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18"/>
  </p:notesMasterIdLst>
  <p:handoutMasterIdLst>
    <p:handoutMasterId r:id="rId19"/>
  </p:handoutMasterIdLst>
  <p:sldIdLst>
    <p:sldId id="311" r:id="rId2"/>
    <p:sldId id="351" r:id="rId3"/>
    <p:sldId id="276" r:id="rId4"/>
    <p:sldId id="1089" r:id="rId5"/>
    <p:sldId id="1105" r:id="rId6"/>
    <p:sldId id="495" r:id="rId7"/>
    <p:sldId id="427" r:id="rId8"/>
    <p:sldId id="1092" r:id="rId9"/>
    <p:sldId id="1101" r:id="rId10"/>
    <p:sldId id="282" r:id="rId11"/>
    <p:sldId id="1102" r:id="rId12"/>
    <p:sldId id="1103" r:id="rId13"/>
    <p:sldId id="1104" r:id="rId14"/>
    <p:sldId id="274" r:id="rId15"/>
    <p:sldId id="1007" r:id="rId16"/>
    <p:sldId id="28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570"/>
    <a:srgbClr val="1562A4"/>
    <a:srgbClr val="FF6600"/>
    <a:srgbClr val="6BCBF6"/>
    <a:srgbClr val="1CADE4"/>
    <a:srgbClr val="043E7D"/>
    <a:srgbClr val="207BC4"/>
    <a:srgbClr val="50A2DC"/>
    <a:srgbClr val="5FA8E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9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svg"/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5DF3E-9587-4150-B40E-05BD6355CCD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84E82B1-83EB-4904-A9C9-BA30D103861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Úniková hra ve výuce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– finální úprava a pilotní ověření na ZŠ</a:t>
          </a:r>
          <a:endParaRPr lang="cs-CZ" sz="2400" kern="1200" dirty="0">
            <a:latin typeface="Bahnschrift" panose="020B0502040204020203" pitchFamily="34" charset="0"/>
          </a:endParaRPr>
        </a:p>
      </dgm:t>
    </dgm:pt>
    <dgm:pt modelId="{48DAC428-EF6E-43F4-910F-0D5B987AC963}" type="parTrans" cxnId="{616D83AC-4E46-42F5-A44F-0752CDA028FB}">
      <dgm:prSet/>
      <dgm:spPr/>
      <dgm:t>
        <a:bodyPr/>
        <a:lstStyle/>
        <a:p>
          <a:endParaRPr lang="cs-CZ"/>
        </a:p>
      </dgm:t>
    </dgm:pt>
    <dgm:pt modelId="{B0D7C43B-0A16-48AD-BAA9-751C65B2A8FB}" type="sibTrans" cxnId="{616D83AC-4E46-42F5-A44F-0752CDA028FB}">
      <dgm:prSet/>
      <dgm:spPr/>
      <dgm:t>
        <a:bodyPr/>
        <a:lstStyle/>
        <a:p>
          <a:endParaRPr lang="cs-CZ"/>
        </a:p>
      </dgm:t>
    </dgm:pt>
    <dgm:pt modelId="{6AF58D04-596A-4032-A80B-1E335B7E500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000" b="1" i="0" u="none" strike="noStrike" kern="1200" baseline="0" dirty="0">
              <a:latin typeface="Bahnschrift" panose="020B0502040204020203" pitchFamily="34" charset="0"/>
            </a:rPr>
            <a:t>Přehled aktivit pro pedagogy a rodiče - domlouváme </a:t>
          </a:r>
          <a:r>
            <a:rPr lang="cs-CZ" sz="20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lektory na semináře, workshopy a besedy.</a:t>
          </a:r>
          <a:endParaRPr lang="cs-CZ" sz="2000" b="1" i="0" u="none" strike="noStrike" kern="1200" baseline="0" dirty="0">
            <a:latin typeface="Bahnschrift" panose="020B0502040204020203" pitchFamily="34" charset="0"/>
          </a:endParaRPr>
        </a:p>
      </dgm:t>
    </dgm:pt>
    <dgm:pt modelId="{F73189E3-EA07-4B70-B4B6-3B4A8CC6D3D9}" type="parTrans" cxnId="{551DB289-8592-4AB6-825A-35A4255C0D0C}">
      <dgm:prSet/>
      <dgm:spPr/>
      <dgm:t>
        <a:bodyPr/>
        <a:lstStyle/>
        <a:p>
          <a:endParaRPr lang="cs-CZ"/>
        </a:p>
      </dgm:t>
    </dgm:pt>
    <dgm:pt modelId="{0CFF4B3C-BB1F-4FA9-A23F-5F8657B774CA}" type="sibTrans" cxnId="{551DB289-8592-4AB6-825A-35A4255C0D0C}">
      <dgm:prSet/>
      <dgm:spPr/>
      <dgm:t>
        <a:bodyPr/>
        <a:lstStyle/>
        <a:p>
          <a:endParaRPr lang="cs-CZ"/>
        </a:p>
      </dgm:t>
    </dgm:pt>
    <dgm:pt modelId="{F3DF7A48-4443-4F4D-B5F8-AA2C77D12430}">
      <dgm:prSet custT="1"/>
      <dgm:spPr/>
      <dgm:t>
        <a:bodyPr/>
        <a:lstStyle/>
        <a:p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Aktualizujeme, plánujeme a doplňujeme strategický dokument MAP.</a:t>
          </a:r>
          <a:endParaRPr lang="cs-CZ" sz="2500" b="1" kern="1200" spc="0" baseline="0" dirty="0">
            <a:ln w="6600">
              <a:solidFill>
                <a:schemeClr val="tx1"/>
              </a:solidFill>
              <a:prstDash val="solid"/>
            </a:ln>
            <a:solidFill>
              <a:srgbClr val="FF6600"/>
            </a:solidFill>
            <a:effectLst>
              <a:outerShdw dist="38100" dir="2700000" algn="tl" rotWithShape="0">
                <a:schemeClr val="accent2"/>
              </a:outerShdw>
            </a:effectLst>
            <a:latin typeface="Arial Black" panose="020B0A04020102020204" pitchFamily="34" charset="0"/>
            <a:ea typeface="+mj-ea"/>
            <a:cs typeface="+mj-cs"/>
          </a:endParaRPr>
        </a:p>
      </dgm:t>
    </dgm:pt>
    <dgm:pt modelId="{0B160491-99BC-49B4-9BF9-EA8E413B1250}" type="parTrans" cxnId="{41504027-2B5E-4777-9E35-DC8C23C95654}">
      <dgm:prSet/>
      <dgm:spPr/>
      <dgm:t>
        <a:bodyPr/>
        <a:lstStyle/>
        <a:p>
          <a:endParaRPr lang="cs-CZ"/>
        </a:p>
      </dgm:t>
    </dgm:pt>
    <dgm:pt modelId="{9A767B83-E427-4B13-A67A-5C74554762B7}" type="sibTrans" cxnId="{41504027-2B5E-4777-9E35-DC8C23C95654}">
      <dgm:prSet/>
      <dgm:spPr/>
      <dgm:t>
        <a:bodyPr/>
        <a:lstStyle/>
        <a:p>
          <a:endParaRPr lang="cs-CZ"/>
        </a:p>
      </dgm:t>
    </dgm:pt>
    <dgm:pt modelId="{7ED66660-9C64-47B9-9F67-9B00E8C69106}">
      <dgm:prSet custT="1"/>
      <dgm:spPr/>
      <dgm:t>
        <a:bodyPr/>
        <a:lstStyle/>
        <a:p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Propojujeme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školy a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sdílíme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 inspirativní praxi v ORP i mimo region</a:t>
          </a:r>
          <a:endParaRPr lang="cs-CZ" sz="2400" b="1" kern="1200" dirty="0">
            <a:latin typeface="Bahnschrift" panose="020B0502040204020203" pitchFamily="34" charset="0"/>
          </a:endParaRPr>
        </a:p>
      </dgm:t>
    </dgm:pt>
    <dgm:pt modelId="{ED1F1295-3AE1-4D8E-B793-D9448C74AFBE}" type="parTrans" cxnId="{B4CF6CB8-BFE8-45A6-9E1F-813B03C6ECA8}">
      <dgm:prSet/>
      <dgm:spPr/>
      <dgm:t>
        <a:bodyPr/>
        <a:lstStyle/>
        <a:p>
          <a:endParaRPr lang="cs-CZ"/>
        </a:p>
      </dgm:t>
    </dgm:pt>
    <dgm:pt modelId="{9B835929-FBB1-43BC-87A3-2E49E550D364}" type="sibTrans" cxnId="{B4CF6CB8-BFE8-45A6-9E1F-813B03C6ECA8}">
      <dgm:prSet/>
      <dgm:spPr/>
      <dgm:t>
        <a:bodyPr/>
        <a:lstStyle/>
        <a:p>
          <a:endParaRPr lang="cs-CZ"/>
        </a:p>
      </dgm:t>
    </dgm:pt>
    <dgm:pt modelId="{A6323810-C43C-4AB4-80A2-0CE918FBE01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500" b="1" i="0" u="none" strike="noStrike" kern="1200" baseline="0" dirty="0">
              <a:latin typeface="+mn-lt"/>
            </a:rPr>
            <a:t>Vzdělávací program pro děti MŠ -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Prožitkové učení v terénu</a:t>
          </a:r>
        </a:p>
      </dgm:t>
    </dgm:pt>
    <dgm:pt modelId="{C5F2BF48-8C04-4CA6-94AC-5981F26E6457}" type="sibTrans" cxnId="{34C83DE1-AFFA-42C2-A5C2-582EA2541B69}">
      <dgm:prSet/>
      <dgm:spPr/>
      <dgm:t>
        <a:bodyPr/>
        <a:lstStyle/>
        <a:p>
          <a:endParaRPr lang="cs-CZ"/>
        </a:p>
      </dgm:t>
    </dgm:pt>
    <dgm:pt modelId="{75CE4B4D-1CA3-4A1E-8DEC-68BAD84D0C13}" type="parTrans" cxnId="{34C83DE1-AFFA-42C2-A5C2-582EA2541B69}">
      <dgm:prSet/>
      <dgm:spPr/>
      <dgm:t>
        <a:bodyPr/>
        <a:lstStyle/>
        <a:p>
          <a:endParaRPr lang="cs-CZ"/>
        </a:p>
      </dgm:t>
    </dgm:pt>
    <dgm:pt modelId="{BBC6F79B-0B09-4362-8DC8-0EF070DC25DA}" type="pres">
      <dgm:prSet presAssocID="{0085DF3E-9587-4150-B40E-05BD6355CCDF}" presName="linear" presStyleCnt="0">
        <dgm:presLayoutVars>
          <dgm:dir/>
          <dgm:resizeHandles val="exact"/>
        </dgm:presLayoutVars>
      </dgm:prSet>
      <dgm:spPr/>
    </dgm:pt>
    <dgm:pt modelId="{72053619-CFEB-4CAE-8EDE-54A629FABFE9}" type="pres">
      <dgm:prSet presAssocID="{A6323810-C43C-4AB4-80A2-0CE918FBE01A}" presName="comp" presStyleCnt="0"/>
      <dgm:spPr/>
    </dgm:pt>
    <dgm:pt modelId="{46C929D8-A096-4C20-BD90-AB76E321AC44}" type="pres">
      <dgm:prSet presAssocID="{A6323810-C43C-4AB4-80A2-0CE918FBE01A}" presName="box" presStyleLbl="node1" presStyleIdx="0" presStyleCnt="5" custLinFactNeighborY="-2082"/>
      <dgm:spPr/>
    </dgm:pt>
    <dgm:pt modelId="{F163CE04-790D-4F2D-BD23-106216703156}" type="pres">
      <dgm:prSet presAssocID="{A6323810-C43C-4AB4-80A2-0CE918FBE01A}" presName="img" presStyleLbl="fgImgPlace1" presStyleIdx="0" presStyleCnt="5" custFlipVert="1" custFlipHor="1" custScaleX="7516" custScaleY="6052" custLinFactNeighborX="-11462" custLinFactNeighborY="-18476"/>
      <dgm:spPr/>
    </dgm:pt>
    <dgm:pt modelId="{238FF585-60B1-4D21-857B-A61C670F8C5E}" type="pres">
      <dgm:prSet presAssocID="{A6323810-C43C-4AB4-80A2-0CE918FBE01A}" presName="text" presStyleLbl="node1" presStyleIdx="0" presStyleCnt="5">
        <dgm:presLayoutVars>
          <dgm:bulletEnabled val="1"/>
        </dgm:presLayoutVars>
      </dgm:prSet>
      <dgm:spPr/>
    </dgm:pt>
    <dgm:pt modelId="{F47DE11B-896B-4865-A371-701806888014}" type="pres">
      <dgm:prSet presAssocID="{C5F2BF48-8C04-4CA6-94AC-5981F26E6457}" presName="spacer" presStyleCnt="0"/>
      <dgm:spPr/>
    </dgm:pt>
    <dgm:pt modelId="{21DE1C9E-B3A8-4DD1-A66F-DA7A448ABE9C}" type="pres">
      <dgm:prSet presAssocID="{C84E82B1-83EB-4904-A9C9-BA30D103861B}" presName="comp" presStyleCnt="0"/>
      <dgm:spPr/>
    </dgm:pt>
    <dgm:pt modelId="{DABBEF31-C344-4CC7-B437-15444D61962A}" type="pres">
      <dgm:prSet presAssocID="{C84E82B1-83EB-4904-A9C9-BA30D103861B}" presName="box" presStyleLbl="node1" presStyleIdx="1" presStyleCnt="5"/>
      <dgm:spPr/>
    </dgm:pt>
    <dgm:pt modelId="{A33EBD23-A536-41BF-9471-E725113EDBF4}" type="pres">
      <dgm:prSet presAssocID="{C84E82B1-83EB-4904-A9C9-BA30D103861B}" presName="img" presStyleLbl="fgImgPlace1" presStyleIdx="1" presStyleCnt="5" custFlipVert="1" custFlipHor="0" custScaleX="2281" custScaleY="37180" custLinFactNeighborX="-1638" custLinFactNeighborY="21434"/>
      <dgm:spPr>
        <a:solidFill>
          <a:srgbClr val="DFE3E5"/>
        </a:solidFill>
      </dgm:spPr>
    </dgm:pt>
    <dgm:pt modelId="{68D5CFEB-A5B6-4755-88DA-4F9749191800}" type="pres">
      <dgm:prSet presAssocID="{C84E82B1-83EB-4904-A9C9-BA30D103861B}" presName="text" presStyleLbl="node1" presStyleIdx="1" presStyleCnt="5">
        <dgm:presLayoutVars>
          <dgm:bulletEnabled val="1"/>
        </dgm:presLayoutVars>
      </dgm:prSet>
      <dgm:spPr/>
    </dgm:pt>
    <dgm:pt modelId="{D99700A6-E027-401B-A706-CA6E8F532369}" type="pres">
      <dgm:prSet presAssocID="{B0D7C43B-0A16-48AD-BAA9-751C65B2A8FB}" presName="spacer" presStyleCnt="0"/>
      <dgm:spPr/>
    </dgm:pt>
    <dgm:pt modelId="{1B488886-7D46-458E-BD98-C1D936225321}" type="pres">
      <dgm:prSet presAssocID="{6AF58D04-596A-4032-A80B-1E335B7E5009}" presName="comp" presStyleCnt="0"/>
      <dgm:spPr/>
    </dgm:pt>
    <dgm:pt modelId="{506BA45E-6105-4692-8CE7-00F6E38F0177}" type="pres">
      <dgm:prSet presAssocID="{6AF58D04-596A-4032-A80B-1E335B7E5009}" presName="box" presStyleLbl="node1" presStyleIdx="2" presStyleCnt="5"/>
      <dgm:spPr/>
    </dgm:pt>
    <dgm:pt modelId="{4A84080F-3BC3-4ECA-9668-7AAC6203433C}" type="pres">
      <dgm:prSet presAssocID="{6AF58D04-596A-4032-A80B-1E335B7E5009}" presName="img" presStyleLbl="fgImgPlace1" presStyleIdx="2" presStyleCnt="5" custScaleX="49656" custScaleY="8826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547D2A21-945E-4A5C-BAAF-59F443624962}" type="pres">
      <dgm:prSet presAssocID="{6AF58D04-596A-4032-A80B-1E335B7E5009}" presName="text" presStyleLbl="node1" presStyleIdx="2" presStyleCnt="5">
        <dgm:presLayoutVars>
          <dgm:bulletEnabled val="1"/>
        </dgm:presLayoutVars>
      </dgm:prSet>
      <dgm:spPr/>
    </dgm:pt>
    <dgm:pt modelId="{9B902130-64AE-4DCD-82D3-C1A667BFD1BD}" type="pres">
      <dgm:prSet presAssocID="{0CFF4B3C-BB1F-4FA9-A23F-5F8657B774CA}" presName="spacer" presStyleCnt="0"/>
      <dgm:spPr/>
    </dgm:pt>
    <dgm:pt modelId="{94E8CD93-E877-41B4-B8DD-F6931DB5BB20}" type="pres">
      <dgm:prSet presAssocID="{F3DF7A48-4443-4F4D-B5F8-AA2C77D12430}" presName="comp" presStyleCnt="0"/>
      <dgm:spPr/>
    </dgm:pt>
    <dgm:pt modelId="{F4FE574C-51ED-490C-A731-15428BC49701}" type="pres">
      <dgm:prSet presAssocID="{F3DF7A48-4443-4F4D-B5F8-AA2C77D12430}" presName="box" presStyleLbl="node1" presStyleIdx="3" presStyleCnt="5" custLinFactNeighborX="-98" custLinFactNeighborY="-3992"/>
      <dgm:spPr/>
    </dgm:pt>
    <dgm:pt modelId="{99B60AAA-A05D-4D6D-AC2A-573A1F3FDC4A}" type="pres">
      <dgm:prSet presAssocID="{F3DF7A48-4443-4F4D-B5F8-AA2C77D12430}" presName="img" presStyleLbl="fgImgPlace1" presStyleIdx="3" presStyleCnt="5" custFlipVert="0" custFlipHor="1" custScaleX="8683" custScaleY="17716"/>
      <dgm:spPr>
        <a:solidFill>
          <a:srgbClr val="27BAD3"/>
        </a:solidFill>
        <a:ln>
          <a:noFill/>
        </a:ln>
      </dgm:spPr>
    </dgm:pt>
    <dgm:pt modelId="{907EEB0B-9C12-432E-995F-C57FF5F59BE4}" type="pres">
      <dgm:prSet presAssocID="{F3DF7A48-4443-4F4D-B5F8-AA2C77D12430}" presName="text" presStyleLbl="node1" presStyleIdx="3" presStyleCnt="5">
        <dgm:presLayoutVars>
          <dgm:bulletEnabled val="1"/>
        </dgm:presLayoutVars>
      </dgm:prSet>
      <dgm:spPr/>
    </dgm:pt>
    <dgm:pt modelId="{F6E4F443-5F18-40E2-B7C1-F064E68D20DB}" type="pres">
      <dgm:prSet presAssocID="{9A767B83-E427-4B13-A67A-5C74554762B7}" presName="spacer" presStyleCnt="0"/>
      <dgm:spPr/>
    </dgm:pt>
    <dgm:pt modelId="{70B5612B-913D-4E97-925D-B13C7AAB8BA4}" type="pres">
      <dgm:prSet presAssocID="{7ED66660-9C64-47B9-9F67-9B00E8C69106}" presName="comp" presStyleCnt="0"/>
      <dgm:spPr/>
    </dgm:pt>
    <dgm:pt modelId="{0D7933F6-135B-4A5E-B56B-D6494424557A}" type="pres">
      <dgm:prSet presAssocID="{7ED66660-9C64-47B9-9F67-9B00E8C69106}" presName="box" presStyleLbl="node1" presStyleIdx="4" presStyleCnt="5" custLinFactNeighborX="-1750" custLinFactNeighborY="40000"/>
      <dgm:spPr/>
    </dgm:pt>
    <dgm:pt modelId="{5E22BA62-CB3F-41E3-8F4A-52CF518E9473}" type="pres">
      <dgm:prSet presAssocID="{7ED66660-9C64-47B9-9F67-9B00E8C69106}" presName="img" presStyleLbl="fgImgPlace1" presStyleIdx="4" presStyleCnt="5" custFlipVert="1" custFlipHor="1" custScaleX="30350" custScaleY="54629"/>
      <dgm:spPr>
        <a:solidFill>
          <a:srgbClr val="27CED7"/>
        </a:solidFill>
        <a:ln>
          <a:noFill/>
        </a:ln>
      </dgm:spPr>
    </dgm:pt>
    <dgm:pt modelId="{D78F00E4-C660-4ACC-8D50-0603437E3D22}" type="pres">
      <dgm:prSet presAssocID="{7ED66660-9C64-47B9-9F67-9B00E8C69106}" presName="text" presStyleLbl="node1" presStyleIdx="4" presStyleCnt="5">
        <dgm:presLayoutVars>
          <dgm:bulletEnabled val="1"/>
        </dgm:presLayoutVars>
      </dgm:prSet>
      <dgm:spPr/>
    </dgm:pt>
  </dgm:ptLst>
  <dgm:cxnLst>
    <dgm:cxn modelId="{41504027-2B5E-4777-9E35-DC8C23C95654}" srcId="{0085DF3E-9587-4150-B40E-05BD6355CCDF}" destId="{F3DF7A48-4443-4F4D-B5F8-AA2C77D12430}" srcOrd="3" destOrd="0" parTransId="{0B160491-99BC-49B4-9BF9-EA8E413B1250}" sibTransId="{9A767B83-E427-4B13-A67A-5C74554762B7}"/>
    <dgm:cxn modelId="{E940D52A-812B-4D04-ADFF-5052A162D394}" type="presOf" srcId="{6AF58D04-596A-4032-A80B-1E335B7E5009}" destId="{547D2A21-945E-4A5C-BAAF-59F443624962}" srcOrd="1" destOrd="0" presId="urn:microsoft.com/office/officeart/2005/8/layout/vList4"/>
    <dgm:cxn modelId="{13CE3F2C-437B-4E18-9264-F64B7D296C56}" type="presOf" srcId="{F3DF7A48-4443-4F4D-B5F8-AA2C77D12430}" destId="{F4FE574C-51ED-490C-A731-15428BC49701}" srcOrd="0" destOrd="0" presId="urn:microsoft.com/office/officeart/2005/8/layout/vList4"/>
    <dgm:cxn modelId="{166A0E2F-4F67-4A97-9B95-9FAACD4B13CE}" type="presOf" srcId="{0085DF3E-9587-4150-B40E-05BD6355CCDF}" destId="{BBC6F79B-0B09-4362-8DC8-0EF070DC25DA}" srcOrd="0" destOrd="0" presId="urn:microsoft.com/office/officeart/2005/8/layout/vList4"/>
    <dgm:cxn modelId="{56E93A5D-10DA-4D71-A96A-1995C849141F}" type="presOf" srcId="{F3DF7A48-4443-4F4D-B5F8-AA2C77D12430}" destId="{907EEB0B-9C12-432E-995F-C57FF5F59BE4}" srcOrd="1" destOrd="0" presId="urn:microsoft.com/office/officeart/2005/8/layout/vList4"/>
    <dgm:cxn modelId="{551DB289-8592-4AB6-825A-35A4255C0D0C}" srcId="{0085DF3E-9587-4150-B40E-05BD6355CCDF}" destId="{6AF58D04-596A-4032-A80B-1E335B7E5009}" srcOrd="2" destOrd="0" parTransId="{F73189E3-EA07-4B70-B4B6-3B4A8CC6D3D9}" sibTransId="{0CFF4B3C-BB1F-4FA9-A23F-5F8657B774CA}"/>
    <dgm:cxn modelId="{8D7C8592-697F-45D3-8B4B-4D7AB80B929E}" type="presOf" srcId="{A6323810-C43C-4AB4-80A2-0CE918FBE01A}" destId="{46C929D8-A096-4C20-BD90-AB76E321AC44}" srcOrd="0" destOrd="0" presId="urn:microsoft.com/office/officeart/2005/8/layout/vList4"/>
    <dgm:cxn modelId="{616D83AC-4E46-42F5-A44F-0752CDA028FB}" srcId="{0085DF3E-9587-4150-B40E-05BD6355CCDF}" destId="{C84E82B1-83EB-4904-A9C9-BA30D103861B}" srcOrd="1" destOrd="0" parTransId="{48DAC428-EF6E-43F4-910F-0D5B987AC963}" sibTransId="{B0D7C43B-0A16-48AD-BAA9-751C65B2A8FB}"/>
    <dgm:cxn modelId="{B4CF6CB8-BFE8-45A6-9E1F-813B03C6ECA8}" srcId="{0085DF3E-9587-4150-B40E-05BD6355CCDF}" destId="{7ED66660-9C64-47B9-9F67-9B00E8C69106}" srcOrd="4" destOrd="0" parTransId="{ED1F1295-3AE1-4D8E-B793-D9448C74AFBE}" sibTransId="{9B835929-FBB1-43BC-87A3-2E49E550D364}"/>
    <dgm:cxn modelId="{2DC9EBC0-3A5D-4ABE-86BC-10FBF678FD5E}" type="presOf" srcId="{6AF58D04-596A-4032-A80B-1E335B7E5009}" destId="{506BA45E-6105-4692-8CE7-00F6E38F0177}" srcOrd="0" destOrd="0" presId="urn:microsoft.com/office/officeart/2005/8/layout/vList4"/>
    <dgm:cxn modelId="{989239D7-CD8C-4EE6-A0A8-0D1AF3F7945A}" type="presOf" srcId="{7ED66660-9C64-47B9-9F67-9B00E8C69106}" destId="{0D7933F6-135B-4A5E-B56B-D6494424557A}" srcOrd="0" destOrd="0" presId="urn:microsoft.com/office/officeart/2005/8/layout/vList4"/>
    <dgm:cxn modelId="{71440CD9-9303-4F61-8C93-E57BBB4259C8}" type="presOf" srcId="{C84E82B1-83EB-4904-A9C9-BA30D103861B}" destId="{68D5CFEB-A5B6-4755-88DA-4F9749191800}" srcOrd="1" destOrd="0" presId="urn:microsoft.com/office/officeart/2005/8/layout/vList4"/>
    <dgm:cxn modelId="{C64CEADB-8F37-4981-A1CA-51191320150C}" type="presOf" srcId="{C84E82B1-83EB-4904-A9C9-BA30D103861B}" destId="{DABBEF31-C344-4CC7-B437-15444D61962A}" srcOrd="0" destOrd="0" presId="urn:microsoft.com/office/officeart/2005/8/layout/vList4"/>
    <dgm:cxn modelId="{34C83DE1-AFFA-42C2-A5C2-582EA2541B69}" srcId="{0085DF3E-9587-4150-B40E-05BD6355CCDF}" destId="{A6323810-C43C-4AB4-80A2-0CE918FBE01A}" srcOrd="0" destOrd="0" parTransId="{75CE4B4D-1CA3-4A1E-8DEC-68BAD84D0C13}" sibTransId="{C5F2BF48-8C04-4CA6-94AC-5981F26E6457}"/>
    <dgm:cxn modelId="{50F5E5E5-AFFE-4EBE-810C-278A36251FBD}" type="presOf" srcId="{A6323810-C43C-4AB4-80A2-0CE918FBE01A}" destId="{238FF585-60B1-4D21-857B-A61C670F8C5E}" srcOrd="1" destOrd="0" presId="urn:microsoft.com/office/officeart/2005/8/layout/vList4"/>
    <dgm:cxn modelId="{6BFD69FE-048E-4FF0-B5DA-A81EE2D9AEA7}" type="presOf" srcId="{7ED66660-9C64-47B9-9F67-9B00E8C69106}" destId="{D78F00E4-C660-4ACC-8D50-0603437E3D22}" srcOrd="1" destOrd="0" presId="urn:microsoft.com/office/officeart/2005/8/layout/vList4"/>
    <dgm:cxn modelId="{6EE05B10-7B61-48AC-AC2E-3A0EAA5B67D3}" type="presParOf" srcId="{BBC6F79B-0B09-4362-8DC8-0EF070DC25DA}" destId="{72053619-CFEB-4CAE-8EDE-54A629FABFE9}" srcOrd="0" destOrd="0" presId="urn:microsoft.com/office/officeart/2005/8/layout/vList4"/>
    <dgm:cxn modelId="{93A042DB-12F6-4A85-A5C9-EDFCBE99D250}" type="presParOf" srcId="{72053619-CFEB-4CAE-8EDE-54A629FABFE9}" destId="{46C929D8-A096-4C20-BD90-AB76E321AC44}" srcOrd="0" destOrd="0" presId="urn:microsoft.com/office/officeart/2005/8/layout/vList4"/>
    <dgm:cxn modelId="{29B09A8F-0D05-4E17-8E78-C6303AF22D2C}" type="presParOf" srcId="{72053619-CFEB-4CAE-8EDE-54A629FABFE9}" destId="{F163CE04-790D-4F2D-BD23-106216703156}" srcOrd="1" destOrd="0" presId="urn:microsoft.com/office/officeart/2005/8/layout/vList4"/>
    <dgm:cxn modelId="{B3566A52-4B13-4CEB-B121-D50C068C364B}" type="presParOf" srcId="{72053619-CFEB-4CAE-8EDE-54A629FABFE9}" destId="{238FF585-60B1-4D21-857B-A61C670F8C5E}" srcOrd="2" destOrd="0" presId="urn:microsoft.com/office/officeart/2005/8/layout/vList4"/>
    <dgm:cxn modelId="{284FAEA1-1AF0-4147-98F1-C98BA316B30D}" type="presParOf" srcId="{BBC6F79B-0B09-4362-8DC8-0EF070DC25DA}" destId="{F47DE11B-896B-4865-A371-701806888014}" srcOrd="1" destOrd="0" presId="urn:microsoft.com/office/officeart/2005/8/layout/vList4"/>
    <dgm:cxn modelId="{8DA27C4F-FD30-43DA-99CC-BA100B244338}" type="presParOf" srcId="{BBC6F79B-0B09-4362-8DC8-0EF070DC25DA}" destId="{21DE1C9E-B3A8-4DD1-A66F-DA7A448ABE9C}" srcOrd="2" destOrd="0" presId="urn:microsoft.com/office/officeart/2005/8/layout/vList4"/>
    <dgm:cxn modelId="{B6EDE275-57DA-4D1D-9733-CCA372BAF0B7}" type="presParOf" srcId="{21DE1C9E-B3A8-4DD1-A66F-DA7A448ABE9C}" destId="{DABBEF31-C344-4CC7-B437-15444D61962A}" srcOrd="0" destOrd="0" presId="urn:microsoft.com/office/officeart/2005/8/layout/vList4"/>
    <dgm:cxn modelId="{16C9C142-8FBA-4EDC-B8FB-21EC09F23CB1}" type="presParOf" srcId="{21DE1C9E-B3A8-4DD1-A66F-DA7A448ABE9C}" destId="{A33EBD23-A536-41BF-9471-E725113EDBF4}" srcOrd="1" destOrd="0" presId="urn:microsoft.com/office/officeart/2005/8/layout/vList4"/>
    <dgm:cxn modelId="{8290B6A1-80AC-4A81-9B13-F04DD3A241A1}" type="presParOf" srcId="{21DE1C9E-B3A8-4DD1-A66F-DA7A448ABE9C}" destId="{68D5CFEB-A5B6-4755-88DA-4F9749191800}" srcOrd="2" destOrd="0" presId="urn:microsoft.com/office/officeart/2005/8/layout/vList4"/>
    <dgm:cxn modelId="{B1243161-0F67-4AC3-9903-8EA3D542689E}" type="presParOf" srcId="{BBC6F79B-0B09-4362-8DC8-0EF070DC25DA}" destId="{D99700A6-E027-401B-A706-CA6E8F532369}" srcOrd="3" destOrd="0" presId="urn:microsoft.com/office/officeart/2005/8/layout/vList4"/>
    <dgm:cxn modelId="{2C16C7CC-84CC-4A90-A2B3-86738BF1023A}" type="presParOf" srcId="{BBC6F79B-0B09-4362-8DC8-0EF070DC25DA}" destId="{1B488886-7D46-458E-BD98-C1D936225321}" srcOrd="4" destOrd="0" presId="urn:microsoft.com/office/officeart/2005/8/layout/vList4"/>
    <dgm:cxn modelId="{B637B4B2-3686-4FC2-90AF-65AAFE17DE0D}" type="presParOf" srcId="{1B488886-7D46-458E-BD98-C1D936225321}" destId="{506BA45E-6105-4692-8CE7-00F6E38F0177}" srcOrd="0" destOrd="0" presId="urn:microsoft.com/office/officeart/2005/8/layout/vList4"/>
    <dgm:cxn modelId="{660BE7F2-B28F-40B0-8BE3-E35662A4F5F3}" type="presParOf" srcId="{1B488886-7D46-458E-BD98-C1D936225321}" destId="{4A84080F-3BC3-4ECA-9668-7AAC6203433C}" srcOrd="1" destOrd="0" presId="urn:microsoft.com/office/officeart/2005/8/layout/vList4"/>
    <dgm:cxn modelId="{7A7BA4A4-3EDD-4326-ABA9-236D1F8AD733}" type="presParOf" srcId="{1B488886-7D46-458E-BD98-C1D936225321}" destId="{547D2A21-945E-4A5C-BAAF-59F443624962}" srcOrd="2" destOrd="0" presId="urn:microsoft.com/office/officeart/2005/8/layout/vList4"/>
    <dgm:cxn modelId="{7FB42DF8-758A-4701-8C61-4602F01D9BFE}" type="presParOf" srcId="{BBC6F79B-0B09-4362-8DC8-0EF070DC25DA}" destId="{9B902130-64AE-4DCD-82D3-C1A667BFD1BD}" srcOrd="5" destOrd="0" presId="urn:microsoft.com/office/officeart/2005/8/layout/vList4"/>
    <dgm:cxn modelId="{D05384F9-68D9-4F1E-B007-0BF5C5D0304B}" type="presParOf" srcId="{BBC6F79B-0B09-4362-8DC8-0EF070DC25DA}" destId="{94E8CD93-E877-41B4-B8DD-F6931DB5BB20}" srcOrd="6" destOrd="0" presId="urn:microsoft.com/office/officeart/2005/8/layout/vList4"/>
    <dgm:cxn modelId="{6DC6CA0E-7BEE-426C-8F33-E43C443FFD5E}" type="presParOf" srcId="{94E8CD93-E877-41B4-B8DD-F6931DB5BB20}" destId="{F4FE574C-51ED-490C-A731-15428BC49701}" srcOrd="0" destOrd="0" presId="urn:microsoft.com/office/officeart/2005/8/layout/vList4"/>
    <dgm:cxn modelId="{1BF78D13-F890-498C-850E-1912FAF58E9F}" type="presParOf" srcId="{94E8CD93-E877-41B4-B8DD-F6931DB5BB20}" destId="{99B60AAA-A05D-4D6D-AC2A-573A1F3FDC4A}" srcOrd="1" destOrd="0" presId="urn:microsoft.com/office/officeart/2005/8/layout/vList4"/>
    <dgm:cxn modelId="{BA285074-9F98-4EED-B200-469AA016536D}" type="presParOf" srcId="{94E8CD93-E877-41B4-B8DD-F6931DB5BB20}" destId="{907EEB0B-9C12-432E-995F-C57FF5F59BE4}" srcOrd="2" destOrd="0" presId="urn:microsoft.com/office/officeart/2005/8/layout/vList4"/>
    <dgm:cxn modelId="{D1C0AD9E-8E78-40D2-AB6D-052DB715939B}" type="presParOf" srcId="{BBC6F79B-0B09-4362-8DC8-0EF070DC25DA}" destId="{F6E4F443-5F18-40E2-B7C1-F064E68D20DB}" srcOrd="7" destOrd="0" presId="urn:microsoft.com/office/officeart/2005/8/layout/vList4"/>
    <dgm:cxn modelId="{283C1454-E46B-4925-A94D-BB6D9DF0E51E}" type="presParOf" srcId="{BBC6F79B-0B09-4362-8DC8-0EF070DC25DA}" destId="{70B5612B-913D-4E97-925D-B13C7AAB8BA4}" srcOrd="8" destOrd="0" presId="urn:microsoft.com/office/officeart/2005/8/layout/vList4"/>
    <dgm:cxn modelId="{9DFA2760-C8A3-4EB0-9E07-EA7AFC54DDE9}" type="presParOf" srcId="{70B5612B-913D-4E97-925D-B13C7AAB8BA4}" destId="{0D7933F6-135B-4A5E-B56B-D6494424557A}" srcOrd="0" destOrd="0" presId="urn:microsoft.com/office/officeart/2005/8/layout/vList4"/>
    <dgm:cxn modelId="{79E94D72-093F-4F56-9235-24621E17ADA5}" type="presParOf" srcId="{70B5612B-913D-4E97-925D-B13C7AAB8BA4}" destId="{5E22BA62-CB3F-41E3-8F4A-52CF518E9473}" srcOrd="1" destOrd="0" presId="urn:microsoft.com/office/officeart/2005/8/layout/vList4"/>
    <dgm:cxn modelId="{5AD28DC4-5E9A-45E1-BEE0-14B2132C45DF}" type="presParOf" srcId="{70B5612B-913D-4E97-925D-B13C7AAB8BA4}" destId="{D78F00E4-C660-4ACC-8D50-0603437E3D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85DF3E-9587-4150-B40E-05BD6355CCDF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C84E82B1-83EB-4904-A9C9-BA30D103861B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Pokračujeme v „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Řešení kazuistik      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v pedagogické praxi“</a:t>
          </a:r>
          <a:endParaRPr lang="cs-CZ" sz="2400" kern="1200" dirty="0">
            <a:latin typeface="Bahnschrift" panose="020B0502040204020203" pitchFamily="34" charset="0"/>
          </a:endParaRPr>
        </a:p>
      </dgm:t>
    </dgm:pt>
    <dgm:pt modelId="{48DAC428-EF6E-43F4-910F-0D5B987AC963}" type="parTrans" cxnId="{616D83AC-4E46-42F5-A44F-0752CDA028FB}">
      <dgm:prSet/>
      <dgm:spPr/>
      <dgm:t>
        <a:bodyPr/>
        <a:lstStyle/>
        <a:p>
          <a:endParaRPr lang="cs-CZ"/>
        </a:p>
      </dgm:t>
    </dgm:pt>
    <dgm:pt modelId="{B0D7C43B-0A16-48AD-BAA9-751C65B2A8FB}" type="sibTrans" cxnId="{616D83AC-4E46-42F5-A44F-0752CDA028FB}">
      <dgm:prSet/>
      <dgm:spPr/>
      <dgm:t>
        <a:bodyPr/>
        <a:lstStyle/>
        <a:p>
          <a:endParaRPr lang="cs-CZ"/>
        </a:p>
      </dgm:t>
    </dgm:pt>
    <dgm:pt modelId="{6AF58D04-596A-4032-A80B-1E335B7E5009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Vzděláváme a informujeme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vedoucí pracovníky na výjezdech</a:t>
          </a:r>
        </a:p>
      </dgm:t>
    </dgm:pt>
    <dgm:pt modelId="{F73189E3-EA07-4B70-B4B6-3B4A8CC6D3D9}" type="parTrans" cxnId="{551DB289-8592-4AB6-825A-35A4255C0D0C}">
      <dgm:prSet/>
      <dgm:spPr/>
      <dgm:t>
        <a:bodyPr/>
        <a:lstStyle/>
        <a:p>
          <a:endParaRPr lang="cs-CZ"/>
        </a:p>
      </dgm:t>
    </dgm:pt>
    <dgm:pt modelId="{0CFF4B3C-BB1F-4FA9-A23F-5F8657B774CA}" type="sibTrans" cxnId="{551DB289-8592-4AB6-825A-35A4255C0D0C}">
      <dgm:prSet/>
      <dgm:spPr/>
      <dgm:t>
        <a:bodyPr/>
        <a:lstStyle/>
        <a:p>
          <a:endParaRPr lang="cs-CZ"/>
        </a:p>
      </dgm:t>
    </dgm:pt>
    <dgm:pt modelId="{F3DF7A48-4443-4F4D-B5F8-AA2C77D12430}">
      <dgm:prSet custT="1"/>
      <dgm:spPr/>
      <dgm:t>
        <a:bodyPr/>
        <a:lstStyle/>
        <a:p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Spolupráce</a:t>
          </a:r>
          <a:r>
            <a:rPr lang="cs-CZ" sz="1900" b="1" i="0" u="none" strike="noStrike" kern="1200" baseline="0" dirty="0">
              <a:latin typeface="Bahnschrift" panose="020B0502040204020203" pitchFamily="34" charset="0"/>
            </a:rPr>
            <a:t> s ostatními </a:t>
          </a:r>
          <a:r>
            <a:rPr lang="cs-CZ" sz="1900" b="1" kern="1200" spc="0" baseline="0" dirty="0" err="1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MAPáky</a:t>
          </a:r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 </a:t>
          </a:r>
          <a:r>
            <a:rPr lang="cs-CZ" sz="1900" b="1" i="0" u="none" strike="noStrike" kern="1200" baseline="0" dirty="0">
              <a:latin typeface="Bahnschrift" panose="020B0502040204020203" pitchFamily="34" charset="0"/>
            </a:rPr>
            <a:t>Zl. kraje, zástupci </a:t>
          </a:r>
          <a:r>
            <a:rPr lang="cs-CZ" sz="1900" b="1" kern="1200" spc="0" baseline="0" dirty="0" err="1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Ips</a:t>
          </a:r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 Kurikulum, IDZ a Středního článku</a:t>
          </a:r>
        </a:p>
      </dgm:t>
    </dgm:pt>
    <dgm:pt modelId="{0B160491-99BC-49B4-9BF9-EA8E413B1250}" type="parTrans" cxnId="{41504027-2B5E-4777-9E35-DC8C23C95654}">
      <dgm:prSet/>
      <dgm:spPr/>
      <dgm:t>
        <a:bodyPr/>
        <a:lstStyle/>
        <a:p>
          <a:endParaRPr lang="cs-CZ"/>
        </a:p>
      </dgm:t>
    </dgm:pt>
    <dgm:pt modelId="{9A767B83-E427-4B13-A67A-5C74554762B7}" type="sibTrans" cxnId="{41504027-2B5E-4777-9E35-DC8C23C95654}">
      <dgm:prSet/>
      <dgm:spPr/>
      <dgm:t>
        <a:bodyPr/>
        <a:lstStyle/>
        <a:p>
          <a:endParaRPr lang="cs-CZ"/>
        </a:p>
      </dgm:t>
    </dgm:pt>
    <dgm:pt modelId="{7ED66660-9C64-47B9-9F67-9B00E8C69106}">
      <dgm:prSet custT="1"/>
      <dgm:spPr/>
      <dgm:t>
        <a:bodyPr/>
        <a:lstStyle/>
        <a:p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Připravujeme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metodická setkání pedagogů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MŠ, ZŠ (SŠ)</a:t>
          </a:r>
          <a:endParaRPr lang="cs-CZ" sz="2400" b="1" kern="1200" dirty="0">
            <a:latin typeface="Bahnschrift" panose="020B0502040204020203" pitchFamily="34" charset="0"/>
          </a:endParaRPr>
        </a:p>
      </dgm:t>
    </dgm:pt>
    <dgm:pt modelId="{ED1F1295-3AE1-4D8E-B793-D9448C74AFBE}" type="parTrans" cxnId="{B4CF6CB8-BFE8-45A6-9E1F-813B03C6ECA8}">
      <dgm:prSet/>
      <dgm:spPr/>
      <dgm:t>
        <a:bodyPr/>
        <a:lstStyle/>
        <a:p>
          <a:endParaRPr lang="cs-CZ"/>
        </a:p>
      </dgm:t>
    </dgm:pt>
    <dgm:pt modelId="{9B835929-FBB1-43BC-87A3-2E49E550D364}" type="sibTrans" cxnId="{B4CF6CB8-BFE8-45A6-9E1F-813B03C6ECA8}">
      <dgm:prSet/>
      <dgm:spPr/>
      <dgm:t>
        <a:bodyPr/>
        <a:lstStyle/>
        <a:p>
          <a:endParaRPr lang="cs-CZ"/>
        </a:p>
      </dgm:t>
    </dgm:pt>
    <dgm:pt modelId="{A6323810-C43C-4AB4-80A2-0CE918FBE01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cs-CZ" sz="2500" b="1" i="0" u="none" strike="noStrike" kern="1200" baseline="0" dirty="0">
              <a:latin typeface="+mn-lt"/>
            </a:rPr>
            <a:t>Plánujeme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4. ročník literárního klání </a:t>
          </a:r>
          <a:r>
            <a:rPr lang="cs-CZ" sz="2500" b="1" i="0" u="none" strike="noStrike" kern="1200" baseline="0" dirty="0">
              <a:latin typeface="+mn-lt"/>
            </a:rPr>
            <a:t>– „A tuhle knihu už jsi četl ?“</a:t>
          </a:r>
          <a:endParaRPr lang="cs-CZ" sz="2500" kern="1200" dirty="0">
            <a:latin typeface="+mn-lt"/>
          </a:endParaRPr>
        </a:p>
      </dgm:t>
    </dgm:pt>
    <dgm:pt modelId="{C5F2BF48-8C04-4CA6-94AC-5981F26E6457}" type="sibTrans" cxnId="{34C83DE1-AFFA-42C2-A5C2-582EA2541B69}">
      <dgm:prSet/>
      <dgm:spPr/>
      <dgm:t>
        <a:bodyPr/>
        <a:lstStyle/>
        <a:p>
          <a:endParaRPr lang="cs-CZ"/>
        </a:p>
      </dgm:t>
    </dgm:pt>
    <dgm:pt modelId="{75CE4B4D-1CA3-4A1E-8DEC-68BAD84D0C13}" type="parTrans" cxnId="{34C83DE1-AFFA-42C2-A5C2-582EA2541B69}">
      <dgm:prSet/>
      <dgm:spPr/>
      <dgm:t>
        <a:bodyPr/>
        <a:lstStyle/>
        <a:p>
          <a:endParaRPr lang="cs-CZ"/>
        </a:p>
      </dgm:t>
    </dgm:pt>
    <dgm:pt modelId="{BBC6F79B-0B09-4362-8DC8-0EF070DC25DA}" type="pres">
      <dgm:prSet presAssocID="{0085DF3E-9587-4150-B40E-05BD6355CCDF}" presName="linear" presStyleCnt="0">
        <dgm:presLayoutVars>
          <dgm:dir/>
          <dgm:resizeHandles val="exact"/>
        </dgm:presLayoutVars>
      </dgm:prSet>
      <dgm:spPr/>
    </dgm:pt>
    <dgm:pt modelId="{72053619-CFEB-4CAE-8EDE-54A629FABFE9}" type="pres">
      <dgm:prSet presAssocID="{A6323810-C43C-4AB4-80A2-0CE918FBE01A}" presName="comp" presStyleCnt="0"/>
      <dgm:spPr/>
    </dgm:pt>
    <dgm:pt modelId="{46C929D8-A096-4C20-BD90-AB76E321AC44}" type="pres">
      <dgm:prSet presAssocID="{A6323810-C43C-4AB4-80A2-0CE918FBE01A}" presName="box" presStyleLbl="node1" presStyleIdx="0" presStyleCnt="5" custLinFactNeighborY="-2082"/>
      <dgm:spPr/>
    </dgm:pt>
    <dgm:pt modelId="{F163CE04-790D-4F2D-BD23-106216703156}" type="pres">
      <dgm:prSet presAssocID="{A6323810-C43C-4AB4-80A2-0CE918FBE01A}" presName="img" presStyleLbl="fgImgPlace1" presStyleIdx="0" presStyleCnt="5" custFlipVert="1" custFlipHor="1" custScaleX="7516" custScaleY="6052" custLinFactNeighborX="-11462" custLinFactNeighborY="-18476"/>
      <dgm:spPr/>
    </dgm:pt>
    <dgm:pt modelId="{238FF585-60B1-4D21-857B-A61C670F8C5E}" type="pres">
      <dgm:prSet presAssocID="{A6323810-C43C-4AB4-80A2-0CE918FBE01A}" presName="text" presStyleLbl="node1" presStyleIdx="0" presStyleCnt="5">
        <dgm:presLayoutVars>
          <dgm:bulletEnabled val="1"/>
        </dgm:presLayoutVars>
      </dgm:prSet>
      <dgm:spPr/>
    </dgm:pt>
    <dgm:pt modelId="{F47DE11B-896B-4865-A371-701806888014}" type="pres">
      <dgm:prSet presAssocID="{C5F2BF48-8C04-4CA6-94AC-5981F26E6457}" presName="spacer" presStyleCnt="0"/>
      <dgm:spPr/>
    </dgm:pt>
    <dgm:pt modelId="{21DE1C9E-B3A8-4DD1-A66F-DA7A448ABE9C}" type="pres">
      <dgm:prSet presAssocID="{C84E82B1-83EB-4904-A9C9-BA30D103861B}" presName="comp" presStyleCnt="0"/>
      <dgm:spPr/>
    </dgm:pt>
    <dgm:pt modelId="{DABBEF31-C344-4CC7-B437-15444D61962A}" type="pres">
      <dgm:prSet presAssocID="{C84E82B1-83EB-4904-A9C9-BA30D103861B}" presName="box" presStyleLbl="node1" presStyleIdx="1" presStyleCnt="5"/>
      <dgm:spPr/>
    </dgm:pt>
    <dgm:pt modelId="{A33EBD23-A536-41BF-9471-E725113EDBF4}" type="pres">
      <dgm:prSet presAssocID="{C84E82B1-83EB-4904-A9C9-BA30D103861B}" presName="img" presStyleLbl="fgImgPlace1" presStyleIdx="1" presStyleCnt="5" custScaleX="43758" custLinFactNeighborX="1145" custLinFactNeighborY="-28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 v hlavě"/>
        </a:ext>
      </dgm:extLst>
    </dgm:pt>
    <dgm:pt modelId="{68D5CFEB-A5B6-4755-88DA-4F9749191800}" type="pres">
      <dgm:prSet presAssocID="{C84E82B1-83EB-4904-A9C9-BA30D103861B}" presName="text" presStyleLbl="node1" presStyleIdx="1" presStyleCnt="5">
        <dgm:presLayoutVars>
          <dgm:bulletEnabled val="1"/>
        </dgm:presLayoutVars>
      </dgm:prSet>
      <dgm:spPr/>
    </dgm:pt>
    <dgm:pt modelId="{D99700A6-E027-401B-A706-CA6E8F532369}" type="pres">
      <dgm:prSet presAssocID="{B0D7C43B-0A16-48AD-BAA9-751C65B2A8FB}" presName="spacer" presStyleCnt="0"/>
      <dgm:spPr/>
    </dgm:pt>
    <dgm:pt modelId="{1B488886-7D46-458E-BD98-C1D936225321}" type="pres">
      <dgm:prSet presAssocID="{6AF58D04-596A-4032-A80B-1E335B7E5009}" presName="comp" presStyleCnt="0"/>
      <dgm:spPr/>
    </dgm:pt>
    <dgm:pt modelId="{506BA45E-6105-4692-8CE7-00F6E38F0177}" type="pres">
      <dgm:prSet presAssocID="{6AF58D04-596A-4032-A80B-1E335B7E5009}" presName="box" presStyleLbl="node1" presStyleIdx="2" presStyleCnt="5"/>
      <dgm:spPr/>
    </dgm:pt>
    <dgm:pt modelId="{4A84080F-3BC3-4ECA-9668-7AAC6203433C}" type="pres">
      <dgm:prSet presAssocID="{6AF58D04-596A-4032-A80B-1E335B7E5009}" presName="img" presStyleLbl="fgImgPlace1" presStyleIdx="2" presStyleCnt="5" custScaleX="49656" custScaleY="8826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547D2A21-945E-4A5C-BAAF-59F443624962}" type="pres">
      <dgm:prSet presAssocID="{6AF58D04-596A-4032-A80B-1E335B7E5009}" presName="text" presStyleLbl="node1" presStyleIdx="2" presStyleCnt="5">
        <dgm:presLayoutVars>
          <dgm:bulletEnabled val="1"/>
        </dgm:presLayoutVars>
      </dgm:prSet>
      <dgm:spPr/>
    </dgm:pt>
    <dgm:pt modelId="{9B902130-64AE-4DCD-82D3-C1A667BFD1BD}" type="pres">
      <dgm:prSet presAssocID="{0CFF4B3C-BB1F-4FA9-A23F-5F8657B774CA}" presName="spacer" presStyleCnt="0"/>
      <dgm:spPr/>
    </dgm:pt>
    <dgm:pt modelId="{94E8CD93-E877-41B4-B8DD-F6931DB5BB20}" type="pres">
      <dgm:prSet presAssocID="{F3DF7A48-4443-4F4D-B5F8-AA2C77D12430}" presName="comp" presStyleCnt="0"/>
      <dgm:spPr/>
    </dgm:pt>
    <dgm:pt modelId="{F4FE574C-51ED-490C-A731-15428BC49701}" type="pres">
      <dgm:prSet presAssocID="{F3DF7A48-4443-4F4D-B5F8-AA2C77D12430}" presName="box" presStyleLbl="node1" presStyleIdx="3" presStyleCnt="5"/>
      <dgm:spPr/>
    </dgm:pt>
    <dgm:pt modelId="{99B60AAA-A05D-4D6D-AC2A-573A1F3FDC4A}" type="pres">
      <dgm:prSet presAssocID="{F3DF7A48-4443-4F4D-B5F8-AA2C77D12430}" presName="img" presStyleLbl="fgImgPlace1" presStyleIdx="3" presStyleCnt="5" custFlipVert="0" custFlipHor="0" custScaleX="2281" custScaleY="14671" custLinFactNeighborX="1574" custLinFactNeighborY="8402"/>
      <dgm:spPr/>
    </dgm:pt>
    <dgm:pt modelId="{907EEB0B-9C12-432E-995F-C57FF5F59BE4}" type="pres">
      <dgm:prSet presAssocID="{F3DF7A48-4443-4F4D-B5F8-AA2C77D12430}" presName="text" presStyleLbl="node1" presStyleIdx="3" presStyleCnt="5">
        <dgm:presLayoutVars>
          <dgm:bulletEnabled val="1"/>
        </dgm:presLayoutVars>
      </dgm:prSet>
      <dgm:spPr/>
    </dgm:pt>
    <dgm:pt modelId="{F6E4F443-5F18-40E2-B7C1-F064E68D20DB}" type="pres">
      <dgm:prSet presAssocID="{9A767B83-E427-4B13-A67A-5C74554762B7}" presName="spacer" presStyleCnt="0"/>
      <dgm:spPr/>
    </dgm:pt>
    <dgm:pt modelId="{70B5612B-913D-4E97-925D-B13C7AAB8BA4}" type="pres">
      <dgm:prSet presAssocID="{7ED66660-9C64-47B9-9F67-9B00E8C69106}" presName="comp" presStyleCnt="0"/>
      <dgm:spPr/>
    </dgm:pt>
    <dgm:pt modelId="{0D7933F6-135B-4A5E-B56B-D6494424557A}" type="pres">
      <dgm:prSet presAssocID="{7ED66660-9C64-47B9-9F67-9B00E8C69106}" presName="box" presStyleLbl="node1" presStyleIdx="4" presStyleCnt="5"/>
      <dgm:spPr/>
    </dgm:pt>
    <dgm:pt modelId="{5E22BA62-CB3F-41E3-8F4A-52CF518E9473}" type="pres">
      <dgm:prSet presAssocID="{7ED66660-9C64-47B9-9F67-9B00E8C69106}" presName="img" presStyleLbl="fgImgPlace1" presStyleIdx="4" presStyleCnt="5" custFlipVert="0" custFlipHor="1" custScaleX="13070" custScaleY="27428" custLinFactNeighborX="4464" custLinFactNeighborY="-36896"/>
      <dgm:spPr>
        <a:solidFill>
          <a:srgbClr val="DFE3E5"/>
        </a:solidFill>
        <a:ln>
          <a:noFill/>
        </a:ln>
      </dgm:spPr>
    </dgm:pt>
    <dgm:pt modelId="{D78F00E4-C660-4ACC-8D50-0603437E3D22}" type="pres">
      <dgm:prSet presAssocID="{7ED66660-9C64-47B9-9F67-9B00E8C69106}" presName="text" presStyleLbl="node1" presStyleIdx="4" presStyleCnt="5">
        <dgm:presLayoutVars>
          <dgm:bulletEnabled val="1"/>
        </dgm:presLayoutVars>
      </dgm:prSet>
      <dgm:spPr/>
    </dgm:pt>
  </dgm:ptLst>
  <dgm:cxnLst>
    <dgm:cxn modelId="{41504027-2B5E-4777-9E35-DC8C23C95654}" srcId="{0085DF3E-9587-4150-B40E-05BD6355CCDF}" destId="{F3DF7A48-4443-4F4D-B5F8-AA2C77D12430}" srcOrd="3" destOrd="0" parTransId="{0B160491-99BC-49B4-9BF9-EA8E413B1250}" sibTransId="{9A767B83-E427-4B13-A67A-5C74554762B7}"/>
    <dgm:cxn modelId="{E940D52A-812B-4D04-ADFF-5052A162D394}" type="presOf" srcId="{6AF58D04-596A-4032-A80B-1E335B7E5009}" destId="{547D2A21-945E-4A5C-BAAF-59F443624962}" srcOrd="1" destOrd="0" presId="urn:microsoft.com/office/officeart/2005/8/layout/vList4"/>
    <dgm:cxn modelId="{13CE3F2C-437B-4E18-9264-F64B7D296C56}" type="presOf" srcId="{F3DF7A48-4443-4F4D-B5F8-AA2C77D12430}" destId="{F4FE574C-51ED-490C-A731-15428BC49701}" srcOrd="0" destOrd="0" presId="urn:microsoft.com/office/officeart/2005/8/layout/vList4"/>
    <dgm:cxn modelId="{166A0E2F-4F67-4A97-9B95-9FAACD4B13CE}" type="presOf" srcId="{0085DF3E-9587-4150-B40E-05BD6355CCDF}" destId="{BBC6F79B-0B09-4362-8DC8-0EF070DC25DA}" srcOrd="0" destOrd="0" presId="urn:microsoft.com/office/officeart/2005/8/layout/vList4"/>
    <dgm:cxn modelId="{56E93A5D-10DA-4D71-A96A-1995C849141F}" type="presOf" srcId="{F3DF7A48-4443-4F4D-B5F8-AA2C77D12430}" destId="{907EEB0B-9C12-432E-995F-C57FF5F59BE4}" srcOrd="1" destOrd="0" presId="urn:microsoft.com/office/officeart/2005/8/layout/vList4"/>
    <dgm:cxn modelId="{551DB289-8592-4AB6-825A-35A4255C0D0C}" srcId="{0085DF3E-9587-4150-B40E-05BD6355CCDF}" destId="{6AF58D04-596A-4032-A80B-1E335B7E5009}" srcOrd="2" destOrd="0" parTransId="{F73189E3-EA07-4B70-B4B6-3B4A8CC6D3D9}" sibTransId="{0CFF4B3C-BB1F-4FA9-A23F-5F8657B774CA}"/>
    <dgm:cxn modelId="{8D7C8592-697F-45D3-8B4B-4D7AB80B929E}" type="presOf" srcId="{A6323810-C43C-4AB4-80A2-0CE918FBE01A}" destId="{46C929D8-A096-4C20-BD90-AB76E321AC44}" srcOrd="0" destOrd="0" presId="urn:microsoft.com/office/officeart/2005/8/layout/vList4"/>
    <dgm:cxn modelId="{616D83AC-4E46-42F5-A44F-0752CDA028FB}" srcId="{0085DF3E-9587-4150-B40E-05BD6355CCDF}" destId="{C84E82B1-83EB-4904-A9C9-BA30D103861B}" srcOrd="1" destOrd="0" parTransId="{48DAC428-EF6E-43F4-910F-0D5B987AC963}" sibTransId="{B0D7C43B-0A16-48AD-BAA9-751C65B2A8FB}"/>
    <dgm:cxn modelId="{B4CF6CB8-BFE8-45A6-9E1F-813B03C6ECA8}" srcId="{0085DF3E-9587-4150-B40E-05BD6355CCDF}" destId="{7ED66660-9C64-47B9-9F67-9B00E8C69106}" srcOrd="4" destOrd="0" parTransId="{ED1F1295-3AE1-4D8E-B793-D9448C74AFBE}" sibTransId="{9B835929-FBB1-43BC-87A3-2E49E550D364}"/>
    <dgm:cxn modelId="{2DC9EBC0-3A5D-4ABE-86BC-10FBF678FD5E}" type="presOf" srcId="{6AF58D04-596A-4032-A80B-1E335B7E5009}" destId="{506BA45E-6105-4692-8CE7-00F6E38F0177}" srcOrd="0" destOrd="0" presId="urn:microsoft.com/office/officeart/2005/8/layout/vList4"/>
    <dgm:cxn modelId="{989239D7-CD8C-4EE6-A0A8-0D1AF3F7945A}" type="presOf" srcId="{7ED66660-9C64-47B9-9F67-9B00E8C69106}" destId="{0D7933F6-135B-4A5E-B56B-D6494424557A}" srcOrd="0" destOrd="0" presId="urn:microsoft.com/office/officeart/2005/8/layout/vList4"/>
    <dgm:cxn modelId="{71440CD9-9303-4F61-8C93-E57BBB4259C8}" type="presOf" srcId="{C84E82B1-83EB-4904-A9C9-BA30D103861B}" destId="{68D5CFEB-A5B6-4755-88DA-4F9749191800}" srcOrd="1" destOrd="0" presId="urn:microsoft.com/office/officeart/2005/8/layout/vList4"/>
    <dgm:cxn modelId="{C64CEADB-8F37-4981-A1CA-51191320150C}" type="presOf" srcId="{C84E82B1-83EB-4904-A9C9-BA30D103861B}" destId="{DABBEF31-C344-4CC7-B437-15444D61962A}" srcOrd="0" destOrd="0" presId="urn:microsoft.com/office/officeart/2005/8/layout/vList4"/>
    <dgm:cxn modelId="{34C83DE1-AFFA-42C2-A5C2-582EA2541B69}" srcId="{0085DF3E-9587-4150-B40E-05BD6355CCDF}" destId="{A6323810-C43C-4AB4-80A2-0CE918FBE01A}" srcOrd="0" destOrd="0" parTransId="{75CE4B4D-1CA3-4A1E-8DEC-68BAD84D0C13}" sibTransId="{C5F2BF48-8C04-4CA6-94AC-5981F26E6457}"/>
    <dgm:cxn modelId="{50F5E5E5-AFFE-4EBE-810C-278A36251FBD}" type="presOf" srcId="{A6323810-C43C-4AB4-80A2-0CE918FBE01A}" destId="{238FF585-60B1-4D21-857B-A61C670F8C5E}" srcOrd="1" destOrd="0" presId="urn:microsoft.com/office/officeart/2005/8/layout/vList4"/>
    <dgm:cxn modelId="{6BFD69FE-048E-4FF0-B5DA-A81EE2D9AEA7}" type="presOf" srcId="{7ED66660-9C64-47B9-9F67-9B00E8C69106}" destId="{D78F00E4-C660-4ACC-8D50-0603437E3D22}" srcOrd="1" destOrd="0" presId="urn:microsoft.com/office/officeart/2005/8/layout/vList4"/>
    <dgm:cxn modelId="{6EE05B10-7B61-48AC-AC2E-3A0EAA5B67D3}" type="presParOf" srcId="{BBC6F79B-0B09-4362-8DC8-0EF070DC25DA}" destId="{72053619-CFEB-4CAE-8EDE-54A629FABFE9}" srcOrd="0" destOrd="0" presId="urn:microsoft.com/office/officeart/2005/8/layout/vList4"/>
    <dgm:cxn modelId="{93A042DB-12F6-4A85-A5C9-EDFCBE99D250}" type="presParOf" srcId="{72053619-CFEB-4CAE-8EDE-54A629FABFE9}" destId="{46C929D8-A096-4C20-BD90-AB76E321AC44}" srcOrd="0" destOrd="0" presId="urn:microsoft.com/office/officeart/2005/8/layout/vList4"/>
    <dgm:cxn modelId="{29B09A8F-0D05-4E17-8E78-C6303AF22D2C}" type="presParOf" srcId="{72053619-CFEB-4CAE-8EDE-54A629FABFE9}" destId="{F163CE04-790D-4F2D-BD23-106216703156}" srcOrd="1" destOrd="0" presId="urn:microsoft.com/office/officeart/2005/8/layout/vList4"/>
    <dgm:cxn modelId="{B3566A52-4B13-4CEB-B121-D50C068C364B}" type="presParOf" srcId="{72053619-CFEB-4CAE-8EDE-54A629FABFE9}" destId="{238FF585-60B1-4D21-857B-A61C670F8C5E}" srcOrd="2" destOrd="0" presId="urn:microsoft.com/office/officeart/2005/8/layout/vList4"/>
    <dgm:cxn modelId="{284FAEA1-1AF0-4147-98F1-C98BA316B30D}" type="presParOf" srcId="{BBC6F79B-0B09-4362-8DC8-0EF070DC25DA}" destId="{F47DE11B-896B-4865-A371-701806888014}" srcOrd="1" destOrd="0" presId="urn:microsoft.com/office/officeart/2005/8/layout/vList4"/>
    <dgm:cxn modelId="{8DA27C4F-FD30-43DA-99CC-BA100B244338}" type="presParOf" srcId="{BBC6F79B-0B09-4362-8DC8-0EF070DC25DA}" destId="{21DE1C9E-B3A8-4DD1-A66F-DA7A448ABE9C}" srcOrd="2" destOrd="0" presId="urn:microsoft.com/office/officeart/2005/8/layout/vList4"/>
    <dgm:cxn modelId="{B6EDE275-57DA-4D1D-9733-CCA372BAF0B7}" type="presParOf" srcId="{21DE1C9E-B3A8-4DD1-A66F-DA7A448ABE9C}" destId="{DABBEF31-C344-4CC7-B437-15444D61962A}" srcOrd="0" destOrd="0" presId="urn:microsoft.com/office/officeart/2005/8/layout/vList4"/>
    <dgm:cxn modelId="{16C9C142-8FBA-4EDC-B8FB-21EC09F23CB1}" type="presParOf" srcId="{21DE1C9E-B3A8-4DD1-A66F-DA7A448ABE9C}" destId="{A33EBD23-A536-41BF-9471-E725113EDBF4}" srcOrd="1" destOrd="0" presId="urn:microsoft.com/office/officeart/2005/8/layout/vList4"/>
    <dgm:cxn modelId="{8290B6A1-80AC-4A81-9B13-F04DD3A241A1}" type="presParOf" srcId="{21DE1C9E-B3A8-4DD1-A66F-DA7A448ABE9C}" destId="{68D5CFEB-A5B6-4755-88DA-4F9749191800}" srcOrd="2" destOrd="0" presId="urn:microsoft.com/office/officeart/2005/8/layout/vList4"/>
    <dgm:cxn modelId="{B1243161-0F67-4AC3-9903-8EA3D542689E}" type="presParOf" srcId="{BBC6F79B-0B09-4362-8DC8-0EF070DC25DA}" destId="{D99700A6-E027-401B-A706-CA6E8F532369}" srcOrd="3" destOrd="0" presId="urn:microsoft.com/office/officeart/2005/8/layout/vList4"/>
    <dgm:cxn modelId="{2C16C7CC-84CC-4A90-A2B3-86738BF1023A}" type="presParOf" srcId="{BBC6F79B-0B09-4362-8DC8-0EF070DC25DA}" destId="{1B488886-7D46-458E-BD98-C1D936225321}" srcOrd="4" destOrd="0" presId="urn:microsoft.com/office/officeart/2005/8/layout/vList4"/>
    <dgm:cxn modelId="{B637B4B2-3686-4FC2-90AF-65AAFE17DE0D}" type="presParOf" srcId="{1B488886-7D46-458E-BD98-C1D936225321}" destId="{506BA45E-6105-4692-8CE7-00F6E38F0177}" srcOrd="0" destOrd="0" presId="urn:microsoft.com/office/officeart/2005/8/layout/vList4"/>
    <dgm:cxn modelId="{660BE7F2-B28F-40B0-8BE3-E35662A4F5F3}" type="presParOf" srcId="{1B488886-7D46-458E-BD98-C1D936225321}" destId="{4A84080F-3BC3-4ECA-9668-7AAC6203433C}" srcOrd="1" destOrd="0" presId="urn:microsoft.com/office/officeart/2005/8/layout/vList4"/>
    <dgm:cxn modelId="{7A7BA4A4-3EDD-4326-ABA9-236D1F8AD733}" type="presParOf" srcId="{1B488886-7D46-458E-BD98-C1D936225321}" destId="{547D2A21-945E-4A5C-BAAF-59F443624962}" srcOrd="2" destOrd="0" presId="urn:microsoft.com/office/officeart/2005/8/layout/vList4"/>
    <dgm:cxn modelId="{7FB42DF8-758A-4701-8C61-4602F01D9BFE}" type="presParOf" srcId="{BBC6F79B-0B09-4362-8DC8-0EF070DC25DA}" destId="{9B902130-64AE-4DCD-82D3-C1A667BFD1BD}" srcOrd="5" destOrd="0" presId="urn:microsoft.com/office/officeart/2005/8/layout/vList4"/>
    <dgm:cxn modelId="{D05384F9-68D9-4F1E-B007-0BF5C5D0304B}" type="presParOf" srcId="{BBC6F79B-0B09-4362-8DC8-0EF070DC25DA}" destId="{94E8CD93-E877-41B4-B8DD-F6931DB5BB20}" srcOrd="6" destOrd="0" presId="urn:microsoft.com/office/officeart/2005/8/layout/vList4"/>
    <dgm:cxn modelId="{6DC6CA0E-7BEE-426C-8F33-E43C443FFD5E}" type="presParOf" srcId="{94E8CD93-E877-41B4-B8DD-F6931DB5BB20}" destId="{F4FE574C-51ED-490C-A731-15428BC49701}" srcOrd="0" destOrd="0" presId="urn:microsoft.com/office/officeart/2005/8/layout/vList4"/>
    <dgm:cxn modelId="{1BF78D13-F890-498C-850E-1912FAF58E9F}" type="presParOf" srcId="{94E8CD93-E877-41B4-B8DD-F6931DB5BB20}" destId="{99B60AAA-A05D-4D6D-AC2A-573A1F3FDC4A}" srcOrd="1" destOrd="0" presId="urn:microsoft.com/office/officeart/2005/8/layout/vList4"/>
    <dgm:cxn modelId="{BA285074-9F98-4EED-B200-469AA016536D}" type="presParOf" srcId="{94E8CD93-E877-41B4-B8DD-F6931DB5BB20}" destId="{907EEB0B-9C12-432E-995F-C57FF5F59BE4}" srcOrd="2" destOrd="0" presId="urn:microsoft.com/office/officeart/2005/8/layout/vList4"/>
    <dgm:cxn modelId="{D1C0AD9E-8E78-40D2-AB6D-052DB715939B}" type="presParOf" srcId="{BBC6F79B-0B09-4362-8DC8-0EF070DC25DA}" destId="{F6E4F443-5F18-40E2-B7C1-F064E68D20DB}" srcOrd="7" destOrd="0" presId="urn:microsoft.com/office/officeart/2005/8/layout/vList4"/>
    <dgm:cxn modelId="{283C1454-E46B-4925-A94D-BB6D9DF0E51E}" type="presParOf" srcId="{BBC6F79B-0B09-4362-8DC8-0EF070DC25DA}" destId="{70B5612B-913D-4E97-925D-B13C7AAB8BA4}" srcOrd="8" destOrd="0" presId="urn:microsoft.com/office/officeart/2005/8/layout/vList4"/>
    <dgm:cxn modelId="{9DFA2760-C8A3-4EB0-9E07-EA7AFC54DDE9}" type="presParOf" srcId="{70B5612B-913D-4E97-925D-B13C7AAB8BA4}" destId="{0D7933F6-135B-4A5E-B56B-D6494424557A}" srcOrd="0" destOrd="0" presId="urn:microsoft.com/office/officeart/2005/8/layout/vList4"/>
    <dgm:cxn modelId="{79E94D72-093F-4F56-9235-24621E17ADA5}" type="presParOf" srcId="{70B5612B-913D-4E97-925D-B13C7AAB8BA4}" destId="{5E22BA62-CB3F-41E3-8F4A-52CF518E9473}" srcOrd="1" destOrd="0" presId="urn:microsoft.com/office/officeart/2005/8/layout/vList4"/>
    <dgm:cxn modelId="{5AD28DC4-5E9A-45E1-BEE0-14B2132C45DF}" type="presParOf" srcId="{70B5612B-913D-4E97-925D-B13C7AAB8BA4}" destId="{D78F00E4-C660-4ACC-8D50-0603437E3D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929D8-A096-4C20-BD90-AB76E321AC44}">
      <dsp:nvSpPr>
        <dsp:cNvPr id="0" name=""/>
        <dsp:cNvSpPr/>
      </dsp:nvSpPr>
      <dsp:spPr>
        <a:xfrm>
          <a:off x="0" y="0"/>
          <a:ext cx="7859470" cy="944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500" b="1" i="0" u="none" strike="noStrike" kern="1200" baseline="0" dirty="0">
              <a:latin typeface="+mn-lt"/>
            </a:rPr>
            <a:t>Vzdělávací program pro děti MŠ -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Prožitkové učení v terénu</a:t>
          </a:r>
        </a:p>
      </dsp:txBody>
      <dsp:txXfrm>
        <a:off x="1666324" y="0"/>
        <a:ext cx="6193145" cy="944308"/>
      </dsp:txXfrm>
    </dsp:sp>
    <dsp:sp modelId="{F163CE04-790D-4F2D-BD23-106216703156}">
      <dsp:nvSpPr>
        <dsp:cNvPr id="0" name=""/>
        <dsp:cNvSpPr/>
      </dsp:nvSpPr>
      <dsp:spPr>
        <a:xfrm flipH="1" flipV="1">
          <a:off x="641135" y="309718"/>
          <a:ext cx="118143" cy="4571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BEF31-C344-4CC7-B437-15444D61962A}">
      <dsp:nvSpPr>
        <dsp:cNvPr id="0" name=""/>
        <dsp:cNvSpPr/>
      </dsp:nvSpPr>
      <dsp:spPr>
        <a:xfrm>
          <a:off x="0" y="1038739"/>
          <a:ext cx="7859470" cy="944308"/>
        </a:xfrm>
        <a:prstGeom prst="roundRect">
          <a:avLst>
            <a:gd name="adj" fmla="val 1000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Úniková hra ve výuce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– finální úprava a pilotní ověření na ZŠ</a:t>
          </a:r>
          <a:endParaRPr lang="cs-CZ" sz="2400" kern="1200" dirty="0">
            <a:latin typeface="Bahnschrift" panose="020B0502040204020203" pitchFamily="34" charset="0"/>
          </a:endParaRPr>
        </a:p>
      </dsp:txBody>
      <dsp:txXfrm>
        <a:off x="1666324" y="1038739"/>
        <a:ext cx="6193145" cy="944308"/>
      </dsp:txXfrm>
    </dsp:sp>
    <dsp:sp modelId="{A33EBD23-A536-41BF-9471-E725113EDBF4}">
      <dsp:nvSpPr>
        <dsp:cNvPr id="0" name=""/>
        <dsp:cNvSpPr/>
      </dsp:nvSpPr>
      <dsp:spPr>
        <a:xfrm flipV="1">
          <a:off x="836702" y="1532378"/>
          <a:ext cx="35854" cy="280875"/>
        </a:xfrm>
        <a:prstGeom prst="roundRect">
          <a:avLst>
            <a:gd name="adj" fmla="val 10000"/>
          </a:avLst>
        </a:prstGeom>
        <a:solidFill>
          <a:srgbClr val="DFE3E5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BA45E-6105-4692-8CE7-00F6E38F0177}">
      <dsp:nvSpPr>
        <dsp:cNvPr id="0" name=""/>
        <dsp:cNvSpPr/>
      </dsp:nvSpPr>
      <dsp:spPr>
        <a:xfrm>
          <a:off x="0" y="2077479"/>
          <a:ext cx="7859470" cy="944308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000" b="1" i="0" u="none" strike="noStrike" kern="1200" baseline="0" dirty="0">
              <a:latin typeface="Bahnschrift" panose="020B0502040204020203" pitchFamily="34" charset="0"/>
            </a:rPr>
            <a:t>Přehled aktivit pro pedagogy a rodiče - domlouváme </a:t>
          </a:r>
          <a:r>
            <a:rPr lang="cs-CZ" sz="20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lektory na semináře, workshopy a besedy.</a:t>
          </a:r>
          <a:endParaRPr lang="cs-CZ" sz="2000" b="1" i="0" u="none" strike="noStrike" kern="1200" baseline="0" dirty="0">
            <a:latin typeface="Bahnschrift" panose="020B0502040204020203" pitchFamily="34" charset="0"/>
          </a:endParaRPr>
        </a:p>
      </dsp:txBody>
      <dsp:txXfrm>
        <a:off x="1666324" y="2077479"/>
        <a:ext cx="6193145" cy="944308"/>
      </dsp:txXfrm>
    </dsp:sp>
    <dsp:sp modelId="{4A84080F-3BC3-4ECA-9668-7AAC6203433C}">
      <dsp:nvSpPr>
        <dsp:cNvPr id="0" name=""/>
        <dsp:cNvSpPr/>
      </dsp:nvSpPr>
      <dsp:spPr>
        <a:xfrm>
          <a:off x="490108" y="2216250"/>
          <a:ext cx="780539" cy="666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7000" b="-7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E574C-51ED-490C-A731-15428BC49701}">
      <dsp:nvSpPr>
        <dsp:cNvPr id="0" name=""/>
        <dsp:cNvSpPr/>
      </dsp:nvSpPr>
      <dsp:spPr>
        <a:xfrm>
          <a:off x="0" y="3078521"/>
          <a:ext cx="7859470" cy="944308"/>
        </a:xfrm>
        <a:prstGeom prst="roundRect">
          <a:avLst>
            <a:gd name="adj" fmla="val 1000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Aktualizujeme, plánujeme a doplňujeme strategický dokument MAP.</a:t>
          </a:r>
          <a:endParaRPr lang="cs-CZ" sz="2500" b="1" kern="1200" spc="0" baseline="0" dirty="0">
            <a:ln w="6600">
              <a:solidFill>
                <a:schemeClr val="tx1"/>
              </a:solidFill>
              <a:prstDash val="solid"/>
            </a:ln>
            <a:solidFill>
              <a:srgbClr val="FF6600"/>
            </a:solidFill>
            <a:effectLst>
              <a:outerShdw dist="38100" dir="2700000" algn="tl" rotWithShape="0">
                <a:schemeClr val="accent2"/>
              </a:outerShdw>
            </a:effectLst>
            <a:latin typeface="Arial Black" panose="020B0A04020102020204" pitchFamily="34" charset="0"/>
            <a:ea typeface="+mj-ea"/>
            <a:cs typeface="+mj-cs"/>
          </a:endParaRPr>
        </a:p>
      </dsp:txBody>
      <dsp:txXfrm>
        <a:off x="1666324" y="3078521"/>
        <a:ext cx="6193145" cy="944308"/>
      </dsp:txXfrm>
    </dsp:sp>
    <dsp:sp modelId="{99B60AAA-A05D-4D6D-AC2A-573A1F3FDC4A}">
      <dsp:nvSpPr>
        <dsp:cNvPr id="0" name=""/>
        <dsp:cNvSpPr/>
      </dsp:nvSpPr>
      <dsp:spPr>
        <a:xfrm flipH="1">
          <a:off x="812134" y="3521455"/>
          <a:ext cx="136487" cy="133834"/>
        </a:xfrm>
        <a:prstGeom prst="roundRect">
          <a:avLst>
            <a:gd name="adj" fmla="val 10000"/>
          </a:avLst>
        </a:prstGeom>
        <a:solidFill>
          <a:srgbClr val="27BAD3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933F6-135B-4A5E-B56B-D6494424557A}">
      <dsp:nvSpPr>
        <dsp:cNvPr id="0" name=""/>
        <dsp:cNvSpPr/>
      </dsp:nvSpPr>
      <dsp:spPr>
        <a:xfrm>
          <a:off x="0" y="4158446"/>
          <a:ext cx="7859470" cy="944308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Propojujeme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školy a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sdílíme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 inspirativní praxi v ORP i mimo region</a:t>
          </a:r>
          <a:endParaRPr lang="cs-CZ" sz="2400" b="1" kern="1200" dirty="0">
            <a:latin typeface="Bahnschrift" panose="020B0502040204020203" pitchFamily="34" charset="0"/>
          </a:endParaRPr>
        </a:p>
      </dsp:txBody>
      <dsp:txXfrm>
        <a:off x="1666324" y="4158446"/>
        <a:ext cx="6193145" cy="944308"/>
      </dsp:txXfrm>
    </dsp:sp>
    <dsp:sp modelId="{5E22BA62-CB3F-41E3-8F4A-52CF518E9473}">
      <dsp:nvSpPr>
        <dsp:cNvPr id="0" name=""/>
        <dsp:cNvSpPr/>
      </dsp:nvSpPr>
      <dsp:spPr>
        <a:xfrm flipH="1" flipV="1">
          <a:off x="641842" y="4420765"/>
          <a:ext cx="477069" cy="412693"/>
        </a:xfrm>
        <a:prstGeom prst="roundRect">
          <a:avLst>
            <a:gd name="adj" fmla="val 10000"/>
          </a:avLst>
        </a:prstGeom>
        <a:solidFill>
          <a:srgbClr val="27CED7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929D8-A096-4C20-BD90-AB76E321AC44}">
      <dsp:nvSpPr>
        <dsp:cNvPr id="0" name=""/>
        <dsp:cNvSpPr/>
      </dsp:nvSpPr>
      <dsp:spPr>
        <a:xfrm>
          <a:off x="0" y="0"/>
          <a:ext cx="7747053" cy="9443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500" b="1" i="0" u="none" strike="noStrike" kern="1200" baseline="0" dirty="0">
              <a:latin typeface="+mn-lt"/>
            </a:rPr>
            <a:t>Plánujeme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4. ročník literárního klání </a:t>
          </a:r>
          <a:r>
            <a:rPr lang="cs-CZ" sz="2500" b="1" i="0" u="none" strike="noStrike" kern="1200" baseline="0" dirty="0">
              <a:latin typeface="+mn-lt"/>
            </a:rPr>
            <a:t>– „A tuhle knihu už jsi četl ?“</a:t>
          </a:r>
          <a:endParaRPr lang="cs-CZ" sz="2500" kern="1200" dirty="0">
            <a:latin typeface="+mn-lt"/>
          </a:endParaRPr>
        </a:p>
      </dsp:txBody>
      <dsp:txXfrm>
        <a:off x="1643841" y="0"/>
        <a:ext cx="6103211" cy="944308"/>
      </dsp:txXfrm>
    </dsp:sp>
    <dsp:sp modelId="{F163CE04-790D-4F2D-BD23-106216703156}">
      <dsp:nvSpPr>
        <dsp:cNvPr id="0" name=""/>
        <dsp:cNvSpPr/>
      </dsp:nvSpPr>
      <dsp:spPr>
        <a:xfrm flipH="1" flipV="1">
          <a:off x="633315" y="309718"/>
          <a:ext cx="116453" cy="4571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BEF31-C344-4CC7-B437-15444D61962A}">
      <dsp:nvSpPr>
        <dsp:cNvPr id="0" name=""/>
        <dsp:cNvSpPr/>
      </dsp:nvSpPr>
      <dsp:spPr>
        <a:xfrm>
          <a:off x="0" y="1038739"/>
          <a:ext cx="7747053" cy="944308"/>
        </a:xfrm>
        <a:prstGeom prst="roundRect">
          <a:avLst>
            <a:gd name="adj" fmla="val 10000"/>
          </a:avLst>
        </a:prstGeom>
        <a:solidFill>
          <a:schemeClr val="accent2">
            <a:hueOff val="-330843"/>
            <a:satOff val="373"/>
            <a:lumOff val="88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Pokračujeme v „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Řešení kazuistik      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v pedagogické praxi“</a:t>
          </a:r>
          <a:endParaRPr lang="cs-CZ" sz="2400" kern="1200" dirty="0">
            <a:latin typeface="Bahnschrift" panose="020B0502040204020203" pitchFamily="34" charset="0"/>
          </a:endParaRPr>
        </a:p>
      </dsp:txBody>
      <dsp:txXfrm>
        <a:off x="1643841" y="1038739"/>
        <a:ext cx="6103211" cy="944308"/>
      </dsp:txXfrm>
    </dsp:sp>
    <dsp:sp modelId="{A33EBD23-A536-41BF-9471-E725113EDBF4}">
      <dsp:nvSpPr>
        <dsp:cNvPr id="0" name=""/>
        <dsp:cNvSpPr/>
      </dsp:nvSpPr>
      <dsp:spPr>
        <a:xfrm>
          <a:off x="547881" y="1111632"/>
          <a:ext cx="677991" cy="7554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10000" b="-10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BA45E-6105-4692-8CE7-00F6E38F0177}">
      <dsp:nvSpPr>
        <dsp:cNvPr id="0" name=""/>
        <dsp:cNvSpPr/>
      </dsp:nvSpPr>
      <dsp:spPr>
        <a:xfrm>
          <a:off x="0" y="2077479"/>
          <a:ext cx="7747053" cy="944308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Vzděláváme a informujeme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vedoucí pracovníky na výjezdech</a:t>
          </a:r>
        </a:p>
      </dsp:txBody>
      <dsp:txXfrm>
        <a:off x="1643841" y="2077479"/>
        <a:ext cx="6103211" cy="944308"/>
      </dsp:txXfrm>
    </dsp:sp>
    <dsp:sp modelId="{4A84080F-3BC3-4ECA-9668-7AAC6203433C}">
      <dsp:nvSpPr>
        <dsp:cNvPr id="0" name=""/>
        <dsp:cNvSpPr/>
      </dsp:nvSpPr>
      <dsp:spPr>
        <a:xfrm>
          <a:off x="484448" y="2216250"/>
          <a:ext cx="769375" cy="6667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7000" b="-7000"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FE574C-51ED-490C-A731-15428BC49701}">
      <dsp:nvSpPr>
        <dsp:cNvPr id="0" name=""/>
        <dsp:cNvSpPr/>
      </dsp:nvSpPr>
      <dsp:spPr>
        <a:xfrm>
          <a:off x="0" y="3116218"/>
          <a:ext cx="7747053" cy="944308"/>
        </a:xfrm>
        <a:prstGeom prst="roundRect">
          <a:avLst>
            <a:gd name="adj" fmla="val 10000"/>
          </a:avLst>
        </a:prstGeom>
        <a:solidFill>
          <a:schemeClr val="accent2">
            <a:hueOff val="-992530"/>
            <a:satOff val="1119"/>
            <a:lumOff val="264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Spolupráce</a:t>
          </a:r>
          <a:r>
            <a:rPr lang="cs-CZ" sz="1900" b="1" i="0" u="none" strike="noStrike" kern="1200" baseline="0" dirty="0">
              <a:latin typeface="Bahnschrift" panose="020B0502040204020203" pitchFamily="34" charset="0"/>
            </a:rPr>
            <a:t> s ostatními </a:t>
          </a:r>
          <a:r>
            <a:rPr lang="cs-CZ" sz="1900" b="1" kern="1200" spc="0" baseline="0" dirty="0" err="1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MAPáky</a:t>
          </a:r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 </a:t>
          </a:r>
          <a:r>
            <a:rPr lang="cs-CZ" sz="1900" b="1" i="0" u="none" strike="noStrike" kern="1200" baseline="0" dirty="0">
              <a:latin typeface="Bahnschrift" panose="020B0502040204020203" pitchFamily="34" charset="0"/>
            </a:rPr>
            <a:t>Zl. kraje, zástupci </a:t>
          </a:r>
          <a:r>
            <a:rPr lang="cs-CZ" sz="1900" b="1" kern="1200" spc="0" baseline="0" dirty="0" err="1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Ips</a:t>
          </a:r>
          <a:r>
            <a:rPr lang="cs-CZ" sz="19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 Kurikulum, IDZ a Středního článku</a:t>
          </a:r>
        </a:p>
      </dsp:txBody>
      <dsp:txXfrm>
        <a:off x="1643841" y="3116218"/>
        <a:ext cx="6103211" cy="944308"/>
      </dsp:txXfrm>
    </dsp:sp>
    <dsp:sp modelId="{99B60AAA-A05D-4D6D-AC2A-573A1F3FDC4A}">
      <dsp:nvSpPr>
        <dsp:cNvPr id="0" name=""/>
        <dsp:cNvSpPr/>
      </dsp:nvSpPr>
      <dsp:spPr>
        <a:xfrm>
          <a:off x="875852" y="3596429"/>
          <a:ext cx="35342" cy="110831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-1365925"/>
            <a:satOff val="9185"/>
            <a:lumOff val="108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933F6-135B-4A5E-B56B-D6494424557A}">
      <dsp:nvSpPr>
        <dsp:cNvPr id="0" name=""/>
        <dsp:cNvSpPr/>
      </dsp:nvSpPr>
      <dsp:spPr>
        <a:xfrm>
          <a:off x="0" y="4154958"/>
          <a:ext cx="7747053" cy="944308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Připravujeme </a:t>
          </a:r>
          <a:r>
            <a:rPr lang="cs-CZ" sz="2500" b="1" kern="1200" spc="0" baseline="0" dirty="0">
              <a:ln w="6600">
                <a:solidFill>
                  <a:schemeClr val="tx1"/>
                </a:solidFill>
                <a:prstDash val="solid"/>
              </a:ln>
              <a:solidFill>
                <a:srgbClr val="FF66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rPr>
            <a:t>metodická setkání pedagogů </a:t>
          </a:r>
          <a:r>
            <a:rPr lang="cs-CZ" sz="2400" b="1" i="0" u="none" strike="noStrike" kern="1200" baseline="0" dirty="0">
              <a:latin typeface="Bahnschrift" panose="020B0502040204020203" pitchFamily="34" charset="0"/>
            </a:rPr>
            <a:t>MŠ, ZŠ (SŠ)</a:t>
          </a:r>
          <a:endParaRPr lang="cs-CZ" sz="2400" b="1" kern="1200" dirty="0">
            <a:latin typeface="Bahnschrift" panose="020B0502040204020203" pitchFamily="34" charset="0"/>
          </a:endParaRPr>
        </a:p>
      </dsp:txBody>
      <dsp:txXfrm>
        <a:off x="1643841" y="4154958"/>
        <a:ext cx="6103211" cy="944308"/>
      </dsp:txXfrm>
    </dsp:sp>
    <dsp:sp modelId="{5E22BA62-CB3F-41E3-8F4A-52CF518E9473}">
      <dsp:nvSpPr>
        <dsp:cNvPr id="0" name=""/>
        <dsp:cNvSpPr/>
      </dsp:nvSpPr>
      <dsp:spPr>
        <a:xfrm flipH="1">
          <a:off x="837047" y="4244780"/>
          <a:ext cx="202507" cy="207203"/>
        </a:xfrm>
        <a:prstGeom prst="roundRect">
          <a:avLst>
            <a:gd name="adj" fmla="val 10000"/>
          </a:avLst>
        </a:prstGeom>
        <a:solidFill>
          <a:srgbClr val="DFE3E5"/>
        </a:solid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C07D826-972F-32BE-6648-1AB0762572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6AAFEE-69EA-3DED-BEC6-FF82E195C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598F1-C019-483A-8EF2-70930D7EEB80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BAE4DA0-F2BB-6060-5B9D-88DB90B959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DAC43B-77F6-96FE-4650-106DC7F123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1A25-2111-43B7-BD9B-ED9E52702A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210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8630C-5065-4D8C-942A-DAC1B23892EA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C3C17-3CF8-4D79-BCB5-6FD898C7F8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071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50106B-FE1C-4EDD-AE60-AB8F600726B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54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64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97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77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DBFA83-545D-4500-9152-BBF2B9559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3614057"/>
          </a:xfrm>
          <a:custGeom>
            <a:avLst/>
            <a:gdLst>
              <a:gd name="connsiteX0" fmla="*/ 1 w 12192001"/>
              <a:gd name="connsiteY0" fmla="*/ 0 h 3614057"/>
              <a:gd name="connsiteX1" fmla="*/ 12192001 w 12192001"/>
              <a:gd name="connsiteY1" fmla="*/ 0 h 3614057"/>
              <a:gd name="connsiteX2" fmla="*/ 12192001 w 12192001"/>
              <a:gd name="connsiteY2" fmla="*/ 1807028 h 3614057"/>
              <a:gd name="connsiteX3" fmla="*/ 10384972 w 12192001"/>
              <a:gd name="connsiteY3" fmla="*/ 3614057 h 3614057"/>
              <a:gd name="connsiteX4" fmla="*/ 1807029 w 12192001"/>
              <a:gd name="connsiteY4" fmla="*/ 3614057 h 3614057"/>
              <a:gd name="connsiteX5" fmla="*/ 0 w 12192001"/>
              <a:gd name="connsiteY5" fmla="*/ 1807028 h 3614057"/>
              <a:gd name="connsiteX6" fmla="*/ 1 w 12192001"/>
              <a:gd name="connsiteY6" fmla="*/ 0 h 361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3614057">
                <a:moveTo>
                  <a:pt x="1" y="0"/>
                </a:moveTo>
                <a:lnTo>
                  <a:pt x="12192001" y="0"/>
                </a:lnTo>
                <a:lnTo>
                  <a:pt x="12192001" y="1807028"/>
                </a:lnTo>
                <a:cubicBezTo>
                  <a:pt x="12192001" y="2805023"/>
                  <a:pt x="11382967" y="3614057"/>
                  <a:pt x="10384972" y="3614057"/>
                </a:cubicBezTo>
                <a:lnTo>
                  <a:pt x="1807029" y="3614057"/>
                </a:lnTo>
                <a:cubicBezTo>
                  <a:pt x="809034" y="3614057"/>
                  <a:pt x="0" y="2805023"/>
                  <a:pt x="0" y="1807028"/>
                </a:cubicBezTo>
                <a:cubicBezTo>
                  <a:pt x="0" y="1204685"/>
                  <a:pt x="1" y="602343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3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518955"/>
      </p:ext>
    </p:extLst>
  </p:cSld>
  <p:clrMapOvr>
    <a:masterClrMapping/>
  </p:clrMapOvr>
  <p:transition spd="med" advClick="0" advTm="2000">
    <p:push dir="d"/>
  </p:transition>
  <p:extLst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5">
          <p15:clr>
            <a:srgbClr val="FBAE40"/>
          </p15:clr>
        </p15:guide>
        <p15:guide id="4" pos="8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668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4049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8A96E56-CAB9-47F0-9FC6-4F27465C6C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9621" y="665163"/>
            <a:ext cx="8092758" cy="868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+mj-lt"/>
              </a:defRPr>
            </a:lvl1pPr>
          </a:lstStyle>
          <a:p>
            <a:pPr lvl="0"/>
            <a:r>
              <a:rPr lang="en-US" dirty="0"/>
              <a:t>Education Title Here</a:t>
            </a:r>
            <a:endParaRPr lang="en-ID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9658E36-02DC-43D1-9509-3C5B7A4739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6538" y="398463"/>
            <a:ext cx="4114800" cy="266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sz="1100" dirty="0"/>
              <a:t>Education Subtitle Here</a:t>
            </a:r>
            <a:endParaRPr lang="en-ID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C6CDFC9-D2C5-465D-B645-2276223F9248}"/>
              </a:ext>
            </a:extLst>
          </p:cNvPr>
          <p:cNvSpPr>
            <a:spLocks/>
          </p:cNvSpPr>
          <p:nvPr userDrawn="1"/>
        </p:nvSpPr>
        <p:spPr bwMode="auto">
          <a:xfrm>
            <a:off x="0" y="4050764"/>
            <a:ext cx="12192000" cy="2807236"/>
          </a:xfrm>
          <a:custGeom>
            <a:avLst/>
            <a:gdLst>
              <a:gd name="T0" fmla="*/ 1332 w 2931"/>
              <a:gd name="T1" fmla="*/ 676 h 676"/>
              <a:gd name="T2" fmla="*/ 2931 w 2931"/>
              <a:gd name="T3" fmla="*/ 676 h 676"/>
              <a:gd name="T4" fmla="*/ 2931 w 2931"/>
              <a:gd name="T5" fmla="*/ 0 h 676"/>
              <a:gd name="T6" fmla="*/ 2928 w 2931"/>
              <a:gd name="T7" fmla="*/ 0 h 676"/>
              <a:gd name="T8" fmla="*/ 2616 w 2931"/>
              <a:gd name="T9" fmla="*/ 247 h 676"/>
              <a:gd name="T10" fmla="*/ 2558 w 2931"/>
              <a:gd name="T11" fmla="*/ 240 h 676"/>
              <a:gd name="T12" fmla="*/ 2351 w 2931"/>
              <a:gd name="T13" fmla="*/ 350 h 676"/>
              <a:gd name="T14" fmla="*/ 2308 w 2931"/>
              <a:gd name="T15" fmla="*/ 344 h 676"/>
              <a:gd name="T16" fmla="*/ 2221 w 2931"/>
              <a:gd name="T17" fmla="*/ 373 h 676"/>
              <a:gd name="T18" fmla="*/ 2011 w 2931"/>
              <a:gd name="T19" fmla="*/ 259 h 676"/>
              <a:gd name="T20" fmla="*/ 1935 w 2931"/>
              <a:gd name="T21" fmla="*/ 270 h 676"/>
              <a:gd name="T22" fmla="*/ 1810 w 2931"/>
              <a:gd name="T23" fmla="*/ 199 h 676"/>
              <a:gd name="T24" fmla="*/ 1664 w 2931"/>
              <a:gd name="T25" fmla="*/ 344 h 676"/>
              <a:gd name="T26" fmla="*/ 1664 w 2931"/>
              <a:gd name="T27" fmla="*/ 346 h 676"/>
              <a:gd name="T28" fmla="*/ 1581 w 2931"/>
              <a:gd name="T29" fmla="*/ 393 h 676"/>
              <a:gd name="T30" fmla="*/ 1476 w 2931"/>
              <a:gd name="T31" fmla="*/ 371 h 676"/>
              <a:gd name="T32" fmla="*/ 1465 w 2931"/>
              <a:gd name="T33" fmla="*/ 371 h 676"/>
              <a:gd name="T34" fmla="*/ 1454 w 2931"/>
              <a:gd name="T35" fmla="*/ 371 h 676"/>
              <a:gd name="T36" fmla="*/ 1350 w 2931"/>
              <a:gd name="T37" fmla="*/ 393 h 676"/>
              <a:gd name="T38" fmla="*/ 1266 w 2931"/>
              <a:gd name="T39" fmla="*/ 346 h 676"/>
              <a:gd name="T40" fmla="*/ 1266 w 2931"/>
              <a:gd name="T41" fmla="*/ 344 h 676"/>
              <a:gd name="T42" fmla="*/ 1121 w 2931"/>
              <a:gd name="T43" fmla="*/ 199 h 676"/>
              <a:gd name="T44" fmla="*/ 995 w 2931"/>
              <a:gd name="T45" fmla="*/ 270 h 676"/>
              <a:gd name="T46" fmla="*/ 919 w 2931"/>
              <a:gd name="T47" fmla="*/ 259 h 676"/>
              <a:gd name="T48" fmla="*/ 710 w 2931"/>
              <a:gd name="T49" fmla="*/ 373 h 676"/>
              <a:gd name="T50" fmla="*/ 622 w 2931"/>
              <a:gd name="T51" fmla="*/ 344 h 676"/>
              <a:gd name="T52" fmla="*/ 580 w 2931"/>
              <a:gd name="T53" fmla="*/ 350 h 676"/>
              <a:gd name="T54" fmla="*/ 373 w 2931"/>
              <a:gd name="T55" fmla="*/ 240 h 676"/>
              <a:gd name="T56" fmla="*/ 315 w 2931"/>
              <a:gd name="T57" fmla="*/ 247 h 676"/>
              <a:gd name="T58" fmla="*/ 2 w 2931"/>
              <a:gd name="T59" fmla="*/ 0 h 676"/>
              <a:gd name="T60" fmla="*/ 0 w 2931"/>
              <a:gd name="T61" fmla="*/ 0 h 676"/>
              <a:gd name="T62" fmla="*/ 0 w 2931"/>
              <a:gd name="T63" fmla="*/ 676 h 676"/>
              <a:gd name="T64" fmla="*/ 1332 w 2931"/>
              <a:gd name="T65" fmla="*/ 676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31" h="676">
                <a:moveTo>
                  <a:pt x="1332" y="676"/>
                </a:moveTo>
                <a:cubicBezTo>
                  <a:pt x="2931" y="676"/>
                  <a:pt x="2931" y="676"/>
                  <a:pt x="2931" y="676"/>
                </a:cubicBezTo>
                <a:cubicBezTo>
                  <a:pt x="2931" y="0"/>
                  <a:pt x="2931" y="0"/>
                  <a:pt x="2931" y="0"/>
                </a:cubicBezTo>
                <a:cubicBezTo>
                  <a:pt x="2930" y="0"/>
                  <a:pt x="2929" y="0"/>
                  <a:pt x="2928" y="0"/>
                </a:cubicBezTo>
                <a:cubicBezTo>
                  <a:pt x="2777" y="0"/>
                  <a:pt x="2649" y="105"/>
                  <a:pt x="2616" y="247"/>
                </a:cubicBezTo>
                <a:cubicBezTo>
                  <a:pt x="2597" y="242"/>
                  <a:pt x="2578" y="240"/>
                  <a:pt x="2558" y="240"/>
                </a:cubicBezTo>
                <a:cubicBezTo>
                  <a:pt x="2471" y="240"/>
                  <a:pt x="2395" y="284"/>
                  <a:pt x="2351" y="350"/>
                </a:cubicBezTo>
                <a:cubicBezTo>
                  <a:pt x="2337" y="346"/>
                  <a:pt x="2323" y="344"/>
                  <a:pt x="2308" y="344"/>
                </a:cubicBezTo>
                <a:cubicBezTo>
                  <a:pt x="2275" y="344"/>
                  <a:pt x="2245" y="355"/>
                  <a:pt x="2221" y="373"/>
                </a:cubicBezTo>
                <a:cubicBezTo>
                  <a:pt x="2176" y="304"/>
                  <a:pt x="2099" y="259"/>
                  <a:pt x="2011" y="259"/>
                </a:cubicBezTo>
                <a:cubicBezTo>
                  <a:pt x="1985" y="259"/>
                  <a:pt x="1959" y="263"/>
                  <a:pt x="1935" y="270"/>
                </a:cubicBezTo>
                <a:cubicBezTo>
                  <a:pt x="1910" y="228"/>
                  <a:pt x="1863" y="199"/>
                  <a:pt x="1810" y="199"/>
                </a:cubicBezTo>
                <a:cubicBezTo>
                  <a:pt x="1729" y="199"/>
                  <a:pt x="1664" y="264"/>
                  <a:pt x="1664" y="344"/>
                </a:cubicBezTo>
                <a:cubicBezTo>
                  <a:pt x="1664" y="345"/>
                  <a:pt x="1664" y="345"/>
                  <a:pt x="1664" y="346"/>
                </a:cubicBezTo>
                <a:cubicBezTo>
                  <a:pt x="1631" y="352"/>
                  <a:pt x="1602" y="369"/>
                  <a:pt x="1581" y="393"/>
                </a:cubicBezTo>
                <a:cubicBezTo>
                  <a:pt x="1549" y="379"/>
                  <a:pt x="1514" y="371"/>
                  <a:pt x="1476" y="371"/>
                </a:cubicBezTo>
                <a:cubicBezTo>
                  <a:pt x="1473" y="371"/>
                  <a:pt x="1469" y="371"/>
                  <a:pt x="1465" y="371"/>
                </a:cubicBezTo>
                <a:cubicBezTo>
                  <a:pt x="1462" y="371"/>
                  <a:pt x="1458" y="371"/>
                  <a:pt x="1454" y="371"/>
                </a:cubicBezTo>
                <a:cubicBezTo>
                  <a:pt x="1417" y="371"/>
                  <a:pt x="1382" y="379"/>
                  <a:pt x="1350" y="393"/>
                </a:cubicBezTo>
                <a:cubicBezTo>
                  <a:pt x="1329" y="369"/>
                  <a:pt x="1299" y="352"/>
                  <a:pt x="1266" y="346"/>
                </a:cubicBezTo>
                <a:cubicBezTo>
                  <a:pt x="1266" y="345"/>
                  <a:pt x="1266" y="345"/>
                  <a:pt x="1266" y="344"/>
                </a:cubicBezTo>
                <a:cubicBezTo>
                  <a:pt x="1266" y="264"/>
                  <a:pt x="1201" y="199"/>
                  <a:pt x="1121" y="199"/>
                </a:cubicBezTo>
                <a:cubicBezTo>
                  <a:pt x="1067" y="199"/>
                  <a:pt x="1021" y="228"/>
                  <a:pt x="995" y="270"/>
                </a:cubicBezTo>
                <a:cubicBezTo>
                  <a:pt x="971" y="263"/>
                  <a:pt x="946" y="259"/>
                  <a:pt x="919" y="259"/>
                </a:cubicBezTo>
                <a:cubicBezTo>
                  <a:pt x="831" y="259"/>
                  <a:pt x="754" y="304"/>
                  <a:pt x="710" y="373"/>
                </a:cubicBezTo>
                <a:cubicBezTo>
                  <a:pt x="685" y="355"/>
                  <a:pt x="655" y="344"/>
                  <a:pt x="622" y="344"/>
                </a:cubicBezTo>
                <a:cubicBezTo>
                  <a:pt x="607" y="344"/>
                  <a:pt x="593" y="346"/>
                  <a:pt x="580" y="350"/>
                </a:cubicBezTo>
                <a:cubicBezTo>
                  <a:pt x="535" y="284"/>
                  <a:pt x="459" y="240"/>
                  <a:pt x="373" y="240"/>
                </a:cubicBezTo>
                <a:cubicBezTo>
                  <a:pt x="353" y="240"/>
                  <a:pt x="333" y="242"/>
                  <a:pt x="315" y="247"/>
                </a:cubicBezTo>
                <a:cubicBezTo>
                  <a:pt x="281" y="105"/>
                  <a:pt x="154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676"/>
                  <a:pt x="0" y="676"/>
                  <a:pt x="0" y="676"/>
                </a:cubicBezTo>
                <a:lnTo>
                  <a:pt x="1332" y="676"/>
                </a:lnTo>
                <a:close/>
              </a:path>
            </a:pathLst>
          </a:custGeom>
          <a:solidFill>
            <a:schemeClr val="tx1">
              <a:alpha val="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113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45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63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0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1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34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71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72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3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1484D9-D3A5-48F1-B1BE-63085D78950F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9C55577-431A-4CF4-931C-6D6C28DAC4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0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5" r:id="rId15"/>
    <p:sldLayoutId id="214748378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4281A71-C4CC-4ACA-B3AF-26A510471557}"/>
              </a:ext>
            </a:extLst>
          </p:cNvPr>
          <p:cNvGrpSpPr/>
          <p:nvPr/>
        </p:nvGrpSpPr>
        <p:grpSpPr>
          <a:xfrm>
            <a:off x="-78378" y="740228"/>
            <a:ext cx="12155275" cy="6693533"/>
            <a:chOff x="-9677" y="0"/>
            <a:chExt cx="12201676" cy="68580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05071D-8D1A-4EEE-915E-80EB6AF10A86}"/>
                </a:ext>
              </a:extLst>
            </p:cNvPr>
            <p:cNvSpPr/>
            <p:nvPr/>
          </p:nvSpPr>
          <p:spPr>
            <a:xfrm>
              <a:off x="-9677" y="3442506"/>
              <a:ext cx="1707747" cy="3415494"/>
            </a:xfrm>
            <a:custGeom>
              <a:avLst/>
              <a:gdLst>
                <a:gd name="connsiteX0" fmla="*/ 0 w 1707747"/>
                <a:gd name="connsiteY0" fmla="*/ 0 h 3415494"/>
                <a:gd name="connsiteX1" fmla="*/ 1707747 w 1707747"/>
                <a:gd name="connsiteY1" fmla="*/ 1707747 h 3415494"/>
                <a:gd name="connsiteX2" fmla="*/ 0 w 1707747"/>
                <a:gd name="connsiteY2" fmla="*/ 3415494 h 3415494"/>
                <a:gd name="connsiteX3" fmla="*/ 0 w 1707747"/>
                <a:gd name="connsiteY3" fmla="*/ 2561621 h 3415494"/>
                <a:gd name="connsiteX4" fmla="*/ 1 w 1707747"/>
                <a:gd name="connsiteY4" fmla="*/ 2561621 h 3415494"/>
                <a:gd name="connsiteX5" fmla="*/ 853875 w 1707747"/>
                <a:gd name="connsiteY5" fmla="*/ 1707747 h 3415494"/>
                <a:gd name="connsiteX6" fmla="*/ 1 w 1707747"/>
                <a:gd name="connsiteY6" fmla="*/ 853873 h 3415494"/>
                <a:gd name="connsiteX7" fmla="*/ 0 w 1707747"/>
                <a:gd name="connsiteY7" fmla="*/ 853873 h 34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7747" h="3415494">
                  <a:moveTo>
                    <a:pt x="0" y="0"/>
                  </a:moveTo>
                  <a:cubicBezTo>
                    <a:pt x="943163" y="0"/>
                    <a:pt x="1707747" y="764584"/>
                    <a:pt x="1707747" y="1707747"/>
                  </a:cubicBezTo>
                  <a:cubicBezTo>
                    <a:pt x="1707747" y="2650910"/>
                    <a:pt x="943163" y="3415494"/>
                    <a:pt x="0" y="3415494"/>
                  </a:cubicBezTo>
                  <a:lnTo>
                    <a:pt x="0" y="2561621"/>
                  </a:lnTo>
                  <a:lnTo>
                    <a:pt x="1" y="2561621"/>
                  </a:lnTo>
                  <a:cubicBezTo>
                    <a:pt x="471583" y="2561621"/>
                    <a:pt x="853875" y="2179329"/>
                    <a:pt x="853875" y="1707747"/>
                  </a:cubicBezTo>
                  <a:cubicBezTo>
                    <a:pt x="853875" y="1236165"/>
                    <a:pt x="471583" y="853873"/>
                    <a:pt x="1" y="853873"/>
                  </a:cubicBezTo>
                  <a:lnTo>
                    <a:pt x="0" y="853873"/>
                  </a:ln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6D1B1EF-CF63-4041-A6BC-089AEB61BE5B}"/>
                </a:ext>
              </a:extLst>
            </p:cNvPr>
            <p:cNvSpPr/>
            <p:nvPr/>
          </p:nvSpPr>
          <p:spPr>
            <a:xfrm rot="10800000">
              <a:off x="10484252" y="0"/>
              <a:ext cx="1707747" cy="3415494"/>
            </a:xfrm>
            <a:custGeom>
              <a:avLst/>
              <a:gdLst>
                <a:gd name="connsiteX0" fmla="*/ 0 w 1707747"/>
                <a:gd name="connsiteY0" fmla="*/ 0 h 3415494"/>
                <a:gd name="connsiteX1" fmla="*/ 1707747 w 1707747"/>
                <a:gd name="connsiteY1" fmla="*/ 1707747 h 3415494"/>
                <a:gd name="connsiteX2" fmla="*/ 0 w 1707747"/>
                <a:gd name="connsiteY2" fmla="*/ 3415494 h 3415494"/>
                <a:gd name="connsiteX3" fmla="*/ 0 w 1707747"/>
                <a:gd name="connsiteY3" fmla="*/ 2561621 h 3415494"/>
                <a:gd name="connsiteX4" fmla="*/ 1 w 1707747"/>
                <a:gd name="connsiteY4" fmla="*/ 2561621 h 3415494"/>
                <a:gd name="connsiteX5" fmla="*/ 853875 w 1707747"/>
                <a:gd name="connsiteY5" fmla="*/ 1707747 h 3415494"/>
                <a:gd name="connsiteX6" fmla="*/ 1 w 1707747"/>
                <a:gd name="connsiteY6" fmla="*/ 853873 h 3415494"/>
                <a:gd name="connsiteX7" fmla="*/ 0 w 1707747"/>
                <a:gd name="connsiteY7" fmla="*/ 853873 h 341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7747" h="3415494">
                  <a:moveTo>
                    <a:pt x="0" y="0"/>
                  </a:moveTo>
                  <a:cubicBezTo>
                    <a:pt x="943163" y="0"/>
                    <a:pt x="1707747" y="764584"/>
                    <a:pt x="1707747" y="1707747"/>
                  </a:cubicBezTo>
                  <a:cubicBezTo>
                    <a:pt x="1707747" y="2650910"/>
                    <a:pt x="943163" y="3415494"/>
                    <a:pt x="0" y="3415494"/>
                  </a:cubicBezTo>
                  <a:lnTo>
                    <a:pt x="0" y="2561621"/>
                  </a:lnTo>
                  <a:lnTo>
                    <a:pt x="1" y="2561621"/>
                  </a:lnTo>
                  <a:cubicBezTo>
                    <a:pt x="471583" y="2561621"/>
                    <a:pt x="853875" y="2179329"/>
                    <a:pt x="853875" y="1707747"/>
                  </a:cubicBezTo>
                  <a:cubicBezTo>
                    <a:pt x="853875" y="1236165"/>
                    <a:pt x="471583" y="853873"/>
                    <a:pt x="1" y="853873"/>
                  </a:cubicBezTo>
                  <a:lnTo>
                    <a:pt x="0" y="853873"/>
                  </a:lnTo>
                  <a:close/>
                </a:path>
              </a:pathLst>
            </a:custGeom>
            <a:solidFill>
              <a:schemeClr val="bg1">
                <a:lumMod val="75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7FFD45-F7D5-4C3D-B13F-B1444F7D1426}"/>
              </a:ext>
            </a:extLst>
          </p:cNvPr>
          <p:cNvGrpSpPr/>
          <p:nvPr/>
        </p:nvGrpSpPr>
        <p:grpSpPr>
          <a:xfrm>
            <a:off x="103031" y="122197"/>
            <a:ext cx="12088969" cy="6639212"/>
            <a:chOff x="103031" y="122197"/>
            <a:chExt cx="12088969" cy="6639212"/>
          </a:xfrm>
        </p:grpSpPr>
        <p:sp>
          <p:nvSpPr>
            <p:cNvPr id="2" name="Rectangle: Top Corners Rounded 1">
              <a:extLst>
                <a:ext uri="{FF2B5EF4-FFF2-40B4-BE49-F238E27FC236}">
                  <a16:creationId xmlns:a16="http://schemas.microsoft.com/office/drawing/2014/main" id="{46D96F28-FAFC-473A-BE40-E75041D036A9}"/>
                </a:ext>
              </a:extLst>
            </p:cNvPr>
            <p:cNvSpPr/>
            <p:nvPr/>
          </p:nvSpPr>
          <p:spPr>
            <a:xfrm rot="5400000">
              <a:off x="1741863" y="-727658"/>
              <a:ext cx="399546" cy="24083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>
                <a:lumMod val="40000"/>
                <a:lumOff val="6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7FF15C2F-90CB-45DA-B405-226226F2F941}"/>
                </a:ext>
              </a:extLst>
            </p:cNvPr>
            <p:cNvSpPr/>
            <p:nvPr/>
          </p:nvSpPr>
          <p:spPr>
            <a:xfrm rot="16200000">
              <a:off x="11737052" y="6016686"/>
              <a:ext cx="422117" cy="4877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AFDA909E-F2B3-4337-8BFE-5C73C51A49A8}"/>
                </a:ext>
              </a:extLst>
            </p:cNvPr>
            <p:cNvSpPr/>
            <p:nvPr/>
          </p:nvSpPr>
          <p:spPr>
            <a:xfrm rot="16200000">
              <a:off x="11737051" y="5543721"/>
              <a:ext cx="422117" cy="487779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ircle: Hollow 7">
              <a:extLst>
                <a:ext uri="{FF2B5EF4-FFF2-40B4-BE49-F238E27FC236}">
                  <a16:creationId xmlns:a16="http://schemas.microsoft.com/office/drawing/2014/main" id="{24A76290-E8EB-4698-A959-4F76C374EDC9}"/>
                </a:ext>
              </a:extLst>
            </p:cNvPr>
            <p:cNvSpPr/>
            <p:nvPr/>
          </p:nvSpPr>
          <p:spPr>
            <a:xfrm>
              <a:off x="180304" y="141667"/>
              <a:ext cx="669701" cy="669701"/>
            </a:xfrm>
            <a:prstGeom prst="donut">
              <a:avLst/>
            </a:prstGeom>
            <a:solidFill>
              <a:srgbClr val="002060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F4FD98-F1D1-4577-B0CF-1AEBA095ABC8}"/>
                </a:ext>
              </a:extLst>
            </p:cNvPr>
            <p:cNvSpPr/>
            <p:nvPr/>
          </p:nvSpPr>
          <p:spPr>
            <a:xfrm>
              <a:off x="103031" y="6619741"/>
              <a:ext cx="141668" cy="141668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C2681BD-2653-4829-8D70-10DF674D3523}"/>
                </a:ext>
              </a:extLst>
            </p:cNvPr>
            <p:cNvSpPr/>
            <p:nvPr/>
          </p:nvSpPr>
          <p:spPr>
            <a:xfrm>
              <a:off x="11935230" y="122197"/>
              <a:ext cx="141668" cy="14166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482F97D-1591-47D0-84FB-CD1D11FD0EFA}"/>
              </a:ext>
            </a:extLst>
          </p:cNvPr>
          <p:cNvSpPr/>
          <p:nvPr/>
        </p:nvSpPr>
        <p:spPr>
          <a:xfrm>
            <a:off x="115103" y="1672763"/>
            <a:ext cx="3383404" cy="70788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600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Poppins Light" panose="00000400000000000000" pitchFamily="2" charset="0"/>
              </a:rPr>
              <a:t>14.11.2024</a:t>
            </a:r>
            <a:endParaRPr lang="en-IN" sz="4000" b="1" spc="600" dirty="0"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j-lt"/>
              <a:cs typeface="Poppins Light" panose="000004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C61035-1E7F-49DB-A26B-6C1822A05D06}"/>
              </a:ext>
            </a:extLst>
          </p:cNvPr>
          <p:cNvSpPr/>
          <p:nvPr/>
        </p:nvSpPr>
        <p:spPr>
          <a:xfrm>
            <a:off x="115103" y="3088675"/>
            <a:ext cx="3062279" cy="147732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spc="600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Poppins Light" panose="00000400000000000000" pitchFamily="2" charset="0"/>
              </a:rPr>
              <a:t>Rožnov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spc="600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Poppins Light" panose="00000400000000000000" pitchFamily="2" charset="0"/>
              </a:rPr>
              <a:t>pod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spc="600" dirty="0"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Poppins Light" panose="00000400000000000000" pitchFamily="2" charset="0"/>
              </a:rPr>
              <a:t>Radhoštěm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E420D53-0D9B-4EDD-8D41-2EF1F4C3A98D}"/>
              </a:ext>
            </a:extLst>
          </p:cNvPr>
          <p:cNvSpPr/>
          <p:nvPr/>
        </p:nvSpPr>
        <p:spPr>
          <a:xfrm>
            <a:off x="3491372" y="3150231"/>
            <a:ext cx="8944137" cy="9848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800" b="1" spc="600" dirty="0">
                <a:ln>
                  <a:solidFill>
                    <a:srgbClr val="033570"/>
                  </a:solidFill>
                </a:ln>
                <a:solidFill>
                  <a:srgbClr val="6BCBF6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Poppins Light" panose="00000400000000000000" pitchFamily="2" charset="0"/>
              </a:rPr>
              <a:t>2. </a:t>
            </a:r>
            <a:r>
              <a:rPr lang="cs-CZ" sz="3400" b="1" spc="600" dirty="0">
                <a:ln>
                  <a:solidFill>
                    <a:srgbClr val="033570"/>
                  </a:solidFill>
                </a:ln>
                <a:solidFill>
                  <a:srgbClr val="6BCBF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cs typeface="Poppins Light" panose="00000400000000000000" pitchFamily="2" charset="0"/>
              </a:rPr>
              <a:t>JEDNÁNÍ ŘÍDÍCÍHO VÝBORU</a:t>
            </a:r>
            <a:endParaRPr kumimoji="0" lang="en-IN" sz="3400" b="1" i="0" u="none" strike="noStrike" kern="1200" cap="none" spc="0" normalizeH="0" baseline="0" noProof="0" dirty="0">
              <a:ln>
                <a:solidFill>
                  <a:srgbClr val="033570"/>
                </a:solidFill>
              </a:ln>
              <a:solidFill>
                <a:srgbClr val="6BCBF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36C1BA-B4D1-421B-BB7B-4028FB2FF9DB}"/>
              </a:ext>
            </a:extLst>
          </p:cNvPr>
          <p:cNvSpPr txBox="1"/>
          <p:nvPr/>
        </p:nvSpPr>
        <p:spPr>
          <a:xfrm>
            <a:off x="2866236" y="4281113"/>
            <a:ext cx="9569273" cy="15696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400" b="1" spc="600" dirty="0">
                <a:solidFill>
                  <a:srgbClr val="002060"/>
                </a:solidFill>
                <a:latin typeface="+mj-lt"/>
                <a:cs typeface="Poppins Light" panose="00000400000000000000" pitchFamily="2" charset="0"/>
              </a:rPr>
              <a:t>MÍSTNÍ AKČNÍ PLÁN ROZVOJE VZDĚLÁVÁNÍ IV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spc="600" dirty="0">
                <a:solidFill>
                  <a:srgbClr val="002060"/>
                </a:solidFill>
                <a:latin typeface="+mj-lt"/>
                <a:cs typeface="Poppins Light" panose="00000400000000000000" pitchFamily="2" charset="0"/>
              </a:rPr>
              <a:t>V ORP ROŽNOV P. R.</a:t>
            </a:r>
            <a:endParaRPr kumimoji="0" lang="en-US" sz="2800" b="1" u="none" strike="noStrike" kern="1200" cap="none" spc="6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Poppins Light" panose="00000400000000000000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AD8DA6-D7BC-4A48-B03F-AD06ACA559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167" y="5411672"/>
            <a:ext cx="2401374" cy="16978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D1FA4BB-04D7-43AD-6730-F15591AEB3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954" y="388589"/>
            <a:ext cx="6191800" cy="27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2906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D3FB7BB9-6AEF-4525-B72E-C45EFA4CE385}"/>
              </a:ext>
            </a:extLst>
          </p:cNvPr>
          <p:cNvSpPr/>
          <p:nvPr/>
        </p:nvSpPr>
        <p:spPr>
          <a:xfrm>
            <a:off x="3180403" y="5216706"/>
            <a:ext cx="5831194" cy="1641295"/>
          </a:xfrm>
          <a:custGeom>
            <a:avLst/>
            <a:gdLst>
              <a:gd name="connsiteX0" fmla="*/ 2295512 w 4591024"/>
              <a:gd name="connsiteY0" fmla="*/ 0 h 1641295"/>
              <a:gd name="connsiteX1" fmla="*/ 4591024 w 4591024"/>
              <a:gd name="connsiteY1" fmla="*/ 1441048 h 1641295"/>
              <a:gd name="connsiteX2" fmla="*/ 4579173 w 4591024"/>
              <a:gd name="connsiteY2" fmla="*/ 1588387 h 1641295"/>
              <a:gd name="connsiteX3" fmla="*/ 4566310 w 4591024"/>
              <a:gd name="connsiteY3" fmla="*/ 1641295 h 1641295"/>
              <a:gd name="connsiteX4" fmla="*/ 24714 w 4591024"/>
              <a:gd name="connsiteY4" fmla="*/ 1641295 h 1641295"/>
              <a:gd name="connsiteX5" fmla="*/ 11851 w 4591024"/>
              <a:gd name="connsiteY5" fmla="*/ 1588387 h 1641295"/>
              <a:gd name="connsiteX6" fmla="*/ 0 w 4591024"/>
              <a:gd name="connsiteY6" fmla="*/ 1441048 h 1641295"/>
              <a:gd name="connsiteX7" fmla="*/ 2295512 w 4591024"/>
              <a:gd name="connsiteY7" fmla="*/ 0 h 1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024" h="1641295">
                <a:moveTo>
                  <a:pt x="2295512" y="0"/>
                </a:moveTo>
                <a:cubicBezTo>
                  <a:pt x="3563288" y="0"/>
                  <a:pt x="4591024" y="645179"/>
                  <a:pt x="4591024" y="1441048"/>
                </a:cubicBezTo>
                <a:cubicBezTo>
                  <a:pt x="4591024" y="1490790"/>
                  <a:pt x="4587010" y="1539943"/>
                  <a:pt x="4579173" y="1588387"/>
                </a:cubicBezTo>
                <a:lnTo>
                  <a:pt x="4566310" y="1641295"/>
                </a:lnTo>
                <a:lnTo>
                  <a:pt x="24714" y="1641295"/>
                </a:lnTo>
                <a:lnTo>
                  <a:pt x="11851" y="1588387"/>
                </a:lnTo>
                <a:cubicBezTo>
                  <a:pt x="4015" y="1539943"/>
                  <a:pt x="0" y="1490790"/>
                  <a:pt x="0" y="1441048"/>
                </a:cubicBezTo>
                <a:cubicBezTo>
                  <a:pt x="0" y="645179"/>
                  <a:pt x="1027736" y="0"/>
                  <a:pt x="2295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D133C9-F7DE-49C4-B2FC-625F98899F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29432" y="914074"/>
            <a:ext cx="9673983" cy="868998"/>
          </a:xfrm>
        </p:spPr>
        <p:txBody>
          <a:bodyPr>
            <a:noAutofit/>
          </a:bodyPr>
          <a:lstStyle/>
          <a:p>
            <a:r>
              <a:rPr lang="cs-CZ" sz="7400" spc="1500" dirty="0">
                <a:solidFill>
                  <a:schemeClr val="bg1"/>
                </a:solidFill>
                <a:latin typeface="Myriad Pro" panose="020B0503030403020204" pitchFamily="34" charset="0"/>
              </a:rPr>
              <a:t>SCHV</a:t>
            </a:r>
            <a:r>
              <a:rPr lang="cs-CZ" sz="7400" spc="1500" dirty="0">
                <a:solidFill>
                  <a:srgbClr val="002060"/>
                </a:solidFill>
                <a:latin typeface="Myriad Pro" panose="020B0503030403020204" pitchFamily="34" charset="0"/>
              </a:rPr>
              <a:t>ALUJEME</a:t>
            </a:r>
            <a:endParaRPr lang="en-ID" sz="7400" spc="1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9FDEC4E-8279-4BAF-88C5-81003D51A350}"/>
              </a:ext>
            </a:extLst>
          </p:cNvPr>
          <p:cNvSpPr txBox="1"/>
          <p:nvPr/>
        </p:nvSpPr>
        <p:spPr>
          <a:xfrm>
            <a:off x="390003" y="3727547"/>
            <a:ext cx="267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STRATEGICKÝ RÁMEC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PRIORIT DO ROKU 2028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D516CD-BAC1-45D3-840D-CE9C7D9F3113}"/>
              </a:ext>
            </a:extLst>
          </p:cNvPr>
          <p:cNvSpPr/>
          <p:nvPr/>
        </p:nvSpPr>
        <p:spPr>
          <a:xfrm>
            <a:off x="4607560" y="5318744"/>
            <a:ext cx="2976880" cy="436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C3A8259-E0EF-4DC9-BB9A-F5ACA4FE243B}"/>
              </a:ext>
            </a:extLst>
          </p:cNvPr>
          <p:cNvGrpSpPr/>
          <p:nvPr/>
        </p:nvGrpSpPr>
        <p:grpSpPr>
          <a:xfrm flipH="1">
            <a:off x="7147198" y="4116555"/>
            <a:ext cx="1555830" cy="1894861"/>
            <a:chOff x="11825288" y="-101600"/>
            <a:chExt cx="2292350" cy="2981326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40F0FDEC-8148-4B07-B18B-A37036B28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9413" y="119063"/>
              <a:ext cx="466725" cy="2760663"/>
            </a:xfrm>
            <a:custGeom>
              <a:avLst/>
              <a:gdLst>
                <a:gd name="T0" fmla="*/ 128 w 128"/>
                <a:gd name="T1" fmla="*/ 752 h 752"/>
                <a:gd name="T2" fmla="*/ 128 w 128"/>
                <a:gd name="T3" fmla="*/ 32 h 752"/>
                <a:gd name="T4" fmla="*/ 95 w 128"/>
                <a:gd name="T5" fmla="*/ 0 h 752"/>
                <a:gd name="T6" fmla="*/ 32 w 128"/>
                <a:gd name="T7" fmla="*/ 0 h 752"/>
                <a:gd name="T8" fmla="*/ 0 w 128"/>
                <a:gd name="T9" fmla="*/ 32 h 752"/>
                <a:gd name="T10" fmla="*/ 0 w 128"/>
                <a:gd name="T11" fmla="*/ 752 h 752"/>
                <a:gd name="T12" fmla="*/ 128 w 128"/>
                <a:gd name="T1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52">
                  <a:moveTo>
                    <a:pt x="128" y="752"/>
                  </a:moveTo>
                  <a:cubicBezTo>
                    <a:pt x="128" y="32"/>
                    <a:pt x="128" y="32"/>
                    <a:pt x="128" y="32"/>
                  </a:cubicBezTo>
                  <a:cubicBezTo>
                    <a:pt x="128" y="15"/>
                    <a:pt x="113" y="0"/>
                    <a:pt x="9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752"/>
                    <a:pt x="0" y="752"/>
                    <a:pt x="0" y="752"/>
                  </a:cubicBezTo>
                  <a:lnTo>
                    <a:pt x="128" y="7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0" name="Rectangle 21">
              <a:extLst>
                <a:ext uri="{FF2B5EF4-FFF2-40B4-BE49-F238E27FC236}">
                  <a16:creationId xmlns:a16="http://schemas.microsoft.com/office/drawing/2014/main" id="{D39EC5DE-E465-4FBA-8995-CB5514E10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588963"/>
              <a:ext cx="466725" cy="20478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0BB42811-2056-41D9-99CB-880707960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1895475"/>
              <a:ext cx="466725" cy="190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20A2CB1F-3790-4C46-AB88-C685AEC1F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2424113"/>
              <a:ext cx="466725" cy="4556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31249123-714C-46E6-8F37-D69CDB4E3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6138" y="339725"/>
              <a:ext cx="571500" cy="2540000"/>
            </a:xfrm>
            <a:custGeom>
              <a:avLst/>
              <a:gdLst>
                <a:gd name="T0" fmla="*/ 157 w 157"/>
                <a:gd name="T1" fmla="*/ 692 h 692"/>
                <a:gd name="T2" fmla="*/ 157 w 157"/>
                <a:gd name="T3" fmla="*/ 35 h 692"/>
                <a:gd name="T4" fmla="*/ 122 w 157"/>
                <a:gd name="T5" fmla="*/ 0 h 692"/>
                <a:gd name="T6" fmla="*/ 35 w 157"/>
                <a:gd name="T7" fmla="*/ 0 h 692"/>
                <a:gd name="T8" fmla="*/ 0 w 157"/>
                <a:gd name="T9" fmla="*/ 35 h 692"/>
                <a:gd name="T10" fmla="*/ 0 w 157"/>
                <a:gd name="T11" fmla="*/ 692 h 692"/>
                <a:gd name="T12" fmla="*/ 157 w 157"/>
                <a:gd name="T13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692">
                  <a:moveTo>
                    <a:pt x="157" y="692"/>
                  </a:moveTo>
                  <a:cubicBezTo>
                    <a:pt x="157" y="35"/>
                    <a:pt x="157" y="35"/>
                    <a:pt x="157" y="35"/>
                  </a:cubicBezTo>
                  <a:cubicBezTo>
                    <a:pt x="157" y="16"/>
                    <a:pt x="142" y="0"/>
                    <a:pt x="12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692"/>
                    <a:pt x="0" y="692"/>
                    <a:pt x="0" y="692"/>
                  </a:cubicBezTo>
                  <a:lnTo>
                    <a:pt x="157" y="6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3BAF401D-731F-4394-8C75-FCE97BA67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500063"/>
              <a:ext cx="571500" cy="279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1A5E4F14-C9A9-442D-A256-C6201E2BD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1763713"/>
              <a:ext cx="571500" cy="2635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DDA73F4E-C4A1-42CB-A5CD-A29262351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2673350"/>
              <a:ext cx="571500" cy="2063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98289921-2629-42D9-8A89-F1D676909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4563" y="1058863"/>
              <a:ext cx="377825" cy="381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52A78887-53C7-475C-BA50-0B8E9A219C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25288" y="119063"/>
              <a:ext cx="612775" cy="2760663"/>
            </a:xfrm>
            <a:custGeom>
              <a:avLst/>
              <a:gdLst>
                <a:gd name="T0" fmla="*/ 168 w 168"/>
                <a:gd name="T1" fmla="*/ 752 h 752"/>
                <a:gd name="T2" fmla="*/ 168 w 168"/>
                <a:gd name="T3" fmla="*/ 32 h 752"/>
                <a:gd name="T4" fmla="*/ 135 w 168"/>
                <a:gd name="T5" fmla="*/ 0 h 752"/>
                <a:gd name="T6" fmla="*/ 32 w 168"/>
                <a:gd name="T7" fmla="*/ 0 h 752"/>
                <a:gd name="T8" fmla="*/ 0 w 168"/>
                <a:gd name="T9" fmla="*/ 32 h 752"/>
                <a:gd name="T10" fmla="*/ 0 w 168"/>
                <a:gd name="T11" fmla="*/ 752 h 752"/>
                <a:gd name="T12" fmla="*/ 168 w 168"/>
                <a:gd name="T1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752">
                  <a:moveTo>
                    <a:pt x="168" y="752"/>
                  </a:moveTo>
                  <a:cubicBezTo>
                    <a:pt x="168" y="32"/>
                    <a:pt x="168" y="32"/>
                    <a:pt x="168" y="32"/>
                  </a:cubicBezTo>
                  <a:cubicBezTo>
                    <a:pt x="168" y="15"/>
                    <a:pt x="153" y="0"/>
                    <a:pt x="1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752"/>
                    <a:pt x="0" y="752"/>
                    <a:pt x="0" y="752"/>
                  </a:cubicBezTo>
                  <a:lnTo>
                    <a:pt x="168" y="75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id="{3E3769C5-677D-4C27-8496-EC88792EF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1454150"/>
              <a:ext cx="612775" cy="72072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0" name="Rectangle 31">
              <a:extLst>
                <a:ext uri="{FF2B5EF4-FFF2-40B4-BE49-F238E27FC236}">
                  <a16:creationId xmlns:a16="http://schemas.microsoft.com/office/drawing/2014/main" id="{4C25606A-10EC-47F3-9BC0-58467C377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1028700"/>
              <a:ext cx="612775" cy="133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1" name="Rectangle 32">
              <a:extLst>
                <a:ext uri="{FF2B5EF4-FFF2-40B4-BE49-F238E27FC236}">
                  <a16:creationId xmlns:a16="http://schemas.microsoft.com/office/drawing/2014/main" id="{22824671-5413-459F-995A-186691A0F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2452688"/>
              <a:ext cx="612775" cy="133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D781E5C3-232A-4567-B138-7BC0687974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913" y="485775"/>
              <a:ext cx="261938" cy="26511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34749681-F0BD-4268-B4A8-E6EBEC83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8063" y="-101600"/>
              <a:ext cx="658813" cy="2981325"/>
            </a:xfrm>
            <a:custGeom>
              <a:avLst/>
              <a:gdLst>
                <a:gd name="T0" fmla="*/ 181 w 181"/>
                <a:gd name="T1" fmla="*/ 812 h 812"/>
                <a:gd name="T2" fmla="*/ 181 w 181"/>
                <a:gd name="T3" fmla="*/ 35 h 812"/>
                <a:gd name="T4" fmla="*/ 146 w 181"/>
                <a:gd name="T5" fmla="*/ 0 h 812"/>
                <a:gd name="T6" fmla="*/ 35 w 181"/>
                <a:gd name="T7" fmla="*/ 0 h 812"/>
                <a:gd name="T8" fmla="*/ 0 w 181"/>
                <a:gd name="T9" fmla="*/ 35 h 812"/>
                <a:gd name="T10" fmla="*/ 0 w 181"/>
                <a:gd name="T11" fmla="*/ 812 h 812"/>
                <a:gd name="T12" fmla="*/ 181 w 181"/>
                <a:gd name="T1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812">
                  <a:moveTo>
                    <a:pt x="181" y="812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81" y="16"/>
                    <a:pt x="166" y="0"/>
                    <a:pt x="1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812"/>
                    <a:pt x="0" y="812"/>
                    <a:pt x="0" y="812"/>
                  </a:cubicBezTo>
                  <a:lnTo>
                    <a:pt x="181" y="81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4" name="Rectangle 35">
              <a:extLst>
                <a:ext uri="{FF2B5EF4-FFF2-40B4-BE49-F238E27FC236}">
                  <a16:creationId xmlns:a16="http://schemas.microsoft.com/office/drawing/2014/main" id="{350BB180-594B-4D14-8DAC-8CFE1227D4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063" y="441325"/>
              <a:ext cx="658813" cy="35242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5" name="Rectangle 36">
              <a:extLst>
                <a:ext uri="{FF2B5EF4-FFF2-40B4-BE49-F238E27FC236}">
                  <a16:creationId xmlns:a16="http://schemas.microsoft.com/office/drawing/2014/main" id="{52A80FCA-CA57-494C-BC82-79A7BE1C2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063" y="2116138"/>
              <a:ext cx="658813" cy="5873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E4836653-B33D-41C2-B446-313DC3DA6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4913" y="941388"/>
              <a:ext cx="247650" cy="998538"/>
            </a:xfrm>
            <a:custGeom>
              <a:avLst/>
              <a:gdLst>
                <a:gd name="T0" fmla="*/ 68 w 68"/>
                <a:gd name="T1" fmla="*/ 238 h 272"/>
                <a:gd name="T2" fmla="*/ 34 w 68"/>
                <a:gd name="T3" fmla="*/ 272 h 272"/>
                <a:gd name="T4" fmla="*/ 34 w 68"/>
                <a:gd name="T5" fmla="*/ 272 h 272"/>
                <a:gd name="T6" fmla="*/ 0 w 68"/>
                <a:gd name="T7" fmla="*/ 238 h 272"/>
                <a:gd name="T8" fmla="*/ 0 w 68"/>
                <a:gd name="T9" fmla="*/ 34 h 272"/>
                <a:gd name="T10" fmla="*/ 34 w 68"/>
                <a:gd name="T11" fmla="*/ 0 h 272"/>
                <a:gd name="T12" fmla="*/ 34 w 68"/>
                <a:gd name="T13" fmla="*/ 0 h 272"/>
                <a:gd name="T14" fmla="*/ 68 w 68"/>
                <a:gd name="T15" fmla="*/ 34 h 272"/>
                <a:gd name="T16" fmla="*/ 68 w 68"/>
                <a:gd name="T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2">
                  <a:moveTo>
                    <a:pt x="68" y="238"/>
                  </a:moveTo>
                  <a:cubicBezTo>
                    <a:pt x="68" y="257"/>
                    <a:pt x="53" y="272"/>
                    <a:pt x="34" y="272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15" y="272"/>
                    <a:pt x="0" y="257"/>
                    <a:pt x="0" y="23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lnTo>
                    <a:pt x="68" y="23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78AF692-3AF3-4330-B593-FA8376B1D286}"/>
              </a:ext>
            </a:extLst>
          </p:cNvPr>
          <p:cNvSpPr/>
          <p:nvPr/>
        </p:nvSpPr>
        <p:spPr>
          <a:xfrm>
            <a:off x="6740711" y="4519535"/>
            <a:ext cx="159182" cy="15918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39B844-F533-6274-2FE8-279C69B283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20" y="-240165"/>
            <a:ext cx="2624186" cy="1854383"/>
          </a:xfrm>
          <a:prstGeom prst="rect">
            <a:avLst/>
          </a:prstGeom>
        </p:spPr>
      </p:pic>
      <p:sp>
        <p:nvSpPr>
          <p:cNvPr id="8" name="TextBox 81">
            <a:extLst>
              <a:ext uri="{FF2B5EF4-FFF2-40B4-BE49-F238E27FC236}">
                <a16:creationId xmlns:a16="http://schemas.microsoft.com/office/drawing/2014/main" id="{48557491-F5A5-3E93-B483-07B824DD0150}"/>
              </a:ext>
            </a:extLst>
          </p:cNvPr>
          <p:cNvSpPr txBox="1"/>
          <p:nvPr/>
        </p:nvSpPr>
        <p:spPr>
          <a:xfrm>
            <a:off x="-104078" y="5048397"/>
            <a:ext cx="366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NOVÉ INVESTIČNÍ ZÁMĚRY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B0655B21-2624-3AC7-D2A3-C235DAAA95FF}"/>
              </a:ext>
            </a:extLst>
          </p:cNvPr>
          <p:cNvSpPr txBox="1"/>
          <p:nvPr/>
        </p:nvSpPr>
        <p:spPr>
          <a:xfrm>
            <a:off x="390003" y="2202370"/>
            <a:ext cx="318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3F3F3F"/>
                </a:solidFill>
                <a:latin typeface="Ubuntu"/>
              </a:rPr>
              <a:t>KOMUNIKAČNÍ PLÁN 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" name="TextBox 81">
            <a:extLst>
              <a:ext uri="{FF2B5EF4-FFF2-40B4-BE49-F238E27FC236}">
                <a16:creationId xmlns:a16="http://schemas.microsoft.com/office/drawing/2014/main" id="{D8077C7D-8721-3093-826D-B57088F19400}"/>
              </a:ext>
            </a:extLst>
          </p:cNvPr>
          <p:cNvSpPr txBox="1"/>
          <p:nvPr/>
        </p:nvSpPr>
        <p:spPr>
          <a:xfrm>
            <a:off x="-109781" y="2058107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1.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3" name="TextBox 81">
            <a:extLst>
              <a:ext uri="{FF2B5EF4-FFF2-40B4-BE49-F238E27FC236}">
                <a16:creationId xmlns:a16="http://schemas.microsoft.com/office/drawing/2014/main" id="{A4048BB5-BBFF-916F-D361-2DF9D890FEAC}"/>
              </a:ext>
            </a:extLst>
          </p:cNvPr>
          <p:cNvSpPr txBox="1"/>
          <p:nvPr/>
        </p:nvSpPr>
        <p:spPr>
          <a:xfrm>
            <a:off x="-103550" y="2810212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2.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3" name="TextBox 81">
            <a:extLst>
              <a:ext uri="{FF2B5EF4-FFF2-40B4-BE49-F238E27FC236}">
                <a16:creationId xmlns:a16="http://schemas.microsoft.com/office/drawing/2014/main" id="{24D67B88-3DAF-DC43-80FB-0041D9722BBE}"/>
              </a:ext>
            </a:extLst>
          </p:cNvPr>
          <p:cNvSpPr txBox="1"/>
          <p:nvPr/>
        </p:nvSpPr>
        <p:spPr>
          <a:xfrm>
            <a:off x="1356434" y="4552327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/>
              </a:rPr>
              <a:t>+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0" name="TextBox 81">
            <a:extLst>
              <a:ext uri="{FF2B5EF4-FFF2-40B4-BE49-F238E27FC236}">
                <a16:creationId xmlns:a16="http://schemas.microsoft.com/office/drawing/2014/main" id="{944878BC-E55E-F159-543C-365BEBCA66EE}"/>
              </a:ext>
            </a:extLst>
          </p:cNvPr>
          <p:cNvSpPr txBox="1"/>
          <p:nvPr/>
        </p:nvSpPr>
        <p:spPr>
          <a:xfrm>
            <a:off x="-103550" y="3625326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3.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1" name="TextBox 81">
            <a:extLst>
              <a:ext uri="{FF2B5EF4-FFF2-40B4-BE49-F238E27FC236}">
                <a16:creationId xmlns:a16="http://schemas.microsoft.com/office/drawing/2014/main" id="{A4DBAC9B-F194-08B0-FAE0-A48293594EF4}"/>
              </a:ext>
            </a:extLst>
          </p:cNvPr>
          <p:cNvSpPr txBox="1"/>
          <p:nvPr/>
        </p:nvSpPr>
        <p:spPr>
          <a:xfrm>
            <a:off x="413833" y="2875369"/>
            <a:ext cx="2222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3F3F3F"/>
                </a:solidFill>
                <a:latin typeface="Ubuntu"/>
              </a:rPr>
              <a:t>ORGANIZAČNÍ STRUKTURU MAP 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5" name="Freeform 246">
            <a:extLst>
              <a:ext uri="{FF2B5EF4-FFF2-40B4-BE49-F238E27FC236}">
                <a16:creationId xmlns:a16="http://schemas.microsoft.com/office/drawing/2014/main" id="{D64ECBBF-29FA-2DEA-A351-2E7CEF56819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326639" y="2819501"/>
            <a:ext cx="2731588" cy="3465651"/>
          </a:xfrm>
          <a:custGeom>
            <a:avLst/>
            <a:gdLst>
              <a:gd name="T0" fmla="*/ 204 w 464"/>
              <a:gd name="T1" fmla="*/ 350 h 860"/>
              <a:gd name="T2" fmla="*/ 206 w 464"/>
              <a:gd name="T3" fmla="*/ 358 h 860"/>
              <a:gd name="T4" fmla="*/ 214 w 464"/>
              <a:gd name="T5" fmla="*/ 355 h 860"/>
              <a:gd name="T6" fmla="*/ 212 w 464"/>
              <a:gd name="T7" fmla="*/ 347 h 860"/>
              <a:gd name="T8" fmla="*/ 206 w 464"/>
              <a:gd name="T9" fmla="*/ 320 h 860"/>
              <a:gd name="T10" fmla="*/ 204 w 464"/>
              <a:gd name="T11" fmla="*/ 329 h 860"/>
              <a:gd name="T12" fmla="*/ 212 w 464"/>
              <a:gd name="T13" fmla="*/ 330 h 860"/>
              <a:gd name="T14" fmla="*/ 214 w 464"/>
              <a:gd name="T15" fmla="*/ 322 h 860"/>
              <a:gd name="T16" fmla="*/ 209 w 464"/>
              <a:gd name="T17" fmla="*/ 291 h 860"/>
              <a:gd name="T18" fmla="*/ 203 w 464"/>
              <a:gd name="T19" fmla="*/ 297 h 860"/>
              <a:gd name="T20" fmla="*/ 209 w 464"/>
              <a:gd name="T21" fmla="*/ 304 h 860"/>
              <a:gd name="T22" fmla="*/ 216 w 464"/>
              <a:gd name="T23" fmla="*/ 297 h 860"/>
              <a:gd name="T24" fmla="*/ 209 w 464"/>
              <a:gd name="T25" fmla="*/ 291 h 860"/>
              <a:gd name="T26" fmla="*/ 124 w 464"/>
              <a:gd name="T27" fmla="*/ 13 h 860"/>
              <a:gd name="T28" fmla="*/ 127 w 464"/>
              <a:gd name="T29" fmla="*/ 44 h 860"/>
              <a:gd name="T30" fmla="*/ 80 w 464"/>
              <a:gd name="T31" fmla="*/ 175 h 860"/>
              <a:gd name="T32" fmla="*/ 160 w 464"/>
              <a:gd name="T33" fmla="*/ 190 h 860"/>
              <a:gd name="T34" fmla="*/ 194 w 464"/>
              <a:gd name="T35" fmla="*/ 239 h 860"/>
              <a:gd name="T36" fmla="*/ 219 w 464"/>
              <a:gd name="T37" fmla="*/ 263 h 860"/>
              <a:gd name="T38" fmla="*/ 276 w 464"/>
              <a:gd name="T39" fmla="*/ 203 h 860"/>
              <a:gd name="T40" fmla="*/ 311 w 464"/>
              <a:gd name="T41" fmla="*/ 214 h 860"/>
              <a:gd name="T42" fmla="*/ 464 w 464"/>
              <a:gd name="T43" fmla="*/ 379 h 860"/>
              <a:gd name="T44" fmla="*/ 454 w 464"/>
              <a:gd name="T45" fmla="*/ 407 h 860"/>
              <a:gd name="T46" fmla="*/ 436 w 464"/>
              <a:gd name="T47" fmla="*/ 417 h 860"/>
              <a:gd name="T48" fmla="*/ 402 w 464"/>
              <a:gd name="T49" fmla="*/ 405 h 860"/>
              <a:gd name="T50" fmla="*/ 320 w 464"/>
              <a:gd name="T51" fmla="*/ 324 h 860"/>
              <a:gd name="T52" fmla="*/ 317 w 464"/>
              <a:gd name="T53" fmla="*/ 332 h 860"/>
              <a:gd name="T54" fmla="*/ 306 w 464"/>
              <a:gd name="T55" fmla="*/ 845 h 860"/>
              <a:gd name="T56" fmla="*/ 260 w 464"/>
              <a:gd name="T57" fmla="*/ 858 h 860"/>
              <a:gd name="T58" fmla="*/ 230 w 464"/>
              <a:gd name="T59" fmla="*/ 824 h 860"/>
              <a:gd name="T60" fmla="*/ 230 w 464"/>
              <a:gd name="T61" fmla="*/ 531 h 860"/>
              <a:gd name="T62" fmla="*/ 226 w 464"/>
              <a:gd name="T63" fmla="*/ 515 h 860"/>
              <a:gd name="T64" fmla="*/ 212 w 464"/>
              <a:gd name="T65" fmla="*/ 512 h 860"/>
              <a:gd name="T66" fmla="*/ 201 w 464"/>
              <a:gd name="T67" fmla="*/ 521 h 860"/>
              <a:gd name="T68" fmla="*/ 198 w 464"/>
              <a:gd name="T69" fmla="*/ 536 h 860"/>
              <a:gd name="T70" fmla="*/ 185 w 464"/>
              <a:gd name="T71" fmla="*/ 852 h 860"/>
              <a:gd name="T72" fmla="*/ 132 w 464"/>
              <a:gd name="T73" fmla="*/ 853 h 860"/>
              <a:gd name="T74" fmla="*/ 114 w 464"/>
              <a:gd name="T75" fmla="*/ 804 h 860"/>
              <a:gd name="T76" fmla="*/ 113 w 464"/>
              <a:gd name="T77" fmla="*/ 258 h 860"/>
              <a:gd name="T78" fmla="*/ 101 w 464"/>
              <a:gd name="T79" fmla="*/ 252 h 860"/>
              <a:gd name="T80" fmla="*/ 5 w 464"/>
              <a:gd name="T81" fmla="*/ 214 h 860"/>
              <a:gd name="T82" fmla="*/ 62 w 464"/>
              <a:gd name="T83" fmla="*/ 24 h 860"/>
              <a:gd name="T84" fmla="*/ 98 w 464"/>
              <a:gd name="T85" fmla="*/ 0 h 8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64" h="860">
                <a:moveTo>
                  <a:pt x="209" y="347"/>
                </a:moveTo>
                <a:lnTo>
                  <a:pt x="206" y="347"/>
                </a:lnTo>
                <a:lnTo>
                  <a:pt x="204" y="350"/>
                </a:lnTo>
                <a:lnTo>
                  <a:pt x="203" y="353"/>
                </a:lnTo>
                <a:lnTo>
                  <a:pt x="204" y="355"/>
                </a:lnTo>
                <a:lnTo>
                  <a:pt x="206" y="358"/>
                </a:lnTo>
                <a:lnTo>
                  <a:pt x="209" y="358"/>
                </a:lnTo>
                <a:lnTo>
                  <a:pt x="212" y="358"/>
                </a:lnTo>
                <a:lnTo>
                  <a:pt x="214" y="355"/>
                </a:lnTo>
                <a:lnTo>
                  <a:pt x="216" y="353"/>
                </a:lnTo>
                <a:lnTo>
                  <a:pt x="214" y="350"/>
                </a:lnTo>
                <a:lnTo>
                  <a:pt x="212" y="347"/>
                </a:lnTo>
                <a:lnTo>
                  <a:pt x="209" y="347"/>
                </a:lnTo>
                <a:close/>
                <a:moveTo>
                  <a:pt x="209" y="319"/>
                </a:moveTo>
                <a:lnTo>
                  <a:pt x="206" y="320"/>
                </a:lnTo>
                <a:lnTo>
                  <a:pt x="204" y="322"/>
                </a:lnTo>
                <a:lnTo>
                  <a:pt x="203" y="325"/>
                </a:lnTo>
                <a:lnTo>
                  <a:pt x="204" y="329"/>
                </a:lnTo>
                <a:lnTo>
                  <a:pt x="206" y="330"/>
                </a:lnTo>
                <a:lnTo>
                  <a:pt x="209" y="332"/>
                </a:lnTo>
                <a:lnTo>
                  <a:pt x="212" y="330"/>
                </a:lnTo>
                <a:lnTo>
                  <a:pt x="214" y="329"/>
                </a:lnTo>
                <a:lnTo>
                  <a:pt x="216" y="325"/>
                </a:lnTo>
                <a:lnTo>
                  <a:pt x="214" y="322"/>
                </a:lnTo>
                <a:lnTo>
                  <a:pt x="212" y="320"/>
                </a:lnTo>
                <a:lnTo>
                  <a:pt x="209" y="319"/>
                </a:lnTo>
                <a:close/>
                <a:moveTo>
                  <a:pt x="209" y="291"/>
                </a:moveTo>
                <a:lnTo>
                  <a:pt x="206" y="293"/>
                </a:lnTo>
                <a:lnTo>
                  <a:pt x="204" y="294"/>
                </a:lnTo>
                <a:lnTo>
                  <a:pt x="203" y="297"/>
                </a:lnTo>
                <a:lnTo>
                  <a:pt x="204" y="301"/>
                </a:lnTo>
                <a:lnTo>
                  <a:pt x="206" y="304"/>
                </a:lnTo>
                <a:lnTo>
                  <a:pt x="209" y="304"/>
                </a:lnTo>
                <a:lnTo>
                  <a:pt x="212" y="304"/>
                </a:lnTo>
                <a:lnTo>
                  <a:pt x="214" y="301"/>
                </a:lnTo>
                <a:lnTo>
                  <a:pt x="216" y="297"/>
                </a:lnTo>
                <a:lnTo>
                  <a:pt x="214" y="294"/>
                </a:lnTo>
                <a:lnTo>
                  <a:pt x="212" y="293"/>
                </a:lnTo>
                <a:lnTo>
                  <a:pt x="209" y="291"/>
                </a:lnTo>
                <a:close/>
                <a:moveTo>
                  <a:pt x="98" y="0"/>
                </a:moveTo>
                <a:lnTo>
                  <a:pt x="113" y="3"/>
                </a:lnTo>
                <a:lnTo>
                  <a:pt x="124" y="13"/>
                </a:lnTo>
                <a:lnTo>
                  <a:pt x="129" y="26"/>
                </a:lnTo>
                <a:lnTo>
                  <a:pt x="129" y="34"/>
                </a:lnTo>
                <a:lnTo>
                  <a:pt x="127" y="44"/>
                </a:lnTo>
                <a:lnTo>
                  <a:pt x="126" y="52"/>
                </a:lnTo>
                <a:lnTo>
                  <a:pt x="103" y="113"/>
                </a:lnTo>
                <a:lnTo>
                  <a:pt x="80" y="175"/>
                </a:lnTo>
                <a:lnTo>
                  <a:pt x="114" y="181"/>
                </a:lnTo>
                <a:lnTo>
                  <a:pt x="147" y="186"/>
                </a:lnTo>
                <a:lnTo>
                  <a:pt x="160" y="190"/>
                </a:lnTo>
                <a:lnTo>
                  <a:pt x="170" y="198"/>
                </a:lnTo>
                <a:lnTo>
                  <a:pt x="178" y="208"/>
                </a:lnTo>
                <a:lnTo>
                  <a:pt x="194" y="239"/>
                </a:lnTo>
                <a:lnTo>
                  <a:pt x="212" y="270"/>
                </a:lnTo>
                <a:lnTo>
                  <a:pt x="216" y="266"/>
                </a:lnTo>
                <a:lnTo>
                  <a:pt x="219" y="263"/>
                </a:lnTo>
                <a:lnTo>
                  <a:pt x="268" y="208"/>
                </a:lnTo>
                <a:lnTo>
                  <a:pt x="273" y="204"/>
                </a:lnTo>
                <a:lnTo>
                  <a:pt x="276" y="203"/>
                </a:lnTo>
                <a:lnTo>
                  <a:pt x="281" y="201"/>
                </a:lnTo>
                <a:lnTo>
                  <a:pt x="297" y="204"/>
                </a:lnTo>
                <a:lnTo>
                  <a:pt x="311" y="214"/>
                </a:lnTo>
                <a:lnTo>
                  <a:pt x="451" y="355"/>
                </a:lnTo>
                <a:lnTo>
                  <a:pt x="459" y="366"/>
                </a:lnTo>
                <a:lnTo>
                  <a:pt x="464" y="379"/>
                </a:lnTo>
                <a:lnTo>
                  <a:pt x="461" y="394"/>
                </a:lnTo>
                <a:lnTo>
                  <a:pt x="459" y="400"/>
                </a:lnTo>
                <a:lnTo>
                  <a:pt x="454" y="407"/>
                </a:lnTo>
                <a:lnTo>
                  <a:pt x="449" y="412"/>
                </a:lnTo>
                <a:lnTo>
                  <a:pt x="443" y="415"/>
                </a:lnTo>
                <a:lnTo>
                  <a:pt x="436" y="417"/>
                </a:lnTo>
                <a:lnTo>
                  <a:pt x="423" y="418"/>
                </a:lnTo>
                <a:lnTo>
                  <a:pt x="412" y="414"/>
                </a:lnTo>
                <a:lnTo>
                  <a:pt x="402" y="405"/>
                </a:lnTo>
                <a:lnTo>
                  <a:pt x="325" y="327"/>
                </a:lnTo>
                <a:lnTo>
                  <a:pt x="322" y="325"/>
                </a:lnTo>
                <a:lnTo>
                  <a:pt x="320" y="324"/>
                </a:lnTo>
                <a:lnTo>
                  <a:pt x="317" y="320"/>
                </a:lnTo>
                <a:lnTo>
                  <a:pt x="317" y="327"/>
                </a:lnTo>
                <a:lnTo>
                  <a:pt x="317" y="332"/>
                </a:lnTo>
                <a:lnTo>
                  <a:pt x="315" y="812"/>
                </a:lnTo>
                <a:lnTo>
                  <a:pt x="314" y="830"/>
                </a:lnTo>
                <a:lnTo>
                  <a:pt x="306" y="845"/>
                </a:lnTo>
                <a:lnTo>
                  <a:pt x="294" y="855"/>
                </a:lnTo>
                <a:lnTo>
                  <a:pt x="276" y="860"/>
                </a:lnTo>
                <a:lnTo>
                  <a:pt x="260" y="858"/>
                </a:lnTo>
                <a:lnTo>
                  <a:pt x="247" y="852"/>
                </a:lnTo>
                <a:lnTo>
                  <a:pt x="237" y="840"/>
                </a:lnTo>
                <a:lnTo>
                  <a:pt x="230" y="824"/>
                </a:lnTo>
                <a:lnTo>
                  <a:pt x="230" y="817"/>
                </a:lnTo>
                <a:lnTo>
                  <a:pt x="230" y="809"/>
                </a:lnTo>
                <a:lnTo>
                  <a:pt x="230" y="531"/>
                </a:lnTo>
                <a:lnTo>
                  <a:pt x="229" y="523"/>
                </a:lnTo>
                <a:lnTo>
                  <a:pt x="229" y="518"/>
                </a:lnTo>
                <a:lnTo>
                  <a:pt x="226" y="515"/>
                </a:lnTo>
                <a:lnTo>
                  <a:pt x="222" y="513"/>
                </a:lnTo>
                <a:lnTo>
                  <a:pt x="217" y="512"/>
                </a:lnTo>
                <a:lnTo>
                  <a:pt x="212" y="512"/>
                </a:lnTo>
                <a:lnTo>
                  <a:pt x="208" y="513"/>
                </a:lnTo>
                <a:lnTo>
                  <a:pt x="203" y="517"/>
                </a:lnTo>
                <a:lnTo>
                  <a:pt x="201" y="521"/>
                </a:lnTo>
                <a:lnTo>
                  <a:pt x="199" y="526"/>
                </a:lnTo>
                <a:lnTo>
                  <a:pt x="198" y="531"/>
                </a:lnTo>
                <a:lnTo>
                  <a:pt x="198" y="536"/>
                </a:lnTo>
                <a:lnTo>
                  <a:pt x="198" y="816"/>
                </a:lnTo>
                <a:lnTo>
                  <a:pt x="194" y="837"/>
                </a:lnTo>
                <a:lnTo>
                  <a:pt x="185" y="852"/>
                </a:lnTo>
                <a:lnTo>
                  <a:pt x="168" y="860"/>
                </a:lnTo>
                <a:lnTo>
                  <a:pt x="149" y="860"/>
                </a:lnTo>
                <a:lnTo>
                  <a:pt x="132" y="853"/>
                </a:lnTo>
                <a:lnTo>
                  <a:pt x="119" y="840"/>
                </a:lnTo>
                <a:lnTo>
                  <a:pt x="114" y="821"/>
                </a:lnTo>
                <a:lnTo>
                  <a:pt x="114" y="804"/>
                </a:lnTo>
                <a:lnTo>
                  <a:pt x="114" y="270"/>
                </a:lnTo>
                <a:lnTo>
                  <a:pt x="114" y="263"/>
                </a:lnTo>
                <a:lnTo>
                  <a:pt x="113" y="258"/>
                </a:lnTo>
                <a:lnTo>
                  <a:pt x="109" y="255"/>
                </a:lnTo>
                <a:lnTo>
                  <a:pt x="106" y="253"/>
                </a:lnTo>
                <a:lnTo>
                  <a:pt x="101" y="252"/>
                </a:lnTo>
                <a:lnTo>
                  <a:pt x="29" y="232"/>
                </a:lnTo>
                <a:lnTo>
                  <a:pt x="13" y="224"/>
                </a:lnTo>
                <a:lnTo>
                  <a:pt x="5" y="214"/>
                </a:lnTo>
                <a:lnTo>
                  <a:pt x="0" y="199"/>
                </a:lnTo>
                <a:lnTo>
                  <a:pt x="3" y="183"/>
                </a:lnTo>
                <a:lnTo>
                  <a:pt x="62" y="24"/>
                </a:lnTo>
                <a:lnTo>
                  <a:pt x="72" y="10"/>
                </a:lnTo>
                <a:lnTo>
                  <a:pt x="83" y="2"/>
                </a:lnTo>
                <a:lnTo>
                  <a:pt x="98" y="0"/>
                </a:lnTo>
                <a:close/>
              </a:path>
            </a:pathLst>
          </a:custGeom>
          <a:solidFill>
            <a:srgbClr val="03357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 dirty="0">
              <a:solidFill>
                <a:prstClr val="black"/>
              </a:solidFill>
              <a:latin typeface="Open Sans"/>
            </a:endParaRPr>
          </a:p>
        </p:txBody>
      </p:sp>
      <p:sp>
        <p:nvSpPr>
          <p:cNvPr id="6" name="Freeform 244">
            <a:extLst>
              <a:ext uri="{FF2B5EF4-FFF2-40B4-BE49-F238E27FC236}">
                <a16:creationId xmlns:a16="http://schemas.microsoft.com/office/drawing/2014/main" id="{36D6B182-5040-B642-7844-CCDD55A103B2}"/>
              </a:ext>
            </a:extLst>
          </p:cNvPr>
          <p:cNvSpPr>
            <a:spLocks/>
          </p:cNvSpPr>
          <p:nvPr/>
        </p:nvSpPr>
        <p:spPr bwMode="auto">
          <a:xfrm flipH="1">
            <a:off x="5228011" y="2657742"/>
            <a:ext cx="983226" cy="967584"/>
          </a:xfrm>
          <a:custGeom>
            <a:avLst/>
            <a:gdLst>
              <a:gd name="T0" fmla="*/ 70 w 140"/>
              <a:gd name="T1" fmla="*/ 0 h 139"/>
              <a:gd name="T2" fmla="*/ 93 w 140"/>
              <a:gd name="T3" fmla="*/ 3 h 139"/>
              <a:gd name="T4" fmla="*/ 113 w 140"/>
              <a:gd name="T5" fmla="*/ 13 h 139"/>
              <a:gd name="T6" fmla="*/ 127 w 140"/>
              <a:gd name="T7" fmla="*/ 29 h 139"/>
              <a:gd name="T8" fmla="*/ 137 w 140"/>
              <a:gd name="T9" fmla="*/ 49 h 139"/>
              <a:gd name="T10" fmla="*/ 140 w 140"/>
              <a:gd name="T11" fmla="*/ 70 h 139"/>
              <a:gd name="T12" fmla="*/ 135 w 140"/>
              <a:gd name="T13" fmla="*/ 93 h 139"/>
              <a:gd name="T14" fmla="*/ 126 w 140"/>
              <a:gd name="T15" fmla="*/ 111 h 139"/>
              <a:gd name="T16" fmla="*/ 109 w 140"/>
              <a:gd name="T17" fmla="*/ 127 h 139"/>
              <a:gd name="T18" fmla="*/ 91 w 140"/>
              <a:gd name="T19" fmla="*/ 135 h 139"/>
              <a:gd name="T20" fmla="*/ 68 w 140"/>
              <a:gd name="T21" fmla="*/ 139 h 139"/>
              <a:gd name="T22" fmla="*/ 47 w 140"/>
              <a:gd name="T23" fmla="*/ 135 h 139"/>
              <a:gd name="T24" fmla="*/ 28 w 140"/>
              <a:gd name="T25" fmla="*/ 126 h 139"/>
              <a:gd name="T26" fmla="*/ 13 w 140"/>
              <a:gd name="T27" fmla="*/ 109 h 139"/>
              <a:gd name="T28" fmla="*/ 3 w 140"/>
              <a:gd name="T29" fmla="*/ 90 h 139"/>
              <a:gd name="T30" fmla="*/ 0 w 140"/>
              <a:gd name="T31" fmla="*/ 68 h 139"/>
              <a:gd name="T32" fmla="*/ 3 w 140"/>
              <a:gd name="T33" fmla="*/ 46 h 139"/>
              <a:gd name="T34" fmla="*/ 14 w 140"/>
              <a:gd name="T35" fmla="*/ 28 h 139"/>
              <a:gd name="T36" fmla="*/ 29 w 140"/>
              <a:gd name="T37" fmla="*/ 11 h 139"/>
              <a:gd name="T38" fmla="*/ 49 w 140"/>
              <a:gd name="T39" fmla="*/ 1 h 139"/>
              <a:gd name="T40" fmla="*/ 70 w 140"/>
              <a:gd name="T41" fmla="*/ 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0" h="139">
                <a:moveTo>
                  <a:pt x="70" y="0"/>
                </a:moveTo>
                <a:lnTo>
                  <a:pt x="93" y="3"/>
                </a:lnTo>
                <a:lnTo>
                  <a:pt x="113" y="13"/>
                </a:lnTo>
                <a:lnTo>
                  <a:pt x="127" y="29"/>
                </a:lnTo>
                <a:lnTo>
                  <a:pt x="137" y="49"/>
                </a:lnTo>
                <a:lnTo>
                  <a:pt x="140" y="70"/>
                </a:lnTo>
                <a:lnTo>
                  <a:pt x="135" y="93"/>
                </a:lnTo>
                <a:lnTo>
                  <a:pt x="126" y="111"/>
                </a:lnTo>
                <a:lnTo>
                  <a:pt x="109" y="127"/>
                </a:lnTo>
                <a:lnTo>
                  <a:pt x="91" y="135"/>
                </a:lnTo>
                <a:lnTo>
                  <a:pt x="68" y="139"/>
                </a:lnTo>
                <a:lnTo>
                  <a:pt x="47" y="135"/>
                </a:lnTo>
                <a:lnTo>
                  <a:pt x="28" y="126"/>
                </a:lnTo>
                <a:lnTo>
                  <a:pt x="13" y="109"/>
                </a:lnTo>
                <a:lnTo>
                  <a:pt x="3" y="90"/>
                </a:lnTo>
                <a:lnTo>
                  <a:pt x="0" y="68"/>
                </a:lnTo>
                <a:lnTo>
                  <a:pt x="3" y="46"/>
                </a:lnTo>
                <a:lnTo>
                  <a:pt x="14" y="28"/>
                </a:lnTo>
                <a:lnTo>
                  <a:pt x="29" y="11"/>
                </a:lnTo>
                <a:lnTo>
                  <a:pt x="49" y="1"/>
                </a:lnTo>
                <a:lnTo>
                  <a:pt x="70" y="0"/>
                </a:lnTo>
                <a:close/>
              </a:path>
            </a:pathLst>
          </a:custGeom>
          <a:solidFill>
            <a:srgbClr val="03357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09585"/>
            <a:endParaRPr lang="en-US" sz="1351" dirty="0">
              <a:solidFill>
                <a:prstClr val="black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9818010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" grpId="0" build="p"/>
      <p:bldP spid="82" grpId="0"/>
      <p:bldP spid="4" grpId="0" animBg="1"/>
      <p:bldP spid="103" grpId="0" animBg="1"/>
      <p:bldP spid="8" grpId="0"/>
      <p:bldP spid="11" grpId="0"/>
      <p:bldP spid="2" grpId="0"/>
      <p:bldP spid="3" grpId="0"/>
      <p:bldP spid="13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0744-F2A4-4F56-77A8-5CA21C1AA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FBD20B7-AD00-132E-4BBD-AD7A0EEC65BB}"/>
              </a:ext>
            </a:extLst>
          </p:cNvPr>
          <p:cNvSpPr/>
          <p:nvPr/>
        </p:nvSpPr>
        <p:spPr>
          <a:xfrm>
            <a:off x="3180403" y="5216706"/>
            <a:ext cx="5831194" cy="1641295"/>
          </a:xfrm>
          <a:custGeom>
            <a:avLst/>
            <a:gdLst>
              <a:gd name="connsiteX0" fmla="*/ 2295512 w 4591024"/>
              <a:gd name="connsiteY0" fmla="*/ 0 h 1641295"/>
              <a:gd name="connsiteX1" fmla="*/ 4591024 w 4591024"/>
              <a:gd name="connsiteY1" fmla="*/ 1441048 h 1641295"/>
              <a:gd name="connsiteX2" fmla="*/ 4579173 w 4591024"/>
              <a:gd name="connsiteY2" fmla="*/ 1588387 h 1641295"/>
              <a:gd name="connsiteX3" fmla="*/ 4566310 w 4591024"/>
              <a:gd name="connsiteY3" fmla="*/ 1641295 h 1641295"/>
              <a:gd name="connsiteX4" fmla="*/ 24714 w 4591024"/>
              <a:gd name="connsiteY4" fmla="*/ 1641295 h 1641295"/>
              <a:gd name="connsiteX5" fmla="*/ 11851 w 4591024"/>
              <a:gd name="connsiteY5" fmla="*/ 1588387 h 1641295"/>
              <a:gd name="connsiteX6" fmla="*/ 0 w 4591024"/>
              <a:gd name="connsiteY6" fmla="*/ 1441048 h 1641295"/>
              <a:gd name="connsiteX7" fmla="*/ 2295512 w 4591024"/>
              <a:gd name="connsiteY7" fmla="*/ 0 h 1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024" h="1641295">
                <a:moveTo>
                  <a:pt x="2295512" y="0"/>
                </a:moveTo>
                <a:cubicBezTo>
                  <a:pt x="3563288" y="0"/>
                  <a:pt x="4591024" y="645179"/>
                  <a:pt x="4591024" y="1441048"/>
                </a:cubicBezTo>
                <a:cubicBezTo>
                  <a:pt x="4591024" y="1490790"/>
                  <a:pt x="4587010" y="1539943"/>
                  <a:pt x="4579173" y="1588387"/>
                </a:cubicBezTo>
                <a:lnTo>
                  <a:pt x="4566310" y="1641295"/>
                </a:lnTo>
                <a:lnTo>
                  <a:pt x="24714" y="1641295"/>
                </a:lnTo>
                <a:lnTo>
                  <a:pt x="11851" y="1588387"/>
                </a:lnTo>
                <a:cubicBezTo>
                  <a:pt x="4015" y="1539943"/>
                  <a:pt x="0" y="1490790"/>
                  <a:pt x="0" y="1441048"/>
                </a:cubicBezTo>
                <a:cubicBezTo>
                  <a:pt x="0" y="645179"/>
                  <a:pt x="1027736" y="0"/>
                  <a:pt x="2295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D535900-DFAB-58ED-7D53-57B5B0E39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29432" y="914074"/>
            <a:ext cx="9673983" cy="868998"/>
          </a:xfrm>
        </p:spPr>
        <p:txBody>
          <a:bodyPr>
            <a:noAutofit/>
          </a:bodyPr>
          <a:lstStyle/>
          <a:p>
            <a:r>
              <a:rPr lang="cs-CZ" sz="7400" spc="1500" dirty="0">
                <a:solidFill>
                  <a:schemeClr val="bg1"/>
                </a:solidFill>
                <a:latin typeface="Myriad Pro" panose="020B0503030403020204" pitchFamily="34" charset="0"/>
              </a:rPr>
              <a:t>SCHV</a:t>
            </a:r>
            <a:r>
              <a:rPr lang="cs-CZ" sz="7400" spc="1500" dirty="0">
                <a:solidFill>
                  <a:srgbClr val="002060"/>
                </a:solidFill>
                <a:latin typeface="Myriad Pro" panose="020B0503030403020204" pitchFamily="34" charset="0"/>
              </a:rPr>
              <a:t>ALUJEME</a:t>
            </a:r>
            <a:endParaRPr lang="en-ID" sz="7400" spc="1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5717A2-A16F-FF9D-D14B-5F647DB15577}"/>
              </a:ext>
            </a:extLst>
          </p:cNvPr>
          <p:cNvSpPr/>
          <p:nvPr/>
        </p:nvSpPr>
        <p:spPr>
          <a:xfrm>
            <a:off x="4607560" y="5318744"/>
            <a:ext cx="2976880" cy="436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6770C9-729D-C7A8-A714-AD322417C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20" y="-240165"/>
            <a:ext cx="2624186" cy="1854383"/>
          </a:xfrm>
          <a:prstGeom prst="rect">
            <a:avLst/>
          </a:prstGeom>
        </p:spPr>
      </p:pic>
      <p:sp>
        <p:nvSpPr>
          <p:cNvPr id="11" name="TextBox 81">
            <a:extLst>
              <a:ext uri="{FF2B5EF4-FFF2-40B4-BE49-F238E27FC236}">
                <a16:creationId xmlns:a16="http://schemas.microsoft.com/office/drawing/2014/main" id="{CBD1FDD2-61EB-4636-E8C5-1749A4ED2B13}"/>
              </a:ext>
            </a:extLst>
          </p:cNvPr>
          <p:cNvSpPr txBox="1"/>
          <p:nvPr/>
        </p:nvSpPr>
        <p:spPr>
          <a:xfrm>
            <a:off x="406105" y="2934270"/>
            <a:ext cx="31875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b="1" dirty="0">
                <a:solidFill>
                  <a:schemeClr val="bg1"/>
                </a:solidFill>
                <a:latin typeface="Ubuntu"/>
              </a:rPr>
              <a:t>KOMUNIKAČNÍ PLÁN </a:t>
            </a:r>
            <a:endParaRPr kumimoji="0" lang="en-ID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" name="TextBox 81">
            <a:extLst>
              <a:ext uri="{FF2B5EF4-FFF2-40B4-BE49-F238E27FC236}">
                <a16:creationId xmlns:a16="http://schemas.microsoft.com/office/drawing/2014/main" id="{3386C2E8-D8CD-B098-360E-7C0186B05DFE}"/>
              </a:ext>
            </a:extLst>
          </p:cNvPr>
          <p:cNvSpPr txBox="1"/>
          <p:nvPr/>
        </p:nvSpPr>
        <p:spPr>
          <a:xfrm>
            <a:off x="-76051" y="2830484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1.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grpSp>
        <p:nvGrpSpPr>
          <p:cNvPr id="108" name="Graphic 20">
            <a:extLst>
              <a:ext uri="{FF2B5EF4-FFF2-40B4-BE49-F238E27FC236}">
                <a16:creationId xmlns:a16="http://schemas.microsoft.com/office/drawing/2014/main" id="{A820F480-A662-FACC-1B37-4A87F97CEA7D}"/>
              </a:ext>
            </a:extLst>
          </p:cNvPr>
          <p:cNvGrpSpPr/>
          <p:nvPr/>
        </p:nvGrpSpPr>
        <p:grpSpPr>
          <a:xfrm>
            <a:off x="3389588" y="2245360"/>
            <a:ext cx="5412823" cy="4612640"/>
            <a:chOff x="11844479" y="3751557"/>
            <a:chExt cx="10912237" cy="9964442"/>
          </a:xfrm>
        </p:grpSpPr>
        <p:sp>
          <p:nvSpPr>
            <p:cNvPr id="109" name="Freeform: Shape 24">
              <a:extLst>
                <a:ext uri="{FF2B5EF4-FFF2-40B4-BE49-F238E27FC236}">
                  <a16:creationId xmlns:a16="http://schemas.microsoft.com/office/drawing/2014/main" id="{05D255F3-599E-AF6F-7905-5923E7225A67}"/>
                </a:ext>
              </a:extLst>
            </p:cNvPr>
            <p:cNvSpPr/>
            <p:nvPr/>
          </p:nvSpPr>
          <p:spPr>
            <a:xfrm>
              <a:off x="14377560" y="4528628"/>
              <a:ext cx="4101487" cy="7380212"/>
            </a:xfrm>
            <a:custGeom>
              <a:avLst/>
              <a:gdLst>
                <a:gd name="connsiteX0" fmla="*/ 4101488 w 4101487"/>
                <a:gd name="connsiteY0" fmla="*/ 3458144 h 7380212"/>
                <a:gd name="connsiteX1" fmla="*/ 3004621 w 4101487"/>
                <a:gd name="connsiteY1" fmla="*/ 5298154 h 7380212"/>
                <a:gd name="connsiteX2" fmla="*/ 2374519 w 4101487"/>
                <a:gd name="connsiteY2" fmla="*/ 5945305 h 7380212"/>
                <a:gd name="connsiteX3" fmla="*/ 1903605 w 4101487"/>
                <a:gd name="connsiteY3" fmla="*/ 6373879 h 7380212"/>
                <a:gd name="connsiteX4" fmla="*/ 1413424 w 4101487"/>
                <a:gd name="connsiteY4" fmla="*/ 7380212 h 7380212"/>
                <a:gd name="connsiteX5" fmla="*/ 0 w 4101487"/>
                <a:gd name="connsiteY5" fmla="*/ 5241889 h 7380212"/>
                <a:gd name="connsiteX6" fmla="*/ 217953 w 4101487"/>
                <a:gd name="connsiteY6" fmla="*/ 2802013 h 7380212"/>
                <a:gd name="connsiteX7" fmla="*/ 679773 w 4101487"/>
                <a:gd name="connsiteY7" fmla="*/ 1058051 h 7380212"/>
                <a:gd name="connsiteX8" fmla="*/ 970869 w 4101487"/>
                <a:gd name="connsiteY8" fmla="*/ 62914 h 7380212"/>
                <a:gd name="connsiteX9" fmla="*/ 1133240 w 4101487"/>
                <a:gd name="connsiteY9" fmla="*/ 0 h 7380212"/>
                <a:gd name="connsiteX10" fmla="*/ 1351420 w 4101487"/>
                <a:gd name="connsiteY10" fmla="*/ 206132 h 7380212"/>
                <a:gd name="connsiteX11" fmla="*/ 1322720 w 4101487"/>
                <a:gd name="connsiteY11" fmla="*/ 1389726 h 7380212"/>
                <a:gd name="connsiteX12" fmla="*/ 1328176 w 4101487"/>
                <a:gd name="connsiteY12" fmla="*/ 2433966 h 7380212"/>
                <a:gd name="connsiteX13" fmla="*/ 1351136 w 4101487"/>
                <a:gd name="connsiteY13" fmla="*/ 2429022 h 7380212"/>
                <a:gd name="connsiteX14" fmla="*/ 2904254 w 4101487"/>
                <a:gd name="connsiteY14" fmla="*/ 502741 h 7380212"/>
                <a:gd name="connsiteX15" fmla="*/ 4101488 w 4101487"/>
                <a:gd name="connsiteY15" fmla="*/ 3458144 h 738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101487" h="7380212">
                  <a:moveTo>
                    <a:pt x="4101488" y="3458144"/>
                  </a:moveTo>
                  <a:cubicBezTo>
                    <a:pt x="4101488" y="3458144"/>
                    <a:pt x="3557317" y="4546714"/>
                    <a:pt x="3004621" y="5298154"/>
                  </a:cubicBezTo>
                  <a:cubicBezTo>
                    <a:pt x="2784679" y="5597206"/>
                    <a:pt x="2563373" y="5842836"/>
                    <a:pt x="2374519" y="5945305"/>
                  </a:cubicBezTo>
                  <a:cubicBezTo>
                    <a:pt x="2189643" y="6045558"/>
                    <a:pt x="2033126" y="6201279"/>
                    <a:pt x="1903605" y="6373879"/>
                  </a:cubicBezTo>
                  <a:cubicBezTo>
                    <a:pt x="1568179" y="6820753"/>
                    <a:pt x="1413424" y="7380212"/>
                    <a:pt x="1413424" y="7380212"/>
                  </a:cubicBezTo>
                  <a:lnTo>
                    <a:pt x="0" y="5241889"/>
                  </a:lnTo>
                  <a:cubicBezTo>
                    <a:pt x="0" y="5241889"/>
                    <a:pt x="48251" y="3151703"/>
                    <a:pt x="217953" y="2802013"/>
                  </a:cubicBezTo>
                  <a:cubicBezTo>
                    <a:pt x="465288" y="2292510"/>
                    <a:pt x="584749" y="1263046"/>
                    <a:pt x="679773" y="1058051"/>
                  </a:cubicBezTo>
                  <a:cubicBezTo>
                    <a:pt x="750246" y="906024"/>
                    <a:pt x="951547" y="120656"/>
                    <a:pt x="970869" y="62914"/>
                  </a:cubicBezTo>
                  <a:cubicBezTo>
                    <a:pt x="979281" y="38021"/>
                    <a:pt x="1046229" y="-113"/>
                    <a:pt x="1133240" y="0"/>
                  </a:cubicBezTo>
                  <a:cubicBezTo>
                    <a:pt x="1203030" y="0"/>
                    <a:pt x="1321583" y="67460"/>
                    <a:pt x="1351420" y="206132"/>
                  </a:cubicBezTo>
                  <a:cubicBezTo>
                    <a:pt x="1502594" y="906933"/>
                    <a:pt x="1320617" y="1369152"/>
                    <a:pt x="1322720" y="1389726"/>
                  </a:cubicBezTo>
                  <a:cubicBezTo>
                    <a:pt x="1376029" y="1928327"/>
                    <a:pt x="1215761" y="2328087"/>
                    <a:pt x="1328176" y="2433966"/>
                  </a:cubicBezTo>
                  <a:cubicBezTo>
                    <a:pt x="1332381" y="2437887"/>
                    <a:pt x="1340110" y="2436012"/>
                    <a:pt x="1351136" y="2429022"/>
                  </a:cubicBezTo>
                  <a:cubicBezTo>
                    <a:pt x="1545957" y="2303933"/>
                    <a:pt x="2755353" y="540818"/>
                    <a:pt x="2904254" y="502741"/>
                  </a:cubicBezTo>
                  <a:cubicBezTo>
                    <a:pt x="3061567" y="462560"/>
                    <a:pt x="4101488" y="3458144"/>
                    <a:pt x="4101488" y="3458144"/>
                  </a:cubicBezTo>
                  <a:close/>
                </a:path>
              </a:pathLst>
            </a:custGeom>
            <a:solidFill>
              <a:srgbClr val="FFB27D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0" name="Freeform: Shape 25">
              <a:extLst>
                <a:ext uri="{FF2B5EF4-FFF2-40B4-BE49-F238E27FC236}">
                  <a16:creationId xmlns:a16="http://schemas.microsoft.com/office/drawing/2014/main" id="{FB4DB7EA-3D18-AB65-39B4-0C25682FB48A}"/>
                </a:ext>
              </a:extLst>
            </p:cNvPr>
            <p:cNvSpPr/>
            <p:nvPr/>
          </p:nvSpPr>
          <p:spPr>
            <a:xfrm>
              <a:off x="12576652" y="10515080"/>
              <a:ext cx="3639553" cy="3200522"/>
            </a:xfrm>
            <a:custGeom>
              <a:avLst/>
              <a:gdLst>
                <a:gd name="connsiteX0" fmla="*/ 3639553 w 3639553"/>
                <a:gd name="connsiteY0" fmla="*/ 970529 h 3200522"/>
                <a:gd name="connsiteX1" fmla="*/ 3565217 w 3639553"/>
                <a:gd name="connsiteY1" fmla="*/ 3200523 h 3200522"/>
                <a:gd name="connsiteX2" fmla="*/ 0 w 3639553"/>
                <a:gd name="connsiteY2" fmla="*/ 3200523 h 3200522"/>
                <a:gd name="connsiteX3" fmla="*/ 1523395 w 3639553"/>
                <a:gd name="connsiteY3" fmla="*/ 0 h 3200522"/>
                <a:gd name="connsiteX4" fmla="*/ 3639553 w 3639553"/>
                <a:gd name="connsiteY4" fmla="*/ 970529 h 320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9553" h="3200522">
                  <a:moveTo>
                    <a:pt x="3639553" y="970529"/>
                  </a:moveTo>
                  <a:cubicBezTo>
                    <a:pt x="3639553" y="970529"/>
                    <a:pt x="3620287" y="1920768"/>
                    <a:pt x="3565217" y="3200523"/>
                  </a:cubicBezTo>
                  <a:lnTo>
                    <a:pt x="0" y="3200523"/>
                  </a:lnTo>
                  <a:cubicBezTo>
                    <a:pt x="814921" y="1462698"/>
                    <a:pt x="1523395" y="0"/>
                    <a:pt x="1523395" y="0"/>
                  </a:cubicBezTo>
                  <a:cubicBezTo>
                    <a:pt x="1523395" y="0"/>
                    <a:pt x="3553395" y="62061"/>
                    <a:pt x="3639553" y="970529"/>
                  </a:cubicBezTo>
                  <a:close/>
                </a:path>
              </a:pathLst>
            </a:custGeom>
            <a:solidFill>
              <a:srgbClr val="F9974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1" name="Freeform: Shape 26">
              <a:extLst>
                <a:ext uri="{FF2B5EF4-FFF2-40B4-BE49-F238E27FC236}">
                  <a16:creationId xmlns:a16="http://schemas.microsoft.com/office/drawing/2014/main" id="{36783E38-7340-AFC1-D22C-955E0763658C}"/>
                </a:ext>
              </a:extLst>
            </p:cNvPr>
            <p:cNvSpPr/>
            <p:nvPr/>
          </p:nvSpPr>
          <p:spPr>
            <a:xfrm>
              <a:off x="18306521" y="3788401"/>
              <a:ext cx="1478896" cy="1825557"/>
            </a:xfrm>
            <a:custGeom>
              <a:avLst/>
              <a:gdLst>
                <a:gd name="connsiteX0" fmla="*/ 1408293 w 1478896"/>
                <a:gd name="connsiteY0" fmla="*/ 514261 h 1825557"/>
                <a:gd name="connsiteX1" fmla="*/ 970570 w 1478896"/>
                <a:gd name="connsiteY1" fmla="*/ 1155900 h 1825557"/>
                <a:gd name="connsiteX2" fmla="*/ 541086 w 1478896"/>
                <a:gd name="connsiteY2" fmla="*/ 1785604 h 1825557"/>
                <a:gd name="connsiteX3" fmla="*/ 451802 w 1478896"/>
                <a:gd name="connsiteY3" fmla="*/ 1825046 h 1825557"/>
                <a:gd name="connsiteX4" fmla="*/ 121833 w 1478896"/>
                <a:gd name="connsiteY4" fmla="*/ 1584304 h 1825557"/>
                <a:gd name="connsiteX5" fmla="*/ 111773 w 1478896"/>
                <a:gd name="connsiteY5" fmla="*/ 1576006 h 1825557"/>
                <a:gd name="connsiteX6" fmla="*/ 70626 w 1478896"/>
                <a:gd name="connsiteY6" fmla="*/ 1140726 h 1825557"/>
                <a:gd name="connsiteX7" fmla="*/ 727099 w 1478896"/>
                <a:gd name="connsiteY7" fmla="*/ 347174 h 1825557"/>
                <a:gd name="connsiteX8" fmla="*/ 727099 w 1478896"/>
                <a:gd name="connsiteY8" fmla="*/ 347117 h 1825557"/>
                <a:gd name="connsiteX9" fmla="*/ 921807 w 1478896"/>
                <a:gd name="connsiteY9" fmla="*/ 111773 h 1825557"/>
                <a:gd name="connsiteX10" fmla="*/ 1357087 w 1478896"/>
                <a:gd name="connsiteY10" fmla="*/ 70627 h 1825557"/>
                <a:gd name="connsiteX11" fmla="*/ 1367146 w 1478896"/>
                <a:gd name="connsiteY11" fmla="*/ 78924 h 1825557"/>
                <a:gd name="connsiteX12" fmla="*/ 1408293 w 1478896"/>
                <a:gd name="connsiteY12" fmla="*/ 514261 h 182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8896" h="1825557">
                  <a:moveTo>
                    <a:pt x="1408293" y="514261"/>
                  </a:moveTo>
                  <a:lnTo>
                    <a:pt x="970570" y="1155900"/>
                  </a:lnTo>
                  <a:lnTo>
                    <a:pt x="541086" y="1785604"/>
                  </a:lnTo>
                  <a:cubicBezTo>
                    <a:pt x="514886" y="1817203"/>
                    <a:pt x="484595" y="1828172"/>
                    <a:pt x="451802" y="1825046"/>
                  </a:cubicBezTo>
                  <a:cubicBezTo>
                    <a:pt x="348765" y="1815271"/>
                    <a:pt x="221233" y="1666597"/>
                    <a:pt x="121833" y="1584304"/>
                  </a:cubicBezTo>
                  <a:lnTo>
                    <a:pt x="111773" y="1576006"/>
                  </a:lnTo>
                  <a:cubicBezTo>
                    <a:pt x="-19282" y="1467570"/>
                    <a:pt x="-37810" y="1271668"/>
                    <a:pt x="70626" y="1140726"/>
                  </a:cubicBezTo>
                  <a:lnTo>
                    <a:pt x="727099" y="347174"/>
                  </a:lnTo>
                  <a:lnTo>
                    <a:pt x="727099" y="347117"/>
                  </a:lnTo>
                  <a:lnTo>
                    <a:pt x="921807" y="111773"/>
                  </a:lnTo>
                  <a:cubicBezTo>
                    <a:pt x="1030244" y="-19282"/>
                    <a:pt x="1226088" y="-37810"/>
                    <a:pt x="1357087" y="70627"/>
                  </a:cubicBezTo>
                  <a:lnTo>
                    <a:pt x="1367146" y="78924"/>
                  </a:lnTo>
                  <a:cubicBezTo>
                    <a:pt x="1498202" y="187304"/>
                    <a:pt x="1516673" y="383205"/>
                    <a:pt x="1408293" y="514261"/>
                  </a:cubicBezTo>
                  <a:close/>
                </a:path>
              </a:pathLst>
            </a:custGeom>
            <a:solidFill>
              <a:srgbClr val="FFB27D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2" name="Freeform: Shape 27">
              <a:extLst>
                <a:ext uri="{FF2B5EF4-FFF2-40B4-BE49-F238E27FC236}">
                  <a16:creationId xmlns:a16="http://schemas.microsoft.com/office/drawing/2014/main" id="{30A17FAE-FC64-FDE6-701E-7AF0BDBE3A23}"/>
                </a:ext>
              </a:extLst>
            </p:cNvPr>
            <p:cNvSpPr/>
            <p:nvPr/>
          </p:nvSpPr>
          <p:spPr>
            <a:xfrm>
              <a:off x="18758323" y="4135574"/>
              <a:ext cx="518767" cy="1478383"/>
            </a:xfrm>
            <a:custGeom>
              <a:avLst/>
              <a:gdLst>
                <a:gd name="connsiteX0" fmla="*/ 518767 w 518767"/>
                <a:gd name="connsiteY0" fmla="*/ 808727 h 1478383"/>
                <a:gd name="connsiteX1" fmla="*/ 89284 w 518767"/>
                <a:gd name="connsiteY1" fmla="*/ 1438431 h 1478383"/>
                <a:gd name="connsiteX2" fmla="*/ 0 w 518767"/>
                <a:gd name="connsiteY2" fmla="*/ 1477872 h 1478383"/>
                <a:gd name="connsiteX3" fmla="*/ 275296 w 518767"/>
                <a:gd name="connsiteY3" fmla="*/ 0 h 1478383"/>
                <a:gd name="connsiteX4" fmla="*/ 518767 w 518767"/>
                <a:gd name="connsiteY4" fmla="*/ 808727 h 14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767" h="1478383">
                  <a:moveTo>
                    <a:pt x="518767" y="808727"/>
                  </a:moveTo>
                  <a:lnTo>
                    <a:pt x="89284" y="1438431"/>
                  </a:lnTo>
                  <a:cubicBezTo>
                    <a:pt x="63084" y="1470030"/>
                    <a:pt x="32792" y="1480998"/>
                    <a:pt x="0" y="1477872"/>
                  </a:cubicBezTo>
                  <a:lnTo>
                    <a:pt x="275296" y="0"/>
                  </a:lnTo>
                  <a:cubicBezTo>
                    <a:pt x="275864" y="8298"/>
                    <a:pt x="322638" y="671362"/>
                    <a:pt x="518767" y="808727"/>
                  </a:cubicBez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3" name="Freeform: Shape 28">
              <a:extLst>
                <a:ext uri="{FF2B5EF4-FFF2-40B4-BE49-F238E27FC236}">
                  <a16:creationId xmlns:a16="http://schemas.microsoft.com/office/drawing/2014/main" id="{D8B05915-AF0F-1160-D194-DB57B77CC726}"/>
                </a:ext>
              </a:extLst>
            </p:cNvPr>
            <p:cNvSpPr/>
            <p:nvPr/>
          </p:nvSpPr>
          <p:spPr>
            <a:xfrm>
              <a:off x="15640373" y="9695271"/>
              <a:ext cx="1741807" cy="1207178"/>
            </a:xfrm>
            <a:custGeom>
              <a:avLst/>
              <a:gdLst>
                <a:gd name="connsiteX0" fmla="*/ 1741808 w 1741807"/>
                <a:gd name="connsiteY0" fmla="*/ 131454 h 1207178"/>
                <a:gd name="connsiteX1" fmla="*/ 1111706 w 1741807"/>
                <a:gd name="connsiteY1" fmla="*/ 778605 h 1207178"/>
                <a:gd name="connsiteX2" fmla="*/ 640792 w 1741807"/>
                <a:gd name="connsiteY2" fmla="*/ 1207179 h 1207178"/>
                <a:gd name="connsiteX3" fmla="*/ 156067 w 1741807"/>
                <a:gd name="connsiteY3" fmla="*/ 975586 h 1207178"/>
                <a:gd name="connsiteX4" fmla="*/ 144190 w 1741807"/>
                <a:gd name="connsiteY4" fmla="*/ 484042 h 1207178"/>
                <a:gd name="connsiteX5" fmla="*/ 149873 w 1741807"/>
                <a:gd name="connsiteY5" fmla="*/ 480917 h 1207178"/>
                <a:gd name="connsiteX6" fmla="*/ 525479 w 1741807"/>
                <a:gd name="connsiteY6" fmla="*/ 0 h 1207178"/>
                <a:gd name="connsiteX7" fmla="*/ 1741808 w 1741807"/>
                <a:gd name="connsiteY7" fmla="*/ 131454 h 120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1807" h="1207178">
                  <a:moveTo>
                    <a:pt x="1741808" y="131454"/>
                  </a:moveTo>
                  <a:cubicBezTo>
                    <a:pt x="1521866" y="430506"/>
                    <a:pt x="1300560" y="676136"/>
                    <a:pt x="1111706" y="778605"/>
                  </a:cubicBezTo>
                  <a:cubicBezTo>
                    <a:pt x="926830" y="878858"/>
                    <a:pt x="770313" y="1034578"/>
                    <a:pt x="640792" y="1207179"/>
                  </a:cubicBezTo>
                  <a:cubicBezTo>
                    <a:pt x="491834" y="1137730"/>
                    <a:pt x="322018" y="1056289"/>
                    <a:pt x="156067" y="975586"/>
                  </a:cubicBezTo>
                  <a:cubicBezTo>
                    <a:pt x="-46029" y="877380"/>
                    <a:pt x="-53815" y="590376"/>
                    <a:pt x="144190" y="484042"/>
                  </a:cubicBezTo>
                  <a:cubicBezTo>
                    <a:pt x="146122" y="483019"/>
                    <a:pt x="147997" y="481939"/>
                    <a:pt x="149873" y="480917"/>
                  </a:cubicBezTo>
                  <a:cubicBezTo>
                    <a:pt x="335374" y="374753"/>
                    <a:pt x="525479" y="0"/>
                    <a:pt x="525479" y="0"/>
                  </a:cubicBezTo>
                  <a:lnTo>
                    <a:pt x="1741808" y="131454"/>
                  </a:ln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4" name="Freeform: Shape 29">
              <a:extLst>
                <a:ext uri="{FF2B5EF4-FFF2-40B4-BE49-F238E27FC236}">
                  <a16:creationId xmlns:a16="http://schemas.microsoft.com/office/drawing/2014/main" id="{F215A159-88FD-ABF8-E6B5-F24726C6A312}"/>
                </a:ext>
              </a:extLst>
            </p:cNvPr>
            <p:cNvSpPr/>
            <p:nvPr/>
          </p:nvSpPr>
          <p:spPr>
            <a:xfrm>
              <a:off x="15224080" y="4624050"/>
              <a:ext cx="226060" cy="483590"/>
            </a:xfrm>
            <a:custGeom>
              <a:avLst/>
              <a:gdLst>
                <a:gd name="connsiteX0" fmla="*/ 114517 w 226060"/>
                <a:gd name="connsiteY0" fmla="*/ 0 h 483590"/>
                <a:gd name="connsiteX1" fmla="*/ 0 w 226060"/>
                <a:gd name="connsiteY1" fmla="*/ 462332 h 483590"/>
                <a:gd name="connsiteX2" fmla="*/ 164416 w 226060"/>
                <a:gd name="connsiteY2" fmla="*/ 471482 h 483590"/>
                <a:gd name="connsiteX3" fmla="*/ 114517 w 226060"/>
                <a:gd name="connsiteY3" fmla="*/ 0 h 48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060" h="483590">
                  <a:moveTo>
                    <a:pt x="114517" y="0"/>
                  </a:moveTo>
                  <a:lnTo>
                    <a:pt x="0" y="462332"/>
                  </a:lnTo>
                  <a:cubicBezTo>
                    <a:pt x="0" y="462332"/>
                    <a:pt x="100139" y="503309"/>
                    <a:pt x="164416" y="471482"/>
                  </a:cubicBezTo>
                  <a:cubicBezTo>
                    <a:pt x="228694" y="439656"/>
                    <a:pt x="281150" y="24893"/>
                    <a:pt x="114517" y="0"/>
                  </a:cubicBezTo>
                  <a:close/>
                </a:path>
              </a:pathLst>
            </a:custGeom>
            <a:solidFill>
              <a:srgbClr val="FFC197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15" name="Graphic 20">
              <a:extLst>
                <a:ext uri="{FF2B5EF4-FFF2-40B4-BE49-F238E27FC236}">
                  <a16:creationId xmlns:a16="http://schemas.microsoft.com/office/drawing/2014/main" id="{D5CEDA74-4B02-5E00-942F-EE5D69A836BB}"/>
                </a:ext>
              </a:extLst>
            </p:cNvPr>
            <p:cNvGrpSpPr/>
            <p:nvPr/>
          </p:nvGrpSpPr>
          <p:grpSpPr>
            <a:xfrm>
              <a:off x="15729037" y="3751557"/>
              <a:ext cx="3343342" cy="6293630"/>
              <a:chOff x="15729037" y="3751557"/>
              <a:chExt cx="3343342" cy="6293630"/>
            </a:xfrm>
          </p:grpSpPr>
          <p:sp>
            <p:nvSpPr>
              <p:cNvPr id="218" name="Freeform: Shape 31">
                <a:extLst>
                  <a:ext uri="{FF2B5EF4-FFF2-40B4-BE49-F238E27FC236}">
                    <a16:creationId xmlns:a16="http://schemas.microsoft.com/office/drawing/2014/main" id="{2700E409-728E-4384-7EF4-37CFDD7F94A0}"/>
                  </a:ext>
                </a:extLst>
              </p:cNvPr>
              <p:cNvSpPr/>
              <p:nvPr/>
            </p:nvSpPr>
            <p:spPr>
              <a:xfrm>
                <a:off x="15729037" y="3751557"/>
                <a:ext cx="3343342" cy="6293630"/>
              </a:xfrm>
              <a:custGeom>
                <a:avLst/>
                <a:gdLst>
                  <a:gd name="connsiteX0" fmla="*/ 2902948 w 3343342"/>
                  <a:gd name="connsiteY0" fmla="*/ 6293631 h 6293630"/>
                  <a:gd name="connsiteX1" fmla="*/ 440395 w 3343342"/>
                  <a:gd name="connsiteY1" fmla="*/ 6293631 h 6293630"/>
                  <a:gd name="connsiteX2" fmla="*/ 0 w 3343342"/>
                  <a:gd name="connsiteY2" fmla="*/ 5853236 h 6293630"/>
                  <a:gd name="connsiteX3" fmla="*/ 0 w 3343342"/>
                  <a:gd name="connsiteY3" fmla="*/ 440395 h 6293630"/>
                  <a:gd name="connsiteX4" fmla="*/ 440395 w 3343342"/>
                  <a:gd name="connsiteY4" fmla="*/ 0 h 6293630"/>
                  <a:gd name="connsiteX5" fmla="*/ 2902948 w 3343342"/>
                  <a:gd name="connsiteY5" fmla="*/ 0 h 6293630"/>
                  <a:gd name="connsiteX6" fmla="*/ 3343343 w 3343342"/>
                  <a:gd name="connsiteY6" fmla="*/ 440395 h 6293630"/>
                  <a:gd name="connsiteX7" fmla="*/ 3343343 w 3343342"/>
                  <a:gd name="connsiteY7" fmla="*/ 5853236 h 6293630"/>
                  <a:gd name="connsiteX8" fmla="*/ 2902948 w 3343342"/>
                  <a:gd name="connsiteY8" fmla="*/ 6293631 h 6293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43342" h="6293630">
                    <a:moveTo>
                      <a:pt x="2902948" y="6293631"/>
                    </a:moveTo>
                    <a:lnTo>
                      <a:pt x="440395" y="6293631"/>
                    </a:lnTo>
                    <a:cubicBezTo>
                      <a:pt x="198175" y="6293631"/>
                      <a:pt x="0" y="6095456"/>
                      <a:pt x="0" y="5853236"/>
                    </a:cubicBezTo>
                    <a:lnTo>
                      <a:pt x="0" y="440395"/>
                    </a:lnTo>
                    <a:cubicBezTo>
                      <a:pt x="0" y="198175"/>
                      <a:pt x="198175" y="0"/>
                      <a:pt x="440395" y="0"/>
                    </a:cubicBezTo>
                    <a:lnTo>
                      <a:pt x="2902948" y="0"/>
                    </a:lnTo>
                    <a:cubicBezTo>
                      <a:pt x="3145168" y="0"/>
                      <a:pt x="3343343" y="198175"/>
                      <a:pt x="3343343" y="440395"/>
                    </a:cubicBezTo>
                    <a:lnTo>
                      <a:pt x="3343343" y="5853236"/>
                    </a:lnTo>
                    <a:cubicBezTo>
                      <a:pt x="3343343" y="6095456"/>
                      <a:pt x="3145168" y="6293631"/>
                      <a:pt x="2902948" y="6293631"/>
                    </a:cubicBezTo>
                    <a:close/>
                  </a:path>
                </a:pathLst>
              </a:custGeom>
              <a:solidFill>
                <a:srgbClr val="2B478B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219" name="Graphic 20">
                <a:extLst>
                  <a:ext uri="{FF2B5EF4-FFF2-40B4-BE49-F238E27FC236}">
                    <a16:creationId xmlns:a16="http://schemas.microsoft.com/office/drawing/2014/main" id="{3BE9B2F2-AE39-0D3C-B0FB-C7FA3B3D3BBB}"/>
                  </a:ext>
                </a:extLst>
              </p:cNvPr>
              <p:cNvGrpSpPr/>
              <p:nvPr/>
            </p:nvGrpSpPr>
            <p:grpSpPr>
              <a:xfrm>
                <a:off x="15894760" y="3907506"/>
                <a:ext cx="3011952" cy="5939621"/>
                <a:chOff x="15894760" y="3907506"/>
                <a:chExt cx="3011952" cy="5939621"/>
              </a:xfrm>
            </p:grpSpPr>
            <p:sp>
              <p:nvSpPr>
                <p:cNvPr id="221" name="Freeform: Shape 36">
                  <a:extLst>
                    <a:ext uri="{FF2B5EF4-FFF2-40B4-BE49-F238E27FC236}">
                      <a16:creationId xmlns:a16="http://schemas.microsoft.com/office/drawing/2014/main" id="{B77A487F-09B7-9CD1-303C-937EFA2E7D35}"/>
                    </a:ext>
                  </a:extLst>
                </p:cNvPr>
                <p:cNvSpPr/>
                <p:nvPr/>
              </p:nvSpPr>
              <p:spPr>
                <a:xfrm>
                  <a:off x="15894760" y="3907506"/>
                  <a:ext cx="3011952" cy="5939621"/>
                </a:xfrm>
                <a:custGeom>
                  <a:avLst/>
                  <a:gdLst>
                    <a:gd name="connsiteX0" fmla="*/ 3011952 w 3011952"/>
                    <a:gd name="connsiteY0" fmla="*/ 326105 h 5939621"/>
                    <a:gd name="connsiteX1" fmla="*/ 3011952 w 3011952"/>
                    <a:gd name="connsiteY1" fmla="*/ 5613517 h 5939621"/>
                    <a:gd name="connsiteX2" fmla="*/ 2688235 w 3011952"/>
                    <a:gd name="connsiteY2" fmla="*/ 5939622 h 5939621"/>
                    <a:gd name="connsiteX3" fmla="*/ 323661 w 3011952"/>
                    <a:gd name="connsiteY3" fmla="*/ 5939622 h 5939621"/>
                    <a:gd name="connsiteX4" fmla="*/ 0 w 3011952"/>
                    <a:gd name="connsiteY4" fmla="*/ 5613517 h 5939621"/>
                    <a:gd name="connsiteX5" fmla="*/ 0 w 3011952"/>
                    <a:gd name="connsiteY5" fmla="*/ 326105 h 5939621"/>
                    <a:gd name="connsiteX6" fmla="*/ 323661 w 3011952"/>
                    <a:gd name="connsiteY6" fmla="*/ 0 h 5939621"/>
                    <a:gd name="connsiteX7" fmla="*/ 2688235 w 3011952"/>
                    <a:gd name="connsiteY7" fmla="*/ 0 h 5939621"/>
                    <a:gd name="connsiteX8" fmla="*/ 3011952 w 3011952"/>
                    <a:gd name="connsiteY8" fmla="*/ 326105 h 593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1952" h="5939621">
                      <a:moveTo>
                        <a:pt x="3011952" y="326105"/>
                      </a:moveTo>
                      <a:lnTo>
                        <a:pt x="3011952" y="5613517"/>
                      </a:lnTo>
                      <a:cubicBezTo>
                        <a:pt x="3011952" y="5792880"/>
                        <a:pt x="2866234" y="5939622"/>
                        <a:pt x="2688235" y="5939622"/>
                      </a:cubicBezTo>
                      <a:lnTo>
                        <a:pt x="323661" y="5939622"/>
                      </a:lnTo>
                      <a:cubicBezTo>
                        <a:pt x="145662" y="5939622"/>
                        <a:pt x="0" y="5792880"/>
                        <a:pt x="0" y="5613517"/>
                      </a:cubicBezTo>
                      <a:lnTo>
                        <a:pt x="0" y="326105"/>
                      </a:lnTo>
                      <a:cubicBezTo>
                        <a:pt x="0" y="146741"/>
                        <a:pt x="145662" y="0"/>
                        <a:pt x="323661" y="0"/>
                      </a:cubicBezTo>
                      <a:lnTo>
                        <a:pt x="2688235" y="0"/>
                      </a:lnTo>
                      <a:cubicBezTo>
                        <a:pt x="2866234" y="0"/>
                        <a:pt x="3011952" y="146741"/>
                        <a:pt x="3011952" y="326105"/>
                      </a:cubicBezTo>
                      <a:close/>
                    </a:path>
                  </a:pathLst>
                </a:custGeom>
                <a:solidFill>
                  <a:srgbClr val="C0D8F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222" name="Freeform: Shape 37">
                  <a:extLst>
                    <a:ext uri="{FF2B5EF4-FFF2-40B4-BE49-F238E27FC236}">
                      <a16:creationId xmlns:a16="http://schemas.microsoft.com/office/drawing/2014/main" id="{3EAFC7D7-F4B1-C376-3C9C-BB8E872D5371}"/>
                    </a:ext>
                  </a:extLst>
                </p:cNvPr>
                <p:cNvSpPr/>
                <p:nvPr/>
              </p:nvSpPr>
              <p:spPr>
                <a:xfrm>
                  <a:off x="15894760" y="3907506"/>
                  <a:ext cx="2688234" cy="5939621"/>
                </a:xfrm>
                <a:custGeom>
                  <a:avLst/>
                  <a:gdLst>
                    <a:gd name="connsiteX0" fmla="*/ 2688235 w 2688234"/>
                    <a:gd name="connsiteY0" fmla="*/ 0 h 5939621"/>
                    <a:gd name="connsiteX1" fmla="*/ 352930 w 2688234"/>
                    <a:gd name="connsiteY1" fmla="*/ 5939622 h 5939621"/>
                    <a:gd name="connsiteX2" fmla="*/ 323661 w 2688234"/>
                    <a:gd name="connsiteY2" fmla="*/ 5939622 h 5939621"/>
                    <a:gd name="connsiteX3" fmla="*/ 0 w 2688234"/>
                    <a:gd name="connsiteY3" fmla="*/ 5613517 h 5939621"/>
                    <a:gd name="connsiteX4" fmla="*/ 0 w 2688234"/>
                    <a:gd name="connsiteY4" fmla="*/ 326105 h 5939621"/>
                    <a:gd name="connsiteX5" fmla="*/ 323661 w 2688234"/>
                    <a:gd name="connsiteY5" fmla="*/ 0 h 5939621"/>
                    <a:gd name="connsiteX6" fmla="*/ 2688235 w 2688234"/>
                    <a:gd name="connsiteY6" fmla="*/ 0 h 5939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88234" h="5939621">
                      <a:moveTo>
                        <a:pt x="2688235" y="0"/>
                      </a:moveTo>
                      <a:lnTo>
                        <a:pt x="352930" y="5939622"/>
                      </a:lnTo>
                      <a:lnTo>
                        <a:pt x="323661" y="5939622"/>
                      </a:lnTo>
                      <a:cubicBezTo>
                        <a:pt x="145662" y="5939622"/>
                        <a:pt x="0" y="5792880"/>
                        <a:pt x="0" y="5613517"/>
                      </a:cubicBezTo>
                      <a:lnTo>
                        <a:pt x="0" y="326105"/>
                      </a:lnTo>
                      <a:cubicBezTo>
                        <a:pt x="0" y="146741"/>
                        <a:pt x="145662" y="0"/>
                        <a:pt x="323661" y="0"/>
                      </a:cubicBezTo>
                      <a:lnTo>
                        <a:pt x="2688235" y="0"/>
                      </a:lnTo>
                      <a:close/>
                    </a:path>
                  </a:pathLst>
                </a:custGeom>
                <a:solidFill>
                  <a:srgbClr val="CBE1FD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220" name="Freeform: Shape 39">
                <a:extLst>
                  <a:ext uri="{FF2B5EF4-FFF2-40B4-BE49-F238E27FC236}">
                    <a16:creationId xmlns:a16="http://schemas.microsoft.com/office/drawing/2014/main" id="{6509B0CD-1E35-FCE8-49C2-352197260525}"/>
                  </a:ext>
                </a:extLst>
              </p:cNvPr>
              <p:cNvSpPr/>
              <p:nvPr/>
            </p:nvSpPr>
            <p:spPr>
              <a:xfrm>
                <a:off x="16760262" y="3788442"/>
                <a:ext cx="1280947" cy="315704"/>
              </a:xfrm>
              <a:custGeom>
                <a:avLst/>
                <a:gdLst>
                  <a:gd name="connsiteX0" fmla="*/ 1134604 w 1280947"/>
                  <a:gd name="connsiteY0" fmla="*/ 315704 h 315704"/>
                  <a:gd name="connsiteX1" fmla="*/ 146344 w 1280947"/>
                  <a:gd name="connsiteY1" fmla="*/ 315704 h 315704"/>
                  <a:gd name="connsiteX2" fmla="*/ 0 w 1280947"/>
                  <a:gd name="connsiteY2" fmla="*/ 169361 h 315704"/>
                  <a:gd name="connsiteX3" fmla="*/ 0 w 1280947"/>
                  <a:gd name="connsiteY3" fmla="*/ 146344 h 315704"/>
                  <a:gd name="connsiteX4" fmla="*/ 146344 w 1280947"/>
                  <a:gd name="connsiteY4" fmla="*/ 0 h 315704"/>
                  <a:gd name="connsiteX5" fmla="*/ 1134604 w 1280947"/>
                  <a:gd name="connsiteY5" fmla="*/ 0 h 315704"/>
                  <a:gd name="connsiteX6" fmla="*/ 1280948 w 1280947"/>
                  <a:gd name="connsiteY6" fmla="*/ 146344 h 315704"/>
                  <a:gd name="connsiteX7" fmla="*/ 1280948 w 1280947"/>
                  <a:gd name="connsiteY7" fmla="*/ 169361 h 315704"/>
                  <a:gd name="connsiteX8" fmla="*/ 1134604 w 1280947"/>
                  <a:gd name="connsiteY8" fmla="*/ 315704 h 31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0947" h="315704">
                    <a:moveTo>
                      <a:pt x="1134604" y="315704"/>
                    </a:moveTo>
                    <a:lnTo>
                      <a:pt x="146344" y="315704"/>
                    </a:lnTo>
                    <a:cubicBezTo>
                      <a:pt x="65869" y="315704"/>
                      <a:pt x="0" y="249836"/>
                      <a:pt x="0" y="169361"/>
                    </a:cubicBezTo>
                    <a:lnTo>
                      <a:pt x="0" y="146344"/>
                    </a:lnTo>
                    <a:cubicBezTo>
                      <a:pt x="0" y="65869"/>
                      <a:pt x="65869" y="0"/>
                      <a:pt x="146344" y="0"/>
                    </a:cubicBezTo>
                    <a:lnTo>
                      <a:pt x="1134604" y="0"/>
                    </a:lnTo>
                    <a:cubicBezTo>
                      <a:pt x="1215079" y="0"/>
                      <a:pt x="1280948" y="65869"/>
                      <a:pt x="1280948" y="146344"/>
                    </a:cubicBezTo>
                    <a:lnTo>
                      <a:pt x="1280948" y="169361"/>
                    </a:lnTo>
                    <a:cubicBezTo>
                      <a:pt x="1280948" y="249836"/>
                      <a:pt x="1215079" y="315704"/>
                      <a:pt x="1134604" y="315704"/>
                    </a:cubicBezTo>
                    <a:close/>
                  </a:path>
                </a:pathLst>
              </a:custGeom>
              <a:solidFill>
                <a:srgbClr val="2B478B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16" name="Graphic 20">
              <a:extLst>
                <a:ext uri="{FF2B5EF4-FFF2-40B4-BE49-F238E27FC236}">
                  <a16:creationId xmlns:a16="http://schemas.microsoft.com/office/drawing/2014/main" id="{BBD78A81-5274-9585-F631-9B790C1208AB}"/>
                </a:ext>
              </a:extLst>
            </p:cNvPr>
            <p:cNvGrpSpPr/>
            <p:nvPr/>
          </p:nvGrpSpPr>
          <p:grpSpPr>
            <a:xfrm>
              <a:off x="18581314" y="6130534"/>
              <a:ext cx="1108247" cy="806172"/>
              <a:chOff x="18581314" y="6130534"/>
              <a:chExt cx="1108247" cy="806172"/>
            </a:xfrm>
          </p:grpSpPr>
          <p:sp>
            <p:nvSpPr>
              <p:cNvPr id="215" name="Freeform: Shape 42">
                <a:extLst>
                  <a:ext uri="{FF2B5EF4-FFF2-40B4-BE49-F238E27FC236}">
                    <a16:creationId xmlns:a16="http://schemas.microsoft.com/office/drawing/2014/main" id="{75EB35D8-0C92-2514-29F0-8B6CD1012788}"/>
                  </a:ext>
                </a:extLst>
              </p:cNvPr>
              <p:cNvSpPr/>
              <p:nvPr/>
            </p:nvSpPr>
            <p:spPr>
              <a:xfrm>
                <a:off x="18581314" y="6130534"/>
                <a:ext cx="1108247" cy="806172"/>
              </a:xfrm>
              <a:custGeom>
                <a:avLst/>
                <a:gdLst>
                  <a:gd name="connsiteX0" fmla="*/ 915604 w 1108247"/>
                  <a:gd name="connsiteY0" fmla="*/ 595238 h 806172"/>
                  <a:gd name="connsiteX1" fmla="*/ 850303 w 1108247"/>
                  <a:gd name="connsiteY1" fmla="*/ 620017 h 806172"/>
                  <a:gd name="connsiteX2" fmla="*/ 411386 w 1108247"/>
                  <a:gd name="connsiteY2" fmla="*/ 786821 h 806172"/>
                  <a:gd name="connsiteX3" fmla="*/ 380299 w 1108247"/>
                  <a:gd name="connsiteY3" fmla="*/ 796653 h 806172"/>
                  <a:gd name="connsiteX4" fmla="*/ 25834 w 1108247"/>
                  <a:gd name="connsiteY4" fmla="*/ 613538 h 806172"/>
                  <a:gd name="connsiteX5" fmla="*/ 19412 w 1108247"/>
                  <a:gd name="connsiteY5" fmla="*/ 596659 h 806172"/>
                  <a:gd name="connsiteX6" fmla="*/ 192638 w 1108247"/>
                  <a:gd name="connsiteY6" fmla="*/ 210994 h 806172"/>
                  <a:gd name="connsiteX7" fmla="*/ 601832 w 1108247"/>
                  <a:gd name="connsiteY7" fmla="*/ 55500 h 806172"/>
                  <a:gd name="connsiteX8" fmla="*/ 631555 w 1108247"/>
                  <a:gd name="connsiteY8" fmla="*/ 44190 h 806172"/>
                  <a:gd name="connsiteX9" fmla="*/ 696855 w 1108247"/>
                  <a:gd name="connsiteY9" fmla="*/ 19412 h 806172"/>
                  <a:gd name="connsiteX10" fmla="*/ 1082407 w 1108247"/>
                  <a:gd name="connsiteY10" fmla="*/ 192694 h 806172"/>
                  <a:gd name="connsiteX11" fmla="*/ 1088829 w 1108247"/>
                  <a:gd name="connsiteY11" fmla="*/ 209573 h 806172"/>
                  <a:gd name="connsiteX12" fmla="*/ 915604 w 1108247"/>
                  <a:gd name="connsiteY12" fmla="*/ 595238 h 806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08247" h="806172">
                    <a:moveTo>
                      <a:pt x="915604" y="595238"/>
                    </a:moveTo>
                    <a:lnTo>
                      <a:pt x="850303" y="620017"/>
                    </a:lnTo>
                    <a:lnTo>
                      <a:pt x="411386" y="786821"/>
                    </a:lnTo>
                    <a:cubicBezTo>
                      <a:pt x="401099" y="790742"/>
                      <a:pt x="390699" y="794038"/>
                      <a:pt x="380299" y="796653"/>
                    </a:cubicBezTo>
                    <a:cubicBezTo>
                      <a:pt x="234977" y="834446"/>
                      <a:pt x="80336" y="756927"/>
                      <a:pt x="25834" y="613538"/>
                    </a:cubicBezTo>
                    <a:lnTo>
                      <a:pt x="19412" y="596659"/>
                    </a:lnTo>
                    <a:cubicBezTo>
                      <a:pt x="-39012" y="442984"/>
                      <a:pt x="38962" y="269418"/>
                      <a:pt x="192638" y="210994"/>
                    </a:cubicBezTo>
                    <a:lnTo>
                      <a:pt x="601832" y="55500"/>
                    </a:lnTo>
                    <a:lnTo>
                      <a:pt x="631555" y="44190"/>
                    </a:lnTo>
                    <a:lnTo>
                      <a:pt x="696855" y="19412"/>
                    </a:lnTo>
                    <a:cubicBezTo>
                      <a:pt x="850531" y="-39012"/>
                      <a:pt x="1024040" y="38962"/>
                      <a:pt x="1082407" y="192694"/>
                    </a:cubicBezTo>
                    <a:lnTo>
                      <a:pt x="1088829" y="209573"/>
                    </a:lnTo>
                    <a:cubicBezTo>
                      <a:pt x="1147253" y="363305"/>
                      <a:pt x="1069336" y="536814"/>
                      <a:pt x="915604" y="595238"/>
                    </a:cubicBezTo>
                    <a:close/>
                  </a:path>
                </a:pathLst>
              </a:custGeom>
              <a:solidFill>
                <a:srgbClr val="FFB27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6" name="Freeform: Shape 43">
                <a:extLst>
                  <a:ext uri="{FF2B5EF4-FFF2-40B4-BE49-F238E27FC236}">
                    <a16:creationId xmlns:a16="http://schemas.microsoft.com/office/drawing/2014/main" id="{D27D64BB-ADC0-7243-CFB7-16F86F072763}"/>
                  </a:ext>
                </a:extLst>
              </p:cNvPr>
              <p:cNvSpPr/>
              <p:nvPr/>
            </p:nvSpPr>
            <p:spPr>
              <a:xfrm>
                <a:off x="18700345" y="6374968"/>
                <a:ext cx="517918" cy="448487"/>
              </a:xfrm>
              <a:custGeom>
                <a:avLst/>
                <a:gdLst>
                  <a:gd name="connsiteX0" fmla="*/ 440119 w 517918"/>
                  <a:gd name="connsiteY0" fmla="*/ 360864 h 448487"/>
                  <a:gd name="connsiteX1" fmla="*/ 163345 w 517918"/>
                  <a:gd name="connsiteY1" fmla="*/ 448045 h 448487"/>
                  <a:gd name="connsiteX2" fmla="*/ 71788 w 517918"/>
                  <a:gd name="connsiteY2" fmla="*/ 402238 h 448487"/>
                  <a:gd name="connsiteX3" fmla="*/ 16603 w 517918"/>
                  <a:gd name="connsiteY3" fmla="*/ 302668 h 448487"/>
                  <a:gd name="connsiteX4" fmla="*/ 1600 w 517918"/>
                  <a:gd name="connsiteY4" fmla="*/ 239129 h 448487"/>
                  <a:gd name="connsiteX5" fmla="*/ 3987 w 517918"/>
                  <a:gd name="connsiteY5" fmla="*/ 163542 h 448487"/>
                  <a:gd name="connsiteX6" fmla="*/ 45872 w 517918"/>
                  <a:gd name="connsiteY6" fmla="*/ 109608 h 448487"/>
                  <a:gd name="connsiteX7" fmla="*/ 46213 w 517918"/>
                  <a:gd name="connsiteY7" fmla="*/ 109437 h 448487"/>
                  <a:gd name="connsiteX8" fmla="*/ 312417 w 517918"/>
                  <a:gd name="connsiteY8" fmla="*/ 5036 h 448487"/>
                  <a:gd name="connsiteX9" fmla="*/ 455862 w 517918"/>
                  <a:gd name="connsiteY9" fmla="*/ 69143 h 448487"/>
                  <a:gd name="connsiteX10" fmla="*/ 465069 w 517918"/>
                  <a:gd name="connsiteY10" fmla="*/ 94320 h 448487"/>
                  <a:gd name="connsiteX11" fmla="*/ 512183 w 517918"/>
                  <a:gd name="connsiteY11" fmla="*/ 223329 h 448487"/>
                  <a:gd name="connsiteX12" fmla="*/ 440119 w 517918"/>
                  <a:gd name="connsiteY12" fmla="*/ 360864 h 448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7918" h="448487">
                    <a:moveTo>
                      <a:pt x="440119" y="360864"/>
                    </a:moveTo>
                    <a:cubicBezTo>
                      <a:pt x="366862" y="388598"/>
                      <a:pt x="234272" y="437872"/>
                      <a:pt x="163345" y="448045"/>
                    </a:cubicBezTo>
                    <a:cubicBezTo>
                      <a:pt x="143283" y="450944"/>
                      <a:pt x="106285" y="440032"/>
                      <a:pt x="71788" y="402238"/>
                    </a:cubicBezTo>
                    <a:cubicBezTo>
                      <a:pt x="51100" y="379619"/>
                      <a:pt x="31266" y="347338"/>
                      <a:pt x="16603" y="302668"/>
                    </a:cubicBezTo>
                    <a:cubicBezTo>
                      <a:pt x="9727" y="281640"/>
                      <a:pt x="3987" y="260725"/>
                      <a:pt x="1600" y="239129"/>
                    </a:cubicBezTo>
                    <a:cubicBezTo>
                      <a:pt x="-1128" y="213838"/>
                      <a:pt x="-389" y="188605"/>
                      <a:pt x="3987" y="163542"/>
                    </a:cubicBezTo>
                    <a:cubicBezTo>
                      <a:pt x="8022" y="140979"/>
                      <a:pt x="23423" y="120463"/>
                      <a:pt x="45872" y="109608"/>
                    </a:cubicBezTo>
                    <a:cubicBezTo>
                      <a:pt x="45929" y="109551"/>
                      <a:pt x="46100" y="109551"/>
                      <a:pt x="46213" y="109437"/>
                    </a:cubicBezTo>
                    <a:cubicBezTo>
                      <a:pt x="121630" y="73405"/>
                      <a:pt x="223246" y="29531"/>
                      <a:pt x="312417" y="5036"/>
                    </a:cubicBezTo>
                    <a:cubicBezTo>
                      <a:pt x="374023" y="-11957"/>
                      <a:pt x="436368" y="15209"/>
                      <a:pt x="455862" y="69143"/>
                    </a:cubicBezTo>
                    <a:lnTo>
                      <a:pt x="465069" y="94320"/>
                    </a:lnTo>
                    <a:lnTo>
                      <a:pt x="512183" y="223329"/>
                    </a:lnTo>
                    <a:cubicBezTo>
                      <a:pt x="531676" y="277036"/>
                      <a:pt x="499964" y="338302"/>
                      <a:pt x="440119" y="360864"/>
                    </a:cubicBezTo>
                    <a:close/>
                  </a:path>
                </a:pathLst>
              </a:custGeom>
              <a:solidFill>
                <a:srgbClr val="FFD3B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7" name="Freeform: Shape 44">
                <a:extLst>
                  <a:ext uri="{FF2B5EF4-FFF2-40B4-BE49-F238E27FC236}">
                    <a16:creationId xmlns:a16="http://schemas.microsoft.com/office/drawing/2014/main" id="{8080124F-A387-6F01-0B19-46D48FC3595F}"/>
                  </a:ext>
                </a:extLst>
              </p:cNvPr>
              <p:cNvSpPr/>
              <p:nvPr/>
            </p:nvSpPr>
            <p:spPr>
              <a:xfrm>
                <a:off x="18745243" y="6447180"/>
                <a:ext cx="473021" cy="376274"/>
              </a:xfrm>
              <a:custGeom>
                <a:avLst/>
                <a:gdLst>
                  <a:gd name="connsiteX0" fmla="*/ 395222 w 473021"/>
                  <a:gd name="connsiteY0" fmla="*/ 288651 h 376274"/>
                  <a:gd name="connsiteX1" fmla="*/ 118447 w 473021"/>
                  <a:gd name="connsiteY1" fmla="*/ 375833 h 376274"/>
                  <a:gd name="connsiteX2" fmla="*/ 26890 w 473021"/>
                  <a:gd name="connsiteY2" fmla="*/ 330026 h 376274"/>
                  <a:gd name="connsiteX3" fmla="*/ 16603 w 473021"/>
                  <a:gd name="connsiteY3" fmla="*/ 302689 h 376274"/>
                  <a:gd name="connsiteX4" fmla="*/ 1600 w 473021"/>
                  <a:gd name="connsiteY4" fmla="*/ 239150 h 376274"/>
                  <a:gd name="connsiteX5" fmla="*/ 3987 w 473021"/>
                  <a:gd name="connsiteY5" fmla="*/ 163563 h 376274"/>
                  <a:gd name="connsiteX6" fmla="*/ 45872 w 473021"/>
                  <a:gd name="connsiteY6" fmla="*/ 109629 h 376274"/>
                  <a:gd name="connsiteX7" fmla="*/ 46213 w 473021"/>
                  <a:gd name="connsiteY7" fmla="*/ 109459 h 376274"/>
                  <a:gd name="connsiteX8" fmla="*/ 312416 w 473021"/>
                  <a:gd name="connsiteY8" fmla="*/ 5057 h 376274"/>
                  <a:gd name="connsiteX9" fmla="*/ 420171 w 473021"/>
                  <a:gd name="connsiteY9" fmla="*/ 22164 h 376274"/>
                  <a:gd name="connsiteX10" fmla="*/ 467285 w 473021"/>
                  <a:gd name="connsiteY10" fmla="*/ 151174 h 376274"/>
                  <a:gd name="connsiteX11" fmla="*/ 395222 w 473021"/>
                  <a:gd name="connsiteY11" fmla="*/ 288651 h 37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3021" h="376274">
                    <a:moveTo>
                      <a:pt x="395222" y="288651"/>
                    </a:moveTo>
                    <a:cubicBezTo>
                      <a:pt x="321964" y="316386"/>
                      <a:pt x="189374" y="365659"/>
                      <a:pt x="118447" y="375833"/>
                    </a:cubicBezTo>
                    <a:cubicBezTo>
                      <a:pt x="98386" y="378731"/>
                      <a:pt x="61388" y="367819"/>
                      <a:pt x="26890" y="330026"/>
                    </a:cubicBezTo>
                    <a:cubicBezTo>
                      <a:pt x="23196" y="321444"/>
                      <a:pt x="19843" y="312350"/>
                      <a:pt x="16603" y="302689"/>
                    </a:cubicBezTo>
                    <a:cubicBezTo>
                      <a:pt x="9727" y="281661"/>
                      <a:pt x="3987" y="260747"/>
                      <a:pt x="1600" y="239150"/>
                    </a:cubicBezTo>
                    <a:cubicBezTo>
                      <a:pt x="-1128" y="213860"/>
                      <a:pt x="-389" y="188626"/>
                      <a:pt x="3987" y="163563"/>
                    </a:cubicBezTo>
                    <a:cubicBezTo>
                      <a:pt x="8022" y="141001"/>
                      <a:pt x="23423" y="120484"/>
                      <a:pt x="45872" y="109629"/>
                    </a:cubicBezTo>
                    <a:cubicBezTo>
                      <a:pt x="45929" y="109572"/>
                      <a:pt x="46099" y="109572"/>
                      <a:pt x="46213" y="109459"/>
                    </a:cubicBezTo>
                    <a:cubicBezTo>
                      <a:pt x="121630" y="73427"/>
                      <a:pt x="223303" y="29552"/>
                      <a:pt x="312416" y="5057"/>
                    </a:cubicBezTo>
                    <a:cubicBezTo>
                      <a:pt x="351915" y="-5855"/>
                      <a:pt x="391584" y="1363"/>
                      <a:pt x="420171" y="22164"/>
                    </a:cubicBezTo>
                    <a:lnTo>
                      <a:pt x="467285" y="151174"/>
                    </a:lnTo>
                    <a:cubicBezTo>
                      <a:pt x="486779" y="204823"/>
                      <a:pt x="455066" y="266089"/>
                      <a:pt x="395222" y="288651"/>
                    </a:cubicBezTo>
                    <a:close/>
                  </a:path>
                </a:pathLst>
              </a:custGeom>
              <a:solidFill>
                <a:srgbClr val="FFC197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17" name="Graphic 20">
              <a:extLst>
                <a:ext uri="{FF2B5EF4-FFF2-40B4-BE49-F238E27FC236}">
                  <a16:creationId xmlns:a16="http://schemas.microsoft.com/office/drawing/2014/main" id="{F3DEAE7E-FF83-21BA-06CE-272D24E8FB3E}"/>
                </a:ext>
              </a:extLst>
            </p:cNvPr>
            <p:cNvGrpSpPr/>
            <p:nvPr/>
          </p:nvGrpSpPr>
          <p:grpSpPr>
            <a:xfrm>
              <a:off x="18704190" y="6923749"/>
              <a:ext cx="736501" cy="518027"/>
              <a:chOff x="18704190" y="6923749"/>
              <a:chExt cx="736501" cy="518027"/>
            </a:xfrm>
          </p:grpSpPr>
          <p:sp>
            <p:nvSpPr>
              <p:cNvPr id="212" name="Freeform: Shape 46">
                <a:extLst>
                  <a:ext uri="{FF2B5EF4-FFF2-40B4-BE49-F238E27FC236}">
                    <a16:creationId xmlns:a16="http://schemas.microsoft.com/office/drawing/2014/main" id="{E111CF26-54DD-B9F5-D2DA-0465CCEE51D5}"/>
                  </a:ext>
                </a:extLst>
              </p:cNvPr>
              <p:cNvSpPr/>
              <p:nvPr/>
            </p:nvSpPr>
            <p:spPr>
              <a:xfrm>
                <a:off x="18704190" y="6923749"/>
                <a:ext cx="736501" cy="518027"/>
              </a:xfrm>
              <a:custGeom>
                <a:avLst/>
                <a:gdLst>
                  <a:gd name="connsiteX0" fmla="*/ 593587 w 736501"/>
                  <a:gd name="connsiteY0" fmla="*/ 419111 h 518027"/>
                  <a:gd name="connsiteX1" fmla="*/ 255093 w 736501"/>
                  <a:gd name="connsiteY1" fmla="*/ 511237 h 518027"/>
                  <a:gd name="connsiteX2" fmla="*/ 17192 w 736501"/>
                  <a:gd name="connsiteY2" fmla="*/ 375123 h 518027"/>
                  <a:gd name="connsiteX3" fmla="*/ 6791 w 736501"/>
                  <a:gd name="connsiteY3" fmla="*/ 336818 h 518027"/>
                  <a:gd name="connsiteX4" fmla="*/ 142905 w 736501"/>
                  <a:gd name="connsiteY4" fmla="*/ 98917 h 518027"/>
                  <a:gd name="connsiteX5" fmla="*/ 481399 w 736501"/>
                  <a:gd name="connsiteY5" fmla="*/ 6791 h 518027"/>
                  <a:gd name="connsiteX6" fmla="*/ 719300 w 736501"/>
                  <a:gd name="connsiteY6" fmla="*/ 142905 h 518027"/>
                  <a:gd name="connsiteX7" fmla="*/ 729758 w 736501"/>
                  <a:gd name="connsiteY7" fmla="*/ 181210 h 518027"/>
                  <a:gd name="connsiteX8" fmla="*/ 593587 w 736501"/>
                  <a:gd name="connsiteY8" fmla="*/ 419111 h 51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6501" h="518027">
                    <a:moveTo>
                      <a:pt x="593587" y="419111"/>
                    </a:moveTo>
                    <a:lnTo>
                      <a:pt x="255093" y="511237"/>
                    </a:lnTo>
                    <a:cubicBezTo>
                      <a:pt x="152226" y="539255"/>
                      <a:pt x="45210" y="477989"/>
                      <a:pt x="17192" y="375123"/>
                    </a:cubicBezTo>
                    <a:lnTo>
                      <a:pt x="6791" y="336818"/>
                    </a:lnTo>
                    <a:cubicBezTo>
                      <a:pt x="-21227" y="233951"/>
                      <a:pt x="40039" y="126935"/>
                      <a:pt x="142905" y="98917"/>
                    </a:cubicBezTo>
                    <a:lnTo>
                      <a:pt x="481399" y="6791"/>
                    </a:lnTo>
                    <a:cubicBezTo>
                      <a:pt x="584267" y="-21227"/>
                      <a:pt x="691282" y="40038"/>
                      <a:pt x="719300" y="142905"/>
                    </a:cubicBezTo>
                    <a:lnTo>
                      <a:pt x="729758" y="181210"/>
                    </a:lnTo>
                    <a:cubicBezTo>
                      <a:pt x="757662" y="284020"/>
                      <a:pt x="696397" y="391093"/>
                      <a:pt x="593587" y="419111"/>
                    </a:cubicBezTo>
                    <a:close/>
                  </a:path>
                </a:pathLst>
              </a:custGeom>
              <a:solidFill>
                <a:srgbClr val="FFB27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3" name="Freeform: Shape 47">
                <a:extLst>
                  <a:ext uri="{FF2B5EF4-FFF2-40B4-BE49-F238E27FC236}">
                    <a16:creationId xmlns:a16="http://schemas.microsoft.com/office/drawing/2014/main" id="{04F2F818-93DD-2FC0-E1E7-BF23201AD362}"/>
                  </a:ext>
                </a:extLst>
              </p:cNvPr>
              <p:cNvSpPr/>
              <p:nvPr/>
            </p:nvSpPr>
            <p:spPr>
              <a:xfrm>
                <a:off x="18763965" y="7042965"/>
                <a:ext cx="422711" cy="332458"/>
              </a:xfrm>
              <a:custGeom>
                <a:avLst/>
                <a:gdLst>
                  <a:gd name="connsiteX0" fmla="*/ 350754 w 422711"/>
                  <a:gd name="connsiteY0" fmla="*/ 283300 h 332458"/>
                  <a:gd name="connsiteX1" fmla="*/ 117286 w 422711"/>
                  <a:gd name="connsiteY1" fmla="*/ 332403 h 332458"/>
                  <a:gd name="connsiteX2" fmla="*/ 24934 w 422711"/>
                  <a:gd name="connsiteY2" fmla="*/ 259146 h 332458"/>
                  <a:gd name="connsiteX3" fmla="*/ 7599 w 422711"/>
                  <a:gd name="connsiteY3" fmla="*/ 211407 h 332458"/>
                  <a:gd name="connsiteX4" fmla="*/ 41 w 422711"/>
                  <a:gd name="connsiteY4" fmla="*/ 161678 h 332458"/>
                  <a:gd name="connsiteX5" fmla="*/ 7599 w 422711"/>
                  <a:gd name="connsiteY5" fmla="*/ 103766 h 332458"/>
                  <a:gd name="connsiteX6" fmla="*/ 45848 w 422711"/>
                  <a:gd name="connsiteY6" fmla="*/ 65120 h 332458"/>
                  <a:gd name="connsiteX7" fmla="*/ 46189 w 422711"/>
                  <a:gd name="connsiteY7" fmla="*/ 64950 h 332458"/>
                  <a:gd name="connsiteX8" fmla="*/ 272269 w 422711"/>
                  <a:gd name="connsiteY8" fmla="*/ 1865 h 332458"/>
                  <a:gd name="connsiteX9" fmla="*/ 385252 w 422711"/>
                  <a:gd name="connsiteY9" fmla="*/ 60346 h 332458"/>
                  <a:gd name="connsiteX10" fmla="*/ 394004 w 422711"/>
                  <a:gd name="connsiteY10" fmla="*/ 90808 h 332458"/>
                  <a:gd name="connsiteX11" fmla="*/ 420090 w 422711"/>
                  <a:gd name="connsiteY11" fmla="*/ 182366 h 332458"/>
                  <a:gd name="connsiteX12" fmla="*/ 350754 w 422711"/>
                  <a:gd name="connsiteY12" fmla="*/ 283300 h 33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2711" h="332458">
                    <a:moveTo>
                      <a:pt x="350754" y="283300"/>
                    </a:moveTo>
                    <a:cubicBezTo>
                      <a:pt x="288580" y="299895"/>
                      <a:pt x="176165" y="329221"/>
                      <a:pt x="117286" y="332403"/>
                    </a:cubicBezTo>
                    <a:cubicBezTo>
                      <a:pt x="95861" y="333597"/>
                      <a:pt x="52952" y="315467"/>
                      <a:pt x="24934" y="259146"/>
                    </a:cubicBezTo>
                    <a:cubicBezTo>
                      <a:pt x="18056" y="245506"/>
                      <a:pt x="12203" y="229707"/>
                      <a:pt x="7599" y="211407"/>
                    </a:cubicBezTo>
                    <a:cubicBezTo>
                      <a:pt x="3508" y="194812"/>
                      <a:pt x="382" y="178330"/>
                      <a:pt x="41" y="161678"/>
                    </a:cubicBezTo>
                    <a:cubicBezTo>
                      <a:pt x="-357" y="142015"/>
                      <a:pt x="2144" y="122691"/>
                      <a:pt x="7599" y="103766"/>
                    </a:cubicBezTo>
                    <a:cubicBezTo>
                      <a:pt x="12487" y="86660"/>
                      <a:pt x="26695" y="71940"/>
                      <a:pt x="45848" y="65120"/>
                    </a:cubicBezTo>
                    <a:cubicBezTo>
                      <a:pt x="46018" y="65063"/>
                      <a:pt x="46075" y="65063"/>
                      <a:pt x="46189" y="64950"/>
                    </a:cubicBezTo>
                    <a:cubicBezTo>
                      <a:pt x="110694" y="42160"/>
                      <a:pt x="197306" y="14937"/>
                      <a:pt x="272269" y="1865"/>
                    </a:cubicBezTo>
                    <a:cubicBezTo>
                      <a:pt x="324043" y="-7228"/>
                      <a:pt x="373147" y="17665"/>
                      <a:pt x="385252" y="60346"/>
                    </a:cubicBezTo>
                    <a:lnTo>
                      <a:pt x="394004" y="90808"/>
                    </a:lnTo>
                    <a:lnTo>
                      <a:pt x="420090" y="182366"/>
                    </a:lnTo>
                    <a:cubicBezTo>
                      <a:pt x="432139" y="224706"/>
                      <a:pt x="401563" y="269774"/>
                      <a:pt x="350754" y="283300"/>
                    </a:cubicBezTo>
                    <a:close/>
                  </a:path>
                </a:pathLst>
              </a:custGeom>
              <a:solidFill>
                <a:srgbClr val="FFD3B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4" name="Freeform: Shape 48">
                <a:extLst>
                  <a:ext uri="{FF2B5EF4-FFF2-40B4-BE49-F238E27FC236}">
                    <a16:creationId xmlns:a16="http://schemas.microsoft.com/office/drawing/2014/main" id="{874E1B59-72EA-6904-AE18-B91A03CD5A7D}"/>
                  </a:ext>
                </a:extLst>
              </p:cNvPr>
              <p:cNvSpPr/>
              <p:nvPr/>
            </p:nvSpPr>
            <p:spPr>
              <a:xfrm>
                <a:off x="18782038" y="7093819"/>
                <a:ext cx="404639" cy="281603"/>
              </a:xfrm>
              <a:custGeom>
                <a:avLst/>
                <a:gdLst>
                  <a:gd name="connsiteX0" fmla="*/ 332682 w 404639"/>
                  <a:gd name="connsiteY0" fmla="*/ 232445 h 281603"/>
                  <a:gd name="connsiteX1" fmla="*/ 99214 w 404639"/>
                  <a:gd name="connsiteY1" fmla="*/ 281549 h 281603"/>
                  <a:gd name="connsiteX2" fmla="*/ 6861 w 404639"/>
                  <a:gd name="connsiteY2" fmla="*/ 208291 h 281603"/>
                  <a:gd name="connsiteX3" fmla="*/ 41 w 404639"/>
                  <a:gd name="connsiteY3" fmla="*/ 161575 h 281603"/>
                  <a:gd name="connsiteX4" fmla="*/ 7600 w 404639"/>
                  <a:gd name="connsiteY4" fmla="*/ 103663 h 281603"/>
                  <a:gd name="connsiteX5" fmla="*/ 45848 w 404639"/>
                  <a:gd name="connsiteY5" fmla="*/ 65017 h 281603"/>
                  <a:gd name="connsiteX6" fmla="*/ 46189 w 404639"/>
                  <a:gd name="connsiteY6" fmla="*/ 64846 h 281603"/>
                  <a:gd name="connsiteX7" fmla="*/ 272269 w 404639"/>
                  <a:gd name="connsiteY7" fmla="*/ 1876 h 281603"/>
                  <a:gd name="connsiteX8" fmla="*/ 375931 w 404639"/>
                  <a:gd name="connsiteY8" fmla="*/ 40011 h 281603"/>
                  <a:gd name="connsiteX9" fmla="*/ 402018 w 404639"/>
                  <a:gd name="connsiteY9" fmla="*/ 131568 h 281603"/>
                  <a:gd name="connsiteX10" fmla="*/ 332682 w 404639"/>
                  <a:gd name="connsiteY10" fmla="*/ 232445 h 28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639" h="281603">
                    <a:moveTo>
                      <a:pt x="332682" y="232445"/>
                    </a:moveTo>
                    <a:cubicBezTo>
                      <a:pt x="270507" y="249040"/>
                      <a:pt x="158092" y="278366"/>
                      <a:pt x="99214" y="281549"/>
                    </a:cubicBezTo>
                    <a:cubicBezTo>
                      <a:pt x="77788" y="282742"/>
                      <a:pt x="34879" y="264612"/>
                      <a:pt x="6861" y="208291"/>
                    </a:cubicBezTo>
                    <a:cubicBezTo>
                      <a:pt x="3110" y="192833"/>
                      <a:pt x="382" y="177318"/>
                      <a:pt x="41" y="161575"/>
                    </a:cubicBezTo>
                    <a:cubicBezTo>
                      <a:pt x="-357" y="142025"/>
                      <a:pt x="2144" y="122588"/>
                      <a:pt x="7600" y="103663"/>
                    </a:cubicBezTo>
                    <a:cubicBezTo>
                      <a:pt x="12488" y="86670"/>
                      <a:pt x="26696" y="71837"/>
                      <a:pt x="45848" y="65017"/>
                    </a:cubicBezTo>
                    <a:cubicBezTo>
                      <a:pt x="46019" y="64960"/>
                      <a:pt x="46076" y="64960"/>
                      <a:pt x="46189" y="64846"/>
                    </a:cubicBezTo>
                    <a:cubicBezTo>
                      <a:pt x="110694" y="42056"/>
                      <a:pt x="197364" y="14890"/>
                      <a:pt x="272269" y="1876"/>
                    </a:cubicBezTo>
                    <a:cubicBezTo>
                      <a:pt x="315121" y="-5683"/>
                      <a:pt x="356210" y="10117"/>
                      <a:pt x="375931" y="40011"/>
                    </a:cubicBezTo>
                    <a:lnTo>
                      <a:pt x="402018" y="131568"/>
                    </a:lnTo>
                    <a:cubicBezTo>
                      <a:pt x="414066" y="173851"/>
                      <a:pt x="383490" y="218919"/>
                      <a:pt x="332682" y="232445"/>
                    </a:cubicBezTo>
                    <a:close/>
                  </a:path>
                </a:pathLst>
              </a:custGeom>
              <a:solidFill>
                <a:srgbClr val="FFC197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18" name="Freeform: Shape 49">
              <a:extLst>
                <a:ext uri="{FF2B5EF4-FFF2-40B4-BE49-F238E27FC236}">
                  <a16:creationId xmlns:a16="http://schemas.microsoft.com/office/drawing/2014/main" id="{F87BBAE6-D39B-651D-8B8D-2F01C0044D26}"/>
                </a:ext>
              </a:extLst>
            </p:cNvPr>
            <p:cNvSpPr/>
            <p:nvPr/>
          </p:nvSpPr>
          <p:spPr>
            <a:xfrm>
              <a:off x="13753028" y="10281498"/>
              <a:ext cx="2441808" cy="2054273"/>
            </a:xfrm>
            <a:custGeom>
              <a:avLst/>
              <a:gdLst>
                <a:gd name="connsiteX0" fmla="*/ 0 w 2441808"/>
                <a:gd name="connsiteY0" fmla="*/ 954558 h 2054273"/>
                <a:gd name="connsiteX1" fmla="*/ 1166316 w 2441808"/>
                <a:gd name="connsiteY1" fmla="*/ 1879451 h 2054273"/>
                <a:gd name="connsiteX2" fmla="*/ 1521917 w 2441808"/>
                <a:gd name="connsiteY2" fmla="*/ 1627228 h 2054273"/>
                <a:gd name="connsiteX3" fmla="*/ 1521917 w 2441808"/>
                <a:gd name="connsiteY3" fmla="*/ 1999310 h 2054273"/>
                <a:gd name="connsiteX4" fmla="*/ 2441809 w 2441808"/>
                <a:gd name="connsiteY4" fmla="*/ 1999310 h 2054273"/>
                <a:gd name="connsiteX5" fmla="*/ 2441809 w 2441808"/>
                <a:gd name="connsiteY5" fmla="*/ 984679 h 2054273"/>
                <a:gd name="connsiteX6" fmla="*/ 477563 w 2441808"/>
                <a:gd name="connsiteY6" fmla="*/ 0 h 2054273"/>
                <a:gd name="connsiteX7" fmla="*/ 0 w 2441808"/>
                <a:gd name="connsiteY7" fmla="*/ 954558 h 205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1808" h="2054273">
                  <a:moveTo>
                    <a:pt x="0" y="954558"/>
                  </a:moveTo>
                  <a:cubicBezTo>
                    <a:pt x="0" y="954558"/>
                    <a:pt x="696710" y="1621829"/>
                    <a:pt x="1166316" y="1879451"/>
                  </a:cubicBezTo>
                  <a:lnTo>
                    <a:pt x="1521917" y="1627228"/>
                  </a:lnTo>
                  <a:lnTo>
                    <a:pt x="1521917" y="1999310"/>
                  </a:lnTo>
                  <a:cubicBezTo>
                    <a:pt x="1521917" y="1999310"/>
                    <a:pt x="2221242" y="2122978"/>
                    <a:pt x="2441809" y="1999310"/>
                  </a:cubicBezTo>
                  <a:lnTo>
                    <a:pt x="2441809" y="984679"/>
                  </a:lnTo>
                  <a:lnTo>
                    <a:pt x="477563" y="0"/>
                  </a:lnTo>
                  <a:lnTo>
                    <a:pt x="0" y="954558"/>
                  </a:lnTo>
                  <a:close/>
                </a:path>
              </a:pathLst>
            </a:custGeom>
            <a:solidFill>
              <a:srgbClr val="ED7D2B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19" name="Freeform: Shape 50">
              <a:extLst>
                <a:ext uri="{FF2B5EF4-FFF2-40B4-BE49-F238E27FC236}">
                  <a16:creationId xmlns:a16="http://schemas.microsoft.com/office/drawing/2014/main" id="{4D8A6FA4-BF97-B6F2-C38D-E3624AA12AD3}"/>
                </a:ext>
              </a:extLst>
            </p:cNvPr>
            <p:cNvSpPr/>
            <p:nvPr/>
          </p:nvSpPr>
          <p:spPr>
            <a:xfrm>
              <a:off x="13495463" y="9695157"/>
              <a:ext cx="2847763" cy="2514126"/>
            </a:xfrm>
            <a:custGeom>
              <a:avLst/>
              <a:gdLst>
                <a:gd name="connsiteX0" fmla="*/ 2847763 w 2847763"/>
                <a:gd name="connsiteY0" fmla="*/ 2504893 h 2514126"/>
                <a:gd name="connsiteX1" fmla="*/ 1994025 w 2847763"/>
                <a:gd name="connsiteY1" fmla="*/ 2347807 h 2514126"/>
                <a:gd name="connsiteX2" fmla="*/ 2088083 w 2847763"/>
                <a:gd name="connsiteY2" fmla="*/ 1439283 h 2514126"/>
                <a:gd name="connsiteX3" fmla="*/ 1429110 w 2847763"/>
                <a:gd name="connsiteY3" fmla="*/ 2194019 h 2514126"/>
                <a:gd name="connsiteX4" fmla="*/ 257565 w 2847763"/>
                <a:gd name="connsiteY4" fmla="*/ 1540900 h 2514126"/>
                <a:gd name="connsiteX5" fmla="*/ 0 w 2847763"/>
                <a:gd name="connsiteY5" fmla="*/ 1369550 h 2514126"/>
                <a:gd name="connsiteX6" fmla="*/ 882154 w 2847763"/>
                <a:gd name="connsiteY6" fmla="*/ 0 h 2514126"/>
                <a:gd name="connsiteX7" fmla="*/ 1652405 w 2847763"/>
                <a:gd name="connsiteY7" fmla="*/ 665679 h 2514126"/>
                <a:gd name="connsiteX8" fmla="*/ 2830884 w 2847763"/>
                <a:gd name="connsiteY8" fmla="*/ 1140685 h 2514126"/>
                <a:gd name="connsiteX9" fmla="*/ 2847763 w 2847763"/>
                <a:gd name="connsiteY9" fmla="*/ 2504893 h 251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47763" h="2514126">
                  <a:moveTo>
                    <a:pt x="2847763" y="2504893"/>
                  </a:moveTo>
                  <a:cubicBezTo>
                    <a:pt x="2577184" y="2560361"/>
                    <a:pt x="1994025" y="2347807"/>
                    <a:pt x="1994025" y="2347807"/>
                  </a:cubicBezTo>
                  <a:lnTo>
                    <a:pt x="2088083" y="1439283"/>
                  </a:lnTo>
                  <a:lnTo>
                    <a:pt x="1429110" y="2194019"/>
                  </a:lnTo>
                  <a:cubicBezTo>
                    <a:pt x="1093742" y="2069214"/>
                    <a:pt x="569235" y="1743565"/>
                    <a:pt x="257565" y="1540900"/>
                  </a:cubicBezTo>
                  <a:cubicBezTo>
                    <a:pt x="102412" y="1439965"/>
                    <a:pt x="0" y="1369550"/>
                    <a:pt x="0" y="1369550"/>
                  </a:cubicBezTo>
                  <a:cubicBezTo>
                    <a:pt x="439770" y="661871"/>
                    <a:pt x="882154" y="0"/>
                    <a:pt x="882154" y="0"/>
                  </a:cubicBezTo>
                  <a:cubicBezTo>
                    <a:pt x="1012016" y="259724"/>
                    <a:pt x="1319310" y="485293"/>
                    <a:pt x="1652405" y="665679"/>
                  </a:cubicBezTo>
                  <a:cubicBezTo>
                    <a:pt x="2206011" y="965527"/>
                    <a:pt x="2830884" y="1140685"/>
                    <a:pt x="2830884" y="1140685"/>
                  </a:cubicBezTo>
                  <a:cubicBezTo>
                    <a:pt x="2830656" y="1680707"/>
                    <a:pt x="2847763" y="2504893"/>
                    <a:pt x="2847763" y="2504893"/>
                  </a:cubicBezTo>
                  <a:close/>
                </a:path>
              </a:pathLst>
            </a:custGeom>
            <a:solidFill>
              <a:srgbClr val="DCEA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20" name="Graphic 20">
              <a:extLst>
                <a:ext uri="{FF2B5EF4-FFF2-40B4-BE49-F238E27FC236}">
                  <a16:creationId xmlns:a16="http://schemas.microsoft.com/office/drawing/2014/main" id="{FFC947DD-2C43-6823-0897-8875E60F748E}"/>
                </a:ext>
              </a:extLst>
            </p:cNvPr>
            <p:cNvGrpSpPr/>
            <p:nvPr/>
          </p:nvGrpSpPr>
          <p:grpSpPr>
            <a:xfrm>
              <a:off x="18548240" y="5330509"/>
              <a:ext cx="1180976" cy="875499"/>
              <a:chOff x="18548240" y="5330509"/>
              <a:chExt cx="1180976" cy="875499"/>
            </a:xfrm>
          </p:grpSpPr>
          <p:sp>
            <p:nvSpPr>
              <p:cNvPr id="209" name="Freeform: Shape 52">
                <a:extLst>
                  <a:ext uri="{FF2B5EF4-FFF2-40B4-BE49-F238E27FC236}">
                    <a16:creationId xmlns:a16="http://schemas.microsoft.com/office/drawing/2014/main" id="{999066CE-B6B7-5274-50B4-BA87E7C58557}"/>
                  </a:ext>
                </a:extLst>
              </p:cNvPr>
              <p:cNvSpPr/>
              <p:nvPr/>
            </p:nvSpPr>
            <p:spPr>
              <a:xfrm>
                <a:off x="18548240" y="5330509"/>
                <a:ext cx="1180976" cy="875499"/>
              </a:xfrm>
              <a:custGeom>
                <a:avLst/>
                <a:gdLst>
                  <a:gd name="connsiteX0" fmla="*/ 937993 w 1180976"/>
                  <a:gd name="connsiteY0" fmla="*/ 746578 h 875499"/>
                  <a:gd name="connsiteX1" fmla="*/ 930662 w 1180976"/>
                  <a:gd name="connsiteY1" fmla="*/ 749078 h 875499"/>
                  <a:gd name="connsiteX2" fmla="*/ 486914 w 1180976"/>
                  <a:gd name="connsiteY2" fmla="*/ 863028 h 875499"/>
                  <a:gd name="connsiteX3" fmla="*/ 38505 w 1180976"/>
                  <a:gd name="connsiteY3" fmla="*/ 628423 h 875499"/>
                  <a:gd name="connsiteX4" fmla="*/ 12135 w 1180976"/>
                  <a:gd name="connsiteY4" fmla="*/ 536639 h 875499"/>
                  <a:gd name="connsiteX5" fmla="*/ 250320 w 1180976"/>
                  <a:gd name="connsiteY5" fmla="*/ 126422 h 875499"/>
                  <a:gd name="connsiteX6" fmla="*/ 396834 w 1180976"/>
                  <a:gd name="connsiteY6" fmla="*/ 88798 h 875499"/>
                  <a:gd name="connsiteX7" fmla="*/ 694069 w 1180976"/>
                  <a:gd name="connsiteY7" fmla="*/ 12472 h 875499"/>
                  <a:gd name="connsiteX8" fmla="*/ 1142476 w 1180976"/>
                  <a:gd name="connsiteY8" fmla="*/ 247077 h 875499"/>
                  <a:gd name="connsiteX9" fmla="*/ 1168847 w 1180976"/>
                  <a:gd name="connsiteY9" fmla="*/ 338861 h 875499"/>
                  <a:gd name="connsiteX10" fmla="*/ 937993 w 1180976"/>
                  <a:gd name="connsiteY10" fmla="*/ 746578 h 875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80976" h="875499">
                    <a:moveTo>
                      <a:pt x="937993" y="746578"/>
                    </a:moveTo>
                    <a:cubicBezTo>
                      <a:pt x="935607" y="747430"/>
                      <a:pt x="933163" y="748283"/>
                      <a:pt x="930662" y="749078"/>
                    </a:cubicBezTo>
                    <a:lnTo>
                      <a:pt x="486914" y="863028"/>
                    </a:lnTo>
                    <a:cubicBezTo>
                      <a:pt x="291808" y="913154"/>
                      <a:pt x="90053" y="807616"/>
                      <a:pt x="38505" y="628423"/>
                    </a:cubicBezTo>
                    <a:lnTo>
                      <a:pt x="12135" y="536639"/>
                    </a:lnTo>
                    <a:cubicBezTo>
                      <a:pt x="-37366" y="364606"/>
                      <a:pt x="69024" y="184732"/>
                      <a:pt x="250320" y="126422"/>
                    </a:cubicBezTo>
                    <a:lnTo>
                      <a:pt x="396834" y="88798"/>
                    </a:lnTo>
                    <a:lnTo>
                      <a:pt x="694069" y="12472"/>
                    </a:lnTo>
                    <a:cubicBezTo>
                      <a:pt x="889174" y="-37654"/>
                      <a:pt x="1090930" y="67884"/>
                      <a:pt x="1142476" y="247077"/>
                    </a:cubicBezTo>
                    <a:lnTo>
                      <a:pt x="1168847" y="338861"/>
                    </a:lnTo>
                    <a:cubicBezTo>
                      <a:pt x="1217666" y="508506"/>
                      <a:pt x="1114799" y="685767"/>
                      <a:pt x="937993" y="746578"/>
                    </a:cubicBezTo>
                    <a:close/>
                  </a:path>
                </a:pathLst>
              </a:custGeom>
              <a:solidFill>
                <a:srgbClr val="FFB27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0" name="Freeform: Shape 53">
                <a:extLst>
                  <a:ext uri="{FF2B5EF4-FFF2-40B4-BE49-F238E27FC236}">
                    <a16:creationId xmlns:a16="http://schemas.microsoft.com/office/drawing/2014/main" id="{F29279F4-9C7E-2DDA-3072-664F3CDB8059}"/>
                  </a:ext>
                </a:extLst>
              </p:cNvPr>
              <p:cNvSpPr/>
              <p:nvPr/>
            </p:nvSpPr>
            <p:spPr>
              <a:xfrm>
                <a:off x="18866597" y="5503387"/>
                <a:ext cx="478868" cy="554227"/>
              </a:xfrm>
              <a:custGeom>
                <a:avLst/>
                <a:gdLst>
                  <a:gd name="connsiteX0" fmla="*/ 416290 w 478868"/>
                  <a:gd name="connsiteY0" fmla="*/ 449804 h 554227"/>
                  <a:gd name="connsiteX1" fmla="*/ 200724 w 478868"/>
                  <a:gd name="connsiteY1" fmla="*/ 546988 h 554227"/>
                  <a:gd name="connsiteX2" fmla="*/ 199361 w 478868"/>
                  <a:gd name="connsiteY2" fmla="*/ 547329 h 554227"/>
                  <a:gd name="connsiteX3" fmla="*/ 173274 w 478868"/>
                  <a:gd name="connsiteY3" fmla="*/ 552728 h 554227"/>
                  <a:gd name="connsiteX4" fmla="*/ 162363 w 478868"/>
                  <a:gd name="connsiteY4" fmla="*/ 554092 h 554227"/>
                  <a:gd name="connsiteX5" fmla="*/ 157816 w 478868"/>
                  <a:gd name="connsiteY5" fmla="*/ 554149 h 554227"/>
                  <a:gd name="connsiteX6" fmla="*/ 128035 w 478868"/>
                  <a:gd name="connsiteY6" fmla="*/ 505670 h 554227"/>
                  <a:gd name="connsiteX7" fmla="*/ 140255 w 478868"/>
                  <a:gd name="connsiteY7" fmla="*/ 359497 h 554227"/>
                  <a:gd name="connsiteX8" fmla="*/ 135140 w 478868"/>
                  <a:gd name="connsiteY8" fmla="*/ 340743 h 554227"/>
                  <a:gd name="connsiteX9" fmla="*/ 134969 w 478868"/>
                  <a:gd name="connsiteY9" fmla="*/ 340174 h 554227"/>
                  <a:gd name="connsiteX10" fmla="*/ 118260 w 478868"/>
                  <a:gd name="connsiteY10" fmla="*/ 278966 h 554227"/>
                  <a:gd name="connsiteX11" fmla="*/ 40116 w 478868"/>
                  <a:gd name="connsiteY11" fmla="*/ 159845 h 554227"/>
                  <a:gd name="connsiteX12" fmla="*/ 26476 w 478868"/>
                  <a:gd name="connsiteY12" fmla="*/ 149672 h 554227"/>
                  <a:gd name="connsiteX13" fmla="*/ 44606 w 478868"/>
                  <a:gd name="connsiteY13" fmla="*/ 39417 h 554227"/>
                  <a:gd name="connsiteX14" fmla="*/ 45970 w 478868"/>
                  <a:gd name="connsiteY14" fmla="*/ 39019 h 554227"/>
                  <a:gd name="connsiteX15" fmla="*/ 282563 w 478868"/>
                  <a:gd name="connsiteY15" fmla="*/ 3214 h 554227"/>
                  <a:gd name="connsiteX16" fmla="*/ 413335 w 478868"/>
                  <a:gd name="connsiteY16" fmla="*/ 90850 h 554227"/>
                  <a:gd name="connsiteX17" fmla="*/ 432317 w 478868"/>
                  <a:gd name="connsiteY17" fmla="*/ 160584 h 554227"/>
                  <a:gd name="connsiteX18" fmla="*/ 472782 w 478868"/>
                  <a:gd name="connsiteY18" fmla="*/ 309257 h 554227"/>
                  <a:gd name="connsiteX19" fmla="*/ 416290 w 478868"/>
                  <a:gd name="connsiteY19" fmla="*/ 449804 h 55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78868" h="554227">
                    <a:moveTo>
                      <a:pt x="416290" y="449804"/>
                    </a:moveTo>
                    <a:lnTo>
                      <a:pt x="200724" y="546988"/>
                    </a:lnTo>
                    <a:cubicBezTo>
                      <a:pt x="200383" y="547045"/>
                      <a:pt x="199986" y="547158"/>
                      <a:pt x="199361" y="547329"/>
                    </a:cubicBezTo>
                    <a:cubicBezTo>
                      <a:pt x="190722" y="549659"/>
                      <a:pt x="181969" y="551421"/>
                      <a:pt x="173274" y="552728"/>
                    </a:cubicBezTo>
                    <a:cubicBezTo>
                      <a:pt x="169637" y="553296"/>
                      <a:pt x="165943" y="553694"/>
                      <a:pt x="162363" y="554092"/>
                    </a:cubicBezTo>
                    <a:cubicBezTo>
                      <a:pt x="160828" y="554262"/>
                      <a:pt x="159293" y="554262"/>
                      <a:pt x="157816" y="554149"/>
                    </a:cubicBezTo>
                    <a:cubicBezTo>
                      <a:pt x="134060" y="553353"/>
                      <a:pt x="117806" y="528176"/>
                      <a:pt x="128035" y="505670"/>
                    </a:cubicBezTo>
                    <a:cubicBezTo>
                      <a:pt x="148382" y="461284"/>
                      <a:pt x="153951" y="409965"/>
                      <a:pt x="140255" y="359497"/>
                    </a:cubicBezTo>
                    <a:lnTo>
                      <a:pt x="135140" y="340743"/>
                    </a:lnTo>
                    <a:cubicBezTo>
                      <a:pt x="135140" y="340572"/>
                      <a:pt x="135083" y="340345"/>
                      <a:pt x="134969" y="340174"/>
                    </a:cubicBezTo>
                    <a:lnTo>
                      <a:pt x="118260" y="278966"/>
                    </a:lnTo>
                    <a:cubicBezTo>
                      <a:pt x="105019" y="230203"/>
                      <a:pt x="76886" y="189341"/>
                      <a:pt x="40116" y="159845"/>
                    </a:cubicBezTo>
                    <a:cubicBezTo>
                      <a:pt x="35683" y="156207"/>
                      <a:pt x="31136" y="152855"/>
                      <a:pt x="26476" y="149672"/>
                    </a:cubicBezTo>
                    <a:cubicBezTo>
                      <a:pt x="-16149" y="120176"/>
                      <a:pt x="-5293" y="53341"/>
                      <a:pt x="44606" y="39417"/>
                    </a:cubicBezTo>
                    <a:cubicBezTo>
                      <a:pt x="45060" y="39246"/>
                      <a:pt x="45515" y="39190"/>
                      <a:pt x="45970" y="39019"/>
                    </a:cubicBezTo>
                    <a:lnTo>
                      <a:pt x="282563" y="3214"/>
                    </a:lnTo>
                    <a:cubicBezTo>
                      <a:pt x="341044" y="-12642"/>
                      <a:pt x="397365" y="32313"/>
                      <a:pt x="413335" y="90850"/>
                    </a:cubicBezTo>
                    <a:lnTo>
                      <a:pt x="432317" y="160584"/>
                    </a:lnTo>
                    <a:lnTo>
                      <a:pt x="472782" y="309257"/>
                    </a:lnTo>
                    <a:cubicBezTo>
                      <a:pt x="488638" y="367738"/>
                      <a:pt x="474771" y="433948"/>
                      <a:pt x="416290" y="449804"/>
                    </a:cubicBezTo>
                    <a:close/>
                  </a:path>
                </a:pathLst>
              </a:custGeom>
              <a:solidFill>
                <a:srgbClr val="FFD3B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1" name="Freeform: Shape 54">
                <a:extLst>
                  <a:ext uri="{FF2B5EF4-FFF2-40B4-BE49-F238E27FC236}">
                    <a16:creationId xmlns:a16="http://schemas.microsoft.com/office/drawing/2014/main" id="{5F59F8C7-06B0-F121-5599-3FCDF3E0A83B}"/>
                  </a:ext>
                </a:extLst>
              </p:cNvPr>
              <p:cNvSpPr/>
              <p:nvPr/>
            </p:nvSpPr>
            <p:spPr>
              <a:xfrm>
                <a:off x="18906713" y="5599641"/>
                <a:ext cx="438752" cy="457894"/>
              </a:xfrm>
              <a:custGeom>
                <a:avLst/>
                <a:gdLst>
                  <a:gd name="connsiteX0" fmla="*/ 376174 w 438752"/>
                  <a:gd name="connsiteY0" fmla="*/ 353550 h 457894"/>
                  <a:gd name="connsiteX1" fmla="*/ 160609 w 438752"/>
                  <a:gd name="connsiteY1" fmla="*/ 450734 h 457894"/>
                  <a:gd name="connsiteX2" fmla="*/ 159245 w 438752"/>
                  <a:gd name="connsiteY2" fmla="*/ 451075 h 457894"/>
                  <a:gd name="connsiteX3" fmla="*/ 117700 w 438752"/>
                  <a:gd name="connsiteY3" fmla="*/ 457895 h 457894"/>
                  <a:gd name="connsiteX4" fmla="*/ 87920 w 438752"/>
                  <a:gd name="connsiteY4" fmla="*/ 409417 h 457894"/>
                  <a:gd name="connsiteX5" fmla="*/ 100139 w 438752"/>
                  <a:gd name="connsiteY5" fmla="*/ 263243 h 457894"/>
                  <a:gd name="connsiteX6" fmla="*/ 95024 w 438752"/>
                  <a:gd name="connsiteY6" fmla="*/ 244489 h 457894"/>
                  <a:gd name="connsiteX7" fmla="*/ 94853 w 438752"/>
                  <a:gd name="connsiteY7" fmla="*/ 243920 h 457894"/>
                  <a:gd name="connsiteX8" fmla="*/ 78145 w 438752"/>
                  <a:gd name="connsiteY8" fmla="*/ 182712 h 457894"/>
                  <a:gd name="connsiteX9" fmla="*/ 0 w 438752"/>
                  <a:gd name="connsiteY9" fmla="*/ 63591 h 457894"/>
                  <a:gd name="connsiteX10" fmla="*/ 33929 w 438752"/>
                  <a:gd name="connsiteY10" fmla="*/ 39437 h 457894"/>
                  <a:gd name="connsiteX11" fmla="*/ 35293 w 438752"/>
                  <a:gd name="connsiteY11" fmla="*/ 39039 h 457894"/>
                  <a:gd name="connsiteX12" fmla="*/ 271887 w 438752"/>
                  <a:gd name="connsiteY12" fmla="*/ 3235 h 457894"/>
                  <a:gd name="connsiteX13" fmla="*/ 392201 w 438752"/>
                  <a:gd name="connsiteY13" fmla="*/ 64273 h 457894"/>
                  <a:gd name="connsiteX14" fmla="*/ 432666 w 438752"/>
                  <a:gd name="connsiteY14" fmla="*/ 212947 h 457894"/>
                  <a:gd name="connsiteX15" fmla="*/ 376174 w 438752"/>
                  <a:gd name="connsiteY15" fmla="*/ 353550 h 457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8752" h="457894">
                    <a:moveTo>
                      <a:pt x="376174" y="353550"/>
                    </a:moveTo>
                    <a:lnTo>
                      <a:pt x="160609" y="450734"/>
                    </a:lnTo>
                    <a:cubicBezTo>
                      <a:pt x="160267" y="450791"/>
                      <a:pt x="159870" y="450904"/>
                      <a:pt x="159245" y="451075"/>
                    </a:cubicBezTo>
                    <a:cubicBezTo>
                      <a:pt x="154187" y="452041"/>
                      <a:pt x="138387" y="454712"/>
                      <a:pt x="117700" y="457895"/>
                    </a:cubicBezTo>
                    <a:cubicBezTo>
                      <a:pt x="93944" y="457099"/>
                      <a:pt x="77690" y="431922"/>
                      <a:pt x="87920" y="409417"/>
                    </a:cubicBezTo>
                    <a:cubicBezTo>
                      <a:pt x="108266" y="365030"/>
                      <a:pt x="113836" y="313711"/>
                      <a:pt x="100139" y="263243"/>
                    </a:cubicBezTo>
                    <a:lnTo>
                      <a:pt x="95024" y="244489"/>
                    </a:lnTo>
                    <a:cubicBezTo>
                      <a:pt x="95024" y="244318"/>
                      <a:pt x="94967" y="244091"/>
                      <a:pt x="94853" y="243920"/>
                    </a:cubicBezTo>
                    <a:lnTo>
                      <a:pt x="78145" y="182712"/>
                    </a:lnTo>
                    <a:cubicBezTo>
                      <a:pt x="64903" y="133950"/>
                      <a:pt x="36770" y="93087"/>
                      <a:pt x="0" y="63591"/>
                    </a:cubicBezTo>
                    <a:cubicBezTo>
                      <a:pt x="7615" y="52452"/>
                      <a:pt x="19039" y="43586"/>
                      <a:pt x="33929" y="39437"/>
                    </a:cubicBezTo>
                    <a:cubicBezTo>
                      <a:pt x="34327" y="39266"/>
                      <a:pt x="34838" y="39210"/>
                      <a:pt x="35293" y="39039"/>
                    </a:cubicBezTo>
                    <a:lnTo>
                      <a:pt x="271887" y="3235"/>
                    </a:lnTo>
                    <a:cubicBezTo>
                      <a:pt x="321161" y="-10178"/>
                      <a:pt x="368786" y="19659"/>
                      <a:pt x="392201" y="64273"/>
                    </a:cubicBezTo>
                    <a:lnTo>
                      <a:pt x="432666" y="212947"/>
                    </a:lnTo>
                    <a:cubicBezTo>
                      <a:pt x="448522" y="271484"/>
                      <a:pt x="434655" y="337694"/>
                      <a:pt x="376174" y="353550"/>
                    </a:cubicBezTo>
                    <a:close/>
                  </a:path>
                </a:pathLst>
              </a:custGeom>
              <a:solidFill>
                <a:srgbClr val="FFC197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21" name="Freeform: Shape 55">
              <a:extLst>
                <a:ext uri="{FF2B5EF4-FFF2-40B4-BE49-F238E27FC236}">
                  <a16:creationId xmlns:a16="http://schemas.microsoft.com/office/drawing/2014/main" id="{D4D01B4C-A312-6587-1CDB-86E2F473ED27}"/>
                </a:ext>
              </a:extLst>
            </p:cNvPr>
            <p:cNvSpPr/>
            <p:nvPr/>
          </p:nvSpPr>
          <p:spPr>
            <a:xfrm>
              <a:off x="15439951" y="5918353"/>
              <a:ext cx="289029" cy="2466871"/>
            </a:xfrm>
            <a:custGeom>
              <a:avLst/>
              <a:gdLst>
                <a:gd name="connsiteX0" fmla="*/ 289029 w 289029"/>
                <a:gd name="connsiteY0" fmla="*/ 2466872 h 2466871"/>
                <a:gd name="connsiteX1" fmla="*/ 102903 w 289029"/>
                <a:gd name="connsiteY1" fmla="*/ 1457072 h 2466871"/>
                <a:gd name="connsiteX2" fmla="*/ 75396 w 289029"/>
                <a:gd name="connsiteY2" fmla="*/ 717056 h 2466871"/>
                <a:gd name="connsiteX3" fmla="*/ 260272 w 289029"/>
                <a:gd name="connsiteY3" fmla="*/ 0 h 2466871"/>
                <a:gd name="connsiteX4" fmla="*/ 265728 w 289029"/>
                <a:gd name="connsiteY4" fmla="*/ 1044240 h 2466871"/>
                <a:gd name="connsiteX5" fmla="*/ 288688 w 289029"/>
                <a:gd name="connsiteY5" fmla="*/ 1039296 h 2466871"/>
                <a:gd name="connsiteX6" fmla="*/ 289029 w 289029"/>
                <a:gd name="connsiteY6" fmla="*/ 2466872 h 2466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029" h="2466871">
                  <a:moveTo>
                    <a:pt x="289029" y="2466872"/>
                  </a:moveTo>
                  <a:cubicBezTo>
                    <a:pt x="289029" y="2466872"/>
                    <a:pt x="192244" y="1621829"/>
                    <a:pt x="102903" y="1457072"/>
                  </a:cubicBezTo>
                  <a:cubicBezTo>
                    <a:pt x="13562" y="1292257"/>
                    <a:pt x="-61969" y="962231"/>
                    <a:pt x="75396" y="717056"/>
                  </a:cubicBezTo>
                  <a:cubicBezTo>
                    <a:pt x="212817" y="471766"/>
                    <a:pt x="260272" y="0"/>
                    <a:pt x="260272" y="0"/>
                  </a:cubicBezTo>
                  <a:cubicBezTo>
                    <a:pt x="313581" y="538601"/>
                    <a:pt x="153313" y="938361"/>
                    <a:pt x="265728" y="1044240"/>
                  </a:cubicBezTo>
                  <a:cubicBezTo>
                    <a:pt x="269933" y="1048162"/>
                    <a:pt x="277663" y="1046286"/>
                    <a:pt x="288688" y="1039296"/>
                  </a:cubicBezTo>
                  <a:lnTo>
                    <a:pt x="289029" y="2466872"/>
                  </a:ln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2" name="Freeform: Shape 56">
              <a:extLst>
                <a:ext uri="{FF2B5EF4-FFF2-40B4-BE49-F238E27FC236}">
                  <a16:creationId xmlns:a16="http://schemas.microsoft.com/office/drawing/2014/main" id="{ABBB93D7-3605-318C-4E62-9DF8DCD62FA5}"/>
                </a:ext>
              </a:extLst>
            </p:cNvPr>
            <p:cNvSpPr/>
            <p:nvPr/>
          </p:nvSpPr>
          <p:spPr>
            <a:xfrm>
              <a:off x="14317943" y="5239773"/>
              <a:ext cx="3784589" cy="1769082"/>
            </a:xfrm>
            <a:custGeom>
              <a:avLst/>
              <a:gdLst>
                <a:gd name="connsiteX0" fmla="*/ 211303 w 3784589"/>
                <a:gd name="connsiteY0" fmla="*/ 1769082 h 1769082"/>
                <a:gd name="connsiteX1" fmla="*/ 3573286 w 3784589"/>
                <a:gd name="connsiteY1" fmla="*/ 1769082 h 1769082"/>
                <a:gd name="connsiteX2" fmla="*/ 3784590 w 3784589"/>
                <a:gd name="connsiteY2" fmla="*/ 1557779 h 1769082"/>
                <a:gd name="connsiteX3" fmla="*/ 3784590 w 3784589"/>
                <a:gd name="connsiteY3" fmla="*/ 211303 h 1769082"/>
                <a:gd name="connsiteX4" fmla="*/ 3573286 w 3784589"/>
                <a:gd name="connsiteY4" fmla="*/ 0 h 1769082"/>
                <a:gd name="connsiteX5" fmla="*/ 211303 w 3784589"/>
                <a:gd name="connsiteY5" fmla="*/ 0 h 1769082"/>
                <a:gd name="connsiteX6" fmla="*/ 0 w 3784589"/>
                <a:gd name="connsiteY6" fmla="*/ 211303 h 1769082"/>
                <a:gd name="connsiteX7" fmla="*/ 0 w 3784589"/>
                <a:gd name="connsiteY7" fmla="*/ 1557779 h 1769082"/>
                <a:gd name="connsiteX8" fmla="*/ 211303 w 3784589"/>
                <a:gd name="connsiteY8" fmla="*/ 1769082 h 176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84589" h="1769082">
                  <a:moveTo>
                    <a:pt x="211303" y="1769082"/>
                  </a:moveTo>
                  <a:lnTo>
                    <a:pt x="3573286" y="1769082"/>
                  </a:lnTo>
                  <a:cubicBezTo>
                    <a:pt x="3690021" y="1769082"/>
                    <a:pt x="3784590" y="1674456"/>
                    <a:pt x="3784590" y="1557779"/>
                  </a:cubicBezTo>
                  <a:lnTo>
                    <a:pt x="3784590" y="211303"/>
                  </a:lnTo>
                  <a:cubicBezTo>
                    <a:pt x="3784590" y="94569"/>
                    <a:pt x="3689964" y="0"/>
                    <a:pt x="3573286" y="0"/>
                  </a:cubicBezTo>
                  <a:lnTo>
                    <a:pt x="211303" y="0"/>
                  </a:lnTo>
                  <a:cubicBezTo>
                    <a:pt x="94569" y="0"/>
                    <a:pt x="0" y="94626"/>
                    <a:pt x="0" y="211303"/>
                  </a:cubicBezTo>
                  <a:lnTo>
                    <a:pt x="0" y="1557779"/>
                  </a:lnTo>
                  <a:cubicBezTo>
                    <a:pt x="0" y="1674456"/>
                    <a:pt x="94626" y="1769082"/>
                    <a:pt x="211303" y="1769082"/>
                  </a:cubicBezTo>
                  <a:close/>
                </a:path>
              </a:pathLst>
            </a:custGeom>
            <a:solidFill>
              <a:srgbClr val="699DEE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3" name="Freeform: Shape 57">
              <a:extLst>
                <a:ext uri="{FF2B5EF4-FFF2-40B4-BE49-F238E27FC236}">
                  <a16:creationId xmlns:a16="http://schemas.microsoft.com/office/drawing/2014/main" id="{D036B118-6AC6-BDA3-2D5C-46C7B74E2F8D}"/>
                </a:ext>
              </a:extLst>
            </p:cNvPr>
            <p:cNvSpPr/>
            <p:nvPr/>
          </p:nvSpPr>
          <p:spPr>
            <a:xfrm>
              <a:off x="16422166" y="4412633"/>
              <a:ext cx="1669397" cy="603049"/>
            </a:xfrm>
            <a:custGeom>
              <a:avLst/>
              <a:gdLst>
                <a:gd name="connsiteX0" fmla="*/ 1492649 w 1669397"/>
                <a:gd name="connsiteY0" fmla="*/ 603050 h 603049"/>
                <a:gd name="connsiteX1" fmla="*/ 176749 w 1669397"/>
                <a:gd name="connsiteY1" fmla="*/ 603050 h 603049"/>
                <a:gd name="connsiteX2" fmla="*/ 0 w 1669397"/>
                <a:gd name="connsiteY2" fmla="*/ 426301 h 603049"/>
                <a:gd name="connsiteX3" fmla="*/ 0 w 1669397"/>
                <a:gd name="connsiteY3" fmla="*/ 176749 h 603049"/>
                <a:gd name="connsiteX4" fmla="*/ 176749 w 1669397"/>
                <a:gd name="connsiteY4" fmla="*/ 0 h 603049"/>
                <a:gd name="connsiteX5" fmla="*/ 1492649 w 1669397"/>
                <a:gd name="connsiteY5" fmla="*/ 0 h 603049"/>
                <a:gd name="connsiteX6" fmla="*/ 1669398 w 1669397"/>
                <a:gd name="connsiteY6" fmla="*/ 176749 h 603049"/>
                <a:gd name="connsiteX7" fmla="*/ 1669398 w 1669397"/>
                <a:gd name="connsiteY7" fmla="*/ 426301 h 603049"/>
                <a:gd name="connsiteX8" fmla="*/ 1492649 w 1669397"/>
                <a:gd name="connsiteY8" fmla="*/ 603050 h 60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69397" h="603049">
                  <a:moveTo>
                    <a:pt x="1492649" y="603050"/>
                  </a:moveTo>
                  <a:lnTo>
                    <a:pt x="176749" y="603050"/>
                  </a:lnTo>
                  <a:cubicBezTo>
                    <a:pt x="79111" y="603050"/>
                    <a:pt x="0" y="523882"/>
                    <a:pt x="0" y="426301"/>
                  </a:cubicBezTo>
                  <a:lnTo>
                    <a:pt x="0" y="176749"/>
                  </a:lnTo>
                  <a:cubicBezTo>
                    <a:pt x="0" y="79111"/>
                    <a:pt x="79168" y="0"/>
                    <a:pt x="176749" y="0"/>
                  </a:cubicBezTo>
                  <a:lnTo>
                    <a:pt x="1492649" y="0"/>
                  </a:lnTo>
                  <a:cubicBezTo>
                    <a:pt x="1590287" y="0"/>
                    <a:pt x="1669398" y="79168"/>
                    <a:pt x="1669398" y="176749"/>
                  </a:cubicBezTo>
                  <a:lnTo>
                    <a:pt x="1669398" y="426301"/>
                  </a:lnTo>
                  <a:cubicBezTo>
                    <a:pt x="1669398" y="523882"/>
                    <a:pt x="1590287" y="603050"/>
                    <a:pt x="1492649" y="603050"/>
                  </a:cubicBezTo>
                  <a:close/>
                </a:path>
              </a:pathLst>
            </a:custGeom>
            <a:solidFill>
              <a:srgbClr val="9ABFF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4" name="Freeform: Shape 58">
              <a:extLst>
                <a:ext uri="{FF2B5EF4-FFF2-40B4-BE49-F238E27FC236}">
                  <a16:creationId xmlns:a16="http://schemas.microsoft.com/office/drawing/2014/main" id="{501BE825-43C7-75B3-3341-8B2267412070}"/>
                </a:ext>
              </a:extLst>
            </p:cNvPr>
            <p:cNvSpPr/>
            <p:nvPr/>
          </p:nvSpPr>
          <p:spPr>
            <a:xfrm>
              <a:off x="16128285" y="8693541"/>
              <a:ext cx="1940488" cy="744107"/>
            </a:xfrm>
            <a:custGeom>
              <a:avLst/>
              <a:gdLst>
                <a:gd name="connsiteX0" fmla="*/ 1728788 w 1940488"/>
                <a:gd name="connsiteY0" fmla="*/ 744108 h 744107"/>
                <a:gd name="connsiteX1" fmla="*/ 211701 w 1940488"/>
                <a:gd name="connsiteY1" fmla="*/ 744108 h 744107"/>
                <a:gd name="connsiteX2" fmla="*/ 0 w 1940488"/>
                <a:gd name="connsiteY2" fmla="*/ 532407 h 744107"/>
                <a:gd name="connsiteX3" fmla="*/ 0 w 1940488"/>
                <a:gd name="connsiteY3" fmla="*/ 211701 h 744107"/>
                <a:gd name="connsiteX4" fmla="*/ 211701 w 1940488"/>
                <a:gd name="connsiteY4" fmla="*/ 0 h 744107"/>
                <a:gd name="connsiteX5" fmla="*/ 1728788 w 1940488"/>
                <a:gd name="connsiteY5" fmla="*/ 0 h 744107"/>
                <a:gd name="connsiteX6" fmla="*/ 1940489 w 1940488"/>
                <a:gd name="connsiteY6" fmla="*/ 211701 h 744107"/>
                <a:gd name="connsiteX7" fmla="*/ 1940489 w 1940488"/>
                <a:gd name="connsiteY7" fmla="*/ 532407 h 744107"/>
                <a:gd name="connsiteX8" fmla="*/ 1728788 w 1940488"/>
                <a:gd name="connsiteY8" fmla="*/ 744108 h 744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488" h="744107">
                  <a:moveTo>
                    <a:pt x="1728788" y="744108"/>
                  </a:moveTo>
                  <a:lnTo>
                    <a:pt x="211701" y="744108"/>
                  </a:lnTo>
                  <a:cubicBezTo>
                    <a:pt x="94797" y="744108"/>
                    <a:pt x="0" y="649311"/>
                    <a:pt x="0" y="532407"/>
                  </a:cubicBezTo>
                  <a:lnTo>
                    <a:pt x="0" y="211701"/>
                  </a:lnTo>
                  <a:cubicBezTo>
                    <a:pt x="0" y="94796"/>
                    <a:pt x="94797" y="0"/>
                    <a:pt x="211701" y="0"/>
                  </a:cubicBezTo>
                  <a:lnTo>
                    <a:pt x="1728788" y="0"/>
                  </a:lnTo>
                  <a:cubicBezTo>
                    <a:pt x="1845692" y="0"/>
                    <a:pt x="1940489" y="94796"/>
                    <a:pt x="1940489" y="211701"/>
                  </a:cubicBezTo>
                  <a:lnTo>
                    <a:pt x="1940489" y="532407"/>
                  </a:lnTo>
                  <a:cubicBezTo>
                    <a:pt x="1940489" y="649311"/>
                    <a:pt x="1845749" y="744108"/>
                    <a:pt x="1728788" y="744108"/>
                  </a:cubicBezTo>
                  <a:close/>
                </a:path>
              </a:pathLst>
            </a:custGeom>
            <a:solidFill>
              <a:srgbClr val="9ABFF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5" name="Freeform: Shape 59">
              <a:extLst>
                <a:ext uri="{FF2B5EF4-FFF2-40B4-BE49-F238E27FC236}">
                  <a16:creationId xmlns:a16="http://schemas.microsoft.com/office/drawing/2014/main" id="{A4352525-9BB1-58A8-5487-4CB1DF733BB1}"/>
                </a:ext>
              </a:extLst>
            </p:cNvPr>
            <p:cNvSpPr/>
            <p:nvPr/>
          </p:nvSpPr>
          <p:spPr>
            <a:xfrm>
              <a:off x="16759922" y="7317228"/>
              <a:ext cx="1940431" cy="1067996"/>
            </a:xfrm>
            <a:custGeom>
              <a:avLst/>
              <a:gdLst>
                <a:gd name="connsiteX0" fmla="*/ 1686845 w 1940431"/>
                <a:gd name="connsiteY0" fmla="*/ 1067997 h 1067996"/>
                <a:gd name="connsiteX1" fmla="*/ 253587 w 1940431"/>
                <a:gd name="connsiteY1" fmla="*/ 1067997 h 1067996"/>
                <a:gd name="connsiteX2" fmla="*/ 0 w 1940431"/>
                <a:gd name="connsiteY2" fmla="*/ 814410 h 1067996"/>
                <a:gd name="connsiteX3" fmla="*/ 0 w 1940431"/>
                <a:gd name="connsiteY3" fmla="*/ 253587 h 1067996"/>
                <a:gd name="connsiteX4" fmla="*/ 253587 w 1940431"/>
                <a:gd name="connsiteY4" fmla="*/ 0 h 1067996"/>
                <a:gd name="connsiteX5" fmla="*/ 1686845 w 1940431"/>
                <a:gd name="connsiteY5" fmla="*/ 0 h 1067996"/>
                <a:gd name="connsiteX6" fmla="*/ 1940432 w 1940431"/>
                <a:gd name="connsiteY6" fmla="*/ 253587 h 1067996"/>
                <a:gd name="connsiteX7" fmla="*/ 1940432 w 1940431"/>
                <a:gd name="connsiteY7" fmla="*/ 814410 h 1067996"/>
                <a:gd name="connsiteX8" fmla="*/ 1686845 w 1940431"/>
                <a:gd name="connsiteY8" fmla="*/ 1067997 h 106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0431" h="1067996">
                  <a:moveTo>
                    <a:pt x="1686845" y="1067997"/>
                  </a:moveTo>
                  <a:lnTo>
                    <a:pt x="253587" y="1067997"/>
                  </a:lnTo>
                  <a:cubicBezTo>
                    <a:pt x="113494" y="1067997"/>
                    <a:pt x="0" y="954445"/>
                    <a:pt x="0" y="814410"/>
                  </a:cubicBezTo>
                  <a:lnTo>
                    <a:pt x="0" y="253587"/>
                  </a:lnTo>
                  <a:cubicBezTo>
                    <a:pt x="0" y="113495"/>
                    <a:pt x="113551" y="0"/>
                    <a:pt x="253587" y="0"/>
                  </a:cubicBezTo>
                  <a:lnTo>
                    <a:pt x="1686845" y="0"/>
                  </a:lnTo>
                  <a:cubicBezTo>
                    <a:pt x="1826937" y="0"/>
                    <a:pt x="1940432" y="113552"/>
                    <a:pt x="1940432" y="253587"/>
                  </a:cubicBezTo>
                  <a:lnTo>
                    <a:pt x="1940432" y="814410"/>
                  </a:lnTo>
                  <a:cubicBezTo>
                    <a:pt x="1940432" y="954445"/>
                    <a:pt x="1826880" y="1067997"/>
                    <a:pt x="1686845" y="1067997"/>
                  </a:cubicBezTo>
                  <a:close/>
                </a:path>
              </a:pathLst>
            </a:custGeom>
            <a:solidFill>
              <a:srgbClr val="F9974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6" name="Freeform: Shape 60">
              <a:extLst>
                <a:ext uri="{FF2B5EF4-FFF2-40B4-BE49-F238E27FC236}">
                  <a16:creationId xmlns:a16="http://schemas.microsoft.com/office/drawing/2014/main" id="{97A6D348-04ED-0A7A-1289-983313B4CC5B}"/>
                </a:ext>
              </a:extLst>
            </p:cNvPr>
            <p:cNvSpPr/>
            <p:nvPr/>
          </p:nvSpPr>
          <p:spPr>
            <a:xfrm>
              <a:off x="18204252" y="7515788"/>
              <a:ext cx="4294558" cy="6200211"/>
            </a:xfrm>
            <a:custGeom>
              <a:avLst/>
              <a:gdLst>
                <a:gd name="connsiteX0" fmla="*/ 4294559 w 4294558"/>
                <a:gd name="connsiteY0" fmla="*/ 6200212 h 6200211"/>
                <a:gd name="connsiteX1" fmla="*/ 1679922 w 4294558"/>
                <a:gd name="connsiteY1" fmla="*/ 6200212 h 6200211"/>
                <a:gd name="connsiteX2" fmla="*/ 633977 w 4294558"/>
                <a:gd name="connsiteY2" fmla="*/ 5340905 h 6200211"/>
                <a:gd name="connsiteX3" fmla="*/ 207563 w 4294558"/>
                <a:gd name="connsiteY3" fmla="*/ 4175043 h 6200211"/>
                <a:gd name="connsiteX4" fmla="*/ 12230 w 4294558"/>
                <a:gd name="connsiteY4" fmla="*/ 3545736 h 6200211"/>
                <a:gd name="connsiteX5" fmla="*/ 2340 w 4294558"/>
                <a:gd name="connsiteY5" fmla="*/ 3426956 h 6200211"/>
                <a:gd name="connsiteX6" fmla="*/ 2340 w 4294558"/>
                <a:gd name="connsiteY6" fmla="*/ 3426388 h 6200211"/>
                <a:gd name="connsiteX7" fmla="*/ 14446 w 4294558"/>
                <a:gd name="connsiteY7" fmla="*/ 2530821 h 6200211"/>
                <a:gd name="connsiteX8" fmla="*/ 14503 w 4294558"/>
                <a:gd name="connsiteY8" fmla="*/ 2529400 h 6200211"/>
                <a:gd name="connsiteX9" fmla="*/ 14673 w 4294558"/>
                <a:gd name="connsiteY9" fmla="*/ 2525366 h 6200211"/>
                <a:gd name="connsiteX10" fmla="*/ 15980 w 4294558"/>
                <a:gd name="connsiteY10" fmla="*/ 2485355 h 6200211"/>
                <a:gd name="connsiteX11" fmla="*/ 15980 w 4294558"/>
                <a:gd name="connsiteY11" fmla="*/ 2484901 h 6200211"/>
                <a:gd name="connsiteX12" fmla="*/ 16094 w 4294558"/>
                <a:gd name="connsiteY12" fmla="*/ 2480922 h 6200211"/>
                <a:gd name="connsiteX13" fmla="*/ 21152 w 4294558"/>
                <a:gd name="connsiteY13" fmla="*/ 2331339 h 6200211"/>
                <a:gd name="connsiteX14" fmla="*/ 30018 w 4294558"/>
                <a:gd name="connsiteY14" fmla="*/ 2097076 h 6200211"/>
                <a:gd name="connsiteX15" fmla="*/ 30587 w 4294558"/>
                <a:gd name="connsiteY15" fmla="*/ 2081390 h 6200211"/>
                <a:gd name="connsiteX16" fmla="*/ 30700 w 4294558"/>
                <a:gd name="connsiteY16" fmla="*/ 2081333 h 6200211"/>
                <a:gd name="connsiteX17" fmla="*/ 328730 w 4294558"/>
                <a:gd name="connsiteY17" fmla="*/ 2132994 h 6200211"/>
                <a:gd name="connsiteX18" fmla="*/ 441031 w 4294558"/>
                <a:gd name="connsiteY18" fmla="*/ 2325202 h 6200211"/>
                <a:gd name="connsiteX19" fmla="*/ 502523 w 4294558"/>
                <a:gd name="connsiteY19" fmla="*/ 2522978 h 6200211"/>
                <a:gd name="connsiteX20" fmla="*/ 656767 w 4294558"/>
                <a:gd name="connsiteY20" fmla="*/ 3212527 h 6200211"/>
                <a:gd name="connsiteX21" fmla="*/ 1270103 w 4294558"/>
                <a:gd name="connsiteY21" fmla="*/ 4016650 h 6200211"/>
                <a:gd name="connsiteX22" fmla="*/ 1271695 w 4294558"/>
                <a:gd name="connsiteY22" fmla="*/ 4018583 h 6200211"/>
                <a:gd name="connsiteX23" fmla="*/ 1271695 w 4294558"/>
                <a:gd name="connsiteY23" fmla="*/ 3033846 h 6200211"/>
                <a:gd name="connsiteX24" fmla="*/ 868127 w 4294558"/>
                <a:gd name="connsiteY24" fmla="*/ 1954028 h 6200211"/>
                <a:gd name="connsiteX25" fmla="*/ 702460 w 4294558"/>
                <a:gd name="connsiteY25" fmla="*/ 1510735 h 6200211"/>
                <a:gd name="connsiteX26" fmla="*/ 619201 w 4294558"/>
                <a:gd name="connsiteY26" fmla="*/ 1287952 h 6200211"/>
                <a:gd name="connsiteX27" fmla="*/ 384369 w 4294558"/>
                <a:gd name="connsiteY27" fmla="*/ 826074 h 6200211"/>
                <a:gd name="connsiteX28" fmla="*/ 267919 w 4294558"/>
                <a:gd name="connsiteY28" fmla="*/ 484567 h 6200211"/>
                <a:gd name="connsiteX29" fmla="*/ 251835 w 4294558"/>
                <a:gd name="connsiteY29" fmla="*/ 405229 h 6200211"/>
                <a:gd name="connsiteX30" fmla="*/ 251835 w 4294558"/>
                <a:gd name="connsiteY30" fmla="*/ 405115 h 6200211"/>
                <a:gd name="connsiteX31" fmla="*/ 256893 w 4294558"/>
                <a:gd name="connsiteY31" fmla="*/ 149710 h 6200211"/>
                <a:gd name="connsiteX32" fmla="*/ 451488 w 4294558"/>
                <a:gd name="connsiteY32" fmla="*/ 184 h 6200211"/>
                <a:gd name="connsiteX33" fmla="*/ 471777 w 4294558"/>
                <a:gd name="connsiteY33" fmla="*/ 1775 h 6200211"/>
                <a:gd name="connsiteX34" fmla="*/ 491214 w 4294558"/>
                <a:gd name="connsiteY34" fmla="*/ 5526 h 6200211"/>
                <a:gd name="connsiteX35" fmla="*/ 524802 w 4294558"/>
                <a:gd name="connsiteY35" fmla="*/ 19507 h 6200211"/>
                <a:gd name="connsiteX36" fmla="*/ 524972 w 4294558"/>
                <a:gd name="connsiteY36" fmla="*/ 19620 h 6200211"/>
                <a:gd name="connsiteX37" fmla="*/ 568847 w 4294558"/>
                <a:gd name="connsiteY37" fmla="*/ 60654 h 6200211"/>
                <a:gd name="connsiteX38" fmla="*/ 702460 w 4294558"/>
                <a:gd name="connsiteY38" fmla="*/ 235300 h 6200211"/>
                <a:gd name="connsiteX39" fmla="*/ 868127 w 4294558"/>
                <a:gd name="connsiteY39" fmla="*/ 452457 h 6200211"/>
                <a:gd name="connsiteX40" fmla="*/ 1087841 w 4294558"/>
                <a:gd name="connsiteY40" fmla="*/ 744235 h 6200211"/>
                <a:gd name="connsiteX41" fmla="*/ 1600528 w 4294558"/>
                <a:gd name="connsiteY41" fmla="*/ 1576603 h 6200211"/>
                <a:gd name="connsiteX42" fmla="*/ 2038138 w 4294558"/>
                <a:gd name="connsiteY42" fmla="*/ 1594961 h 6200211"/>
                <a:gd name="connsiteX43" fmla="*/ 2224151 w 4294558"/>
                <a:gd name="connsiteY43" fmla="*/ 1672821 h 6200211"/>
                <a:gd name="connsiteX44" fmla="*/ 2756387 w 4294558"/>
                <a:gd name="connsiteY44" fmla="*/ 2179369 h 6200211"/>
                <a:gd name="connsiteX45" fmla="*/ 3218492 w 4294558"/>
                <a:gd name="connsiteY45" fmla="*/ 2431706 h 6200211"/>
                <a:gd name="connsiteX46" fmla="*/ 3636211 w 4294558"/>
                <a:gd name="connsiteY46" fmla="*/ 2708309 h 6200211"/>
                <a:gd name="connsiteX47" fmla="*/ 3758003 w 4294558"/>
                <a:gd name="connsiteY47" fmla="*/ 2855847 h 6200211"/>
                <a:gd name="connsiteX48" fmla="*/ 4228008 w 4294558"/>
                <a:gd name="connsiteY48" fmla="*/ 5713953 h 6200211"/>
                <a:gd name="connsiteX49" fmla="*/ 4294559 w 4294558"/>
                <a:gd name="connsiteY49" fmla="*/ 6200212 h 620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294558" h="6200211">
                  <a:moveTo>
                    <a:pt x="4294559" y="6200212"/>
                  </a:moveTo>
                  <a:lnTo>
                    <a:pt x="1679922" y="6200212"/>
                  </a:lnTo>
                  <a:cubicBezTo>
                    <a:pt x="1554550" y="6116156"/>
                    <a:pt x="903420" y="5672011"/>
                    <a:pt x="633977" y="5340905"/>
                  </a:cubicBezTo>
                  <a:cubicBezTo>
                    <a:pt x="576917" y="5270716"/>
                    <a:pt x="368058" y="4666019"/>
                    <a:pt x="207563" y="4175043"/>
                  </a:cubicBezTo>
                  <a:cubicBezTo>
                    <a:pt x="107367" y="3868374"/>
                    <a:pt x="25983" y="3605922"/>
                    <a:pt x="12230" y="3545736"/>
                  </a:cubicBezTo>
                  <a:cubicBezTo>
                    <a:pt x="7455" y="3524765"/>
                    <a:pt x="4273" y="3483221"/>
                    <a:pt x="2340" y="3426956"/>
                  </a:cubicBezTo>
                  <a:lnTo>
                    <a:pt x="2340" y="3426388"/>
                  </a:lnTo>
                  <a:cubicBezTo>
                    <a:pt x="-4479" y="3225599"/>
                    <a:pt x="4841" y="2838399"/>
                    <a:pt x="14446" y="2530821"/>
                  </a:cubicBezTo>
                  <a:lnTo>
                    <a:pt x="14503" y="2529400"/>
                  </a:lnTo>
                  <a:lnTo>
                    <a:pt x="14673" y="2525366"/>
                  </a:lnTo>
                  <a:cubicBezTo>
                    <a:pt x="15128" y="2511839"/>
                    <a:pt x="15526" y="2498541"/>
                    <a:pt x="15980" y="2485355"/>
                  </a:cubicBezTo>
                  <a:lnTo>
                    <a:pt x="15980" y="2484901"/>
                  </a:lnTo>
                  <a:cubicBezTo>
                    <a:pt x="16037" y="2483594"/>
                    <a:pt x="16037" y="2482230"/>
                    <a:pt x="16094" y="2480922"/>
                  </a:cubicBezTo>
                  <a:cubicBezTo>
                    <a:pt x="17856" y="2427500"/>
                    <a:pt x="19561" y="2377147"/>
                    <a:pt x="21152" y="2331339"/>
                  </a:cubicBezTo>
                  <a:cubicBezTo>
                    <a:pt x="25187" y="2216879"/>
                    <a:pt x="28597" y="2130777"/>
                    <a:pt x="30018" y="2097076"/>
                  </a:cubicBezTo>
                  <a:lnTo>
                    <a:pt x="30587" y="2081390"/>
                  </a:lnTo>
                  <a:cubicBezTo>
                    <a:pt x="30587" y="2081390"/>
                    <a:pt x="30643" y="2081390"/>
                    <a:pt x="30700" y="2081333"/>
                  </a:cubicBezTo>
                  <a:cubicBezTo>
                    <a:pt x="34849" y="2079003"/>
                    <a:pt x="160619" y="2011884"/>
                    <a:pt x="328730" y="2132994"/>
                  </a:cubicBezTo>
                  <a:cubicBezTo>
                    <a:pt x="369308" y="2162263"/>
                    <a:pt x="406817" y="2232962"/>
                    <a:pt x="441031" y="2325202"/>
                  </a:cubicBezTo>
                  <a:cubicBezTo>
                    <a:pt x="462911" y="2384080"/>
                    <a:pt x="483428" y="2451711"/>
                    <a:pt x="502523" y="2522978"/>
                  </a:cubicBezTo>
                  <a:cubicBezTo>
                    <a:pt x="575951" y="2797081"/>
                    <a:pt x="628635" y="3124778"/>
                    <a:pt x="656767" y="3212527"/>
                  </a:cubicBezTo>
                  <a:cubicBezTo>
                    <a:pt x="702119" y="3354324"/>
                    <a:pt x="1236686" y="3977890"/>
                    <a:pt x="1270103" y="4016650"/>
                  </a:cubicBezTo>
                  <a:cubicBezTo>
                    <a:pt x="1270615" y="4017332"/>
                    <a:pt x="1271183" y="4017957"/>
                    <a:pt x="1271695" y="4018583"/>
                  </a:cubicBezTo>
                  <a:lnTo>
                    <a:pt x="1271695" y="3033846"/>
                  </a:lnTo>
                  <a:lnTo>
                    <a:pt x="868127" y="1954028"/>
                  </a:lnTo>
                  <a:lnTo>
                    <a:pt x="702460" y="1510735"/>
                  </a:lnTo>
                  <a:lnTo>
                    <a:pt x="619201" y="1287952"/>
                  </a:lnTo>
                  <a:cubicBezTo>
                    <a:pt x="619201" y="1287952"/>
                    <a:pt x="491498" y="1078296"/>
                    <a:pt x="384369" y="826074"/>
                  </a:cubicBezTo>
                  <a:cubicBezTo>
                    <a:pt x="337482" y="715705"/>
                    <a:pt x="294516" y="597209"/>
                    <a:pt x="267919" y="484567"/>
                  </a:cubicBezTo>
                  <a:cubicBezTo>
                    <a:pt x="261554" y="457742"/>
                    <a:pt x="256154" y="431201"/>
                    <a:pt x="251835" y="405229"/>
                  </a:cubicBezTo>
                  <a:cubicBezTo>
                    <a:pt x="251835" y="405172"/>
                    <a:pt x="251835" y="405172"/>
                    <a:pt x="251835" y="405115"/>
                  </a:cubicBezTo>
                  <a:cubicBezTo>
                    <a:pt x="236092" y="309921"/>
                    <a:pt x="235013" y="221603"/>
                    <a:pt x="256893" y="149710"/>
                  </a:cubicBezTo>
                  <a:cubicBezTo>
                    <a:pt x="295937" y="21666"/>
                    <a:pt x="383914" y="-2431"/>
                    <a:pt x="451488" y="184"/>
                  </a:cubicBezTo>
                  <a:cubicBezTo>
                    <a:pt x="458478" y="411"/>
                    <a:pt x="465241" y="1036"/>
                    <a:pt x="471777" y="1775"/>
                  </a:cubicBezTo>
                  <a:cubicBezTo>
                    <a:pt x="478369" y="2571"/>
                    <a:pt x="484905" y="3821"/>
                    <a:pt x="491214" y="5526"/>
                  </a:cubicBezTo>
                  <a:cubicBezTo>
                    <a:pt x="503092" y="8652"/>
                    <a:pt x="514345" y="13426"/>
                    <a:pt x="524802" y="19507"/>
                  </a:cubicBezTo>
                  <a:cubicBezTo>
                    <a:pt x="524916" y="19507"/>
                    <a:pt x="524916" y="19563"/>
                    <a:pt x="524972" y="19620"/>
                  </a:cubicBezTo>
                  <a:cubicBezTo>
                    <a:pt x="542306" y="29737"/>
                    <a:pt x="557253" y="43660"/>
                    <a:pt x="568847" y="60654"/>
                  </a:cubicBezTo>
                  <a:cubicBezTo>
                    <a:pt x="568847" y="60654"/>
                    <a:pt x="625907" y="135161"/>
                    <a:pt x="702460" y="235300"/>
                  </a:cubicBezTo>
                  <a:cubicBezTo>
                    <a:pt x="752814" y="301225"/>
                    <a:pt x="811635" y="378234"/>
                    <a:pt x="868127" y="452457"/>
                  </a:cubicBezTo>
                  <a:cubicBezTo>
                    <a:pt x="968720" y="584706"/>
                    <a:pt x="1062153" y="708089"/>
                    <a:pt x="1087841" y="744235"/>
                  </a:cubicBezTo>
                  <a:cubicBezTo>
                    <a:pt x="1226683" y="939682"/>
                    <a:pt x="1600528" y="1576603"/>
                    <a:pt x="1600528" y="1576603"/>
                  </a:cubicBezTo>
                  <a:lnTo>
                    <a:pt x="2038138" y="1594961"/>
                  </a:lnTo>
                  <a:cubicBezTo>
                    <a:pt x="2107473" y="1597859"/>
                    <a:pt x="2173456" y="1625480"/>
                    <a:pt x="2224151" y="1672821"/>
                  </a:cubicBezTo>
                  <a:cubicBezTo>
                    <a:pt x="2379758" y="1818141"/>
                    <a:pt x="2715240" y="2132596"/>
                    <a:pt x="2756387" y="2179369"/>
                  </a:cubicBezTo>
                  <a:cubicBezTo>
                    <a:pt x="2756387" y="2194714"/>
                    <a:pt x="3017135" y="2320087"/>
                    <a:pt x="3218492" y="2431706"/>
                  </a:cubicBezTo>
                  <a:cubicBezTo>
                    <a:pt x="3362562" y="2492573"/>
                    <a:pt x="3636211" y="2708309"/>
                    <a:pt x="3636211" y="2708309"/>
                  </a:cubicBezTo>
                  <a:cubicBezTo>
                    <a:pt x="3692929" y="2758379"/>
                    <a:pt x="3736123" y="2808221"/>
                    <a:pt x="3758003" y="2855847"/>
                  </a:cubicBezTo>
                  <a:cubicBezTo>
                    <a:pt x="3851833" y="3060045"/>
                    <a:pt x="4106329" y="4836004"/>
                    <a:pt x="4228008" y="5713953"/>
                  </a:cubicBezTo>
                  <a:cubicBezTo>
                    <a:pt x="4267165" y="5996183"/>
                    <a:pt x="4292569" y="6185606"/>
                    <a:pt x="4294559" y="6200212"/>
                  </a:cubicBezTo>
                  <a:close/>
                </a:path>
              </a:pathLst>
            </a:custGeom>
            <a:solidFill>
              <a:srgbClr val="FFB27D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7" name="Freeform: Shape 61">
              <a:extLst>
                <a:ext uri="{FF2B5EF4-FFF2-40B4-BE49-F238E27FC236}">
                  <a16:creationId xmlns:a16="http://schemas.microsoft.com/office/drawing/2014/main" id="{64845C9C-47C5-DBB3-3179-86931195A51E}"/>
                </a:ext>
              </a:extLst>
            </p:cNvPr>
            <p:cNvSpPr/>
            <p:nvPr/>
          </p:nvSpPr>
          <p:spPr>
            <a:xfrm>
              <a:off x="19804780" y="9092391"/>
              <a:ext cx="745732" cy="731109"/>
            </a:xfrm>
            <a:custGeom>
              <a:avLst/>
              <a:gdLst>
                <a:gd name="connsiteX0" fmla="*/ 0 w 745732"/>
                <a:gd name="connsiteY0" fmla="*/ 0 h 731109"/>
                <a:gd name="connsiteX1" fmla="*/ 459036 w 745732"/>
                <a:gd name="connsiteY1" fmla="*/ 691595 h 731109"/>
                <a:gd name="connsiteX2" fmla="*/ 745188 w 745732"/>
                <a:gd name="connsiteY2" fmla="*/ 691595 h 731109"/>
                <a:gd name="connsiteX3" fmla="*/ 0 w 745732"/>
                <a:gd name="connsiteY3" fmla="*/ 0 h 73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5732" h="731109">
                  <a:moveTo>
                    <a:pt x="0" y="0"/>
                  </a:moveTo>
                  <a:cubicBezTo>
                    <a:pt x="0" y="0"/>
                    <a:pt x="405386" y="661758"/>
                    <a:pt x="459036" y="691595"/>
                  </a:cubicBezTo>
                  <a:cubicBezTo>
                    <a:pt x="512686" y="721432"/>
                    <a:pt x="721375" y="763147"/>
                    <a:pt x="745188" y="691595"/>
                  </a:cubicBezTo>
                  <a:cubicBezTo>
                    <a:pt x="769057" y="61998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8" name="Freeform: Shape 62">
              <a:extLst>
                <a:ext uri="{FF2B5EF4-FFF2-40B4-BE49-F238E27FC236}">
                  <a16:creationId xmlns:a16="http://schemas.microsoft.com/office/drawing/2014/main" id="{5EAFE70A-437B-B45B-D84D-9B1492C68EEA}"/>
                </a:ext>
              </a:extLst>
            </p:cNvPr>
            <p:cNvSpPr/>
            <p:nvPr/>
          </p:nvSpPr>
          <p:spPr>
            <a:xfrm>
              <a:off x="20965754" y="9701068"/>
              <a:ext cx="876754" cy="524847"/>
            </a:xfrm>
            <a:custGeom>
              <a:avLst/>
              <a:gdLst>
                <a:gd name="connsiteX0" fmla="*/ 876754 w 876754"/>
                <a:gd name="connsiteY0" fmla="*/ 524848 h 524847"/>
                <a:gd name="connsiteX1" fmla="*/ 874709 w 876754"/>
                <a:gd name="connsiteY1" fmla="*/ 523029 h 524847"/>
                <a:gd name="connsiteX2" fmla="*/ 456990 w 876754"/>
                <a:gd name="connsiteY2" fmla="*/ 246426 h 524847"/>
                <a:gd name="connsiteX3" fmla="*/ 0 w 876754"/>
                <a:gd name="connsiteY3" fmla="*/ 0 h 524847"/>
                <a:gd name="connsiteX4" fmla="*/ 461025 w 876754"/>
                <a:gd name="connsiteY4" fmla="*/ 416355 h 524847"/>
                <a:gd name="connsiteX5" fmla="*/ 876754 w 876754"/>
                <a:gd name="connsiteY5" fmla="*/ 524848 h 52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754" h="524847">
                  <a:moveTo>
                    <a:pt x="876754" y="524848"/>
                  </a:moveTo>
                  <a:cubicBezTo>
                    <a:pt x="876072" y="524223"/>
                    <a:pt x="875391" y="523654"/>
                    <a:pt x="874709" y="523029"/>
                  </a:cubicBezTo>
                  <a:cubicBezTo>
                    <a:pt x="874709" y="523029"/>
                    <a:pt x="601060" y="307293"/>
                    <a:pt x="456990" y="246426"/>
                  </a:cubicBezTo>
                  <a:cubicBezTo>
                    <a:pt x="272113" y="143900"/>
                    <a:pt x="37225" y="29894"/>
                    <a:pt x="0" y="0"/>
                  </a:cubicBezTo>
                  <a:cubicBezTo>
                    <a:pt x="42908" y="49046"/>
                    <a:pt x="344859" y="390723"/>
                    <a:pt x="461025" y="416355"/>
                  </a:cubicBezTo>
                  <a:cubicBezTo>
                    <a:pt x="563039" y="438860"/>
                    <a:pt x="794746" y="502229"/>
                    <a:pt x="876754" y="524848"/>
                  </a:cubicBez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9" name="Freeform: Shape 63">
              <a:extLst>
                <a:ext uri="{FF2B5EF4-FFF2-40B4-BE49-F238E27FC236}">
                  <a16:creationId xmlns:a16="http://schemas.microsoft.com/office/drawing/2014/main" id="{C9A51463-A5C0-6A47-CE3C-0E1FBC800F59}"/>
                </a:ext>
              </a:extLst>
            </p:cNvPr>
            <p:cNvSpPr/>
            <p:nvPr/>
          </p:nvSpPr>
          <p:spPr>
            <a:xfrm>
              <a:off x="19475947" y="10549577"/>
              <a:ext cx="253661" cy="1036366"/>
            </a:xfrm>
            <a:custGeom>
              <a:avLst/>
              <a:gdLst>
                <a:gd name="connsiteX0" fmla="*/ 0 w 253661"/>
                <a:gd name="connsiteY0" fmla="*/ 984794 h 1036366"/>
                <a:gd name="connsiteX1" fmla="*/ 0 w 253661"/>
                <a:gd name="connsiteY1" fmla="*/ 0 h 1036366"/>
                <a:gd name="connsiteX2" fmla="*/ 251824 w 253661"/>
                <a:gd name="connsiteY2" fmla="*/ 605948 h 1036366"/>
                <a:gd name="connsiteX3" fmla="*/ 0 w 253661"/>
                <a:gd name="connsiteY3" fmla="*/ 984794 h 10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61" h="1036366">
                  <a:moveTo>
                    <a:pt x="0" y="984794"/>
                  </a:moveTo>
                  <a:lnTo>
                    <a:pt x="0" y="0"/>
                  </a:lnTo>
                  <a:cubicBezTo>
                    <a:pt x="0" y="0"/>
                    <a:pt x="233922" y="391349"/>
                    <a:pt x="251824" y="605948"/>
                  </a:cubicBezTo>
                  <a:cubicBezTo>
                    <a:pt x="269727" y="820548"/>
                    <a:pt x="154641" y="1168022"/>
                    <a:pt x="0" y="984794"/>
                  </a:cubicBez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0" name="Freeform: Shape 64">
              <a:extLst>
                <a:ext uri="{FF2B5EF4-FFF2-40B4-BE49-F238E27FC236}">
                  <a16:creationId xmlns:a16="http://schemas.microsoft.com/office/drawing/2014/main" id="{3A2DFFCB-B704-BEAE-01F4-5AE42F75EF51}"/>
                </a:ext>
              </a:extLst>
            </p:cNvPr>
            <p:cNvSpPr/>
            <p:nvPr/>
          </p:nvSpPr>
          <p:spPr>
            <a:xfrm>
              <a:off x="18507405" y="7512787"/>
              <a:ext cx="366511" cy="459532"/>
            </a:xfrm>
            <a:custGeom>
              <a:avLst/>
              <a:gdLst>
                <a:gd name="connsiteX0" fmla="*/ 119748 w 366511"/>
                <a:gd name="connsiteY0" fmla="*/ 407946 h 459532"/>
                <a:gd name="connsiteX1" fmla="*/ 3241 w 366511"/>
                <a:gd name="connsiteY1" fmla="*/ 183457 h 459532"/>
                <a:gd name="connsiteX2" fmla="*/ 18700 w 366511"/>
                <a:gd name="connsiteY2" fmla="*/ 97129 h 459532"/>
                <a:gd name="connsiteX3" fmla="*/ 80079 w 366511"/>
                <a:gd name="connsiteY3" fmla="*/ 33420 h 459532"/>
                <a:gd name="connsiteX4" fmla="*/ 123158 w 366511"/>
                <a:gd name="connsiteY4" fmla="*/ 10175 h 459532"/>
                <a:gd name="connsiteX5" fmla="*/ 178286 w 366511"/>
                <a:gd name="connsiteY5" fmla="*/ 2 h 459532"/>
                <a:gd name="connsiteX6" fmla="*/ 225400 w 366511"/>
                <a:gd name="connsiteY6" fmla="*/ 27395 h 459532"/>
                <a:gd name="connsiteX7" fmla="*/ 225570 w 366511"/>
                <a:gd name="connsiteY7" fmla="*/ 27623 h 459532"/>
                <a:gd name="connsiteX8" fmla="*/ 352477 w 366511"/>
                <a:gd name="connsiteY8" fmla="*/ 240233 h 459532"/>
                <a:gd name="connsiteX9" fmla="*/ 333779 w 366511"/>
                <a:gd name="connsiteY9" fmla="*/ 374301 h 459532"/>
                <a:gd name="connsiteX10" fmla="*/ 317355 w 366511"/>
                <a:gd name="connsiteY10" fmla="*/ 386349 h 459532"/>
                <a:gd name="connsiteX11" fmla="*/ 233129 w 366511"/>
                <a:gd name="connsiteY11" fmla="*/ 447842 h 459532"/>
                <a:gd name="connsiteX12" fmla="*/ 119748 w 366511"/>
                <a:gd name="connsiteY12" fmla="*/ 407946 h 4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6511" h="459532">
                  <a:moveTo>
                    <a:pt x="119748" y="407946"/>
                  </a:moveTo>
                  <a:cubicBezTo>
                    <a:pt x="85535" y="349294"/>
                    <a:pt x="24270" y="242961"/>
                    <a:pt x="3241" y="183457"/>
                  </a:cubicBezTo>
                  <a:cubicBezTo>
                    <a:pt x="-2726" y="166635"/>
                    <a:pt x="-1987" y="132990"/>
                    <a:pt x="18700" y="97129"/>
                  </a:cubicBezTo>
                  <a:cubicBezTo>
                    <a:pt x="31089" y="75646"/>
                    <a:pt x="50583" y="53311"/>
                    <a:pt x="80079" y="33420"/>
                  </a:cubicBezTo>
                  <a:cubicBezTo>
                    <a:pt x="93946" y="24042"/>
                    <a:pt x="107984" y="15745"/>
                    <a:pt x="123158" y="10175"/>
                  </a:cubicBezTo>
                  <a:cubicBezTo>
                    <a:pt x="140890" y="3753"/>
                    <a:pt x="159361" y="229"/>
                    <a:pt x="178286" y="2"/>
                  </a:cubicBezTo>
                  <a:cubicBezTo>
                    <a:pt x="195392" y="-169"/>
                    <a:pt x="213181" y="9777"/>
                    <a:pt x="225400" y="27395"/>
                  </a:cubicBezTo>
                  <a:cubicBezTo>
                    <a:pt x="225457" y="27452"/>
                    <a:pt x="225514" y="27566"/>
                    <a:pt x="225570" y="27623"/>
                  </a:cubicBezTo>
                  <a:cubicBezTo>
                    <a:pt x="266205" y="86786"/>
                    <a:pt x="317582" y="167317"/>
                    <a:pt x="352477" y="240233"/>
                  </a:cubicBezTo>
                  <a:cubicBezTo>
                    <a:pt x="376688" y="290587"/>
                    <a:pt x="369016" y="348726"/>
                    <a:pt x="333779" y="374301"/>
                  </a:cubicBezTo>
                  <a:lnTo>
                    <a:pt x="317355" y="386349"/>
                  </a:lnTo>
                  <a:lnTo>
                    <a:pt x="233129" y="447842"/>
                  </a:lnTo>
                  <a:cubicBezTo>
                    <a:pt x="198063" y="473303"/>
                    <a:pt x="147596" y="455912"/>
                    <a:pt x="119748" y="407946"/>
                  </a:cubicBezTo>
                  <a:close/>
                </a:path>
              </a:pathLst>
            </a:custGeom>
            <a:solidFill>
              <a:srgbClr val="FFD3B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1" name="Freeform: Shape 65">
              <a:extLst>
                <a:ext uri="{FF2B5EF4-FFF2-40B4-BE49-F238E27FC236}">
                  <a16:creationId xmlns:a16="http://schemas.microsoft.com/office/drawing/2014/main" id="{72EEAFBF-C916-60F3-B42C-8DA88D9D20EF}"/>
                </a:ext>
              </a:extLst>
            </p:cNvPr>
            <p:cNvSpPr/>
            <p:nvPr/>
          </p:nvSpPr>
          <p:spPr>
            <a:xfrm>
              <a:off x="18507405" y="7563197"/>
              <a:ext cx="322933" cy="409103"/>
            </a:xfrm>
            <a:custGeom>
              <a:avLst/>
              <a:gdLst>
                <a:gd name="connsiteX0" fmla="*/ 119748 w 322933"/>
                <a:gd name="connsiteY0" fmla="*/ 357535 h 409103"/>
                <a:gd name="connsiteX1" fmla="*/ 3241 w 322933"/>
                <a:gd name="connsiteY1" fmla="*/ 133047 h 409103"/>
                <a:gd name="connsiteX2" fmla="*/ 18700 w 322933"/>
                <a:gd name="connsiteY2" fmla="*/ 46718 h 409103"/>
                <a:gd name="connsiteX3" fmla="*/ 36489 w 322933"/>
                <a:gd name="connsiteY3" fmla="*/ 33420 h 409103"/>
                <a:gd name="connsiteX4" fmla="*/ 79568 w 322933"/>
                <a:gd name="connsiteY4" fmla="*/ 10175 h 409103"/>
                <a:gd name="connsiteX5" fmla="*/ 134695 w 322933"/>
                <a:gd name="connsiteY5" fmla="*/ 2 h 409103"/>
                <a:gd name="connsiteX6" fmla="*/ 181809 w 322933"/>
                <a:gd name="connsiteY6" fmla="*/ 27395 h 409103"/>
                <a:gd name="connsiteX7" fmla="*/ 181980 w 322933"/>
                <a:gd name="connsiteY7" fmla="*/ 27623 h 409103"/>
                <a:gd name="connsiteX8" fmla="*/ 308887 w 322933"/>
                <a:gd name="connsiteY8" fmla="*/ 240233 h 409103"/>
                <a:gd name="connsiteX9" fmla="*/ 317298 w 322933"/>
                <a:gd name="connsiteY9" fmla="*/ 335882 h 409103"/>
                <a:gd name="connsiteX10" fmla="*/ 233072 w 322933"/>
                <a:gd name="connsiteY10" fmla="*/ 397375 h 409103"/>
                <a:gd name="connsiteX11" fmla="*/ 119748 w 322933"/>
                <a:gd name="connsiteY11" fmla="*/ 357535 h 40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2933" h="409103">
                  <a:moveTo>
                    <a:pt x="119748" y="357535"/>
                  </a:moveTo>
                  <a:cubicBezTo>
                    <a:pt x="85535" y="298884"/>
                    <a:pt x="24270" y="192551"/>
                    <a:pt x="3241" y="133047"/>
                  </a:cubicBezTo>
                  <a:cubicBezTo>
                    <a:pt x="-2726" y="116225"/>
                    <a:pt x="-1987" y="82580"/>
                    <a:pt x="18700" y="46718"/>
                  </a:cubicBezTo>
                  <a:cubicBezTo>
                    <a:pt x="24213" y="42172"/>
                    <a:pt x="30124" y="37796"/>
                    <a:pt x="36489" y="33420"/>
                  </a:cubicBezTo>
                  <a:cubicBezTo>
                    <a:pt x="50356" y="24042"/>
                    <a:pt x="64393" y="15745"/>
                    <a:pt x="79568" y="10175"/>
                  </a:cubicBezTo>
                  <a:cubicBezTo>
                    <a:pt x="97299" y="3753"/>
                    <a:pt x="115770" y="286"/>
                    <a:pt x="134695" y="2"/>
                  </a:cubicBezTo>
                  <a:cubicBezTo>
                    <a:pt x="151802" y="-169"/>
                    <a:pt x="169590" y="9777"/>
                    <a:pt x="181809" y="27395"/>
                  </a:cubicBezTo>
                  <a:cubicBezTo>
                    <a:pt x="181866" y="27452"/>
                    <a:pt x="181923" y="27566"/>
                    <a:pt x="181980" y="27623"/>
                  </a:cubicBezTo>
                  <a:cubicBezTo>
                    <a:pt x="222615" y="86786"/>
                    <a:pt x="273991" y="167317"/>
                    <a:pt x="308887" y="240233"/>
                  </a:cubicBezTo>
                  <a:cubicBezTo>
                    <a:pt x="324402" y="272514"/>
                    <a:pt x="326846" y="307921"/>
                    <a:pt x="317298" y="335882"/>
                  </a:cubicBezTo>
                  <a:lnTo>
                    <a:pt x="233072" y="397375"/>
                  </a:lnTo>
                  <a:cubicBezTo>
                    <a:pt x="198063" y="422893"/>
                    <a:pt x="147596" y="405502"/>
                    <a:pt x="119748" y="357535"/>
                  </a:cubicBezTo>
                  <a:close/>
                </a:path>
              </a:pathLst>
            </a:custGeom>
            <a:solidFill>
              <a:srgbClr val="FFC197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2" name="Graphic 20">
              <a:extLst>
                <a:ext uri="{FF2B5EF4-FFF2-40B4-BE49-F238E27FC236}">
                  <a16:creationId xmlns:a16="http://schemas.microsoft.com/office/drawing/2014/main" id="{34969617-1776-7211-96AC-A4C46C4C9F99}"/>
                </a:ext>
              </a:extLst>
            </p:cNvPr>
            <p:cNvGrpSpPr/>
            <p:nvPr/>
          </p:nvGrpSpPr>
          <p:grpSpPr>
            <a:xfrm>
              <a:off x="20100195" y="4420874"/>
              <a:ext cx="1072428" cy="975813"/>
              <a:chOff x="20100195" y="4420874"/>
              <a:chExt cx="1072428" cy="975813"/>
            </a:xfrm>
          </p:grpSpPr>
          <p:sp>
            <p:nvSpPr>
              <p:cNvPr id="207" name="Freeform: Shape 67">
                <a:extLst>
                  <a:ext uri="{FF2B5EF4-FFF2-40B4-BE49-F238E27FC236}">
                    <a16:creationId xmlns:a16="http://schemas.microsoft.com/office/drawing/2014/main" id="{A79C030C-4F9B-981C-0EA8-2331D1FAEFBE}"/>
                  </a:ext>
                </a:extLst>
              </p:cNvPr>
              <p:cNvSpPr/>
              <p:nvPr/>
            </p:nvSpPr>
            <p:spPr>
              <a:xfrm>
                <a:off x="20100195" y="4420874"/>
                <a:ext cx="1072428" cy="975813"/>
              </a:xfrm>
              <a:custGeom>
                <a:avLst/>
                <a:gdLst>
                  <a:gd name="connsiteX0" fmla="*/ 810261 w 1072428"/>
                  <a:gd name="connsiteY0" fmla="*/ 975814 h 975813"/>
                  <a:gd name="connsiteX1" fmla="*/ 262168 w 1072428"/>
                  <a:gd name="connsiteY1" fmla="*/ 975814 h 975813"/>
                  <a:gd name="connsiteX2" fmla="*/ 0 w 1072428"/>
                  <a:gd name="connsiteY2" fmla="*/ 713646 h 975813"/>
                  <a:gd name="connsiteX3" fmla="*/ 0 w 1072428"/>
                  <a:gd name="connsiteY3" fmla="*/ 262168 h 975813"/>
                  <a:gd name="connsiteX4" fmla="*/ 262168 w 1072428"/>
                  <a:gd name="connsiteY4" fmla="*/ 0 h 975813"/>
                  <a:gd name="connsiteX5" fmla="*/ 810261 w 1072428"/>
                  <a:gd name="connsiteY5" fmla="*/ 0 h 975813"/>
                  <a:gd name="connsiteX6" fmla="*/ 1072429 w 1072428"/>
                  <a:gd name="connsiteY6" fmla="*/ 262168 h 975813"/>
                  <a:gd name="connsiteX7" fmla="*/ 1072429 w 1072428"/>
                  <a:gd name="connsiteY7" fmla="*/ 713646 h 975813"/>
                  <a:gd name="connsiteX8" fmla="*/ 810261 w 1072428"/>
                  <a:gd name="connsiteY8" fmla="*/ 975814 h 975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2428" h="975813">
                    <a:moveTo>
                      <a:pt x="810261" y="975814"/>
                    </a:moveTo>
                    <a:lnTo>
                      <a:pt x="262168" y="975814"/>
                    </a:lnTo>
                    <a:cubicBezTo>
                      <a:pt x="117984" y="975814"/>
                      <a:pt x="0" y="857830"/>
                      <a:pt x="0" y="713646"/>
                    </a:cubicBezTo>
                    <a:lnTo>
                      <a:pt x="0" y="262168"/>
                    </a:lnTo>
                    <a:cubicBezTo>
                      <a:pt x="0" y="117984"/>
                      <a:pt x="117984" y="0"/>
                      <a:pt x="262168" y="0"/>
                    </a:cubicBezTo>
                    <a:lnTo>
                      <a:pt x="810261" y="0"/>
                    </a:lnTo>
                    <a:cubicBezTo>
                      <a:pt x="954445" y="0"/>
                      <a:pt x="1072429" y="117984"/>
                      <a:pt x="1072429" y="262168"/>
                    </a:cubicBezTo>
                    <a:lnTo>
                      <a:pt x="1072429" y="713646"/>
                    </a:lnTo>
                    <a:cubicBezTo>
                      <a:pt x="1072372" y="857830"/>
                      <a:pt x="954445" y="975814"/>
                      <a:pt x="810261" y="975814"/>
                    </a:cubicBezTo>
                    <a:close/>
                  </a:path>
                </a:pathLst>
              </a:custGeom>
              <a:solidFill>
                <a:srgbClr val="DFEB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8" name="Freeform: Shape 68">
                <a:extLst>
                  <a:ext uri="{FF2B5EF4-FFF2-40B4-BE49-F238E27FC236}">
                    <a16:creationId xmlns:a16="http://schemas.microsoft.com/office/drawing/2014/main" id="{BFA8998B-516B-525F-A53E-602406FDC0E7}"/>
                  </a:ext>
                </a:extLst>
              </p:cNvPr>
              <p:cNvSpPr/>
              <p:nvPr/>
            </p:nvSpPr>
            <p:spPr>
              <a:xfrm>
                <a:off x="20340844" y="4690224"/>
                <a:ext cx="591116" cy="495274"/>
              </a:xfrm>
              <a:custGeom>
                <a:avLst/>
                <a:gdLst>
                  <a:gd name="connsiteX0" fmla="*/ 10550 w 591116"/>
                  <a:gd name="connsiteY0" fmla="*/ 210600 h 495274"/>
                  <a:gd name="connsiteX1" fmla="*/ 295679 w 591116"/>
                  <a:gd name="connsiteY1" fmla="*/ 495274 h 495274"/>
                  <a:gd name="connsiteX2" fmla="*/ 456003 w 591116"/>
                  <a:gd name="connsiteY2" fmla="*/ 354841 h 495274"/>
                  <a:gd name="connsiteX3" fmla="*/ 580353 w 591116"/>
                  <a:gd name="connsiteY3" fmla="*/ 210600 h 495274"/>
                  <a:gd name="connsiteX4" fmla="*/ 466858 w 591116"/>
                  <a:gd name="connsiteY4" fmla="*/ 2082 h 495274"/>
                  <a:gd name="connsiteX5" fmla="*/ 295679 w 591116"/>
                  <a:gd name="connsiteY5" fmla="*/ 99493 h 495274"/>
                  <a:gd name="connsiteX6" fmla="*/ 124045 w 591116"/>
                  <a:gd name="connsiteY6" fmla="*/ 2082 h 495274"/>
                  <a:gd name="connsiteX7" fmla="*/ 72952 w 591116"/>
                  <a:gd name="connsiteY7" fmla="*/ 20041 h 495274"/>
                  <a:gd name="connsiteX8" fmla="*/ 10550 w 591116"/>
                  <a:gd name="connsiteY8" fmla="*/ 210600 h 4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1116" h="495274">
                    <a:moveTo>
                      <a:pt x="10550" y="210600"/>
                    </a:moveTo>
                    <a:cubicBezTo>
                      <a:pt x="40330" y="289086"/>
                      <a:pt x="295679" y="495274"/>
                      <a:pt x="295679" y="495274"/>
                    </a:cubicBezTo>
                    <a:cubicBezTo>
                      <a:pt x="295679" y="495274"/>
                      <a:pt x="378882" y="427643"/>
                      <a:pt x="456003" y="354841"/>
                    </a:cubicBezTo>
                    <a:cubicBezTo>
                      <a:pt x="513688" y="300964"/>
                      <a:pt x="567622" y="244188"/>
                      <a:pt x="580353" y="210600"/>
                    </a:cubicBezTo>
                    <a:cubicBezTo>
                      <a:pt x="610588" y="132569"/>
                      <a:pt x="578478" y="20950"/>
                      <a:pt x="466858" y="2082"/>
                    </a:cubicBezTo>
                    <a:cubicBezTo>
                      <a:pt x="355751" y="-16844"/>
                      <a:pt x="295679" y="99493"/>
                      <a:pt x="295679" y="99493"/>
                    </a:cubicBezTo>
                    <a:cubicBezTo>
                      <a:pt x="295679" y="99493"/>
                      <a:pt x="235607" y="-16844"/>
                      <a:pt x="124045" y="2082"/>
                    </a:cubicBezTo>
                    <a:cubicBezTo>
                      <a:pt x="104665" y="5378"/>
                      <a:pt x="87615" y="11516"/>
                      <a:pt x="72952" y="20041"/>
                    </a:cubicBezTo>
                    <a:cubicBezTo>
                      <a:pt x="3446" y="58801"/>
                      <a:pt x="-14058" y="146266"/>
                      <a:pt x="10550" y="210600"/>
                    </a:cubicBezTo>
                    <a:close/>
                  </a:path>
                </a:pathLst>
              </a:custGeom>
              <a:solidFill>
                <a:srgbClr val="F9974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3" name="Graphic 20">
              <a:extLst>
                <a:ext uri="{FF2B5EF4-FFF2-40B4-BE49-F238E27FC236}">
                  <a16:creationId xmlns:a16="http://schemas.microsoft.com/office/drawing/2014/main" id="{5BFD92CC-74B5-D935-719D-C515D614426F}"/>
                </a:ext>
              </a:extLst>
            </p:cNvPr>
            <p:cNvGrpSpPr/>
            <p:nvPr/>
          </p:nvGrpSpPr>
          <p:grpSpPr>
            <a:xfrm>
              <a:off x="11844479" y="7938067"/>
              <a:ext cx="2131900" cy="1511005"/>
              <a:chOff x="11844479" y="7938067"/>
              <a:chExt cx="2131900" cy="1511005"/>
            </a:xfrm>
          </p:grpSpPr>
          <p:sp>
            <p:nvSpPr>
              <p:cNvPr id="201" name="Freeform: Shape 70">
                <a:extLst>
                  <a:ext uri="{FF2B5EF4-FFF2-40B4-BE49-F238E27FC236}">
                    <a16:creationId xmlns:a16="http://schemas.microsoft.com/office/drawing/2014/main" id="{47719DEA-EEBC-8C86-6B23-40B94B85A026}"/>
                  </a:ext>
                </a:extLst>
              </p:cNvPr>
              <p:cNvSpPr/>
              <p:nvPr/>
            </p:nvSpPr>
            <p:spPr>
              <a:xfrm>
                <a:off x="11844479" y="7938067"/>
                <a:ext cx="2131900" cy="1511005"/>
              </a:xfrm>
              <a:custGeom>
                <a:avLst/>
                <a:gdLst>
                  <a:gd name="connsiteX0" fmla="*/ 251938 w 2131900"/>
                  <a:gd name="connsiteY0" fmla="*/ 0 h 1511005"/>
                  <a:gd name="connsiteX1" fmla="*/ 1893943 w 2131900"/>
                  <a:gd name="connsiteY1" fmla="*/ 0 h 1511005"/>
                  <a:gd name="connsiteX2" fmla="*/ 2131901 w 2131900"/>
                  <a:gd name="connsiteY2" fmla="*/ 237957 h 1511005"/>
                  <a:gd name="connsiteX3" fmla="*/ 2131901 w 2131900"/>
                  <a:gd name="connsiteY3" fmla="*/ 958309 h 1511005"/>
                  <a:gd name="connsiteX4" fmla="*/ 1913323 w 2131900"/>
                  <a:gd name="connsiteY4" fmla="*/ 1176888 h 1511005"/>
                  <a:gd name="connsiteX5" fmla="*/ 1871153 w 2131900"/>
                  <a:gd name="connsiteY5" fmla="*/ 1176888 h 1511005"/>
                  <a:gd name="connsiteX6" fmla="*/ 1950264 w 2131900"/>
                  <a:gd name="connsiteY6" fmla="*/ 1511005 h 1511005"/>
                  <a:gd name="connsiteX7" fmla="*/ 1453605 w 2131900"/>
                  <a:gd name="connsiteY7" fmla="*/ 1176888 h 1511005"/>
                  <a:gd name="connsiteX8" fmla="*/ 237787 w 2131900"/>
                  <a:gd name="connsiteY8" fmla="*/ 1176888 h 1511005"/>
                  <a:gd name="connsiteX9" fmla="*/ 0 w 2131900"/>
                  <a:gd name="connsiteY9" fmla="*/ 939100 h 1511005"/>
                  <a:gd name="connsiteX10" fmla="*/ 0 w 2131900"/>
                  <a:gd name="connsiteY10" fmla="*/ 251882 h 1511005"/>
                  <a:gd name="connsiteX11" fmla="*/ 251938 w 2131900"/>
                  <a:gd name="connsiteY11" fmla="*/ 0 h 151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31900" h="1511005">
                    <a:moveTo>
                      <a:pt x="251938" y="0"/>
                    </a:moveTo>
                    <a:lnTo>
                      <a:pt x="1893943" y="0"/>
                    </a:lnTo>
                    <a:cubicBezTo>
                      <a:pt x="2024829" y="0"/>
                      <a:pt x="2131901" y="107072"/>
                      <a:pt x="2131901" y="237957"/>
                    </a:cubicBezTo>
                    <a:lnTo>
                      <a:pt x="2131901" y="958309"/>
                    </a:lnTo>
                    <a:cubicBezTo>
                      <a:pt x="2131901" y="1078510"/>
                      <a:pt x="2033524" y="1176888"/>
                      <a:pt x="1913323" y="1176888"/>
                    </a:cubicBezTo>
                    <a:lnTo>
                      <a:pt x="1871153" y="1176888"/>
                    </a:lnTo>
                    <a:lnTo>
                      <a:pt x="1950264" y="1511005"/>
                    </a:lnTo>
                    <a:lnTo>
                      <a:pt x="1453605" y="1176888"/>
                    </a:lnTo>
                    <a:lnTo>
                      <a:pt x="237787" y="1176888"/>
                    </a:lnTo>
                    <a:cubicBezTo>
                      <a:pt x="107016" y="1176888"/>
                      <a:pt x="0" y="1069872"/>
                      <a:pt x="0" y="939100"/>
                    </a:cubicBezTo>
                    <a:lnTo>
                      <a:pt x="0" y="251882"/>
                    </a:lnTo>
                    <a:cubicBezTo>
                      <a:pt x="0" y="113381"/>
                      <a:pt x="113381" y="0"/>
                      <a:pt x="251938" y="0"/>
                    </a:cubicBezTo>
                    <a:close/>
                  </a:path>
                </a:pathLst>
              </a:custGeom>
              <a:solidFill>
                <a:srgbClr val="DFEB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2" name="Freeform: Shape 71">
                <a:extLst>
                  <a:ext uri="{FF2B5EF4-FFF2-40B4-BE49-F238E27FC236}">
                    <a16:creationId xmlns:a16="http://schemas.microsoft.com/office/drawing/2014/main" id="{F3FD0589-69F4-44F8-F291-49EFD8452F66}"/>
                  </a:ext>
                </a:extLst>
              </p:cNvPr>
              <p:cNvSpPr/>
              <p:nvPr/>
            </p:nvSpPr>
            <p:spPr>
              <a:xfrm>
                <a:off x="12009975" y="8376132"/>
                <a:ext cx="1796872" cy="84793"/>
              </a:xfrm>
              <a:custGeom>
                <a:avLst/>
                <a:gdLst>
                  <a:gd name="connsiteX0" fmla="*/ 42397 w 1796872"/>
                  <a:gd name="connsiteY0" fmla="*/ 84794 h 84793"/>
                  <a:gd name="connsiteX1" fmla="*/ 1754476 w 1796872"/>
                  <a:gd name="connsiteY1" fmla="*/ 84794 h 84793"/>
                  <a:gd name="connsiteX2" fmla="*/ 1796873 w 1796872"/>
                  <a:gd name="connsiteY2" fmla="*/ 42397 h 84793"/>
                  <a:gd name="connsiteX3" fmla="*/ 1796873 w 1796872"/>
                  <a:gd name="connsiteY3" fmla="*/ 42397 h 84793"/>
                  <a:gd name="connsiteX4" fmla="*/ 1754476 w 1796872"/>
                  <a:gd name="connsiteY4" fmla="*/ 0 h 84793"/>
                  <a:gd name="connsiteX5" fmla="*/ 42397 w 1796872"/>
                  <a:gd name="connsiteY5" fmla="*/ 0 h 84793"/>
                  <a:gd name="connsiteX6" fmla="*/ 0 w 1796872"/>
                  <a:gd name="connsiteY6" fmla="*/ 42397 h 84793"/>
                  <a:gd name="connsiteX7" fmla="*/ 0 w 1796872"/>
                  <a:gd name="connsiteY7" fmla="*/ 42397 h 84793"/>
                  <a:gd name="connsiteX8" fmla="*/ 42397 w 1796872"/>
                  <a:gd name="connsiteY8" fmla="*/ 84794 h 8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6872" h="84793">
                    <a:moveTo>
                      <a:pt x="42397" y="84794"/>
                    </a:moveTo>
                    <a:lnTo>
                      <a:pt x="1754476" y="84794"/>
                    </a:lnTo>
                    <a:cubicBezTo>
                      <a:pt x="1777777" y="84794"/>
                      <a:pt x="1796873" y="65698"/>
                      <a:pt x="1796873" y="42397"/>
                    </a:cubicBezTo>
                    <a:lnTo>
                      <a:pt x="1796873" y="42397"/>
                    </a:lnTo>
                    <a:cubicBezTo>
                      <a:pt x="1796873" y="19096"/>
                      <a:pt x="1777777" y="0"/>
                      <a:pt x="1754476" y="0"/>
                    </a:cubicBezTo>
                    <a:lnTo>
                      <a:pt x="42397" y="0"/>
                    </a:lnTo>
                    <a:cubicBezTo>
                      <a:pt x="19096" y="0"/>
                      <a:pt x="0" y="19096"/>
                      <a:pt x="0" y="42397"/>
                    </a:cubicBezTo>
                    <a:lnTo>
                      <a:pt x="0" y="42397"/>
                    </a:lnTo>
                    <a:cubicBezTo>
                      <a:pt x="0" y="65698"/>
                      <a:pt x="19039" y="84794"/>
                      <a:pt x="42397" y="84794"/>
                    </a:cubicBezTo>
                    <a:close/>
                  </a:path>
                </a:pathLst>
              </a:custGeom>
              <a:solidFill>
                <a:srgbClr val="CBE1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3" name="Freeform: Shape 72">
                <a:extLst>
                  <a:ext uri="{FF2B5EF4-FFF2-40B4-BE49-F238E27FC236}">
                    <a16:creationId xmlns:a16="http://schemas.microsoft.com/office/drawing/2014/main" id="{23AAF0D7-9DAA-9A3A-E2B1-1EB7FD45EDB3}"/>
                  </a:ext>
                </a:extLst>
              </p:cNvPr>
              <p:cNvSpPr/>
              <p:nvPr/>
            </p:nvSpPr>
            <p:spPr>
              <a:xfrm>
                <a:off x="12009975" y="8565896"/>
                <a:ext cx="1796872" cy="84793"/>
              </a:xfrm>
              <a:custGeom>
                <a:avLst/>
                <a:gdLst>
                  <a:gd name="connsiteX0" fmla="*/ 42397 w 1796872"/>
                  <a:gd name="connsiteY0" fmla="*/ 84794 h 84793"/>
                  <a:gd name="connsiteX1" fmla="*/ 1754476 w 1796872"/>
                  <a:gd name="connsiteY1" fmla="*/ 84794 h 84793"/>
                  <a:gd name="connsiteX2" fmla="*/ 1796873 w 1796872"/>
                  <a:gd name="connsiteY2" fmla="*/ 42397 h 84793"/>
                  <a:gd name="connsiteX3" fmla="*/ 1796873 w 1796872"/>
                  <a:gd name="connsiteY3" fmla="*/ 42397 h 84793"/>
                  <a:gd name="connsiteX4" fmla="*/ 1754476 w 1796872"/>
                  <a:gd name="connsiteY4" fmla="*/ 0 h 84793"/>
                  <a:gd name="connsiteX5" fmla="*/ 42397 w 1796872"/>
                  <a:gd name="connsiteY5" fmla="*/ 0 h 84793"/>
                  <a:gd name="connsiteX6" fmla="*/ 0 w 1796872"/>
                  <a:gd name="connsiteY6" fmla="*/ 42397 h 84793"/>
                  <a:gd name="connsiteX7" fmla="*/ 0 w 1796872"/>
                  <a:gd name="connsiteY7" fmla="*/ 42397 h 84793"/>
                  <a:gd name="connsiteX8" fmla="*/ 42397 w 1796872"/>
                  <a:gd name="connsiteY8" fmla="*/ 84794 h 8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6872" h="84793">
                    <a:moveTo>
                      <a:pt x="42397" y="84794"/>
                    </a:moveTo>
                    <a:lnTo>
                      <a:pt x="1754476" y="84794"/>
                    </a:lnTo>
                    <a:cubicBezTo>
                      <a:pt x="1777777" y="84794"/>
                      <a:pt x="1796873" y="65698"/>
                      <a:pt x="1796873" y="42397"/>
                    </a:cubicBezTo>
                    <a:lnTo>
                      <a:pt x="1796873" y="42397"/>
                    </a:lnTo>
                    <a:cubicBezTo>
                      <a:pt x="1796873" y="19096"/>
                      <a:pt x="1777777" y="0"/>
                      <a:pt x="1754476" y="0"/>
                    </a:cubicBezTo>
                    <a:lnTo>
                      <a:pt x="42397" y="0"/>
                    </a:lnTo>
                    <a:cubicBezTo>
                      <a:pt x="19096" y="0"/>
                      <a:pt x="0" y="19096"/>
                      <a:pt x="0" y="42397"/>
                    </a:cubicBezTo>
                    <a:lnTo>
                      <a:pt x="0" y="42397"/>
                    </a:lnTo>
                    <a:cubicBezTo>
                      <a:pt x="0" y="65755"/>
                      <a:pt x="19039" y="84794"/>
                      <a:pt x="42397" y="84794"/>
                    </a:cubicBezTo>
                    <a:close/>
                  </a:path>
                </a:pathLst>
              </a:custGeom>
              <a:solidFill>
                <a:srgbClr val="CBE1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4" name="Freeform: Shape 73">
                <a:extLst>
                  <a:ext uri="{FF2B5EF4-FFF2-40B4-BE49-F238E27FC236}">
                    <a16:creationId xmlns:a16="http://schemas.microsoft.com/office/drawing/2014/main" id="{316555BE-E44E-DEE1-1DA4-221D500B2EDD}"/>
                  </a:ext>
                </a:extLst>
              </p:cNvPr>
              <p:cNvSpPr/>
              <p:nvPr/>
            </p:nvSpPr>
            <p:spPr>
              <a:xfrm>
                <a:off x="12009975" y="8755716"/>
                <a:ext cx="1796872" cy="84794"/>
              </a:xfrm>
              <a:custGeom>
                <a:avLst/>
                <a:gdLst>
                  <a:gd name="connsiteX0" fmla="*/ 42397 w 1796872"/>
                  <a:gd name="connsiteY0" fmla="*/ 84794 h 84794"/>
                  <a:gd name="connsiteX1" fmla="*/ 1754476 w 1796872"/>
                  <a:gd name="connsiteY1" fmla="*/ 84794 h 84794"/>
                  <a:gd name="connsiteX2" fmla="*/ 1796873 w 1796872"/>
                  <a:gd name="connsiteY2" fmla="*/ 42398 h 84794"/>
                  <a:gd name="connsiteX3" fmla="*/ 1796873 w 1796872"/>
                  <a:gd name="connsiteY3" fmla="*/ 42398 h 84794"/>
                  <a:gd name="connsiteX4" fmla="*/ 1754476 w 1796872"/>
                  <a:gd name="connsiteY4" fmla="*/ 0 h 84794"/>
                  <a:gd name="connsiteX5" fmla="*/ 42397 w 1796872"/>
                  <a:gd name="connsiteY5" fmla="*/ 0 h 84794"/>
                  <a:gd name="connsiteX6" fmla="*/ 0 w 1796872"/>
                  <a:gd name="connsiteY6" fmla="*/ 42398 h 84794"/>
                  <a:gd name="connsiteX7" fmla="*/ 0 w 1796872"/>
                  <a:gd name="connsiteY7" fmla="*/ 42398 h 84794"/>
                  <a:gd name="connsiteX8" fmla="*/ 42397 w 1796872"/>
                  <a:gd name="connsiteY8" fmla="*/ 84794 h 8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6872" h="84794">
                    <a:moveTo>
                      <a:pt x="42397" y="84794"/>
                    </a:moveTo>
                    <a:lnTo>
                      <a:pt x="1754476" y="84794"/>
                    </a:lnTo>
                    <a:cubicBezTo>
                      <a:pt x="1777777" y="84794"/>
                      <a:pt x="1796873" y="65699"/>
                      <a:pt x="1796873" y="42398"/>
                    </a:cubicBezTo>
                    <a:lnTo>
                      <a:pt x="1796873" y="42398"/>
                    </a:lnTo>
                    <a:cubicBezTo>
                      <a:pt x="1796873" y="19096"/>
                      <a:pt x="1777777" y="0"/>
                      <a:pt x="1754476" y="0"/>
                    </a:cubicBezTo>
                    <a:lnTo>
                      <a:pt x="42397" y="0"/>
                    </a:lnTo>
                    <a:cubicBezTo>
                      <a:pt x="19096" y="0"/>
                      <a:pt x="0" y="19096"/>
                      <a:pt x="0" y="42398"/>
                    </a:cubicBezTo>
                    <a:lnTo>
                      <a:pt x="0" y="42398"/>
                    </a:lnTo>
                    <a:cubicBezTo>
                      <a:pt x="0" y="65699"/>
                      <a:pt x="19039" y="84794"/>
                      <a:pt x="42397" y="84794"/>
                    </a:cubicBezTo>
                    <a:close/>
                  </a:path>
                </a:pathLst>
              </a:custGeom>
              <a:solidFill>
                <a:srgbClr val="CBE1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5" name="Freeform: Shape 74">
                <a:extLst>
                  <a:ext uri="{FF2B5EF4-FFF2-40B4-BE49-F238E27FC236}">
                    <a16:creationId xmlns:a16="http://schemas.microsoft.com/office/drawing/2014/main" id="{A6C5A9B8-3DDE-09E4-7176-F1A925F89B27}"/>
                  </a:ext>
                </a:extLst>
              </p:cNvPr>
              <p:cNvSpPr/>
              <p:nvPr/>
            </p:nvSpPr>
            <p:spPr>
              <a:xfrm>
                <a:off x="12934640" y="8065201"/>
                <a:ext cx="827765" cy="100934"/>
              </a:xfrm>
              <a:custGeom>
                <a:avLst/>
                <a:gdLst>
                  <a:gd name="connsiteX0" fmla="*/ 50467 w 827765"/>
                  <a:gd name="connsiteY0" fmla="*/ 100934 h 100934"/>
                  <a:gd name="connsiteX1" fmla="*/ 777298 w 827765"/>
                  <a:gd name="connsiteY1" fmla="*/ 100934 h 100934"/>
                  <a:gd name="connsiteX2" fmla="*/ 827766 w 827765"/>
                  <a:gd name="connsiteY2" fmla="*/ 50467 h 100934"/>
                  <a:gd name="connsiteX3" fmla="*/ 827766 w 827765"/>
                  <a:gd name="connsiteY3" fmla="*/ 50467 h 100934"/>
                  <a:gd name="connsiteX4" fmla="*/ 777298 w 827765"/>
                  <a:gd name="connsiteY4" fmla="*/ 0 h 100934"/>
                  <a:gd name="connsiteX5" fmla="*/ 50467 w 827765"/>
                  <a:gd name="connsiteY5" fmla="*/ 0 h 100934"/>
                  <a:gd name="connsiteX6" fmla="*/ 0 w 827765"/>
                  <a:gd name="connsiteY6" fmla="*/ 50467 h 100934"/>
                  <a:gd name="connsiteX7" fmla="*/ 0 w 827765"/>
                  <a:gd name="connsiteY7" fmla="*/ 50467 h 100934"/>
                  <a:gd name="connsiteX8" fmla="*/ 50467 w 827765"/>
                  <a:gd name="connsiteY8" fmla="*/ 100934 h 10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7765" h="100934">
                    <a:moveTo>
                      <a:pt x="50467" y="100934"/>
                    </a:moveTo>
                    <a:lnTo>
                      <a:pt x="777298" y="100934"/>
                    </a:lnTo>
                    <a:cubicBezTo>
                      <a:pt x="805032" y="100934"/>
                      <a:pt x="827766" y="78201"/>
                      <a:pt x="827766" y="50467"/>
                    </a:cubicBezTo>
                    <a:lnTo>
                      <a:pt x="827766" y="50467"/>
                    </a:lnTo>
                    <a:cubicBezTo>
                      <a:pt x="827766" y="22733"/>
                      <a:pt x="805032" y="0"/>
                      <a:pt x="777298" y="0"/>
                    </a:cubicBezTo>
                    <a:lnTo>
                      <a:pt x="50467" y="0"/>
                    </a:lnTo>
                    <a:cubicBezTo>
                      <a:pt x="22733" y="0"/>
                      <a:pt x="0" y="22733"/>
                      <a:pt x="0" y="50467"/>
                    </a:cubicBezTo>
                    <a:lnTo>
                      <a:pt x="0" y="50467"/>
                    </a:lnTo>
                    <a:cubicBezTo>
                      <a:pt x="0" y="78258"/>
                      <a:pt x="22733" y="100934"/>
                      <a:pt x="50467" y="100934"/>
                    </a:cubicBezTo>
                    <a:close/>
                  </a:path>
                </a:pathLst>
              </a:custGeom>
              <a:solidFill>
                <a:srgbClr val="CBE1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6" name="Freeform: Shape 75">
                <a:extLst>
                  <a:ext uri="{FF2B5EF4-FFF2-40B4-BE49-F238E27FC236}">
                    <a16:creationId xmlns:a16="http://schemas.microsoft.com/office/drawing/2014/main" id="{54CB2E78-61F5-C61A-A644-2EF34B3B6666}"/>
                  </a:ext>
                </a:extLst>
              </p:cNvPr>
              <p:cNvSpPr/>
              <p:nvPr/>
            </p:nvSpPr>
            <p:spPr>
              <a:xfrm>
                <a:off x="12320565" y="8065201"/>
                <a:ext cx="517118" cy="100934"/>
              </a:xfrm>
              <a:custGeom>
                <a:avLst/>
                <a:gdLst>
                  <a:gd name="connsiteX0" fmla="*/ 39896 w 517118"/>
                  <a:gd name="connsiteY0" fmla="*/ 100934 h 100934"/>
                  <a:gd name="connsiteX1" fmla="*/ 477222 w 517118"/>
                  <a:gd name="connsiteY1" fmla="*/ 100934 h 100934"/>
                  <a:gd name="connsiteX2" fmla="*/ 517119 w 517118"/>
                  <a:gd name="connsiteY2" fmla="*/ 61038 h 100934"/>
                  <a:gd name="connsiteX3" fmla="*/ 517119 w 517118"/>
                  <a:gd name="connsiteY3" fmla="*/ 39896 h 100934"/>
                  <a:gd name="connsiteX4" fmla="*/ 477222 w 517118"/>
                  <a:gd name="connsiteY4" fmla="*/ 0 h 100934"/>
                  <a:gd name="connsiteX5" fmla="*/ 39896 w 517118"/>
                  <a:gd name="connsiteY5" fmla="*/ 0 h 100934"/>
                  <a:gd name="connsiteX6" fmla="*/ 0 w 517118"/>
                  <a:gd name="connsiteY6" fmla="*/ 39896 h 100934"/>
                  <a:gd name="connsiteX7" fmla="*/ 0 w 517118"/>
                  <a:gd name="connsiteY7" fmla="*/ 61038 h 100934"/>
                  <a:gd name="connsiteX8" fmla="*/ 39896 w 517118"/>
                  <a:gd name="connsiteY8" fmla="*/ 100934 h 100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7118" h="100934">
                    <a:moveTo>
                      <a:pt x="39896" y="100934"/>
                    </a:moveTo>
                    <a:lnTo>
                      <a:pt x="477222" y="100934"/>
                    </a:lnTo>
                    <a:cubicBezTo>
                      <a:pt x="499160" y="100934"/>
                      <a:pt x="517119" y="82975"/>
                      <a:pt x="517119" y="61038"/>
                    </a:cubicBezTo>
                    <a:lnTo>
                      <a:pt x="517119" y="39896"/>
                    </a:lnTo>
                    <a:cubicBezTo>
                      <a:pt x="517119" y="17959"/>
                      <a:pt x="499160" y="0"/>
                      <a:pt x="477222" y="0"/>
                    </a:cubicBezTo>
                    <a:lnTo>
                      <a:pt x="39896" y="0"/>
                    </a:lnTo>
                    <a:cubicBezTo>
                      <a:pt x="17959" y="0"/>
                      <a:pt x="0" y="17959"/>
                      <a:pt x="0" y="39896"/>
                    </a:cubicBezTo>
                    <a:lnTo>
                      <a:pt x="0" y="61038"/>
                    </a:lnTo>
                    <a:cubicBezTo>
                      <a:pt x="0" y="83032"/>
                      <a:pt x="17959" y="100934"/>
                      <a:pt x="39896" y="100934"/>
                    </a:cubicBezTo>
                    <a:close/>
                  </a:path>
                </a:pathLst>
              </a:custGeom>
              <a:solidFill>
                <a:srgbClr val="CBE1FD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4" name="Graphic 20">
              <a:extLst>
                <a:ext uri="{FF2B5EF4-FFF2-40B4-BE49-F238E27FC236}">
                  <a16:creationId xmlns:a16="http://schemas.microsoft.com/office/drawing/2014/main" id="{0614E24D-B9DD-CCEF-FD4F-75C117809E27}"/>
                </a:ext>
              </a:extLst>
            </p:cNvPr>
            <p:cNvGrpSpPr/>
            <p:nvPr/>
          </p:nvGrpSpPr>
          <p:grpSpPr>
            <a:xfrm>
              <a:off x="19721634" y="7796326"/>
              <a:ext cx="1657860" cy="844701"/>
              <a:chOff x="19721634" y="7796326"/>
              <a:chExt cx="1657860" cy="844701"/>
            </a:xfrm>
          </p:grpSpPr>
          <p:sp>
            <p:nvSpPr>
              <p:cNvPr id="198" name="Freeform: Shape 77">
                <a:extLst>
                  <a:ext uri="{FF2B5EF4-FFF2-40B4-BE49-F238E27FC236}">
                    <a16:creationId xmlns:a16="http://schemas.microsoft.com/office/drawing/2014/main" id="{5ACC5DEA-25BB-F448-1771-8AA4C21D070B}"/>
                  </a:ext>
                </a:extLst>
              </p:cNvPr>
              <p:cNvSpPr/>
              <p:nvPr/>
            </p:nvSpPr>
            <p:spPr>
              <a:xfrm>
                <a:off x="20346734" y="8038092"/>
                <a:ext cx="1032760" cy="602936"/>
              </a:xfrm>
              <a:custGeom>
                <a:avLst/>
                <a:gdLst>
                  <a:gd name="connsiteX0" fmla="*/ 0 w 1032760"/>
                  <a:gd name="connsiteY0" fmla="*/ 265294 h 602936"/>
                  <a:gd name="connsiteX1" fmla="*/ 1032760 w 1032760"/>
                  <a:gd name="connsiteY1" fmla="*/ 602936 h 602936"/>
                  <a:gd name="connsiteX2" fmla="*/ 414138 w 1032760"/>
                  <a:gd name="connsiteY2" fmla="*/ 0 h 602936"/>
                  <a:gd name="connsiteX3" fmla="*/ 351338 w 1032760"/>
                  <a:gd name="connsiteY3" fmla="*/ 147310 h 602936"/>
                  <a:gd name="connsiteX4" fmla="*/ 85476 w 1032760"/>
                  <a:gd name="connsiteY4" fmla="*/ 148617 h 60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760" h="602936">
                    <a:moveTo>
                      <a:pt x="0" y="265294"/>
                    </a:moveTo>
                    <a:lnTo>
                      <a:pt x="1032760" y="602936"/>
                    </a:lnTo>
                    <a:lnTo>
                      <a:pt x="414138" y="0"/>
                    </a:lnTo>
                    <a:lnTo>
                      <a:pt x="351338" y="147310"/>
                    </a:lnTo>
                    <a:lnTo>
                      <a:pt x="85476" y="148617"/>
                    </a:lnTo>
                    <a:close/>
                  </a:path>
                </a:pathLst>
              </a:custGeom>
              <a:solidFill>
                <a:srgbClr val="9EC3F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9" name="Freeform: Shape 78">
                <a:extLst>
                  <a:ext uri="{FF2B5EF4-FFF2-40B4-BE49-F238E27FC236}">
                    <a16:creationId xmlns:a16="http://schemas.microsoft.com/office/drawing/2014/main" id="{FF756D06-E9BB-0EDC-BD91-CD539F7525C1}"/>
                  </a:ext>
                </a:extLst>
              </p:cNvPr>
              <p:cNvSpPr/>
              <p:nvPr/>
            </p:nvSpPr>
            <p:spPr>
              <a:xfrm>
                <a:off x="19721634" y="7835711"/>
                <a:ext cx="1657860" cy="805316"/>
              </a:xfrm>
              <a:custGeom>
                <a:avLst/>
                <a:gdLst>
                  <a:gd name="connsiteX0" fmla="*/ 1657861 w 1657860"/>
                  <a:gd name="connsiteY0" fmla="*/ 805317 h 805316"/>
                  <a:gd name="connsiteX1" fmla="*/ 856352 w 1657860"/>
                  <a:gd name="connsiteY1" fmla="*/ 195617 h 805316"/>
                  <a:gd name="connsiteX2" fmla="*/ 0 w 1657860"/>
                  <a:gd name="connsiteY2" fmla="*/ 0 h 805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57860" h="805316">
                    <a:moveTo>
                      <a:pt x="1657861" y="805317"/>
                    </a:moveTo>
                    <a:lnTo>
                      <a:pt x="856352" y="1956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0" name="Freeform: Shape 79">
                <a:extLst>
                  <a:ext uri="{FF2B5EF4-FFF2-40B4-BE49-F238E27FC236}">
                    <a16:creationId xmlns:a16="http://schemas.microsoft.com/office/drawing/2014/main" id="{4F8349FA-3D38-97D3-AF6F-C372EC8ECECE}"/>
                  </a:ext>
                </a:extLst>
              </p:cNvPr>
              <p:cNvSpPr/>
              <p:nvPr/>
            </p:nvSpPr>
            <p:spPr>
              <a:xfrm>
                <a:off x="20760873" y="7796326"/>
                <a:ext cx="618621" cy="844701"/>
              </a:xfrm>
              <a:custGeom>
                <a:avLst/>
                <a:gdLst>
                  <a:gd name="connsiteX0" fmla="*/ 0 w 618621"/>
                  <a:gd name="connsiteY0" fmla="*/ 241765 h 844701"/>
                  <a:gd name="connsiteX1" fmla="*/ 618622 w 618621"/>
                  <a:gd name="connsiteY1" fmla="*/ 844702 h 844701"/>
                  <a:gd name="connsiteX2" fmla="*/ 206245 w 618621"/>
                  <a:gd name="connsiteY2" fmla="*/ 0 h 84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8621" h="844701">
                    <a:moveTo>
                      <a:pt x="0" y="241765"/>
                    </a:moveTo>
                    <a:lnTo>
                      <a:pt x="618622" y="844702"/>
                    </a:lnTo>
                    <a:lnTo>
                      <a:pt x="2062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35" name="Graphic 20">
              <a:extLst>
                <a:ext uri="{FF2B5EF4-FFF2-40B4-BE49-F238E27FC236}">
                  <a16:creationId xmlns:a16="http://schemas.microsoft.com/office/drawing/2014/main" id="{5093EFDE-C680-A944-C9E6-084B1FD64542}"/>
                </a:ext>
              </a:extLst>
            </p:cNvPr>
            <p:cNvGrpSpPr/>
            <p:nvPr/>
          </p:nvGrpSpPr>
          <p:grpSpPr>
            <a:xfrm>
              <a:off x="13291605" y="3911313"/>
              <a:ext cx="1590571" cy="682387"/>
              <a:chOff x="13291605" y="3911313"/>
              <a:chExt cx="1590571" cy="682387"/>
            </a:xfrm>
          </p:grpSpPr>
          <p:sp>
            <p:nvSpPr>
              <p:cNvPr id="195" name="Freeform: Shape 81">
                <a:extLst>
                  <a:ext uri="{FF2B5EF4-FFF2-40B4-BE49-F238E27FC236}">
                    <a16:creationId xmlns:a16="http://schemas.microsoft.com/office/drawing/2014/main" id="{B38B56B4-DCCD-3987-F98E-6DA30202D2C8}"/>
                  </a:ext>
                </a:extLst>
              </p:cNvPr>
              <p:cNvSpPr/>
              <p:nvPr/>
            </p:nvSpPr>
            <p:spPr>
              <a:xfrm>
                <a:off x="13291605" y="4157114"/>
                <a:ext cx="965299" cy="436587"/>
              </a:xfrm>
              <a:custGeom>
                <a:avLst/>
                <a:gdLst>
                  <a:gd name="connsiteX0" fmla="*/ 965300 w 965299"/>
                  <a:gd name="connsiteY0" fmla="*/ 298882 h 436587"/>
                  <a:gd name="connsiteX1" fmla="*/ 0 w 965299"/>
                  <a:gd name="connsiteY1" fmla="*/ 436587 h 436587"/>
                  <a:gd name="connsiteX2" fmla="*/ 640559 w 965299"/>
                  <a:gd name="connsiteY2" fmla="*/ 0 h 436587"/>
                  <a:gd name="connsiteX3" fmla="*/ 673181 w 965299"/>
                  <a:gd name="connsiteY3" fmla="*/ 139978 h 436587"/>
                  <a:gd name="connsiteX4" fmla="*/ 907899 w 965299"/>
                  <a:gd name="connsiteY4" fmla="*/ 182489 h 436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5299" h="436587">
                    <a:moveTo>
                      <a:pt x="965300" y="298882"/>
                    </a:moveTo>
                    <a:lnTo>
                      <a:pt x="0" y="436587"/>
                    </a:lnTo>
                    <a:lnTo>
                      <a:pt x="640559" y="0"/>
                    </a:lnTo>
                    <a:lnTo>
                      <a:pt x="673181" y="139978"/>
                    </a:lnTo>
                    <a:lnTo>
                      <a:pt x="907899" y="182489"/>
                    </a:lnTo>
                    <a:close/>
                  </a:path>
                </a:pathLst>
              </a:custGeom>
              <a:solidFill>
                <a:srgbClr val="9EC3F6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6" name="Freeform: Shape 82">
                <a:extLst>
                  <a:ext uri="{FF2B5EF4-FFF2-40B4-BE49-F238E27FC236}">
                    <a16:creationId xmlns:a16="http://schemas.microsoft.com/office/drawing/2014/main" id="{0C10181A-FD93-2F0F-8040-3D6663CE3550}"/>
                  </a:ext>
                </a:extLst>
              </p:cNvPr>
              <p:cNvSpPr/>
              <p:nvPr/>
            </p:nvSpPr>
            <p:spPr>
              <a:xfrm>
                <a:off x="13291605" y="4139951"/>
                <a:ext cx="1590571" cy="453750"/>
              </a:xfrm>
              <a:custGeom>
                <a:avLst/>
                <a:gdLst>
                  <a:gd name="connsiteX0" fmla="*/ 0 w 1590571"/>
                  <a:gd name="connsiteY0" fmla="*/ 453751 h 453750"/>
                  <a:gd name="connsiteX1" fmla="*/ 803271 w 1590571"/>
                  <a:gd name="connsiteY1" fmla="*/ 39612 h 453750"/>
                  <a:gd name="connsiteX2" fmla="*/ 1590571 w 1590571"/>
                  <a:gd name="connsiteY2" fmla="*/ 0 h 45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90571" h="453750">
                    <a:moveTo>
                      <a:pt x="0" y="453751"/>
                    </a:moveTo>
                    <a:lnTo>
                      <a:pt x="803271" y="39612"/>
                    </a:lnTo>
                    <a:lnTo>
                      <a:pt x="15905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7" name="Freeform: Shape 83">
                <a:extLst>
                  <a:ext uri="{FF2B5EF4-FFF2-40B4-BE49-F238E27FC236}">
                    <a16:creationId xmlns:a16="http://schemas.microsoft.com/office/drawing/2014/main" id="{13A4C392-8369-8507-F251-2220DD4F4F1A}"/>
                  </a:ext>
                </a:extLst>
              </p:cNvPr>
              <p:cNvSpPr/>
              <p:nvPr/>
            </p:nvSpPr>
            <p:spPr>
              <a:xfrm>
                <a:off x="13291605" y="3911313"/>
                <a:ext cx="640559" cy="682387"/>
              </a:xfrm>
              <a:custGeom>
                <a:avLst/>
                <a:gdLst>
                  <a:gd name="connsiteX0" fmla="*/ 640559 w 640559"/>
                  <a:gd name="connsiteY0" fmla="*/ 245801 h 682387"/>
                  <a:gd name="connsiteX1" fmla="*/ 0 w 640559"/>
                  <a:gd name="connsiteY1" fmla="*/ 682388 h 682387"/>
                  <a:gd name="connsiteX2" fmla="*/ 495864 w 640559"/>
                  <a:gd name="connsiteY2" fmla="*/ 0 h 682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559" h="682387">
                    <a:moveTo>
                      <a:pt x="640559" y="245801"/>
                    </a:moveTo>
                    <a:lnTo>
                      <a:pt x="0" y="682388"/>
                    </a:lnTo>
                    <a:lnTo>
                      <a:pt x="495864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36" name="Freeform: Shape 84">
              <a:extLst>
                <a:ext uri="{FF2B5EF4-FFF2-40B4-BE49-F238E27FC236}">
                  <a16:creationId xmlns:a16="http://schemas.microsoft.com/office/drawing/2014/main" id="{97C9DBD6-10AE-4611-5B59-C21DA0EA098E}"/>
                </a:ext>
              </a:extLst>
            </p:cNvPr>
            <p:cNvSpPr/>
            <p:nvPr/>
          </p:nvSpPr>
          <p:spPr>
            <a:xfrm>
              <a:off x="14675703" y="5509102"/>
              <a:ext cx="1096753" cy="1096753"/>
            </a:xfrm>
            <a:custGeom>
              <a:avLst/>
              <a:gdLst>
                <a:gd name="connsiteX0" fmla="*/ 1096754 w 1096753"/>
                <a:gd name="connsiteY0" fmla="*/ 548434 h 1096753"/>
                <a:gd name="connsiteX1" fmla="*/ 982918 w 1096753"/>
                <a:gd name="connsiteY1" fmla="*/ 882950 h 1096753"/>
                <a:gd name="connsiteX2" fmla="*/ 902785 w 1096753"/>
                <a:gd name="connsiteY2" fmla="*/ 966834 h 1096753"/>
                <a:gd name="connsiteX3" fmla="*/ 548377 w 1096753"/>
                <a:gd name="connsiteY3" fmla="*/ 1096754 h 1096753"/>
                <a:gd name="connsiteX4" fmla="*/ 220851 w 1096753"/>
                <a:gd name="connsiteY4" fmla="*/ 988204 h 1096753"/>
                <a:gd name="connsiteX5" fmla="*/ 113836 w 1096753"/>
                <a:gd name="connsiteY5" fmla="*/ 882893 h 1096753"/>
                <a:gd name="connsiteX6" fmla="*/ 0 w 1096753"/>
                <a:gd name="connsiteY6" fmla="*/ 548377 h 1096753"/>
                <a:gd name="connsiteX7" fmla="*/ 548377 w 1096753"/>
                <a:gd name="connsiteY7" fmla="*/ 0 h 1096753"/>
                <a:gd name="connsiteX8" fmla="*/ 1096754 w 1096753"/>
                <a:gd name="connsiteY8" fmla="*/ 548434 h 109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753" h="1096753">
                  <a:moveTo>
                    <a:pt x="1096754" y="548434"/>
                  </a:moveTo>
                  <a:cubicBezTo>
                    <a:pt x="1096754" y="674374"/>
                    <a:pt x="1054357" y="790370"/>
                    <a:pt x="982918" y="882950"/>
                  </a:cubicBezTo>
                  <a:cubicBezTo>
                    <a:pt x="959219" y="913696"/>
                    <a:pt x="932337" y="941828"/>
                    <a:pt x="902785" y="966834"/>
                  </a:cubicBezTo>
                  <a:cubicBezTo>
                    <a:pt x="807192" y="1047935"/>
                    <a:pt x="683525" y="1096754"/>
                    <a:pt x="548377" y="1096754"/>
                  </a:cubicBezTo>
                  <a:cubicBezTo>
                    <a:pt x="425562" y="1096754"/>
                    <a:pt x="312238" y="1056459"/>
                    <a:pt x="220851" y="988204"/>
                  </a:cubicBezTo>
                  <a:cubicBezTo>
                    <a:pt x="180557" y="958196"/>
                    <a:pt x="144525" y="922732"/>
                    <a:pt x="113836" y="882893"/>
                  </a:cubicBezTo>
                  <a:cubicBezTo>
                    <a:pt x="42397" y="790313"/>
                    <a:pt x="0" y="674317"/>
                    <a:pt x="0" y="548377"/>
                  </a:cubicBezTo>
                  <a:cubicBezTo>
                    <a:pt x="0" y="245516"/>
                    <a:pt x="245516" y="0"/>
                    <a:pt x="548377" y="0"/>
                  </a:cubicBezTo>
                  <a:cubicBezTo>
                    <a:pt x="851237" y="0"/>
                    <a:pt x="1096754" y="245573"/>
                    <a:pt x="1096754" y="548434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7" name="Freeform: Shape 85">
              <a:extLst>
                <a:ext uri="{FF2B5EF4-FFF2-40B4-BE49-F238E27FC236}">
                  <a16:creationId xmlns:a16="http://schemas.microsoft.com/office/drawing/2014/main" id="{8C76CDC3-75AB-4EFD-FAED-30A181BD743D}"/>
                </a:ext>
              </a:extLst>
            </p:cNvPr>
            <p:cNvSpPr/>
            <p:nvPr/>
          </p:nvSpPr>
          <p:spPr>
            <a:xfrm>
              <a:off x="14948329" y="5743380"/>
              <a:ext cx="578384" cy="791662"/>
            </a:xfrm>
            <a:custGeom>
              <a:avLst/>
              <a:gdLst>
                <a:gd name="connsiteX0" fmla="*/ 496091 w 578384"/>
                <a:gd name="connsiteY0" fmla="*/ 573369 h 791662"/>
                <a:gd name="connsiteX1" fmla="*/ 491828 w 578384"/>
                <a:gd name="connsiteY1" fmla="*/ 568766 h 791662"/>
                <a:gd name="connsiteX2" fmla="*/ 453864 w 578384"/>
                <a:gd name="connsiteY2" fmla="*/ 556547 h 791662"/>
                <a:gd name="connsiteX3" fmla="*/ 397657 w 578384"/>
                <a:gd name="connsiteY3" fmla="*/ 548533 h 791662"/>
                <a:gd name="connsiteX4" fmla="*/ 389303 w 578384"/>
                <a:gd name="connsiteY4" fmla="*/ 547681 h 791662"/>
                <a:gd name="connsiteX5" fmla="*/ 382937 w 578384"/>
                <a:gd name="connsiteY5" fmla="*/ 547112 h 791662"/>
                <a:gd name="connsiteX6" fmla="*/ 373844 w 578384"/>
                <a:gd name="connsiteY6" fmla="*/ 481300 h 791662"/>
                <a:gd name="connsiteX7" fmla="*/ 373901 w 578384"/>
                <a:gd name="connsiteY7" fmla="*/ 474139 h 791662"/>
                <a:gd name="connsiteX8" fmla="*/ 374867 w 578384"/>
                <a:gd name="connsiteY8" fmla="*/ 439529 h 791662"/>
                <a:gd name="connsiteX9" fmla="*/ 374924 w 578384"/>
                <a:gd name="connsiteY9" fmla="*/ 437539 h 791662"/>
                <a:gd name="connsiteX10" fmla="*/ 401010 w 578384"/>
                <a:gd name="connsiteY10" fmla="*/ 438733 h 791662"/>
                <a:gd name="connsiteX11" fmla="*/ 455001 w 578384"/>
                <a:gd name="connsiteY11" fmla="*/ 294776 h 791662"/>
                <a:gd name="connsiteX12" fmla="*/ 469436 w 578384"/>
                <a:gd name="connsiteY12" fmla="*/ 222485 h 791662"/>
                <a:gd name="connsiteX13" fmla="*/ 450682 w 578384"/>
                <a:gd name="connsiteY13" fmla="*/ 162072 h 791662"/>
                <a:gd name="connsiteX14" fmla="*/ 430165 w 578384"/>
                <a:gd name="connsiteY14" fmla="*/ 143659 h 791662"/>
                <a:gd name="connsiteX15" fmla="*/ 424652 w 578384"/>
                <a:gd name="connsiteY15" fmla="*/ 138600 h 791662"/>
                <a:gd name="connsiteX16" fmla="*/ 214486 w 578384"/>
                <a:gd name="connsiteY16" fmla="*/ 60740 h 791662"/>
                <a:gd name="connsiteX17" fmla="*/ 74678 w 578384"/>
                <a:gd name="connsiteY17" fmla="*/ 4817 h 791662"/>
                <a:gd name="connsiteX18" fmla="*/ 147139 w 578384"/>
                <a:gd name="connsiteY18" fmla="*/ 19820 h 791662"/>
                <a:gd name="connsiteX19" fmla="*/ 72973 w 578384"/>
                <a:gd name="connsiteY19" fmla="*/ 16467 h 791662"/>
                <a:gd name="connsiteX20" fmla="*/ 47512 w 578384"/>
                <a:gd name="connsiteY20" fmla="*/ 57785 h 791662"/>
                <a:gd name="connsiteX21" fmla="*/ 47398 w 578384"/>
                <a:gd name="connsiteY21" fmla="*/ 58126 h 791662"/>
                <a:gd name="connsiteX22" fmla="*/ 47342 w 578384"/>
                <a:gd name="connsiteY22" fmla="*/ 58410 h 791662"/>
                <a:gd name="connsiteX23" fmla="*/ 47342 w 578384"/>
                <a:gd name="connsiteY23" fmla="*/ 58467 h 791662"/>
                <a:gd name="connsiteX24" fmla="*/ 47228 w 578384"/>
                <a:gd name="connsiteY24" fmla="*/ 58978 h 791662"/>
                <a:gd name="connsiteX25" fmla="*/ 45636 w 578384"/>
                <a:gd name="connsiteY25" fmla="*/ 65969 h 791662"/>
                <a:gd name="connsiteX26" fmla="*/ 45409 w 578384"/>
                <a:gd name="connsiteY26" fmla="*/ 67048 h 791662"/>
                <a:gd name="connsiteX27" fmla="*/ 45352 w 578384"/>
                <a:gd name="connsiteY27" fmla="*/ 67333 h 791662"/>
                <a:gd name="connsiteX28" fmla="*/ 45352 w 578384"/>
                <a:gd name="connsiteY28" fmla="*/ 67446 h 791662"/>
                <a:gd name="connsiteX29" fmla="*/ 43988 w 578384"/>
                <a:gd name="connsiteY29" fmla="*/ 110752 h 791662"/>
                <a:gd name="connsiteX30" fmla="*/ 100707 w 578384"/>
                <a:gd name="connsiteY30" fmla="*/ 181964 h 791662"/>
                <a:gd name="connsiteX31" fmla="*/ 124577 w 578384"/>
                <a:gd name="connsiteY31" fmla="*/ 176110 h 791662"/>
                <a:gd name="connsiteX32" fmla="*/ 116052 w 578384"/>
                <a:gd name="connsiteY32" fmla="*/ 207140 h 791662"/>
                <a:gd name="connsiteX33" fmla="*/ 199255 w 578384"/>
                <a:gd name="connsiteY33" fmla="*/ 371386 h 791662"/>
                <a:gd name="connsiteX34" fmla="*/ 239776 w 578384"/>
                <a:gd name="connsiteY34" fmla="*/ 399177 h 791662"/>
                <a:gd name="connsiteX35" fmla="*/ 239890 w 578384"/>
                <a:gd name="connsiteY35" fmla="*/ 399007 h 791662"/>
                <a:gd name="connsiteX36" fmla="*/ 199937 w 578384"/>
                <a:gd name="connsiteY36" fmla="*/ 537792 h 791662"/>
                <a:gd name="connsiteX37" fmla="*/ 167258 w 578384"/>
                <a:gd name="connsiteY37" fmla="*/ 542282 h 791662"/>
                <a:gd name="connsiteX38" fmla="*/ 167258 w 578384"/>
                <a:gd name="connsiteY38" fmla="*/ 542225 h 791662"/>
                <a:gd name="connsiteX39" fmla="*/ 73882 w 578384"/>
                <a:gd name="connsiteY39" fmla="*/ 565583 h 791662"/>
                <a:gd name="connsiteX40" fmla="*/ 72916 w 578384"/>
                <a:gd name="connsiteY40" fmla="*/ 565981 h 791662"/>
                <a:gd name="connsiteX41" fmla="*/ 50013 w 578384"/>
                <a:gd name="connsiteY41" fmla="*/ 578711 h 791662"/>
                <a:gd name="connsiteX42" fmla="*/ 49842 w 578384"/>
                <a:gd name="connsiteY42" fmla="*/ 578882 h 791662"/>
                <a:gd name="connsiteX43" fmla="*/ 49842 w 578384"/>
                <a:gd name="connsiteY43" fmla="*/ 578939 h 791662"/>
                <a:gd name="connsiteX44" fmla="*/ 42454 w 578384"/>
                <a:gd name="connsiteY44" fmla="*/ 586611 h 791662"/>
                <a:gd name="connsiteX45" fmla="*/ 40067 w 578384"/>
                <a:gd name="connsiteY45" fmla="*/ 590078 h 791662"/>
                <a:gd name="connsiteX46" fmla="*/ 0 w 578384"/>
                <a:gd name="connsiteY46" fmla="*/ 699594 h 791662"/>
                <a:gd name="connsiteX47" fmla="*/ 277797 w 578384"/>
                <a:gd name="connsiteY47" fmla="*/ 791663 h 791662"/>
                <a:gd name="connsiteX48" fmla="*/ 578384 w 578384"/>
                <a:gd name="connsiteY48" fmla="*/ 681465 h 791662"/>
                <a:gd name="connsiteX49" fmla="*/ 496091 w 578384"/>
                <a:gd name="connsiteY49" fmla="*/ 573369 h 79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8384" h="791662">
                  <a:moveTo>
                    <a:pt x="496091" y="573369"/>
                  </a:moveTo>
                  <a:cubicBezTo>
                    <a:pt x="494613" y="571721"/>
                    <a:pt x="493192" y="570186"/>
                    <a:pt x="491828" y="568766"/>
                  </a:cubicBezTo>
                  <a:cubicBezTo>
                    <a:pt x="485520" y="563935"/>
                    <a:pt x="479212" y="560923"/>
                    <a:pt x="453864" y="556547"/>
                  </a:cubicBezTo>
                  <a:cubicBezTo>
                    <a:pt x="440963" y="554387"/>
                    <a:pt x="423061" y="551830"/>
                    <a:pt x="397657" y="548533"/>
                  </a:cubicBezTo>
                  <a:cubicBezTo>
                    <a:pt x="397657" y="548533"/>
                    <a:pt x="392201" y="547908"/>
                    <a:pt x="389303" y="547681"/>
                  </a:cubicBezTo>
                  <a:cubicBezTo>
                    <a:pt x="387370" y="547510"/>
                    <a:pt x="385324" y="547340"/>
                    <a:pt x="382937" y="547112"/>
                  </a:cubicBezTo>
                  <a:cubicBezTo>
                    <a:pt x="375663" y="543305"/>
                    <a:pt x="373787" y="513127"/>
                    <a:pt x="373844" y="481300"/>
                  </a:cubicBezTo>
                  <a:cubicBezTo>
                    <a:pt x="373844" y="478913"/>
                    <a:pt x="373901" y="476527"/>
                    <a:pt x="373901" y="474139"/>
                  </a:cubicBezTo>
                  <a:cubicBezTo>
                    <a:pt x="374015" y="462091"/>
                    <a:pt x="374413" y="450213"/>
                    <a:pt x="374867" y="439529"/>
                  </a:cubicBezTo>
                  <a:cubicBezTo>
                    <a:pt x="374867" y="438847"/>
                    <a:pt x="374924" y="438222"/>
                    <a:pt x="374924" y="437539"/>
                  </a:cubicBezTo>
                  <a:cubicBezTo>
                    <a:pt x="390610" y="438847"/>
                    <a:pt x="401010" y="438733"/>
                    <a:pt x="401010" y="438733"/>
                  </a:cubicBezTo>
                  <a:cubicBezTo>
                    <a:pt x="430222" y="436403"/>
                    <a:pt x="448465" y="358088"/>
                    <a:pt x="455001" y="294776"/>
                  </a:cubicBezTo>
                  <a:cubicBezTo>
                    <a:pt x="455001" y="294776"/>
                    <a:pt x="469436" y="260051"/>
                    <a:pt x="469436" y="222485"/>
                  </a:cubicBezTo>
                  <a:cubicBezTo>
                    <a:pt x="469436" y="201343"/>
                    <a:pt x="464890" y="179349"/>
                    <a:pt x="450682" y="162072"/>
                  </a:cubicBezTo>
                  <a:cubicBezTo>
                    <a:pt x="443294" y="153206"/>
                    <a:pt x="436474" y="147353"/>
                    <a:pt x="430165" y="143659"/>
                  </a:cubicBezTo>
                  <a:cubicBezTo>
                    <a:pt x="428347" y="141840"/>
                    <a:pt x="426471" y="140192"/>
                    <a:pt x="424652" y="138600"/>
                  </a:cubicBezTo>
                  <a:cubicBezTo>
                    <a:pt x="397487" y="108422"/>
                    <a:pt x="287004" y="-4674"/>
                    <a:pt x="214486" y="60740"/>
                  </a:cubicBezTo>
                  <a:cubicBezTo>
                    <a:pt x="212610" y="54204"/>
                    <a:pt x="189025" y="-19224"/>
                    <a:pt x="74678" y="4817"/>
                  </a:cubicBezTo>
                  <a:cubicBezTo>
                    <a:pt x="81782" y="4078"/>
                    <a:pt x="132477" y="-696"/>
                    <a:pt x="147139" y="19820"/>
                  </a:cubicBezTo>
                  <a:cubicBezTo>
                    <a:pt x="145150" y="18968"/>
                    <a:pt x="100878" y="-696"/>
                    <a:pt x="72973" y="16467"/>
                  </a:cubicBezTo>
                  <a:cubicBezTo>
                    <a:pt x="60072" y="24310"/>
                    <a:pt x="52058" y="40621"/>
                    <a:pt x="47512" y="57785"/>
                  </a:cubicBezTo>
                  <a:cubicBezTo>
                    <a:pt x="47455" y="57898"/>
                    <a:pt x="47455" y="58012"/>
                    <a:pt x="47398" y="58126"/>
                  </a:cubicBezTo>
                  <a:cubicBezTo>
                    <a:pt x="47398" y="58239"/>
                    <a:pt x="47342" y="58296"/>
                    <a:pt x="47342" y="58410"/>
                  </a:cubicBezTo>
                  <a:lnTo>
                    <a:pt x="47342" y="58467"/>
                  </a:lnTo>
                  <a:cubicBezTo>
                    <a:pt x="47285" y="58637"/>
                    <a:pt x="47228" y="58808"/>
                    <a:pt x="47228" y="58978"/>
                  </a:cubicBezTo>
                  <a:cubicBezTo>
                    <a:pt x="46716" y="61308"/>
                    <a:pt x="46148" y="63638"/>
                    <a:pt x="45636" y="65969"/>
                  </a:cubicBezTo>
                  <a:cubicBezTo>
                    <a:pt x="45580" y="66310"/>
                    <a:pt x="45466" y="66651"/>
                    <a:pt x="45409" y="67048"/>
                  </a:cubicBezTo>
                  <a:cubicBezTo>
                    <a:pt x="45409" y="67162"/>
                    <a:pt x="45352" y="67219"/>
                    <a:pt x="45352" y="67333"/>
                  </a:cubicBezTo>
                  <a:cubicBezTo>
                    <a:pt x="45352" y="67389"/>
                    <a:pt x="45352" y="67389"/>
                    <a:pt x="45352" y="67446"/>
                  </a:cubicBezTo>
                  <a:cubicBezTo>
                    <a:pt x="41942" y="85178"/>
                    <a:pt x="41942" y="102398"/>
                    <a:pt x="43988" y="110752"/>
                  </a:cubicBezTo>
                  <a:cubicBezTo>
                    <a:pt x="48251" y="128655"/>
                    <a:pt x="79793" y="181964"/>
                    <a:pt x="100707" y="181964"/>
                  </a:cubicBezTo>
                  <a:cubicBezTo>
                    <a:pt x="108664" y="181964"/>
                    <a:pt x="117075" y="179349"/>
                    <a:pt x="124577" y="176110"/>
                  </a:cubicBezTo>
                  <a:cubicBezTo>
                    <a:pt x="121337" y="185544"/>
                    <a:pt x="118439" y="195888"/>
                    <a:pt x="116052" y="207140"/>
                  </a:cubicBezTo>
                  <a:cubicBezTo>
                    <a:pt x="93831" y="311655"/>
                    <a:pt x="163280" y="391050"/>
                    <a:pt x="199255" y="371386"/>
                  </a:cubicBezTo>
                  <a:cubicBezTo>
                    <a:pt x="222329" y="358826"/>
                    <a:pt x="239776" y="399177"/>
                    <a:pt x="239776" y="399177"/>
                  </a:cubicBezTo>
                  <a:lnTo>
                    <a:pt x="239890" y="399007"/>
                  </a:lnTo>
                  <a:cubicBezTo>
                    <a:pt x="236480" y="475447"/>
                    <a:pt x="215509" y="525346"/>
                    <a:pt x="199937" y="537792"/>
                  </a:cubicBezTo>
                  <a:cubicBezTo>
                    <a:pt x="194367" y="538417"/>
                    <a:pt x="182319" y="539895"/>
                    <a:pt x="167258" y="542282"/>
                  </a:cubicBezTo>
                  <a:lnTo>
                    <a:pt x="167258" y="542225"/>
                  </a:lnTo>
                  <a:cubicBezTo>
                    <a:pt x="167258" y="542225"/>
                    <a:pt x="114233" y="548022"/>
                    <a:pt x="73882" y="565583"/>
                  </a:cubicBezTo>
                  <a:cubicBezTo>
                    <a:pt x="73541" y="565697"/>
                    <a:pt x="73257" y="565810"/>
                    <a:pt x="72916" y="565981"/>
                  </a:cubicBezTo>
                  <a:cubicBezTo>
                    <a:pt x="63709" y="569789"/>
                    <a:pt x="55866" y="574051"/>
                    <a:pt x="50013" y="578711"/>
                  </a:cubicBezTo>
                  <a:cubicBezTo>
                    <a:pt x="49956" y="578825"/>
                    <a:pt x="49899" y="578882"/>
                    <a:pt x="49842" y="578882"/>
                  </a:cubicBezTo>
                  <a:lnTo>
                    <a:pt x="49842" y="578939"/>
                  </a:lnTo>
                  <a:cubicBezTo>
                    <a:pt x="46773" y="581326"/>
                    <a:pt x="44272" y="583883"/>
                    <a:pt x="42454" y="586611"/>
                  </a:cubicBezTo>
                  <a:cubicBezTo>
                    <a:pt x="41488" y="587748"/>
                    <a:pt x="40692" y="588884"/>
                    <a:pt x="40067" y="590078"/>
                  </a:cubicBezTo>
                  <a:cubicBezTo>
                    <a:pt x="26598" y="615766"/>
                    <a:pt x="13015" y="654355"/>
                    <a:pt x="0" y="699594"/>
                  </a:cubicBezTo>
                  <a:cubicBezTo>
                    <a:pt x="77520" y="757450"/>
                    <a:pt x="173623" y="791663"/>
                    <a:pt x="277797" y="791663"/>
                  </a:cubicBezTo>
                  <a:cubicBezTo>
                    <a:pt x="392428" y="791663"/>
                    <a:pt x="497341" y="750232"/>
                    <a:pt x="578384" y="681465"/>
                  </a:cubicBezTo>
                  <a:cubicBezTo>
                    <a:pt x="548604" y="619403"/>
                    <a:pt x="514618" y="587407"/>
                    <a:pt x="496091" y="573369"/>
                  </a:cubicBezTo>
                  <a:close/>
                </a:path>
              </a:pathLst>
            </a:custGeom>
            <a:solidFill>
              <a:srgbClr val="2B478B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8" name="Freeform: Shape 86">
              <a:extLst>
                <a:ext uri="{FF2B5EF4-FFF2-40B4-BE49-F238E27FC236}">
                  <a16:creationId xmlns:a16="http://schemas.microsoft.com/office/drawing/2014/main" id="{0F6AB31B-E104-FD74-694E-040F39CA0D17}"/>
                </a:ext>
              </a:extLst>
            </p:cNvPr>
            <p:cNvSpPr/>
            <p:nvPr/>
          </p:nvSpPr>
          <p:spPr>
            <a:xfrm>
              <a:off x="16108735" y="5683976"/>
              <a:ext cx="701483" cy="97297"/>
            </a:xfrm>
            <a:custGeom>
              <a:avLst/>
              <a:gdLst>
                <a:gd name="connsiteX0" fmla="*/ 662212 w 701483"/>
                <a:gd name="connsiteY0" fmla="*/ 97298 h 97297"/>
                <a:gd name="connsiteX1" fmla="*/ 39271 w 701483"/>
                <a:gd name="connsiteY1" fmla="*/ 97298 h 97297"/>
                <a:gd name="connsiteX2" fmla="*/ 0 w 701483"/>
                <a:gd name="connsiteY2" fmla="*/ 58026 h 97297"/>
                <a:gd name="connsiteX3" fmla="*/ 0 w 701483"/>
                <a:gd name="connsiteY3" fmla="*/ 39271 h 97297"/>
                <a:gd name="connsiteX4" fmla="*/ 39271 w 701483"/>
                <a:gd name="connsiteY4" fmla="*/ 0 h 97297"/>
                <a:gd name="connsiteX5" fmla="*/ 662212 w 701483"/>
                <a:gd name="connsiteY5" fmla="*/ 0 h 97297"/>
                <a:gd name="connsiteX6" fmla="*/ 701484 w 701483"/>
                <a:gd name="connsiteY6" fmla="*/ 39271 h 97297"/>
                <a:gd name="connsiteX7" fmla="*/ 701484 w 701483"/>
                <a:gd name="connsiteY7" fmla="*/ 58026 h 97297"/>
                <a:gd name="connsiteX8" fmla="*/ 662212 w 701483"/>
                <a:gd name="connsiteY8" fmla="*/ 97298 h 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1483" h="97297">
                  <a:moveTo>
                    <a:pt x="662212" y="97298"/>
                  </a:moveTo>
                  <a:lnTo>
                    <a:pt x="39271" y="97298"/>
                  </a:lnTo>
                  <a:cubicBezTo>
                    <a:pt x="17675" y="97298"/>
                    <a:pt x="0" y="79622"/>
                    <a:pt x="0" y="58026"/>
                  </a:cubicBezTo>
                  <a:lnTo>
                    <a:pt x="0" y="39271"/>
                  </a:lnTo>
                  <a:cubicBezTo>
                    <a:pt x="0" y="17675"/>
                    <a:pt x="17675" y="0"/>
                    <a:pt x="39271" y="0"/>
                  </a:cubicBezTo>
                  <a:lnTo>
                    <a:pt x="662212" y="0"/>
                  </a:lnTo>
                  <a:cubicBezTo>
                    <a:pt x="683809" y="0"/>
                    <a:pt x="701484" y="17675"/>
                    <a:pt x="701484" y="39271"/>
                  </a:cubicBezTo>
                  <a:lnTo>
                    <a:pt x="701484" y="58026"/>
                  </a:lnTo>
                  <a:cubicBezTo>
                    <a:pt x="701427" y="79622"/>
                    <a:pt x="683809" y="97298"/>
                    <a:pt x="662212" y="97298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39" name="Graphic 20">
              <a:extLst>
                <a:ext uri="{FF2B5EF4-FFF2-40B4-BE49-F238E27FC236}">
                  <a16:creationId xmlns:a16="http://schemas.microsoft.com/office/drawing/2014/main" id="{8AF81C88-A9E6-C584-AB0B-3865A10ED6B2}"/>
                </a:ext>
              </a:extLst>
            </p:cNvPr>
            <p:cNvGrpSpPr/>
            <p:nvPr/>
          </p:nvGrpSpPr>
          <p:grpSpPr>
            <a:xfrm>
              <a:off x="16108678" y="6067539"/>
              <a:ext cx="1706964" cy="363557"/>
              <a:chOff x="16108678" y="6067539"/>
              <a:chExt cx="1706964" cy="363557"/>
            </a:xfrm>
            <a:solidFill>
              <a:srgbClr val="FFFFFF"/>
            </a:solidFill>
          </p:grpSpPr>
          <p:sp>
            <p:nvSpPr>
              <p:cNvPr id="189" name="Freeform: Shape 88">
                <a:extLst>
                  <a:ext uri="{FF2B5EF4-FFF2-40B4-BE49-F238E27FC236}">
                    <a16:creationId xmlns:a16="http://schemas.microsoft.com/office/drawing/2014/main" id="{9275BE73-E818-DE6B-BB20-FDA3EF8FBD8D}"/>
                  </a:ext>
                </a:extLst>
              </p:cNvPr>
              <p:cNvSpPr/>
              <p:nvPr/>
            </p:nvSpPr>
            <p:spPr>
              <a:xfrm>
                <a:off x="16108678" y="6067539"/>
                <a:ext cx="701483" cy="63424"/>
              </a:xfrm>
              <a:custGeom>
                <a:avLst/>
                <a:gdLst>
                  <a:gd name="connsiteX0" fmla="*/ 669771 w 701483"/>
                  <a:gd name="connsiteY0" fmla="*/ 63425 h 63424"/>
                  <a:gd name="connsiteX1" fmla="*/ 31713 w 701483"/>
                  <a:gd name="connsiteY1" fmla="*/ 63425 h 63424"/>
                  <a:gd name="connsiteX2" fmla="*/ 0 w 701483"/>
                  <a:gd name="connsiteY2" fmla="*/ 31712 h 63424"/>
                  <a:gd name="connsiteX3" fmla="*/ 0 w 701483"/>
                  <a:gd name="connsiteY3" fmla="*/ 31712 h 63424"/>
                  <a:gd name="connsiteX4" fmla="*/ 31713 w 701483"/>
                  <a:gd name="connsiteY4" fmla="*/ 0 h 63424"/>
                  <a:gd name="connsiteX5" fmla="*/ 669771 w 701483"/>
                  <a:gd name="connsiteY5" fmla="*/ 0 h 63424"/>
                  <a:gd name="connsiteX6" fmla="*/ 701484 w 701483"/>
                  <a:gd name="connsiteY6" fmla="*/ 31712 h 63424"/>
                  <a:gd name="connsiteX7" fmla="*/ 701484 w 701483"/>
                  <a:gd name="connsiteY7" fmla="*/ 31712 h 63424"/>
                  <a:gd name="connsiteX8" fmla="*/ 669771 w 701483"/>
                  <a:gd name="connsiteY8" fmla="*/ 63425 h 6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83" h="63424">
                    <a:moveTo>
                      <a:pt x="669771" y="63425"/>
                    </a:moveTo>
                    <a:lnTo>
                      <a:pt x="31713" y="63425"/>
                    </a:lnTo>
                    <a:cubicBezTo>
                      <a:pt x="14265" y="63425"/>
                      <a:pt x="0" y="49160"/>
                      <a:pt x="0" y="31712"/>
                    </a:cubicBezTo>
                    <a:lnTo>
                      <a:pt x="0" y="31712"/>
                    </a:lnTo>
                    <a:cubicBezTo>
                      <a:pt x="0" y="14265"/>
                      <a:pt x="14265" y="0"/>
                      <a:pt x="31713" y="0"/>
                    </a:cubicBezTo>
                    <a:lnTo>
                      <a:pt x="669771" y="0"/>
                    </a:lnTo>
                    <a:cubicBezTo>
                      <a:pt x="687219" y="0"/>
                      <a:pt x="701484" y="14265"/>
                      <a:pt x="701484" y="31712"/>
                    </a:cubicBezTo>
                    <a:lnTo>
                      <a:pt x="701484" y="31712"/>
                    </a:lnTo>
                    <a:cubicBezTo>
                      <a:pt x="701484" y="49103"/>
                      <a:pt x="687219" y="63425"/>
                      <a:pt x="669771" y="63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0" name="Freeform: Shape 89">
                <a:extLst>
                  <a:ext uri="{FF2B5EF4-FFF2-40B4-BE49-F238E27FC236}">
                    <a16:creationId xmlns:a16="http://schemas.microsoft.com/office/drawing/2014/main" id="{01E3F522-0809-6F5E-5AF5-C602AFB86D82}"/>
                  </a:ext>
                </a:extLst>
              </p:cNvPr>
              <p:cNvSpPr/>
              <p:nvPr/>
            </p:nvSpPr>
            <p:spPr>
              <a:xfrm>
                <a:off x="16108678" y="6217633"/>
                <a:ext cx="411581" cy="63368"/>
              </a:xfrm>
              <a:custGeom>
                <a:avLst/>
                <a:gdLst>
                  <a:gd name="connsiteX0" fmla="*/ 387314 w 411581"/>
                  <a:gd name="connsiteY0" fmla="*/ 63368 h 63368"/>
                  <a:gd name="connsiteX1" fmla="*/ 24268 w 411581"/>
                  <a:gd name="connsiteY1" fmla="*/ 63368 h 63368"/>
                  <a:gd name="connsiteX2" fmla="*/ 0 w 411581"/>
                  <a:gd name="connsiteY2" fmla="*/ 39101 h 63368"/>
                  <a:gd name="connsiteX3" fmla="*/ 0 w 411581"/>
                  <a:gd name="connsiteY3" fmla="*/ 24268 h 63368"/>
                  <a:gd name="connsiteX4" fmla="*/ 24268 w 411581"/>
                  <a:gd name="connsiteY4" fmla="*/ 0 h 63368"/>
                  <a:gd name="connsiteX5" fmla="*/ 387314 w 411581"/>
                  <a:gd name="connsiteY5" fmla="*/ 0 h 63368"/>
                  <a:gd name="connsiteX6" fmla="*/ 411581 w 411581"/>
                  <a:gd name="connsiteY6" fmla="*/ 24268 h 63368"/>
                  <a:gd name="connsiteX7" fmla="*/ 411581 w 411581"/>
                  <a:gd name="connsiteY7" fmla="*/ 39101 h 63368"/>
                  <a:gd name="connsiteX8" fmla="*/ 387314 w 411581"/>
                  <a:gd name="connsiteY8" fmla="*/ 63368 h 6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1581" h="63368">
                    <a:moveTo>
                      <a:pt x="387314" y="63368"/>
                    </a:moveTo>
                    <a:lnTo>
                      <a:pt x="24268" y="63368"/>
                    </a:lnTo>
                    <a:cubicBezTo>
                      <a:pt x="10912" y="63368"/>
                      <a:pt x="0" y="52456"/>
                      <a:pt x="0" y="39101"/>
                    </a:cubicBezTo>
                    <a:lnTo>
                      <a:pt x="0" y="24268"/>
                    </a:lnTo>
                    <a:cubicBezTo>
                      <a:pt x="0" y="10912"/>
                      <a:pt x="10912" y="0"/>
                      <a:pt x="24268" y="0"/>
                    </a:cubicBezTo>
                    <a:lnTo>
                      <a:pt x="387314" y="0"/>
                    </a:lnTo>
                    <a:cubicBezTo>
                      <a:pt x="400669" y="0"/>
                      <a:pt x="411581" y="10912"/>
                      <a:pt x="411581" y="24268"/>
                    </a:cubicBezTo>
                    <a:lnTo>
                      <a:pt x="411581" y="39101"/>
                    </a:lnTo>
                    <a:cubicBezTo>
                      <a:pt x="411638" y="52456"/>
                      <a:pt x="400669" y="63368"/>
                      <a:pt x="387314" y="633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1" name="Freeform: Shape 90">
                <a:extLst>
                  <a:ext uri="{FF2B5EF4-FFF2-40B4-BE49-F238E27FC236}">
                    <a16:creationId xmlns:a16="http://schemas.microsoft.com/office/drawing/2014/main" id="{40E78064-AC20-E98E-B4AC-F4E1365BC5B9}"/>
                  </a:ext>
                </a:extLst>
              </p:cNvPr>
              <p:cNvSpPr/>
              <p:nvPr/>
            </p:nvSpPr>
            <p:spPr>
              <a:xfrm>
                <a:off x="16618807" y="6217576"/>
                <a:ext cx="647492" cy="63425"/>
              </a:xfrm>
              <a:custGeom>
                <a:avLst/>
                <a:gdLst>
                  <a:gd name="connsiteX0" fmla="*/ 617031 w 647492"/>
                  <a:gd name="connsiteY0" fmla="*/ 63425 h 63425"/>
                  <a:gd name="connsiteX1" fmla="*/ 30462 w 647492"/>
                  <a:gd name="connsiteY1" fmla="*/ 63425 h 63425"/>
                  <a:gd name="connsiteX2" fmla="*/ 0 w 647492"/>
                  <a:gd name="connsiteY2" fmla="*/ 32963 h 63425"/>
                  <a:gd name="connsiteX3" fmla="*/ 0 w 647492"/>
                  <a:gd name="connsiteY3" fmla="*/ 30462 h 63425"/>
                  <a:gd name="connsiteX4" fmla="*/ 30462 w 647492"/>
                  <a:gd name="connsiteY4" fmla="*/ 0 h 63425"/>
                  <a:gd name="connsiteX5" fmla="*/ 617031 w 647492"/>
                  <a:gd name="connsiteY5" fmla="*/ 0 h 63425"/>
                  <a:gd name="connsiteX6" fmla="*/ 647493 w 647492"/>
                  <a:gd name="connsiteY6" fmla="*/ 30462 h 63425"/>
                  <a:gd name="connsiteX7" fmla="*/ 647493 w 647492"/>
                  <a:gd name="connsiteY7" fmla="*/ 32963 h 63425"/>
                  <a:gd name="connsiteX8" fmla="*/ 617031 w 647492"/>
                  <a:gd name="connsiteY8" fmla="*/ 63425 h 6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492" h="63425">
                    <a:moveTo>
                      <a:pt x="617031" y="63425"/>
                    </a:moveTo>
                    <a:lnTo>
                      <a:pt x="30462" y="63425"/>
                    </a:lnTo>
                    <a:cubicBezTo>
                      <a:pt x="13696" y="63425"/>
                      <a:pt x="0" y="49728"/>
                      <a:pt x="0" y="32963"/>
                    </a:cubicBezTo>
                    <a:lnTo>
                      <a:pt x="0" y="30462"/>
                    </a:lnTo>
                    <a:cubicBezTo>
                      <a:pt x="0" y="13697"/>
                      <a:pt x="13696" y="0"/>
                      <a:pt x="30462" y="0"/>
                    </a:cubicBezTo>
                    <a:lnTo>
                      <a:pt x="617031" y="0"/>
                    </a:lnTo>
                    <a:cubicBezTo>
                      <a:pt x="633796" y="0"/>
                      <a:pt x="647493" y="13697"/>
                      <a:pt x="647493" y="30462"/>
                    </a:cubicBezTo>
                    <a:lnTo>
                      <a:pt x="647493" y="32963"/>
                    </a:lnTo>
                    <a:cubicBezTo>
                      <a:pt x="647493" y="49728"/>
                      <a:pt x="633796" y="63425"/>
                      <a:pt x="617031" y="63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2" name="Freeform: Shape 91">
                <a:extLst>
                  <a:ext uri="{FF2B5EF4-FFF2-40B4-BE49-F238E27FC236}">
                    <a16:creationId xmlns:a16="http://schemas.microsoft.com/office/drawing/2014/main" id="{2AC93E00-A1A6-48F9-1ECF-C253049DFBBC}"/>
                  </a:ext>
                </a:extLst>
              </p:cNvPr>
              <p:cNvSpPr/>
              <p:nvPr/>
            </p:nvSpPr>
            <p:spPr>
              <a:xfrm>
                <a:off x="16915586" y="6067539"/>
                <a:ext cx="900056" cy="63424"/>
              </a:xfrm>
              <a:custGeom>
                <a:avLst/>
                <a:gdLst>
                  <a:gd name="connsiteX0" fmla="*/ 868343 w 900056"/>
                  <a:gd name="connsiteY0" fmla="*/ 63425 h 63424"/>
                  <a:gd name="connsiteX1" fmla="*/ 31712 w 900056"/>
                  <a:gd name="connsiteY1" fmla="*/ 63425 h 63424"/>
                  <a:gd name="connsiteX2" fmla="*/ 0 w 900056"/>
                  <a:gd name="connsiteY2" fmla="*/ 31712 h 63424"/>
                  <a:gd name="connsiteX3" fmla="*/ 0 w 900056"/>
                  <a:gd name="connsiteY3" fmla="*/ 31712 h 63424"/>
                  <a:gd name="connsiteX4" fmla="*/ 31712 w 900056"/>
                  <a:gd name="connsiteY4" fmla="*/ 0 h 63424"/>
                  <a:gd name="connsiteX5" fmla="*/ 868343 w 900056"/>
                  <a:gd name="connsiteY5" fmla="*/ 0 h 63424"/>
                  <a:gd name="connsiteX6" fmla="*/ 900056 w 900056"/>
                  <a:gd name="connsiteY6" fmla="*/ 31712 h 63424"/>
                  <a:gd name="connsiteX7" fmla="*/ 900056 w 900056"/>
                  <a:gd name="connsiteY7" fmla="*/ 31712 h 63424"/>
                  <a:gd name="connsiteX8" fmla="*/ 868343 w 900056"/>
                  <a:gd name="connsiteY8" fmla="*/ 63425 h 6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056" h="63424">
                    <a:moveTo>
                      <a:pt x="868343" y="63425"/>
                    </a:moveTo>
                    <a:lnTo>
                      <a:pt x="31712" y="63425"/>
                    </a:lnTo>
                    <a:cubicBezTo>
                      <a:pt x="14265" y="63425"/>
                      <a:pt x="0" y="49160"/>
                      <a:pt x="0" y="31712"/>
                    </a:cubicBezTo>
                    <a:lnTo>
                      <a:pt x="0" y="31712"/>
                    </a:lnTo>
                    <a:cubicBezTo>
                      <a:pt x="0" y="14265"/>
                      <a:pt x="14265" y="0"/>
                      <a:pt x="31712" y="0"/>
                    </a:cubicBezTo>
                    <a:lnTo>
                      <a:pt x="868343" y="0"/>
                    </a:lnTo>
                    <a:cubicBezTo>
                      <a:pt x="885791" y="0"/>
                      <a:pt x="900056" y="14265"/>
                      <a:pt x="900056" y="31712"/>
                    </a:cubicBezTo>
                    <a:lnTo>
                      <a:pt x="900056" y="31712"/>
                    </a:lnTo>
                    <a:cubicBezTo>
                      <a:pt x="900056" y="49103"/>
                      <a:pt x="885734" y="63425"/>
                      <a:pt x="868343" y="63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3" name="Freeform: Shape 92">
                <a:extLst>
                  <a:ext uri="{FF2B5EF4-FFF2-40B4-BE49-F238E27FC236}">
                    <a16:creationId xmlns:a16="http://schemas.microsoft.com/office/drawing/2014/main" id="{D4AC7BAA-DD87-C76F-9FF7-362244E1E216}"/>
                  </a:ext>
                </a:extLst>
              </p:cNvPr>
              <p:cNvSpPr/>
              <p:nvPr/>
            </p:nvSpPr>
            <p:spPr>
              <a:xfrm>
                <a:off x="16108678" y="6367671"/>
                <a:ext cx="701483" cy="63424"/>
              </a:xfrm>
              <a:custGeom>
                <a:avLst/>
                <a:gdLst>
                  <a:gd name="connsiteX0" fmla="*/ 669771 w 701483"/>
                  <a:gd name="connsiteY0" fmla="*/ 63425 h 63424"/>
                  <a:gd name="connsiteX1" fmla="*/ 31713 w 701483"/>
                  <a:gd name="connsiteY1" fmla="*/ 63425 h 63424"/>
                  <a:gd name="connsiteX2" fmla="*/ 0 w 701483"/>
                  <a:gd name="connsiteY2" fmla="*/ 31712 h 63424"/>
                  <a:gd name="connsiteX3" fmla="*/ 0 w 701483"/>
                  <a:gd name="connsiteY3" fmla="*/ 31712 h 63424"/>
                  <a:gd name="connsiteX4" fmla="*/ 31713 w 701483"/>
                  <a:gd name="connsiteY4" fmla="*/ 0 h 63424"/>
                  <a:gd name="connsiteX5" fmla="*/ 669771 w 701483"/>
                  <a:gd name="connsiteY5" fmla="*/ 0 h 63424"/>
                  <a:gd name="connsiteX6" fmla="*/ 701484 w 701483"/>
                  <a:gd name="connsiteY6" fmla="*/ 31712 h 63424"/>
                  <a:gd name="connsiteX7" fmla="*/ 701484 w 701483"/>
                  <a:gd name="connsiteY7" fmla="*/ 31712 h 63424"/>
                  <a:gd name="connsiteX8" fmla="*/ 669771 w 701483"/>
                  <a:gd name="connsiteY8" fmla="*/ 63425 h 6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483" h="63424">
                    <a:moveTo>
                      <a:pt x="669771" y="63425"/>
                    </a:moveTo>
                    <a:lnTo>
                      <a:pt x="31713" y="63425"/>
                    </a:lnTo>
                    <a:cubicBezTo>
                      <a:pt x="14265" y="63425"/>
                      <a:pt x="0" y="49160"/>
                      <a:pt x="0" y="31712"/>
                    </a:cubicBezTo>
                    <a:lnTo>
                      <a:pt x="0" y="31712"/>
                    </a:lnTo>
                    <a:cubicBezTo>
                      <a:pt x="0" y="14265"/>
                      <a:pt x="14265" y="0"/>
                      <a:pt x="31713" y="0"/>
                    </a:cubicBezTo>
                    <a:lnTo>
                      <a:pt x="669771" y="0"/>
                    </a:lnTo>
                    <a:cubicBezTo>
                      <a:pt x="687219" y="0"/>
                      <a:pt x="701484" y="14265"/>
                      <a:pt x="701484" y="31712"/>
                    </a:cubicBezTo>
                    <a:lnTo>
                      <a:pt x="701484" y="31712"/>
                    </a:lnTo>
                    <a:cubicBezTo>
                      <a:pt x="701484" y="49160"/>
                      <a:pt x="687219" y="63425"/>
                      <a:pt x="669771" y="63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4" name="Freeform: Shape 93">
                <a:extLst>
                  <a:ext uri="{FF2B5EF4-FFF2-40B4-BE49-F238E27FC236}">
                    <a16:creationId xmlns:a16="http://schemas.microsoft.com/office/drawing/2014/main" id="{D5A5B002-FAF3-1C9A-621B-3E2E072E5513}"/>
                  </a:ext>
                </a:extLst>
              </p:cNvPr>
              <p:cNvSpPr/>
              <p:nvPr/>
            </p:nvSpPr>
            <p:spPr>
              <a:xfrm>
                <a:off x="16915586" y="6367671"/>
                <a:ext cx="900056" cy="63424"/>
              </a:xfrm>
              <a:custGeom>
                <a:avLst/>
                <a:gdLst>
                  <a:gd name="connsiteX0" fmla="*/ 868343 w 900056"/>
                  <a:gd name="connsiteY0" fmla="*/ 63425 h 63424"/>
                  <a:gd name="connsiteX1" fmla="*/ 31712 w 900056"/>
                  <a:gd name="connsiteY1" fmla="*/ 63425 h 63424"/>
                  <a:gd name="connsiteX2" fmla="*/ 0 w 900056"/>
                  <a:gd name="connsiteY2" fmla="*/ 31712 h 63424"/>
                  <a:gd name="connsiteX3" fmla="*/ 0 w 900056"/>
                  <a:gd name="connsiteY3" fmla="*/ 31712 h 63424"/>
                  <a:gd name="connsiteX4" fmla="*/ 31712 w 900056"/>
                  <a:gd name="connsiteY4" fmla="*/ 0 h 63424"/>
                  <a:gd name="connsiteX5" fmla="*/ 868343 w 900056"/>
                  <a:gd name="connsiteY5" fmla="*/ 0 h 63424"/>
                  <a:gd name="connsiteX6" fmla="*/ 900056 w 900056"/>
                  <a:gd name="connsiteY6" fmla="*/ 31712 h 63424"/>
                  <a:gd name="connsiteX7" fmla="*/ 900056 w 900056"/>
                  <a:gd name="connsiteY7" fmla="*/ 31712 h 63424"/>
                  <a:gd name="connsiteX8" fmla="*/ 868343 w 900056"/>
                  <a:gd name="connsiteY8" fmla="*/ 63425 h 63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0056" h="63424">
                    <a:moveTo>
                      <a:pt x="868343" y="63425"/>
                    </a:moveTo>
                    <a:lnTo>
                      <a:pt x="31712" y="63425"/>
                    </a:lnTo>
                    <a:cubicBezTo>
                      <a:pt x="14265" y="63425"/>
                      <a:pt x="0" y="49160"/>
                      <a:pt x="0" y="31712"/>
                    </a:cubicBezTo>
                    <a:lnTo>
                      <a:pt x="0" y="31712"/>
                    </a:lnTo>
                    <a:cubicBezTo>
                      <a:pt x="0" y="14265"/>
                      <a:pt x="14265" y="0"/>
                      <a:pt x="31712" y="0"/>
                    </a:cubicBezTo>
                    <a:lnTo>
                      <a:pt x="868343" y="0"/>
                    </a:lnTo>
                    <a:cubicBezTo>
                      <a:pt x="885791" y="0"/>
                      <a:pt x="900056" y="14265"/>
                      <a:pt x="900056" y="31712"/>
                    </a:cubicBezTo>
                    <a:lnTo>
                      <a:pt x="900056" y="31712"/>
                    </a:lnTo>
                    <a:cubicBezTo>
                      <a:pt x="900056" y="49160"/>
                      <a:pt x="885734" y="63425"/>
                      <a:pt x="868343" y="63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40" name="Freeform: Shape 94">
              <a:extLst>
                <a:ext uri="{FF2B5EF4-FFF2-40B4-BE49-F238E27FC236}">
                  <a16:creationId xmlns:a16="http://schemas.microsoft.com/office/drawing/2014/main" id="{E84E2776-3C8F-6FF3-881D-A7D44314F68A}"/>
                </a:ext>
              </a:extLst>
            </p:cNvPr>
            <p:cNvSpPr/>
            <p:nvPr/>
          </p:nvSpPr>
          <p:spPr>
            <a:xfrm>
              <a:off x="16897059" y="5683976"/>
              <a:ext cx="514674" cy="97297"/>
            </a:xfrm>
            <a:custGeom>
              <a:avLst/>
              <a:gdLst>
                <a:gd name="connsiteX0" fmla="*/ 481030 w 514674"/>
                <a:gd name="connsiteY0" fmla="*/ 97298 h 97297"/>
                <a:gd name="connsiteX1" fmla="*/ 33644 w 514674"/>
                <a:gd name="connsiteY1" fmla="*/ 97298 h 97297"/>
                <a:gd name="connsiteX2" fmla="*/ 0 w 514674"/>
                <a:gd name="connsiteY2" fmla="*/ 63652 h 97297"/>
                <a:gd name="connsiteX3" fmla="*/ 0 w 514674"/>
                <a:gd name="connsiteY3" fmla="*/ 33645 h 97297"/>
                <a:gd name="connsiteX4" fmla="*/ 33644 w 514674"/>
                <a:gd name="connsiteY4" fmla="*/ 0 h 97297"/>
                <a:gd name="connsiteX5" fmla="*/ 481030 w 514674"/>
                <a:gd name="connsiteY5" fmla="*/ 0 h 97297"/>
                <a:gd name="connsiteX6" fmla="*/ 514675 w 514674"/>
                <a:gd name="connsiteY6" fmla="*/ 33645 h 97297"/>
                <a:gd name="connsiteX7" fmla="*/ 514675 w 514674"/>
                <a:gd name="connsiteY7" fmla="*/ 63652 h 97297"/>
                <a:gd name="connsiteX8" fmla="*/ 481030 w 514674"/>
                <a:gd name="connsiteY8" fmla="*/ 97298 h 9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674" h="97297">
                  <a:moveTo>
                    <a:pt x="481030" y="97298"/>
                  </a:moveTo>
                  <a:lnTo>
                    <a:pt x="33644" y="97298"/>
                  </a:lnTo>
                  <a:cubicBezTo>
                    <a:pt x="15118" y="97298"/>
                    <a:pt x="0" y="82180"/>
                    <a:pt x="0" y="63652"/>
                  </a:cubicBezTo>
                  <a:lnTo>
                    <a:pt x="0" y="33645"/>
                  </a:lnTo>
                  <a:cubicBezTo>
                    <a:pt x="0" y="15175"/>
                    <a:pt x="15118" y="0"/>
                    <a:pt x="33644" y="0"/>
                  </a:cubicBezTo>
                  <a:lnTo>
                    <a:pt x="481030" y="0"/>
                  </a:lnTo>
                  <a:cubicBezTo>
                    <a:pt x="499501" y="0"/>
                    <a:pt x="514675" y="15118"/>
                    <a:pt x="514675" y="33645"/>
                  </a:cubicBezTo>
                  <a:lnTo>
                    <a:pt x="514675" y="63652"/>
                  </a:lnTo>
                  <a:cubicBezTo>
                    <a:pt x="514675" y="82180"/>
                    <a:pt x="499558" y="97298"/>
                    <a:pt x="481030" y="97298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grpSp>
          <p:nvGrpSpPr>
            <p:cNvPr id="141" name="Graphic 20">
              <a:extLst>
                <a:ext uri="{FF2B5EF4-FFF2-40B4-BE49-F238E27FC236}">
                  <a16:creationId xmlns:a16="http://schemas.microsoft.com/office/drawing/2014/main" id="{1820D1E9-A0D0-91B4-3C51-7E040FA9F84E}"/>
                </a:ext>
              </a:extLst>
            </p:cNvPr>
            <p:cNvGrpSpPr/>
            <p:nvPr/>
          </p:nvGrpSpPr>
          <p:grpSpPr>
            <a:xfrm>
              <a:off x="16343169" y="8835793"/>
              <a:ext cx="1213601" cy="459604"/>
              <a:chOff x="16343169" y="8835793"/>
              <a:chExt cx="1213601" cy="459604"/>
            </a:xfrm>
            <a:solidFill>
              <a:srgbClr val="699DEE"/>
            </a:solidFill>
          </p:grpSpPr>
          <p:sp>
            <p:nvSpPr>
              <p:cNvPr id="180" name="Freeform: Shape 96">
                <a:extLst>
                  <a:ext uri="{FF2B5EF4-FFF2-40B4-BE49-F238E27FC236}">
                    <a16:creationId xmlns:a16="http://schemas.microsoft.com/office/drawing/2014/main" id="{03C97351-492F-D06B-1233-3FEE7AECA2A1}"/>
                  </a:ext>
                </a:extLst>
              </p:cNvPr>
              <p:cNvSpPr/>
              <p:nvPr/>
            </p:nvSpPr>
            <p:spPr>
              <a:xfrm>
                <a:off x="16343226" y="8835850"/>
                <a:ext cx="498704" cy="69107"/>
              </a:xfrm>
              <a:custGeom>
                <a:avLst/>
                <a:gdLst>
                  <a:gd name="connsiteX0" fmla="*/ 470801 w 498704"/>
                  <a:gd name="connsiteY0" fmla="*/ 69108 h 69107"/>
                  <a:gd name="connsiteX1" fmla="*/ 27905 w 498704"/>
                  <a:gd name="connsiteY1" fmla="*/ 69108 h 69107"/>
                  <a:gd name="connsiteX2" fmla="*/ 0 w 498704"/>
                  <a:gd name="connsiteY2" fmla="*/ 41204 h 69107"/>
                  <a:gd name="connsiteX3" fmla="*/ 0 w 498704"/>
                  <a:gd name="connsiteY3" fmla="*/ 27904 h 69107"/>
                  <a:gd name="connsiteX4" fmla="*/ 27905 w 498704"/>
                  <a:gd name="connsiteY4" fmla="*/ 0 h 69107"/>
                  <a:gd name="connsiteX5" fmla="*/ 470801 w 498704"/>
                  <a:gd name="connsiteY5" fmla="*/ 0 h 69107"/>
                  <a:gd name="connsiteX6" fmla="*/ 498705 w 498704"/>
                  <a:gd name="connsiteY6" fmla="*/ 27904 h 69107"/>
                  <a:gd name="connsiteX7" fmla="*/ 498705 w 498704"/>
                  <a:gd name="connsiteY7" fmla="*/ 41204 h 69107"/>
                  <a:gd name="connsiteX8" fmla="*/ 470801 w 498704"/>
                  <a:gd name="connsiteY8" fmla="*/ 69108 h 69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704" h="69107">
                    <a:moveTo>
                      <a:pt x="470801" y="69108"/>
                    </a:moveTo>
                    <a:lnTo>
                      <a:pt x="27905" y="69108"/>
                    </a:lnTo>
                    <a:cubicBezTo>
                      <a:pt x="12560" y="69108"/>
                      <a:pt x="0" y="56548"/>
                      <a:pt x="0" y="41204"/>
                    </a:cubicBezTo>
                    <a:lnTo>
                      <a:pt x="0" y="27904"/>
                    </a:lnTo>
                    <a:cubicBezTo>
                      <a:pt x="0" y="12560"/>
                      <a:pt x="12560" y="0"/>
                      <a:pt x="27905" y="0"/>
                    </a:cubicBezTo>
                    <a:lnTo>
                      <a:pt x="470801" y="0"/>
                    </a:lnTo>
                    <a:cubicBezTo>
                      <a:pt x="486145" y="0"/>
                      <a:pt x="498705" y="12560"/>
                      <a:pt x="498705" y="27904"/>
                    </a:cubicBezTo>
                    <a:lnTo>
                      <a:pt x="498705" y="41204"/>
                    </a:lnTo>
                    <a:cubicBezTo>
                      <a:pt x="498705" y="56548"/>
                      <a:pt x="486145" y="69108"/>
                      <a:pt x="470801" y="69108"/>
                    </a:cubicBezTo>
                    <a:close/>
                  </a:path>
                </a:pathLst>
              </a:custGeom>
              <a:solidFill>
                <a:srgbClr val="699DE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81" name="Graphic 20">
                <a:extLst>
                  <a:ext uri="{FF2B5EF4-FFF2-40B4-BE49-F238E27FC236}">
                    <a16:creationId xmlns:a16="http://schemas.microsoft.com/office/drawing/2014/main" id="{C803D521-D405-53C9-060E-F9A1FA0BE9D9}"/>
                  </a:ext>
                </a:extLst>
              </p:cNvPr>
              <p:cNvGrpSpPr/>
              <p:nvPr/>
            </p:nvGrpSpPr>
            <p:grpSpPr>
              <a:xfrm>
                <a:off x="16343169" y="9036866"/>
                <a:ext cx="1213601" cy="258530"/>
                <a:chOff x="16343169" y="9036866"/>
                <a:chExt cx="1213601" cy="258530"/>
              </a:xfrm>
              <a:solidFill>
                <a:srgbClr val="699DEE"/>
              </a:solidFill>
            </p:grpSpPr>
            <p:sp>
              <p:nvSpPr>
                <p:cNvPr id="183" name="Freeform: Shape 98">
                  <a:extLst>
                    <a:ext uri="{FF2B5EF4-FFF2-40B4-BE49-F238E27FC236}">
                      <a16:creationId xmlns:a16="http://schemas.microsoft.com/office/drawing/2014/main" id="{1D496937-B7BB-FFB0-C22D-6609728DE1DC}"/>
                    </a:ext>
                  </a:extLst>
                </p:cNvPr>
                <p:cNvSpPr/>
                <p:nvPr/>
              </p:nvSpPr>
              <p:spPr>
                <a:xfrm>
                  <a:off x="16343169" y="9036866"/>
                  <a:ext cx="498761" cy="45124"/>
                </a:xfrm>
                <a:custGeom>
                  <a:avLst/>
                  <a:gdLst>
                    <a:gd name="connsiteX0" fmla="*/ 476199 w 498761"/>
                    <a:gd name="connsiteY0" fmla="*/ 45125 h 45124"/>
                    <a:gd name="connsiteX1" fmla="*/ 22562 w 498761"/>
                    <a:gd name="connsiteY1" fmla="*/ 45125 h 45124"/>
                    <a:gd name="connsiteX2" fmla="*/ 0 w 498761"/>
                    <a:gd name="connsiteY2" fmla="*/ 22562 h 45124"/>
                    <a:gd name="connsiteX3" fmla="*/ 0 w 498761"/>
                    <a:gd name="connsiteY3" fmla="*/ 22562 h 45124"/>
                    <a:gd name="connsiteX4" fmla="*/ 22562 w 498761"/>
                    <a:gd name="connsiteY4" fmla="*/ 0 h 45124"/>
                    <a:gd name="connsiteX5" fmla="*/ 476199 w 498761"/>
                    <a:gd name="connsiteY5" fmla="*/ 0 h 45124"/>
                    <a:gd name="connsiteX6" fmla="*/ 498762 w 498761"/>
                    <a:gd name="connsiteY6" fmla="*/ 22562 h 45124"/>
                    <a:gd name="connsiteX7" fmla="*/ 498762 w 498761"/>
                    <a:gd name="connsiteY7" fmla="*/ 22562 h 45124"/>
                    <a:gd name="connsiteX8" fmla="*/ 476199 w 498761"/>
                    <a:gd name="connsiteY8" fmla="*/ 45125 h 4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8761" h="45124">
                      <a:moveTo>
                        <a:pt x="476199" y="45125"/>
                      </a:moveTo>
                      <a:lnTo>
                        <a:pt x="22562" y="45125"/>
                      </a:lnTo>
                      <a:cubicBezTo>
                        <a:pt x="10173" y="45125"/>
                        <a:pt x="0" y="34951"/>
                        <a:pt x="0" y="22562"/>
                      </a:cubicBezTo>
                      <a:lnTo>
                        <a:pt x="0" y="22562"/>
                      </a:lnTo>
                      <a:cubicBezTo>
                        <a:pt x="0" y="10173"/>
                        <a:pt x="10173" y="0"/>
                        <a:pt x="22562" y="0"/>
                      </a:cubicBezTo>
                      <a:lnTo>
                        <a:pt x="476199" y="0"/>
                      </a:lnTo>
                      <a:cubicBezTo>
                        <a:pt x="488589" y="0"/>
                        <a:pt x="498762" y="10116"/>
                        <a:pt x="498762" y="22562"/>
                      </a:cubicBezTo>
                      <a:lnTo>
                        <a:pt x="498762" y="22562"/>
                      </a:lnTo>
                      <a:cubicBezTo>
                        <a:pt x="498762" y="35008"/>
                        <a:pt x="488589" y="45125"/>
                        <a:pt x="476199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4" name="Freeform: Shape 99">
                  <a:extLst>
                    <a:ext uri="{FF2B5EF4-FFF2-40B4-BE49-F238E27FC236}">
                      <a16:creationId xmlns:a16="http://schemas.microsoft.com/office/drawing/2014/main" id="{BE5562E6-33B3-3CC1-4604-47A910874BA5}"/>
                    </a:ext>
                  </a:extLst>
                </p:cNvPr>
                <p:cNvSpPr/>
                <p:nvPr/>
              </p:nvSpPr>
              <p:spPr>
                <a:xfrm>
                  <a:off x="16343226" y="9143597"/>
                  <a:ext cx="292630" cy="45125"/>
                </a:xfrm>
                <a:custGeom>
                  <a:avLst/>
                  <a:gdLst>
                    <a:gd name="connsiteX0" fmla="*/ 275354 w 292630"/>
                    <a:gd name="connsiteY0" fmla="*/ 45125 h 45125"/>
                    <a:gd name="connsiteX1" fmla="*/ 17277 w 292630"/>
                    <a:gd name="connsiteY1" fmla="*/ 45125 h 45125"/>
                    <a:gd name="connsiteX2" fmla="*/ 0 w 292630"/>
                    <a:gd name="connsiteY2" fmla="*/ 27848 h 45125"/>
                    <a:gd name="connsiteX3" fmla="*/ 0 w 292630"/>
                    <a:gd name="connsiteY3" fmla="*/ 17277 h 45125"/>
                    <a:gd name="connsiteX4" fmla="*/ 17277 w 292630"/>
                    <a:gd name="connsiteY4" fmla="*/ 0 h 45125"/>
                    <a:gd name="connsiteX5" fmla="*/ 275354 w 292630"/>
                    <a:gd name="connsiteY5" fmla="*/ 0 h 45125"/>
                    <a:gd name="connsiteX6" fmla="*/ 292631 w 292630"/>
                    <a:gd name="connsiteY6" fmla="*/ 17277 h 45125"/>
                    <a:gd name="connsiteX7" fmla="*/ 292631 w 292630"/>
                    <a:gd name="connsiteY7" fmla="*/ 27848 h 45125"/>
                    <a:gd name="connsiteX8" fmla="*/ 275354 w 292630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630" h="45125">
                      <a:moveTo>
                        <a:pt x="275354" y="45125"/>
                      </a:moveTo>
                      <a:lnTo>
                        <a:pt x="17277" y="45125"/>
                      </a:lnTo>
                      <a:cubicBezTo>
                        <a:pt x="7786" y="45125"/>
                        <a:pt x="0" y="37339"/>
                        <a:pt x="0" y="27848"/>
                      </a:cubicBezTo>
                      <a:lnTo>
                        <a:pt x="0" y="17277"/>
                      </a:lnTo>
                      <a:cubicBezTo>
                        <a:pt x="0" y="7786"/>
                        <a:pt x="7786" y="0"/>
                        <a:pt x="17277" y="0"/>
                      </a:cubicBezTo>
                      <a:lnTo>
                        <a:pt x="275354" y="0"/>
                      </a:lnTo>
                      <a:cubicBezTo>
                        <a:pt x="284844" y="0"/>
                        <a:pt x="292631" y="7786"/>
                        <a:pt x="292631" y="17277"/>
                      </a:cubicBezTo>
                      <a:lnTo>
                        <a:pt x="292631" y="27848"/>
                      </a:lnTo>
                      <a:cubicBezTo>
                        <a:pt x="292631" y="37339"/>
                        <a:pt x="284844" y="45125"/>
                        <a:pt x="275354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5" name="Freeform: Shape 100">
                  <a:extLst>
                    <a:ext uri="{FF2B5EF4-FFF2-40B4-BE49-F238E27FC236}">
                      <a16:creationId xmlns:a16="http://schemas.microsoft.com/office/drawing/2014/main" id="{7F1CD782-FD18-9899-CC19-F22537BD53D5}"/>
                    </a:ext>
                  </a:extLst>
                </p:cNvPr>
                <p:cNvSpPr/>
                <p:nvPr/>
              </p:nvSpPr>
              <p:spPr>
                <a:xfrm>
                  <a:off x="16705874" y="9143654"/>
                  <a:ext cx="460343" cy="45068"/>
                </a:xfrm>
                <a:custGeom>
                  <a:avLst/>
                  <a:gdLst>
                    <a:gd name="connsiteX0" fmla="*/ 438690 w 460343"/>
                    <a:gd name="connsiteY0" fmla="*/ 45068 h 45068"/>
                    <a:gd name="connsiteX1" fmla="*/ 21653 w 460343"/>
                    <a:gd name="connsiteY1" fmla="*/ 45068 h 45068"/>
                    <a:gd name="connsiteX2" fmla="*/ 0 w 460343"/>
                    <a:gd name="connsiteY2" fmla="*/ 23415 h 45068"/>
                    <a:gd name="connsiteX3" fmla="*/ 0 w 460343"/>
                    <a:gd name="connsiteY3" fmla="*/ 21654 h 45068"/>
                    <a:gd name="connsiteX4" fmla="*/ 21653 w 460343"/>
                    <a:gd name="connsiteY4" fmla="*/ 0 h 45068"/>
                    <a:gd name="connsiteX5" fmla="*/ 438690 w 460343"/>
                    <a:gd name="connsiteY5" fmla="*/ 0 h 45068"/>
                    <a:gd name="connsiteX6" fmla="*/ 460343 w 460343"/>
                    <a:gd name="connsiteY6" fmla="*/ 21654 h 45068"/>
                    <a:gd name="connsiteX7" fmla="*/ 460343 w 460343"/>
                    <a:gd name="connsiteY7" fmla="*/ 23415 h 45068"/>
                    <a:gd name="connsiteX8" fmla="*/ 438690 w 460343"/>
                    <a:gd name="connsiteY8" fmla="*/ 45068 h 4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0343" h="45068">
                      <a:moveTo>
                        <a:pt x="438690" y="45068"/>
                      </a:moveTo>
                      <a:lnTo>
                        <a:pt x="21653" y="45068"/>
                      </a:lnTo>
                      <a:cubicBezTo>
                        <a:pt x="9718" y="45068"/>
                        <a:pt x="0" y="35350"/>
                        <a:pt x="0" y="23415"/>
                      </a:cubicBezTo>
                      <a:lnTo>
                        <a:pt x="0" y="21654"/>
                      </a:lnTo>
                      <a:cubicBezTo>
                        <a:pt x="0" y="9719"/>
                        <a:pt x="9775" y="0"/>
                        <a:pt x="21653" y="0"/>
                      </a:cubicBezTo>
                      <a:lnTo>
                        <a:pt x="438690" y="0"/>
                      </a:lnTo>
                      <a:cubicBezTo>
                        <a:pt x="450625" y="0"/>
                        <a:pt x="460343" y="9719"/>
                        <a:pt x="460343" y="21654"/>
                      </a:cubicBezTo>
                      <a:lnTo>
                        <a:pt x="460343" y="23415"/>
                      </a:lnTo>
                      <a:cubicBezTo>
                        <a:pt x="460343" y="35293"/>
                        <a:pt x="450625" y="45068"/>
                        <a:pt x="438690" y="45068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6" name="Freeform: Shape 101">
                  <a:extLst>
                    <a:ext uri="{FF2B5EF4-FFF2-40B4-BE49-F238E27FC236}">
                      <a16:creationId xmlns:a16="http://schemas.microsoft.com/office/drawing/2014/main" id="{72D1FC4F-E55A-2191-B0D3-BD5A1A3A6F16}"/>
                    </a:ext>
                  </a:extLst>
                </p:cNvPr>
                <p:cNvSpPr/>
                <p:nvPr/>
              </p:nvSpPr>
              <p:spPr>
                <a:xfrm>
                  <a:off x="16916836" y="9036866"/>
                  <a:ext cx="639933" cy="45124"/>
                </a:xfrm>
                <a:custGeom>
                  <a:avLst/>
                  <a:gdLst>
                    <a:gd name="connsiteX0" fmla="*/ 617372 w 639933"/>
                    <a:gd name="connsiteY0" fmla="*/ 45125 h 45124"/>
                    <a:gd name="connsiteX1" fmla="*/ 22562 w 639933"/>
                    <a:gd name="connsiteY1" fmla="*/ 45125 h 45124"/>
                    <a:gd name="connsiteX2" fmla="*/ 0 w 639933"/>
                    <a:gd name="connsiteY2" fmla="*/ 22562 h 45124"/>
                    <a:gd name="connsiteX3" fmla="*/ 0 w 639933"/>
                    <a:gd name="connsiteY3" fmla="*/ 22562 h 45124"/>
                    <a:gd name="connsiteX4" fmla="*/ 22562 w 639933"/>
                    <a:gd name="connsiteY4" fmla="*/ 0 h 45124"/>
                    <a:gd name="connsiteX5" fmla="*/ 617372 w 639933"/>
                    <a:gd name="connsiteY5" fmla="*/ 0 h 45124"/>
                    <a:gd name="connsiteX6" fmla="*/ 639934 w 639933"/>
                    <a:gd name="connsiteY6" fmla="*/ 22562 h 45124"/>
                    <a:gd name="connsiteX7" fmla="*/ 639934 w 639933"/>
                    <a:gd name="connsiteY7" fmla="*/ 22562 h 45124"/>
                    <a:gd name="connsiteX8" fmla="*/ 617372 w 639933"/>
                    <a:gd name="connsiteY8" fmla="*/ 45125 h 451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9933" h="45124">
                      <a:moveTo>
                        <a:pt x="617372" y="45125"/>
                      </a:moveTo>
                      <a:lnTo>
                        <a:pt x="22562" y="45125"/>
                      </a:lnTo>
                      <a:cubicBezTo>
                        <a:pt x="10173" y="45125"/>
                        <a:pt x="0" y="34951"/>
                        <a:pt x="0" y="22562"/>
                      </a:cubicBezTo>
                      <a:lnTo>
                        <a:pt x="0" y="22562"/>
                      </a:lnTo>
                      <a:cubicBezTo>
                        <a:pt x="0" y="10173"/>
                        <a:pt x="10173" y="0"/>
                        <a:pt x="22562" y="0"/>
                      </a:cubicBezTo>
                      <a:lnTo>
                        <a:pt x="617372" y="0"/>
                      </a:lnTo>
                      <a:cubicBezTo>
                        <a:pt x="629761" y="0"/>
                        <a:pt x="639934" y="10116"/>
                        <a:pt x="639934" y="22562"/>
                      </a:cubicBezTo>
                      <a:lnTo>
                        <a:pt x="639934" y="22562"/>
                      </a:lnTo>
                      <a:cubicBezTo>
                        <a:pt x="639934" y="35008"/>
                        <a:pt x="629761" y="45125"/>
                        <a:pt x="617372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7" name="Freeform: Shape 102">
                  <a:extLst>
                    <a:ext uri="{FF2B5EF4-FFF2-40B4-BE49-F238E27FC236}">
                      <a16:creationId xmlns:a16="http://schemas.microsoft.com/office/drawing/2014/main" id="{17E5F4B2-BF2B-DA52-BE2D-841572B358B9}"/>
                    </a:ext>
                  </a:extLst>
                </p:cNvPr>
                <p:cNvSpPr/>
                <p:nvPr/>
              </p:nvSpPr>
              <p:spPr>
                <a:xfrm>
                  <a:off x="16343169" y="9250272"/>
                  <a:ext cx="498761" cy="45125"/>
                </a:xfrm>
                <a:custGeom>
                  <a:avLst/>
                  <a:gdLst>
                    <a:gd name="connsiteX0" fmla="*/ 476199 w 498761"/>
                    <a:gd name="connsiteY0" fmla="*/ 45125 h 45125"/>
                    <a:gd name="connsiteX1" fmla="*/ 22562 w 498761"/>
                    <a:gd name="connsiteY1" fmla="*/ 45125 h 45125"/>
                    <a:gd name="connsiteX2" fmla="*/ 0 w 498761"/>
                    <a:gd name="connsiteY2" fmla="*/ 22562 h 45125"/>
                    <a:gd name="connsiteX3" fmla="*/ 0 w 498761"/>
                    <a:gd name="connsiteY3" fmla="*/ 22562 h 45125"/>
                    <a:gd name="connsiteX4" fmla="*/ 22562 w 498761"/>
                    <a:gd name="connsiteY4" fmla="*/ 0 h 45125"/>
                    <a:gd name="connsiteX5" fmla="*/ 476199 w 498761"/>
                    <a:gd name="connsiteY5" fmla="*/ 0 h 45125"/>
                    <a:gd name="connsiteX6" fmla="*/ 498762 w 498761"/>
                    <a:gd name="connsiteY6" fmla="*/ 22562 h 45125"/>
                    <a:gd name="connsiteX7" fmla="*/ 498762 w 498761"/>
                    <a:gd name="connsiteY7" fmla="*/ 22562 h 45125"/>
                    <a:gd name="connsiteX8" fmla="*/ 476199 w 498761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8761" h="45125">
                      <a:moveTo>
                        <a:pt x="476199" y="45125"/>
                      </a:moveTo>
                      <a:lnTo>
                        <a:pt x="22562" y="45125"/>
                      </a:lnTo>
                      <a:cubicBezTo>
                        <a:pt x="10173" y="45125"/>
                        <a:pt x="0" y="34952"/>
                        <a:pt x="0" y="22562"/>
                      </a:cubicBezTo>
                      <a:lnTo>
                        <a:pt x="0" y="22562"/>
                      </a:lnTo>
                      <a:cubicBezTo>
                        <a:pt x="0" y="10173"/>
                        <a:pt x="10173" y="0"/>
                        <a:pt x="22562" y="0"/>
                      </a:cubicBezTo>
                      <a:lnTo>
                        <a:pt x="476199" y="0"/>
                      </a:lnTo>
                      <a:cubicBezTo>
                        <a:pt x="488589" y="0"/>
                        <a:pt x="498762" y="10173"/>
                        <a:pt x="498762" y="22562"/>
                      </a:cubicBezTo>
                      <a:lnTo>
                        <a:pt x="498762" y="22562"/>
                      </a:lnTo>
                      <a:cubicBezTo>
                        <a:pt x="498762" y="35009"/>
                        <a:pt x="488589" y="45125"/>
                        <a:pt x="476199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88" name="Freeform: Shape 103">
                  <a:extLst>
                    <a:ext uri="{FF2B5EF4-FFF2-40B4-BE49-F238E27FC236}">
                      <a16:creationId xmlns:a16="http://schemas.microsoft.com/office/drawing/2014/main" id="{8648A334-E21B-E211-D2BF-ED18A1D7C83C}"/>
                    </a:ext>
                  </a:extLst>
                </p:cNvPr>
                <p:cNvSpPr/>
                <p:nvPr/>
              </p:nvSpPr>
              <p:spPr>
                <a:xfrm>
                  <a:off x="16916836" y="9250272"/>
                  <a:ext cx="639933" cy="45125"/>
                </a:xfrm>
                <a:custGeom>
                  <a:avLst/>
                  <a:gdLst>
                    <a:gd name="connsiteX0" fmla="*/ 617372 w 639933"/>
                    <a:gd name="connsiteY0" fmla="*/ 45125 h 45125"/>
                    <a:gd name="connsiteX1" fmla="*/ 22562 w 639933"/>
                    <a:gd name="connsiteY1" fmla="*/ 45125 h 45125"/>
                    <a:gd name="connsiteX2" fmla="*/ 0 w 639933"/>
                    <a:gd name="connsiteY2" fmla="*/ 22562 h 45125"/>
                    <a:gd name="connsiteX3" fmla="*/ 0 w 639933"/>
                    <a:gd name="connsiteY3" fmla="*/ 22562 h 45125"/>
                    <a:gd name="connsiteX4" fmla="*/ 22562 w 639933"/>
                    <a:gd name="connsiteY4" fmla="*/ 0 h 45125"/>
                    <a:gd name="connsiteX5" fmla="*/ 617372 w 639933"/>
                    <a:gd name="connsiteY5" fmla="*/ 0 h 45125"/>
                    <a:gd name="connsiteX6" fmla="*/ 639934 w 639933"/>
                    <a:gd name="connsiteY6" fmla="*/ 22562 h 45125"/>
                    <a:gd name="connsiteX7" fmla="*/ 639934 w 639933"/>
                    <a:gd name="connsiteY7" fmla="*/ 22562 h 45125"/>
                    <a:gd name="connsiteX8" fmla="*/ 617372 w 639933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9933" h="45125">
                      <a:moveTo>
                        <a:pt x="617372" y="45125"/>
                      </a:moveTo>
                      <a:lnTo>
                        <a:pt x="22562" y="45125"/>
                      </a:lnTo>
                      <a:cubicBezTo>
                        <a:pt x="10173" y="45125"/>
                        <a:pt x="0" y="34952"/>
                        <a:pt x="0" y="22562"/>
                      </a:cubicBezTo>
                      <a:lnTo>
                        <a:pt x="0" y="22562"/>
                      </a:lnTo>
                      <a:cubicBezTo>
                        <a:pt x="0" y="10173"/>
                        <a:pt x="10173" y="0"/>
                        <a:pt x="22562" y="0"/>
                      </a:cubicBezTo>
                      <a:lnTo>
                        <a:pt x="617372" y="0"/>
                      </a:lnTo>
                      <a:cubicBezTo>
                        <a:pt x="629761" y="0"/>
                        <a:pt x="639934" y="10173"/>
                        <a:pt x="639934" y="22562"/>
                      </a:cubicBezTo>
                      <a:lnTo>
                        <a:pt x="639934" y="22562"/>
                      </a:lnTo>
                      <a:cubicBezTo>
                        <a:pt x="639934" y="35009"/>
                        <a:pt x="629761" y="45125"/>
                        <a:pt x="617372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82" name="Freeform: Shape 104">
                <a:extLst>
                  <a:ext uri="{FF2B5EF4-FFF2-40B4-BE49-F238E27FC236}">
                    <a16:creationId xmlns:a16="http://schemas.microsoft.com/office/drawing/2014/main" id="{991710CD-9417-9B5C-3AEE-EE4947485F8F}"/>
                  </a:ext>
                </a:extLst>
              </p:cNvPr>
              <p:cNvSpPr/>
              <p:nvPr/>
            </p:nvSpPr>
            <p:spPr>
              <a:xfrm>
                <a:off x="16903708" y="8835793"/>
                <a:ext cx="365944" cy="69164"/>
              </a:xfrm>
              <a:custGeom>
                <a:avLst/>
                <a:gdLst>
                  <a:gd name="connsiteX0" fmla="*/ 342018 w 365944"/>
                  <a:gd name="connsiteY0" fmla="*/ 69165 h 69164"/>
                  <a:gd name="connsiteX1" fmla="*/ 23927 w 365944"/>
                  <a:gd name="connsiteY1" fmla="*/ 69165 h 69164"/>
                  <a:gd name="connsiteX2" fmla="*/ 0 w 365944"/>
                  <a:gd name="connsiteY2" fmla="*/ 45238 h 69164"/>
                  <a:gd name="connsiteX3" fmla="*/ 0 w 365944"/>
                  <a:gd name="connsiteY3" fmla="*/ 23926 h 69164"/>
                  <a:gd name="connsiteX4" fmla="*/ 23927 w 365944"/>
                  <a:gd name="connsiteY4" fmla="*/ 0 h 69164"/>
                  <a:gd name="connsiteX5" fmla="*/ 342018 w 365944"/>
                  <a:gd name="connsiteY5" fmla="*/ 0 h 69164"/>
                  <a:gd name="connsiteX6" fmla="*/ 365945 w 365944"/>
                  <a:gd name="connsiteY6" fmla="*/ 23926 h 69164"/>
                  <a:gd name="connsiteX7" fmla="*/ 365945 w 365944"/>
                  <a:gd name="connsiteY7" fmla="*/ 45238 h 69164"/>
                  <a:gd name="connsiteX8" fmla="*/ 342018 w 365944"/>
                  <a:gd name="connsiteY8" fmla="*/ 69165 h 69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944" h="69164">
                    <a:moveTo>
                      <a:pt x="342018" y="69165"/>
                    </a:moveTo>
                    <a:lnTo>
                      <a:pt x="23927" y="69165"/>
                    </a:lnTo>
                    <a:cubicBezTo>
                      <a:pt x="10798" y="69165"/>
                      <a:pt x="0" y="58423"/>
                      <a:pt x="0" y="45238"/>
                    </a:cubicBezTo>
                    <a:lnTo>
                      <a:pt x="0" y="23926"/>
                    </a:lnTo>
                    <a:cubicBezTo>
                      <a:pt x="0" y="10798"/>
                      <a:pt x="10741" y="0"/>
                      <a:pt x="23927" y="0"/>
                    </a:cubicBezTo>
                    <a:lnTo>
                      <a:pt x="342018" y="0"/>
                    </a:lnTo>
                    <a:cubicBezTo>
                      <a:pt x="355147" y="0"/>
                      <a:pt x="365945" y="10741"/>
                      <a:pt x="365945" y="23926"/>
                    </a:cubicBezTo>
                    <a:lnTo>
                      <a:pt x="365945" y="45238"/>
                    </a:lnTo>
                    <a:cubicBezTo>
                      <a:pt x="365945" y="58423"/>
                      <a:pt x="355147" y="69165"/>
                      <a:pt x="342018" y="69165"/>
                    </a:cubicBezTo>
                    <a:close/>
                  </a:path>
                </a:pathLst>
              </a:custGeom>
              <a:solidFill>
                <a:srgbClr val="699DE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2" name="Graphic 20">
              <a:extLst>
                <a:ext uri="{FF2B5EF4-FFF2-40B4-BE49-F238E27FC236}">
                  <a16:creationId xmlns:a16="http://schemas.microsoft.com/office/drawing/2014/main" id="{50C15AFA-47A1-3B20-3E61-C71E69F7F5E5}"/>
                </a:ext>
              </a:extLst>
            </p:cNvPr>
            <p:cNvGrpSpPr/>
            <p:nvPr/>
          </p:nvGrpSpPr>
          <p:grpSpPr>
            <a:xfrm>
              <a:off x="16636993" y="4528912"/>
              <a:ext cx="1213601" cy="352872"/>
              <a:chOff x="16636993" y="4528912"/>
              <a:chExt cx="1213601" cy="352872"/>
            </a:xfrm>
            <a:solidFill>
              <a:srgbClr val="699DEE"/>
            </a:solidFill>
          </p:grpSpPr>
          <p:sp>
            <p:nvSpPr>
              <p:cNvPr id="173" name="Freeform: Shape 106">
                <a:extLst>
                  <a:ext uri="{FF2B5EF4-FFF2-40B4-BE49-F238E27FC236}">
                    <a16:creationId xmlns:a16="http://schemas.microsoft.com/office/drawing/2014/main" id="{A799F6EA-25BC-84A6-3DF6-1C1F6C7DB4FC}"/>
                  </a:ext>
                </a:extLst>
              </p:cNvPr>
              <p:cNvSpPr/>
              <p:nvPr/>
            </p:nvSpPr>
            <p:spPr>
              <a:xfrm>
                <a:off x="16636993" y="4528969"/>
                <a:ext cx="498705" cy="69108"/>
              </a:xfrm>
              <a:custGeom>
                <a:avLst/>
                <a:gdLst>
                  <a:gd name="connsiteX0" fmla="*/ 470800 w 498705"/>
                  <a:gd name="connsiteY0" fmla="*/ 69108 h 69108"/>
                  <a:gd name="connsiteX1" fmla="*/ 27905 w 498705"/>
                  <a:gd name="connsiteY1" fmla="*/ 69108 h 69108"/>
                  <a:gd name="connsiteX2" fmla="*/ 0 w 498705"/>
                  <a:gd name="connsiteY2" fmla="*/ 41204 h 69108"/>
                  <a:gd name="connsiteX3" fmla="*/ 0 w 498705"/>
                  <a:gd name="connsiteY3" fmla="*/ 27905 h 69108"/>
                  <a:gd name="connsiteX4" fmla="*/ 27905 w 498705"/>
                  <a:gd name="connsiteY4" fmla="*/ 0 h 69108"/>
                  <a:gd name="connsiteX5" fmla="*/ 470800 w 498705"/>
                  <a:gd name="connsiteY5" fmla="*/ 0 h 69108"/>
                  <a:gd name="connsiteX6" fmla="*/ 498705 w 498705"/>
                  <a:gd name="connsiteY6" fmla="*/ 27905 h 69108"/>
                  <a:gd name="connsiteX7" fmla="*/ 498705 w 498705"/>
                  <a:gd name="connsiteY7" fmla="*/ 41204 h 69108"/>
                  <a:gd name="connsiteX8" fmla="*/ 470800 w 498705"/>
                  <a:gd name="connsiteY8" fmla="*/ 69108 h 69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705" h="69108">
                    <a:moveTo>
                      <a:pt x="470800" y="69108"/>
                    </a:moveTo>
                    <a:lnTo>
                      <a:pt x="27905" y="69108"/>
                    </a:lnTo>
                    <a:cubicBezTo>
                      <a:pt x="12560" y="69108"/>
                      <a:pt x="0" y="56548"/>
                      <a:pt x="0" y="41204"/>
                    </a:cubicBezTo>
                    <a:lnTo>
                      <a:pt x="0" y="27905"/>
                    </a:lnTo>
                    <a:cubicBezTo>
                      <a:pt x="0" y="12560"/>
                      <a:pt x="12560" y="0"/>
                      <a:pt x="27905" y="0"/>
                    </a:cubicBezTo>
                    <a:lnTo>
                      <a:pt x="470800" y="0"/>
                    </a:lnTo>
                    <a:cubicBezTo>
                      <a:pt x="486145" y="0"/>
                      <a:pt x="498705" y="12560"/>
                      <a:pt x="498705" y="27905"/>
                    </a:cubicBezTo>
                    <a:lnTo>
                      <a:pt x="498705" y="41204"/>
                    </a:lnTo>
                    <a:cubicBezTo>
                      <a:pt x="498762" y="56492"/>
                      <a:pt x="486202" y="69108"/>
                      <a:pt x="470800" y="69108"/>
                    </a:cubicBezTo>
                    <a:close/>
                  </a:path>
                </a:pathLst>
              </a:custGeom>
              <a:solidFill>
                <a:srgbClr val="699DE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74" name="Graphic 20">
                <a:extLst>
                  <a:ext uri="{FF2B5EF4-FFF2-40B4-BE49-F238E27FC236}">
                    <a16:creationId xmlns:a16="http://schemas.microsoft.com/office/drawing/2014/main" id="{4344BB07-A15D-49A6-690A-A265B148A2E4}"/>
                  </a:ext>
                </a:extLst>
              </p:cNvPr>
              <p:cNvGrpSpPr/>
              <p:nvPr/>
            </p:nvGrpSpPr>
            <p:grpSpPr>
              <a:xfrm>
                <a:off x="16636993" y="4729986"/>
                <a:ext cx="1213601" cy="151799"/>
                <a:chOff x="16636993" y="4729986"/>
                <a:chExt cx="1213601" cy="151799"/>
              </a:xfrm>
              <a:solidFill>
                <a:srgbClr val="699DEE"/>
              </a:solidFill>
            </p:grpSpPr>
            <p:sp>
              <p:nvSpPr>
                <p:cNvPr id="176" name="Freeform: Shape 108">
                  <a:extLst>
                    <a:ext uri="{FF2B5EF4-FFF2-40B4-BE49-F238E27FC236}">
                      <a16:creationId xmlns:a16="http://schemas.microsoft.com/office/drawing/2014/main" id="{1598E9B1-2FF7-2A02-A0AD-29A31FCAD46D}"/>
                    </a:ext>
                  </a:extLst>
                </p:cNvPr>
                <p:cNvSpPr/>
                <p:nvPr/>
              </p:nvSpPr>
              <p:spPr>
                <a:xfrm>
                  <a:off x="16636993" y="4729986"/>
                  <a:ext cx="498762" cy="45125"/>
                </a:xfrm>
                <a:custGeom>
                  <a:avLst/>
                  <a:gdLst>
                    <a:gd name="connsiteX0" fmla="*/ 476200 w 498762"/>
                    <a:gd name="connsiteY0" fmla="*/ 45125 h 45125"/>
                    <a:gd name="connsiteX1" fmla="*/ 22562 w 498762"/>
                    <a:gd name="connsiteY1" fmla="*/ 45125 h 45125"/>
                    <a:gd name="connsiteX2" fmla="*/ 0 w 498762"/>
                    <a:gd name="connsiteY2" fmla="*/ 22563 h 45125"/>
                    <a:gd name="connsiteX3" fmla="*/ 0 w 498762"/>
                    <a:gd name="connsiteY3" fmla="*/ 22563 h 45125"/>
                    <a:gd name="connsiteX4" fmla="*/ 22562 w 498762"/>
                    <a:gd name="connsiteY4" fmla="*/ 0 h 45125"/>
                    <a:gd name="connsiteX5" fmla="*/ 476200 w 498762"/>
                    <a:gd name="connsiteY5" fmla="*/ 0 h 45125"/>
                    <a:gd name="connsiteX6" fmla="*/ 498762 w 498762"/>
                    <a:gd name="connsiteY6" fmla="*/ 22563 h 45125"/>
                    <a:gd name="connsiteX7" fmla="*/ 498762 w 498762"/>
                    <a:gd name="connsiteY7" fmla="*/ 22563 h 45125"/>
                    <a:gd name="connsiteX8" fmla="*/ 476200 w 498762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8762" h="45125">
                      <a:moveTo>
                        <a:pt x="476200" y="45125"/>
                      </a:moveTo>
                      <a:lnTo>
                        <a:pt x="22562" y="45125"/>
                      </a:lnTo>
                      <a:cubicBezTo>
                        <a:pt x="10173" y="45125"/>
                        <a:pt x="0" y="34952"/>
                        <a:pt x="0" y="22563"/>
                      </a:cubicBezTo>
                      <a:lnTo>
                        <a:pt x="0" y="22563"/>
                      </a:lnTo>
                      <a:cubicBezTo>
                        <a:pt x="0" y="10173"/>
                        <a:pt x="10173" y="0"/>
                        <a:pt x="22562" y="0"/>
                      </a:cubicBezTo>
                      <a:lnTo>
                        <a:pt x="476200" y="0"/>
                      </a:lnTo>
                      <a:cubicBezTo>
                        <a:pt x="488589" y="0"/>
                        <a:pt x="498762" y="10173"/>
                        <a:pt x="498762" y="22563"/>
                      </a:cubicBezTo>
                      <a:lnTo>
                        <a:pt x="498762" y="22563"/>
                      </a:lnTo>
                      <a:cubicBezTo>
                        <a:pt x="498762" y="34952"/>
                        <a:pt x="488589" y="45125"/>
                        <a:pt x="476200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7" name="Freeform: Shape 109">
                  <a:extLst>
                    <a:ext uri="{FF2B5EF4-FFF2-40B4-BE49-F238E27FC236}">
                      <a16:creationId xmlns:a16="http://schemas.microsoft.com/office/drawing/2014/main" id="{B05B47D2-CA31-5D0B-8318-D79D35CD84F2}"/>
                    </a:ext>
                  </a:extLst>
                </p:cNvPr>
                <p:cNvSpPr/>
                <p:nvPr/>
              </p:nvSpPr>
              <p:spPr>
                <a:xfrm>
                  <a:off x="16636993" y="4836660"/>
                  <a:ext cx="292630" cy="45125"/>
                </a:xfrm>
                <a:custGeom>
                  <a:avLst/>
                  <a:gdLst>
                    <a:gd name="connsiteX0" fmla="*/ 275353 w 292630"/>
                    <a:gd name="connsiteY0" fmla="*/ 45125 h 45125"/>
                    <a:gd name="connsiteX1" fmla="*/ 17277 w 292630"/>
                    <a:gd name="connsiteY1" fmla="*/ 45125 h 45125"/>
                    <a:gd name="connsiteX2" fmla="*/ 0 w 292630"/>
                    <a:gd name="connsiteY2" fmla="*/ 27848 h 45125"/>
                    <a:gd name="connsiteX3" fmla="*/ 0 w 292630"/>
                    <a:gd name="connsiteY3" fmla="*/ 17277 h 45125"/>
                    <a:gd name="connsiteX4" fmla="*/ 17277 w 292630"/>
                    <a:gd name="connsiteY4" fmla="*/ 0 h 45125"/>
                    <a:gd name="connsiteX5" fmla="*/ 275353 w 292630"/>
                    <a:gd name="connsiteY5" fmla="*/ 0 h 45125"/>
                    <a:gd name="connsiteX6" fmla="*/ 292631 w 292630"/>
                    <a:gd name="connsiteY6" fmla="*/ 17277 h 45125"/>
                    <a:gd name="connsiteX7" fmla="*/ 292631 w 292630"/>
                    <a:gd name="connsiteY7" fmla="*/ 27848 h 45125"/>
                    <a:gd name="connsiteX8" fmla="*/ 275353 w 292630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2630" h="45125">
                      <a:moveTo>
                        <a:pt x="275353" y="45125"/>
                      </a:moveTo>
                      <a:lnTo>
                        <a:pt x="17277" y="45125"/>
                      </a:lnTo>
                      <a:cubicBezTo>
                        <a:pt x="7786" y="45125"/>
                        <a:pt x="0" y="37339"/>
                        <a:pt x="0" y="27848"/>
                      </a:cubicBezTo>
                      <a:lnTo>
                        <a:pt x="0" y="17277"/>
                      </a:lnTo>
                      <a:cubicBezTo>
                        <a:pt x="0" y="7786"/>
                        <a:pt x="7786" y="0"/>
                        <a:pt x="17277" y="0"/>
                      </a:cubicBezTo>
                      <a:lnTo>
                        <a:pt x="275353" y="0"/>
                      </a:lnTo>
                      <a:cubicBezTo>
                        <a:pt x="284844" y="0"/>
                        <a:pt x="292631" y="7786"/>
                        <a:pt x="292631" y="17277"/>
                      </a:cubicBezTo>
                      <a:lnTo>
                        <a:pt x="292631" y="27848"/>
                      </a:lnTo>
                      <a:cubicBezTo>
                        <a:pt x="292631" y="37396"/>
                        <a:pt x="284844" y="45125"/>
                        <a:pt x="275353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8" name="Freeform: Shape 110">
                  <a:extLst>
                    <a:ext uri="{FF2B5EF4-FFF2-40B4-BE49-F238E27FC236}">
                      <a16:creationId xmlns:a16="http://schemas.microsoft.com/office/drawing/2014/main" id="{97334380-C6EC-590A-39F6-C3DC2A6B0C76}"/>
                    </a:ext>
                  </a:extLst>
                </p:cNvPr>
                <p:cNvSpPr/>
                <p:nvPr/>
              </p:nvSpPr>
              <p:spPr>
                <a:xfrm>
                  <a:off x="16999698" y="4836717"/>
                  <a:ext cx="460343" cy="45068"/>
                </a:xfrm>
                <a:custGeom>
                  <a:avLst/>
                  <a:gdLst>
                    <a:gd name="connsiteX0" fmla="*/ 438690 w 460343"/>
                    <a:gd name="connsiteY0" fmla="*/ 45068 h 45068"/>
                    <a:gd name="connsiteX1" fmla="*/ 21654 w 460343"/>
                    <a:gd name="connsiteY1" fmla="*/ 45068 h 45068"/>
                    <a:gd name="connsiteX2" fmla="*/ 0 w 460343"/>
                    <a:gd name="connsiteY2" fmla="*/ 23415 h 45068"/>
                    <a:gd name="connsiteX3" fmla="*/ 0 w 460343"/>
                    <a:gd name="connsiteY3" fmla="*/ 21653 h 45068"/>
                    <a:gd name="connsiteX4" fmla="*/ 21654 w 460343"/>
                    <a:gd name="connsiteY4" fmla="*/ 0 h 45068"/>
                    <a:gd name="connsiteX5" fmla="*/ 438690 w 460343"/>
                    <a:gd name="connsiteY5" fmla="*/ 0 h 45068"/>
                    <a:gd name="connsiteX6" fmla="*/ 460343 w 460343"/>
                    <a:gd name="connsiteY6" fmla="*/ 21653 h 45068"/>
                    <a:gd name="connsiteX7" fmla="*/ 460343 w 460343"/>
                    <a:gd name="connsiteY7" fmla="*/ 23415 h 45068"/>
                    <a:gd name="connsiteX8" fmla="*/ 438690 w 460343"/>
                    <a:gd name="connsiteY8" fmla="*/ 45068 h 45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0343" h="45068">
                      <a:moveTo>
                        <a:pt x="438690" y="45068"/>
                      </a:moveTo>
                      <a:lnTo>
                        <a:pt x="21654" y="45068"/>
                      </a:lnTo>
                      <a:cubicBezTo>
                        <a:pt x="9719" y="45068"/>
                        <a:pt x="0" y="35350"/>
                        <a:pt x="0" y="23415"/>
                      </a:cubicBezTo>
                      <a:lnTo>
                        <a:pt x="0" y="21653"/>
                      </a:lnTo>
                      <a:cubicBezTo>
                        <a:pt x="0" y="9718"/>
                        <a:pt x="9719" y="0"/>
                        <a:pt x="21654" y="0"/>
                      </a:cubicBezTo>
                      <a:lnTo>
                        <a:pt x="438690" y="0"/>
                      </a:lnTo>
                      <a:cubicBezTo>
                        <a:pt x="450625" y="0"/>
                        <a:pt x="460343" y="9718"/>
                        <a:pt x="460343" y="21653"/>
                      </a:cubicBezTo>
                      <a:lnTo>
                        <a:pt x="460343" y="23415"/>
                      </a:lnTo>
                      <a:cubicBezTo>
                        <a:pt x="460343" y="35350"/>
                        <a:pt x="450568" y="45068"/>
                        <a:pt x="438690" y="45068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9" name="Freeform: Shape 111">
                  <a:extLst>
                    <a:ext uri="{FF2B5EF4-FFF2-40B4-BE49-F238E27FC236}">
                      <a16:creationId xmlns:a16="http://schemas.microsoft.com/office/drawing/2014/main" id="{92E4BAAE-D41A-25ED-EB61-443FC686DDEE}"/>
                    </a:ext>
                  </a:extLst>
                </p:cNvPr>
                <p:cNvSpPr/>
                <p:nvPr/>
              </p:nvSpPr>
              <p:spPr>
                <a:xfrm>
                  <a:off x="17210660" y="4729986"/>
                  <a:ext cx="639934" cy="45125"/>
                </a:xfrm>
                <a:custGeom>
                  <a:avLst/>
                  <a:gdLst>
                    <a:gd name="connsiteX0" fmla="*/ 617372 w 639934"/>
                    <a:gd name="connsiteY0" fmla="*/ 45125 h 45125"/>
                    <a:gd name="connsiteX1" fmla="*/ 22563 w 639934"/>
                    <a:gd name="connsiteY1" fmla="*/ 45125 h 45125"/>
                    <a:gd name="connsiteX2" fmla="*/ 0 w 639934"/>
                    <a:gd name="connsiteY2" fmla="*/ 22563 h 45125"/>
                    <a:gd name="connsiteX3" fmla="*/ 0 w 639934"/>
                    <a:gd name="connsiteY3" fmla="*/ 22563 h 45125"/>
                    <a:gd name="connsiteX4" fmla="*/ 22563 w 639934"/>
                    <a:gd name="connsiteY4" fmla="*/ 0 h 45125"/>
                    <a:gd name="connsiteX5" fmla="*/ 617372 w 639934"/>
                    <a:gd name="connsiteY5" fmla="*/ 0 h 45125"/>
                    <a:gd name="connsiteX6" fmla="*/ 639935 w 639934"/>
                    <a:gd name="connsiteY6" fmla="*/ 22563 h 45125"/>
                    <a:gd name="connsiteX7" fmla="*/ 639935 w 639934"/>
                    <a:gd name="connsiteY7" fmla="*/ 22563 h 45125"/>
                    <a:gd name="connsiteX8" fmla="*/ 617372 w 639934"/>
                    <a:gd name="connsiteY8" fmla="*/ 45125 h 45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9934" h="45125">
                      <a:moveTo>
                        <a:pt x="617372" y="45125"/>
                      </a:moveTo>
                      <a:lnTo>
                        <a:pt x="22563" y="45125"/>
                      </a:lnTo>
                      <a:cubicBezTo>
                        <a:pt x="10173" y="45125"/>
                        <a:pt x="0" y="34952"/>
                        <a:pt x="0" y="22563"/>
                      </a:cubicBezTo>
                      <a:lnTo>
                        <a:pt x="0" y="22563"/>
                      </a:lnTo>
                      <a:cubicBezTo>
                        <a:pt x="0" y="10173"/>
                        <a:pt x="10173" y="0"/>
                        <a:pt x="22563" y="0"/>
                      </a:cubicBezTo>
                      <a:lnTo>
                        <a:pt x="617372" y="0"/>
                      </a:lnTo>
                      <a:cubicBezTo>
                        <a:pt x="629761" y="0"/>
                        <a:pt x="639935" y="10173"/>
                        <a:pt x="639935" y="22563"/>
                      </a:cubicBezTo>
                      <a:lnTo>
                        <a:pt x="639935" y="22563"/>
                      </a:lnTo>
                      <a:cubicBezTo>
                        <a:pt x="639878" y="34952"/>
                        <a:pt x="629761" y="45125"/>
                        <a:pt x="617372" y="45125"/>
                      </a:cubicBezTo>
                      <a:close/>
                    </a:path>
                  </a:pathLst>
                </a:custGeom>
                <a:solidFill>
                  <a:srgbClr val="699DEE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75" name="Freeform: Shape 112">
                <a:extLst>
                  <a:ext uri="{FF2B5EF4-FFF2-40B4-BE49-F238E27FC236}">
                    <a16:creationId xmlns:a16="http://schemas.microsoft.com/office/drawing/2014/main" id="{BA89ABE8-490B-F6AE-52D3-5935BBCF2347}"/>
                  </a:ext>
                </a:extLst>
              </p:cNvPr>
              <p:cNvSpPr/>
              <p:nvPr/>
            </p:nvSpPr>
            <p:spPr>
              <a:xfrm>
                <a:off x="17197475" y="4528912"/>
                <a:ext cx="365944" cy="69165"/>
              </a:xfrm>
              <a:custGeom>
                <a:avLst/>
                <a:gdLst>
                  <a:gd name="connsiteX0" fmla="*/ 342018 w 365944"/>
                  <a:gd name="connsiteY0" fmla="*/ 69165 h 69165"/>
                  <a:gd name="connsiteX1" fmla="*/ 23926 w 365944"/>
                  <a:gd name="connsiteY1" fmla="*/ 69165 h 69165"/>
                  <a:gd name="connsiteX2" fmla="*/ 0 w 365944"/>
                  <a:gd name="connsiteY2" fmla="*/ 45239 h 69165"/>
                  <a:gd name="connsiteX3" fmla="*/ 0 w 365944"/>
                  <a:gd name="connsiteY3" fmla="*/ 23926 h 69165"/>
                  <a:gd name="connsiteX4" fmla="*/ 23926 w 365944"/>
                  <a:gd name="connsiteY4" fmla="*/ 0 h 69165"/>
                  <a:gd name="connsiteX5" fmla="*/ 342018 w 365944"/>
                  <a:gd name="connsiteY5" fmla="*/ 0 h 69165"/>
                  <a:gd name="connsiteX6" fmla="*/ 365945 w 365944"/>
                  <a:gd name="connsiteY6" fmla="*/ 23926 h 69165"/>
                  <a:gd name="connsiteX7" fmla="*/ 365945 w 365944"/>
                  <a:gd name="connsiteY7" fmla="*/ 45239 h 69165"/>
                  <a:gd name="connsiteX8" fmla="*/ 342018 w 365944"/>
                  <a:gd name="connsiteY8" fmla="*/ 69165 h 6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944" h="69165">
                    <a:moveTo>
                      <a:pt x="342018" y="69165"/>
                    </a:moveTo>
                    <a:lnTo>
                      <a:pt x="23926" y="69165"/>
                    </a:lnTo>
                    <a:cubicBezTo>
                      <a:pt x="10798" y="69165"/>
                      <a:pt x="0" y="58424"/>
                      <a:pt x="0" y="45239"/>
                    </a:cubicBezTo>
                    <a:lnTo>
                      <a:pt x="0" y="23926"/>
                    </a:lnTo>
                    <a:cubicBezTo>
                      <a:pt x="0" y="10798"/>
                      <a:pt x="10741" y="0"/>
                      <a:pt x="23926" y="0"/>
                    </a:cubicBezTo>
                    <a:lnTo>
                      <a:pt x="342018" y="0"/>
                    </a:lnTo>
                    <a:cubicBezTo>
                      <a:pt x="355146" y="0"/>
                      <a:pt x="365945" y="10741"/>
                      <a:pt x="365945" y="23926"/>
                    </a:cubicBezTo>
                    <a:lnTo>
                      <a:pt x="365945" y="45239"/>
                    </a:lnTo>
                    <a:cubicBezTo>
                      <a:pt x="365945" y="58367"/>
                      <a:pt x="355203" y="69165"/>
                      <a:pt x="342018" y="69165"/>
                    </a:cubicBezTo>
                    <a:close/>
                  </a:path>
                </a:pathLst>
              </a:custGeom>
              <a:solidFill>
                <a:srgbClr val="699DEE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3" name="Graphic 20">
              <a:extLst>
                <a:ext uri="{FF2B5EF4-FFF2-40B4-BE49-F238E27FC236}">
                  <a16:creationId xmlns:a16="http://schemas.microsoft.com/office/drawing/2014/main" id="{4D7CF089-FA22-4EBC-8510-995954945781}"/>
                </a:ext>
              </a:extLst>
            </p:cNvPr>
            <p:cNvGrpSpPr/>
            <p:nvPr/>
          </p:nvGrpSpPr>
          <p:grpSpPr>
            <a:xfrm>
              <a:off x="16983785" y="7512903"/>
              <a:ext cx="1328629" cy="624816"/>
              <a:chOff x="16983785" y="7512903"/>
              <a:chExt cx="1328629" cy="624816"/>
            </a:xfrm>
            <a:solidFill>
              <a:srgbClr val="ED7D2B"/>
            </a:solidFill>
          </p:grpSpPr>
          <p:sp>
            <p:nvSpPr>
              <p:cNvPr id="161" name="Freeform: Shape 114">
                <a:extLst>
                  <a:ext uri="{FF2B5EF4-FFF2-40B4-BE49-F238E27FC236}">
                    <a16:creationId xmlns:a16="http://schemas.microsoft.com/office/drawing/2014/main" id="{1322741C-027E-84DE-0DEB-AA37EA3230F2}"/>
                  </a:ext>
                </a:extLst>
              </p:cNvPr>
              <p:cNvSpPr/>
              <p:nvPr/>
            </p:nvSpPr>
            <p:spPr>
              <a:xfrm>
                <a:off x="16983899" y="7512959"/>
                <a:ext cx="545989" cy="75700"/>
              </a:xfrm>
              <a:custGeom>
                <a:avLst/>
                <a:gdLst>
                  <a:gd name="connsiteX0" fmla="*/ 515414 w 545989"/>
                  <a:gd name="connsiteY0" fmla="*/ 75701 h 75700"/>
                  <a:gd name="connsiteX1" fmla="*/ 30576 w 545989"/>
                  <a:gd name="connsiteY1" fmla="*/ 75701 h 75700"/>
                  <a:gd name="connsiteX2" fmla="*/ 0 w 545989"/>
                  <a:gd name="connsiteY2" fmla="*/ 45125 h 75700"/>
                  <a:gd name="connsiteX3" fmla="*/ 0 w 545989"/>
                  <a:gd name="connsiteY3" fmla="*/ 30576 h 75700"/>
                  <a:gd name="connsiteX4" fmla="*/ 30576 w 545989"/>
                  <a:gd name="connsiteY4" fmla="*/ 0 h 75700"/>
                  <a:gd name="connsiteX5" fmla="*/ 515414 w 545989"/>
                  <a:gd name="connsiteY5" fmla="*/ 0 h 75700"/>
                  <a:gd name="connsiteX6" fmla="*/ 545990 w 545989"/>
                  <a:gd name="connsiteY6" fmla="*/ 30576 h 75700"/>
                  <a:gd name="connsiteX7" fmla="*/ 545990 w 545989"/>
                  <a:gd name="connsiteY7" fmla="*/ 45125 h 75700"/>
                  <a:gd name="connsiteX8" fmla="*/ 515414 w 545989"/>
                  <a:gd name="connsiteY8" fmla="*/ 75701 h 75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5989" h="75700">
                    <a:moveTo>
                      <a:pt x="515414" y="75701"/>
                    </a:moveTo>
                    <a:lnTo>
                      <a:pt x="30576" y="75701"/>
                    </a:lnTo>
                    <a:cubicBezTo>
                      <a:pt x="13753" y="75701"/>
                      <a:pt x="0" y="61948"/>
                      <a:pt x="0" y="45125"/>
                    </a:cubicBezTo>
                    <a:lnTo>
                      <a:pt x="0" y="30576"/>
                    </a:lnTo>
                    <a:cubicBezTo>
                      <a:pt x="0" y="13754"/>
                      <a:pt x="13753" y="0"/>
                      <a:pt x="30576" y="0"/>
                    </a:cubicBezTo>
                    <a:lnTo>
                      <a:pt x="515414" y="0"/>
                    </a:lnTo>
                    <a:cubicBezTo>
                      <a:pt x="532236" y="0"/>
                      <a:pt x="545990" y="13754"/>
                      <a:pt x="545990" y="30576"/>
                    </a:cubicBezTo>
                    <a:lnTo>
                      <a:pt x="545990" y="45125"/>
                    </a:lnTo>
                    <a:cubicBezTo>
                      <a:pt x="545933" y="61948"/>
                      <a:pt x="532179" y="75701"/>
                      <a:pt x="515414" y="75701"/>
                    </a:cubicBezTo>
                    <a:close/>
                  </a:path>
                </a:pathLst>
              </a:custGeom>
              <a:solidFill>
                <a:srgbClr val="ED7D2B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grpSp>
            <p:nvGrpSpPr>
              <p:cNvPr id="162" name="Graphic 20">
                <a:extLst>
                  <a:ext uri="{FF2B5EF4-FFF2-40B4-BE49-F238E27FC236}">
                    <a16:creationId xmlns:a16="http://schemas.microsoft.com/office/drawing/2014/main" id="{49E0EF87-E4D7-7F83-5D69-56CA2BB4C976}"/>
                  </a:ext>
                </a:extLst>
              </p:cNvPr>
              <p:cNvGrpSpPr/>
              <p:nvPr/>
            </p:nvGrpSpPr>
            <p:grpSpPr>
              <a:xfrm>
                <a:off x="16983785" y="7733185"/>
                <a:ext cx="1328629" cy="282912"/>
                <a:chOff x="16983785" y="7733185"/>
                <a:chExt cx="1328629" cy="282912"/>
              </a:xfrm>
              <a:solidFill>
                <a:srgbClr val="ED7D2B"/>
              </a:solidFill>
            </p:grpSpPr>
            <p:sp>
              <p:nvSpPr>
                <p:cNvPr id="167" name="Freeform: Shape 116">
                  <a:extLst>
                    <a:ext uri="{FF2B5EF4-FFF2-40B4-BE49-F238E27FC236}">
                      <a16:creationId xmlns:a16="http://schemas.microsoft.com/office/drawing/2014/main" id="{5372D5DB-C782-7148-CD35-DB4CB0DC05B1}"/>
                    </a:ext>
                  </a:extLst>
                </p:cNvPr>
                <p:cNvSpPr/>
                <p:nvPr/>
              </p:nvSpPr>
              <p:spPr>
                <a:xfrm>
                  <a:off x="16983842" y="7733185"/>
                  <a:ext cx="545989" cy="49330"/>
                </a:xfrm>
                <a:custGeom>
                  <a:avLst/>
                  <a:gdLst>
                    <a:gd name="connsiteX0" fmla="*/ 521324 w 545989"/>
                    <a:gd name="connsiteY0" fmla="*/ 49331 h 49330"/>
                    <a:gd name="connsiteX1" fmla="*/ 24665 w 545989"/>
                    <a:gd name="connsiteY1" fmla="*/ 49331 h 49330"/>
                    <a:gd name="connsiteX2" fmla="*/ 0 w 545989"/>
                    <a:gd name="connsiteY2" fmla="*/ 24665 h 49330"/>
                    <a:gd name="connsiteX3" fmla="*/ 0 w 545989"/>
                    <a:gd name="connsiteY3" fmla="*/ 24665 h 49330"/>
                    <a:gd name="connsiteX4" fmla="*/ 24665 w 545989"/>
                    <a:gd name="connsiteY4" fmla="*/ 0 h 49330"/>
                    <a:gd name="connsiteX5" fmla="*/ 521324 w 545989"/>
                    <a:gd name="connsiteY5" fmla="*/ 0 h 49330"/>
                    <a:gd name="connsiteX6" fmla="*/ 545990 w 545989"/>
                    <a:gd name="connsiteY6" fmla="*/ 24665 h 49330"/>
                    <a:gd name="connsiteX7" fmla="*/ 545990 w 545989"/>
                    <a:gd name="connsiteY7" fmla="*/ 24665 h 49330"/>
                    <a:gd name="connsiteX8" fmla="*/ 521324 w 545989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989" h="49330">
                      <a:moveTo>
                        <a:pt x="521324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9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521324" y="0"/>
                      </a:lnTo>
                      <a:cubicBezTo>
                        <a:pt x="534907" y="0"/>
                        <a:pt x="545990" y="11082"/>
                        <a:pt x="545990" y="24665"/>
                      </a:cubicBezTo>
                      <a:lnTo>
                        <a:pt x="545990" y="24665"/>
                      </a:lnTo>
                      <a:cubicBezTo>
                        <a:pt x="545990" y="38192"/>
                        <a:pt x="534907" y="49331"/>
                        <a:pt x="521324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8" name="Freeform: Shape 117">
                  <a:extLst>
                    <a:ext uri="{FF2B5EF4-FFF2-40B4-BE49-F238E27FC236}">
                      <a16:creationId xmlns:a16="http://schemas.microsoft.com/office/drawing/2014/main" id="{36A8FDBA-917E-C7D7-F4BC-588D4D7DB055}"/>
                    </a:ext>
                  </a:extLst>
                </p:cNvPr>
                <p:cNvSpPr/>
                <p:nvPr/>
              </p:nvSpPr>
              <p:spPr>
                <a:xfrm>
                  <a:off x="16983785" y="7849919"/>
                  <a:ext cx="320421" cy="49387"/>
                </a:xfrm>
                <a:custGeom>
                  <a:avLst/>
                  <a:gdLst>
                    <a:gd name="connsiteX0" fmla="*/ 301496 w 320421"/>
                    <a:gd name="connsiteY0" fmla="*/ 49387 h 49387"/>
                    <a:gd name="connsiteX1" fmla="*/ 18925 w 320421"/>
                    <a:gd name="connsiteY1" fmla="*/ 49387 h 49387"/>
                    <a:gd name="connsiteX2" fmla="*/ 0 w 320421"/>
                    <a:gd name="connsiteY2" fmla="*/ 30462 h 49387"/>
                    <a:gd name="connsiteX3" fmla="*/ 0 w 320421"/>
                    <a:gd name="connsiteY3" fmla="*/ 18925 h 49387"/>
                    <a:gd name="connsiteX4" fmla="*/ 18925 w 320421"/>
                    <a:gd name="connsiteY4" fmla="*/ 0 h 49387"/>
                    <a:gd name="connsiteX5" fmla="*/ 301496 w 320421"/>
                    <a:gd name="connsiteY5" fmla="*/ 0 h 49387"/>
                    <a:gd name="connsiteX6" fmla="*/ 320422 w 320421"/>
                    <a:gd name="connsiteY6" fmla="*/ 18925 h 49387"/>
                    <a:gd name="connsiteX7" fmla="*/ 320422 w 320421"/>
                    <a:gd name="connsiteY7" fmla="*/ 30462 h 49387"/>
                    <a:gd name="connsiteX8" fmla="*/ 301496 w 320421"/>
                    <a:gd name="connsiteY8" fmla="*/ 49387 h 49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0421" h="49387">
                      <a:moveTo>
                        <a:pt x="301496" y="49387"/>
                      </a:moveTo>
                      <a:lnTo>
                        <a:pt x="18925" y="49387"/>
                      </a:lnTo>
                      <a:cubicBezTo>
                        <a:pt x="8525" y="49387"/>
                        <a:pt x="0" y="40863"/>
                        <a:pt x="0" y="30462"/>
                      </a:cubicBezTo>
                      <a:lnTo>
                        <a:pt x="0" y="18925"/>
                      </a:lnTo>
                      <a:cubicBezTo>
                        <a:pt x="0" y="8525"/>
                        <a:pt x="8525" y="0"/>
                        <a:pt x="18925" y="0"/>
                      </a:cubicBezTo>
                      <a:lnTo>
                        <a:pt x="301496" y="0"/>
                      </a:lnTo>
                      <a:cubicBezTo>
                        <a:pt x="311897" y="0"/>
                        <a:pt x="320422" y="8525"/>
                        <a:pt x="320422" y="18925"/>
                      </a:cubicBezTo>
                      <a:lnTo>
                        <a:pt x="320422" y="30462"/>
                      </a:lnTo>
                      <a:cubicBezTo>
                        <a:pt x="320422" y="40863"/>
                        <a:pt x="311897" y="49387"/>
                        <a:pt x="301496" y="49387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9" name="Freeform: Shape 118">
                  <a:extLst>
                    <a:ext uri="{FF2B5EF4-FFF2-40B4-BE49-F238E27FC236}">
                      <a16:creationId xmlns:a16="http://schemas.microsoft.com/office/drawing/2014/main" id="{9EC645DA-F71B-C013-B4BB-00BCDA7D2E30}"/>
                    </a:ext>
                  </a:extLst>
                </p:cNvPr>
                <p:cNvSpPr/>
                <p:nvPr/>
              </p:nvSpPr>
              <p:spPr>
                <a:xfrm>
                  <a:off x="17380874" y="7849976"/>
                  <a:ext cx="503990" cy="49330"/>
                </a:xfrm>
                <a:custGeom>
                  <a:avLst/>
                  <a:gdLst>
                    <a:gd name="connsiteX0" fmla="*/ 480292 w 503990"/>
                    <a:gd name="connsiteY0" fmla="*/ 49331 h 49330"/>
                    <a:gd name="connsiteX1" fmla="*/ 23699 w 503990"/>
                    <a:gd name="connsiteY1" fmla="*/ 49331 h 49330"/>
                    <a:gd name="connsiteX2" fmla="*/ 0 w 503990"/>
                    <a:gd name="connsiteY2" fmla="*/ 25631 h 49330"/>
                    <a:gd name="connsiteX3" fmla="*/ 0 w 503990"/>
                    <a:gd name="connsiteY3" fmla="*/ 23699 h 49330"/>
                    <a:gd name="connsiteX4" fmla="*/ 23699 w 503990"/>
                    <a:gd name="connsiteY4" fmla="*/ 0 h 49330"/>
                    <a:gd name="connsiteX5" fmla="*/ 480292 w 503990"/>
                    <a:gd name="connsiteY5" fmla="*/ 0 h 49330"/>
                    <a:gd name="connsiteX6" fmla="*/ 503990 w 503990"/>
                    <a:gd name="connsiteY6" fmla="*/ 23699 h 49330"/>
                    <a:gd name="connsiteX7" fmla="*/ 503990 w 503990"/>
                    <a:gd name="connsiteY7" fmla="*/ 25631 h 49330"/>
                    <a:gd name="connsiteX8" fmla="*/ 480292 w 503990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3990" h="49330">
                      <a:moveTo>
                        <a:pt x="480292" y="49331"/>
                      </a:moveTo>
                      <a:lnTo>
                        <a:pt x="23699" y="49331"/>
                      </a:lnTo>
                      <a:cubicBezTo>
                        <a:pt x="10685" y="49331"/>
                        <a:pt x="0" y="38646"/>
                        <a:pt x="0" y="25631"/>
                      </a:cubicBezTo>
                      <a:lnTo>
                        <a:pt x="0" y="23699"/>
                      </a:lnTo>
                      <a:cubicBezTo>
                        <a:pt x="0" y="10684"/>
                        <a:pt x="10685" y="0"/>
                        <a:pt x="23699" y="0"/>
                      </a:cubicBezTo>
                      <a:lnTo>
                        <a:pt x="480292" y="0"/>
                      </a:lnTo>
                      <a:cubicBezTo>
                        <a:pt x="493306" y="0"/>
                        <a:pt x="503990" y="10684"/>
                        <a:pt x="503990" y="23699"/>
                      </a:cubicBezTo>
                      <a:lnTo>
                        <a:pt x="503990" y="25631"/>
                      </a:lnTo>
                      <a:cubicBezTo>
                        <a:pt x="503990" y="38646"/>
                        <a:pt x="493363" y="49331"/>
                        <a:pt x="480292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0" name="Freeform: Shape 119">
                  <a:extLst>
                    <a:ext uri="{FF2B5EF4-FFF2-40B4-BE49-F238E27FC236}">
                      <a16:creationId xmlns:a16="http://schemas.microsoft.com/office/drawing/2014/main" id="{49BF5872-B3BC-CD7E-A898-2A9CBE987F85}"/>
                    </a:ext>
                  </a:extLst>
                </p:cNvPr>
                <p:cNvSpPr/>
                <p:nvPr/>
              </p:nvSpPr>
              <p:spPr>
                <a:xfrm>
                  <a:off x="17611898" y="7733185"/>
                  <a:ext cx="700516" cy="49330"/>
                </a:xfrm>
                <a:custGeom>
                  <a:avLst/>
                  <a:gdLst>
                    <a:gd name="connsiteX0" fmla="*/ 675852 w 700516"/>
                    <a:gd name="connsiteY0" fmla="*/ 49331 h 49330"/>
                    <a:gd name="connsiteX1" fmla="*/ 24665 w 700516"/>
                    <a:gd name="connsiteY1" fmla="*/ 49331 h 49330"/>
                    <a:gd name="connsiteX2" fmla="*/ 0 w 700516"/>
                    <a:gd name="connsiteY2" fmla="*/ 24665 h 49330"/>
                    <a:gd name="connsiteX3" fmla="*/ 0 w 700516"/>
                    <a:gd name="connsiteY3" fmla="*/ 24665 h 49330"/>
                    <a:gd name="connsiteX4" fmla="*/ 24665 w 700516"/>
                    <a:gd name="connsiteY4" fmla="*/ 0 h 49330"/>
                    <a:gd name="connsiteX5" fmla="*/ 675852 w 700516"/>
                    <a:gd name="connsiteY5" fmla="*/ 0 h 49330"/>
                    <a:gd name="connsiteX6" fmla="*/ 700517 w 700516"/>
                    <a:gd name="connsiteY6" fmla="*/ 24665 h 49330"/>
                    <a:gd name="connsiteX7" fmla="*/ 700517 w 700516"/>
                    <a:gd name="connsiteY7" fmla="*/ 24665 h 49330"/>
                    <a:gd name="connsiteX8" fmla="*/ 675852 w 700516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0516" h="49330">
                      <a:moveTo>
                        <a:pt x="675852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9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675852" y="0"/>
                      </a:lnTo>
                      <a:cubicBezTo>
                        <a:pt x="689435" y="0"/>
                        <a:pt x="700517" y="11082"/>
                        <a:pt x="700517" y="24665"/>
                      </a:cubicBezTo>
                      <a:lnTo>
                        <a:pt x="700517" y="24665"/>
                      </a:lnTo>
                      <a:cubicBezTo>
                        <a:pt x="700517" y="38192"/>
                        <a:pt x="689435" y="49331"/>
                        <a:pt x="675852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1" name="Freeform: Shape 120">
                  <a:extLst>
                    <a:ext uri="{FF2B5EF4-FFF2-40B4-BE49-F238E27FC236}">
                      <a16:creationId xmlns:a16="http://schemas.microsoft.com/office/drawing/2014/main" id="{2C2D3027-89F1-0CAC-A1DA-27A4022821B9}"/>
                    </a:ext>
                  </a:extLst>
                </p:cNvPr>
                <p:cNvSpPr/>
                <p:nvPr/>
              </p:nvSpPr>
              <p:spPr>
                <a:xfrm>
                  <a:off x="16983842" y="7966767"/>
                  <a:ext cx="545989" cy="49330"/>
                </a:xfrm>
                <a:custGeom>
                  <a:avLst/>
                  <a:gdLst>
                    <a:gd name="connsiteX0" fmla="*/ 521324 w 545989"/>
                    <a:gd name="connsiteY0" fmla="*/ 49331 h 49330"/>
                    <a:gd name="connsiteX1" fmla="*/ 24665 w 545989"/>
                    <a:gd name="connsiteY1" fmla="*/ 49331 h 49330"/>
                    <a:gd name="connsiteX2" fmla="*/ 0 w 545989"/>
                    <a:gd name="connsiteY2" fmla="*/ 24665 h 49330"/>
                    <a:gd name="connsiteX3" fmla="*/ 0 w 545989"/>
                    <a:gd name="connsiteY3" fmla="*/ 24665 h 49330"/>
                    <a:gd name="connsiteX4" fmla="*/ 24665 w 545989"/>
                    <a:gd name="connsiteY4" fmla="*/ 0 h 49330"/>
                    <a:gd name="connsiteX5" fmla="*/ 521324 w 545989"/>
                    <a:gd name="connsiteY5" fmla="*/ 0 h 49330"/>
                    <a:gd name="connsiteX6" fmla="*/ 545990 w 545989"/>
                    <a:gd name="connsiteY6" fmla="*/ 24665 h 49330"/>
                    <a:gd name="connsiteX7" fmla="*/ 545990 w 545989"/>
                    <a:gd name="connsiteY7" fmla="*/ 24665 h 49330"/>
                    <a:gd name="connsiteX8" fmla="*/ 521324 w 545989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989" h="49330">
                      <a:moveTo>
                        <a:pt x="521324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8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521324" y="0"/>
                      </a:lnTo>
                      <a:cubicBezTo>
                        <a:pt x="534907" y="0"/>
                        <a:pt x="545990" y="11082"/>
                        <a:pt x="545990" y="24665"/>
                      </a:cubicBezTo>
                      <a:lnTo>
                        <a:pt x="545990" y="24665"/>
                      </a:lnTo>
                      <a:cubicBezTo>
                        <a:pt x="545990" y="38248"/>
                        <a:pt x="534907" y="49331"/>
                        <a:pt x="521324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72" name="Freeform: Shape 121">
                  <a:extLst>
                    <a:ext uri="{FF2B5EF4-FFF2-40B4-BE49-F238E27FC236}">
                      <a16:creationId xmlns:a16="http://schemas.microsoft.com/office/drawing/2014/main" id="{AB59E391-CFF1-E247-0A13-8D55A6A65FBD}"/>
                    </a:ext>
                  </a:extLst>
                </p:cNvPr>
                <p:cNvSpPr/>
                <p:nvPr/>
              </p:nvSpPr>
              <p:spPr>
                <a:xfrm>
                  <a:off x="17611898" y="7966767"/>
                  <a:ext cx="700516" cy="49330"/>
                </a:xfrm>
                <a:custGeom>
                  <a:avLst/>
                  <a:gdLst>
                    <a:gd name="connsiteX0" fmla="*/ 675852 w 700516"/>
                    <a:gd name="connsiteY0" fmla="*/ 49331 h 49330"/>
                    <a:gd name="connsiteX1" fmla="*/ 24665 w 700516"/>
                    <a:gd name="connsiteY1" fmla="*/ 49331 h 49330"/>
                    <a:gd name="connsiteX2" fmla="*/ 0 w 700516"/>
                    <a:gd name="connsiteY2" fmla="*/ 24665 h 49330"/>
                    <a:gd name="connsiteX3" fmla="*/ 0 w 700516"/>
                    <a:gd name="connsiteY3" fmla="*/ 24665 h 49330"/>
                    <a:gd name="connsiteX4" fmla="*/ 24665 w 700516"/>
                    <a:gd name="connsiteY4" fmla="*/ 0 h 49330"/>
                    <a:gd name="connsiteX5" fmla="*/ 675852 w 700516"/>
                    <a:gd name="connsiteY5" fmla="*/ 0 h 49330"/>
                    <a:gd name="connsiteX6" fmla="*/ 700517 w 700516"/>
                    <a:gd name="connsiteY6" fmla="*/ 24665 h 49330"/>
                    <a:gd name="connsiteX7" fmla="*/ 700517 w 700516"/>
                    <a:gd name="connsiteY7" fmla="*/ 24665 h 49330"/>
                    <a:gd name="connsiteX8" fmla="*/ 675852 w 700516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0516" h="49330">
                      <a:moveTo>
                        <a:pt x="675852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8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675852" y="0"/>
                      </a:lnTo>
                      <a:cubicBezTo>
                        <a:pt x="689435" y="0"/>
                        <a:pt x="700517" y="11082"/>
                        <a:pt x="700517" y="24665"/>
                      </a:cubicBezTo>
                      <a:lnTo>
                        <a:pt x="700517" y="24665"/>
                      </a:lnTo>
                      <a:cubicBezTo>
                        <a:pt x="700517" y="38248"/>
                        <a:pt x="689435" y="49331"/>
                        <a:pt x="675852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grpSp>
            <p:nvGrpSpPr>
              <p:cNvPr id="163" name="Graphic 20">
                <a:extLst>
                  <a:ext uri="{FF2B5EF4-FFF2-40B4-BE49-F238E27FC236}">
                    <a16:creationId xmlns:a16="http://schemas.microsoft.com/office/drawing/2014/main" id="{E5AC1268-CB20-D38A-F08D-60FD6568E569}"/>
                  </a:ext>
                </a:extLst>
              </p:cNvPr>
              <p:cNvGrpSpPr/>
              <p:nvPr/>
            </p:nvGrpSpPr>
            <p:grpSpPr>
              <a:xfrm>
                <a:off x="16983842" y="8088388"/>
                <a:ext cx="1328572" cy="49330"/>
                <a:chOff x="16983842" y="8088388"/>
                <a:chExt cx="1328572" cy="49330"/>
              </a:xfrm>
              <a:solidFill>
                <a:srgbClr val="ED7D2B"/>
              </a:solidFill>
            </p:grpSpPr>
            <p:sp>
              <p:nvSpPr>
                <p:cNvPr id="165" name="Freeform: Shape 123">
                  <a:extLst>
                    <a:ext uri="{FF2B5EF4-FFF2-40B4-BE49-F238E27FC236}">
                      <a16:creationId xmlns:a16="http://schemas.microsoft.com/office/drawing/2014/main" id="{BAE213FC-70F1-2845-E250-AF90D777AA05}"/>
                    </a:ext>
                  </a:extLst>
                </p:cNvPr>
                <p:cNvSpPr/>
                <p:nvPr/>
              </p:nvSpPr>
              <p:spPr>
                <a:xfrm>
                  <a:off x="16983842" y="8088388"/>
                  <a:ext cx="545989" cy="49330"/>
                </a:xfrm>
                <a:custGeom>
                  <a:avLst/>
                  <a:gdLst>
                    <a:gd name="connsiteX0" fmla="*/ 521324 w 545989"/>
                    <a:gd name="connsiteY0" fmla="*/ 49331 h 49330"/>
                    <a:gd name="connsiteX1" fmla="*/ 24665 w 545989"/>
                    <a:gd name="connsiteY1" fmla="*/ 49331 h 49330"/>
                    <a:gd name="connsiteX2" fmla="*/ 0 w 545989"/>
                    <a:gd name="connsiteY2" fmla="*/ 24665 h 49330"/>
                    <a:gd name="connsiteX3" fmla="*/ 0 w 545989"/>
                    <a:gd name="connsiteY3" fmla="*/ 24665 h 49330"/>
                    <a:gd name="connsiteX4" fmla="*/ 24665 w 545989"/>
                    <a:gd name="connsiteY4" fmla="*/ 0 h 49330"/>
                    <a:gd name="connsiteX5" fmla="*/ 521324 w 545989"/>
                    <a:gd name="connsiteY5" fmla="*/ 0 h 49330"/>
                    <a:gd name="connsiteX6" fmla="*/ 545990 w 545989"/>
                    <a:gd name="connsiteY6" fmla="*/ 24665 h 49330"/>
                    <a:gd name="connsiteX7" fmla="*/ 545990 w 545989"/>
                    <a:gd name="connsiteY7" fmla="*/ 24665 h 49330"/>
                    <a:gd name="connsiteX8" fmla="*/ 521324 w 545989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5989" h="49330">
                      <a:moveTo>
                        <a:pt x="521324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9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521324" y="0"/>
                      </a:lnTo>
                      <a:cubicBezTo>
                        <a:pt x="534907" y="0"/>
                        <a:pt x="545990" y="11082"/>
                        <a:pt x="545990" y="24665"/>
                      </a:cubicBezTo>
                      <a:lnTo>
                        <a:pt x="545990" y="24665"/>
                      </a:lnTo>
                      <a:cubicBezTo>
                        <a:pt x="545990" y="38249"/>
                        <a:pt x="534907" y="49331"/>
                        <a:pt x="521324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  <p:sp>
              <p:nvSpPr>
                <p:cNvPr id="166" name="Freeform: Shape 124">
                  <a:extLst>
                    <a:ext uri="{FF2B5EF4-FFF2-40B4-BE49-F238E27FC236}">
                      <a16:creationId xmlns:a16="http://schemas.microsoft.com/office/drawing/2014/main" id="{1F97DA40-7FBD-AC1C-585C-7F0F0EDCBEFB}"/>
                    </a:ext>
                  </a:extLst>
                </p:cNvPr>
                <p:cNvSpPr/>
                <p:nvPr/>
              </p:nvSpPr>
              <p:spPr>
                <a:xfrm>
                  <a:off x="17611898" y="8088388"/>
                  <a:ext cx="700516" cy="49330"/>
                </a:xfrm>
                <a:custGeom>
                  <a:avLst/>
                  <a:gdLst>
                    <a:gd name="connsiteX0" fmla="*/ 675852 w 700516"/>
                    <a:gd name="connsiteY0" fmla="*/ 49331 h 49330"/>
                    <a:gd name="connsiteX1" fmla="*/ 24665 w 700516"/>
                    <a:gd name="connsiteY1" fmla="*/ 49331 h 49330"/>
                    <a:gd name="connsiteX2" fmla="*/ 0 w 700516"/>
                    <a:gd name="connsiteY2" fmla="*/ 24665 h 49330"/>
                    <a:gd name="connsiteX3" fmla="*/ 0 w 700516"/>
                    <a:gd name="connsiteY3" fmla="*/ 24665 h 49330"/>
                    <a:gd name="connsiteX4" fmla="*/ 24665 w 700516"/>
                    <a:gd name="connsiteY4" fmla="*/ 0 h 49330"/>
                    <a:gd name="connsiteX5" fmla="*/ 675852 w 700516"/>
                    <a:gd name="connsiteY5" fmla="*/ 0 h 49330"/>
                    <a:gd name="connsiteX6" fmla="*/ 700517 w 700516"/>
                    <a:gd name="connsiteY6" fmla="*/ 24665 h 49330"/>
                    <a:gd name="connsiteX7" fmla="*/ 700517 w 700516"/>
                    <a:gd name="connsiteY7" fmla="*/ 24665 h 49330"/>
                    <a:gd name="connsiteX8" fmla="*/ 675852 w 700516"/>
                    <a:gd name="connsiteY8" fmla="*/ 49331 h 49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0516" h="49330">
                      <a:moveTo>
                        <a:pt x="675852" y="49331"/>
                      </a:moveTo>
                      <a:lnTo>
                        <a:pt x="24665" y="49331"/>
                      </a:lnTo>
                      <a:cubicBezTo>
                        <a:pt x="11082" y="49331"/>
                        <a:pt x="0" y="38249"/>
                        <a:pt x="0" y="24665"/>
                      </a:cubicBezTo>
                      <a:lnTo>
                        <a:pt x="0" y="24665"/>
                      </a:lnTo>
                      <a:cubicBezTo>
                        <a:pt x="0" y="11082"/>
                        <a:pt x="11082" y="0"/>
                        <a:pt x="24665" y="0"/>
                      </a:cubicBezTo>
                      <a:lnTo>
                        <a:pt x="675852" y="0"/>
                      </a:lnTo>
                      <a:cubicBezTo>
                        <a:pt x="689435" y="0"/>
                        <a:pt x="700517" y="11082"/>
                        <a:pt x="700517" y="24665"/>
                      </a:cubicBezTo>
                      <a:lnTo>
                        <a:pt x="700517" y="24665"/>
                      </a:lnTo>
                      <a:cubicBezTo>
                        <a:pt x="700517" y="38249"/>
                        <a:pt x="689435" y="49331"/>
                        <a:pt x="675852" y="49331"/>
                      </a:cubicBezTo>
                      <a:close/>
                    </a:path>
                  </a:pathLst>
                </a:custGeom>
                <a:solidFill>
                  <a:srgbClr val="ED7D2B"/>
                </a:solidFill>
                <a:ln w="568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/>
                </a:p>
              </p:txBody>
            </p:sp>
          </p:grpSp>
          <p:sp>
            <p:nvSpPr>
              <p:cNvPr id="164" name="Freeform: Shape 125">
                <a:extLst>
                  <a:ext uri="{FF2B5EF4-FFF2-40B4-BE49-F238E27FC236}">
                    <a16:creationId xmlns:a16="http://schemas.microsoft.com/office/drawing/2014/main" id="{4518CB73-F7DD-F423-2D7F-285B17E3C200}"/>
                  </a:ext>
                </a:extLst>
              </p:cNvPr>
              <p:cNvSpPr/>
              <p:nvPr/>
            </p:nvSpPr>
            <p:spPr>
              <a:xfrm>
                <a:off x="17597462" y="7512903"/>
                <a:ext cx="400669" cy="75757"/>
              </a:xfrm>
              <a:custGeom>
                <a:avLst/>
                <a:gdLst>
                  <a:gd name="connsiteX0" fmla="*/ 374413 w 400669"/>
                  <a:gd name="connsiteY0" fmla="*/ 75757 h 75757"/>
                  <a:gd name="connsiteX1" fmla="*/ 26200 w 400669"/>
                  <a:gd name="connsiteY1" fmla="*/ 75757 h 75757"/>
                  <a:gd name="connsiteX2" fmla="*/ 0 w 400669"/>
                  <a:gd name="connsiteY2" fmla="*/ 49558 h 75757"/>
                  <a:gd name="connsiteX3" fmla="*/ 0 w 400669"/>
                  <a:gd name="connsiteY3" fmla="*/ 26200 h 75757"/>
                  <a:gd name="connsiteX4" fmla="*/ 26200 w 400669"/>
                  <a:gd name="connsiteY4" fmla="*/ 0 h 75757"/>
                  <a:gd name="connsiteX5" fmla="*/ 374469 w 400669"/>
                  <a:gd name="connsiteY5" fmla="*/ 0 h 75757"/>
                  <a:gd name="connsiteX6" fmla="*/ 400669 w 400669"/>
                  <a:gd name="connsiteY6" fmla="*/ 26200 h 75757"/>
                  <a:gd name="connsiteX7" fmla="*/ 400669 w 400669"/>
                  <a:gd name="connsiteY7" fmla="*/ 49558 h 75757"/>
                  <a:gd name="connsiteX8" fmla="*/ 374413 w 400669"/>
                  <a:gd name="connsiteY8" fmla="*/ 75757 h 7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669" h="75757">
                    <a:moveTo>
                      <a:pt x="374413" y="75757"/>
                    </a:moveTo>
                    <a:lnTo>
                      <a:pt x="26200" y="75757"/>
                    </a:lnTo>
                    <a:cubicBezTo>
                      <a:pt x="11821" y="75757"/>
                      <a:pt x="0" y="63993"/>
                      <a:pt x="0" y="49558"/>
                    </a:cubicBezTo>
                    <a:lnTo>
                      <a:pt x="0" y="26200"/>
                    </a:lnTo>
                    <a:cubicBezTo>
                      <a:pt x="0" y="11821"/>
                      <a:pt x="11764" y="0"/>
                      <a:pt x="26200" y="0"/>
                    </a:cubicBezTo>
                    <a:lnTo>
                      <a:pt x="374469" y="0"/>
                    </a:lnTo>
                    <a:cubicBezTo>
                      <a:pt x="388848" y="0"/>
                      <a:pt x="400669" y="11764"/>
                      <a:pt x="400669" y="26200"/>
                    </a:cubicBezTo>
                    <a:lnTo>
                      <a:pt x="400669" y="49558"/>
                    </a:lnTo>
                    <a:cubicBezTo>
                      <a:pt x="400612" y="63993"/>
                      <a:pt x="388848" y="75757"/>
                      <a:pt x="374413" y="75757"/>
                    </a:cubicBezTo>
                    <a:close/>
                  </a:path>
                </a:pathLst>
              </a:custGeom>
              <a:solidFill>
                <a:srgbClr val="ED7D2B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grpSp>
          <p:nvGrpSpPr>
            <p:cNvPr id="144" name="Graphic 20">
              <a:extLst>
                <a:ext uri="{FF2B5EF4-FFF2-40B4-BE49-F238E27FC236}">
                  <a16:creationId xmlns:a16="http://schemas.microsoft.com/office/drawing/2014/main" id="{EA80698D-A80D-E955-0B64-C27DFD67A9BE}"/>
                </a:ext>
              </a:extLst>
            </p:cNvPr>
            <p:cNvGrpSpPr/>
            <p:nvPr/>
          </p:nvGrpSpPr>
          <p:grpSpPr>
            <a:xfrm>
              <a:off x="16143573" y="4050042"/>
              <a:ext cx="345939" cy="212383"/>
              <a:chOff x="16143573" y="4050042"/>
              <a:chExt cx="345939" cy="212383"/>
            </a:xfrm>
            <a:solidFill>
              <a:srgbClr val="FFFFFF"/>
            </a:solidFill>
          </p:grpSpPr>
          <p:sp>
            <p:nvSpPr>
              <p:cNvPr id="157" name="Freeform: Shape 127">
                <a:extLst>
                  <a:ext uri="{FF2B5EF4-FFF2-40B4-BE49-F238E27FC236}">
                    <a16:creationId xmlns:a16="http://schemas.microsoft.com/office/drawing/2014/main" id="{B6E29FA9-3C66-5EFB-0A1A-DD25E83CE062}"/>
                  </a:ext>
                </a:extLst>
              </p:cNvPr>
              <p:cNvSpPr/>
              <p:nvPr/>
            </p:nvSpPr>
            <p:spPr>
              <a:xfrm>
                <a:off x="16283154" y="4220937"/>
                <a:ext cx="67573" cy="41487"/>
              </a:xfrm>
              <a:custGeom>
                <a:avLst/>
                <a:gdLst>
                  <a:gd name="connsiteX0" fmla="*/ 67574 w 67573"/>
                  <a:gd name="connsiteY0" fmla="*/ 17334 h 41487"/>
                  <a:gd name="connsiteX1" fmla="*/ 33872 w 67573"/>
                  <a:gd name="connsiteY1" fmla="*/ 41488 h 41487"/>
                  <a:gd name="connsiteX2" fmla="*/ 0 w 67573"/>
                  <a:gd name="connsiteY2" fmla="*/ 17561 h 41487"/>
                  <a:gd name="connsiteX3" fmla="*/ 33872 w 67573"/>
                  <a:gd name="connsiteY3" fmla="*/ 0 h 41487"/>
                  <a:gd name="connsiteX4" fmla="*/ 67574 w 67573"/>
                  <a:gd name="connsiteY4" fmla="*/ 17334 h 4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73" h="41487">
                    <a:moveTo>
                      <a:pt x="67574" y="17334"/>
                    </a:moveTo>
                    <a:lnTo>
                      <a:pt x="33872" y="41488"/>
                    </a:lnTo>
                    <a:lnTo>
                      <a:pt x="0" y="17561"/>
                    </a:lnTo>
                    <a:cubicBezTo>
                      <a:pt x="7502" y="6990"/>
                      <a:pt x="19891" y="0"/>
                      <a:pt x="33872" y="0"/>
                    </a:cubicBezTo>
                    <a:cubicBezTo>
                      <a:pt x="47739" y="57"/>
                      <a:pt x="60072" y="6877"/>
                      <a:pt x="67574" y="173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8" name="Freeform: Shape 128">
                <a:extLst>
                  <a:ext uri="{FF2B5EF4-FFF2-40B4-BE49-F238E27FC236}">
                    <a16:creationId xmlns:a16="http://schemas.microsoft.com/office/drawing/2014/main" id="{EBC88892-1FF8-1859-DBDC-F0B1C58F623C}"/>
                  </a:ext>
                </a:extLst>
              </p:cNvPr>
              <p:cNvSpPr/>
              <p:nvPr/>
            </p:nvSpPr>
            <p:spPr>
              <a:xfrm>
                <a:off x="16235073" y="4162058"/>
                <a:ext cx="163507" cy="57628"/>
              </a:xfrm>
              <a:custGeom>
                <a:avLst/>
                <a:gdLst>
                  <a:gd name="connsiteX0" fmla="*/ 81953 w 163507"/>
                  <a:gd name="connsiteY0" fmla="*/ 0 h 57628"/>
                  <a:gd name="connsiteX1" fmla="*/ 0 w 163507"/>
                  <a:gd name="connsiteY1" fmla="*/ 42624 h 57628"/>
                  <a:gd name="connsiteX2" fmla="*/ 21369 w 163507"/>
                  <a:gd name="connsiteY2" fmla="*/ 57628 h 57628"/>
                  <a:gd name="connsiteX3" fmla="*/ 81953 w 163507"/>
                  <a:gd name="connsiteY3" fmla="*/ 26200 h 57628"/>
                  <a:gd name="connsiteX4" fmla="*/ 142195 w 163507"/>
                  <a:gd name="connsiteY4" fmla="*/ 57173 h 57628"/>
                  <a:gd name="connsiteX5" fmla="*/ 163507 w 163507"/>
                  <a:gd name="connsiteY5" fmla="*/ 41886 h 57628"/>
                  <a:gd name="connsiteX6" fmla="*/ 81953 w 163507"/>
                  <a:gd name="connsiteY6" fmla="*/ 0 h 57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507" h="57628">
                    <a:moveTo>
                      <a:pt x="81953" y="0"/>
                    </a:moveTo>
                    <a:cubicBezTo>
                      <a:pt x="48080" y="0"/>
                      <a:pt x="18130" y="16879"/>
                      <a:pt x="0" y="42624"/>
                    </a:cubicBezTo>
                    <a:lnTo>
                      <a:pt x="21369" y="57628"/>
                    </a:lnTo>
                    <a:cubicBezTo>
                      <a:pt x="34838" y="38589"/>
                      <a:pt x="57003" y="26200"/>
                      <a:pt x="81953" y="26200"/>
                    </a:cubicBezTo>
                    <a:cubicBezTo>
                      <a:pt x="106732" y="26200"/>
                      <a:pt x="128783" y="38419"/>
                      <a:pt x="142195" y="57173"/>
                    </a:cubicBezTo>
                    <a:lnTo>
                      <a:pt x="163507" y="41886"/>
                    </a:lnTo>
                    <a:cubicBezTo>
                      <a:pt x="145264" y="16481"/>
                      <a:pt x="115484" y="0"/>
                      <a:pt x="819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9" name="Freeform: Shape 129">
                <a:extLst>
                  <a:ext uri="{FF2B5EF4-FFF2-40B4-BE49-F238E27FC236}">
                    <a16:creationId xmlns:a16="http://schemas.microsoft.com/office/drawing/2014/main" id="{08CBA23F-E6E1-D3BA-A2AB-043F81434910}"/>
                  </a:ext>
                </a:extLst>
              </p:cNvPr>
              <p:cNvSpPr/>
              <p:nvPr/>
            </p:nvSpPr>
            <p:spPr>
              <a:xfrm>
                <a:off x="16143573" y="4050042"/>
                <a:ext cx="345939" cy="105140"/>
              </a:xfrm>
              <a:custGeom>
                <a:avLst/>
                <a:gdLst>
                  <a:gd name="connsiteX0" fmla="*/ 173453 w 345939"/>
                  <a:gd name="connsiteY0" fmla="*/ 0 h 105140"/>
                  <a:gd name="connsiteX1" fmla="*/ 0 w 345939"/>
                  <a:gd name="connsiteY1" fmla="*/ 90136 h 105140"/>
                  <a:gd name="connsiteX2" fmla="*/ 21426 w 345939"/>
                  <a:gd name="connsiteY2" fmla="*/ 105140 h 105140"/>
                  <a:gd name="connsiteX3" fmla="*/ 173453 w 345939"/>
                  <a:gd name="connsiteY3" fmla="*/ 26200 h 105140"/>
                  <a:gd name="connsiteX4" fmla="*/ 324741 w 345939"/>
                  <a:gd name="connsiteY4" fmla="*/ 104003 h 105140"/>
                  <a:gd name="connsiteX5" fmla="*/ 345939 w 345939"/>
                  <a:gd name="connsiteY5" fmla="*/ 88715 h 105140"/>
                  <a:gd name="connsiteX6" fmla="*/ 173453 w 345939"/>
                  <a:gd name="connsiteY6" fmla="*/ 0 h 105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5939" h="105140">
                    <a:moveTo>
                      <a:pt x="173453" y="0"/>
                    </a:moveTo>
                    <a:cubicBezTo>
                      <a:pt x="101787" y="0"/>
                      <a:pt x="38419" y="35634"/>
                      <a:pt x="0" y="90136"/>
                    </a:cubicBezTo>
                    <a:lnTo>
                      <a:pt x="21426" y="105140"/>
                    </a:lnTo>
                    <a:cubicBezTo>
                      <a:pt x="55071" y="57458"/>
                      <a:pt x="110710" y="26200"/>
                      <a:pt x="173453" y="26200"/>
                    </a:cubicBezTo>
                    <a:cubicBezTo>
                      <a:pt x="235684" y="26200"/>
                      <a:pt x="290982" y="56946"/>
                      <a:pt x="324741" y="104003"/>
                    </a:cubicBezTo>
                    <a:lnTo>
                      <a:pt x="345939" y="88715"/>
                    </a:lnTo>
                    <a:cubicBezTo>
                      <a:pt x="307464" y="35009"/>
                      <a:pt x="244550" y="0"/>
                      <a:pt x="1734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0" name="Freeform: Shape 130">
                <a:extLst>
                  <a:ext uri="{FF2B5EF4-FFF2-40B4-BE49-F238E27FC236}">
                    <a16:creationId xmlns:a16="http://schemas.microsoft.com/office/drawing/2014/main" id="{417BA89C-A85D-A9CB-C5AE-45E1BB1E3219}"/>
                  </a:ext>
                </a:extLst>
              </p:cNvPr>
              <p:cNvSpPr/>
              <p:nvPr/>
            </p:nvSpPr>
            <p:spPr>
              <a:xfrm>
                <a:off x="16193359" y="4111364"/>
                <a:ext cx="246652" cy="78883"/>
              </a:xfrm>
              <a:custGeom>
                <a:avLst/>
                <a:gdLst>
                  <a:gd name="connsiteX0" fmla="*/ 123668 w 246652"/>
                  <a:gd name="connsiteY0" fmla="*/ 0 h 78883"/>
                  <a:gd name="connsiteX1" fmla="*/ 0 w 246652"/>
                  <a:gd name="connsiteY1" fmla="*/ 63880 h 78883"/>
                  <a:gd name="connsiteX2" fmla="*/ 21369 w 246652"/>
                  <a:gd name="connsiteY2" fmla="*/ 78884 h 78883"/>
                  <a:gd name="connsiteX3" fmla="*/ 123668 w 246652"/>
                  <a:gd name="connsiteY3" fmla="*/ 26200 h 78883"/>
                  <a:gd name="connsiteX4" fmla="*/ 225454 w 246652"/>
                  <a:gd name="connsiteY4" fmla="*/ 78088 h 78883"/>
                  <a:gd name="connsiteX5" fmla="*/ 246653 w 246652"/>
                  <a:gd name="connsiteY5" fmla="*/ 62913 h 78883"/>
                  <a:gd name="connsiteX6" fmla="*/ 123668 w 246652"/>
                  <a:gd name="connsiteY6" fmla="*/ 0 h 7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6652" h="78883">
                    <a:moveTo>
                      <a:pt x="123668" y="0"/>
                    </a:moveTo>
                    <a:cubicBezTo>
                      <a:pt x="72689" y="0"/>
                      <a:pt x="27507" y="25234"/>
                      <a:pt x="0" y="63880"/>
                    </a:cubicBezTo>
                    <a:lnTo>
                      <a:pt x="21369" y="78884"/>
                    </a:lnTo>
                    <a:cubicBezTo>
                      <a:pt x="44159" y="47057"/>
                      <a:pt x="81498" y="26200"/>
                      <a:pt x="123668" y="26200"/>
                    </a:cubicBezTo>
                    <a:cubicBezTo>
                      <a:pt x="165496" y="26200"/>
                      <a:pt x="202608" y="46716"/>
                      <a:pt x="225454" y="78088"/>
                    </a:cubicBezTo>
                    <a:lnTo>
                      <a:pt x="246653" y="62913"/>
                    </a:lnTo>
                    <a:cubicBezTo>
                      <a:pt x="219089" y="24779"/>
                      <a:pt x="174248" y="0"/>
                      <a:pt x="1236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68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145" name="Freeform: Shape 131">
              <a:extLst>
                <a:ext uri="{FF2B5EF4-FFF2-40B4-BE49-F238E27FC236}">
                  <a16:creationId xmlns:a16="http://schemas.microsoft.com/office/drawing/2014/main" id="{B9577EE8-09E7-5354-AAD1-FA9F4BCA25BD}"/>
                </a:ext>
              </a:extLst>
            </p:cNvPr>
            <p:cNvSpPr/>
            <p:nvPr/>
          </p:nvSpPr>
          <p:spPr>
            <a:xfrm>
              <a:off x="16127831" y="7592298"/>
              <a:ext cx="430790" cy="430676"/>
            </a:xfrm>
            <a:custGeom>
              <a:avLst/>
              <a:gdLst>
                <a:gd name="connsiteX0" fmla="*/ 0 w 430790"/>
                <a:gd name="connsiteY0" fmla="*/ 215282 h 430676"/>
                <a:gd name="connsiteX1" fmla="*/ 44727 w 430790"/>
                <a:gd name="connsiteY1" fmla="*/ 346621 h 430676"/>
                <a:gd name="connsiteX2" fmla="*/ 76213 w 430790"/>
                <a:gd name="connsiteY2" fmla="*/ 379584 h 430676"/>
                <a:gd name="connsiteX3" fmla="*/ 113722 w 430790"/>
                <a:gd name="connsiteY3" fmla="*/ 405159 h 430676"/>
                <a:gd name="connsiteX4" fmla="*/ 215395 w 430790"/>
                <a:gd name="connsiteY4" fmla="*/ 430677 h 430676"/>
                <a:gd name="connsiteX5" fmla="*/ 338835 w 430790"/>
                <a:gd name="connsiteY5" fmla="*/ 391803 h 430676"/>
                <a:gd name="connsiteX6" fmla="*/ 344064 w 430790"/>
                <a:gd name="connsiteY6" fmla="*/ 388053 h 430676"/>
                <a:gd name="connsiteX7" fmla="*/ 386063 w 430790"/>
                <a:gd name="connsiteY7" fmla="*/ 346678 h 430676"/>
                <a:gd name="connsiteX8" fmla="*/ 430790 w 430790"/>
                <a:gd name="connsiteY8" fmla="*/ 215338 h 430676"/>
                <a:gd name="connsiteX9" fmla="*/ 215395 w 430790"/>
                <a:gd name="connsiteY9" fmla="*/ 0 h 430676"/>
                <a:gd name="connsiteX10" fmla="*/ 0 w 430790"/>
                <a:gd name="connsiteY10" fmla="*/ 215282 h 43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0790" h="430676">
                  <a:moveTo>
                    <a:pt x="0" y="215282"/>
                  </a:moveTo>
                  <a:cubicBezTo>
                    <a:pt x="0" y="264783"/>
                    <a:pt x="16652" y="310305"/>
                    <a:pt x="44727" y="346621"/>
                  </a:cubicBezTo>
                  <a:cubicBezTo>
                    <a:pt x="54048" y="358727"/>
                    <a:pt x="64619" y="369752"/>
                    <a:pt x="76213" y="379584"/>
                  </a:cubicBezTo>
                  <a:cubicBezTo>
                    <a:pt x="87749" y="389416"/>
                    <a:pt x="100310" y="397941"/>
                    <a:pt x="113722" y="405159"/>
                  </a:cubicBezTo>
                  <a:cubicBezTo>
                    <a:pt x="144014" y="421413"/>
                    <a:pt x="178568" y="430677"/>
                    <a:pt x="215395" y="430677"/>
                  </a:cubicBezTo>
                  <a:cubicBezTo>
                    <a:pt x="261373" y="430677"/>
                    <a:pt x="303884" y="416241"/>
                    <a:pt x="338835" y="391803"/>
                  </a:cubicBezTo>
                  <a:cubicBezTo>
                    <a:pt x="340597" y="390610"/>
                    <a:pt x="342359" y="389303"/>
                    <a:pt x="344064" y="388053"/>
                  </a:cubicBezTo>
                  <a:cubicBezTo>
                    <a:pt x="359863" y="376231"/>
                    <a:pt x="374015" y="362364"/>
                    <a:pt x="386063" y="346678"/>
                  </a:cubicBezTo>
                  <a:cubicBezTo>
                    <a:pt x="414138" y="310305"/>
                    <a:pt x="430790" y="264783"/>
                    <a:pt x="430790" y="215338"/>
                  </a:cubicBezTo>
                  <a:cubicBezTo>
                    <a:pt x="430790" y="96388"/>
                    <a:pt x="334346" y="0"/>
                    <a:pt x="215395" y="0"/>
                  </a:cubicBezTo>
                  <a:cubicBezTo>
                    <a:pt x="96445" y="-57"/>
                    <a:pt x="0" y="96388"/>
                    <a:pt x="0" y="215282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6" name="Freeform: Shape 132">
              <a:extLst>
                <a:ext uri="{FF2B5EF4-FFF2-40B4-BE49-F238E27FC236}">
                  <a16:creationId xmlns:a16="http://schemas.microsoft.com/office/drawing/2014/main" id="{0D338ECB-1BF6-E73E-B55B-72B73D85C706}"/>
                </a:ext>
              </a:extLst>
            </p:cNvPr>
            <p:cNvSpPr/>
            <p:nvPr/>
          </p:nvSpPr>
          <p:spPr>
            <a:xfrm>
              <a:off x="16219217" y="7659138"/>
              <a:ext cx="225113" cy="363893"/>
            </a:xfrm>
            <a:custGeom>
              <a:avLst/>
              <a:gdLst>
                <a:gd name="connsiteX0" fmla="*/ 182319 w 225113"/>
                <a:gd name="connsiteY0" fmla="*/ 286601 h 363893"/>
                <a:gd name="connsiteX1" fmla="*/ 162484 w 225113"/>
                <a:gd name="connsiteY1" fmla="*/ 269040 h 363893"/>
                <a:gd name="connsiteX2" fmla="*/ 157540 w 225113"/>
                <a:gd name="connsiteY2" fmla="*/ 269949 h 363893"/>
                <a:gd name="connsiteX3" fmla="*/ 145946 w 225113"/>
                <a:gd name="connsiteY3" fmla="*/ 262731 h 363893"/>
                <a:gd name="connsiteX4" fmla="*/ 149242 w 225113"/>
                <a:gd name="connsiteY4" fmla="*/ 240680 h 363893"/>
                <a:gd name="connsiteX5" fmla="*/ 152595 w 225113"/>
                <a:gd name="connsiteY5" fmla="*/ 201523 h 363893"/>
                <a:gd name="connsiteX6" fmla="*/ 170213 w 225113"/>
                <a:gd name="connsiteY6" fmla="*/ 199875 h 363893"/>
                <a:gd name="connsiteX7" fmla="*/ 186467 w 225113"/>
                <a:gd name="connsiteY7" fmla="*/ 91950 h 363893"/>
                <a:gd name="connsiteX8" fmla="*/ 197550 w 225113"/>
                <a:gd name="connsiteY8" fmla="*/ 89847 h 363893"/>
                <a:gd name="connsiteX9" fmla="*/ 213463 w 225113"/>
                <a:gd name="connsiteY9" fmla="*/ 60408 h 363893"/>
                <a:gd name="connsiteX10" fmla="*/ 202665 w 225113"/>
                <a:gd name="connsiteY10" fmla="*/ 71149 h 363893"/>
                <a:gd name="connsiteX11" fmla="*/ 198630 w 225113"/>
                <a:gd name="connsiteY11" fmla="*/ 13066 h 363893"/>
                <a:gd name="connsiteX12" fmla="*/ 122872 w 225113"/>
                <a:gd name="connsiteY12" fmla="*/ 5905 h 363893"/>
                <a:gd name="connsiteX13" fmla="*/ 49558 w 225113"/>
                <a:gd name="connsiteY13" fmla="*/ 34833 h 363893"/>
                <a:gd name="connsiteX14" fmla="*/ 65244 w 225113"/>
                <a:gd name="connsiteY14" fmla="*/ 149578 h 363893"/>
                <a:gd name="connsiteX15" fmla="*/ 66323 w 225113"/>
                <a:gd name="connsiteY15" fmla="*/ 156341 h 363893"/>
                <a:gd name="connsiteX16" fmla="*/ 75417 w 225113"/>
                <a:gd name="connsiteY16" fmla="*/ 177994 h 363893"/>
                <a:gd name="connsiteX17" fmla="*/ 47910 w 225113"/>
                <a:gd name="connsiteY17" fmla="*/ 241988 h 363893"/>
                <a:gd name="connsiteX18" fmla="*/ 28132 w 225113"/>
                <a:gd name="connsiteY18" fmla="*/ 263300 h 363893"/>
                <a:gd name="connsiteX19" fmla="*/ 27734 w 225113"/>
                <a:gd name="connsiteY19" fmla="*/ 263584 h 363893"/>
                <a:gd name="connsiteX20" fmla="*/ 27905 w 225113"/>
                <a:gd name="connsiteY20" fmla="*/ 263641 h 363893"/>
                <a:gd name="connsiteX21" fmla="*/ 114 w 225113"/>
                <a:gd name="connsiteY21" fmla="*/ 324622 h 363893"/>
                <a:gd name="connsiteX22" fmla="*/ 0 w 225113"/>
                <a:gd name="connsiteY22" fmla="*/ 324963 h 363893"/>
                <a:gd name="connsiteX23" fmla="*/ 39271 w 225113"/>
                <a:gd name="connsiteY23" fmla="*/ 346559 h 363893"/>
                <a:gd name="connsiteX24" fmla="*/ 41999 w 225113"/>
                <a:gd name="connsiteY24" fmla="*/ 347696 h 363893"/>
                <a:gd name="connsiteX25" fmla="*/ 42624 w 225113"/>
                <a:gd name="connsiteY25" fmla="*/ 347923 h 363893"/>
                <a:gd name="connsiteX26" fmla="*/ 47114 w 225113"/>
                <a:gd name="connsiteY26" fmla="*/ 349685 h 363893"/>
                <a:gd name="connsiteX27" fmla="*/ 58083 w 225113"/>
                <a:gd name="connsiteY27" fmla="*/ 353606 h 363893"/>
                <a:gd name="connsiteX28" fmla="*/ 69790 w 225113"/>
                <a:gd name="connsiteY28" fmla="*/ 357017 h 363893"/>
                <a:gd name="connsiteX29" fmla="*/ 75246 w 225113"/>
                <a:gd name="connsiteY29" fmla="*/ 358324 h 363893"/>
                <a:gd name="connsiteX30" fmla="*/ 80077 w 225113"/>
                <a:gd name="connsiteY30" fmla="*/ 359347 h 363893"/>
                <a:gd name="connsiteX31" fmla="*/ 80759 w 225113"/>
                <a:gd name="connsiteY31" fmla="*/ 359517 h 363893"/>
                <a:gd name="connsiteX32" fmla="*/ 83998 w 225113"/>
                <a:gd name="connsiteY32" fmla="*/ 360142 h 363893"/>
                <a:gd name="connsiteX33" fmla="*/ 91614 w 225113"/>
                <a:gd name="connsiteY33" fmla="*/ 361449 h 363893"/>
                <a:gd name="connsiteX34" fmla="*/ 93376 w 225113"/>
                <a:gd name="connsiteY34" fmla="*/ 361677 h 363893"/>
                <a:gd name="connsiteX35" fmla="*/ 97581 w 225113"/>
                <a:gd name="connsiteY35" fmla="*/ 362245 h 363893"/>
                <a:gd name="connsiteX36" fmla="*/ 103549 w 225113"/>
                <a:gd name="connsiteY36" fmla="*/ 362927 h 363893"/>
                <a:gd name="connsiteX37" fmla="*/ 110312 w 225113"/>
                <a:gd name="connsiteY37" fmla="*/ 363439 h 363893"/>
                <a:gd name="connsiteX38" fmla="*/ 116734 w 225113"/>
                <a:gd name="connsiteY38" fmla="*/ 363780 h 363893"/>
                <a:gd name="connsiteX39" fmla="*/ 123497 w 225113"/>
                <a:gd name="connsiteY39" fmla="*/ 363893 h 363893"/>
                <a:gd name="connsiteX40" fmla="*/ 130772 w 225113"/>
                <a:gd name="connsiteY40" fmla="*/ 363780 h 363893"/>
                <a:gd name="connsiteX41" fmla="*/ 131397 w 225113"/>
                <a:gd name="connsiteY41" fmla="*/ 363723 h 363893"/>
                <a:gd name="connsiteX42" fmla="*/ 133159 w 225113"/>
                <a:gd name="connsiteY42" fmla="*/ 363666 h 363893"/>
                <a:gd name="connsiteX43" fmla="*/ 136739 w 225113"/>
                <a:gd name="connsiteY43" fmla="*/ 363495 h 363893"/>
                <a:gd name="connsiteX44" fmla="*/ 137194 w 225113"/>
                <a:gd name="connsiteY44" fmla="*/ 363439 h 363893"/>
                <a:gd name="connsiteX45" fmla="*/ 143957 w 225113"/>
                <a:gd name="connsiteY45" fmla="*/ 362927 h 363893"/>
                <a:gd name="connsiteX46" fmla="*/ 225113 w 225113"/>
                <a:gd name="connsiteY46" fmla="*/ 338375 h 363893"/>
                <a:gd name="connsiteX47" fmla="*/ 182319 w 225113"/>
                <a:gd name="connsiteY47" fmla="*/ 286601 h 36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113" h="363893">
                  <a:moveTo>
                    <a:pt x="182319" y="286601"/>
                  </a:moveTo>
                  <a:lnTo>
                    <a:pt x="162484" y="269040"/>
                  </a:lnTo>
                  <a:cubicBezTo>
                    <a:pt x="160836" y="269381"/>
                    <a:pt x="159188" y="269665"/>
                    <a:pt x="157540" y="269949"/>
                  </a:cubicBezTo>
                  <a:cubicBezTo>
                    <a:pt x="153959" y="267449"/>
                    <a:pt x="150038" y="265005"/>
                    <a:pt x="145946" y="262731"/>
                  </a:cubicBezTo>
                  <a:cubicBezTo>
                    <a:pt x="147253" y="254718"/>
                    <a:pt x="148333" y="247273"/>
                    <a:pt x="149242" y="240680"/>
                  </a:cubicBezTo>
                  <a:cubicBezTo>
                    <a:pt x="152254" y="217606"/>
                    <a:pt x="152595" y="203682"/>
                    <a:pt x="152595" y="201523"/>
                  </a:cubicBezTo>
                  <a:cubicBezTo>
                    <a:pt x="163109" y="201011"/>
                    <a:pt x="170213" y="199875"/>
                    <a:pt x="170213" y="199875"/>
                  </a:cubicBezTo>
                  <a:cubicBezTo>
                    <a:pt x="190105" y="195271"/>
                    <a:pt x="191071" y="127356"/>
                    <a:pt x="186467" y="91950"/>
                  </a:cubicBezTo>
                  <a:cubicBezTo>
                    <a:pt x="190218" y="92007"/>
                    <a:pt x="193856" y="91495"/>
                    <a:pt x="197550" y="89847"/>
                  </a:cubicBezTo>
                  <a:cubicBezTo>
                    <a:pt x="212610" y="83198"/>
                    <a:pt x="213463" y="60408"/>
                    <a:pt x="213463" y="60408"/>
                  </a:cubicBezTo>
                  <a:cubicBezTo>
                    <a:pt x="213463" y="60408"/>
                    <a:pt x="209087" y="68535"/>
                    <a:pt x="202665" y="71149"/>
                  </a:cubicBezTo>
                  <a:cubicBezTo>
                    <a:pt x="202665" y="71149"/>
                    <a:pt x="227841" y="36652"/>
                    <a:pt x="198630" y="13066"/>
                  </a:cubicBezTo>
                  <a:cubicBezTo>
                    <a:pt x="169531" y="-10576"/>
                    <a:pt x="139808" y="4882"/>
                    <a:pt x="122872" y="5905"/>
                  </a:cubicBezTo>
                  <a:cubicBezTo>
                    <a:pt x="85704" y="8179"/>
                    <a:pt x="61663" y="10395"/>
                    <a:pt x="49558" y="34833"/>
                  </a:cubicBezTo>
                  <a:cubicBezTo>
                    <a:pt x="37566" y="58930"/>
                    <a:pt x="42283" y="125197"/>
                    <a:pt x="65244" y="149578"/>
                  </a:cubicBezTo>
                  <a:cubicBezTo>
                    <a:pt x="65641" y="151851"/>
                    <a:pt x="66039" y="154068"/>
                    <a:pt x="66323" y="156341"/>
                  </a:cubicBezTo>
                  <a:cubicBezTo>
                    <a:pt x="67687" y="165093"/>
                    <a:pt x="70870" y="172254"/>
                    <a:pt x="75417" y="177994"/>
                  </a:cubicBezTo>
                  <a:cubicBezTo>
                    <a:pt x="70245" y="206524"/>
                    <a:pt x="58481" y="227836"/>
                    <a:pt x="47910" y="241988"/>
                  </a:cubicBezTo>
                  <a:cubicBezTo>
                    <a:pt x="40749" y="247557"/>
                    <a:pt x="34213" y="254718"/>
                    <a:pt x="28132" y="263300"/>
                  </a:cubicBezTo>
                  <a:cubicBezTo>
                    <a:pt x="27961" y="263413"/>
                    <a:pt x="27734" y="263584"/>
                    <a:pt x="27734" y="263584"/>
                  </a:cubicBezTo>
                  <a:cubicBezTo>
                    <a:pt x="27734" y="263584"/>
                    <a:pt x="27791" y="263584"/>
                    <a:pt x="27905" y="263641"/>
                  </a:cubicBezTo>
                  <a:cubicBezTo>
                    <a:pt x="16709" y="279554"/>
                    <a:pt x="7502" y="300298"/>
                    <a:pt x="114" y="324622"/>
                  </a:cubicBezTo>
                  <a:cubicBezTo>
                    <a:pt x="57" y="324736"/>
                    <a:pt x="57" y="324849"/>
                    <a:pt x="0" y="324963"/>
                  </a:cubicBezTo>
                  <a:cubicBezTo>
                    <a:pt x="12162" y="333545"/>
                    <a:pt x="25347" y="340762"/>
                    <a:pt x="39271" y="346559"/>
                  </a:cubicBezTo>
                  <a:cubicBezTo>
                    <a:pt x="40181" y="346957"/>
                    <a:pt x="41090" y="347298"/>
                    <a:pt x="41999" y="347696"/>
                  </a:cubicBezTo>
                  <a:cubicBezTo>
                    <a:pt x="42227" y="347753"/>
                    <a:pt x="42397" y="347866"/>
                    <a:pt x="42624" y="347923"/>
                  </a:cubicBezTo>
                  <a:cubicBezTo>
                    <a:pt x="44102" y="348549"/>
                    <a:pt x="45636" y="349117"/>
                    <a:pt x="47114" y="349685"/>
                  </a:cubicBezTo>
                  <a:cubicBezTo>
                    <a:pt x="50751" y="351106"/>
                    <a:pt x="54389" y="352413"/>
                    <a:pt x="58083" y="353606"/>
                  </a:cubicBezTo>
                  <a:cubicBezTo>
                    <a:pt x="61948" y="354857"/>
                    <a:pt x="65869" y="355994"/>
                    <a:pt x="69790" y="357017"/>
                  </a:cubicBezTo>
                  <a:cubicBezTo>
                    <a:pt x="71609" y="357471"/>
                    <a:pt x="73427" y="357926"/>
                    <a:pt x="75246" y="358324"/>
                  </a:cubicBezTo>
                  <a:cubicBezTo>
                    <a:pt x="76838" y="358722"/>
                    <a:pt x="78429" y="359062"/>
                    <a:pt x="80077" y="359347"/>
                  </a:cubicBezTo>
                  <a:cubicBezTo>
                    <a:pt x="80304" y="359403"/>
                    <a:pt x="80532" y="359460"/>
                    <a:pt x="80759" y="359517"/>
                  </a:cubicBezTo>
                  <a:cubicBezTo>
                    <a:pt x="81839" y="359744"/>
                    <a:pt x="82918" y="359915"/>
                    <a:pt x="83998" y="360142"/>
                  </a:cubicBezTo>
                  <a:cubicBezTo>
                    <a:pt x="86499" y="360597"/>
                    <a:pt x="89056" y="361051"/>
                    <a:pt x="91614" y="361449"/>
                  </a:cubicBezTo>
                  <a:cubicBezTo>
                    <a:pt x="92182" y="361506"/>
                    <a:pt x="92808" y="361620"/>
                    <a:pt x="93376" y="361677"/>
                  </a:cubicBezTo>
                  <a:cubicBezTo>
                    <a:pt x="94797" y="361904"/>
                    <a:pt x="96160" y="362074"/>
                    <a:pt x="97581" y="362245"/>
                  </a:cubicBezTo>
                  <a:cubicBezTo>
                    <a:pt x="99571" y="362472"/>
                    <a:pt x="101560" y="362700"/>
                    <a:pt x="103549" y="362927"/>
                  </a:cubicBezTo>
                  <a:cubicBezTo>
                    <a:pt x="105765" y="363154"/>
                    <a:pt x="108039" y="363325"/>
                    <a:pt x="110312" y="363439"/>
                  </a:cubicBezTo>
                  <a:cubicBezTo>
                    <a:pt x="112415" y="363609"/>
                    <a:pt x="114574" y="363723"/>
                    <a:pt x="116734" y="363780"/>
                  </a:cubicBezTo>
                  <a:cubicBezTo>
                    <a:pt x="118950" y="363837"/>
                    <a:pt x="121224" y="363893"/>
                    <a:pt x="123497" y="363893"/>
                  </a:cubicBezTo>
                  <a:cubicBezTo>
                    <a:pt x="125941" y="363893"/>
                    <a:pt x="128328" y="363837"/>
                    <a:pt x="130772" y="363780"/>
                  </a:cubicBezTo>
                  <a:cubicBezTo>
                    <a:pt x="130999" y="363780"/>
                    <a:pt x="131170" y="363780"/>
                    <a:pt x="131397" y="363723"/>
                  </a:cubicBezTo>
                  <a:cubicBezTo>
                    <a:pt x="131965" y="363723"/>
                    <a:pt x="132590" y="363723"/>
                    <a:pt x="133159" y="363666"/>
                  </a:cubicBezTo>
                  <a:cubicBezTo>
                    <a:pt x="134352" y="363666"/>
                    <a:pt x="135545" y="363609"/>
                    <a:pt x="136739" y="363495"/>
                  </a:cubicBezTo>
                  <a:cubicBezTo>
                    <a:pt x="136909" y="363439"/>
                    <a:pt x="137023" y="363439"/>
                    <a:pt x="137194" y="363439"/>
                  </a:cubicBezTo>
                  <a:cubicBezTo>
                    <a:pt x="139467" y="363325"/>
                    <a:pt x="141683" y="363154"/>
                    <a:pt x="143957" y="362927"/>
                  </a:cubicBezTo>
                  <a:cubicBezTo>
                    <a:pt x="173055" y="360199"/>
                    <a:pt x="200505" y="351561"/>
                    <a:pt x="225113" y="338375"/>
                  </a:cubicBezTo>
                  <a:cubicBezTo>
                    <a:pt x="212610" y="316950"/>
                    <a:pt x="197038" y="300241"/>
                    <a:pt x="182319" y="286601"/>
                  </a:cubicBezTo>
                  <a:close/>
                </a:path>
              </a:pathLst>
            </a:custGeom>
            <a:solidFill>
              <a:srgbClr val="699DEE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7" name="Freeform: Shape 133">
              <a:extLst>
                <a:ext uri="{FF2B5EF4-FFF2-40B4-BE49-F238E27FC236}">
                  <a16:creationId xmlns:a16="http://schemas.microsoft.com/office/drawing/2014/main" id="{EEE7C950-90A7-4F74-A0C7-2C33211276E8}"/>
                </a:ext>
              </a:extLst>
            </p:cNvPr>
            <p:cNvSpPr/>
            <p:nvPr/>
          </p:nvSpPr>
          <p:spPr>
            <a:xfrm>
              <a:off x="18242454" y="8842670"/>
              <a:ext cx="433688" cy="433688"/>
            </a:xfrm>
            <a:custGeom>
              <a:avLst/>
              <a:gdLst>
                <a:gd name="connsiteX0" fmla="*/ 0 w 433688"/>
                <a:gd name="connsiteY0" fmla="*/ 216816 h 433688"/>
                <a:gd name="connsiteX1" fmla="*/ 45012 w 433688"/>
                <a:gd name="connsiteY1" fmla="*/ 349122 h 433688"/>
                <a:gd name="connsiteX2" fmla="*/ 76667 w 433688"/>
                <a:gd name="connsiteY2" fmla="*/ 382312 h 433688"/>
                <a:gd name="connsiteX3" fmla="*/ 216816 w 433688"/>
                <a:gd name="connsiteY3" fmla="*/ 433688 h 433688"/>
                <a:gd name="connsiteX4" fmla="*/ 346337 w 433688"/>
                <a:gd name="connsiteY4" fmla="*/ 390780 h 433688"/>
                <a:gd name="connsiteX5" fmla="*/ 388678 w 433688"/>
                <a:gd name="connsiteY5" fmla="*/ 349122 h 433688"/>
                <a:gd name="connsiteX6" fmla="*/ 433688 w 433688"/>
                <a:gd name="connsiteY6" fmla="*/ 216816 h 433688"/>
                <a:gd name="connsiteX7" fmla="*/ 216873 w 433688"/>
                <a:gd name="connsiteY7" fmla="*/ 0 h 433688"/>
                <a:gd name="connsiteX8" fmla="*/ 0 w 433688"/>
                <a:gd name="connsiteY8" fmla="*/ 216816 h 43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88" h="433688">
                  <a:moveTo>
                    <a:pt x="0" y="216816"/>
                  </a:moveTo>
                  <a:cubicBezTo>
                    <a:pt x="0" y="266601"/>
                    <a:pt x="16765" y="312465"/>
                    <a:pt x="45012" y="349122"/>
                  </a:cubicBezTo>
                  <a:cubicBezTo>
                    <a:pt x="54388" y="361284"/>
                    <a:pt x="65016" y="372424"/>
                    <a:pt x="76667" y="382312"/>
                  </a:cubicBezTo>
                  <a:cubicBezTo>
                    <a:pt x="114461" y="414366"/>
                    <a:pt x="163393" y="433688"/>
                    <a:pt x="216816" y="433688"/>
                  </a:cubicBezTo>
                  <a:cubicBezTo>
                    <a:pt x="265351" y="433688"/>
                    <a:pt x="310192" y="417776"/>
                    <a:pt x="346337" y="390780"/>
                  </a:cubicBezTo>
                  <a:cubicBezTo>
                    <a:pt x="362307" y="378903"/>
                    <a:pt x="376515" y="364864"/>
                    <a:pt x="388678" y="349122"/>
                  </a:cubicBezTo>
                  <a:cubicBezTo>
                    <a:pt x="416923" y="312522"/>
                    <a:pt x="433688" y="266658"/>
                    <a:pt x="433688" y="216816"/>
                  </a:cubicBezTo>
                  <a:cubicBezTo>
                    <a:pt x="433688" y="97070"/>
                    <a:pt x="336619" y="0"/>
                    <a:pt x="216873" y="0"/>
                  </a:cubicBezTo>
                  <a:cubicBezTo>
                    <a:pt x="97127" y="0"/>
                    <a:pt x="0" y="97013"/>
                    <a:pt x="0" y="216816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8" name="Freeform: Shape 134">
              <a:extLst>
                <a:ext uri="{FF2B5EF4-FFF2-40B4-BE49-F238E27FC236}">
                  <a16:creationId xmlns:a16="http://schemas.microsoft.com/office/drawing/2014/main" id="{7A6DE83D-DC50-B121-852A-09B0B3584FD2}"/>
                </a:ext>
              </a:extLst>
            </p:cNvPr>
            <p:cNvSpPr/>
            <p:nvPr/>
          </p:nvSpPr>
          <p:spPr>
            <a:xfrm>
              <a:off x="18319178" y="8907258"/>
              <a:ext cx="269669" cy="369043"/>
            </a:xfrm>
            <a:custGeom>
              <a:avLst/>
              <a:gdLst>
                <a:gd name="connsiteX0" fmla="*/ 250973 w 269669"/>
                <a:gd name="connsiteY0" fmla="*/ 275099 h 369043"/>
                <a:gd name="connsiteX1" fmla="*/ 249892 w 269669"/>
                <a:gd name="connsiteY1" fmla="*/ 273451 h 369043"/>
                <a:gd name="connsiteX2" fmla="*/ 246426 w 269669"/>
                <a:gd name="connsiteY2" fmla="*/ 269871 h 369043"/>
                <a:gd name="connsiteX3" fmla="*/ 246369 w 269669"/>
                <a:gd name="connsiteY3" fmla="*/ 269814 h 369043"/>
                <a:gd name="connsiteX4" fmla="*/ 235684 w 269669"/>
                <a:gd name="connsiteY4" fmla="*/ 263847 h 369043"/>
                <a:gd name="connsiteX5" fmla="*/ 235230 w 269669"/>
                <a:gd name="connsiteY5" fmla="*/ 263676 h 369043"/>
                <a:gd name="connsiteX6" fmla="*/ 191696 w 269669"/>
                <a:gd name="connsiteY6" fmla="*/ 252764 h 369043"/>
                <a:gd name="connsiteX7" fmla="*/ 176465 w 269669"/>
                <a:gd name="connsiteY7" fmla="*/ 250718 h 369043"/>
                <a:gd name="connsiteX8" fmla="*/ 157824 w 269669"/>
                <a:gd name="connsiteY8" fmla="*/ 185986 h 369043"/>
                <a:gd name="connsiteX9" fmla="*/ 157881 w 269669"/>
                <a:gd name="connsiteY9" fmla="*/ 186100 h 369043"/>
                <a:gd name="connsiteX10" fmla="*/ 176749 w 269669"/>
                <a:gd name="connsiteY10" fmla="*/ 173142 h 369043"/>
                <a:gd name="connsiteX11" fmla="*/ 215566 w 269669"/>
                <a:gd name="connsiteY11" fmla="*/ 96532 h 369043"/>
                <a:gd name="connsiteX12" fmla="*/ 211587 w 269669"/>
                <a:gd name="connsiteY12" fmla="*/ 82096 h 369043"/>
                <a:gd name="connsiteX13" fmla="*/ 222726 w 269669"/>
                <a:gd name="connsiteY13" fmla="*/ 84824 h 369043"/>
                <a:gd name="connsiteX14" fmla="*/ 249153 w 269669"/>
                <a:gd name="connsiteY14" fmla="*/ 51577 h 369043"/>
                <a:gd name="connsiteX15" fmla="*/ 235627 w 269669"/>
                <a:gd name="connsiteY15" fmla="*/ 7645 h 369043"/>
                <a:gd name="connsiteX16" fmla="*/ 201073 w 269669"/>
                <a:gd name="connsiteY16" fmla="*/ 9180 h 369043"/>
                <a:gd name="connsiteX17" fmla="*/ 234605 w 269669"/>
                <a:gd name="connsiteY17" fmla="*/ 2190 h 369043"/>
                <a:gd name="connsiteX18" fmla="*/ 169645 w 269669"/>
                <a:gd name="connsiteY18" fmla="*/ 28276 h 369043"/>
                <a:gd name="connsiteX19" fmla="*/ 71666 w 269669"/>
                <a:gd name="connsiteY19" fmla="*/ 64592 h 369043"/>
                <a:gd name="connsiteX20" fmla="*/ 69109 w 269669"/>
                <a:gd name="connsiteY20" fmla="*/ 66979 h 369043"/>
                <a:gd name="connsiteX21" fmla="*/ 59560 w 269669"/>
                <a:gd name="connsiteY21" fmla="*/ 75504 h 369043"/>
                <a:gd name="connsiteX22" fmla="*/ 50808 w 269669"/>
                <a:gd name="connsiteY22" fmla="*/ 103692 h 369043"/>
                <a:gd name="connsiteX23" fmla="*/ 57514 w 269669"/>
                <a:gd name="connsiteY23" fmla="*/ 137394 h 369043"/>
                <a:gd name="connsiteX24" fmla="*/ 82748 w 269669"/>
                <a:gd name="connsiteY24" fmla="*/ 204513 h 369043"/>
                <a:gd name="connsiteX25" fmla="*/ 94853 w 269669"/>
                <a:gd name="connsiteY25" fmla="*/ 203945 h 369043"/>
                <a:gd name="connsiteX26" fmla="*/ 94910 w 269669"/>
                <a:gd name="connsiteY26" fmla="*/ 204911 h 369043"/>
                <a:gd name="connsiteX27" fmla="*/ 95365 w 269669"/>
                <a:gd name="connsiteY27" fmla="*/ 220995 h 369043"/>
                <a:gd name="connsiteX28" fmla="*/ 95365 w 269669"/>
                <a:gd name="connsiteY28" fmla="*/ 224348 h 369043"/>
                <a:gd name="connsiteX29" fmla="*/ 91160 w 269669"/>
                <a:gd name="connsiteY29" fmla="*/ 255037 h 369043"/>
                <a:gd name="connsiteX30" fmla="*/ 88204 w 269669"/>
                <a:gd name="connsiteY30" fmla="*/ 255322 h 369043"/>
                <a:gd name="connsiteX31" fmla="*/ 84282 w 269669"/>
                <a:gd name="connsiteY31" fmla="*/ 255719 h 369043"/>
                <a:gd name="connsiteX32" fmla="*/ 58083 w 269669"/>
                <a:gd name="connsiteY32" fmla="*/ 259471 h 369043"/>
                <a:gd name="connsiteX33" fmla="*/ 40408 w 269669"/>
                <a:gd name="connsiteY33" fmla="*/ 265154 h 369043"/>
                <a:gd name="connsiteX34" fmla="*/ 38362 w 269669"/>
                <a:gd name="connsiteY34" fmla="*/ 267313 h 369043"/>
                <a:gd name="connsiteX35" fmla="*/ 0 w 269669"/>
                <a:gd name="connsiteY35" fmla="*/ 317667 h 369043"/>
                <a:gd name="connsiteX36" fmla="*/ 140149 w 269669"/>
                <a:gd name="connsiteY36" fmla="*/ 369044 h 369043"/>
                <a:gd name="connsiteX37" fmla="*/ 269670 w 269669"/>
                <a:gd name="connsiteY37" fmla="*/ 326135 h 369043"/>
                <a:gd name="connsiteX38" fmla="*/ 250973 w 269669"/>
                <a:gd name="connsiteY38" fmla="*/ 275099 h 36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69669" h="369043">
                  <a:moveTo>
                    <a:pt x="250973" y="275099"/>
                  </a:moveTo>
                  <a:cubicBezTo>
                    <a:pt x="250688" y="274531"/>
                    <a:pt x="250347" y="273962"/>
                    <a:pt x="249892" y="273451"/>
                  </a:cubicBezTo>
                  <a:cubicBezTo>
                    <a:pt x="249040" y="272201"/>
                    <a:pt x="247846" y="271008"/>
                    <a:pt x="246426" y="269871"/>
                  </a:cubicBezTo>
                  <a:lnTo>
                    <a:pt x="246369" y="269814"/>
                  </a:lnTo>
                  <a:cubicBezTo>
                    <a:pt x="243641" y="267597"/>
                    <a:pt x="239947" y="265608"/>
                    <a:pt x="235684" y="263847"/>
                  </a:cubicBezTo>
                  <a:cubicBezTo>
                    <a:pt x="235514" y="263790"/>
                    <a:pt x="235400" y="263733"/>
                    <a:pt x="235230" y="263676"/>
                  </a:cubicBezTo>
                  <a:cubicBezTo>
                    <a:pt x="216418" y="255435"/>
                    <a:pt x="191696" y="252764"/>
                    <a:pt x="191696" y="252764"/>
                  </a:cubicBezTo>
                  <a:cubicBezTo>
                    <a:pt x="184649" y="251685"/>
                    <a:pt x="179079" y="251003"/>
                    <a:pt x="176465" y="250718"/>
                  </a:cubicBezTo>
                  <a:cubicBezTo>
                    <a:pt x="169190" y="244864"/>
                    <a:pt x="159415" y="221620"/>
                    <a:pt x="157824" y="185986"/>
                  </a:cubicBezTo>
                  <a:lnTo>
                    <a:pt x="157881" y="186100"/>
                  </a:lnTo>
                  <a:cubicBezTo>
                    <a:pt x="157881" y="186100"/>
                    <a:pt x="166008" y="167232"/>
                    <a:pt x="176749" y="173142"/>
                  </a:cubicBezTo>
                  <a:cubicBezTo>
                    <a:pt x="193515" y="182292"/>
                    <a:pt x="225909" y="145237"/>
                    <a:pt x="215566" y="96532"/>
                  </a:cubicBezTo>
                  <a:cubicBezTo>
                    <a:pt x="214429" y="91303"/>
                    <a:pt x="213065" y="86472"/>
                    <a:pt x="211587" y="82096"/>
                  </a:cubicBezTo>
                  <a:cubicBezTo>
                    <a:pt x="215111" y="83574"/>
                    <a:pt x="219033" y="84824"/>
                    <a:pt x="222726" y="84824"/>
                  </a:cubicBezTo>
                  <a:cubicBezTo>
                    <a:pt x="232445" y="84824"/>
                    <a:pt x="247164" y="59932"/>
                    <a:pt x="249153" y="51577"/>
                  </a:cubicBezTo>
                  <a:cubicBezTo>
                    <a:pt x="251199" y="43223"/>
                    <a:pt x="248983" y="15773"/>
                    <a:pt x="235627" y="7645"/>
                  </a:cubicBezTo>
                  <a:cubicBezTo>
                    <a:pt x="222613" y="-367"/>
                    <a:pt x="201983" y="8839"/>
                    <a:pt x="201073" y="9180"/>
                  </a:cubicBezTo>
                  <a:cubicBezTo>
                    <a:pt x="207723" y="-141"/>
                    <a:pt x="230456" y="1735"/>
                    <a:pt x="234605" y="2190"/>
                  </a:cubicBezTo>
                  <a:cubicBezTo>
                    <a:pt x="181523" y="-8836"/>
                    <a:pt x="170554" y="25207"/>
                    <a:pt x="169645" y="28276"/>
                  </a:cubicBezTo>
                  <a:cubicBezTo>
                    <a:pt x="135887" y="-2243"/>
                    <a:pt x="84339" y="50497"/>
                    <a:pt x="71666" y="64592"/>
                  </a:cubicBezTo>
                  <a:cubicBezTo>
                    <a:pt x="70813" y="65331"/>
                    <a:pt x="69960" y="66126"/>
                    <a:pt x="69109" y="66979"/>
                  </a:cubicBezTo>
                  <a:cubicBezTo>
                    <a:pt x="66210" y="68627"/>
                    <a:pt x="62970" y="71411"/>
                    <a:pt x="59560" y="75504"/>
                  </a:cubicBezTo>
                  <a:cubicBezTo>
                    <a:pt x="52911" y="83574"/>
                    <a:pt x="50808" y="93861"/>
                    <a:pt x="50808" y="103692"/>
                  </a:cubicBezTo>
                  <a:cubicBezTo>
                    <a:pt x="50808" y="121197"/>
                    <a:pt x="57514" y="137394"/>
                    <a:pt x="57514" y="137394"/>
                  </a:cubicBezTo>
                  <a:cubicBezTo>
                    <a:pt x="60584" y="166890"/>
                    <a:pt x="69109" y="203434"/>
                    <a:pt x="82748" y="204513"/>
                  </a:cubicBezTo>
                  <a:cubicBezTo>
                    <a:pt x="82748" y="204513"/>
                    <a:pt x="87579" y="204570"/>
                    <a:pt x="94853" y="203945"/>
                  </a:cubicBezTo>
                  <a:cubicBezTo>
                    <a:pt x="94853" y="204286"/>
                    <a:pt x="94910" y="204570"/>
                    <a:pt x="94910" y="204911"/>
                  </a:cubicBezTo>
                  <a:cubicBezTo>
                    <a:pt x="95138" y="209856"/>
                    <a:pt x="95308" y="215425"/>
                    <a:pt x="95365" y="220995"/>
                  </a:cubicBezTo>
                  <a:lnTo>
                    <a:pt x="95365" y="224348"/>
                  </a:lnTo>
                  <a:cubicBezTo>
                    <a:pt x="95422" y="239181"/>
                    <a:pt x="94512" y="253275"/>
                    <a:pt x="91160" y="255037"/>
                  </a:cubicBezTo>
                  <a:cubicBezTo>
                    <a:pt x="90022" y="255151"/>
                    <a:pt x="89057" y="255208"/>
                    <a:pt x="88204" y="255322"/>
                  </a:cubicBezTo>
                  <a:cubicBezTo>
                    <a:pt x="86840" y="255379"/>
                    <a:pt x="84282" y="255719"/>
                    <a:pt x="84282" y="255719"/>
                  </a:cubicBezTo>
                  <a:cubicBezTo>
                    <a:pt x="72461" y="257254"/>
                    <a:pt x="64050" y="258447"/>
                    <a:pt x="58083" y="259471"/>
                  </a:cubicBezTo>
                  <a:cubicBezTo>
                    <a:pt x="46262" y="261460"/>
                    <a:pt x="43306" y="262880"/>
                    <a:pt x="40408" y="265154"/>
                  </a:cubicBezTo>
                  <a:cubicBezTo>
                    <a:pt x="39726" y="265779"/>
                    <a:pt x="39044" y="266518"/>
                    <a:pt x="38362" y="267313"/>
                  </a:cubicBezTo>
                  <a:cubicBezTo>
                    <a:pt x="29723" y="273849"/>
                    <a:pt x="13867" y="288739"/>
                    <a:pt x="0" y="317667"/>
                  </a:cubicBezTo>
                  <a:cubicBezTo>
                    <a:pt x="37794" y="349721"/>
                    <a:pt x="86726" y="369044"/>
                    <a:pt x="140149" y="369044"/>
                  </a:cubicBezTo>
                  <a:cubicBezTo>
                    <a:pt x="188741" y="369044"/>
                    <a:pt x="233525" y="353130"/>
                    <a:pt x="269670" y="326135"/>
                  </a:cubicBezTo>
                  <a:cubicBezTo>
                    <a:pt x="263589" y="305050"/>
                    <a:pt x="257281" y="287034"/>
                    <a:pt x="250973" y="275099"/>
                  </a:cubicBezTo>
                  <a:close/>
                </a:path>
              </a:pathLst>
            </a:custGeom>
            <a:solidFill>
              <a:srgbClr val="F9974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9" name="Freeform: Shape 135">
              <a:extLst>
                <a:ext uri="{FF2B5EF4-FFF2-40B4-BE49-F238E27FC236}">
                  <a16:creationId xmlns:a16="http://schemas.microsoft.com/office/drawing/2014/main" id="{D22C4B61-655B-829D-5F42-06F2CB8571F2}"/>
                </a:ext>
              </a:extLst>
            </p:cNvPr>
            <p:cNvSpPr/>
            <p:nvPr/>
          </p:nvSpPr>
          <p:spPr>
            <a:xfrm>
              <a:off x="18242454" y="4484356"/>
              <a:ext cx="433688" cy="433631"/>
            </a:xfrm>
            <a:custGeom>
              <a:avLst/>
              <a:gdLst>
                <a:gd name="connsiteX0" fmla="*/ 0 w 433688"/>
                <a:gd name="connsiteY0" fmla="*/ 216816 h 433631"/>
                <a:gd name="connsiteX1" fmla="*/ 45012 w 433688"/>
                <a:gd name="connsiteY1" fmla="*/ 349065 h 433631"/>
                <a:gd name="connsiteX2" fmla="*/ 76667 w 433688"/>
                <a:gd name="connsiteY2" fmla="*/ 382255 h 433631"/>
                <a:gd name="connsiteX3" fmla="*/ 216816 w 433688"/>
                <a:gd name="connsiteY3" fmla="*/ 433632 h 433631"/>
                <a:gd name="connsiteX4" fmla="*/ 346337 w 433688"/>
                <a:gd name="connsiteY4" fmla="*/ 390723 h 433631"/>
                <a:gd name="connsiteX5" fmla="*/ 388678 w 433688"/>
                <a:gd name="connsiteY5" fmla="*/ 349065 h 433631"/>
                <a:gd name="connsiteX6" fmla="*/ 433688 w 433688"/>
                <a:gd name="connsiteY6" fmla="*/ 216816 h 433631"/>
                <a:gd name="connsiteX7" fmla="*/ 216873 w 433688"/>
                <a:gd name="connsiteY7" fmla="*/ 0 h 433631"/>
                <a:gd name="connsiteX8" fmla="*/ 0 w 433688"/>
                <a:gd name="connsiteY8" fmla="*/ 216816 h 433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688" h="433631">
                  <a:moveTo>
                    <a:pt x="0" y="216816"/>
                  </a:moveTo>
                  <a:cubicBezTo>
                    <a:pt x="0" y="266601"/>
                    <a:pt x="16765" y="312465"/>
                    <a:pt x="45012" y="349065"/>
                  </a:cubicBezTo>
                  <a:cubicBezTo>
                    <a:pt x="54388" y="361227"/>
                    <a:pt x="65016" y="372366"/>
                    <a:pt x="76667" y="382255"/>
                  </a:cubicBezTo>
                  <a:cubicBezTo>
                    <a:pt x="114461" y="414309"/>
                    <a:pt x="163393" y="433632"/>
                    <a:pt x="216816" y="433632"/>
                  </a:cubicBezTo>
                  <a:cubicBezTo>
                    <a:pt x="265351" y="433632"/>
                    <a:pt x="310192" y="417662"/>
                    <a:pt x="346337" y="390723"/>
                  </a:cubicBezTo>
                  <a:cubicBezTo>
                    <a:pt x="362307" y="378845"/>
                    <a:pt x="376515" y="364808"/>
                    <a:pt x="388678" y="349065"/>
                  </a:cubicBezTo>
                  <a:cubicBezTo>
                    <a:pt x="416923" y="312465"/>
                    <a:pt x="433688" y="266601"/>
                    <a:pt x="433688" y="216816"/>
                  </a:cubicBezTo>
                  <a:cubicBezTo>
                    <a:pt x="433688" y="97070"/>
                    <a:pt x="336619" y="0"/>
                    <a:pt x="216873" y="0"/>
                  </a:cubicBezTo>
                  <a:cubicBezTo>
                    <a:pt x="97127" y="0"/>
                    <a:pt x="0" y="97070"/>
                    <a:pt x="0" y="216816"/>
                  </a:cubicBezTo>
                  <a:close/>
                </a:path>
              </a:pathLst>
            </a:custGeom>
            <a:solidFill>
              <a:srgbClr val="FFFFF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0" name="Freeform: Shape 136">
              <a:extLst>
                <a:ext uri="{FF2B5EF4-FFF2-40B4-BE49-F238E27FC236}">
                  <a16:creationId xmlns:a16="http://schemas.microsoft.com/office/drawing/2014/main" id="{F579B98F-7CCB-4836-FB36-C667A19A9774}"/>
                </a:ext>
              </a:extLst>
            </p:cNvPr>
            <p:cNvSpPr/>
            <p:nvPr/>
          </p:nvSpPr>
          <p:spPr>
            <a:xfrm>
              <a:off x="18319178" y="4548947"/>
              <a:ext cx="269669" cy="369097"/>
            </a:xfrm>
            <a:custGeom>
              <a:avLst/>
              <a:gdLst>
                <a:gd name="connsiteX0" fmla="*/ 250973 w 269669"/>
                <a:gd name="connsiteY0" fmla="*/ 275096 h 369097"/>
                <a:gd name="connsiteX1" fmla="*/ 249892 w 269669"/>
                <a:gd name="connsiteY1" fmla="*/ 273448 h 369097"/>
                <a:gd name="connsiteX2" fmla="*/ 246426 w 269669"/>
                <a:gd name="connsiteY2" fmla="*/ 269868 h 369097"/>
                <a:gd name="connsiteX3" fmla="*/ 246369 w 269669"/>
                <a:gd name="connsiteY3" fmla="*/ 269811 h 369097"/>
                <a:gd name="connsiteX4" fmla="*/ 235684 w 269669"/>
                <a:gd name="connsiteY4" fmla="*/ 263844 h 369097"/>
                <a:gd name="connsiteX5" fmla="*/ 235230 w 269669"/>
                <a:gd name="connsiteY5" fmla="*/ 263673 h 369097"/>
                <a:gd name="connsiteX6" fmla="*/ 191696 w 269669"/>
                <a:gd name="connsiteY6" fmla="*/ 252761 h 369097"/>
                <a:gd name="connsiteX7" fmla="*/ 191696 w 269669"/>
                <a:gd name="connsiteY7" fmla="*/ 252818 h 369097"/>
                <a:gd name="connsiteX8" fmla="*/ 176465 w 269669"/>
                <a:gd name="connsiteY8" fmla="*/ 250715 h 369097"/>
                <a:gd name="connsiteX9" fmla="*/ 170952 w 269669"/>
                <a:gd name="connsiteY9" fmla="*/ 243611 h 369097"/>
                <a:gd name="connsiteX10" fmla="*/ 170952 w 269669"/>
                <a:gd name="connsiteY10" fmla="*/ 243554 h 369097"/>
                <a:gd name="connsiteX11" fmla="*/ 157824 w 269669"/>
                <a:gd name="connsiteY11" fmla="*/ 185983 h 369097"/>
                <a:gd name="connsiteX12" fmla="*/ 157881 w 269669"/>
                <a:gd name="connsiteY12" fmla="*/ 186097 h 369097"/>
                <a:gd name="connsiteX13" fmla="*/ 176749 w 269669"/>
                <a:gd name="connsiteY13" fmla="*/ 173139 h 369097"/>
                <a:gd name="connsiteX14" fmla="*/ 215566 w 269669"/>
                <a:gd name="connsiteY14" fmla="*/ 96585 h 369097"/>
                <a:gd name="connsiteX15" fmla="*/ 211587 w 269669"/>
                <a:gd name="connsiteY15" fmla="*/ 82093 h 369097"/>
                <a:gd name="connsiteX16" fmla="*/ 222726 w 269669"/>
                <a:gd name="connsiteY16" fmla="*/ 84821 h 369097"/>
                <a:gd name="connsiteX17" fmla="*/ 249153 w 269669"/>
                <a:gd name="connsiteY17" fmla="*/ 51631 h 369097"/>
                <a:gd name="connsiteX18" fmla="*/ 235627 w 269669"/>
                <a:gd name="connsiteY18" fmla="*/ 7643 h 369097"/>
                <a:gd name="connsiteX19" fmla="*/ 201073 w 269669"/>
                <a:gd name="connsiteY19" fmla="*/ 9234 h 369097"/>
                <a:gd name="connsiteX20" fmla="*/ 234605 w 269669"/>
                <a:gd name="connsiteY20" fmla="*/ 2187 h 369097"/>
                <a:gd name="connsiteX21" fmla="*/ 169645 w 269669"/>
                <a:gd name="connsiteY21" fmla="*/ 28273 h 369097"/>
                <a:gd name="connsiteX22" fmla="*/ 71666 w 269669"/>
                <a:gd name="connsiteY22" fmla="*/ 64589 h 369097"/>
                <a:gd name="connsiteX23" fmla="*/ 69109 w 269669"/>
                <a:gd name="connsiteY23" fmla="*/ 66976 h 369097"/>
                <a:gd name="connsiteX24" fmla="*/ 59560 w 269669"/>
                <a:gd name="connsiteY24" fmla="*/ 75557 h 369097"/>
                <a:gd name="connsiteX25" fmla="*/ 50808 w 269669"/>
                <a:gd name="connsiteY25" fmla="*/ 103690 h 369097"/>
                <a:gd name="connsiteX26" fmla="*/ 57514 w 269669"/>
                <a:gd name="connsiteY26" fmla="*/ 137391 h 369097"/>
                <a:gd name="connsiteX27" fmla="*/ 82748 w 269669"/>
                <a:gd name="connsiteY27" fmla="*/ 204510 h 369097"/>
                <a:gd name="connsiteX28" fmla="*/ 94853 w 269669"/>
                <a:gd name="connsiteY28" fmla="*/ 203999 h 369097"/>
                <a:gd name="connsiteX29" fmla="*/ 94910 w 269669"/>
                <a:gd name="connsiteY29" fmla="*/ 204908 h 369097"/>
                <a:gd name="connsiteX30" fmla="*/ 95365 w 269669"/>
                <a:gd name="connsiteY30" fmla="*/ 221049 h 369097"/>
                <a:gd name="connsiteX31" fmla="*/ 95365 w 269669"/>
                <a:gd name="connsiteY31" fmla="*/ 224402 h 369097"/>
                <a:gd name="connsiteX32" fmla="*/ 91160 w 269669"/>
                <a:gd name="connsiteY32" fmla="*/ 255091 h 369097"/>
                <a:gd name="connsiteX33" fmla="*/ 88204 w 269669"/>
                <a:gd name="connsiteY33" fmla="*/ 255319 h 369097"/>
                <a:gd name="connsiteX34" fmla="*/ 84282 w 269669"/>
                <a:gd name="connsiteY34" fmla="*/ 255716 h 369097"/>
                <a:gd name="connsiteX35" fmla="*/ 58083 w 269669"/>
                <a:gd name="connsiteY35" fmla="*/ 259467 h 369097"/>
                <a:gd name="connsiteX36" fmla="*/ 40408 w 269669"/>
                <a:gd name="connsiteY36" fmla="*/ 265151 h 369097"/>
                <a:gd name="connsiteX37" fmla="*/ 38362 w 269669"/>
                <a:gd name="connsiteY37" fmla="*/ 267310 h 369097"/>
                <a:gd name="connsiteX38" fmla="*/ 0 w 269669"/>
                <a:gd name="connsiteY38" fmla="*/ 317721 h 369097"/>
                <a:gd name="connsiteX39" fmla="*/ 6308 w 269669"/>
                <a:gd name="connsiteY39" fmla="*/ 322836 h 369097"/>
                <a:gd name="connsiteX40" fmla="*/ 7389 w 269669"/>
                <a:gd name="connsiteY40" fmla="*/ 323688 h 369097"/>
                <a:gd name="connsiteX41" fmla="*/ 12219 w 269669"/>
                <a:gd name="connsiteY41" fmla="*/ 327269 h 369097"/>
                <a:gd name="connsiteX42" fmla="*/ 15686 w 269669"/>
                <a:gd name="connsiteY42" fmla="*/ 329826 h 369097"/>
                <a:gd name="connsiteX43" fmla="*/ 19266 w 269669"/>
                <a:gd name="connsiteY43" fmla="*/ 332213 h 369097"/>
                <a:gd name="connsiteX44" fmla="*/ 24551 w 269669"/>
                <a:gd name="connsiteY44" fmla="*/ 335680 h 369097"/>
                <a:gd name="connsiteX45" fmla="*/ 28189 w 269669"/>
                <a:gd name="connsiteY45" fmla="*/ 337953 h 369097"/>
                <a:gd name="connsiteX46" fmla="*/ 32736 w 269669"/>
                <a:gd name="connsiteY46" fmla="*/ 340624 h 369097"/>
                <a:gd name="connsiteX47" fmla="*/ 37851 w 269669"/>
                <a:gd name="connsiteY47" fmla="*/ 343466 h 369097"/>
                <a:gd name="connsiteX48" fmla="*/ 38305 w 269669"/>
                <a:gd name="connsiteY48" fmla="*/ 343693 h 369097"/>
                <a:gd name="connsiteX49" fmla="*/ 38589 w 269669"/>
                <a:gd name="connsiteY49" fmla="*/ 343864 h 369097"/>
                <a:gd name="connsiteX50" fmla="*/ 38646 w 269669"/>
                <a:gd name="connsiteY50" fmla="*/ 343864 h 369097"/>
                <a:gd name="connsiteX51" fmla="*/ 39385 w 269669"/>
                <a:gd name="connsiteY51" fmla="*/ 344261 h 369097"/>
                <a:gd name="connsiteX52" fmla="*/ 43477 w 269669"/>
                <a:gd name="connsiteY52" fmla="*/ 346364 h 369097"/>
                <a:gd name="connsiteX53" fmla="*/ 43761 w 269669"/>
                <a:gd name="connsiteY53" fmla="*/ 346478 h 369097"/>
                <a:gd name="connsiteX54" fmla="*/ 45012 w 269669"/>
                <a:gd name="connsiteY54" fmla="*/ 347103 h 369097"/>
                <a:gd name="connsiteX55" fmla="*/ 47341 w 269669"/>
                <a:gd name="connsiteY55" fmla="*/ 348240 h 369097"/>
                <a:gd name="connsiteX56" fmla="*/ 49615 w 269669"/>
                <a:gd name="connsiteY56" fmla="*/ 349320 h 369097"/>
                <a:gd name="connsiteX57" fmla="*/ 54900 w 269669"/>
                <a:gd name="connsiteY57" fmla="*/ 351650 h 369097"/>
                <a:gd name="connsiteX58" fmla="*/ 60242 w 269669"/>
                <a:gd name="connsiteY58" fmla="*/ 353809 h 369097"/>
                <a:gd name="connsiteX59" fmla="*/ 62686 w 269669"/>
                <a:gd name="connsiteY59" fmla="*/ 354776 h 369097"/>
                <a:gd name="connsiteX60" fmla="*/ 65130 w 269669"/>
                <a:gd name="connsiteY60" fmla="*/ 355685 h 369097"/>
                <a:gd name="connsiteX61" fmla="*/ 70131 w 269669"/>
                <a:gd name="connsiteY61" fmla="*/ 357447 h 369097"/>
                <a:gd name="connsiteX62" fmla="*/ 75360 w 269669"/>
                <a:gd name="connsiteY62" fmla="*/ 359152 h 369097"/>
                <a:gd name="connsiteX63" fmla="*/ 79793 w 269669"/>
                <a:gd name="connsiteY63" fmla="*/ 360516 h 369097"/>
                <a:gd name="connsiteX64" fmla="*/ 80247 w 269669"/>
                <a:gd name="connsiteY64" fmla="*/ 360629 h 369097"/>
                <a:gd name="connsiteX65" fmla="*/ 83089 w 269669"/>
                <a:gd name="connsiteY65" fmla="*/ 361425 h 369097"/>
                <a:gd name="connsiteX66" fmla="*/ 98889 w 269669"/>
                <a:gd name="connsiteY66" fmla="*/ 365119 h 369097"/>
                <a:gd name="connsiteX67" fmla="*/ 105879 w 269669"/>
                <a:gd name="connsiteY67" fmla="*/ 366369 h 369097"/>
                <a:gd name="connsiteX68" fmla="*/ 107697 w 269669"/>
                <a:gd name="connsiteY68" fmla="*/ 366653 h 369097"/>
                <a:gd name="connsiteX69" fmla="*/ 108096 w 269669"/>
                <a:gd name="connsiteY69" fmla="*/ 366710 h 369097"/>
                <a:gd name="connsiteX70" fmla="*/ 108322 w 269669"/>
                <a:gd name="connsiteY70" fmla="*/ 366767 h 369097"/>
                <a:gd name="connsiteX71" fmla="*/ 112869 w 269669"/>
                <a:gd name="connsiteY71" fmla="*/ 367336 h 369097"/>
                <a:gd name="connsiteX72" fmla="*/ 113836 w 269669"/>
                <a:gd name="connsiteY72" fmla="*/ 367449 h 369097"/>
                <a:gd name="connsiteX73" fmla="*/ 114518 w 269669"/>
                <a:gd name="connsiteY73" fmla="*/ 367563 h 369097"/>
                <a:gd name="connsiteX74" fmla="*/ 118723 w 269669"/>
                <a:gd name="connsiteY74" fmla="*/ 368018 h 369097"/>
                <a:gd name="connsiteX75" fmla="*/ 119462 w 269669"/>
                <a:gd name="connsiteY75" fmla="*/ 368074 h 369097"/>
                <a:gd name="connsiteX76" fmla="*/ 120769 w 269669"/>
                <a:gd name="connsiteY76" fmla="*/ 368245 h 369097"/>
                <a:gd name="connsiteX77" fmla="*/ 128384 w 269669"/>
                <a:gd name="connsiteY77" fmla="*/ 368756 h 369097"/>
                <a:gd name="connsiteX78" fmla="*/ 128783 w 269669"/>
                <a:gd name="connsiteY78" fmla="*/ 368756 h 369097"/>
                <a:gd name="connsiteX79" fmla="*/ 131169 w 269669"/>
                <a:gd name="connsiteY79" fmla="*/ 368870 h 369097"/>
                <a:gd name="connsiteX80" fmla="*/ 132647 w 269669"/>
                <a:gd name="connsiteY80" fmla="*/ 368927 h 369097"/>
                <a:gd name="connsiteX81" fmla="*/ 140149 w 269669"/>
                <a:gd name="connsiteY81" fmla="*/ 369097 h 369097"/>
                <a:gd name="connsiteX82" fmla="*/ 269670 w 269669"/>
                <a:gd name="connsiteY82" fmla="*/ 326132 h 369097"/>
                <a:gd name="connsiteX83" fmla="*/ 250973 w 269669"/>
                <a:gd name="connsiteY83" fmla="*/ 275096 h 36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269669" h="369097">
                  <a:moveTo>
                    <a:pt x="250973" y="275096"/>
                  </a:moveTo>
                  <a:cubicBezTo>
                    <a:pt x="250688" y="274528"/>
                    <a:pt x="250347" y="274017"/>
                    <a:pt x="249892" y="273448"/>
                  </a:cubicBezTo>
                  <a:cubicBezTo>
                    <a:pt x="249040" y="272198"/>
                    <a:pt x="247846" y="271004"/>
                    <a:pt x="246426" y="269868"/>
                  </a:cubicBezTo>
                  <a:lnTo>
                    <a:pt x="246369" y="269811"/>
                  </a:lnTo>
                  <a:cubicBezTo>
                    <a:pt x="243641" y="267651"/>
                    <a:pt x="239947" y="265662"/>
                    <a:pt x="235684" y="263844"/>
                  </a:cubicBezTo>
                  <a:cubicBezTo>
                    <a:pt x="235514" y="263787"/>
                    <a:pt x="235400" y="263730"/>
                    <a:pt x="235230" y="263673"/>
                  </a:cubicBezTo>
                  <a:cubicBezTo>
                    <a:pt x="216418" y="255489"/>
                    <a:pt x="191696" y="252761"/>
                    <a:pt x="191696" y="252761"/>
                  </a:cubicBezTo>
                  <a:lnTo>
                    <a:pt x="191696" y="252818"/>
                  </a:lnTo>
                  <a:cubicBezTo>
                    <a:pt x="184649" y="251681"/>
                    <a:pt x="179079" y="250999"/>
                    <a:pt x="176465" y="250715"/>
                  </a:cubicBezTo>
                  <a:cubicBezTo>
                    <a:pt x="174703" y="249294"/>
                    <a:pt x="172828" y="246964"/>
                    <a:pt x="170952" y="243611"/>
                  </a:cubicBezTo>
                  <a:lnTo>
                    <a:pt x="170952" y="243554"/>
                  </a:lnTo>
                  <a:cubicBezTo>
                    <a:pt x="164928" y="232983"/>
                    <a:pt x="159017" y="213092"/>
                    <a:pt x="157824" y="185983"/>
                  </a:cubicBezTo>
                  <a:lnTo>
                    <a:pt x="157881" y="186097"/>
                  </a:lnTo>
                  <a:cubicBezTo>
                    <a:pt x="157881" y="186097"/>
                    <a:pt x="166008" y="167285"/>
                    <a:pt x="176749" y="173139"/>
                  </a:cubicBezTo>
                  <a:cubicBezTo>
                    <a:pt x="193515" y="182289"/>
                    <a:pt x="225909" y="145291"/>
                    <a:pt x="215566" y="96585"/>
                  </a:cubicBezTo>
                  <a:cubicBezTo>
                    <a:pt x="214429" y="91300"/>
                    <a:pt x="213065" y="86469"/>
                    <a:pt x="211587" y="82093"/>
                  </a:cubicBezTo>
                  <a:cubicBezTo>
                    <a:pt x="215111" y="83571"/>
                    <a:pt x="219033" y="84821"/>
                    <a:pt x="222726" y="84821"/>
                  </a:cubicBezTo>
                  <a:cubicBezTo>
                    <a:pt x="232445" y="84821"/>
                    <a:pt x="247164" y="59928"/>
                    <a:pt x="249153" y="51631"/>
                  </a:cubicBezTo>
                  <a:cubicBezTo>
                    <a:pt x="251199" y="43220"/>
                    <a:pt x="248983" y="15770"/>
                    <a:pt x="235627" y="7643"/>
                  </a:cubicBezTo>
                  <a:cubicBezTo>
                    <a:pt x="222613" y="-314"/>
                    <a:pt x="201983" y="8836"/>
                    <a:pt x="201073" y="9234"/>
                  </a:cubicBezTo>
                  <a:cubicBezTo>
                    <a:pt x="207723" y="-87"/>
                    <a:pt x="230512" y="1789"/>
                    <a:pt x="234605" y="2187"/>
                  </a:cubicBezTo>
                  <a:cubicBezTo>
                    <a:pt x="181523" y="-8839"/>
                    <a:pt x="170554" y="25261"/>
                    <a:pt x="169645" y="28273"/>
                  </a:cubicBezTo>
                  <a:cubicBezTo>
                    <a:pt x="135887" y="-2189"/>
                    <a:pt x="84339" y="50551"/>
                    <a:pt x="71666" y="64589"/>
                  </a:cubicBezTo>
                  <a:cubicBezTo>
                    <a:pt x="70813" y="65328"/>
                    <a:pt x="69960" y="66123"/>
                    <a:pt x="69109" y="66976"/>
                  </a:cubicBezTo>
                  <a:cubicBezTo>
                    <a:pt x="66210" y="68681"/>
                    <a:pt x="62970" y="71409"/>
                    <a:pt x="59560" y="75557"/>
                  </a:cubicBezTo>
                  <a:cubicBezTo>
                    <a:pt x="52911" y="83571"/>
                    <a:pt x="50808" y="93857"/>
                    <a:pt x="50808" y="103690"/>
                  </a:cubicBezTo>
                  <a:cubicBezTo>
                    <a:pt x="50808" y="121251"/>
                    <a:pt x="57514" y="137391"/>
                    <a:pt x="57514" y="137391"/>
                  </a:cubicBezTo>
                  <a:cubicBezTo>
                    <a:pt x="60584" y="166944"/>
                    <a:pt x="69109" y="203431"/>
                    <a:pt x="82748" y="204510"/>
                  </a:cubicBezTo>
                  <a:cubicBezTo>
                    <a:pt x="82748" y="204510"/>
                    <a:pt x="87579" y="204567"/>
                    <a:pt x="94853" y="203999"/>
                  </a:cubicBezTo>
                  <a:cubicBezTo>
                    <a:pt x="94853" y="204283"/>
                    <a:pt x="94910" y="204567"/>
                    <a:pt x="94910" y="204908"/>
                  </a:cubicBezTo>
                  <a:cubicBezTo>
                    <a:pt x="95138" y="209853"/>
                    <a:pt x="95308" y="215422"/>
                    <a:pt x="95365" y="221049"/>
                  </a:cubicBezTo>
                  <a:lnTo>
                    <a:pt x="95365" y="224402"/>
                  </a:lnTo>
                  <a:cubicBezTo>
                    <a:pt x="95422" y="239235"/>
                    <a:pt x="94512" y="253273"/>
                    <a:pt x="91160" y="255091"/>
                  </a:cubicBezTo>
                  <a:cubicBezTo>
                    <a:pt x="90022" y="255148"/>
                    <a:pt x="89057" y="255262"/>
                    <a:pt x="88204" y="255319"/>
                  </a:cubicBezTo>
                  <a:cubicBezTo>
                    <a:pt x="86840" y="255432"/>
                    <a:pt x="84282" y="255716"/>
                    <a:pt x="84282" y="255716"/>
                  </a:cubicBezTo>
                  <a:cubicBezTo>
                    <a:pt x="72461" y="257251"/>
                    <a:pt x="64050" y="258445"/>
                    <a:pt x="58083" y="259467"/>
                  </a:cubicBezTo>
                  <a:cubicBezTo>
                    <a:pt x="46262" y="261513"/>
                    <a:pt x="43306" y="262877"/>
                    <a:pt x="40408" y="265151"/>
                  </a:cubicBezTo>
                  <a:cubicBezTo>
                    <a:pt x="39726" y="265833"/>
                    <a:pt x="39044" y="266572"/>
                    <a:pt x="38362" y="267310"/>
                  </a:cubicBezTo>
                  <a:cubicBezTo>
                    <a:pt x="29723" y="273846"/>
                    <a:pt x="13867" y="288793"/>
                    <a:pt x="0" y="317721"/>
                  </a:cubicBezTo>
                  <a:cubicBezTo>
                    <a:pt x="2046" y="319483"/>
                    <a:pt x="4149" y="321187"/>
                    <a:pt x="6308" y="322836"/>
                  </a:cubicBezTo>
                  <a:cubicBezTo>
                    <a:pt x="6650" y="323120"/>
                    <a:pt x="7047" y="323404"/>
                    <a:pt x="7389" y="323688"/>
                  </a:cubicBezTo>
                  <a:cubicBezTo>
                    <a:pt x="8979" y="324938"/>
                    <a:pt x="10571" y="326132"/>
                    <a:pt x="12219" y="327269"/>
                  </a:cubicBezTo>
                  <a:cubicBezTo>
                    <a:pt x="13355" y="328178"/>
                    <a:pt x="14493" y="329030"/>
                    <a:pt x="15686" y="329826"/>
                  </a:cubicBezTo>
                  <a:cubicBezTo>
                    <a:pt x="16879" y="330679"/>
                    <a:pt x="18073" y="331474"/>
                    <a:pt x="19266" y="332213"/>
                  </a:cubicBezTo>
                  <a:cubicBezTo>
                    <a:pt x="20971" y="333463"/>
                    <a:pt x="22733" y="334600"/>
                    <a:pt x="24551" y="335680"/>
                  </a:cubicBezTo>
                  <a:cubicBezTo>
                    <a:pt x="25745" y="336475"/>
                    <a:pt x="26939" y="337214"/>
                    <a:pt x="28189" y="337953"/>
                  </a:cubicBezTo>
                  <a:cubicBezTo>
                    <a:pt x="29666" y="338862"/>
                    <a:pt x="31201" y="339772"/>
                    <a:pt x="32736" y="340624"/>
                  </a:cubicBezTo>
                  <a:cubicBezTo>
                    <a:pt x="34440" y="341590"/>
                    <a:pt x="36145" y="342557"/>
                    <a:pt x="37851" y="343466"/>
                  </a:cubicBezTo>
                  <a:cubicBezTo>
                    <a:pt x="38021" y="343523"/>
                    <a:pt x="38134" y="343636"/>
                    <a:pt x="38305" y="343693"/>
                  </a:cubicBezTo>
                  <a:cubicBezTo>
                    <a:pt x="38362" y="343750"/>
                    <a:pt x="38476" y="343807"/>
                    <a:pt x="38589" y="343864"/>
                  </a:cubicBezTo>
                  <a:lnTo>
                    <a:pt x="38646" y="343864"/>
                  </a:lnTo>
                  <a:cubicBezTo>
                    <a:pt x="38873" y="343977"/>
                    <a:pt x="39158" y="344148"/>
                    <a:pt x="39385" y="344261"/>
                  </a:cubicBezTo>
                  <a:cubicBezTo>
                    <a:pt x="40749" y="345000"/>
                    <a:pt x="42113" y="345682"/>
                    <a:pt x="43477" y="346364"/>
                  </a:cubicBezTo>
                  <a:cubicBezTo>
                    <a:pt x="43591" y="346364"/>
                    <a:pt x="43648" y="346421"/>
                    <a:pt x="43761" y="346478"/>
                  </a:cubicBezTo>
                  <a:cubicBezTo>
                    <a:pt x="44159" y="346705"/>
                    <a:pt x="44613" y="346933"/>
                    <a:pt x="45012" y="347103"/>
                  </a:cubicBezTo>
                  <a:cubicBezTo>
                    <a:pt x="45750" y="347501"/>
                    <a:pt x="46545" y="347899"/>
                    <a:pt x="47341" y="348240"/>
                  </a:cubicBezTo>
                  <a:cubicBezTo>
                    <a:pt x="48080" y="348581"/>
                    <a:pt x="48819" y="348922"/>
                    <a:pt x="49615" y="349320"/>
                  </a:cubicBezTo>
                  <a:cubicBezTo>
                    <a:pt x="51320" y="350115"/>
                    <a:pt x="53138" y="350911"/>
                    <a:pt x="54900" y="351650"/>
                  </a:cubicBezTo>
                  <a:cubicBezTo>
                    <a:pt x="56662" y="352389"/>
                    <a:pt x="58481" y="353127"/>
                    <a:pt x="60242" y="353809"/>
                  </a:cubicBezTo>
                  <a:cubicBezTo>
                    <a:pt x="61095" y="354150"/>
                    <a:pt x="61891" y="354491"/>
                    <a:pt x="62686" y="354776"/>
                  </a:cubicBezTo>
                  <a:cubicBezTo>
                    <a:pt x="63482" y="355060"/>
                    <a:pt x="64277" y="355401"/>
                    <a:pt x="65130" y="355685"/>
                  </a:cubicBezTo>
                  <a:cubicBezTo>
                    <a:pt x="66778" y="356310"/>
                    <a:pt x="68483" y="356878"/>
                    <a:pt x="70131" y="357447"/>
                  </a:cubicBezTo>
                  <a:cubicBezTo>
                    <a:pt x="71893" y="358072"/>
                    <a:pt x="73598" y="358583"/>
                    <a:pt x="75360" y="359152"/>
                  </a:cubicBezTo>
                  <a:cubicBezTo>
                    <a:pt x="76838" y="359606"/>
                    <a:pt x="78315" y="360061"/>
                    <a:pt x="79793" y="360516"/>
                  </a:cubicBezTo>
                  <a:cubicBezTo>
                    <a:pt x="79963" y="360573"/>
                    <a:pt x="80077" y="360573"/>
                    <a:pt x="80247" y="360629"/>
                  </a:cubicBezTo>
                  <a:cubicBezTo>
                    <a:pt x="81157" y="360914"/>
                    <a:pt x="82123" y="361198"/>
                    <a:pt x="83089" y="361425"/>
                  </a:cubicBezTo>
                  <a:cubicBezTo>
                    <a:pt x="88261" y="362846"/>
                    <a:pt x="93546" y="364096"/>
                    <a:pt x="98889" y="365119"/>
                  </a:cubicBezTo>
                  <a:cubicBezTo>
                    <a:pt x="101218" y="365574"/>
                    <a:pt x="103549" y="366028"/>
                    <a:pt x="105879" y="366369"/>
                  </a:cubicBezTo>
                  <a:cubicBezTo>
                    <a:pt x="106504" y="366483"/>
                    <a:pt x="107072" y="366597"/>
                    <a:pt x="107697" y="366653"/>
                  </a:cubicBezTo>
                  <a:cubicBezTo>
                    <a:pt x="107811" y="366653"/>
                    <a:pt x="107982" y="366710"/>
                    <a:pt x="108096" y="366710"/>
                  </a:cubicBezTo>
                  <a:cubicBezTo>
                    <a:pt x="108152" y="366710"/>
                    <a:pt x="108266" y="366710"/>
                    <a:pt x="108322" y="366767"/>
                  </a:cubicBezTo>
                  <a:cubicBezTo>
                    <a:pt x="109857" y="366994"/>
                    <a:pt x="111278" y="367165"/>
                    <a:pt x="112869" y="367336"/>
                  </a:cubicBezTo>
                  <a:cubicBezTo>
                    <a:pt x="113211" y="367392"/>
                    <a:pt x="113494" y="367449"/>
                    <a:pt x="113836" y="367449"/>
                  </a:cubicBezTo>
                  <a:cubicBezTo>
                    <a:pt x="114063" y="367506"/>
                    <a:pt x="114290" y="367506"/>
                    <a:pt x="114518" y="367563"/>
                  </a:cubicBezTo>
                  <a:cubicBezTo>
                    <a:pt x="115938" y="367790"/>
                    <a:pt x="117359" y="367904"/>
                    <a:pt x="118723" y="368018"/>
                  </a:cubicBezTo>
                  <a:cubicBezTo>
                    <a:pt x="118951" y="368018"/>
                    <a:pt x="119234" y="368074"/>
                    <a:pt x="119462" y="368074"/>
                  </a:cubicBezTo>
                  <a:cubicBezTo>
                    <a:pt x="119860" y="368131"/>
                    <a:pt x="120315" y="368188"/>
                    <a:pt x="120769" y="368245"/>
                  </a:cubicBezTo>
                  <a:cubicBezTo>
                    <a:pt x="123326" y="368472"/>
                    <a:pt x="125827" y="368643"/>
                    <a:pt x="128384" y="368756"/>
                  </a:cubicBezTo>
                  <a:lnTo>
                    <a:pt x="128783" y="368756"/>
                  </a:lnTo>
                  <a:cubicBezTo>
                    <a:pt x="129578" y="368813"/>
                    <a:pt x="130317" y="368870"/>
                    <a:pt x="131169" y="368870"/>
                  </a:cubicBezTo>
                  <a:cubicBezTo>
                    <a:pt x="131681" y="368870"/>
                    <a:pt x="132136" y="368927"/>
                    <a:pt x="132647" y="368927"/>
                  </a:cubicBezTo>
                  <a:cubicBezTo>
                    <a:pt x="135148" y="369041"/>
                    <a:pt x="137648" y="369097"/>
                    <a:pt x="140149" y="369097"/>
                  </a:cubicBezTo>
                  <a:cubicBezTo>
                    <a:pt x="188741" y="369097"/>
                    <a:pt x="233525" y="353127"/>
                    <a:pt x="269670" y="326132"/>
                  </a:cubicBezTo>
                  <a:cubicBezTo>
                    <a:pt x="263589" y="305047"/>
                    <a:pt x="257281" y="287088"/>
                    <a:pt x="250973" y="275096"/>
                  </a:cubicBezTo>
                  <a:close/>
                </a:path>
              </a:pathLst>
            </a:custGeom>
            <a:solidFill>
              <a:srgbClr val="F9974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1" name="Freeform: Shape 137">
              <a:extLst>
                <a:ext uri="{FF2B5EF4-FFF2-40B4-BE49-F238E27FC236}">
                  <a16:creationId xmlns:a16="http://schemas.microsoft.com/office/drawing/2014/main" id="{B5CAFB8D-47F7-C536-E282-49DD103D8359}"/>
                </a:ext>
              </a:extLst>
            </p:cNvPr>
            <p:cNvSpPr/>
            <p:nvPr/>
          </p:nvSpPr>
          <p:spPr>
            <a:xfrm>
              <a:off x="18411815" y="11690603"/>
              <a:ext cx="2773369" cy="2025396"/>
            </a:xfrm>
            <a:custGeom>
              <a:avLst/>
              <a:gdLst>
                <a:gd name="connsiteX0" fmla="*/ 2773369 w 2773369"/>
                <a:gd name="connsiteY0" fmla="*/ 1621033 h 2025396"/>
                <a:gd name="connsiteX1" fmla="*/ 1992320 w 2773369"/>
                <a:gd name="connsiteY1" fmla="*/ 2025397 h 2025396"/>
                <a:gd name="connsiteX2" fmla="*/ 1472359 w 2773369"/>
                <a:gd name="connsiteY2" fmla="*/ 2025397 h 2025396"/>
                <a:gd name="connsiteX3" fmla="*/ 426414 w 2773369"/>
                <a:gd name="connsiteY3" fmla="*/ 1166090 h 2025396"/>
                <a:gd name="connsiteX4" fmla="*/ 0 w 2773369"/>
                <a:gd name="connsiteY4" fmla="*/ 228 h 2025396"/>
                <a:gd name="connsiteX5" fmla="*/ 0 w 2773369"/>
                <a:gd name="connsiteY5" fmla="*/ 0 h 2025396"/>
                <a:gd name="connsiteX6" fmla="*/ 596741 w 2773369"/>
                <a:gd name="connsiteY6" fmla="*/ 1127557 h 2025396"/>
                <a:gd name="connsiteX7" fmla="*/ 1578806 w 2773369"/>
                <a:gd name="connsiteY7" fmla="*/ 1860867 h 2025396"/>
                <a:gd name="connsiteX8" fmla="*/ 2770698 w 2773369"/>
                <a:gd name="connsiteY8" fmla="*/ 1621658 h 2025396"/>
                <a:gd name="connsiteX9" fmla="*/ 2773369 w 2773369"/>
                <a:gd name="connsiteY9" fmla="*/ 1621033 h 202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3369" h="2025396">
                  <a:moveTo>
                    <a:pt x="2773369" y="1621033"/>
                  </a:moveTo>
                  <a:lnTo>
                    <a:pt x="1992320" y="2025397"/>
                  </a:lnTo>
                  <a:lnTo>
                    <a:pt x="1472359" y="2025397"/>
                  </a:lnTo>
                  <a:cubicBezTo>
                    <a:pt x="1346987" y="1941341"/>
                    <a:pt x="695857" y="1497196"/>
                    <a:pt x="426414" y="1166090"/>
                  </a:cubicBezTo>
                  <a:cubicBezTo>
                    <a:pt x="369354" y="1095901"/>
                    <a:pt x="160495" y="491204"/>
                    <a:pt x="0" y="228"/>
                  </a:cubicBezTo>
                  <a:lnTo>
                    <a:pt x="0" y="0"/>
                  </a:lnTo>
                  <a:cubicBezTo>
                    <a:pt x="21312" y="65187"/>
                    <a:pt x="469209" y="1019120"/>
                    <a:pt x="596741" y="1127557"/>
                  </a:cubicBezTo>
                  <a:cubicBezTo>
                    <a:pt x="724273" y="1235936"/>
                    <a:pt x="1393873" y="1867289"/>
                    <a:pt x="1578806" y="1860867"/>
                  </a:cubicBezTo>
                  <a:cubicBezTo>
                    <a:pt x="1757943" y="1854729"/>
                    <a:pt x="2711592" y="1635241"/>
                    <a:pt x="2770698" y="1621658"/>
                  </a:cubicBezTo>
                  <a:cubicBezTo>
                    <a:pt x="2771607" y="1621488"/>
                    <a:pt x="2772460" y="1621261"/>
                    <a:pt x="2773369" y="1621033"/>
                  </a:cubicBez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2" name="Freeform: Shape 138">
              <a:extLst>
                <a:ext uri="{FF2B5EF4-FFF2-40B4-BE49-F238E27FC236}">
                  <a16:creationId xmlns:a16="http://schemas.microsoft.com/office/drawing/2014/main" id="{94EB525E-B7D3-01B2-3C65-BFAF2EB9D093}"/>
                </a:ext>
              </a:extLst>
            </p:cNvPr>
            <p:cNvSpPr/>
            <p:nvPr/>
          </p:nvSpPr>
          <p:spPr>
            <a:xfrm>
              <a:off x="19940893" y="13172562"/>
              <a:ext cx="2815822" cy="543437"/>
            </a:xfrm>
            <a:custGeom>
              <a:avLst/>
              <a:gdLst>
                <a:gd name="connsiteX0" fmla="*/ 2815823 w 2815822"/>
                <a:gd name="connsiteY0" fmla="*/ 543437 h 543437"/>
                <a:gd name="connsiteX1" fmla="*/ 0 w 2815822"/>
                <a:gd name="connsiteY1" fmla="*/ 543437 h 543437"/>
                <a:gd name="connsiteX2" fmla="*/ 1241620 w 2815822"/>
                <a:gd name="connsiteY2" fmla="*/ 139699 h 543437"/>
                <a:gd name="connsiteX3" fmla="*/ 1244291 w 2815822"/>
                <a:gd name="connsiteY3" fmla="*/ 139074 h 543437"/>
                <a:gd name="connsiteX4" fmla="*/ 2489434 w 2815822"/>
                <a:gd name="connsiteY4" fmla="*/ 54280 h 543437"/>
                <a:gd name="connsiteX5" fmla="*/ 2491366 w 2815822"/>
                <a:gd name="connsiteY5" fmla="*/ 57178 h 543437"/>
                <a:gd name="connsiteX6" fmla="*/ 2815823 w 2815822"/>
                <a:gd name="connsiteY6" fmla="*/ 543437 h 54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822" h="543437">
                  <a:moveTo>
                    <a:pt x="2815823" y="543437"/>
                  </a:moveTo>
                  <a:lnTo>
                    <a:pt x="0" y="543437"/>
                  </a:lnTo>
                  <a:cubicBezTo>
                    <a:pt x="141229" y="488026"/>
                    <a:pt x="681536" y="281610"/>
                    <a:pt x="1241620" y="139699"/>
                  </a:cubicBezTo>
                  <a:cubicBezTo>
                    <a:pt x="1242529" y="139529"/>
                    <a:pt x="1243382" y="139301"/>
                    <a:pt x="1244291" y="139074"/>
                  </a:cubicBezTo>
                  <a:cubicBezTo>
                    <a:pt x="1725322" y="17395"/>
                    <a:pt x="2220503" y="-56373"/>
                    <a:pt x="2489434" y="54280"/>
                  </a:cubicBezTo>
                  <a:lnTo>
                    <a:pt x="2491366" y="57178"/>
                  </a:lnTo>
                  <a:lnTo>
                    <a:pt x="2815823" y="543437"/>
                  </a:lnTo>
                  <a:close/>
                </a:path>
              </a:pathLst>
            </a:custGeom>
            <a:solidFill>
              <a:srgbClr val="D2E3FC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3" name="Freeform: Shape 139">
              <a:extLst>
                <a:ext uri="{FF2B5EF4-FFF2-40B4-BE49-F238E27FC236}">
                  <a16:creationId xmlns:a16="http://schemas.microsoft.com/office/drawing/2014/main" id="{202F5320-56CE-5799-084A-A51A4BA36479}"/>
                </a:ext>
              </a:extLst>
            </p:cNvPr>
            <p:cNvSpPr/>
            <p:nvPr/>
          </p:nvSpPr>
          <p:spPr>
            <a:xfrm>
              <a:off x="18206536" y="9982204"/>
              <a:ext cx="168969" cy="960539"/>
            </a:xfrm>
            <a:custGeom>
              <a:avLst/>
              <a:gdLst>
                <a:gd name="connsiteX0" fmla="*/ 13753 w 168969"/>
                <a:gd name="connsiteY0" fmla="*/ 14506 h 960539"/>
                <a:gd name="connsiteX1" fmla="*/ 13924 w 168969"/>
                <a:gd name="connsiteY1" fmla="*/ 14449 h 960539"/>
                <a:gd name="connsiteX2" fmla="*/ 160381 w 168969"/>
                <a:gd name="connsiteY2" fmla="*/ 39683 h 960539"/>
                <a:gd name="connsiteX3" fmla="*/ 0 w 168969"/>
                <a:gd name="connsiteY3" fmla="*/ 960540 h 960539"/>
                <a:gd name="connsiteX4" fmla="*/ 13753 w 168969"/>
                <a:gd name="connsiteY4" fmla="*/ 14506 h 96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969" h="960539">
                  <a:moveTo>
                    <a:pt x="13753" y="14506"/>
                  </a:moveTo>
                  <a:cubicBezTo>
                    <a:pt x="13810" y="14506"/>
                    <a:pt x="13867" y="14506"/>
                    <a:pt x="13924" y="14449"/>
                  </a:cubicBezTo>
                  <a:cubicBezTo>
                    <a:pt x="61379" y="-2942"/>
                    <a:pt x="127986" y="-14422"/>
                    <a:pt x="160381" y="39683"/>
                  </a:cubicBezTo>
                  <a:cubicBezTo>
                    <a:pt x="210848" y="123908"/>
                    <a:pt x="23415" y="867050"/>
                    <a:pt x="0" y="960540"/>
                  </a:cubicBezTo>
                  <a:lnTo>
                    <a:pt x="13753" y="14506"/>
                  </a:lnTo>
                  <a:close/>
                </a:path>
              </a:pathLst>
            </a:custGeom>
            <a:solidFill>
              <a:srgbClr val="EFA26F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4" name="Freeform: Shape 140">
              <a:extLst>
                <a:ext uri="{FF2B5EF4-FFF2-40B4-BE49-F238E27FC236}">
                  <a16:creationId xmlns:a16="http://schemas.microsoft.com/office/drawing/2014/main" id="{8280758F-0373-6C6D-96F6-E948443E55E5}"/>
                </a:ext>
              </a:extLst>
            </p:cNvPr>
            <p:cNvSpPr/>
            <p:nvPr/>
          </p:nvSpPr>
          <p:spPr>
            <a:xfrm>
              <a:off x="18218755" y="9597068"/>
              <a:ext cx="173186" cy="452446"/>
            </a:xfrm>
            <a:custGeom>
              <a:avLst/>
              <a:gdLst>
                <a:gd name="connsiteX0" fmla="*/ 16084 w 173186"/>
                <a:gd name="connsiteY0" fmla="*/ 53 h 452446"/>
                <a:gd name="connsiteX1" fmla="*/ 0 w 173186"/>
                <a:gd name="connsiteY1" fmla="*/ 449541 h 452446"/>
                <a:gd name="connsiteX2" fmla="*/ 148276 w 173186"/>
                <a:gd name="connsiteY2" fmla="*/ 424819 h 452446"/>
                <a:gd name="connsiteX3" fmla="*/ 16084 w 173186"/>
                <a:gd name="connsiteY3" fmla="*/ 53 h 45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86" h="452446">
                  <a:moveTo>
                    <a:pt x="16084" y="53"/>
                  </a:moveTo>
                  <a:lnTo>
                    <a:pt x="0" y="449541"/>
                  </a:lnTo>
                  <a:cubicBezTo>
                    <a:pt x="0" y="449541"/>
                    <a:pt x="94512" y="464943"/>
                    <a:pt x="148276" y="424819"/>
                  </a:cubicBezTo>
                  <a:cubicBezTo>
                    <a:pt x="202040" y="384695"/>
                    <a:pt x="173510" y="-5232"/>
                    <a:pt x="16084" y="53"/>
                  </a:cubicBezTo>
                  <a:close/>
                </a:path>
              </a:pathLst>
            </a:custGeom>
            <a:solidFill>
              <a:srgbClr val="FFC197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5" name="Freeform: Shape 141">
              <a:extLst>
                <a:ext uri="{FF2B5EF4-FFF2-40B4-BE49-F238E27FC236}">
                  <a16:creationId xmlns:a16="http://schemas.microsoft.com/office/drawing/2014/main" id="{15A1D548-EA71-7D41-74F9-472CAC0110E8}"/>
                </a:ext>
              </a:extLst>
            </p:cNvPr>
            <p:cNvSpPr/>
            <p:nvPr/>
          </p:nvSpPr>
          <p:spPr>
            <a:xfrm>
              <a:off x="13753028" y="10360893"/>
              <a:ext cx="2590198" cy="1848390"/>
            </a:xfrm>
            <a:custGeom>
              <a:avLst/>
              <a:gdLst>
                <a:gd name="connsiteX0" fmla="*/ 2590198 w 2590198"/>
                <a:gd name="connsiteY0" fmla="*/ 1839157 h 1848390"/>
                <a:gd name="connsiteX1" fmla="*/ 1736460 w 2590198"/>
                <a:gd name="connsiteY1" fmla="*/ 1682071 h 1848390"/>
                <a:gd name="connsiteX2" fmla="*/ 1830518 w 2590198"/>
                <a:gd name="connsiteY2" fmla="*/ 773547 h 1848390"/>
                <a:gd name="connsiteX3" fmla="*/ 1171545 w 2590198"/>
                <a:gd name="connsiteY3" fmla="*/ 1528283 h 1848390"/>
                <a:gd name="connsiteX4" fmla="*/ 0 w 2590198"/>
                <a:gd name="connsiteY4" fmla="*/ 875164 h 1848390"/>
                <a:gd name="connsiteX5" fmla="*/ 1394840 w 2590198"/>
                <a:gd name="connsiteY5" fmla="*/ 0 h 1848390"/>
                <a:gd name="connsiteX6" fmla="*/ 2573319 w 2590198"/>
                <a:gd name="connsiteY6" fmla="*/ 475006 h 1848390"/>
                <a:gd name="connsiteX7" fmla="*/ 2590198 w 2590198"/>
                <a:gd name="connsiteY7" fmla="*/ 1839157 h 184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0198" h="1848390">
                  <a:moveTo>
                    <a:pt x="2590198" y="1839157"/>
                  </a:moveTo>
                  <a:cubicBezTo>
                    <a:pt x="2319619" y="1894625"/>
                    <a:pt x="1736460" y="1682071"/>
                    <a:pt x="1736460" y="1682071"/>
                  </a:cubicBezTo>
                  <a:lnTo>
                    <a:pt x="1830518" y="773547"/>
                  </a:lnTo>
                  <a:lnTo>
                    <a:pt x="1171545" y="1528283"/>
                  </a:lnTo>
                  <a:cubicBezTo>
                    <a:pt x="836177" y="1403478"/>
                    <a:pt x="311670" y="1077829"/>
                    <a:pt x="0" y="875164"/>
                  </a:cubicBezTo>
                  <a:cubicBezTo>
                    <a:pt x="798610" y="788096"/>
                    <a:pt x="1394840" y="0"/>
                    <a:pt x="1394840" y="0"/>
                  </a:cubicBezTo>
                  <a:cubicBezTo>
                    <a:pt x="1948446" y="299848"/>
                    <a:pt x="2573319" y="475006"/>
                    <a:pt x="2573319" y="475006"/>
                  </a:cubicBezTo>
                  <a:cubicBezTo>
                    <a:pt x="2573092" y="1014971"/>
                    <a:pt x="2590198" y="1839157"/>
                    <a:pt x="2590198" y="1839157"/>
                  </a:cubicBezTo>
                  <a:close/>
                </a:path>
              </a:pathLst>
            </a:custGeom>
            <a:solidFill>
              <a:srgbClr val="CBE1FD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6" name="Freeform: Shape 142">
              <a:extLst>
                <a:ext uri="{FF2B5EF4-FFF2-40B4-BE49-F238E27FC236}">
                  <a16:creationId xmlns:a16="http://schemas.microsoft.com/office/drawing/2014/main" id="{DA7CD012-E29D-A116-82EC-4CFBBD1007F3}"/>
                </a:ext>
              </a:extLst>
            </p:cNvPr>
            <p:cNvSpPr/>
            <p:nvPr/>
          </p:nvSpPr>
          <p:spPr>
            <a:xfrm>
              <a:off x="14486446" y="11266172"/>
              <a:ext cx="219383" cy="219383"/>
            </a:xfrm>
            <a:custGeom>
              <a:avLst/>
              <a:gdLst>
                <a:gd name="connsiteX0" fmla="*/ 5 w 219383"/>
                <a:gd name="connsiteY0" fmla="*/ 108669 h 219383"/>
                <a:gd name="connsiteX1" fmla="*/ 110715 w 219383"/>
                <a:gd name="connsiteY1" fmla="*/ 5 h 219383"/>
                <a:gd name="connsiteX2" fmla="*/ 219379 w 219383"/>
                <a:gd name="connsiteY2" fmla="*/ 110715 h 219383"/>
                <a:gd name="connsiteX3" fmla="*/ 108669 w 219383"/>
                <a:gd name="connsiteY3" fmla="*/ 219379 h 219383"/>
                <a:gd name="connsiteX4" fmla="*/ 5 w 219383"/>
                <a:gd name="connsiteY4" fmla="*/ 108669 h 21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383" h="219383">
                  <a:moveTo>
                    <a:pt x="5" y="108669"/>
                  </a:moveTo>
                  <a:cubicBezTo>
                    <a:pt x="573" y="48086"/>
                    <a:pt x="50131" y="-563"/>
                    <a:pt x="110715" y="5"/>
                  </a:cubicBezTo>
                  <a:cubicBezTo>
                    <a:pt x="171298" y="574"/>
                    <a:pt x="219947" y="50132"/>
                    <a:pt x="219379" y="110715"/>
                  </a:cubicBezTo>
                  <a:cubicBezTo>
                    <a:pt x="218810" y="171298"/>
                    <a:pt x="169252" y="219947"/>
                    <a:pt x="108669" y="219379"/>
                  </a:cubicBezTo>
                  <a:cubicBezTo>
                    <a:pt x="48085" y="218810"/>
                    <a:pt x="-563" y="169252"/>
                    <a:pt x="5" y="108669"/>
                  </a:cubicBezTo>
                  <a:close/>
                </a:path>
              </a:pathLst>
            </a:custGeom>
            <a:solidFill>
              <a:srgbClr val="F99746"/>
            </a:solidFill>
            <a:ln w="56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4044547555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" grpId="0" build="p"/>
      <p:bldP spid="4" grpId="0" animBg="1"/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831FA-B48E-3D1C-0CEF-8A990BEF3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A8EB847-93E0-9FB2-BE5A-8DD9CB6F37A1}"/>
              </a:ext>
            </a:extLst>
          </p:cNvPr>
          <p:cNvSpPr/>
          <p:nvPr/>
        </p:nvSpPr>
        <p:spPr>
          <a:xfrm>
            <a:off x="3180403" y="5216706"/>
            <a:ext cx="5831194" cy="1641295"/>
          </a:xfrm>
          <a:custGeom>
            <a:avLst/>
            <a:gdLst>
              <a:gd name="connsiteX0" fmla="*/ 2295512 w 4591024"/>
              <a:gd name="connsiteY0" fmla="*/ 0 h 1641295"/>
              <a:gd name="connsiteX1" fmla="*/ 4591024 w 4591024"/>
              <a:gd name="connsiteY1" fmla="*/ 1441048 h 1641295"/>
              <a:gd name="connsiteX2" fmla="*/ 4579173 w 4591024"/>
              <a:gd name="connsiteY2" fmla="*/ 1588387 h 1641295"/>
              <a:gd name="connsiteX3" fmla="*/ 4566310 w 4591024"/>
              <a:gd name="connsiteY3" fmla="*/ 1641295 h 1641295"/>
              <a:gd name="connsiteX4" fmla="*/ 24714 w 4591024"/>
              <a:gd name="connsiteY4" fmla="*/ 1641295 h 1641295"/>
              <a:gd name="connsiteX5" fmla="*/ 11851 w 4591024"/>
              <a:gd name="connsiteY5" fmla="*/ 1588387 h 1641295"/>
              <a:gd name="connsiteX6" fmla="*/ 0 w 4591024"/>
              <a:gd name="connsiteY6" fmla="*/ 1441048 h 1641295"/>
              <a:gd name="connsiteX7" fmla="*/ 2295512 w 4591024"/>
              <a:gd name="connsiteY7" fmla="*/ 0 h 1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024" h="1641295">
                <a:moveTo>
                  <a:pt x="2295512" y="0"/>
                </a:moveTo>
                <a:cubicBezTo>
                  <a:pt x="3563288" y="0"/>
                  <a:pt x="4591024" y="645179"/>
                  <a:pt x="4591024" y="1441048"/>
                </a:cubicBezTo>
                <a:cubicBezTo>
                  <a:pt x="4591024" y="1490790"/>
                  <a:pt x="4587010" y="1539943"/>
                  <a:pt x="4579173" y="1588387"/>
                </a:cubicBezTo>
                <a:lnTo>
                  <a:pt x="4566310" y="1641295"/>
                </a:lnTo>
                <a:lnTo>
                  <a:pt x="24714" y="1641295"/>
                </a:lnTo>
                <a:lnTo>
                  <a:pt x="11851" y="1588387"/>
                </a:lnTo>
                <a:cubicBezTo>
                  <a:pt x="4015" y="1539943"/>
                  <a:pt x="0" y="1490790"/>
                  <a:pt x="0" y="1441048"/>
                </a:cubicBezTo>
                <a:cubicBezTo>
                  <a:pt x="0" y="645179"/>
                  <a:pt x="1027736" y="0"/>
                  <a:pt x="2295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EDD35A-5D50-6CB1-DF7A-08CE7A458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29432" y="914074"/>
            <a:ext cx="9673983" cy="868998"/>
          </a:xfrm>
        </p:spPr>
        <p:txBody>
          <a:bodyPr>
            <a:noAutofit/>
          </a:bodyPr>
          <a:lstStyle/>
          <a:p>
            <a:r>
              <a:rPr lang="cs-CZ" sz="7400" spc="1500" dirty="0">
                <a:solidFill>
                  <a:schemeClr val="bg1"/>
                </a:solidFill>
                <a:latin typeface="Myriad Pro" panose="020B0503030403020204" pitchFamily="34" charset="0"/>
              </a:rPr>
              <a:t>SCHV</a:t>
            </a:r>
            <a:r>
              <a:rPr lang="cs-CZ" sz="7400" spc="1500" dirty="0">
                <a:solidFill>
                  <a:srgbClr val="002060"/>
                </a:solidFill>
                <a:latin typeface="Myriad Pro" panose="020B0503030403020204" pitchFamily="34" charset="0"/>
              </a:rPr>
              <a:t>ALUJEME</a:t>
            </a:r>
            <a:endParaRPr lang="en-ID" sz="7400" spc="1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837FDAD-8EDC-91B1-EA3A-F50C757065BF}"/>
              </a:ext>
            </a:extLst>
          </p:cNvPr>
          <p:cNvSpPr/>
          <p:nvPr/>
        </p:nvSpPr>
        <p:spPr>
          <a:xfrm>
            <a:off x="4607560" y="5318744"/>
            <a:ext cx="2976880" cy="436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CA9F24C-23C6-FD87-D369-8A15E5E708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20" y="-240165"/>
            <a:ext cx="2624186" cy="1854383"/>
          </a:xfrm>
          <a:prstGeom prst="rect">
            <a:avLst/>
          </a:prstGeom>
        </p:spPr>
      </p:pic>
      <p:sp>
        <p:nvSpPr>
          <p:cNvPr id="3" name="TextBox 81">
            <a:extLst>
              <a:ext uri="{FF2B5EF4-FFF2-40B4-BE49-F238E27FC236}">
                <a16:creationId xmlns:a16="http://schemas.microsoft.com/office/drawing/2014/main" id="{200F0974-B4FA-FA36-5C74-5FD6104257A2}"/>
              </a:ext>
            </a:extLst>
          </p:cNvPr>
          <p:cNvSpPr txBox="1"/>
          <p:nvPr/>
        </p:nvSpPr>
        <p:spPr>
          <a:xfrm>
            <a:off x="-103550" y="2810212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2.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1" name="TextBox 81">
            <a:extLst>
              <a:ext uri="{FF2B5EF4-FFF2-40B4-BE49-F238E27FC236}">
                <a16:creationId xmlns:a16="http://schemas.microsoft.com/office/drawing/2014/main" id="{982B61F5-BF90-936D-C346-F0DD9E53CFFE}"/>
              </a:ext>
            </a:extLst>
          </p:cNvPr>
          <p:cNvSpPr txBox="1"/>
          <p:nvPr/>
        </p:nvSpPr>
        <p:spPr>
          <a:xfrm>
            <a:off x="447056" y="2751313"/>
            <a:ext cx="2899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200" b="1" dirty="0">
                <a:solidFill>
                  <a:schemeClr val="bg1"/>
                </a:solidFill>
                <a:latin typeface="Ubuntu"/>
              </a:rPr>
              <a:t>ORGANIZAČNÍ STRUKTURU MAP </a:t>
            </a:r>
            <a:endParaRPr kumimoji="0" lang="en-ID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45" name="Freeform 1">
            <a:extLst>
              <a:ext uri="{FF2B5EF4-FFF2-40B4-BE49-F238E27FC236}">
                <a16:creationId xmlns:a16="http://schemas.microsoft.com/office/drawing/2014/main" id="{6C4051CE-9364-AA77-F3F6-4CABC363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2006" y="2634283"/>
            <a:ext cx="411162" cy="411163"/>
          </a:xfrm>
          <a:custGeom>
            <a:avLst/>
            <a:gdLst>
              <a:gd name="T0" fmla="*/ 1140 w 1141"/>
              <a:gd name="T1" fmla="*/ 569 h 1140"/>
              <a:gd name="T2" fmla="*/ 1063 w 1141"/>
              <a:gd name="T3" fmla="*/ 854 h 1140"/>
              <a:gd name="T4" fmla="*/ 855 w 1141"/>
              <a:gd name="T5" fmla="*/ 1063 h 1140"/>
              <a:gd name="T6" fmla="*/ 570 w 1141"/>
              <a:gd name="T7" fmla="*/ 1139 h 1140"/>
              <a:gd name="T8" fmla="*/ 285 w 1141"/>
              <a:gd name="T9" fmla="*/ 1063 h 1140"/>
              <a:gd name="T10" fmla="*/ 76 w 1141"/>
              <a:gd name="T11" fmla="*/ 854 h 1140"/>
              <a:gd name="T12" fmla="*/ 0 w 1141"/>
              <a:gd name="T13" fmla="*/ 569 h 1140"/>
              <a:gd name="T14" fmla="*/ 76 w 1141"/>
              <a:gd name="T15" fmla="*/ 285 h 1140"/>
              <a:gd name="T16" fmla="*/ 285 w 1141"/>
              <a:gd name="T17" fmla="*/ 76 h 1140"/>
              <a:gd name="T18" fmla="*/ 570 w 1141"/>
              <a:gd name="T19" fmla="*/ 0 h 1140"/>
              <a:gd name="T20" fmla="*/ 855 w 1141"/>
              <a:gd name="T21" fmla="*/ 76 h 1140"/>
              <a:gd name="T22" fmla="*/ 1063 w 1141"/>
              <a:gd name="T23" fmla="*/ 285 h 1140"/>
              <a:gd name="T24" fmla="*/ 1140 w 1141"/>
              <a:gd name="T25" fmla="*/ 56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1" h="1140">
                <a:moveTo>
                  <a:pt x="1140" y="569"/>
                </a:moveTo>
                <a:cubicBezTo>
                  <a:pt x="1140" y="674"/>
                  <a:pt x="1116" y="763"/>
                  <a:pt x="1063" y="854"/>
                </a:cubicBezTo>
                <a:cubicBezTo>
                  <a:pt x="1011" y="945"/>
                  <a:pt x="946" y="1010"/>
                  <a:pt x="855" y="1063"/>
                </a:cubicBezTo>
                <a:cubicBezTo>
                  <a:pt x="765" y="1115"/>
                  <a:pt x="675" y="1139"/>
                  <a:pt x="570" y="1139"/>
                </a:cubicBezTo>
                <a:cubicBezTo>
                  <a:pt x="465" y="1139"/>
                  <a:pt x="376" y="1115"/>
                  <a:pt x="285" y="1063"/>
                </a:cubicBezTo>
                <a:cubicBezTo>
                  <a:pt x="194" y="1010"/>
                  <a:pt x="129" y="945"/>
                  <a:pt x="76" y="854"/>
                </a:cubicBezTo>
                <a:cubicBezTo>
                  <a:pt x="24" y="763"/>
                  <a:pt x="0" y="674"/>
                  <a:pt x="0" y="569"/>
                </a:cubicBezTo>
                <a:cubicBezTo>
                  <a:pt x="0" y="464"/>
                  <a:pt x="24" y="375"/>
                  <a:pt x="76" y="285"/>
                </a:cubicBezTo>
                <a:cubicBezTo>
                  <a:pt x="129" y="194"/>
                  <a:pt x="194" y="128"/>
                  <a:pt x="285" y="76"/>
                </a:cubicBezTo>
                <a:cubicBezTo>
                  <a:pt x="376" y="24"/>
                  <a:pt x="465" y="0"/>
                  <a:pt x="570" y="0"/>
                </a:cubicBezTo>
                <a:cubicBezTo>
                  <a:pt x="675" y="0"/>
                  <a:pt x="765" y="24"/>
                  <a:pt x="855" y="76"/>
                </a:cubicBezTo>
                <a:cubicBezTo>
                  <a:pt x="946" y="128"/>
                  <a:pt x="1011" y="194"/>
                  <a:pt x="1063" y="285"/>
                </a:cubicBezTo>
                <a:cubicBezTo>
                  <a:pt x="1116" y="375"/>
                  <a:pt x="1140" y="464"/>
                  <a:pt x="1140" y="569"/>
                </a:cubicBez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Freeform 2">
            <a:extLst>
              <a:ext uri="{FF2B5EF4-FFF2-40B4-BE49-F238E27FC236}">
                <a16:creationId xmlns:a16="http://schemas.microsoft.com/office/drawing/2014/main" id="{C38316CA-4A60-8668-7CF8-F94711D20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631" y="3134346"/>
            <a:ext cx="822325" cy="693737"/>
          </a:xfrm>
          <a:custGeom>
            <a:avLst/>
            <a:gdLst>
              <a:gd name="T0" fmla="*/ 1790 w 2285"/>
              <a:gd name="T1" fmla="*/ 17 h 1926"/>
              <a:gd name="T2" fmla="*/ 1790 w 2285"/>
              <a:gd name="T3" fmla="*/ 0 h 1926"/>
              <a:gd name="T4" fmla="*/ 1780 w 2285"/>
              <a:gd name="T5" fmla="*/ 0 h 1926"/>
              <a:gd name="T6" fmla="*/ 1780 w 2285"/>
              <a:gd name="T7" fmla="*/ 0 h 1926"/>
              <a:gd name="T8" fmla="*/ 1780 w 2285"/>
              <a:gd name="T9" fmla="*/ 0 h 1926"/>
              <a:gd name="T10" fmla="*/ 1519 w 2285"/>
              <a:gd name="T11" fmla="*/ 0 h 1926"/>
              <a:gd name="T12" fmla="*/ 1250 w 2285"/>
              <a:gd name="T13" fmla="*/ 569 h 1926"/>
              <a:gd name="T14" fmla="*/ 1179 w 2285"/>
              <a:gd name="T15" fmla="*/ 125 h 1926"/>
              <a:gd name="T16" fmla="*/ 1244 w 2285"/>
              <a:gd name="T17" fmla="*/ 77 h 1926"/>
              <a:gd name="T18" fmla="*/ 1244 w 2285"/>
              <a:gd name="T19" fmla="*/ 0 h 1926"/>
              <a:gd name="T20" fmla="*/ 1138 w 2285"/>
              <a:gd name="T21" fmla="*/ 0 h 1926"/>
              <a:gd name="T22" fmla="*/ 1032 w 2285"/>
              <a:gd name="T23" fmla="*/ 0 h 1926"/>
              <a:gd name="T24" fmla="*/ 1032 w 2285"/>
              <a:gd name="T25" fmla="*/ 77 h 1926"/>
              <a:gd name="T26" fmla="*/ 1098 w 2285"/>
              <a:gd name="T27" fmla="*/ 125 h 1926"/>
              <a:gd name="T28" fmla="*/ 1026 w 2285"/>
              <a:gd name="T29" fmla="*/ 569 h 1926"/>
              <a:gd name="T30" fmla="*/ 753 w 2285"/>
              <a:gd name="T31" fmla="*/ 0 h 1926"/>
              <a:gd name="T32" fmla="*/ 503 w 2285"/>
              <a:gd name="T33" fmla="*/ 0 h 1926"/>
              <a:gd name="T34" fmla="*/ 503 w 2285"/>
              <a:gd name="T35" fmla="*/ 0 h 1926"/>
              <a:gd name="T36" fmla="*/ 503 w 2285"/>
              <a:gd name="T37" fmla="*/ 0 h 1926"/>
              <a:gd name="T38" fmla="*/ 500 w 2285"/>
              <a:gd name="T39" fmla="*/ 0 h 1926"/>
              <a:gd name="T40" fmla="*/ 500 w 2285"/>
              <a:gd name="T41" fmla="*/ 5 h 1926"/>
              <a:gd name="T42" fmla="*/ 0 w 2285"/>
              <a:gd name="T43" fmla="*/ 882 h 1926"/>
              <a:gd name="T44" fmla="*/ 303 w 2285"/>
              <a:gd name="T45" fmla="*/ 1925 h 1926"/>
              <a:gd name="T46" fmla="*/ 500 w 2285"/>
              <a:gd name="T47" fmla="*/ 1925 h 1926"/>
              <a:gd name="T48" fmla="*/ 741 w 2285"/>
              <a:gd name="T49" fmla="*/ 1925 h 1926"/>
              <a:gd name="T50" fmla="*/ 1542 w 2285"/>
              <a:gd name="T51" fmla="*/ 1925 h 1926"/>
              <a:gd name="T52" fmla="*/ 1790 w 2285"/>
              <a:gd name="T53" fmla="*/ 1925 h 1926"/>
              <a:gd name="T54" fmla="*/ 1979 w 2285"/>
              <a:gd name="T55" fmla="*/ 1925 h 1926"/>
              <a:gd name="T56" fmla="*/ 2284 w 2285"/>
              <a:gd name="T57" fmla="*/ 882 h 1926"/>
              <a:gd name="T58" fmla="*/ 1790 w 2285"/>
              <a:gd name="T59" fmla="*/ 17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85" h="1926">
                <a:moveTo>
                  <a:pt x="1790" y="17"/>
                </a:moveTo>
                <a:lnTo>
                  <a:pt x="1790" y="0"/>
                </a:lnTo>
                <a:lnTo>
                  <a:pt x="1780" y="0"/>
                </a:lnTo>
                <a:lnTo>
                  <a:pt x="1780" y="0"/>
                </a:lnTo>
                <a:lnTo>
                  <a:pt x="1780" y="0"/>
                </a:lnTo>
                <a:lnTo>
                  <a:pt x="1519" y="0"/>
                </a:lnTo>
                <a:lnTo>
                  <a:pt x="1250" y="569"/>
                </a:lnTo>
                <a:lnTo>
                  <a:pt x="1179" y="125"/>
                </a:lnTo>
                <a:lnTo>
                  <a:pt x="1244" y="77"/>
                </a:lnTo>
                <a:lnTo>
                  <a:pt x="1244" y="0"/>
                </a:lnTo>
                <a:lnTo>
                  <a:pt x="1138" y="0"/>
                </a:lnTo>
                <a:lnTo>
                  <a:pt x="1032" y="0"/>
                </a:lnTo>
                <a:lnTo>
                  <a:pt x="1032" y="77"/>
                </a:lnTo>
                <a:lnTo>
                  <a:pt x="1098" y="125"/>
                </a:lnTo>
                <a:lnTo>
                  <a:pt x="1026" y="569"/>
                </a:lnTo>
                <a:lnTo>
                  <a:pt x="753" y="0"/>
                </a:lnTo>
                <a:lnTo>
                  <a:pt x="503" y="0"/>
                </a:lnTo>
                <a:lnTo>
                  <a:pt x="503" y="0"/>
                </a:lnTo>
                <a:lnTo>
                  <a:pt x="503" y="0"/>
                </a:lnTo>
                <a:lnTo>
                  <a:pt x="500" y="0"/>
                </a:lnTo>
                <a:lnTo>
                  <a:pt x="500" y="5"/>
                </a:lnTo>
                <a:lnTo>
                  <a:pt x="0" y="882"/>
                </a:lnTo>
                <a:lnTo>
                  <a:pt x="303" y="1925"/>
                </a:lnTo>
                <a:lnTo>
                  <a:pt x="500" y="1925"/>
                </a:lnTo>
                <a:lnTo>
                  <a:pt x="741" y="1925"/>
                </a:lnTo>
                <a:lnTo>
                  <a:pt x="1542" y="1925"/>
                </a:lnTo>
                <a:lnTo>
                  <a:pt x="1790" y="1925"/>
                </a:lnTo>
                <a:lnTo>
                  <a:pt x="1979" y="1925"/>
                </a:lnTo>
                <a:lnTo>
                  <a:pt x="2284" y="882"/>
                </a:lnTo>
                <a:lnTo>
                  <a:pt x="1790" y="17"/>
                </a:ln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Freeform 3">
            <a:extLst>
              <a:ext uri="{FF2B5EF4-FFF2-40B4-BE49-F238E27FC236}">
                <a16:creationId xmlns:a16="http://schemas.microsoft.com/office/drawing/2014/main" id="{9382350A-9517-93EA-B37A-47CF58AF9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793" y="4971083"/>
            <a:ext cx="822325" cy="693738"/>
          </a:xfrm>
          <a:custGeom>
            <a:avLst/>
            <a:gdLst>
              <a:gd name="T0" fmla="*/ 1790 w 2285"/>
              <a:gd name="T1" fmla="*/ 0 h 1926"/>
              <a:gd name="T2" fmla="*/ 1781 w 2285"/>
              <a:gd name="T3" fmla="*/ 0 h 1926"/>
              <a:gd name="T4" fmla="*/ 1781 w 2285"/>
              <a:gd name="T5" fmla="*/ 0 h 1926"/>
              <a:gd name="T6" fmla="*/ 1781 w 2285"/>
              <a:gd name="T7" fmla="*/ 0 h 1926"/>
              <a:gd name="T8" fmla="*/ 1519 w 2285"/>
              <a:gd name="T9" fmla="*/ 0 h 1926"/>
              <a:gd name="T10" fmla="*/ 1251 w 2285"/>
              <a:gd name="T11" fmla="*/ 569 h 1926"/>
              <a:gd name="T12" fmla="*/ 1179 w 2285"/>
              <a:gd name="T13" fmla="*/ 125 h 1926"/>
              <a:gd name="T14" fmla="*/ 1245 w 2285"/>
              <a:gd name="T15" fmla="*/ 77 h 1926"/>
              <a:gd name="T16" fmla="*/ 1245 w 2285"/>
              <a:gd name="T17" fmla="*/ 0 h 1926"/>
              <a:gd name="T18" fmla="*/ 1139 w 2285"/>
              <a:gd name="T19" fmla="*/ 0 h 1926"/>
              <a:gd name="T20" fmla="*/ 1033 w 2285"/>
              <a:gd name="T21" fmla="*/ 0 h 1926"/>
              <a:gd name="T22" fmla="*/ 1033 w 2285"/>
              <a:gd name="T23" fmla="*/ 77 h 1926"/>
              <a:gd name="T24" fmla="*/ 1098 w 2285"/>
              <a:gd name="T25" fmla="*/ 125 h 1926"/>
              <a:gd name="T26" fmla="*/ 1027 w 2285"/>
              <a:gd name="T27" fmla="*/ 569 h 1926"/>
              <a:gd name="T28" fmla="*/ 753 w 2285"/>
              <a:gd name="T29" fmla="*/ 0 h 1926"/>
              <a:gd name="T30" fmla="*/ 503 w 2285"/>
              <a:gd name="T31" fmla="*/ 0 h 1926"/>
              <a:gd name="T32" fmla="*/ 503 w 2285"/>
              <a:gd name="T33" fmla="*/ 0 h 1926"/>
              <a:gd name="T34" fmla="*/ 503 w 2285"/>
              <a:gd name="T35" fmla="*/ 0 h 1926"/>
              <a:gd name="T36" fmla="*/ 501 w 2285"/>
              <a:gd name="T37" fmla="*/ 0 h 1926"/>
              <a:gd name="T38" fmla="*/ 501 w 2285"/>
              <a:gd name="T39" fmla="*/ 5 h 1926"/>
              <a:gd name="T40" fmla="*/ 0 w 2285"/>
              <a:gd name="T41" fmla="*/ 882 h 1926"/>
              <a:gd name="T42" fmla="*/ 304 w 2285"/>
              <a:gd name="T43" fmla="*/ 1925 h 1926"/>
              <a:gd name="T44" fmla="*/ 501 w 2285"/>
              <a:gd name="T45" fmla="*/ 1925 h 1926"/>
              <a:gd name="T46" fmla="*/ 742 w 2285"/>
              <a:gd name="T47" fmla="*/ 1925 h 1926"/>
              <a:gd name="T48" fmla="*/ 1542 w 2285"/>
              <a:gd name="T49" fmla="*/ 1925 h 1926"/>
              <a:gd name="T50" fmla="*/ 1790 w 2285"/>
              <a:gd name="T51" fmla="*/ 1925 h 1926"/>
              <a:gd name="T52" fmla="*/ 1980 w 2285"/>
              <a:gd name="T53" fmla="*/ 1925 h 1926"/>
              <a:gd name="T54" fmla="*/ 2284 w 2285"/>
              <a:gd name="T55" fmla="*/ 882 h 1926"/>
              <a:gd name="T56" fmla="*/ 1790 w 2285"/>
              <a:gd name="T57" fmla="*/ 17 h 1926"/>
              <a:gd name="T58" fmla="*/ 1790 w 2285"/>
              <a:gd name="T59" fmla="*/ 0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85" h="1926">
                <a:moveTo>
                  <a:pt x="1790" y="0"/>
                </a:moveTo>
                <a:lnTo>
                  <a:pt x="1781" y="0"/>
                </a:lnTo>
                <a:lnTo>
                  <a:pt x="1781" y="0"/>
                </a:lnTo>
                <a:lnTo>
                  <a:pt x="1781" y="0"/>
                </a:lnTo>
                <a:lnTo>
                  <a:pt x="1519" y="0"/>
                </a:lnTo>
                <a:lnTo>
                  <a:pt x="1251" y="569"/>
                </a:lnTo>
                <a:lnTo>
                  <a:pt x="1179" y="125"/>
                </a:lnTo>
                <a:lnTo>
                  <a:pt x="1245" y="77"/>
                </a:lnTo>
                <a:lnTo>
                  <a:pt x="1245" y="0"/>
                </a:lnTo>
                <a:lnTo>
                  <a:pt x="1139" y="0"/>
                </a:lnTo>
                <a:lnTo>
                  <a:pt x="1033" y="0"/>
                </a:lnTo>
                <a:lnTo>
                  <a:pt x="1033" y="77"/>
                </a:lnTo>
                <a:lnTo>
                  <a:pt x="1098" y="125"/>
                </a:lnTo>
                <a:lnTo>
                  <a:pt x="1027" y="569"/>
                </a:lnTo>
                <a:lnTo>
                  <a:pt x="753" y="0"/>
                </a:lnTo>
                <a:lnTo>
                  <a:pt x="503" y="0"/>
                </a:lnTo>
                <a:lnTo>
                  <a:pt x="503" y="0"/>
                </a:lnTo>
                <a:lnTo>
                  <a:pt x="503" y="0"/>
                </a:lnTo>
                <a:lnTo>
                  <a:pt x="501" y="0"/>
                </a:lnTo>
                <a:lnTo>
                  <a:pt x="501" y="5"/>
                </a:lnTo>
                <a:lnTo>
                  <a:pt x="0" y="882"/>
                </a:lnTo>
                <a:lnTo>
                  <a:pt x="304" y="1925"/>
                </a:lnTo>
                <a:lnTo>
                  <a:pt x="501" y="1925"/>
                </a:lnTo>
                <a:lnTo>
                  <a:pt x="742" y="1925"/>
                </a:lnTo>
                <a:lnTo>
                  <a:pt x="1542" y="1925"/>
                </a:lnTo>
                <a:lnTo>
                  <a:pt x="1790" y="1925"/>
                </a:lnTo>
                <a:lnTo>
                  <a:pt x="1980" y="1925"/>
                </a:lnTo>
                <a:lnTo>
                  <a:pt x="2284" y="882"/>
                </a:lnTo>
                <a:lnTo>
                  <a:pt x="1790" y="17"/>
                </a:lnTo>
                <a:lnTo>
                  <a:pt x="1790" y="0"/>
                </a:ln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Freeform 4">
            <a:extLst>
              <a:ext uri="{FF2B5EF4-FFF2-40B4-BE49-F238E27FC236}">
                <a16:creationId xmlns:a16="http://schemas.microsoft.com/office/drawing/2014/main" id="{2968DB42-0906-428D-83A1-A8FFC6B3F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6" y="4472608"/>
            <a:ext cx="411162" cy="409575"/>
          </a:xfrm>
          <a:custGeom>
            <a:avLst/>
            <a:gdLst>
              <a:gd name="T0" fmla="*/ 1139 w 1140"/>
              <a:gd name="T1" fmla="*/ 568 h 1139"/>
              <a:gd name="T2" fmla="*/ 1063 w 1140"/>
              <a:gd name="T3" fmla="*/ 853 h 1139"/>
              <a:gd name="T4" fmla="*/ 854 w 1140"/>
              <a:gd name="T5" fmla="*/ 1062 h 1139"/>
              <a:gd name="T6" fmla="*/ 569 w 1140"/>
              <a:gd name="T7" fmla="*/ 1138 h 1139"/>
              <a:gd name="T8" fmla="*/ 284 w 1140"/>
              <a:gd name="T9" fmla="*/ 1062 h 1139"/>
              <a:gd name="T10" fmla="*/ 76 w 1140"/>
              <a:gd name="T11" fmla="*/ 853 h 1139"/>
              <a:gd name="T12" fmla="*/ 0 w 1140"/>
              <a:gd name="T13" fmla="*/ 568 h 1139"/>
              <a:gd name="T14" fmla="*/ 76 w 1140"/>
              <a:gd name="T15" fmla="*/ 283 h 1139"/>
              <a:gd name="T16" fmla="*/ 284 w 1140"/>
              <a:gd name="T17" fmla="*/ 75 h 1139"/>
              <a:gd name="T18" fmla="*/ 569 w 1140"/>
              <a:gd name="T19" fmla="*/ 0 h 1139"/>
              <a:gd name="T20" fmla="*/ 854 w 1140"/>
              <a:gd name="T21" fmla="*/ 75 h 1139"/>
              <a:gd name="T22" fmla="*/ 1063 w 1140"/>
              <a:gd name="T23" fmla="*/ 283 h 1139"/>
              <a:gd name="T24" fmla="*/ 1139 w 1140"/>
              <a:gd name="T25" fmla="*/ 56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0" h="1139">
                <a:moveTo>
                  <a:pt x="1139" y="568"/>
                </a:moveTo>
                <a:cubicBezTo>
                  <a:pt x="1139" y="673"/>
                  <a:pt x="1115" y="762"/>
                  <a:pt x="1063" y="853"/>
                </a:cubicBezTo>
                <a:cubicBezTo>
                  <a:pt x="1010" y="944"/>
                  <a:pt x="945" y="1010"/>
                  <a:pt x="854" y="1062"/>
                </a:cubicBezTo>
                <a:cubicBezTo>
                  <a:pt x="763" y="1115"/>
                  <a:pt x="674" y="1138"/>
                  <a:pt x="569" y="1138"/>
                </a:cubicBezTo>
                <a:cubicBezTo>
                  <a:pt x="464" y="1138"/>
                  <a:pt x="374" y="1115"/>
                  <a:pt x="284" y="1062"/>
                </a:cubicBezTo>
                <a:cubicBezTo>
                  <a:pt x="193" y="1010"/>
                  <a:pt x="128" y="944"/>
                  <a:pt x="76" y="853"/>
                </a:cubicBezTo>
                <a:cubicBezTo>
                  <a:pt x="23" y="762"/>
                  <a:pt x="0" y="673"/>
                  <a:pt x="0" y="568"/>
                </a:cubicBezTo>
                <a:cubicBezTo>
                  <a:pt x="0" y="463"/>
                  <a:pt x="23" y="374"/>
                  <a:pt x="76" y="283"/>
                </a:cubicBezTo>
                <a:cubicBezTo>
                  <a:pt x="128" y="193"/>
                  <a:pt x="193" y="128"/>
                  <a:pt x="284" y="75"/>
                </a:cubicBezTo>
                <a:cubicBezTo>
                  <a:pt x="374" y="23"/>
                  <a:pt x="464" y="0"/>
                  <a:pt x="569" y="0"/>
                </a:cubicBezTo>
                <a:cubicBezTo>
                  <a:pt x="674" y="0"/>
                  <a:pt x="763" y="23"/>
                  <a:pt x="854" y="75"/>
                </a:cubicBezTo>
                <a:cubicBezTo>
                  <a:pt x="945" y="128"/>
                  <a:pt x="1010" y="193"/>
                  <a:pt x="1063" y="283"/>
                </a:cubicBezTo>
                <a:cubicBezTo>
                  <a:pt x="1115" y="374"/>
                  <a:pt x="1139" y="463"/>
                  <a:pt x="1139" y="568"/>
                </a:cubicBez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1C9EE57D-EE46-9931-8F18-A08B48045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43" y="4472608"/>
            <a:ext cx="411163" cy="409575"/>
          </a:xfrm>
          <a:custGeom>
            <a:avLst/>
            <a:gdLst>
              <a:gd name="T0" fmla="*/ 1139 w 1140"/>
              <a:gd name="T1" fmla="*/ 568 h 1139"/>
              <a:gd name="T2" fmla="*/ 1063 w 1140"/>
              <a:gd name="T3" fmla="*/ 853 h 1139"/>
              <a:gd name="T4" fmla="*/ 854 w 1140"/>
              <a:gd name="T5" fmla="*/ 1062 h 1139"/>
              <a:gd name="T6" fmla="*/ 569 w 1140"/>
              <a:gd name="T7" fmla="*/ 1138 h 1139"/>
              <a:gd name="T8" fmla="*/ 284 w 1140"/>
              <a:gd name="T9" fmla="*/ 1062 h 1139"/>
              <a:gd name="T10" fmla="*/ 76 w 1140"/>
              <a:gd name="T11" fmla="*/ 853 h 1139"/>
              <a:gd name="T12" fmla="*/ 0 w 1140"/>
              <a:gd name="T13" fmla="*/ 568 h 1139"/>
              <a:gd name="T14" fmla="*/ 76 w 1140"/>
              <a:gd name="T15" fmla="*/ 283 h 1139"/>
              <a:gd name="T16" fmla="*/ 284 w 1140"/>
              <a:gd name="T17" fmla="*/ 75 h 1139"/>
              <a:gd name="T18" fmla="*/ 569 w 1140"/>
              <a:gd name="T19" fmla="*/ 0 h 1139"/>
              <a:gd name="T20" fmla="*/ 854 w 1140"/>
              <a:gd name="T21" fmla="*/ 75 h 1139"/>
              <a:gd name="T22" fmla="*/ 1063 w 1140"/>
              <a:gd name="T23" fmla="*/ 283 h 1139"/>
              <a:gd name="T24" fmla="*/ 1139 w 1140"/>
              <a:gd name="T25" fmla="*/ 568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40" h="1139">
                <a:moveTo>
                  <a:pt x="1139" y="568"/>
                </a:moveTo>
                <a:cubicBezTo>
                  <a:pt x="1139" y="673"/>
                  <a:pt x="1116" y="762"/>
                  <a:pt x="1063" y="853"/>
                </a:cubicBezTo>
                <a:cubicBezTo>
                  <a:pt x="1011" y="944"/>
                  <a:pt x="945" y="1010"/>
                  <a:pt x="854" y="1062"/>
                </a:cubicBezTo>
                <a:cubicBezTo>
                  <a:pt x="763" y="1115"/>
                  <a:pt x="674" y="1138"/>
                  <a:pt x="569" y="1138"/>
                </a:cubicBezTo>
                <a:cubicBezTo>
                  <a:pt x="464" y="1138"/>
                  <a:pt x="375" y="1115"/>
                  <a:pt x="284" y="1062"/>
                </a:cubicBezTo>
                <a:cubicBezTo>
                  <a:pt x="194" y="1010"/>
                  <a:pt x="129" y="944"/>
                  <a:pt x="76" y="853"/>
                </a:cubicBezTo>
                <a:cubicBezTo>
                  <a:pt x="24" y="762"/>
                  <a:pt x="0" y="673"/>
                  <a:pt x="0" y="568"/>
                </a:cubicBezTo>
                <a:cubicBezTo>
                  <a:pt x="0" y="463"/>
                  <a:pt x="24" y="374"/>
                  <a:pt x="76" y="283"/>
                </a:cubicBezTo>
                <a:cubicBezTo>
                  <a:pt x="129" y="193"/>
                  <a:pt x="194" y="128"/>
                  <a:pt x="284" y="75"/>
                </a:cubicBezTo>
                <a:cubicBezTo>
                  <a:pt x="375" y="23"/>
                  <a:pt x="464" y="0"/>
                  <a:pt x="569" y="0"/>
                </a:cubicBezTo>
                <a:cubicBezTo>
                  <a:pt x="674" y="0"/>
                  <a:pt x="763" y="23"/>
                  <a:pt x="854" y="75"/>
                </a:cubicBezTo>
                <a:cubicBezTo>
                  <a:pt x="945" y="128"/>
                  <a:pt x="1011" y="193"/>
                  <a:pt x="1063" y="283"/>
                </a:cubicBezTo>
                <a:cubicBezTo>
                  <a:pt x="1116" y="374"/>
                  <a:pt x="1139" y="463"/>
                  <a:pt x="1139" y="568"/>
                </a:cubicBez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Freeform 6">
            <a:extLst>
              <a:ext uri="{FF2B5EF4-FFF2-40B4-BE49-F238E27FC236}">
                <a16:creationId xmlns:a16="http://schemas.microsoft.com/office/drawing/2014/main" id="{BB9AA6A4-BF48-E286-AAE0-CBBA0449D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881" y="4971083"/>
            <a:ext cx="822325" cy="693738"/>
          </a:xfrm>
          <a:custGeom>
            <a:avLst/>
            <a:gdLst>
              <a:gd name="T0" fmla="*/ 1791 w 2286"/>
              <a:gd name="T1" fmla="*/ 16 h 1926"/>
              <a:gd name="T2" fmla="*/ 1791 w 2286"/>
              <a:gd name="T3" fmla="*/ 0 h 1926"/>
              <a:gd name="T4" fmla="*/ 1781 w 2286"/>
              <a:gd name="T5" fmla="*/ 0 h 1926"/>
              <a:gd name="T6" fmla="*/ 1781 w 2286"/>
              <a:gd name="T7" fmla="*/ 0 h 1926"/>
              <a:gd name="T8" fmla="*/ 1781 w 2286"/>
              <a:gd name="T9" fmla="*/ 0 h 1926"/>
              <a:gd name="T10" fmla="*/ 1520 w 2286"/>
              <a:gd name="T11" fmla="*/ 0 h 1926"/>
              <a:gd name="T12" fmla="*/ 1252 w 2286"/>
              <a:gd name="T13" fmla="*/ 569 h 1926"/>
              <a:gd name="T14" fmla="*/ 1180 w 2286"/>
              <a:gd name="T15" fmla="*/ 125 h 1926"/>
              <a:gd name="T16" fmla="*/ 1246 w 2286"/>
              <a:gd name="T17" fmla="*/ 77 h 1926"/>
              <a:gd name="T18" fmla="*/ 1246 w 2286"/>
              <a:gd name="T19" fmla="*/ 0 h 1926"/>
              <a:gd name="T20" fmla="*/ 1140 w 2286"/>
              <a:gd name="T21" fmla="*/ 0 h 1926"/>
              <a:gd name="T22" fmla="*/ 1034 w 2286"/>
              <a:gd name="T23" fmla="*/ 0 h 1926"/>
              <a:gd name="T24" fmla="*/ 1034 w 2286"/>
              <a:gd name="T25" fmla="*/ 77 h 1926"/>
              <a:gd name="T26" fmla="*/ 1099 w 2286"/>
              <a:gd name="T27" fmla="*/ 125 h 1926"/>
              <a:gd name="T28" fmla="*/ 1028 w 2286"/>
              <a:gd name="T29" fmla="*/ 569 h 1926"/>
              <a:gd name="T30" fmla="*/ 754 w 2286"/>
              <a:gd name="T31" fmla="*/ 0 h 1926"/>
              <a:gd name="T32" fmla="*/ 504 w 2286"/>
              <a:gd name="T33" fmla="*/ 0 h 1926"/>
              <a:gd name="T34" fmla="*/ 504 w 2286"/>
              <a:gd name="T35" fmla="*/ 0 h 1926"/>
              <a:gd name="T36" fmla="*/ 504 w 2286"/>
              <a:gd name="T37" fmla="*/ 0 h 1926"/>
              <a:gd name="T38" fmla="*/ 501 w 2286"/>
              <a:gd name="T39" fmla="*/ 0 h 1926"/>
              <a:gd name="T40" fmla="*/ 501 w 2286"/>
              <a:gd name="T41" fmla="*/ 5 h 1926"/>
              <a:gd name="T42" fmla="*/ 0 w 2286"/>
              <a:gd name="T43" fmla="*/ 882 h 1926"/>
              <a:gd name="T44" fmla="*/ 305 w 2286"/>
              <a:gd name="T45" fmla="*/ 1925 h 1926"/>
              <a:gd name="T46" fmla="*/ 501 w 2286"/>
              <a:gd name="T47" fmla="*/ 1925 h 1926"/>
              <a:gd name="T48" fmla="*/ 743 w 2286"/>
              <a:gd name="T49" fmla="*/ 1925 h 1926"/>
              <a:gd name="T50" fmla="*/ 1543 w 2286"/>
              <a:gd name="T51" fmla="*/ 1925 h 1926"/>
              <a:gd name="T52" fmla="*/ 1791 w 2286"/>
              <a:gd name="T53" fmla="*/ 1925 h 1926"/>
              <a:gd name="T54" fmla="*/ 1981 w 2286"/>
              <a:gd name="T55" fmla="*/ 1925 h 1926"/>
              <a:gd name="T56" fmla="*/ 2285 w 2286"/>
              <a:gd name="T57" fmla="*/ 882 h 1926"/>
              <a:gd name="T58" fmla="*/ 1791 w 2286"/>
              <a:gd name="T59" fmla="*/ 16 h 1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86" h="1926">
                <a:moveTo>
                  <a:pt x="1791" y="16"/>
                </a:moveTo>
                <a:lnTo>
                  <a:pt x="1791" y="0"/>
                </a:lnTo>
                <a:lnTo>
                  <a:pt x="1781" y="0"/>
                </a:lnTo>
                <a:lnTo>
                  <a:pt x="1781" y="0"/>
                </a:lnTo>
                <a:lnTo>
                  <a:pt x="1781" y="0"/>
                </a:lnTo>
                <a:lnTo>
                  <a:pt x="1520" y="0"/>
                </a:lnTo>
                <a:lnTo>
                  <a:pt x="1252" y="569"/>
                </a:lnTo>
                <a:lnTo>
                  <a:pt x="1180" y="125"/>
                </a:lnTo>
                <a:lnTo>
                  <a:pt x="1246" y="77"/>
                </a:lnTo>
                <a:lnTo>
                  <a:pt x="1246" y="0"/>
                </a:lnTo>
                <a:lnTo>
                  <a:pt x="1140" y="0"/>
                </a:lnTo>
                <a:lnTo>
                  <a:pt x="1034" y="0"/>
                </a:lnTo>
                <a:lnTo>
                  <a:pt x="1034" y="77"/>
                </a:lnTo>
                <a:lnTo>
                  <a:pt x="1099" y="125"/>
                </a:lnTo>
                <a:lnTo>
                  <a:pt x="1028" y="569"/>
                </a:lnTo>
                <a:lnTo>
                  <a:pt x="754" y="0"/>
                </a:lnTo>
                <a:lnTo>
                  <a:pt x="504" y="0"/>
                </a:lnTo>
                <a:lnTo>
                  <a:pt x="504" y="0"/>
                </a:lnTo>
                <a:lnTo>
                  <a:pt x="504" y="0"/>
                </a:lnTo>
                <a:lnTo>
                  <a:pt x="501" y="0"/>
                </a:lnTo>
                <a:lnTo>
                  <a:pt x="501" y="5"/>
                </a:lnTo>
                <a:lnTo>
                  <a:pt x="0" y="882"/>
                </a:lnTo>
                <a:lnTo>
                  <a:pt x="305" y="1925"/>
                </a:lnTo>
                <a:lnTo>
                  <a:pt x="501" y="1925"/>
                </a:lnTo>
                <a:lnTo>
                  <a:pt x="743" y="1925"/>
                </a:lnTo>
                <a:lnTo>
                  <a:pt x="1543" y="1925"/>
                </a:lnTo>
                <a:lnTo>
                  <a:pt x="1791" y="1925"/>
                </a:lnTo>
                <a:lnTo>
                  <a:pt x="1981" y="1925"/>
                </a:lnTo>
                <a:lnTo>
                  <a:pt x="2285" y="882"/>
                </a:lnTo>
                <a:lnTo>
                  <a:pt x="1791" y="16"/>
                </a:lnTo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Freeform 7">
            <a:extLst>
              <a:ext uri="{FF2B5EF4-FFF2-40B4-BE49-F238E27FC236}">
                <a16:creationId xmlns:a16="http://schemas.microsoft.com/office/drawing/2014/main" id="{380D70D7-EC5E-E65A-E198-B7DE94821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6881" y="4039221"/>
            <a:ext cx="1136650" cy="1136650"/>
          </a:xfrm>
          <a:custGeom>
            <a:avLst/>
            <a:gdLst>
              <a:gd name="T0" fmla="*/ 2958 w 3159"/>
              <a:gd name="T1" fmla="*/ 1295 h 3159"/>
              <a:gd name="T2" fmla="*/ 2494 w 3159"/>
              <a:gd name="T3" fmla="*/ 262 h 3159"/>
              <a:gd name="T4" fmla="*/ 1862 w 3159"/>
              <a:gd name="T5" fmla="*/ 0 h 3159"/>
              <a:gd name="T6" fmla="*/ 804 w 3159"/>
              <a:gd name="T7" fmla="*/ 403 h 3159"/>
              <a:gd name="T8" fmla="*/ 403 w 3159"/>
              <a:gd name="T9" fmla="*/ 805 h 3159"/>
              <a:gd name="T10" fmla="*/ 0 w 3159"/>
              <a:gd name="T11" fmla="*/ 1862 h 3159"/>
              <a:gd name="T12" fmla="*/ 262 w 3159"/>
              <a:gd name="T13" fmla="*/ 2495 h 3159"/>
              <a:gd name="T14" fmla="*/ 1295 w 3159"/>
              <a:gd name="T15" fmla="*/ 2958 h 3159"/>
              <a:gd name="T16" fmla="*/ 1862 w 3159"/>
              <a:gd name="T17" fmla="*/ 2958 h 3159"/>
              <a:gd name="T18" fmla="*/ 2896 w 3159"/>
              <a:gd name="T19" fmla="*/ 2495 h 3159"/>
              <a:gd name="T20" fmla="*/ 3158 w 3159"/>
              <a:gd name="T21" fmla="*/ 1862 h 3159"/>
              <a:gd name="T22" fmla="*/ 2712 w 3159"/>
              <a:gd name="T23" fmla="*/ 1712 h 3159"/>
              <a:gd name="T24" fmla="*/ 2698 w 3159"/>
              <a:gd name="T25" fmla="*/ 1799 h 3159"/>
              <a:gd name="T26" fmla="*/ 2481 w 3159"/>
              <a:gd name="T27" fmla="*/ 2277 h 3159"/>
              <a:gd name="T28" fmla="*/ 2434 w 3159"/>
              <a:gd name="T29" fmla="*/ 2334 h 3159"/>
              <a:gd name="T30" fmla="*/ 2281 w 3159"/>
              <a:gd name="T31" fmla="*/ 2478 h 3159"/>
              <a:gd name="T32" fmla="*/ 1862 w 3159"/>
              <a:gd name="T33" fmla="*/ 2684 h 3159"/>
              <a:gd name="T34" fmla="*/ 1734 w 3159"/>
              <a:gd name="T35" fmla="*/ 2709 h 3159"/>
              <a:gd name="T36" fmla="*/ 1645 w 3159"/>
              <a:gd name="T37" fmla="*/ 2718 h 3159"/>
              <a:gd name="T38" fmla="*/ 1491 w 3159"/>
              <a:gd name="T39" fmla="*/ 2716 h 3159"/>
              <a:gd name="T40" fmla="*/ 1376 w 3159"/>
              <a:gd name="T41" fmla="*/ 2702 h 3159"/>
              <a:gd name="T42" fmla="*/ 997 w 3159"/>
              <a:gd name="T43" fmla="*/ 2561 h 3159"/>
              <a:gd name="T44" fmla="*/ 825 w 3159"/>
              <a:gd name="T45" fmla="*/ 2436 h 3159"/>
              <a:gd name="T46" fmla="*/ 722 w 3159"/>
              <a:gd name="T47" fmla="*/ 2332 h 3159"/>
              <a:gd name="T48" fmla="*/ 597 w 3159"/>
              <a:gd name="T49" fmla="*/ 2160 h 3159"/>
              <a:gd name="T50" fmla="*/ 456 w 3159"/>
              <a:gd name="T51" fmla="*/ 1781 h 3159"/>
              <a:gd name="T52" fmla="*/ 442 w 3159"/>
              <a:gd name="T53" fmla="*/ 1666 h 3159"/>
              <a:gd name="T54" fmla="*/ 440 w 3159"/>
              <a:gd name="T55" fmla="*/ 1512 h 3159"/>
              <a:gd name="T56" fmla="*/ 449 w 3159"/>
              <a:gd name="T57" fmla="*/ 1423 h 3159"/>
              <a:gd name="T58" fmla="*/ 473 w 3159"/>
              <a:gd name="T59" fmla="*/ 1295 h 3159"/>
              <a:gd name="T60" fmla="*/ 680 w 3159"/>
              <a:gd name="T61" fmla="*/ 877 h 3159"/>
              <a:gd name="T62" fmla="*/ 823 w 3159"/>
              <a:gd name="T63" fmla="*/ 724 h 3159"/>
              <a:gd name="T64" fmla="*/ 881 w 3159"/>
              <a:gd name="T65" fmla="*/ 677 h 3159"/>
              <a:gd name="T66" fmla="*/ 1358 w 3159"/>
              <a:gd name="T67" fmla="*/ 460 h 3159"/>
              <a:gd name="T68" fmla="*/ 1445 w 3159"/>
              <a:gd name="T69" fmla="*/ 446 h 3159"/>
              <a:gd name="T70" fmla="*/ 1578 w 3159"/>
              <a:gd name="T71" fmla="*/ 438 h 3159"/>
              <a:gd name="T72" fmla="*/ 1712 w 3159"/>
              <a:gd name="T73" fmla="*/ 446 h 3159"/>
              <a:gd name="T74" fmla="*/ 1799 w 3159"/>
              <a:gd name="T75" fmla="*/ 460 h 3159"/>
              <a:gd name="T76" fmla="*/ 2276 w 3159"/>
              <a:gd name="T77" fmla="*/ 677 h 3159"/>
              <a:gd name="T78" fmla="*/ 2334 w 3159"/>
              <a:gd name="T79" fmla="*/ 724 h 3159"/>
              <a:gd name="T80" fmla="*/ 2478 w 3159"/>
              <a:gd name="T81" fmla="*/ 877 h 3159"/>
              <a:gd name="T82" fmla="*/ 2684 w 3159"/>
              <a:gd name="T83" fmla="*/ 1295 h 3159"/>
              <a:gd name="T84" fmla="*/ 2709 w 3159"/>
              <a:gd name="T85" fmla="*/ 1423 h 3159"/>
              <a:gd name="T86" fmla="*/ 2718 w 3159"/>
              <a:gd name="T87" fmla="*/ 15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59" h="3159">
                <a:moveTo>
                  <a:pt x="3158" y="1862"/>
                </a:moveTo>
                <a:lnTo>
                  <a:pt x="3158" y="1295"/>
                </a:lnTo>
                <a:lnTo>
                  <a:pt x="2958" y="1295"/>
                </a:lnTo>
                <a:cubicBezTo>
                  <a:pt x="2922" y="1117"/>
                  <a:pt x="2852" y="952"/>
                  <a:pt x="2755" y="805"/>
                </a:cubicBezTo>
                <a:lnTo>
                  <a:pt x="2896" y="663"/>
                </a:lnTo>
                <a:lnTo>
                  <a:pt x="2494" y="262"/>
                </a:lnTo>
                <a:lnTo>
                  <a:pt x="2353" y="403"/>
                </a:lnTo>
                <a:cubicBezTo>
                  <a:pt x="2206" y="306"/>
                  <a:pt x="2040" y="236"/>
                  <a:pt x="1862" y="200"/>
                </a:cubicBezTo>
                <a:lnTo>
                  <a:pt x="1862" y="0"/>
                </a:lnTo>
                <a:lnTo>
                  <a:pt x="1295" y="0"/>
                </a:lnTo>
                <a:lnTo>
                  <a:pt x="1295" y="200"/>
                </a:lnTo>
                <a:cubicBezTo>
                  <a:pt x="1116" y="236"/>
                  <a:pt x="950" y="306"/>
                  <a:pt x="804" y="403"/>
                </a:cubicBezTo>
                <a:lnTo>
                  <a:pt x="663" y="262"/>
                </a:lnTo>
                <a:lnTo>
                  <a:pt x="262" y="663"/>
                </a:lnTo>
                <a:lnTo>
                  <a:pt x="403" y="805"/>
                </a:lnTo>
                <a:cubicBezTo>
                  <a:pt x="306" y="952"/>
                  <a:pt x="236" y="1117"/>
                  <a:pt x="199" y="1295"/>
                </a:cubicBezTo>
                <a:lnTo>
                  <a:pt x="0" y="1295"/>
                </a:lnTo>
                <a:lnTo>
                  <a:pt x="0" y="1862"/>
                </a:lnTo>
                <a:lnTo>
                  <a:pt x="199" y="1862"/>
                </a:lnTo>
                <a:cubicBezTo>
                  <a:pt x="236" y="2041"/>
                  <a:pt x="306" y="2206"/>
                  <a:pt x="403" y="2353"/>
                </a:cubicBezTo>
                <a:lnTo>
                  <a:pt x="262" y="2495"/>
                </a:lnTo>
                <a:lnTo>
                  <a:pt x="663" y="2896"/>
                </a:lnTo>
                <a:lnTo>
                  <a:pt x="804" y="2755"/>
                </a:lnTo>
                <a:cubicBezTo>
                  <a:pt x="950" y="2852"/>
                  <a:pt x="1116" y="2922"/>
                  <a:pt x="1295" y="2958"/>
                </a:cubicBezTo>
                <a:lnTo>
                  <a:pt x="1295" y="3158"/>
                </a:lnTo>
                <a:lnTo>
                  <a:pt x="1862" y="3158"/>
                </a:lnTo>
                <a:lnTo>
                  <a:pt x="1862" y="2958"/>
                </a:lnTo>
                <a:cubicBezTo>
                  <a:pt x="2040" y="2922"/>
                  <a:pt x="2206" y="2852"/>
                  <a:pt x="2353" y="2755"/>
                </a:cubicBezTo>
                <a:lnTo>
                  <a:pt x="2494" y="2896"/>
                </a:lnTo>
                <a:lnTo>
                  <a:pt x="2896" y="2495"/>
                </a:lnTo>
                <a:lnTo>
                  <a:pt x="2755" y="2353"/>
                </a:lnTo>
                <a:cubicBezTo>
                  <a:pt x="2852" y="2206"/>
                  <a:pt x="2922" y="2041"/>
                  <a:pt x="2958" y="1862"/>
                </a:cubicBezTo>
                <a:lnTo>
                  <a:pt x="3158" y="1862"/>
                </a:lnTo>
                <a:close/>
                <a:moveTo>
                  <a:pt x="2718" y="1645"/>
                </a:moveTo>
                <a:cubicBezTo>
                  <a:pt x="2717" y="1652"/>
                  <a:pt x="2717" y="1659"/>
                  <a:pt x="2716" y="1666"/>
                </a:cubicBezTo>
                <a:cubicBezTo>
                  <a:pt x="2715" y="1681"/>
                  <a:pt x="2714" y="1697"/>
                  <a:pt x="2712" y="1712"/>
                </a:cubicBezTo>
                <a:cubicBezTo>
                  <a:pt x="2711" y="1720"/>
                  <a:pt x="2710" y="1727"/>
                  <a:pt x="2709" y="1734"/>
                </a:cubicBezTo>
                <a:cubicBezTo>
                  <a:pt x="2707" y="1750"/>
                  <a:pt x="2704" y="1765"/>
                  <a:pt x="2702" y="1781"/>
                </a:cubicBezTo>
                <a:cubicBezTo>
                  <a:pt x="2701" y="1787"/>
                  <a:pt x="2700" y="1793"/>
                  <a:pt x="2698" y="1799"/>
                </a:cubicBezTo>
                <a:cubicBezTo>
                  <a:pt x="2694" y="1820"/>
                  <a:pt x="2690" y="1842"/>
                  <a:pt x="2684" y="1862"/>
                </a:cubicBezTo>
                <a:cubicBezTo>
                  <a:pt x="2657" y="1968"/>
                  <a:pt x="2615" y="2068"/>
                  <a:pt x="2561" y="2160"/>
                </a:cubicBezTo>
                <a:cubicBezTo>
                  <a:pt x="2537" y="2200"/>
                  <a:pt x="2510" y="2239"/>
                  <a:pt x="2481" y="2277"/>
                </a:cubicBezTo>
                <a:cubicBezTo>
                  <a:pt x="2480" y="2278"/>
                  <a:pt x="2479" y="2279"/>
                  <a:pt x="2478" y="2281"/>
                </a:cubicBezTo>
                <a:cubicBezTo>
                  <a:pt x="2465" y="2298"/>
                  <a:pt x="2450" y="2315"/>
                  <a:pt x="2436" y="2332"/>
                </a:cubicBezTo>
                <a:cubicBezTo>
                  <a:pt x="2435" y="2333"/>
                  <a:pt x="2434" y="2333"/>
                  <a:pt x="2434" y="2334"/>
                </a:cubicBezTo>
                <a:cubicBezTo>
                  <a:pt x="2403" y="2369"/>
                  <a:pt x="2369" y="2403"/>
                  <a:pt x="2334" y="2434"/>
                </a:cubicBezTo>
                <a:cubicBezTo>
                  <a:pt x="2333" y="2434"/>
                  <a:pt x="2332" y="2435"/>
                  <a:pt x="2332" y="2436"/>
                </a:cubicBezTo>
                <a:cubicBezTo>
                  <a:pt x="2315" y="2451"/>
                  <a:pt x="2298" y="2465"/>
                  <a:pt x="2281" y="2478"/>
                </a:cubicBezTo>
                <a:cubicBezTo>
                  <a:pt x="2279" y="2479"/>
                  <a:pt x="2278" y="2480"/>
                  <a:pt x="2276" y="2482"/>
                </a:cubicBezTo>
                <a:cubicBezTo>
                  <a:pt x="2239" y="2510"/>
                  <a:pt x="2200" y="2537"/>
                  <a:pt x="2160" y="2561"/>
                </a:cubicBezTo>
                <a:cubicBezTo>
                  <a:pt x="2068" y="2615"/>
                  <a:pt x="1968" y="2657"/>
                  <a:pt x="1862" y="2684"/>
                </a:cubicBezTo>
                <a:cubicBezTo>
                  <a:pt x="1841" y="2690"/>
                  <a:pt x="1820" y="2694"/>
                  <a:pt x="1799" y="2699"/>
                </a:cubicBezTo>
                <a:cubicBezTo>
                  <a:pt x="1793" y="2700"/>
                  <a:pt x="1787" y="2701"/>
                  <a:pt x="1781" y="2702"/>
                </a:cubicBezTo>
                <a:cubicBezTo>
                  <a:pt x="1765" y="2705"/>
                  <a:pt x="1750" y="2707"/>
                  <a:pt x="1734" y="2709"/>
                </a:cubicBezTo>
                <a:cubicBezTo>
                  <a:pt x="1727" y="2710"/>
                  <a:pt x="1720" y="2711"/>
                  <a:pt x="1712" y="2712"/>
                </a:cubicBezTo>
                <a:cubicBezTo>
                  <a:pt x="1697" y="2714"/>
                  <a:pt x="1681" y="2715"/>
                  <a:pt x="1666" y="2716"/>
                </a:cubicBezTo>
                <a:cubicBezTo>
                  <a:pt x="1659" y="2717"/>
                  <a:pt x="1652" y="2718"/>
                  <a:pt x="1645" y="2718"/>
                </a:cubicBezTo>
                <a:cubicBezTo>
                  <a:pt x="1623" y="2719"/>
                  <a:pt x="1601" y="2720"/>
                  <a:pt x="1578" y="2720"/>
                </a:cubicBezTo>
                <a:cubicBezTo>
                  <a:pt x="1556" y="2720"/>
                  <a:pt x="1534" y="2719"/>
                  <a:pt x="1512" y="2718"/>
                </a:cubicBezTo>
                <a:cubicBezTo>
                  <a:pt x="1505" y="2718"/>
                  <a:pt x="1498" y="2717"/>
                  <a:pt x="1491" y="2716"/>
                </a:cubicBezTo>
                <a:cubicBezTo>
                  <a:pt x="1476" y="2715"/>
                  <a:pt x="1460" y="2714"/>
                  <a:pt x="1445" y="2712"/>
                </a:cubicBezTo>
                <a:cubicBezTo>
                  <a:pt x="1437" y="2711"/>
                  <a:pt x="1430" y="2710"/>
                  <a:pt x="1423" y="2709"/>
                </a:cubicBezTo>
                <a:cubicBezTo>
                  <a:pt x="1407" y="2707"/>
                  <a:pt x="1392" y="2705"/>
                  <a:pt x="1376" y="2702"/>
                </a:cubicBezTo>
                <a:cubicBezTo>
                  <a:pt x="1370" y="2701"/>
                  <a:pt x="1364" y="2700"/>
                  <a:pt x="1358" y="2699"/>
                </a:cubicBezTo>
                <a:cubicBezTo>
                  <a:pt x="1337" y="2694"/>
                  <a:pt x="1315" y="2690"/>
                  <a:pt x="1295" y="2684"/>
                </a:cubicBezTo>
                <a:cubicBezTo>
                  <a:pt x="1189" y="2657"/>
                  <a:pt x="1089" y="2615"/>
                  <a:pt x="997" y="2561"/>
                </a:cubicBezTo>
                <a:cubicBezTo>
                  <a:pt x="957" y="2537"/>
                  <a:pt x="918" y="2510"/>
                  <a:pt x="880" y="2482"/>
                </a:cubicBezTo>
                <a:cubicBezTo>
                  <a:pt x="879" y="2480"/>
                  <a:pt x="878" y="2479"/>
                  <a:pt x="876" y="2478"/>
                </a:cubicBezTo>
                <a:cubicBezTo>
                  <a:pt x="859" y="2465"/>
                  <a:pt x="842" y="2451"/>
                  <a:pt x="825" y="2436"/>
                </a:cubicBezTo>
                <a:cubicBezTo>
                  <a:pt x="824" y="2435"/>
                  <a:pt x="823" y="2434"/>
                  <a:pt x="823" y="2434"/>
                </a:cubicBezTo>
                <a:cubicBezTo>
                  <a:pt x="787" y="2403"/>
                  <a:pt x="754" y="2369"/>
                  <a:pt x="724" y="2334"/>
                </a:cubicBezTo>
                <a:cubicBezTo>
                  <a:pt x="723" y="2333"/>
                  <a:pt x="723" y="2333"/>
                  <a:pt x="722" y="2332"/>
                </a:cubicBezTo>
                <a:cubicBezTo>
                  <a:pt x="707" y="2315"/>
                  <a:pt x="693" y="2298"/>
                  <a:pt x="680" y="2281"/>
                </a:cubicBezTo>
                <a:cubicBezTo>
                  <a:pt x="679" y="2279"/>
                  <a:pt x="678" y="2278"/>
                  <a:pt x="676" y="2277"/>
                </a:cubicBezTo>
                <a:cubicBezTo>
                  <a:pt x="648" y="2239"/>
                  <a:pt x="621" y="2200"/>
                  <a:pt x="597" y="2160"/>
                </a:cubicBezTo>
                <a:cubicBezTo>
                  <a:pt x="543" y="2068"/>
                  <a:pt x="501" y="1968"/>
                  <a:pt x="473" y="1862"/>
                </a:cubicBezTo>
                <a:cubicBezTo>
                  <a:pt x="468" y="1842"/>
                  <a:pt x="464" y="1820"/>
                  <a:pt x="459" y="1799"/>
                </a:cubicBezTo>
                <a:cubicBezTo>
                  <a:pt x="458" y="1793"/>
                  <a:pt x="457" y="1787"/>
                  <a:pt x="456" y="1781"/>
                </a:cubicBezTo>
                <a:cubicBezTo>
                  <a:pt x="453" y="1765"/>
                  <a:pt x="451" y="1750"/>
                  <a:pt x="449" y="1734"/>
                </a:cubicBezTo>
                <a:cubicBezTo>
                  <a:pt x="448" y="1727"/>
                  <a:pt x="447" y="1720"/>
                  <a:pt x="446" y="1712"/>
                </a:cubicBezTo>
                <a:cubicBezTo>
                  <a:pt x="444" y="1697"/>
                  <a:pt x="443" y="1681"/>
                  <a:pt x="442" y="1666"/>
                </a:cubicBezTo>
                <a:cubicBezTo>
                  <a:pt x="441" y="1659"/>
                  <a:pt x="440" y="1652"/>
                  <a:pt x="440" y="1645"/>
                </a:cubicBezTo>
                <a:cubicBezTo>
                  <a:pt x="439" y="1623"/>
                  <a:pt x="438" y="1602"/>
                  <a:pt x="438" y="1579"/>
                </a:cubicBezTo>
                <a:cubicBezTo>
                  <a:pt x="438" y="1557"/>
                  <a:pt x="439" y="1534"/>
                  <a:pt x="440" y="1512"/>
                </a:cubicBezTo>
                <a:cubicBezTo>
                  <a:pt x="440" y="1505"/>
                  <a:pt x="441" y="1498"/>
                  <a:pt x="442" y="1491"/>
                </a:cubicBezTo>
                <a:cubicBezTo>
                  <a:pt x="443" y="1476"/>
                  <a:pt x="444" y="1460"/>
                  <a:pt x="446" y="1445"/>
                </a:cubicBezTo>
                <a:cubicBezTo>
                  <a:pt x="447" y="1437"/>
                  <a:pt x="448" y="1430"/>
                  <a:pt x="449" y="1423"/>
                </a:cubicBezTo>
                <a:cubicBezTo>
                  <a:pt x="451" y="1407"/>
                  <a:pt x="453" y="1392"/>
                  <a:pt x="456" y="1376"/>
                </a:cubicBezTo>
                <a:cubicBezTo>
                  <a:pt x="457" y="1370"/>
                  <a:pt x="458" y="1364"/>
                  <a:pt x="459" y="1358"/>
                </a:cubicBezTo>
                <a:cubicBezTo>
                  <a:pt x="464" y="1337"/>
                  <a:pt x="468" y="1316"/>
                  <a:pt x="473" y="1295"/>
                </a:cubicBezTo>
                <a:cubicBezTo>
                  <a:pt x="501" y="1190"/>
                  <a:pt x="543" y="1090"/>
                  <a:pt x="597" y="998"/>
                </a:cubicBezTo>
                <a:cubicBezTo>
                  <a:pt x="621" y="958"/>
                  <a:pt x="648" y="919"/>
                  <a:pt x="676" y="882"/>
                </a:cubicBezTo>
                <a:cubicBezTo>
                  <a:pt x="678" y="880"/>
                  <a:pt x="679" y="879"/>
                  <a:pt x="680" y="877"/>
                </a:cubicBezTo>
                <a:cubicBezTo>
                  <a:pt x="693" y="860"/>
                  <a:pt x="707" y="843"/>
                  <a:pt x="722" y="826"/>
                </a:cubicBezTo>
                <a:cubicBezTo>
                  <a:pt x="723" y="826"/>
                  <a:pt x="723" y="825"/>
                  <a:pt x="724" y="824"/>
                </a:cubicBezTo>
                <a:cubicBezTo>
                  <a:pt x="754" y="789"/>
                  <a:pt x="788" y="755"/>
                  <a:pt x="823" y="724"/>
                </a:cubicBezTo>
                <a:cubicBezTo>
                  <a:pt x="823" y="724"/>
                  <a:pt x="824" y="723"/>
                  <a:pt x="825" y="722"/>
                </a:cubicBezTo>
                <a:cubicBezTo>
                  <a:pt x="842" y="708"/>
                  <a:pt x="859" y="693"/>
                  <a:pt x="876" y="680"/>
                </a:cubicBezTo>
                <a:cubicBezTo>
                  <a:pt x="878" y="679"/>
                  <a:pt x="879" y="678"/>
                  <a:pt x="881" y="677"/>
                </a:cubicBezTo>
                <a:cubicBezTo>
                  <a:pt x="918" y="648"/>
                  <a:pt x="957" y="621"/>
                  <a:pt x="997" y="597"/>
                </a:cubicBezTo>
                <a:cubicBezTo>
                  <a:pt x="1089" y="543"/>
                  <a:pt x="1189" y="501"/>
                  <a:pt x="1295" y="474"/>
                </a:cubicBezTo>
                <a:cubicBezTo>
                  <a:pt x="1316" y="468"/>
                  <a:pt x="1337" y="464"/>
                  <a:pt x="1358" y="460"/>
                </a:cubicBezTo>
                <a:cubicBezTo>
                  <a:pt x="1364" y="458"/>
                  <a:pt x="1370" y="457"/>
                  <a:pt x="1376" y="456"/>
                </a:cubicBezTo>
                <a:cubicBezTo>
                  <a:pt x="1392" y="453"/>
                  <a:pt x="1407" y="451"/>
                  <a:pt x="1423" y="449"/>
                </a:cubicBezTo>
                <a:cubicBezTo>
                  <a:pt x="1430" y="448"/>
                  <a:pt x="1437" y="447"/>
                  <a:pt x="1445" y="446"/>
                </a:cubicBezTo>
                <a:cubicBezTo>
                  <a:pt x="1460" y="444"/>
                  <a:pt x="1476" y="443"/>
                  <a:pt x="1491" y="442"/>
                </a:cubicBezTo>
                <a:cubicBezTo>
                  <a:pt x="1498" y="441"/>
                  <a:pt x="1505" y="441"/>
                  <a:pt x="1512" y="440"/>
                </a:cubicBezTo>
                <a:cubicBezTo>
                  <a:pt x="1534" y="439"/>
                  <a:pt x="1556" y="438"/>
                  <a:pt x="1578" y="438"/>
                </a:cubicBezTo>
                <a:cubicBezTo>
                  <a:pt x="1601" y="438"/>
                  <a:pt x="1623" y="439"/>
                  <a:pt x="1645" y="440"/>
                </a:cubicBezTo>
                <a:cubicBezTo>
                  <a:pt x="1652" y="441"/>
                  <a:pt x="1659" y="441"/>
                  <a:pt x="1666" y="442"/>
                </a:cubicBezTo>
                <a:cubicBezTo>
                  <a:pt x="1681" y="443"/>
                  <a:pt x="1697" y="444"/>
                  <a:pt x="1712" y="446"/>
                </a:cubicBezTo>
                <a:cubicBezTo>
                  <a:pt x="1720" y="447"/>
                  <a:pt x="1727" y="448"/>
                  <a:pt x="1734" y="449"/>
                </a:cubicBezTo>
                <a:cubicBezTo>
                  <a:pt x="1750" y="451"/>
                  <a:pt x="1765" y="453"/>
                  <a:pt x="1781" y="456"/>
                </a:cubicBezTo>
                <a:cubicBezTo>
                  <a:pt x="1787" y="457"/>
                  <a:pt x="1793" y="458"/>
                  <a:pt x="1799" y="460"/>
                </a:cubicBezTo>
                <a:cubicBezTo>
                  <a:pt x="1820" y="464"/>
                  <a:pt x="1841" y="468"/>
                  <a:pt x="1862" y="474"/>
                </a:cubicBezTo>
                <a:cubicBezTo>
                  <a:pt x="1968" y="501"/>
                  <a:pt x="2068" y="543"/>
                  <a:pt x="2160" y="597"/>
                </a:cubicBezTo>
                <a:cubicBezTo>
                  <a:pt x="2200" y="621"/>
                  <a:pt x="2239" y="648"/>
                  <a:pt x="2276" y="677"/>
                </a:cubicBezTo>
                <a:cubicBezTo>
                  <a:pt x="2278" y="678"/>
                  <a:pt x="2279" y="679"/>
                  <a:pt x="2281" y="680"/>
                </a:cubicBezTo>
                <a:cubicBezTo>
                  <a:pt x="2298" y="693"/>
                  <a:pt x="2315" y="708"/>
                  <a:pt x="2332" y="722"/>
                </a:cubicBezTo>
                <a:cubicBezTo>
                  <a:pt x="2332" y="723"/>
                  <a:pt x="2333" y="724"/>
                  <a:pt x="2334" y="724"/>
                </a:cubicBezTo>
                <a:cubicBezTo>
                  <a:pt x="2369" y="755"/>
                  <a:pt x="2403" y="789"/>
                  <a:pt x="2434" y="824"/>
                </a:cubicBezTo>
                <a:cubicBezTo>
                  <a:pt x="2434" y="825"/>
                  <a:pt x="2435" y="826"/>
                  <a:pt x="2436" y="826"/>
                </a:cubicBezTo>
                <a:cubicBezTo>
                  <a:pt x="2451" y="843"/>
                  <a:pt x="2465" y="860"/>
                  <a:pt x="2478" y="877"/>
                </a:cubicBezTo>
                <a:cubicBezTo>
                  <a:pt x="2479" y="879"/>
                  <a:pt x="2480" y="880"/>
                  <a:pt x="2481" y="882"/>
                </a:cubicBezTo>
                <a:cubicBezTo>
                  <a:pt x="2510" y="919"/>
                  <a:pt x="2537" y="958"/>
                  <a:pt x="2561" y="998"/>
                </a:cubicBezTo>
                <a:cubicBezTo>
                  <a:pt x="2615" y="1090"/>
                  <a:pt x="2657" y="1190"/>
                  <a:pt x="2684" y="1295"/>
                </a:cubicBezTo>
                <a:cubicBezTo>
                  <a:pt x="2690" y="1316"/>
                  <a:pt x="2694" y="1337"/>
                  <a:pt x="2698" y="1358"/>
                </a:cubicBezTo>
                <a:cubicBezTo>
                  <a:pt x="2700" y="1364"/>
                  <a:pt x="2701" y="1370"/>
                  <a:pt x="2702" y="1376"/>
                </a:cubicBezTo>
                <a:cubicBezTo>
                  <a:pt x="2705" y="1392"/>
                  <a:pt x="2707" y="1407"/>
                  <a:pt x="2709" y="1423"/>
                </a:cubicBezTo>
                <a:cubicBezTo>
                  <a:pt x="2710" y="1430"/>
                  <a:pt x="2711" y="1437"/>
                  <a:pt x="2712" y="1445"/>
                </a:cubicBezTo>
                <a:cubicBezTo>
                  <a:pt x="2714" y="1460"/>
                  <a:pt x="2715" y="1476"/>
                  <a:pt x="2716" y="1491"/>
                </a:cubicBezTo>
                <a:cubicBezTo>
                  <a:pt x="2717" y="1498"/>
                  <a:pt x="2718" y="1505"/>
                  <a:pt x="2718" y="1512"/>
                </a:cubicBezTo>
                <a:cubicBezTo>
                  <a:pt x="2719" y="1534"/>
                  <a:pt x="2720" y="1557"/>
                  <a:pt x="2720" y="1579"/>
                </a:cubicBezTo>
                <a:cubicBezTo>
                  <a:pt x="2720" y="1602"/>
                  <a:pt x="2719" y="1623"/>
                  <a:pt x="2718" y="1645"/>
                </a:cubicBezTo>
                <a:close/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Oval 10">
            <a:extLst>
              <a:ext uri="{FF2B5EF4-FFF2-40B4-BE49-F238E27FC236}">
                <a16:creationId xmlns:a16="http://schemas.microsoft.com/office/drawing/2014/main" id="{EB31B4D2-D70F-32E3-44CB-3FD001EF9D6A}"/>
              </a:ext>
            </a:extLst>
          </p:cNvPr>
          <p:cNvSpPr/>
          <p:nvPr/>
        </p:nvSpPr>
        <p:spPr>
          <a:xfrm>
            <a:off x="7068101" y="2634283"/>
            <a:ext cx="640080" cy="640080"/>
          </a:xfrm>
          <a:prstGeom prst="ellipse">
            <a:avLst/>
          </a:prstGeom>
          <a:solidFill>
            <a:srgbClr val="0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Freeform 67">
            <a:extLst>
              <a:ext uri="{FF2B5EF4-FFF2-40B4-BE49-F238E27FC236}">
                <a16:creationId xmlns:a16="http://schemas.microsoft.com/office/drawing/2014/main" id="{99AB703F-7C9C-123F-B524-2D0A8BFAF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0869" y="2833674"/>
            <a:ext cx="254544" cy="241298"/>
          </a:xfrm>
          <a:custGeom>
            <a:avLst/>
            <a:gdLst>
              <a:gd name="T0" fmla="*/ 757 w 1108"/>
              <a:gd name="T1" fmla="*/ 612 h 1050"/>
              <a:gd name="T2" fmla="*/ 844 w 1108"/>
              <a:gd name="T3" fmla="*/ 525 h 1050"/>
              <a:gd name="T4" fmla="*/ 757 w 1108"/>
              <a:gd name="T5" fmla="*/ 437 h 1050"/>
              <a:gd name="T6" fmla="*/ 669 w 1108"/>
              <a:gd name="T7" fmla="*/ 525 h 1050"/>
              <a:gd name="T8" fmla="*/ 757 w 1108"/>
              <a:gd name="T9" fmla="*/ 612 h 1050"/>
              <a:gd name="T10" fmla="*/ 525 w 1108"/>
              <a:gd name="T11" fmla="*/ 757 h 1050"/>
              <a:gd name="T12" fmla="*/ 525 w 1108"/>
              <a:gd name="T13" fmla="*/ 293 h 1050"/>
              <a:gd name="T14" fmla="*/ 1107 w 1108"/>
              <a:gd name="T15" fmla="*/ 293 h 1050"/>
              <a:gd name="T16" fmla="*/ 1107 w 1108"/>
              <a:gd name="T17" fmla="*/ 757 h 1050"/>
              <a:gd name="T18" fmla="*/ 525 w 1108"/>
              <a:gd name="T19" fmla="*/ 757 h 1050"/>
              <a:gd name="T20" fmla="*/ 1049 w 1108"/>
              <a:gd name="T21" fmla="*/ 932 h 1050"/>
              <a:gd name="T22" fmla="*/ 932 w 1108"/>
              <a:gd name="T23" fmla="*/ 1049 h 1050"/>
              <a:gd name="T24" fmla="*/ 117 w 1108"/>
              <a:gd name="T25" fmla="*/ 1049 h 1050"/>
              <a:gd name="T26" fmla="*/ 0 w 1108"/>
              <a:gd name="T27" fmla="*/ 932 h 1050"/>
              <a:gd name="T28" fmla="*/ 0 w 1108"/>
              <a:gd name="T29" fmla="*/ 118 h 1050"/>
              <a:gd name="T30" fmla="*/ 117 w 1108"/>
              <a:gd name="T31" fmla="*/ 0 h 1050"/>
              <a:gd name="T32" fmla="*/ 932 w 1108"/>
              <a:gd name="T33" fmla="*/ 0 h 1050"/>
              <a:gd name="T34" fmla="*/ 1049 w 1108"/>
              <a:gd name="T35" fmla="*/ 118 h 1050"/>
              <a:gd name="T36" fmla="*/ 1049 w 1108"/>
              <a:gd name="T37" fmla="*/ 175 h 1050"/>
              <a:gd name="T38" fmla="*/ 525 w 1108"/>
              <a:gd name="T39" fmla="*/ 175 h 1050"/>
              <a:gd name="T40" fmla="*/ 407 w 1108"/>
              <a:gd name="T41" fmla="*/ 293 h 1050"/>
              <a:gd name="T42" fmla="*/ 407 w 1108"/>
              <a:gd name="T43" fmla="*/ 757 h 1050"/>
              <a:gd name="T44" fmla="*/ 525 w 1108"/>
              <a:gd name="T45" fmla="*/ 875 h 1050"/>
              <a:gd name="T46" fmla="*/ 1049 w 1108"/>
              <a:gd name="T47" fmla="*/ 875 h 1050"/>
              <a:gd name="T48" fmla="*/ 1049 w 1108"/>
              <a:gd name="T49" fmla="*/ 932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050">
                <a:moveTo>
                  <a:pt x="757" y="612"/>
                </a:moveTo>
                <a:cubicBezTo>
                  <a:pt x="806" y="612"/>
                  <a:pt x="844" y="574"/>
                  <a:pt x="844" y="525"/>
                </a:cubicBezTo>
                <a:cubicBezTo>
                  <a:pt x="844" y="476"/>
                  <a:pt x="806" y="437"/>
                  <a:pt x="757" y="437"/>
                </a:cubicBezTo>
                <a:cubicBezTo>
                  <a:pt x="708" y="437"/>
                  <a:pt x="669" y="476"/>
                  <a:pt x="669" y="525"/>
                </a:cubicBezTo>
                <a:cubicBezTo>
                  <a:pt x="669" y="574"/>
                  <a:pt x="708" y="612"/>
                  <a:pt x="757" y="612"/>
                </a:cubicBezTo>
                <a:close/>
                <a:moveTo>
                  <a:pt x="525" y="757"/>
                </a:moveTo>
                <a:lnTo>
                  <a:pt x="525" y="293"/>
                </a:lnTo>
                <a:lnTo>
                  <a:pt x="1107" y="293"/>
                </a:lnTo>
                <a:lnTo>
                  <a:pt x="1107" y="757"/>
                </a:lnTo>
                <a:lnTo>
                  <a:pt x="525" y="757"/>
                </a:lnTo>
                <a:close/>
                <a:moveTo>
                  <a:pt x="1049" y="932"/>
                </a:moveTo>
                <a:cubicBezTo>
                  <a:pt x="1049" y="995"/>
                  <a:pt x="995" y="1049"/>
                  <a:pt x="932" y="1049"/>
                </a:cubicBezTo>
                <a:lnTo>
                  <a:pt x="117" y="1049"/>
                </a:lnTo>
                <a:cubicBezTo>
                  <a:pt x="52" y="1049"/>
                  <a:pt x="0" y="995"/>
                  <a:pt x="0" y="932"/>
                </a:cubicBezTo>
                <a:lnTo>
                  <a:pt x="0" y="118"/>
                </a:lnTo>
                <a:cubicBezTo>
                  <a:pt x="0" y="55"/>
                  <a:pt x="52" y="0"/>
                  <a:pt x="117" y="0"/>
                </a:cubicBezTo>
                <a:lnTo>
                  <a:pt x="932" y="0"/>
                </a:lnTo>
                <a:cubicBezTo>
                  <a:pt x="995" y="0"/>
                  <a:pt x="1049" y="55"/>
                  <a:pt x="1049" y="118"/>
                </a:cubicBezTo>
                <a:lnTo>
                  <a:pt x="1049" y="175"/>
                </a:lnTo>
                <a:lnTo>
                  <a:pt x="525" y="175"/>
                </a:lnTo>
                <a:cubicBezTo>
                  <a:pt x="459" y="175"/>
                  <a:pt x="407" y="230"/>
                  <a:pt x="407" y="293"/>
                </a:cubicBezTo>
                <a:lnTo>
                  <a:pt x="407" y="757"/>
                </a:lnTo>
                <a:cubicBezTo>
                  <a:pt x="407" y="820"/>
                  <a:pt x="459" y="875"/>
                  <a:pt x="525" y="875"/>
                </a:cubicBezTo>
                <a:lnTo>
                  <a:pt x="1049" y="875"/>
                </a:lnTo>
                <a:lnTo>
                  <a:pt x="1049" y="932"/>
                </a:lnTo>
                <a:close/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PT Sans" panose="020B0503020203020204" pitchFamily="34" charset="0"/>
              <a:cs typeface="+mn-cs"/>
            </a:endParaRPr>
          </a:p>
        </p:txBody>
      </p:sp>
      <p:sp>
        <p:nvSpPr>
          <p:cNvPr id="154" name="Oval 13">
            <a:extLst>
              <a:ext uri="{FF2B5EF4-FFF2-40B4-BE49-F238E27FC236}">
                <a16:creationId xmlns:a16="http://schemas.microsoft.com/office/drawing/2014/main" id="{BAC320BD-A4A6-F1F9-5CC8-6BC64C6863DB}"/>
              </a:ext>
            </a:extLst>
          </p:cNvPr>
          <p:cNvSpPr/>
          <p:nvPr/>
        </p:nvSpPr>
        <p:spPr>
          <a:xfrm>
            <a:off x="8053236" y="4472608"/>
            <a:ext cx="640080" cy="640080"/>
          </a:xfrm>
          <a:prstGeom prst="ellipse">
            <a:avLst/>
          </a:prstGeom>
          <a:solidFill>
            <a:srgbClr val="0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Freeform 32">
            <a:extLst>
              <a:ext uri="{FF2B5EF4-FFF2-40B4-BE49-F238E27FC236}">
                <a16:creationId xmlns:a16="http://schemas.microsoft.com/office/drawing/2014/main" id="{7721A17A-0438-AD55-D66F-F8C4CED08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2350" y="4651722"/>
            <a:ext cx="281852" cy="281852"/>
          </a:xfrm>
          <a:custGeom>
            <a:avLst/>
            <a:gdLst>
              <a:gd name="T0" fmla="*/ 1077 w 1226"/>
              <a:gd name="T1" fmla="*/ 585 h 1225"/>
              <a:gd name="T2" fmla="*/ 1225 w 1226"/>
              <a:gd name="T3" fmla="*/ 729 h 1225"/>
              <a:gd name="T4" fmla="*/ 1077 w 1226"/>
              <a:gd name="T5" fmla="*/ 874 h 1225"/>
              <a:gd name="T6" fmla="*/ 990 w 1226"/>
              <a:gd name="T7" fmla="*/ 874 h 1225"/>
              <a:gd name="T8" fmla="*/ 990 w 1226"/>
              <a:gd name="T9" fmla="*/ 1109 h 1225"/>
              <a:gd name="T10" fmla="*/ 875 w 1226"/>
              <a:gd name="T11" fmla="*/ 1224 h 1225"/>
              <a:gd name="T12" fmla="*/ 653 w 1226"/>
              <a:gd name="T13" fmla="*/ 1224 h 1225"/>
              <a:gd name="T14" fmla="*/ 653 w 1226"/>
              <a:gd name="T15" fmla="*/ 1136 h 1225"/>
              <a:gd name="T16" fmla="*/ 495 w 1226"/>
              <a:gd name="T17" fmla="*/ 981 h 1225"/>
              <a:gd name="T18" fmla="*/ 336 w 1226"/>
              <a:gd name="T19" fmla="*/ 1136 h 1225"/>
              <a:gd name="T20" fmla="*/ 336 w 1226"/>
              <a:gd name="T21" fmla="*/ 1224 h 1225"/>
              <a:gd name="T22" fmla="*/ 115 w 1226"/>
              <a:gd name="T23" fmla="*/ 1224 h 1225"/>
              <a:gd name="T24" fmla="*/ 0 w 1226"/>
              <a:gd name="T25" fmla="*/ 1109 h 1225"/>
              <a:gd name="T26" fmla="*/ 0 w 1226"/>
              <a:gd name="T27" fmla="*/ 888 h 1225"/>
              <a:gd name="T28" fmla="*/ 87 w 1226"/>
              <a:gd name="T29" fmla="*/ 888 h 1225"/>
              <a:gd name="T30" fmla="*/ 243 w 1226"/>
              <a:gd name="T31" fmla="*/ 729 h 1225"/>
              <a:gd name="T32" fmla="*/ 87 w 1226"/>
              <a:gd name="T33" fmla="*/ 571 h 1225"/>
              <a:gd name="T34" fmla="*/ 0 w 1226"/>
              <a:gd name="T35" fmla="*/ 571 h 1225"/>
              <a:gd name="T36" fmla="*/ 0 w 1226"/>
              <a:gd name="T37" fmla="*/ 350 h 1225"/>
              <a:gd name="T38" fmla="*/ 115 w 1226"/>
              <a:gd name="T39" fmla="*/ 235 h 1225"/>
              <a:gd name="T40" fmla="*/ 350 w 1226"/>
              <a:gd name="T41" fmla="*/ 235 h 1225"/>
              <a:gd name="T42" fmla="*/ 350 w 1226"/>
              <a:gd name="T43" fmla="*/ 148 h 1225"/>
              <a:gd name="T44" fmla="*/ 495 w 1226"/>
              <a:gd name="T45" fmla="*/ 0 h 1225"/>
              <a:gd name="T46" fmla="*/ 640 w 1226"/>
              <a:gd name="T47" fmla="*/ 148 h 1225"/>
              <a:gd name="T48" fmla="*/ 640 w 1226"/>
              <a:gd name="T49" fmla="*/ 235 h 1225"/>
              <a:gd name="T50" fmla="*/ 875 w 1226"/>
              <a:gd name="T51" fmla="*/ 235 h 1225"/>
              <a:gd name="T52" fmla="*/ 990 w 1226"/>
              <a:gd name="T53" fmla="*/ 350 h 1225"/>
              <a:gd name="T54" fmla="*/ 990 w 1226"/>
              <a:gd name="T55" fmla="*/ 585 h 1225"/>
              <a:gd name="T56" fmla="*/ 1077 w 1226"/>
              <a:gd name="T57" fmla="*/ 58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26" h="1225">
                <a:moveTo>
                  <a:pt x="1077" y="585"/>
                </a:moveTo>
                <a:cubicBezTo>
                  <a:pt x="1157" y="585"/>
                  <a:pt x="1225" y="650"/>
                  <a:pt x="1225" y="729"/>
                </a:cubicBezTo>
                <a:cubicBezTo>
                  <a:pt x="1225" y="808"/>
                  <a:pt x="1157" y="874"/>
                  <a:pt x="1077" y="874"/>
                </a:cubicBezTo>
                <a:lnTo>
                  <a:pt x="990" y="874"/>
                </a:lnTo>
                <a:lnTo>
                  <a:pt x="990" y="1109"/>
                </a:lnTo>
                <a:cubicBezTo>
                  <a:pt x="990" y="1172"/>
                  <a:pt x="938" y="1224"/>
                  <a:pt x="875" y="1224"/>
                </a:cubicBezTo>
                <a:lnTo>
                  <a:pt x="653" y="1224"/>
                </a:lnTo>
                <a:lnTo>
                  <a:pt x="653" y="1136"/>
                </a:lnTo>
                <a:cubicBezTo>
                  <a:pt x="653" y="1049"/>
                  <a:pt x="582" y="981"/>
                  <a:pt x="495" y="981"/>
                </a:cubicBezTo>
                <a:cubicBezTo>
                  <a:pt x="407" y="981"/>
                  <a:pt x="336" y="1049"/>
                  <a:pt x="336" y="1136"/>
                </a:cubicBezTo>
                <a:lnTo>
                  <a:pt x="336" y="1224"/>
                </a:lnTo>
                <a:lnTo>
                  <a:pt x="115" y="1224"/>
                </a:lnTo>
                <a:cubicBezTo>
                  <a:pt x="52" y="1224"/>
                  <a:pt x="0" y="1172"/>
                  <a:pt x="0" y="1109"/>
                </a:cubicBezTo>
                <a:lnTo>
                  <a:pt x="0" y="888"/>
                </a:lnTo>
                <a:lnTo>
                  <a:pt x="87" y="888"/>
                </a:lnTo>
                <a:cubicBezTo>
                  <a:pt x="175" y="888"/>
                  <a:pt x="243" y="817"/>
                  <a:pt x="243" y="729"/>
                </a:cubicBezTo>
                <a:cubicBezTo>
                  <a:pt x="243" y="642"/>
                  <a:pt x="175" y="571"/>
                  <a:pt x="87" y="571"/>
                </a:cubicBezTo>
                <a:lnTo>
                  <a:pt x="0" y="571"/>
                </a:lnTo>
                <a:lnTo>
                  <a:pt x="0" y="350"/>
                </a:lnTo>
                <a:cubicBezTo>
                  <a:pt x="0" y="287"/>
                  <a:pt x="52" y="235"/>
                  <a:pt x="115" y="235"/>
                </a:cubicBezTo>
                <a:lnTo>
                  <a:pt x="350" y="235"/>
                </a:lnTo>
                <a:lnTo>
                  <a:pt x="350" y="148"/>
                </a:lnTo>
                <a:cubicBezTo>
                  <a:pt x="350" y="68"/>
                  <a:pt x="416" y="0"/>
                  <a:pt x="495" y="0"/>
                </a:cubicBezTo>
                <a:cubicBezTo>
                  <a:pt x="574" y="0"/>
                  <a:pt x="640" y="68"/>
                  <a:pt x="640" y="148"/>
                </a:cubicBezTo>
                <a:lnTo>
                  <a:pt x="640" y="235"/>
                </a:lnTo>
                <a:lnTo>
                  <a:pt x="875" y="235"/>
                </a:lnTo>
                <a:cubicBezTo>
                  <a:pt x="938" y="235"/>
                  <a:pt x="990" y="287"/>
                  <a:pt x="990" y="350"/>
                </a:cubicBezTo>
                <a:lnTo>
                  <a:pt x="990" y="585"/>
                </a:lnTo>
                <a:lnTo>
                  <a:pt x="1077" y="585"/>
                </a:lnTo>
              </a:path>
            </a:pathLst>
          </a:custGeom>
          <a:solidFill>
            <a:srgbClr val="03357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SimSun" charset="0"/>
                <a:cs typeface="SimSun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B5449"/>
              </a:solidFill>
              <a:effectLst/>
              <a:uLnTx/>
              <a:uFillTx/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156" name="Oval 16">
            <a:extLst>
              <a:ext uri="{FF2B5EF4-FFF2-40B4-BE49-F238E27FC236}">
                <a16:creationId xmlns:a16="http://schemas.microsoft.com/office/drawing/2014/main" id="{5F710DC3-E52D-E473-B325-63A2273D1306}"/>
              </a:ext>
            </a:extLst>
          </p:cNvPr>
          <p:cNvSpPr/>
          <p:nvPr/>
        </p:nvSpPr>
        <p:spPr>
          <a:xfrm>
            <a:off x="3508221" y="4472608"/>
            <a:ext cx="640080" cy="640080"/>
          </a:xfrm>
          <a:prstGeom prst="ellipse">
            <a:avLst/>
          </a:prstGeom>
          <a:solidFill>
            <a:srgbClr val="033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Freeform 69">
            <a:extLst>
              <a:ext uri="{FF2B5EF4-FFF2-40B4-BE49-F238E27FC236}">
                <a16:creationId xmlns:a16="http://schemas.microsoft.com/office/drawing/2014/main" id="{0C1A909D-56A4-247F-A27B-5998A4C46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581" y="4651722"/>
            <a:ext cx="241360" cy="281852"/>
          </a:xfrm>
          <a:custGeom>
            <a:avLst/>
            <a:gdLst>
              <a:gd name="T0" fmla="*/ 525 w 1051"/>
              <a:gd name="T1" fmla="*/ 700 h 1226"/>
              <a:gd name="T2" fmla="*/ 818 w 1051"/>
              <a:gd name="T3" fmla="*/ 410 h 1226"/>
              <a:gd name="T4" fmla="*/ 700 w 1051"/>
              <a:gd name="T5" fmla="*/ 410 h 1226"/>
              <a:gd name="T6" fmla="*/ 525 w 1051"/>
              <a:gd name="T7" fmla="*/ 585 h 1226"/>
              <a:gd name="T8" fmla="*/ 350 w 1051"/>
              <a:gd name="T9" fmla="*/ 410 h 1226"/>
              <a:gd name="T10" fmla="*/ 233 w 1051"/>
              <a:gd name="T11" fmla="*/ 410 h 1226"/>
              <a:gd name="T12" fmla="*/ 525 w 1051"/>
              <a:gd name="T13" fmla="*/ 700 h 1226"/>
              <a:gd name="T14" fmla="*/ 525 w 1051"/>
              <a:gd name="T15" fmla="*/ 118 h 1226"/>
              <a:gd name="T16" fmla="*/ 350 w 1051"/>
              <a:gd name="T17" fmla="*/ 293 h 1226"/>
              <a:gd name="T18" fmla="*/ 700 w 1051"/>
              <a:gd name="T19" fmla="*/ 293 h 1226"/>
              <a:gd name="T20" fmla="*/ 525 w 1051"/>
              <a:gd name="T21" fmla="*/ 118 h 1226"/>
              <a:gd name="T22" fmla="*/ 932 w 1051"/>
              <a:gd name="T23" fmla="*/ 293 h 1226"/>
              <a:gd name="T24" fmla="*/ 1050 w 1051"/>
              <a:gd name="T25" fmla="*/ 410 h 1226"/>
              <a:gd name="T26" fmla="*/ 1050 w 1051"/>
              <a:gd name="T27" fmla="*/ 1110 h 1226"/>
              <a:gd name="T28" fmla="*/ 932 w 1051"/>
              <a:gd name="T29" fmla="*/ 1225 h 1226"/>
              <a:gd name="T30" fmla="*/ 118 w 1051"/>
              <a:gd name="T31" fmla="*/ 1225 h 1226"/>
              <a:gd name="T32" fmla="*/ 0 w 1051"/>
              <a:gd name="T33" fmla="*/ 1110 h 1226"/>
              <a:gd name="T34" fmla="*/ 0 w 1051"/>
              <a:gd name="T35" fmla="*/ 410 h 1226"/>
              <a:gd name="T36" fmla="*/ 118 w 1051"/>
              <a:gd name="T37" fmla="*/ 293 h 1226"/>
              <a:gd name="T38" fmla="*/ 233 w 1051"/>
              <a:gd name="T39" fmla="*/ 293 h 1226"/>
              <a:gd name="T40" fmla="*/ 525 w 1051"/>
              <a:gd name="T41" fmla="*/ 0 h 1226"/>
              <a:gd name="T42" fmla="*/ 818 w 1051"/>
              <a:gd name="T43" fmla="*/ 293 h 1226"/>
              <a:gd name="T44" fmla="*/ 932 w 1051"/>
              <a:gd name="T45" fmla="*/ 293 h 1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1" h="1226">
                <a:moveTo>
                  <a:pt x="525" y="700"/>
                </a:moveTo>
                <a:cubicBezTo>
                  <a:pt x="686" y="700"/>
                  <a:pt x="818" y="571"/>
                  <a:pt x="818" y="410"/>
                </a:cubicBezTo>
                <a:lnTo>
                  <a:pt x="700" y="410"/>
                </a:lnTo>
                <a:cubicBezTo>
                  <a:pt x="700" y="506"/>
                  <a:pt x="621" y="585"/>
                  <a:pt x="525" y="585"/>
                </a:cubicBezTo>
                <a:cubicBezTo>
                  <a:pt x="430" y="585"/>
                  <a:pt x="350" y="506"/>
                  <a:pt x="350" y="410"/>
                </a:cubicBezTo>
                <a:lnTo>
                  <a:pt x="233" y="410"/>
                </a:lnTo>
                <a:cubicBezTo>
                  <a:pt x="233" y="571"/>
                  <a:pt x="364" y="700"/>
                  <a:pt x="525" y="700"/>
                </a:cubicBezTo>
                <a:close/>
                <a:moveTo>
                  <a:pt x="525" y="118"/>
                </a:moveTo>
                <a:cubicBezTo>
                  <a:pt x="430" y="118"/>
                  <a:pt x="350" y="197"/>
                  <a:pt x="350" y="293"/>
                </a:cubicBezTo>
                <a:lnTo>
                  <a:pt x="700" y="293"/>
                </a:lnTo>
                <a:cubicBezTo>
                  <a:pt x="700" y="197"/>
                  <a:pt x="621" y="118"/>
                  <a:pt x="525" y="118"/>
                </a:cubicBezTo>
                <a:close/>
                <a:moveTo>
                  <a:pt x="932" y="293"/>
                </a:moveTo>
                <a:cubicBezTo>
                  <a:pt x="995" y="293"/>
                  <a:pt x="1050" y="347"/>
                  <a:pt x="1050" y="410"/>
                </a:cubicBezTo>
                <a:lnTo>
                  <a:pt x="1050" y="1110"/>
                </a:lnTo>
                <a:cubicBezTo>
                  <a:pt x="1050" y="1173"/>
                  <a:pt x="995" y="1225"/>
                  <a:pt x="932" y="1225"/>
                </a:cubicBezTo>
                <a:lnTo>
                  <a:pt x="118" y="1225"/>
                </a:lnTo>
                <a:cubicBezTo>
                  <a:pt x="55" y="1225"/>
                  <a:pt x="0" y="1173"/>
                  <a:pt x="0" y="1110"/>
                </a:cubicBezTo>
                <a:lnTo>
                  <a:pt x="0" y="410"/>
                </a:lnTo>
                <a:cubicBezTo>
                  <a:pt x="0" y="347"/>
                  <a:pt x="55" y="293"/>
                  <a:pt x="118" y="293"/>
                </a:cubicBezTo>
                <a:lnTo>
                  <a:pt x="233" y="293"/>
                </a:lnTo>
                <a:cubicBezTo>
                  <a:pt x="233" y="131"/>
                  <a:pt x="364" y="0"/>
                  <a:pt x="525" y="0"/>
                </a:cubicBezTo>
                <a:cubicBezTo>
                  <a:pt x="686" y="0"/>
                  <a:pt x="818" y="131"/>
                  <a:pt x="818" y="293"/>
                </a:cubicBezTo>
                <a:lnTo>
                  <a:pt x="932" y="293"/>
                </a:lnTo>
                <a:close/>
              </a:path>
            </a:pathLst>
          </a:custGeom>
          <a:solidFill>
            <a:srgbClr val="033570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T Sans" panose="020B0503020203020204" pitchFamily="34" charset="0"/>
              <a:ea typeface="PT Sans" panose="020B0503020203020204" pitchFamily="34" charset="0"/>
              <a:cs typeface="+mn-cs"/>
            </a:endParaRPr>
          </a:p>
        </p:txBody>
      </p:sp>
      <p:cxnSp>
        <p:nvCxnSpPr>
          <p:cNvPr id="158" name="Straight Arrow Connector 33">
            <a:extLst>
              <a:ext uri="{FF2B5EF4-FFF2-40B4-BE49-F238E27FC236}">
                <a16:creationId xmlns:a16="http://schemas.microsoft.com/office/drawing/2014/main" id="{119BB505-2C29-1CBB-C7AE-AE7B361D4A6D}"/>
              </a:ext>
            </a:extLst>
          </p:cNvPr>
          <p:cNvCxnSpPr/>
          <p:nvPr/>
        </p:nvCxnSpPr>
        <p:spPr>
          <a:xfrm>
            <a:off x="6502754" y="2954323"/>
            <a:ext cx="36576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34">
            <a:extLst>
              <a:ext uri="{FF2B5EF4-FFF2-40B4-BE49-F238E27FC236}">
                <a16:creationId xmlns:a16="http://schemas.microsoft.com/office/drawing/2014/main" id="{BF53FBE1-B8B6-D544-1527-8B2CE3880B61}"/>
              </a:ext>
            </a:extLst>
          </p:cNvPr>
          <p:cNvCxnSpPr/>
          <p:nvPr/>
        </p:nvCxnSpPr>
        <p:spPr>
          <a:xfrm>
            <a:off x="4345149" y="4792648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round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37">
            <a:extLst>
              <a:ext uri="{FF2B5EF4-FFF2-40B4-BE49-F238E27FC236}">
                <a16:creationId xmlns:a16="http://schemas.microsoft.com/office/drawing/2014/main" id="{EA660B17-2155-EA62-E1EF-9DEEBC31C8D0}"/>
              </a:ext>
            </a:extLst>
          </p:cNvPr>
          <p:cNvCxnSpPr/>
          <p:nvPr/>
        </p:nvCxnSpPr>
        <p:spPr>
          <a:xfrm>
            <a:off x="7488241" y="4792648"/>
            <a:ext cx="365760" cy="0"/>
          </a:xfrm>
          <a:prstGeom prst="straightConnector1">
            <a:avLst/>
          </a:prstGeom>
          <a:ln>
            <a:solidFill>
              <a:schemeClr val="accent4"/>
            </a:solidFill>
            <a:prstDash val="solid"/>
            <a:round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73621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" grpId="0" build="p"/>
      <p:bldP spid="4" grpId="0" animBg="1"/>
      <p:bldP spid="3" grpId="0"/>
      <p:bldP spid="21" grpId="0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22EC-2AF7-A383-EB67-F1FD73521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DE5E9BC-4B34-E427-242D-3E5E6BD5A11D}"/>
              </a:ext>
            </a:extLst>
          </p:cNvPr>
          <p:cNvSpPr/>
          <p:nvPr/>
        </p:nvSpPr>
        <p:spPr>
          <a:xfrm>
            <a:off x="3180403" y="5216706"/>
            <a:ext cx="5831194" cy="1641295"/>
          </a:xfrm>
          <a:custGeom>
            <a:avLst/>
            <a:gdLst>
              <a:gd name="connsiteX0" fmla="*/ 2295512 w 4591024"/>
              <a:gd name="connsiteY0" fmla="*/ 0 h 1641295"/>
              <a:gd name="connsiteX1" fmla="*/ 4591024 w 4591024"/>
              <a:gd name="connsiteY1" fmla="*/ 1441048 h 1641295"/>
              <a:gd name="connsiteX2" fmla="*/ 4579173 w 4591024"/>
              <a:gd name="connsiteY2" fmla="*/ 1588387 h 1641295"/>
              <a:gd name="connsiteX3" fmla="*/ 4566310 w 4591024"/>
              <a:gd name="connsiteY3" fmla="*/ 1641295 h 1641295"/>
              <a:gd name="connsiteX4" fmla="*/ 24714 w 4591024"/>
              <a:gd name="connsiteY4" fmla="*/ 1641295 h 1641295"/>
              <a:gd name="connsiteX5" fmla="*/ 11851 w 4591024"/>
              <a:gd name="connsiteY5" fmla="*/ 1588387 h 1641295"/>
              <a:gd name="connsiteX6" fmla="*/ 0 w 4591024"/>
              <a:gd name="connsiteY6" fmla="*/ 1441048 h 1641295"/>
              <a:gd name="connsiteX7" fmla="*/ 2295512 w 4591024"/>
              <a:gd name="connsiteY7" fmla="*/ 0 h 164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024" h="1641295">
                <a:moveTo>
                  <a:pt x="2295512" y="0"/>
                </a:moveTo>
                <a:cubicBezTo>
                  <a:pt x="3563288" y="0"/>
                  <a:pt x="4591024" y="645179"/>
                  <a:pt x="4591024" y="1441048"/>
                </a:cubicBezTo>
                <a:cubicBezTo>
                  <a:pt x="4591024" y="1490790"/>
                  <a:pt x="4587010" y="1539943"/>
                  <a:pt x="4579173" y="1588387"/>
                </a:cubicBezTo>
                <a:lnTo>
                  <a:pt x="4566310" y="1641295"/>
                </a:lnTo>
                <a:lnTo>
                  <a:pt x="24714" y="1641295"/>
                </a:lnTo>
                <a:lnTo>
                  <a:pt x="11851" y="1588387"/>
                </a:lnTo>
                <a:cubicBezTo>
                  <a:pt x="4015" y="1539943"/>
                  <a:pt x="0" y="1490790"/>
                  <a:pt x="0" y="1441048"/>
                </a:cubicBezTo>
                <a:cubicBezTo>
                  <a:pt x="0" y="645179"/>
                  <a:pt x="1027736" y="0"/>
                  <a:pt x="2295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B48CAF-F103-96E4-09A4-347CEFC74C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229432" y="914074"/>
            <a:ext cx="9673983" cy="868998"/>
          </a:xfrm>
        </p:spPr>
        <p:txBody>
          <a:bodyPr>
            <a:noAutofit/>
          </a:bodyPr>
          <a:lstStyle/>
          <a:p>
            <a:r>
              <a:rPr lang="cs-CZ" sz="7400" spc="1500" dirty="0">
                <a:solidFill>
                  <a:schemeClr val="bg1"/>
                </a:solidFill>
                <a:latin typeface="Myriad Pro" panose="020B0503030403020204" pitchFamily="34" charset="0"/>
              </a:rPr>
              <a:t>SCHV</a:t>
            </a:r>
            <a:r>
              <a:rPr lang="cs-CZ" sz="7400" spc="1500" dirty="0">
                <a:solidFill>
                  <a:srgbClr val="002060"/>
                </a:solidFill>
                <a:latin typeface="Myriad Pro" panose="020B0503030403020204" pitchFamily="34" charset="0"/>
              </a:rPr>
              <a:t>ALUJEME</a:t>
            </a:r>
            <a:endParaRPr lang="en-ID" sz="7400" spc="15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05BBA3-F694-A50F-6E05-0411FE8CC335}"/>
              </a:ext>
            </a:extLst>
          </p:cNvPr>
          <p:cNvSpPr txBox="1"/>
          <p:nvPr/>
        </p:nvSpPr>
        <p:spPr>
          <a:xfrm>
            <a:off x="390003" y="3727547"/>
            <a:ext cx="267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STRATEGICKÝ RÁMEC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PRIORIT DO ROKU 2028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821CB7D-164A-E433-AE95-5517207599D7}"/>
              </a:ext>
            </a:extLst>
          </p:cNvPr>
          <p:cNvSpPr/>
          <p:nvPr/>
        </p:nvSpPr>
        <p:spPr>
          <a:xfrm>
            <a:off x="4607560" y="5318744"/>
            <a:ext cx="2976880" cy="43653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B58D4BF-E7DC-1722-A284-9AD8F82FBF75}"/>
              </a:ext>
            </a:extLst>
          </p:cNvPr>
          <p:cNvGrpSpPr/>
          <p:nvPr/>
        </p:nvGrpSpPr>
        <p:grpSpPr>
          <a:xfrm flipH="1">
            <a:off x="4801978" y="2305336"/>
            <a:ext cx="2440742" cy="3174317"/>
            <a:chOff x="11825288" y="-101600"/>
            <a:chExt cx="2292350" cy="2981326"/>
          </a:xfrm>
        </p:grpSpPr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E3698A46-731C-C1F3-3C34-59E8BD11A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9413" y="119063"/>
              <a:ext cx="466725" cy="2760663"/>
            </a:xfrm>
            <a:custGeom>
              <a:avLst/>
              <a:gdLst>
                <a:gd name="T0" fmla="*/ 128 w 128"/>
                <a:gd name="T1" fmla="*/ 752 h 752"/>
                <a:gd name="T2" fmla="*/ 128 w 128"/>
                <a:gd name="T3" fmla="*/ 32 h 752"/>
                <a:gd name="T4" fmla="*/ 95 w 128"/>
                <a:gd name="T5" fmla="*/ 0 h 752"/>
                <a:gd name="T6" fmla="*/ 32 w 128"/>
                <a:gd name="T7" fmla="*/ 0 h 752"/>
                <a:gd name="T8" fmla="*/ 0 w 128"/>
                <a:gd name="T9" fmla="*/ 32 h 752"/>
                <a:gd name="T10" fmla="*/ 0 w 128"/>
                <a:gd name="T11" fmla="*/ 752 h 752"/>
                <a:gd name="T12" fmla="*/ 128 w 128"/>
                <a:gd name="T1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752">
                  <a:moveTo>
                    <a:pt x="128" y="752"/>
                  </a:moveTo>
                  <a:cubicBezTo>
                    <a:pt x="128" y="32"/>
                    <a:pt x="128" y="32"/>
                    <a:pt x="128" y="32"/>
                  </a:cubicBezTo>
                  <a:cubicBezTo>
                    <a:pt x="128" y="15"/>
                    <a:pt x="113" y="0"/>
                    <a:pt x="9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752"/>
                    <a:pt x="0" y="752"/>
                    <a:pt x="0" y="752"/>
                  </a:cubicBezTo>
                  <a:lnTo>
                    <a:pt x="128" y="7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0" name="Rectangle 21">
              <a:extLst>
                <a:ext uri="{FF2B5EF4-FFF2-40B4-BE49-F238E27FC236}">
                  <a16:creationId xmlns:a16="http://schemas.microsoft.com/office/drawing/2014/main" id="{1AF6A48E-676E-94E5-724B-E2F9D6B9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588963"/>
              <a:ext cx="466725" cy="20478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1" name="Rectangle 22">
              <a:extLst>
                <a:ext uri="{FF2B5EF4-FFF2-40B4-BE49-F238E27FC236}">
                  <a16:creationId xmlns:a16="http://schemas.microsoft.com/office/drawing/2014/main" id="{D55286A7-F773-3EE8-457C-3D8456779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1895475"/>
              <a:ext cx="466725" cy="1905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C49CE149-B7AA-FD29-38B0-B3D623BA8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79413" y="2424113"/>
              <a:ext cx="466725" cy="455613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D48E04BA-1AC0-326A-27F8-C34647E7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6138" y="339725"/>
              <a:ext cx="571500" cy="2540000"/>
            </a:xfrm>
            <a:custGeom>
              <a:avLst/>
              <a:gdLst>
                <a:gd name="T0" fmla="*/ 157 w 157"/>
                <a:gd name="T1" fmla="*/ 692 h 692"/>
                <a:gd name="T2" fmla="*/ 157 w 157"/>
                <a:gd name="T3" fmla="*/ 35 h 692"/>
                <a:gd name="T4" fmla="*/ 122 w 157"/>
                <a:gd name="T5" fmla="*/ 0 h 692"/>
                <a:gd name="T6" fmla="*/ 35 w 157"/>
                <a:gd name="T7" fmla="*/ 0 h 692"/>
                <a:gd name="T8" fmla="*/ 0 w 157"/>
                <a:gd name="T9" fmla="*/ 35 h 692"/>
                <a:gd name="T10" fmla="*/ 0 w 157"/>
                <a:gd name="T11" fmla="*/ 692 h 692"/>
                <a:gd name="T12" fmla="*/ 157 w 157"/>
                <a:gd name="T13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692">
                  <a:moveTo>
                    <a:pt x="157" y="692"/>
                  </a:moveTo>
                  <a:cubicBezTo>
                    <a:pt x="157" y="35"/>
                    <a:pt x="157" y="35"/>
                    <a:pt x="157" y="35"/>
                  </a:cubicBezTo>
                  <a:cubicBezTo>
                    <a:pt x="157" y="16"/>
                    <a:pt x="142" y="0"/>
                    <a:pt x="12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692"/>
                    <a:pt x="0" y="692"/>
                    <a:pt x="0" y="692"/>
                  </a:cubicBezTo>
                  <a:lnTo>
                    <a:pt x="157" y="69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B3D419A4-CC68-156D-C666-1C6C671AA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500063"/>
              <a:ext cx="571500" cy="2794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5" name="Rectangle 26">
              <a:extLst>
                <a:ext uri="{FF2B5EF4-FFF2-40B4-BE49-F238E27FC236}">
                  <a16:creationId xmlns:a16="http://schemas.microsoft.com/office/drawing/2014/main" id="{F5AA8F3E-DCB5-76F7-7422-ACC8E2525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1763713"/>
              <a:ext cx="571500" cy="2635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23F95C0B-739E-4F93-A627-29A85508A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6138" y="2673350"/>
              <a:ext cx="571500" cy="2063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DAC46390-C14C-052D-6232-5BA75B165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44563" y="1058863"/>
              <a:ext cx="377825" cy="3810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E47F6C55-C064-E99D-5F69-89DA542BA8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825288" y="119063"/>
              <a:ext cx="612775" cy="2760663"/>
            </a:xfrm>
            <a:custGeom>
              <a:avLst/>
              <a:gdLst>
                <a:gd name="T0" fmla="*/ 168 w 168"/>
                <a:gd name="T1" fmla="*/ 752 h 752"/>
                <a:gd name="T2" fmla="*/ 168 w 168"/>
                <a:gd name="T3" fmla="*/ 32 h 752"/>
                <a:gd name="T4" fmla="*/ 135 w 168"/>
                <a:gd name="T5" fmla="*/ 0 h 752"/>
                <a:gd name="T6" fmla="*/ 32 w 168"/>
                <a:gd name="T7" fmla="*/ 0 h 752"/>
                <a:gd name="T8" fmla="*/ 0 w 168"/>
                <a:gd name="T9" fmla="*/ 32 h 752"/>
                <a:gd name="T10" fmla="*/ 0 w 168"/>
                <a:gd name="T11" fmla="*/ 752 h 752"/>
                <a:gd name="T12" fmla="*/ 168 w 168"/>
                <a:gd name="T13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752">
                  <a:moveTo>
                    <a:pt x="168" y="752"/>
                  </a:moveTo>
                  <a:cubicBezTo>
                    <a:pt x="168" y="32"/>
                    <a:pt x="168" y="32"/>
                    <a:pt x="168" y="32"/>
                  </a:cubicBezTo>
                  <a:cubicBezTo>
                    <a:pt x="168" y="15"/>
                    <a:pt x="153" y="0"/>
                    <a:pt x="13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752"/>
                    <a:pt x="0" y="752"/>
                    <a:pt x="0" y="752"/>
                  </a:cubicBezTo>
                  <a:lnTo>
                    <a:pt x="168" y="75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9" name="Rectangle 30">
              <a:extLst>
                <a:ext uri="{FF2B5EF4-FFF2-40B4-BE49-F238E27FC236}">
                  <a16:creationId xmlns:a16="http://schemas.microsoft.com/office/drawing/2014/main" id="{B4BCA97F-A009-F3B9-CCB6-3CDC7BD4A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1454150"/>
              <a:ext cx="612775" cy="72072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0" name="Rectangle 31">
              <a:extLst>
                <a:ext uri="{FF2B5EF4-FFF2-40B4-BE49-F238E27FC236}">
                  <a16:creationId xmlns:a16="http://schemas.microsoft.com/office/drawing/2014/main" id="{189C34C3-E0C6-AC71-B0CB-AC79A66D3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1028700"/>
              <a:ext cx="612775" cy="133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1" name="Rectangle 32">
              <a:extLst>
                <a:ext uri="{FF2B5EF4-FFF2-40B4-BE49-F238E27FC236}">
                  <a16:creationId xmlns:a16="http://schemas.microsoft.com/office/drawing/2014/main" id="{7B397DCA-82FE-569D-B1DC-207C38D29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25288" y="2452688"/>
              <a:ext cx="612775" cy="133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9B2EDDA1-BCAA-39FA-026F-4439E6BB3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913" y="485775"/>
              <a:ext cx="261938" cy="26511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06BADCB2-80EA-6F6B-0FD2-3650FFDB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8063" y="-101600"/>
              <a:ext cx="658813" cy="2981325"/>
            </a:xfrm>
            <a:custGeom>
              <a:avLst/>
              <a:gdLst>
                <a:gd name="T0" fmla="*/ 181 w 181"/>
                <a:gd name="T1" fmla="*/ 812 h 812"/>
                <a:gd name="T2" fmla="*/ 181 w 181"/>
                <a:gd name="T3" fmla="*/ 35 h 812"/>
                <a:gd name="T4" fmla="*/ 146 w 181"/>
                <a:gd name="T5" fmla="*/ 0 h 812"/>
                <a:gd name="T6" fmla="*/ 35 w 181"/>
                <a:gd name="T7" fmla="*/ 0 h 812"/>
                <a:gd name="T8" fmla="*/ 0 w 181"/>
                <a:gd name="T9" fmla="*/ 35 h 812"/>
                <a:gd name="T10" fmla="*/ 0 w 181"/>
                <a:gd name="T11" fmla="*/ 812 h 812"/>
                <a:gd name="T12" fmla="*/ 181 w 181"/>
                <a:gd name="T13" fmla="*/ 812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812">
                  <a:moveTo>
                    <a:pt x="181" y="812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81" y="16"/>
                    <a:pt x="166" y="0"/>
                    <a:pt x="14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812"/>
                    <a:pt x="0" y="812"/>
                    <a:pt x="0" y="812"/>
                  </a:cubicBezTo>
                  <a:lnTo>
                    <a:pt x="181" y="812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4" name="Rectangle 35">
              <a:extLst>
                <a:ext uri="{FF2B5EF4-FFF2-40B4-BE49-F238E27FC236}">
                  <a16:creationId xmlns:a16="http://schemas.microsoft.com/office/drawing/2014/main" id="{97102B51-524E-3E9C-FD30-F58AEEC5D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063" y="441325"/>
              <a:ext cx="658813" cy="35242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5" name="Rectangle 36">
              <a:extLst>
                <a:ext uri="{FF2B5EF4-FFF2-40B4-BE49-F238E27FC236}">
                  <a16:creationId xmlns:a16="http://schemas.microsoft.com/office/drawing/2014/main" id="{325840BF-43CB-F22A-08E1-85BA08D4B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38063" y="2116138"/>
              <a:ext cx="658813" cy="587375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74F35DC0-DF29-DCC1-EB14-23695C55D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4913" y="941388"/>
              <a:ext cx="247650" cy="998538"/>
            </a:xfrm>
            <a:custGeom>
              <a:avLst/>
              <a:gdLst>
                <a:gd name="T0" fmla="*/ 68 w 68"/>
                <a:gd name="T1" fmla="*/ 238 h 272"/>
                <a:gd name="T2" fmla="*/ 34 w 68"/>
                <a:gd name="T3" fmla="*/ 272 h 272"/>
                <a:gd name="T4" fmla="*/ 34 w 68"/>
                <a:gd name="T5" fmla="*/ 272 h 272"/>
                <a:gd name="T6" fmla="*/ 0 w 68"/>
                <a:gd name="T7" fmla="*/ 238 h 272"/>
                <a:gd name="T8" fmla="*/ 0 w 68"/>
                <a:gd name="T9" fmla="*/ 34 h 272"/>
                <a:gd name="T10" fmla="*/ 34 w 68"/>
                <a:gd name="T11" fmla="*/ 0 h 272"/>
                <a:gd name="T12" fmla="*/ 34 w 68"/>
                <a:gd name="T13" fmla="*/ 0 h 272"/>
                <a:gd name="T14" fmla="*/ 68 w 68"/>
                <a:gd name="T15" fmla="*/ 34 h 272"/>
                <a:gd name="T16" fmla="*/ 68 w 68"/>
                <a:gd name="T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272">
                  <a:moveTo>
                    <a:pt x="68" y="238"/>
                  </a:moveTo>
                  <a:cubicBezTo>
                    <a:pt x="68" y="257"/>
                    <a:pt x="53" y="272"/>
                    <a:pt x="34" y="272"/>
                  </a:cubicBezTo>
                  <a:cubicBezTo>
                    <a:pt x="34" y="272"/>
                    <a:pt x="34" y="272"/>
                    <a:pt x="34" y="272"/>
                  </a:cubicBezTo>
                  <a:cubicBezTo>
                    <a:pt x="15" y="272"/>
                    <a:pt x="0" y="257"/>
                    <a:pt x="0" y="238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lnTo>
                    <a:pt x="68" y="238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A170D3-C50A-14F0-7435-C64B67DB6665}"/>
              </a:ext>
            </a:extLst>
          </p:cNvPr>
          <p:cNvSpPr/>
          <p:nvPr/>
        </p:nvSpPr>
        <p:spPr>
          <a:xfrm>
            <a:off x="5568092" y="2886838"/>
            <a:ext cx="159182" cy="159182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2"/>
            </a:solidFill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4990C979-D5F8-91C4-D25A-AAAA8890AB0E}"/>
              </a:ext>
            </a:extLst>
          </p:cNvPr>
          <p:cNvSpPr/>
          <p:nvPr/>
        </p:nvSpPr>
        <p:spPr>
          <a:xfrm>
            <a:off x="5137323" y="4878066"/>
            <a:ext cx="159182" cy="15918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2"/>
            </a:solidFill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4EA7B45B-79AC-103F-56E1-288E56643EF1}"/>
              </a:ext>
            </a:extLst>
          </p:cNvPr>
          <p:cNvSpPr/>
          <p:nvPr/>
        </p:nvSpPr>
        <p:spPr>
          <a:xfrm>
            <a:off x="6740711" y="4519535"/>
            <a:ext cx="159182" cy="159182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2"/>
            </a:solidFill>
          </a:ln>
          <a:effectLst>
            <a:outerShdw blurRad="393700" dist="50800" dir="5400000" algn="ctr" rotWithShape="0">
              <a:srgbClr val="000000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585750FA-E408-F5AE-93D1-90DC3EA85E82}"/>
              </a:ext>
            </a:extLst>
          </p:cNvPr>
          <p:cNvSpPr txBox="1"/>
          <p:nvPr/>
        </p:nvSpPr>
        <p:spPr>
          <a:xfrm>
            <a:off x="7712105" y="2946764"/>
            <a:ext cx="43770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noProof="0" dirty="0">
                <a:solidFill>
                  <a:srgbClr val="002060"/>
                </a:solidFill>
                <a:latin typeface="Ubuntu"/>
              </a:rPr>
              <a:t>NOVÉ ZÁMĚRY: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noProof="0" dirty="0">
                <a:solidFill>
                  <a:srgbClr val="002060"/>
                </a:solidFill>
                <a:latin typeface="Ubuntu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00" b="1" dirty="0">
              <a:solidFill>
                <a:srgbClr val="002060"/>
              </a:solidFill>
              <a:latin typeface="Ubuntu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1" dirty="0">
                <a:solidFill>
                  <a:srgbClr val="3F3F3F"/>
                </a:solidFill>
                <a:latin typeface="Ubuntu"/>
              </a:rPr>
              <a:t>MŠ DUHA, Zubří  -  2x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sz="2000" b="1" dirty="0">
                <a:solidFill>
                  <a:srgbClr val="3F3F3F"/>
                </a:solidFill>
                <a:latin typeface="Ubuntu"/>
              </a:rPr>
              <a:t>MŠ Prostřední Bečva – 3x</a:t>
            </a:r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0AA4862A-79BE-318B-FDA8-68B3D5E2E651}"/>
              </a:ext>
            </a:extLst>
          </p:cNvPr>
          <p:cNvSpPr/>
          <p:nvPr/>
        </p:nvSpPr>
        <p:spPr>
          <a:xfrm>
            <a:off x="7347728" y="2540283"/>
            <a:ext cx="2602076" cy="367553"/>
          </a:xfrm>
          <a:custGeom>
            <a:avLst/>
            <a:gdLst>
              <a:gd name="connsiteX0" fmla="*/ 2178424 w 2178424"/>
              <a:gd name="connsiteY0" fmla="*/ 367553 h 367553"/>
              <a:gd name="connsiteX1" fmla="*/ 1703294 w 2178424"/>
              <a:gd name="connsiteY1" fmla="*/ 0 h 367553"/>
              <a:gd name="connsiteX2" fmla="*/ 0 w 2178424"/>
              <a:gd name="connsiteY2" fmla="*/ 0 h 3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78424" h="367553">
                <a:moveTo>
                  <a:pt x="2178424" y="367553"/>
                </a:moveTo>
                <a:lnTo>
                  <a:pt x="1703294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730425A-D0D1-CF10-510C-BF282B15A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20" y="-240165"/>
            <a:ext cx="2624186" cy="1854383"/>
          </a:xfrm>
          <a:prstGeom prst="rect">
            <a:avLst/>
          </a:prstGeom>
        </p:spPr>
      </p:pic>
      <p:sp>
        <p:nvSpPr>
          <p:cNvPr id="8" name="TextBox 81">
            <a:extLst>
              <a:ext uri="{FF2B5EF4-FFF2-40B4-BE49-F238E27FC236}">
                <a16:creationId xmlns:a16="http://schemas.microsoft.com/office/drawing/2014/main" id="{BA5BA279-3C23-1D73-FD37-2AF004150369}"/>
              </a:ext>
            </a:extLst>
          </p:cNvPr>
          <p:cNvSpPr txBox="1"/>
          <p:nvPr/>
        </p:nvSpPr>
        <p:spPr>
          <a:xfrm>
            <a:off x="-104078" y="5048397"/>
            <a:ext cx="366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noProof="0" dirty="0">
                <a:solidFill>
                  <a:srgbClr val="3F3F3F"/>
                </a:solidFill>
                <a:latin typeface="Ubuntu"/>
              </a:rPr>
              <a:t>NOVÉ INVESTIČNÍ ZÁMĚRY</a:t>
            </a:r>
            <a:endParaRPr kumimoji="0" lang="en-ID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13" name="TextBox 81">
            <a:extLst>
              <a:ext uri="{FF2B5EF4-FFF2-40B4-BE49-F238E27FC236}">
                <a16:creationId xmlns:a16="http://schemas.microsoft.com/office/drawing/2014/main" id="{DAE1A9FA-6556-A151-24B0-D609C688A679}"/>
              </a:ext>
            </a:extLst>
          </p:cNvPr>
          <p:cNvSpPr txBox="1"/>
          <p:nvPr/>
        </p:nvSpPr>
        <p:spPr>
          <a:xfrm>
            <a:off x="1356434" y="4552327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/>
              </a:rPr>
              <a:t>+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  <p:sp>
        <p:nvSpPr>
          <p:cNvPr id="20" name="TextBox 81">
            <a:extLst>
              <a:ext uri="{FF2B5EF4-FFF2-40B4-BE49-F238E27FC236}">
                <a16:creationId xmlns:a16="http://schemas.microsoft.com/office/drawing/2014/main" id="{D1B116F5-956B-C68C-52E9-E0269EF091EE}"/>
              </a:ext>
            </a:extLst>
          </p:cNvPr>
          <p:cNvSpPr txBox="1"/>
          <p:nvPr/>
        </p:nvSpPr>
        <p:spPr>
          <a:xfrm>
            <a:off x="-103550" y="3625326"/>
            <a:ext cx="606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dirty="0">
                <a:solidFill>
                  <a:schemeClr val="bg1"/>
                </a:solidFill>
                <a:latin typeface="Ubuntu"/>
              </a:rPr>
              <a:t>3.</a:t>
            </a:r>
            <a:endParaRPr kumimoji="0" lang="en-ID" sz="3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765152497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40000" de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" grpId="0" build="p"/>
      <p:bldP spid="82" grpId="0"/>
      <p:bldP spid="4" grpId="0" animBg="1"/>
      <p:bldP spid="17" grpId="0" animBg="1"/>
      <p:bldP spid="100" grpId="0" animBg="1"/>
      <p:bldP spid="103" grpId="0" animBg="1"/>
      <p:bldP spid="5" grpId="0"/>
      <p:bldP spid="6" grpId="0" animBg="1"/>
      <p:bldP spid="8" grpId="0"/>
      <p:bldP spid="13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" descr="Image">
            <a:extLst>
              <a:ext uri="{FF2B5EF4-FFF2-40B4-BE49-F238E27FC236}">
                <a16:creationId xmlns:a16="http://schemas.microsoft.com/office/drawing/2014/main" id="{E935BB24-4ADC-407A-9979-9F89016C5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374" y="1454392"/>
            <a:ext cx="11747500" cy="27297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sp>
        <p:nvSpPr>
          <p:cNvPr id="29" name="Circle">
            <a:extLst>
              <a:ext uri="{FF2B5EF4-FFF2-40B4-BE49-F238E27FC236}">
                <a16:creationId xmlns:a16="http://schemas.microsoft.com/office/drawing/2014/main" id="{F9378D14-57C3-4669-9892-2E740AE5138C}"/>
              </a:ext>
            </a:extLst>
          </p:cNvPr>
          <p:cNvSpPr txBox="1">
            <a:spLocks/>
          </p:cNvSpPr>
          <p:nvPr/>
        </p:nvSpPr>
        <p:spPr>
          <a:xfrm>
            <a:off x="1232699" y="3464240"/>
            <a:ext cx="2362210" cy="141603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r>
              <a:rPr lang="cs-CZ" sz="4600" b="1" kern="0" cap="all" dirty="0" err="1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cs-CZ" sz="2000" b="1" kern="0" cap="all" dirty="0" err="1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Kurikulum</a:t>
            </a:r>
            <a:endParaRPr lang="en-IN" sz="4600" b="1" kern="0" cap="all" dirty="0">
              <a:solidFill>
                <a:schemeClr val="bg1"/>
              </a:solidFill>
              <a:effectLst>
                <a:outerShdw dist="25400" dir="18900000" rotWithShape="0">
                  <a:srgbClr val="E61F33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Quam Dolor">
            <a:extLst>
              <a:ext uri="{FF2B5EF4-FFF2-40B4-BE49-F238E27FC236}">
                <a16:creationId xmlns:a16="http://schemas.microsoft.com/office/drawing/2014/main" id="{75B237EB-0A0E-4869-8C30-64390F09F49E}"/>
              </a:ext>
            </a:extLst>
          </p:cNvPr>
          <p:cNvSpPr txBox="1">
            <a:spLocks/>
          </p:cNvSpPr>
          <p:nvPr/>
        </p:nvSpPr>
        <p:spPr>
          <a:xfrm>
            <a:off x="985054" y="5111733"/>
            <a:ext cx="2857500" cy="26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all" spc="0" baseline="0">
                <a:ln>
                  <a:noFill/>
                </a:ln>
                <a:solidFill>
                  <a:srgbClr val="2A354A"/>
                </a:solidFill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b="1" kern="0" dirty="0"/>
              <a:t>Ing. Radovan </a:t>
            </a:r>
            <a:r>
              <a:rPr lang="cs-CZ" b="1" kern="0" dirty="0" err="1"/>
              <a:t>Výsmek</a:t>
            </a:r>
            <a:endParaRPr lang="en-IN" b="1" kern="0" dirty="0"/>
          </a:p>
        </p:txBody>
      </p:sp>
      <p:sp>
        <p:nvSpPr>
          <p:cNvPr id="32" name="Sed posuere consectetur est at lobortis. Donec id elit non mi porta gravida at eget metus.">
            <a:extLst>
              <a:ext uri="{FF2B5EF4-FFF2-40B4-BE49-F238E27FC236}">
                <a16:creationId xmlns:a16="http://schemas.microsoft.com/office/drawing/2014/main" id="{9C10DAD5-2EE6-4A53-B807-DE9BF1AAD04B}"/>
              </a:ext>
            </a:extLst>
          </p:cNvPr>
          <p:cNvSpPr txBox="1">
            <a:spLocks/>
          </p:cNvSpPr>
          <p:nvPr/>
        </p:nvSpPr>
        <p:spPr>
          <a:xfrm>
            <a:off x="1104900" y="5486540"/>
            <a:ext cx="2857500" cy="962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kern="0" dirty="0"/>
              <a:t>Přinese do škol Praktickou </a:t>
            </a:r>
            <a:r>
              <a:rPr lang="cs-CZ" b="1" kern="0" dirty="0"/>
              <a:t>podporu proměny vzdělávání </a:t>
            </a:r>
            <a:r>
              <a:rPr lang="cs-CZ" kern="0" dirty="0"/>
              <a:t>a přispěje k </a:t>
            </a:r>
            <a:r>
              <a:rPr lang="cs-CZ" b="1" kern="0" dirty="0"/>
              <a:t>modernizaci obsahu, metod </a:t>
            </a:r>
            <a:r>
              <a:rPr lang="cs-CZ" kern="0" dirty="0"/>
              <a:t>a </a:t>
            </a:r>
            <a:r>
              <a:rPr lang="cs-CZ" b="1" kern="0" dirty="0"/>
              <a:t>forem</a:t>
            </a:r>
            <a:r>
              <a:rPr lang="cs-CZ" kern="0" dirty="0"/>
              <a:t> vzdělávání</a:t>
            </a:r>
            <a:endParaRPr lang="en-IN" kern="0" dirty="0"/>
          </a:p>
        </p:txBody>
      </p:sp>
      <p:sp>
        <p:nvSpPr>
          <p:cNvPr id="35" name="Venenatis Pharetra">
            <a:extLst>
              <a:ext uri="{FF2B5EF4-FFF2-40B4-BE49-F238E27FC236}">
                <a16:creationId xmlns:a16="http://schemas.microsoft.com/office/drawing/2014/main" id="{CEAAA86D-3EA3-4505-B68D-7ED76194438C}"/>
              </a:ext>
            </a:extLst>
          </p:cNvPr>
          <p:cNvSpPr txBox="1">
            <a:spLocks/>
          </p:cNvSpPr>
          <p:nvPr/>
        </p:nvSpPr>
        <p:spPr>
          <a:xfrm>
            <a:off x="4819650" y="5218648"/>
            <a:ext cx="2857500" cy="26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all" spc="0" baseline="0">
                <a:ln>
                  <a:noFill/>
                </a:ln>
                <a:solidFill>
                  <a:srgbClr val="2A354A"/>
                </a:solidFill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b="1" kern="0" dirty="0"/>
              <a:t>Ing. Andrea </a:t>
            </a:r>
            <a:r>
              <a:rPr lang="cs-CZ" b="1" kern="0" dirty="0" err="1"/>
              <a:t>vorlová</a:t>
            </a:r>
            <a:r>
              <a:rPr lang="cs-CZ" b="1" kern="0" dirty="0"/>
              <a:t>, </a:t>
            </a:r>
          </a:p>
          <a:p>
            <a:r>
              <a:rPr lang="cs-CZ" b="1" kern="0" dirty="0"/>
              <a:t>Ing. </a:t>
            </a:r>
            <a:r>
              <a:rPr lang="cs-CZ" b="1" kern="0" dirty="0" err="1"/>
              <a:t>marta</a:t>
            </a:r>
            <a:r>
              <a:rPr lang="cs-CZ" b="1" kern="0" dirty="0"/>
              <a:t> </a:t>
            </a:r>
            <a:r>
              <a:rPr lang="cs-CZ" b="1" kern="0" dirty="0" err="1"/>
              <a:t>mullerová</a:t>
            </a:r>
            <a:endParaRPr lang="en-IN" b="1" kern="0" dirty="0"/>
          </a:p>
        </p:txBody>
      </p:sp>
      <p:sp>
        <p:nvSpPr>
          <p:cNvPr id="36" name="Donec sed odio dui. Maecenas sed diam eget risus varius blandit sit amet non magna.">
            <a:extLst>
              <a:ext uri="{FF2B5EF4-FFF2-40B4-BE49-F238E27FC236}">
                <a16:creationId xmlns:a16="http://schemas.microsoft.com/office/drawing/2014/main" id="{0973CF54-4D8F-4AF8-9A90-87CD67E78DE4}"/>
              </a:ext>
            </a:extLst>
          </p:cNvPr>
          <p:cNvSpPr txBox="1">
            <a:spLocks/>
          </p:cNvSpPr>
          <p:nvPr/>
        </p:nvSpPr>
        <p:spPr>
          <a:xfrm>
            <a:off x="4819650" y="5714546"/>
            <a:ext cx="2857500" cy="734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sz="2000" b="1" kern="0" dirty="0"/>
              <a:t>I</a:t>
            </a:r>
            <a:r>
              <a:rPr lang="cs-CZ" kern="0" dirty="0"/>
              <a:t>mplementace </a:t>
            </a:r>
            <a:r>
              <a:rPr lang="cs-CZ" sz="2000" b="1" kern="0" dirty="0"/>
              <a:t>d</a:t>
            </a:r>
            <a:r>
              <a:rPr lang="cs-CZ" kern="0" dirty="0"/>
              <a:t>louhodobého </a:t>
            </a:r>
            <a:r>
              <a:rPr lang="cs-CZ" sz="2000" b="1" kern="0" dirty="0"/>
              <a:t>z</a:t>
            </a:r>
            <a:r>
              <a:rPr lang="cs-CZ" kern="0" dirty="0"/>
              <a:t>áměru Zlínského kraje. </a:t>
            </a:r>
            <a:endParaRPr lang="en-IN" kern="0" dirty="0"/>
          </a:p>
        </p:txBody>
      </p:sp>
      <p:sp>
        <p:nvSpPr>
          <p:cNvPr id="37" name="Condimentum Ipsum">
            <a:extLst>
              <a:ext uri="{FF2B5EF4-FFF2-40B4-BE49-F238E27FC236}">
                <a16:creationId xmlns:a16="http://schemas.microsoft.com/office/drawing/2014/main" id="{8E86EFE1-8883-4E12-9CC4-48EA558ED121}"/>
              </a:ext>
            </a:extLst>
          </p:cNvPr>
          <p:cNvSpPr txBox="1">
            <a:spLocks/>
          </p:cNvSpPr>
          <p:nvPr/>
        </p:nvSpPr>
        <p:spPr>
          <a:xfrm>
            <a:off x="8534400" y="5135716"/>
            <a:ext cx="2857500" cy="267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all" spc="0" baseline="0">
                <a:ln>
                  <a:noFill/>
                </a:ln>
                <a:solidFill>
                  <a:srgbClr val="2A354A"/>
                </a:solidFill>
                <a:uFillTx/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b="1" kern="0" dirty="0"/>
              <a:t>Ing. Bc.  Martina </a:t>
            </a:r>
            <a:r>
              <a:rPr lang="cs-CZ" b="1" kern="0" dirty="0" err="1"/>
              <a:t>pinďáková</a:t>
            </a:r>
            <a:endParaRPr lang="en-IN" b="1" kern="0" dirty="0"/>
          </a:p>
        </p:txBody>
      </p:sp>
      <p:sp>
        <p:nvSpPr>
          <p:cNvPr id="38" name="Lorem ipsum dolor sit amet, consectetur adipiscing elit. Nulla vitae elit libero, a pharetra augue.">
            <a:extLst>
              <a:ext uri="{FF2B5EF4-FFF2-40B4-BE49-F238E27FC236}">
                <a16:creationId xmlns:a16="http://schemas.microsoft.com/office/drawing/2014/main" id="{B6A33F2C-2D14-45A6-B974-9BB1D3E40F64}"/>
              </a:ext>
            </a:extLst>
          </p:cNvPr>
          <p:cNvSpPr txBox="1">
            <a:spLocks/>
          </p:cNvSpPr>
          <p:nvPr/>
        </p:nvSpPr>
        <p:spPr>
          <a:xfrm>
            <a:off x="8534400" y="5486540"/>
            <a:ext cx="2857500" cy="1005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cs-CZ" dirty="0"/>
              <a:t>Zvyšování kvality vzdělávání prostřednictvím komplexního systému </a:t>
            </a:r>
            <a:r>
              <a:rPr lang="cs-CZ" b="1" dirty="0"/>
              <a:t>podpory škol v manažerské a nepedagogické práci</a:t>
            </a:r>
            <a:r>
              <a:rPr lang="cs-CZ" dirty="0"/>
              <a:t>. </a:t>
            </a:r>
            <a:endParaRPr lang="en-IN" kern="0" dirty="0"/>
          </a:p>
        </p:txBody>
      </p:sp>
      <p:sp>
        <p:nvSpPr>
          <p:cNvPr id="39" name="Slide Number">
            <a:extLst>
              <a:ext uri="{FF2B5EF4-FFF2-40B4-BE49-F238E27FC236}">
                <a16:creationId xmlns:a16="http://schemas.microsoft.com/office/drawing/2014/main" id="{11A89A8C-3D8F-4482-A67A-3E981FEDC5BE}"/>
              </a:ext>
            </a:extLst>
          </p:cNvPr>
          <p:cNvSpPr txBox="1">
            <a:spLocks/>
          </p:cNvSpPr>
          <p:nvPr/>
        </p:nvSpPr>
        <p:spPr>
          <a:xfrm>
            <a:off x="184374" y="3361862"/>
            <a:ext cx="169918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100000"/>
              </a:lnSpc>
              <a:defRPr sz="1300" kern="120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10766" hangingPunct="0"/>
            <a:fld id="{86CB4B4D-7CA3-9044-876B-883B54F8677D}" type="slidenum">
              <a:rPr lang="en-IN" kern="0" smtClean="0"/>
              <a:pPr algn="ctr" defTabSz="410766" hangingPunct="0"/>
              <a:t>14</a:t>
            </a:fld>
            <a:endParaRPr lang="en-IN" kern="0" dirty="0"/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ADC00779-A282-43F8-9C21-01093D2C24CA}"/>
              </a:ext>
            </a:extLst>
          </p:cNvPr>
          <p:cNvSpPr txBox="1">
            <a:spLocks/>
          </p:cNvSpPr>
          <p:nvPr/>
        </p:nvSpPr>
        <p:spPr>
          <a:xfrm>
            <a:off x="5856365" y="3955294"/>
            <a:ext cx="784070" cy="724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1" h="21600" extrusionOk="0">
                <a:moveTo>
                  <a:pt x="18834" y="0"/>
                </a:moveTo>
                <a:cubicBezTo>
                  <a:pt x="18454" y="0"/>
                  <a:pt x="18118" y="130"/>
                  <a:pt x="17862" y="383"/>
                </a:cubicBezTo>
                <a:lnTo>
                  <a:pt x="17743" y="505"/>
                </a:lnTo>
                <a:lnTo>
                  <a:pt x="17729" y="490"/>
                </a:lnTo>
                <a:lnTo>
                  <a:pt x="17289" y="926"/>
                </a:lnTo>
                <a:cubicBezTo>
                  <a:pt x="17278" y="932"/>
                  <a:pt x="17267" y="938"/>
                  <a:pt x="17257" y="945"/>
                </a:cubicBezTo>
                <a:cubicBezTo>
                  <a:pt x="17246" y="951"/>
                  <a:pt x="17236" y="958"/>
                  <a:pt x="17226" y="964"/>
                </a:cubicBezTo>
                <a:lnTo>
                  <a:pt x="1296" y="16754"/>
                </a:lnTo>
                <a:lnTo>
                  <a:pt x="498" y="19595"/>
                </a:lnTo>
                <a:lnTo>
                  <a:pt x="65" y="21156"/>
                </a:lnTo>
                <a:lnTo>
                  <a:pt x="58" y="21164"/>
                </a:lnTo>
                <a:lnTo>
                  <a:pt x="58" y="21171"/>
                </a:lnTo>
                <a:cubicBezTo>
                  <a:pt x="24" y="21214"/>
                  <a:pt x="-7" y="21264"/>
                  <a:pt x="2" y="21324"/>
                </a:cubicBezTo>
                <a:cubicBezTo>
                  <a:pt x="3" y="21332"/>
                  <a:pt x="6" y="21340"/>
                  <a:pt x="9" y="21347"/>
                </a:cubicBezTo>
                <a:lnTo>
                  <a:pt x="2" y="21378"/>
                </a:lnTo>
                <a:lnTo>
                  <a:pt x="23" y="21378"/>
                </a:lnTo>
                <a:cubicBezTo>
                  <a:pt x="35" y="21431"/>
                  <a:pt x="57" y="21479"/>
                  <a:pt x="94" y="21513"/>
                </a:cubicBezTo>
                <a:cubicBezTo>
                  <a:pt x="131" y="21548"/>
                  <a:pt x="173" y="21569"/>
                  <a:pt x="225" y="21569"/>
                </a:cubicBezTo>
                <a:lnTo>
                  <a:pt x="8428" y="21569"/>
                </a:lnTo>
                <a:lnTo>
                  <a:pt x="9610" y="20881"/>
                </a:lnTo>
                <a:lnTo>
                  <a:pt x="11177" y="21592"/>
                </a:lnTo>
                <a:lnTo>
                  <a:pt x="12841" y="20743"/>
                </a:lnTo>
                <a:lnTo>
                  <a:pt x="14540" y="21600"/>
                </a:lnTo>
                <a:lnTo>
                  <a:pt x="16086" y="20643"/>
                </a:lnTo>
                <a:lnTo>
                  <a:pt x="17708" y="21600"/>
                </a:lnTo>
                <a:lnTo>
                  <a:pt x="19617" y="20582"/>
                </a:lnTo>
                <a:cubicBezTo>
                  <a:pt x="19727" y="20524"/>
                  <a:pt x="19774" y="20381"/>
                  <a:pt x="19722" y="20261"/>
                </a:cubicBezTo>
                <a:cubicBezTo>
                  <a:pt x="19669" y="20137"/>
                  <a:pt x="19533" y="20085"/>
                  <a:pt x="19422" y="20146"/>
                </a:cubicBezTo>
                <a:lnTo>
                  <a:pt x="17722" y="21049"/>
                </a:lnTo>
                <a:lnTo>
                  <a:pt x="16079" y="20084"/>
                </a:lnTo>
                <a:lnTo>
                  <a:pt x="14519" y="21049"/>
                </a:lnTo>
                <a:lnTo>
                  <a:pt x="12834" y="20207"/>
                </a:lnTo>
                <a:lnTo>
                  <a:pt x="11170" y="21057"/>
                </a:lnTo>
                <a:lnTo>
                  <a:pt x="9589" y="20337"/>
                </a:lnTo>
                <a:lnTo>
                  <a:pt x="8316" y="21080"/>
                </a:lnTo>
                <a:lnTo>
                  <a:pt x="1421" y="21080"/>
                </a:lnTo>
                <a:cubicBezTo>
                  <a:pt x="1487" y="21066"/>
                  <a:pt x="1667" y="21027"/>
                  <a:pt x="1673" y="21026"/>
                </a:cubicBezTo>
                <a:cubicBezTo>
                  <a:pt x="2592" y="20829"/>
                  <a:pt x="3508" y="20618"/>
                  <a:pt x="4421" y="20394"/>
                </a:cubicBezTo>
                <a:lnTo>
                  <a:pt x="20897" y="4064"/>
                </a:lnTo>
                <a:cubicBezTo>
                  <a:pt x="21593" y="3376"/>
                  <a:pt x="21476" y="1994"/>
                  <a:pt x="20638" y="980"/>
                </a:cubicBezTo>
                <a:cubicBezTo>
                  <a:pt x="20133" y="368"/>
                  <a:pt x="19462" y="0"/>
                  <a:pt x="18834" y="0"/>
                </a:cubicBezTo>
                <a:close/>
                <a:moveTo>
                  <a:pt x="17694" y="1202"/>
                </a:moveTo>
                <a:lnTo>
                  <a:pt x="20114" y="4133"/>
                </a:lnTo>
                <a:lnTo>
                  <a:pt x="18995" y="5243"/>
                </a:lnTo>
                <a:lnTo>
                  <a:pt x="16575" y="2312"/>
                </a:lnTo>
                <a:cubicBezTo>
                  <a:pt x="16607" y="2281"/>
                  <a:pt x="16886" y="2003"/>
                  <a:pt x="17158" y="1733"/>
                </a:cubicBezTo>
                <a:cubicBezTo>
                  <a:pt x="17430" y="1464"/>
                  <a:pt x="17694" y="1202"/>
                  <a:pt x="17694" y="1202"/>
                </a:cubicBezTo>
                <a:close/>
                <a:moveTo>
                  <a:pt x="16219" y="2710"/>
                </a:moveTo>
                <a:lnTo>
                  <a:pt x="18638" y="5633"/>
                </a:lnTo>
                <a:lnTo>
                  <a:pt x="18512" y="5756"/>
                </a:lnTo>
                <a:lnTo>
                  <a:pt x="16093" y="2824"/>
                </a:lnTo>
                <a:cubicBezTo>
                  <a:pt x="16093" y="2824"/>
                  <a:pt x="16114" y="2806"/>
                  <a:pt x="16140" y="2783"/>
                </a:cubicBezTo>
                <a:cubicBezTo>
                  <a:pt x="16166" y="2759"/>
                  <a:pt x="16197" y="2731"/>
                  <a:pt x="16219" y="2710"/>
                </a:cubicBezTo>
                <a:close/>
                <a:moveTo>
                  <a:pt x="15722" y="3131"/>
                </a:moveTo>
                <a:lnTo>
                  <a:pt x="16317" y="3850"/>
                </a:lnTo>
                <a:lnTo>
                  <a:pt x="2295" y="17712"/>
                </a:lnTo>
                <a:cubicBezTo>
                  <a:pt x="2209" y="17797"/>
                  <a:pt x="2111" y="17819"/>
                  <a:pt x="2044" y="17819"/>
                </a:cubicBezTo>
                <a:cubicBezTo>
                  <a:pt x="1917" y="17819"/>
                  <a:pt x="1791" y="17752"/>
                  <a:pt x="1701" y="17643"/>
                </a:cubicBezTo>
                <a:cubicBezTo>
                  <a:pt x="1538" y="17445"/>
                  <a:pt x="1539" y="17153"/>
                  <a:pt x="1701" y="16992"/>
                </a:cubicBezTo>
                <a:lnTo>
                  <a:pt x="15722" y="3131"/>
                </a:lnTo>
                <a:close/>
                <a:moveTo>
                  <a:pt x="16624" y="4217"/>
                </a:moveTo>
                <a:lnTo>
                  <a:pt x="17219" y="4937"/>
                </a:lnTo>
                <a:lnTo>
                  <a:pt x="3198" y="18806"/>
                </a:lnTo>
                <a:cubicBezTo>
                  <a:pt x="3111" y="18892"/>
                  <a:pt x="3013" y="18913"/>
                  <a:pt x="2946" y="18913"/>
                </a:cubicBezTo>
                <a:cubicBezTo>
                  <a:pt x="2820" y="18913"/>
                  <a:pt x="2693" y="18846"/>
                  <a:pt x="2603" y="18737"/>
                </a:cubicBezTo>
                <a:cubicBezTo>
                  <a:pt x="2439" y="18539"/>
                  <a:pt x="2441" y="18247"/>
                  <a:pt x="2603" y="18087"/>
                </a:cubicBezTo>
                <a:lnTo>
                  <a:pt x="16624" y="4217"/>
                </a:lnTo>
                <a:close/>
                <a:moveTo>
                  <a:pt x="17547" y="5335"/>
                </a:moveTo>
                <a:lnTo>
                  <a:pt x="18142" y="6054"/>
                </a:lnTo>
                <a:lnTo>
                  <a:pt x="4121" y="19924"/>
                </a:lnTo>
                <a:cubicBezTo>
                  <a:pt x="4034" y="20009"/>
                  <a:pt x="3936" y="20031"/>
                  <a:pt x="3869" y="20031"/>
                </a:cubicBezTo>
                <a:cubicBezTo>
                  <a:pt x="3743" y="20031"/>
                  <a:pt x="3623" y="19964"/>
                  <a:pt x="3533" y="19855"/>
                </a:cubicBezTo>
                <a:cubicBezTo>
                  <a:pt x="3452" y="19757"/>
                  <a:pt x="3406" y="19638"/>
                  <a:pt x="3407" y="19510"/>
                </a:cubicBezTo>
                <a:cubicBezTo>
                  <a:pt x="3409" y="19391"/>
                  <a:pt x="3450" y="19280"/>
                  <a:pt x="3526" y="19204"/>
                </a:cubicBezTo>
                <a:lnTo>
                  <a:pt x="17547" y="5335"/>
                </a:lnTo>
                <a:close/>
                <a:moveTo>
                  <a:pt x="1393" y="18018"/>
                </a:moveTo>
                <a:cubicBezTo>
                  <a:pt x="1457" y="18088"/>
                  <a:pt x="1529" y="18141"/>
                  <a:pt x="1607" y="18185"/>
                </a:cubicBezTo>
                <a:cubicBezTo>
                  <a:pt x="1685" y="18229"/>
                  <a:pt x="1769" y="18260"/>
                  <a:pt x="1855" y="18278"/>
                </a:cubicBezTo>
                <a:cubicBezTo>
                  <a:pt x="1881" y="18311"/>
                  <a:pt x="1913" y="18348"/>
                  <a:pt x="1946" y="18389"/>
                </a:cubicBezTo>
                <a:cubicBezTo>
                  <a:pt x="1981" y="18431"/>
                  <a:pt x="2016" y="18473"/>
                  <a:pt x="2051" y="18515"/>
                </a:cubicBezTo>
                <a:cubicBezTo>
                  <a:pt x="2071" y="18715"/>
                  <a:pt x="2126" y="18911"/>
                  <a:pt x="2260" y="19074"/>
                </a:cubicBezTo>
                <a:cubicBezTo>
                  <a:pt x="2421" y="19268"/>
                  <a:pt x="2645" y="19375"/>
                  <a:pt x="2876" y="19396"/>
                </a:cubicBezTo>
                <a:cubicBezTo>
                  <a:pt x="2861" y="19394"/>
                  <a:pt x="2848" y="19402"/>
                  <a:pt x="2834" y="19405"/>
                </a:cubicBezTo>
                <a:cubicBezTo>
                  <a:pt x="2820" y="19407"/>
                  <a:pt x="2807" y="19414"/>
                  <a:pt x="2792" y="19411"/>
                </a:cubicBezTo>
                <a:cubicBezTo>
                  <a:pt x="2830" y="19457"/>
                  <a:pt x="2857" y="19490"/>
                  <a:pt x="2884" y="19522"/>
                </a:cubicBezTo>
                <a:cubicBezTo>
                  <a:pt x="2911" y="19557"/>
                  <a:pt x="2934" y="19585"/>
                  <a:pt x="2967" y="19625"/>
                </a:cubicBezTo>
                <a:cubicBezTo>
                  <a:pt x="2988" y="19835"/>
                  <a:pt x="3047" y="20049"/>
                  <a:pt x="3191" y="20199"/>
                </a:cubicBezTo>
                <a:cubicBezTo>
                  <a:pt x="3194" y="20203"/>
                  <a:pt x="3200" y="20204"/>
                  <a:pt x="3205" y="20207"/>
                </a:cubicBezTo>
                <a:lnTo>
                  <a:pt x="1323" y="20597"/>
                </a:lnTo>
                <a:lnTo>
                  <a:pt x="848" y="20016"/>
                </a:lnTo>
                <a:lnTo>
                  <a:pt x="1393" y="1801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endParaRPr lang="en-IN" sz="6600" b="1" kern="0" cap="all" dirty="0">
              <a:solidFill>
                <a:srgbClr val="FFFFFF"/>
              </a:solidFill>
              <a:effectLst>
                <a:outerShdw dist="25400" dir="18900000" rotWithShape="0">
                  <a:srgbClr val="E61F33"/>
                </a:outerShdw>
              </a:effectLst>
            </a:endParaRPr>
          </a:p>
        </p:txBody>
      </p:sp>
      <p:sp>
        <p:nvSpPr>
          <p:cNvPr id="41" name="Shape">
            <a:extLst>
              <a:ext uri="{FF2B5EF4-FFF2-40B4-BE49-F238E27FC236}">
                <a16:creationId xmlns:a16="http://schemas.microsoft.com/office/drawing/2014/main" id="{A692B3F3-78CD-46F5-8584-4A4D062BBF11}"/>
              </a:ext>
            </a:extLst>
          </p:cNvPr>
          <p:cNvSpPr txBox="1">
            <a:spLocks/>
          </p:cNvSpPr>
          <p:nvPr/>
        </p:nvSpPr>
        <p:spPr>
          <a:xfrm>
            <a:off x="9563505" y="3895925"/>
            <a:ext cx="799291" cy="8136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07" y="0"/>
                </a:moveTo>
                <a:cubicBezTo>
                  <a:pt x="14118" y="0"/>
                  <a:pt x="12229" y="1309"/>
                  <a:pt x="11423" y="3174"/>
                </a:cubicBezTo>
                <a:lnTo>
                  <a:pt x="10786" y="2746"/>
                </a:lnTo>
                <a:cubicBezTo>
                  <a:pt x="10653" y="2656"/>
                  <a:pt x="10468" y="2610"/>
                  <a:pt x="10288" y="2610"/>
                </a:cubicBezTo>
                <a:cubicBezTo>
                  <a:pt x="10108" y="2610"/>
                  <a:pt x="9930" y="2656"/>
                  <a:pt x="9797" y="2746"/>
                </a:cubicBezTo>
                <a:lnTo>
                  <a:pt x="491" y="8972"/>
                </a:lnTo>
                <a:cubicBezTo>
                  <a:pt x="249" y="9134"/>
                  <a:pt x="0" y="9497"/>
                  <a:pt x="0" y="9828"/>
                </a:cubicBezTo>
                <a:lnTo>
                  <a:pt x="0" y="20914"/>
                </a:lnTo>
                <a:cubicBezTo>
                  <a:pt x="0" y="21268"/>
                  <a:pt x="346" y="21600"/>
                  <a:pt x="720" y="21600"/>
                </a:cubicBezTo>
                <a:lnTo>
                  <a:pt x="19877" y="21600"/>
                </a:lnTo>
                <a:cubicBezTo>
                  <a:pt x="20248" y="21600"/>
                  <a:pt x="20590" y="21274"/>
                  <a:pt x="20590" y="20914"/>
                </a:cubicBezTo>
                <a:lnTo>
                  <a:pt x="20590" y="9828"/>
                </a:lnTo>
                <a:cubicBezTo>
                  <a:pt x="20590" y="9495"/>
                  <a:pt x="20339" y="9126"/>
                  <a:pt x="20099" y="8965"/>
                </a:cubicBezTo>
                <a:lnTo>
                  <a:pt x="20016" y="8911"/>
                </a:lnTo>
                <a:cubicBezTo>
                  <a:pt x="20994" y="7966"/>
                  <a:pt x="21600" y="6657"/>
                  <a:pt x="21600" y="5206"/>
                </a:cubicBezTo>
                <a:cubicBezTo>
                  <a:pt x="21600" y="2336"/>
                  <a:pt x="19229" y="0"/>
                  <a:pt x="16307" y="0"/>
                </a:cubicBezTo>
                <a:close/>
                <a:moveTo>
                  <a:pt x="16307" y="435"/>
                </a:moveTo>
                <a:cubicBezTo>
                  <a:pt x="18985" y="435"/>
                  <a:pt x="21157" y="2576"/>
                  <a:pt x="21157" y="5206"/>
                </a:cubicBezTo>
                <a:cubicBezTo>
                  <a:pt x="21157" y="7837"/>
                  <a:pt x="18985" y="9978"/>
                  <a:pt x="16307" y="9978"/>
                </a:cubicBezTo>
                <a:cubicBezTo>
                  <a:pt x="15556" y="9978"/>
                  <a:pt x="14823" y="9808"/>
                  <a:pt x="14142" y="9475"/>
                </a:cubicBezTo>
                <a:lnTo>
                  <a:pt x="14059" y="9434"/>
                </a:lnTo>
                <a:lnTo>
                  <a:pt x="11381" y="10392"/>
                </a:lnTo>
                <a:lnTo>
                  <a:pt x="12329" y="7945"/>
                </a:lnTo>
                <a:lnTo>
                  <a:pt x="12267" y="7850"/>
                </a:lnTo>
                <a:cubicBezTo>
                  <a:pt x="11733" y="7065"/>
                  <a:pt x="11450" y="6153"/>
                  <a:pt x="11450" y="5206"/>
                </a:cubicBezTo>
                <a:cubicBezTo>
                  <a:pt x="11450" y="2576"/>
                  <a:pt x="13630" y="435"/>
                  <a:pt x="16307" y="435"/>
                </a:cubicBezTo>
                <a:close/>
                <a:moveTo>
                  <a:pt x="16459" y="1421"/>
                </a:moveTo>
                <a:cubicBezTo>
                  <a:pt x="15826" y="1403"/>
                  <a:pt x="15187" y="1536"/>
                  <a:pt x="14654" y="1828"/>
                </a:cubicBezTo>
                <a:cubicBezTo>
                  <a:pt x="13723" y="2339"/>
                  <a:pt x="12963" y="3437"/>
                  <a:pt x="12716" y="4622"/>
                </a:cubicBezTo>
                <a:cubicBezTo>
                  <a:pt x="12490" y="5713"/>
                  <a:pt x="12727" y="6774"/>
                  <a:pt x="13381" y="7606"/>
                </a:cubicBezTo>
                <a:cubicBezTo>
                  <a:pt x="14099" y="8519"/>
                  <a:pt x="15036" y="8768"/>
                  <a:pt x="15864" y="8768"/>
                </a:cubicBezTo>
                <a:cubicBezTo>
                  <a:pt x="16895" y="8768"/>
                  <a:pt x="17752" y="8374"/>
                  <a:pt x="17767" y="8367"/>
                </a:cubicBezTo>
                <a:cubicBezTo>
                  <a:pt x="17877" y="8315"/>
                  <a:pt x="17924" y="8189"/>
                  <a:pt x="17871" y="8081"/>
                </a:cubicBezTo>
                <a:cubicBezTo>
                  <a:pt x="17818" y="7973"/>
                  <a:pt x="17683" y="7928"/>
                  <a:pt x="17573" y="7979"/>
                </a:cubicBezTo>
                <a:cubicBezTo>
                  <a:pt x="17567" y="7982"/>
                  <a:pt x="16938" y="8273"/>
                  <a:pt x="16148" y="8333"/>
                </a:cubicBezTo>
                <a:cubicBezTo>
                  <a:pt x="15120" y="8412"/>
                  <a:pt x="14306" y="8077"/>
                  <a:pt x="13727" y="7340"/>
                </a:cubicBezTo>
                <a:cubicBezTo>
                  <a:pt x="12991" y="6405"/>
                  <a:pt x="13010" y="5393"/>
                  <a:pt x="13152" y="4710"/>
                </a:cubicBezTo>
                <a:cubicBezTo>
                  <a:pt x="13371" y="3661"/>
                  <a:pt x="14058" y="2654"/>
                  <a:pt x="14868" y="2209"/>
                </a:cubicBezTo>
                <a:cubicBezTo>
                  <a:pt x="15785" y="1705"/>
                  <a:pt x="17106" y="1748"/>
                  <a:pt x="18009" y="2304"/>
                </a:cubicBezTo>
                <a:cubicBezTo>
                  <a:pt x="19024" y="2930"/>
                  <a:pt x="19183" y="4291"/>
                  <a:pt x="19158" y="4765"/>
                </a:cubicBezTo>
                <a:cubicBezTo>
                  <a:pt x="19122" y="5441"/>
                  <a:pt x="18869" y="5980"/>
                  <a:pt x="18438" y="6280"/>
                </a:cubicBezTo>
                <a:cubicBezTo>
                  <a:pt x="18242" y="6417"/>
                  <a:pt x="17765" y="6591"/>
                  <a:pt x="17525" y="6450"/>
                </a:cubicBezTo>
                <a:cubicBezTo>
                  <a:pt x="17310" y="6324"/>
                  <a:pt x="17314" y="5941"/>
                  <a:pt x="17352" y="5641"/>
                </a:cubicBezTo>
                <a:cubicBezTo>
                  <a:pt x="17393" y="5321"/>
                  <a:pt x="17441" y="5036"/>
                  <a:pt x="17483" y="4785"/>
                </a:cubicBezTo>
                <a:cubicBezTo>
                  <a:pt x="17615" y="4003"/>
                  <a:pt x="17699" y="3492"/>
                  <a:pt x="17290" y="3262"/>
                </a:cubicBezTo>
                <a:cubicBezTo>
                  <a:pt x="17015" y="3108"/>
                  <a:pt x="16020" y="2932"/>
                  <a:pt x="15228" y="3731"/>
                </a:cubicBezTo>
                <a:cubicBezTo>
                  <a:pt x="14621" y="4344"/>
                  <a:pt x="14272" y="5279"/>
                  <a:pt x="14384" y="6002"/>
                </a:cubicBezTo>
                <a:cubicBezTo>
                  <a:pt x="14444" y="6387"/>
                  <a:pt x="14631" y="6668"/>
                  <a:pt x="14924" y="6824"/>
                </a:cubicBezTo>
                <a:cubicBezTo>
                  <a:pt x="15550" y="7158"/>
                  <a:pt x="16394" y="6918"/>
                  <a:pt x="16805" y="6287"/>
                </a:cubicBezTo>
                <a:cubicBezTo>
                  <a:pt x="16871" y="6186"/>
                  <a:pt x="16839" y="6053"/>
                  <a:pt x="16736" y="5988"/>
                </a:cubicBezTo>
                <a:cubicBezTo>
                  <a:pt x="16633" y="5924"/>
                  <a:pt x="16498" y="5948"/>
                  <a:pt x="16432" y="6049"/>
                </a:cubicBezTo>
                <a:cubicBezTo>
                  <a:pt x="16148" y="6485"/>
                  <a:pt x="15558" y="6666"/>
                  <a:pt x="15138" y="6443"/>
                </a:cubicBezTo>
                <a:cubicBezTo>
                  <a:pt x="14970" y="6354"/>
                  <a:pt x="14858" y="6183"/>
                  <a:pt x="14820" y="5934"/>
                </a:cubicBezTo>
                <a:cubicBezTo>
                  <a:pt x="14730" y="5356"/>
                  <a:pt x="15039" y="4536"/>
                  <a:pt x="15539" y="4030"/>
                </a:cubicBezTo>
                <a:cubicBezTo>
                  <a:pt x="16189" y="3374"/>
                  <a:pt x="16972" y="3583"/>
                  <a:pt x="17068" y="3636"/>
                </a:cubicBezTo>
                <a:cubicBezTo>
                  <a:pt x="17210" y="3716"/>
                  <a:pt x="17141" y="4159"/>
                  <a:pt x="17048" y="4717"/>
                </a:cubicBezTo>
                <a:cubicBezTo>
                  <a:pt x="17005" y="4972"/>
                  <a:pt x="16951" y="5258"/>
                  <a:pt x="16909" y="5587"/>
                </a:cubicBezTo>
                <a:cubicBezTo>
                  <a:pt x="16829" y="6209"/>
                  <a:pt x="16966" y="6626"/>
                  <a:pt x="17304" y="6824"/>
                </a:cubicBezTo>
                <a:cubicBezTo>
                  <a:pt x="17800" y="7116"/>
                  <a:pt x="18491" y="6775"/>
                  <a:pt x="18694" y="6634"/>
                </a:cubicBezTo>
                <a:cubicBezTo>
                  <a:pt x="19237" y="6255"/>
                  <a:pt x="19558" y="5603"/>
                  <a:pt x="19601" y="4792"/>
                </a:cubicBezTo>
                <a:cubicBezTo>
                  <a:pt x="19636" y="4114"/>
                  <a:pt x="19397" y="2641"/>
                  <a:pt x="18244" y="1930"/>
                </a:cubicBezTo>
                <a:cubicBezTo>
                  <a:pt x="17720" y="1607"/>
                  <a:pt x="17093" y="1439"/>
                  <a:pt x="16459" y="1421"/>
                </a:cubicBezTo>
                <a:close/>
                <a:moveTo>
                  <a:pt x="10288" y="3045"/>
                </a:moveTo>
                <a:cubicBezTo>
                  <a:pt x="10384" y="3045"/>
                  <a:pt x="10477" y="3066"/>
                  <a:pt x="10537" y="3106"/>
                </a:cubicBezTo>
                <a:lnTo>
                  <a:pt x="11284" y="3609"/>
                </a:lnTo>
                <a:cubicBezTo>
                  <a:pt x="11117" y="4115"/>
                  <a:pt x="11008" y="4646"/>
                  <a:pt x="11008" y="5206"/>
                </a:cubicBezTo>
                <a:cubicBezTo>
                  <a:pt x="11008" y="6201"/>
                  <a:pt x="11289" y="7165"/>
                  <a:pt x="11831" y="8000"/>
                </a:cubicBezTo>
                <a:lnTo>
                  <a:pt x="10627" y="11133"/>
                </a:lnTo>
                <a:cubicBezTo>
                  <a:pt x="10627" y="11133"/>
                  <a:pt x="14031" y="9903"/>
                  <a:pt x="14031" y="9903"/>
                </a:cubicBezTo>
                <a:cubicBezTo>
                  <a:pt x="14749" y="10239"/>
                  <a:pt x="15518" y="10413"/>
                  <a:pt x="16307" y="10413"/>
                </a:cubicBezTo>
                <a:cubicBezTo>
                  <a:pt x="17588" y="10413"/>
                  <a:pt x="18746" y="9948"/>
                  <a:pt x="19663" y="9203"/>
                </a:cubicBezTo>
                <a:lnTo>
                  <a:pt x="19850" y="9325"/>
                </a:lnTo>
                <a:cubicBezTo>
                  <a:pt x="20001" y="9427"/>
                  <a:pt x="20147" y="9672"/>
                  <a:pt x="20147" y="9828"/>
                </a:cubicBezTo>
                <a:lnTo>
                  <a:pt x="20147" y="10440"/>
                </a:lnTo>
                <a:lnTo>
                  <a:pt x="19123" y="10440"/>
                </a:lnTo>
                <a:lnTo>
                  <a:pt x="10302" y="16197"/>
                </a:lnTo>
                <a:lnTo>
                  <a:pt x="1238" y="10440"/>
                </a:lnTo>
                <a:lnTo>
                  <a:pt x="443" y="10440"/>
                </a:lnTo>
                <a:lnTo>
                  <a:pt x="443" y="9828"/>
                </a:lnTo>
                <a:cubicBezTo>
                  <a:pt x="443" y="9674"/>
                  <a:pt x="586" y="9429"/>
                  <a:pt x="740" y="9325"/>
                </a:cubicBezTo>
                <a:lnTo>
                  <a:pt x="10046" y="3106"/>
                </a:lnTo>
                <a:cubicBezTo>
                  <a:pt x="10106" y="3066"/>
                  <a:pt x="10192" y="3045"/>
                  <a:pt x="10288" y="3045"/>
                </a:cubicBezTo>
                <a:close/>
                <a:moveTo>
                  <a:pt x="443" y="10875"/>
                </a:moveTo>
                <a:lnTo>
                  <a:pt x="1107" y="10875"/>
                </a:lnTo>
                <a:lnTo>
                  <a:pt x="7479" y="14926"/>
                </a:lnTo>
                <a:lnTo>
                  <a:pt x="443" y="20193"/>
                </a:lnTo>
                <a:lnTo>
                  <a:pt x="443" y="10875"/>
                </a:lnTo>
                <a:close/>
                <a:moveTo>
                  <a:pt x="19255" y="10875"/>
                </a:moveTo>
                <a:lnTo>
                  <a:pt x="20147" y="10875"/>
                </a:lnTo>
                <a:lnTo>
                  <a:pt x="20147" y="20179"/>
                </a:lnTo>
                <a:lnTo>
                  <a:pt x="13090" y="14898"/>
                </a:lnTo>
                <a:cubicBezTo>
                  <a:pt x="15734" y="13173"/>
                  <a:pt x="19255" y="10875"/>
                  <a:pt x="19255" y="10875"/>
                </a:cubicBezTo>
                <a:close/>
                <a:moveTo>
                  <a:pt x="12765" y="15204"/>
                </a:moveTo>
                <a:lnTo>
                  <a:pt x="20147" y="20723"/>
                </a:lnTo>
                <a:lnTo>
                  <a:pt x="20147" y="20914"/>
                </a:lnTo>
                <a:cubicBezTo>
                  <a:pt x="20147" y="21032"/>
                  <a:pt x="20001" y="21165"/>
                  <a:pt x="19877" y="21165"/>
                </a:cubicBezTo>
                <a:lnTo>
                  <a:pt x="720" y="21165"/>
                </a:lnTo>
                <a:cubicBezTo>
                  <a:pt x="593" y="21165"/>
                  <a:pt x="443" y="21027"/>
                  <a:pt x="443" y="20914"/>
                </a:cubicBezTo>
                <a:lnTo>
                  <a:pt x="443" y="20737"/>
                </a:lnTo>
                <a:lnTo>
                  <a:pt x="7825" y="15211"/>
                </a:lnTo>
                <a:lnTo>
                  <a:pt x="10302" y="16788"/>
                </a:lnTo>
                <a:lnTo>
                  <a:pt x="12765" y="15204"/>
                </a:lnTo>
                <a:close/>
                <a:moveTo>
                  <a:pt x="8980" y="18705"/>
                </a:moveTo>
                <a:cubicBezTo>
                  <a:pt x="8786" y="18705"/>
                  <a:pt x="8634" y="18860"/>
                  <a:pt x="8634" y="19051"/>
                </a:cubicBezTo>
                <a:cubicBezTo>
                  <a:pt x="8634" y="19242"/>
                  <a:pt x="8786" y="19398"/>
                  <a:pt x="8980" y="19398"/>
                </a:cubicBezTo>
                <a:cubicBezTo>
                  <a:pt x="9175" y="19398"/>
                  <a:pt x="9333" y="19242"/>
                  <a:pt x="9333" y="19051"/>
                </a:cubicBezTo>
                <a:cubicBezTo>
                  <a:pt x="9333" y="18860"/>
                  <a:pt x="9175" y="18705"/>
                  <a:pt x="8980" y="18705"/>
                </a:cubicBezTo>
                <a:close/>
                <a:moveTo>
                  <a:pt x="10392" y="18705"/>
                </a:moveTo>
                <a:cubicBezTo>
                  <a:pt x="10198" y="18705"/>
                  <a:pt x="10039" y="18860"/>
                  <a:pt x="10039" y="19051"/>
                </a:cubicBezTo>
                <a:cubicBezTo>
                  <a:pt x="10039" y="19242"/>
                  <a:pt x="10198" y="19398"/>
                  <a:pt x="10392" y="19398"/>
                </a:cubicBezTo>
                <a:cubicBezTo>
                  <a:pt x="10586" y="19398"/>
                  <a:pt x="10738" y="19242"/>
                  <a:pt x="10738" y="19051"/>
                </a:cubicBezTo>
                <a:cubicBezTo>
                  <a:pt x="10738" y="18860"/>
                  <a:pt x="10586" y="18705"/>
                  <a:pt x="10392" y="18705"/>
                </a:cubicBezTo>
                <a:close/>
                <a:moveTo>
                  <a:pt x="11796" y="18705"/>
                </a:moveTo>
                <a:cubicBezTo>
                  <a:pt x="11602" y="18705"/>
                  <a:pt x="11443" y="18860"/>
                  <a:pt x="11443" y="19051"/>
                </a:cubicBezTo>
                <a:cubicBezTo>
                  <a:pt x="11443" y="19242"/>
                  <a:pt x="11602" y="19398"/>
                  <a:pt x="11796" y="19398"/>
                </a:cubicBezTo>
                <a:cubicBezTo>
                  <a:pt x="11990" y="19398"/>
                  <a:pt x="12142" y="19242"/>
                  <a:pt x="12142" y="19051"/>
                </a:cubicBezTo>
                <a:cubicBezTo>
                  <a:pt x="12142" y="18860"/>
                  <a:pt x="11990" y="18705"/>
                  <a:pt x="11796" y="18705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3578" tIns="53578" rIns="53578" bIns="53578" anchor="ctr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endParaRPr lang="en-IN" sz="6600" b="1" kern="0" cap="all" dirty="0">
              <a:solidFill>
                <a:srgbClr val="FFFFFF"/>
              </a:solidFill>
              <a:effectLst>
                <a:outerShdw dist="25400" dir="18900000" rotWithShape="0">
                  <a:srgbClr val="E61F33"/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C8EFED-5C3E-4BD1-9068-69412AB47F75}"/>
              </a:ext>
            </a:extLst>
          </p:cNvPr>
          <p:cNvSpPr txBox="1"/>
          <p:nvPr/>
        </p:nvSpPr>
        <p:spPr>
          <a:xfrm>
            <a:off x="2759765" y="365694"/>
            <a:ext cx="8996374" cy="7078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u="none" strike="noStrike" kern="1200" cap="none" spc="6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AKTIVNĚ SPOLUPRACUJEME S</a:t>
            </a:r>
            <a:endParaRPr kumimoji="0" lang="en-US" sz="4000" b="1" u="none" strike="noStrike" kern="1200" cap="none" spc="60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CEBF98D-3898-A823-014E-513707C3A1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537" y="-176241"/>
            <a:ext cx="2248873" cy="1589167"/>
          </a:xfrm>
          <a:prstGeom prst="rect">
            <a:avLst/>
          </a:prstGeom>
        </p:spPr>
      </p:pic>
      <p:sp>
        <p:nvSpPr>
          <p:cNvPr id="5" name="Circle">
            <a:extLst>
              <a:ext uri="{FF2B5EF4-FFF2-40B4-BE49-F238E27FC236}">
                <a16:creationId xmlns:a16="http://schemas.microsoft.com/office/drawing/2014/main" id="{F9FEC1DF-C85F-F484-9FF8-571DD7D7A1A5}"/>
              </a:ext>
            </a:extLst>
          </p:cNvPr>
          <p:cNvSpPr txBox="1">
            <a:spLocks/>
          </p:cNvSpPr>
          <p:nvPr/>
        </p:nvSpPr>
        <p:spPr>
          <a:xfrm>
            <a:off x="4958898" y="3491821"/>
            <a:ext cx="2362210" cy="141603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r>
              <a:rPr lang="cs-CZ" sz="46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IDZ</a:t>
            </a:r>
            <a:r>
              <a:rPr lang="cs-CZ" sz="20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r>
              <a:rPr lang="cs-CZ" sz="20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Zl. kraje</a:t>
            </a:r>
            <a:endParaRPr lang="en-IN" sz="4600" b="1" kern="0" cap="all" dirty="0">
              <a:solidFill>
                <a:schemeClr val="bg1"/>
              </a:solidFill>
              <a:effectLst>
                <a:outerShdw dist="25400" dir="18900000" rotWithShape="0">
                  <a:srgbClr val="E61F33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24B03D3D-612E-D341-89FB-EA30400FA73A}"/>
              </a:ext>
            </a:extLst>
          </p:cNvPr>
          <p:cNvSpPr txBox="1">
            <a:spLocks/>
          </p:cNvSpPr>
          <p:nvPr/>
        </p:nvSpPr>
        <p:spPr>
          <a:xfrm>
            <a:off x="8685098" y="3491821"/>
            <a:ext cx="2362210" cy="1416036"/>
          </a:xfrm>
          <a:prstGeom prst="ellipse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0" algn="ctr" defTabSz="410766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cap="none" spc="0" baseline="0">
                <a:ln>
                  <a:noFill/>
                </a:ln>
                <a:solidFill>
                  <a:srgbClr val="2A354A"/>
                </a:solidFill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r>
              <a:rPr lang="cs-CZ" sz="4600" b="1" kern="0" cap="all" dirty="0" err="1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cs-CZ" sz="2000" b="1" kern="0" cap="all" dirty="0" err="1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0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defRPr sz="6600" b="1" cap="all">
                <a:solidFill>
                  <a:srgbClr val="FFFFFF"/>
                </a:solidFill>
                <a:effectLst>
                  <a:outerShdw dist="25400" dir="18900000" rotWithShape="0">
                    <a:srgbClr val="E61F33"/>
                  </a:outerShdw>
                </a:effectLst>
              </a:defRPr>
            </a:pPr>
            <a:r>
              <a:rPr lang="cs-CZ" sz="2000" b="1" kern="0" cap="all" dirty="0">
                <a:solidFill>
                  <a:schemeClr val="bg1"/>
                </a:solidFill>
                <a:effectLst>
                  <a:outerShdw dist="25400" dir="18900000" rotWithShape="0">
                    <a:srgbClr val="E61F33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Střední článek</a:t>
            </a:r>
            <a:endParaRPr lang="en-IN" sz="4600" b="1" kern="0" cap="all" dirty="0">
              <a:solidFill>
                <a:schemeClr val="bg1"/>
              </a:solidFill>
              <a:effectLst>
                <a:outerShdw dist="25400" dir="18900000" rotWithShape="0">
                  <a:srgbClr val="E61F33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6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6AA4591D-2E1D-4FD7-9FCF-97B527CBF76F}"/>
              </a:ext>
            </a:extLst>
          </p:cNvPr>
          <p:cNvSpPr/>
          <p:nvPr/>
        </p:nvSpPr>
        <p:spPr>
          <a:xfrm>
            <a:off x="157482" y="2829971"/>
            <a:ext cx="3104879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Plán spolupráce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FEC30DB8-3343-AC6B-9CF1-096802024093}"/>
              </a:ext>
            </a:extLst>
          </p:cNvPr>
          <p:cNvSpPr>
            <a:spLocks noEditPoints="1"/>
          </p:cNvSpPr>
          <p:nvPr/>
        </p:nvSpPr>
        <p:spPr bwMode="auto">
          <a:xfrm>
            <a:off x="1469360" y="1873141"/>
            <a:ext cx="432593" cy="455414"/>
          </a:xfrm>
          <a:custGeom>
            <a:avLst/>
            <a:gdLst>
              <a:gd name="T0" fmla="*/ 359 w 379"/>
              <a:gd name="T1" fmla="*/ 198 h 399"/>
              <a:gd name="T2" fmla="*/ 333 w 379"/>
              <a:gd name="T3" fmla="*/ 124 h 399"/>
              <a:gd name="T4" fmla="*/ 242 w 379"/>
              <a:gd name="T5" fmla="*/ 127 h 399"/>
              <a:gd name="T6" fmla="*/ 173 w 379"/>
              <a:gd name="T7" fmla="*/ 0 h 399"/>
              <a:gd name="T8" fmla="*/ 139 w 379"/>
              <a:gd name="T9" fmla="*/ 51 h 399"/>
              <a:gd name="T10" fmla="*/ 137 w 379"/>
              <a:gd name="T11" fmla="*/ 82 h 399"/>
              <a:gd name="T12" fmla="*/ 120 w 379"/>
              <a:gd name="T13" fmla="*/ 162 h 399"/>
              <a:gd name="T14" fmla="*/ 81 w 379"/>
              <a:gd name="T15" fmla="*/ 179 h 399"/>
              <a:gd name="T16" fmla="*/ 0 w 379"/>
              <a:gd name="T17" fmla="*/ 163 h 399"/>
              <a:gd name="T18" fmla="*/ 81 w 379"/>
              <a:gd name="T19" fmla="*/ 390 h 399"/>
              <a:gd name="T20" fmla="*/ 193 w 379"/>
              <a:gd name="T21" fmla="*/ 388 h 399"/>
              <a:gd name="T22" fmla="*/ 278 w 379"/>
              <a:gd name="T23" fmla="*/ 398 h 399"/>
              <a:gd name="T24" fmla="*/ 337 w 379"/>
              <a:gd name="T25" fmla="*/ 386 h 399"/>
              <a:gd name="T26" fmla="*/ 361 w 379"/>
              <a:gd name="T27" fmla="*/ 268 h 399"/>
              <a:gd name="T28" fmla="*/ 28 w 379"/>
              <a:gd name="T29" fmla="*/ 187 h 399"/>
              <a:gd name="T30" fmla="*/ 53 w 379"/>
              <a:gd name="T31" fmla="*/ 212 h 399"/>
              <a:gd name="T32" fmla="*/ 324 w 379"/>
              <a:gd name="T33" fmla="*/ 321 h 399"/>
              <a:gd name="T34" fmla="*/ 323 w 379"/>
              <a:gd name="T35" fmla="*/ 365 h 399"/>
              <a:gd name="T36" fmla="*/ 294 w 379"/>
              <a:gd name="T37" fmla="*/ 375 h 399"/>
              <a:gd name="T38" fmla="*/ 248 w 379"/>
              <a:gd name="T39" fmla="*/ 370 h 399"/>
              <a:gd name="T40" fmla="*/ 81 w 379"/>
              <a:gd name="T41" fmla="*/ 352 h 399"/>
              <a:gd name="T42" fmla="*/ 84 w 379"/>
              <a:gd name="T43" fmla="*/ 204 h 399"/>
              <a:gd name="T44" fmla="*/ 164 w 379"/>
              <a:gd name="T45" fmla="*/ 52 h 399"/>
              <a:gd name="T46" fmla="*/ 172 w 379"/>
              <a:gd name="T47" fmla="*/ 25 h 399"/>
              <a:gd name="T48" fmla="*/ 202 w 379"/>
              <a:gd name="T49" fmla="*/ 50 h 399"/>
              <a:gd name="T50" fmla="*/ 220 w 379"/>
              <a:gd name="T51" fmla="*/ 150 h 399"/>
              <a:gd name="T52" fmla="*/ 301 w 379"/>
              <a:gd name="T53" fmla="*/ 145 h 399"/>
              <a:gd name="T54" fmla="*/ 346 w 379"/>
              <a:gd name="T55" fmla="*/ 160 h 399"/>
              <a:gd name="T56" fmla="*/ 333 w 379"/>
              <a:gd name="T57" fmla="*/ 193 h 399"/>
              <a:gd name="T58" fmla="*/ 336 w 379"/>
              <a:gd name="T59" fmla="*/ 212 h 399"/>
              <a:gd name="T60" fmla="*/ 337 w 379"/>
              <a:gd name="T61" fmla="*/ 258 h 399"/>
              <a:gd name="T62" fmla="*/ 324 w 379"/>
              <a:gd name="T63" fmla="*/ 321 h 399"/>
              <a:gd name="T64" fmla="*/ 324 w 379"/>
              <a:gd name="T65" fmla="*/ 3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9" h="399">
                <a:moveTo>
                  <a:pt x="361" y="268"/>
                </a:moveTo>
                <a:cubicBezTo>
                  <a:pt x="376" y="247"/>
                  <a:pt x="379" y="216"/>
                  <a:pt x="359" y="198"/>
                </a:cubicBezTo>
                <a:cubicBezTo>
                  <a:pt x="366" y="186"/>
                  <a:pt x="373" y="170"/>
                  <a:pt x="370" y="153"/>
                </a:cubicBezTo>
                <a:cubicBezTo>
                  <a:pt x="365" y="134"/>
                  <a:pt x="345" y="127"/>
                  <a:pt x="333" y="124"/>
                </a:cubicBezTo>
                <a:cubicBezTo>
                  <a:pt x="323" y="122"/>
                  <a:pt x="313" y="121"/>
                  <a:pt x="301" y="121"/>
                </a:cubicBezTo>
                <a:cubicBezTo>
                  <a:pt x="281" y="121"/>
                  <a:pt x="260" y="124"/>
                  <a:pt x="242" y="127"/>
                </a:cubicBezTo>
                <a:cubicBezTo>
                  <a:pt x="242" y="95"/>
                  <a:pt x="236" y="67"/>
                  <a:pt x="226" y="44"/>
                </a:cubicBezTo>
                <a:cubicBezTo>
                  <a:pt x="219" y="26"/>
                  <a:pt x="195" y="0"/>
                  <a:pt x="173" y="0"/>
                </a:cubicBezTo>
                <a:cubicBezTo>
                  <a:pt x="164" y="0"/>
                  <a:pt x="155" y="5"/>
                  <a:pt x="149" y="14"/>
                </a:cubicBezTo>
                <a:cubicBezTo>
                  <a:pt x="142" y="25"/>
                  <a:pt x="141" y="39"/>
                  <a:pt x="139" y="51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8" y="63"/>
                  <a:pt x="138" y="73"/>
                  <a:pt x="137" y="82"/>
                </a:cubicBezTo>
                <a:cubicBezTo>
                  <a:pt x="137" y="91"/>
                  <a:pt x="136" y="101"/>
                  <a:pt x="135" y="110"/>
                </a:cubicBezTo>
                <a:cubicBezTo>
                  <a:pt x="133" y="126"/>
                  <a:pt x="130" y="146"/>
                  <a:pt x="120" y="162"/>
                </a:cubicBezTo>
                <a:cubicBezTo>
                  <a:pt x="113" y="173"/>
                  <a:pt x="100" y="179"/>
                  <a:pt x="83" y="179"/>
                </a:cubicBezTo>
                <a:cubicBezTo>
                  <a:pt x="82" y="179"/>
                  <a:pt x="82" y="179"/>
                  <a:pt x="81" y="179"/>
                </a:cubicBezTo>
                <a:cubicBezTo>
                  <a:pt x="81" y="163"/>
                  <a:pt x="81" y="163"/>
                  <a:pt x="81" y="163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390"/>
                  <a:pt x="0" y="390"/>
                  <a:pt x="0" y="390"/>
                </a:cubicBezTo>
                <a:cubicBezTo>
                  <a:pt x="81" y="390"/>
                  <a:pt x="81" y="390"/>
                  <a:pt x="81" y="390"/>
                </a:cubicBezTo>
                <a:cubicBezTo>
                  <a:pt x="81" y="376"/>
                  <a:pt x="81" y="376"/>
                  <a:pt x="81" y="376"/>
                </a:cubicBezTo>
                <a:cubicBezTo>
                  <a:pt x="118" y="378"/>
                  <a:pt x="156" y="383"/>
                  <a:pt x="193" y="388"/>
                </a:cubicBezTo>
                <a:cubicBezTo>
                  <a:pt x="220" y="392"/>
                  <a:pt x="249" y="395"/>
                  <a:pt x="277" y="398"/>
                </a:cubicBezTo>
                <a:cubicBezTo>
                  <a:pt x="278" y="398"/>
                  <a:pt x="278" y="398"/>
                  <a:pt x="278" y="398"/>
                </a:cubicBezTo>
                <a:cubicBezTo>
                  <a:pt x="284" y="398"/>
                  <a:pt x="291" y="399"/>
                  <a:pt x="298" y="399"/>
                </a:cubicBezTo>
                <a:cubicBezTo>
                  <a:pt x="309" y="399"/>
                  <a:pt x="324" y="397"/>
                  <a:pt x="337" y="386"/>
                </a:cubicBezTo>
                <a:cubicBezTo>
                  <a:pt x="351" y="374"/>
                  <a:pt x="352" y="351"/>
                  <a:pt x="347" y="333"/>
                </a:cubicBezTo>
                <a:cubicBezTo>
                  <a:pt x="362" y="317"/>
                  <a:pt x="373" y="292"/>
                  <a:pt x="361" y="268"/>
                </a:cubicBezTo>
                <a:close/>
                <a:moveTo>
                  <a:pt x="28" y="212"/>
                </a:moveTo>
                <a:cubicBezTo>
                  <a:pt x="28" y="187"/>
                  <a:pt x="28" y="187"/>
                  <a:pt x="28" y="18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53" y="212"/>
                  <a:pt x="53" y="212"/>
                  <a:pt x="53" y="212"/>
                </a:cubicBezTo>
                <a:lnTo>
                  <a:pt x="28" y="212"/>
                </a:lnTo>
                <a:close/>
                <a:moveTo>
                  <a:pt x="324" y="321"/>
                </a:moveTo>
                <a:cubicBezTo>
                  <a:pt x="322" y="324"/>
                  <a:pt x="320" y="329"/>
                  <a:pt x="321" y="333"/>
                </a:cubicBezTo>
                <a:cubicBezTo>
                  <a:pt x="325" y="343"/>
                  <a:pt x="327" y="356"/>
                  <a:pt x="323" y="365"/>
                </a:cubicBezTo>
                <a:cubicBezTo>
                  <a:pt x="321" y="369"/>
                  <a:pt x="317" y="372"/>
                  <a:pt x="312" y="373"/>
                </a:cubicBezTo>
                <a:cubicBezTo>
                  <a:pt x="307" y="375"/>
                  <a:pt x="301" y="375"/>
                  <a:pt x="294" y="375"/>
                </a:cubicBezTo>
                <a:cubicBezTo>
                  <a:pt x="283" y="375"/>
                  <a:pt x="272" y="374"/>
                  <a:pt x="261" y="372"/>
                </a:cubicBezTo>
                <a:cubicBezTo>
                  <a:pt x="257" y="372"/>
                  <a:pt x="252" y="371"/>
                  <a:pt x="248" y="370"/>
                </a:cubicBezTo>
                <a:cubicBezTo>
                  <a:pt x="231" y="368"/>
                  <a:pt x="214" y="366"/>
                  <a:pt x="197" y="364"/>
                </a:cubicBezTo>
                <a:cubicBezTo>
                  <a:pt x="159" y="359"/>
                  <a:pt x="120" y="354"/>
                  <a:pt x="81" y="352"/>
                </a:cubicBezTo>
                <a:cubicBezTo>
                  <a:pt x="81" y="203"/>
                  <a:pt x="81" y="203"/>
                  <a:pt x="81" y="203"/>
                </a:cubicBezTo>
                <a:cubicBezTo>
                  <a:pt x="82" y="204"/>
                  <a:pt x="83" y="204"/>
                  <a:pt x="84" y="204"/>
                </a:cubicBezTo>
                <a:cubicBezTo>
                  <a:pt x="153" y="204"/>
                  <a:pt x="158" y="129"/>
                  <a:pt x="162" y="74"/>
                </a:cubicBezTo>
                <a:cubicBezTo>
                  <a:pt x="163" y="67"/>
                  <a:pt x="163" y="59"/>
                  <a:pt x="164" y="52"/>
                </a:cubicBezTo>
                <a:cubicBezTo>
                  <a:pt x="164" y="50"/>
                  <a:pt x="164" y="50"/>
                  <a:pt x="164" y="50"/>
                </a:cubicBezTo>
                <a:cubicBezTo>
                  <a:pt x="165" y="42"/>
                  <a:pt x="166" y="29"/>
                  <a:pt x="172" y="25"/>
                </a:cubicBezTo>
                <a:cubicBezTo>
                  <a:pt x="173" y="24"/>
                  <a:pt x="174" y="24"/>
                  <a:pt x="176" y="24"/>
                </a:cubicBezTo>
                <a:cubicBezTo>
                  <a:pt x="186" y="24"/>
                  <a:pt x="198" y="42"/>
                  <a:pt x="202" y="50"/>
                </a:cubicBezTo>
                <a:cubicBezTo>
                  <a:pt x="214" y="72"/>
                  <a:pt x="219" y="103"/>
                  <a:pt x="217" y="142"/>
                </a:cubicBezTo>
                <a:cubicBezTo>
                  <a:pt x="217" y="145"/>
                  <a:pt x="218" y="148"/>
                  <a:pt x="220" y="150"/>
                </a:cubicBezTo>
                <a:cubicBezTo>
                  <a:pt x="223" y="153"/>
                  <a:pt x="228" y="155"/>
                  <a:pt x="233" y="154"/>
                </a:cubicBezTo>
                <a:cubicBezTo>
                  <a:pt x="255" y="150"/>
                  <a:pt x="278" y="145"/>
                  <a:pt x="301" y="145"/>
                </a:cubicBezTo>
                <a:cubicBezTo>
                  <a:pt x="309" y="145"/>
                  <a:pt x="317" y="146"/>
                  <a:pt x="325" y="147"/>
                </a:cubicBezTo>
                <a:cubicBezTo>
                  <a:pt x="338" y="149"/>
                  <a:pt x="346" y="154"/>
                  <a:pt x="346" y="160"/>
                </a:cubicBezTo>
                <a:cubicBezTo>
                  <a:pt x="347" y="168"/>
                  <a:pt x="343" y="176"/>
                  <a:pt x="340" y="182"/>
                </a:cubicBezTo>
                <a:cubicBezTo>
                  <a:pt x="337" y="186"/>
                  <a:pt x="333" y="192"/>
                  <a:pt x="333" y="193"/>
                </a:cubicBezTo>
                <a:cubicBezTo>
                  <a:pt x="330" y="196"/>
                  <a:pt x="329" y="200"/>
                  <a:pt x="330" y="204"/>
                </a:cubicBezTo>
                <a:cubicBezTo>
                  <a:pt x="330" y="208"/>
                  <a:pt x="332" y="210"/>
                  <a:pt x="336" y="212"/>
                </a:cubicBezTo>
                <a:cubicBezTo>
                  <a:pt x="343" y="215"/>
                  <a:pt x="347" y="220"/>
                  <a:pt x="348" y="227"/>
                </a:cubicBezTo>
                <a:cubicBezTo>
                  <a:pt x="350" y="237"/>
                  <a:pt x="345" y="250"/>
                  <a:pt x="337" y="258"/>
                </a:cubicBezTo>
                <a:cubicBezTo>
                  <a:pt x="334" y="262"/>
                  <a:pt x="332" y="269"/>
                  <a:pt x="335" y="274"/>
                </a:cubicBezTo>
                <a:cubicBezTo>
                  <a:pt x="350" y="293"/>
                  <a:pt x="335" y="312"/>
                  <a:pt x="324" y="321"/>
                </a:cubicBezTo>
                <a:close/>
                <a:moveTo>
                  <a:pt x="324" y="321"/>
                </a:moveTo>
                <a:cubicBezTo>
                  <a:pt x="324" y="321"/>
                  <a:pt x="324" y="321"/>
                  <a:pt x="324" y="32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7150" tIns="28575" rIns="57150" bIns="28575" numCol="1" anchor="t" anchorCtr="0" compatLnSpc="1">
            <a:prstTxWarp prst="textNoShape">
              <a:avLst/>
            </a:prstTxWarp>
          </a:bodyPr>
          <a:lstStyle/>
          <a:p>
            <a:pPr defTabSz="285750"/>
            <a:endParaRPr lang="id-ID" sz="1125" dirty="0">
              <a:solidFill>
                <a:prstClr val="white"/>
              </a:solidFill>
              <a:latin typeface="Gilroy ExtraBold" panose="00000900000000000000" pitchFamily="50" charset="0"/>
            </a:endParaRPr>
          </a:p>
        </p:txBody>
      </p:sp>
      <p:grpSp>
        <p:nvGrpSpPr>
          <p:cNvPr id="35" name="Google Shape;2080;p476">
            <a:extLst>
              <a:ext uri="{FF2B5EF4-FFF2-40B4-BE49-F238E27FC236}">
                <a16:creationId xmlns:a16="http://schemas.microsoft.com/office/drawing/2014/main" id="{619AAF88-8EBB-0C23-40A4-2F62A94E5E10}"/>
              </a:ext>
            </a:extLst>
          </p:cNvPr>
          <p:cNvGrpSpPr/>
          <p:nvPr/>
        </p:nvGrpSpPr>
        <p:grpSpPr>
          <a:xfrm>
            <a:off x="10567488" y="3569031"/>
            <a:ext cx="312108" cy="306899"/>
            <a:chOff x="4730750" y="5992812"/>
            <a:chExt cx="280988" cy="315913"/>
          </a:xfrm>
        </p:grpSpPr>
        <p:sp>
          <p:nvSpPr>
            <p:cNvPr id="36" name="Google Shape;2081;p476">
              <a:extLst>
                <a:ext uri="{FF2B5EF4-FFF2-40B4-BE49-F238E27FC236}">
                  <a16:creationId xmlns:a16="http://schemas.microsoft.com/office/drawing/2014/main" id="{F26C2BDF-6CA0-1D71-0B91-DC717CE22AE6}"/>
                </a:ext>
              </a:extLst>
            </p:cNvPr>
            <p:cNvSpPr/>
            <p:nvPr/>
          </p:nvSpPr>
          <p:spPr>
            <a:xfrm>
              <a:off x="4945063" y="6043612"/>
              <a:ext cx="41275" cy="168275"/>
            </a:xfrm>
            <a:custGeom>
              <a:avLst/>
              <a:gdLst/>
              <a:ahLst/>
              <a:cxnLst/>
              <a:rect l="l" t="t" r="r" b="b"/>
              <a:pathLst>
                <a:path w="38" h="151" extrusionOk="0">
                  <a:moveTo>
                    <a:pt x="0" y="144"/>
                  </a:moveTo>
                  <a:cubicBezTo>
                    <a:pt x="0" y="148"/>
                    <a:pt x="3" y="151"/>
                    <a:pt x="7" y="15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35" y="151"/>
                    <a:pt x="38" y="148"/>
                    <a:pt x="38" y="14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35" y="0"/>
                    <a:pt x="3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lnTo>
                    <a:pt x="0" y="144"/>
                  </a:lnTo>
                  <a:close/>
                  <a:moveTo>
                    <a:pt x="8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8" y="143"/>
                    <a:pt x="8" y="143"/>
                    <a:pt x="8" y="143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2082;p476">
              <a:extLst>
                <a:ext uri="{FF2B5EF4-FFF2-40B4-BE49-F238E27FC236}">
                  <a16:creationId xmlns:a16="http://schemas.microsoft.com/office/drawing/2014/main" id="{D704FB15-AC5D-1826-9717-7139B8E87127}"/>
                </a:ext>
              </a:extLst>
            </p:cNvPr>
            <p:cNvSpPr/>
            <p:nvPr/>
          </p:nvSpPr>
          <p:spPr>
            <a:xfrm>
              <a:off x="4945063" y="6218237"/>
              <a:ext cx="41275" cy="25400"/>
            </a:xfrm>
            <a:custGeom>
              <a:avLst/>
              <a:gdLst/>
              <a:ahLst/>
              <a:cxnLst/>
              <a:rect l="l" t="t" r="r" b="b"/>
              <a:pathLst>
                <a:path w="38" h="22" extrusionOk="0">
                  <a:moveTo>
                    <a:pt x="0" y="15"/>
                  </a:moveTo>
                  <a:cubicBezTo>
                    <a:pt x="0" y="19"/>
                    <a:pt x="3" y="22"/>
                    <a:pt x="7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5" y="22"/>
                    <a:pt x="38" y="19"/>
                    <a:pt x="38" y="1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3"/>
                    <a:pt x="35" y="0"/>
                    <a:pt x="3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6"/>
                  </a:cubicBezTo>
                  <a:lnTo>
                    <a:pt x="0" y="15"/>
                  </a:lnTo>
                  <a:close/>
                  <a:moveTo>
                    <a:pt x="8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2083;p476">
              <a:extLst>
                <a:ext uri="{FF2B5EF4-FFF2-40B4-BE49-F238E27FC236}">
                  <a16:creationId xmlns:a16="http://schemas.microsoft.com/office/drawing/2014/main" id="{499875C8-BC7D-B3ED-6C6A-3800EBB7725A}"/>
                </a:ext>
              </a:extLst>
            </p:cNvPr>
            <p:cNvSpPr/>
            <p:nvPr/>
          </p:nvSpPr>
          <p:spPr>
            <a:xfrm>
              <a:off x="4945063" y="6248400"/>
              <a:ext cx="41275" cy="57150"/>
            </a:xfrm>
            <a:custGeom>
              <a:avLst/>
              <a:gdLst/>
              <a:ahLst/>
              <a:cxnLst/>
              <a:rect l="l" t="t" r="r" b="b"/>
              <a:pathLst>
                <a:path w="38" h="52" extrusionOk="0">
                  <a:moveTo>
                    <a:pt x="0" y="7"/>
                  </a:moveTo>
                  <a:cubicBezTo>
                    <a:pt x="0" y="7"/>
                    <a:pt x="0" y="8"/>
                    <a:pt x="0" y="9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3" y="50"/>
                    <a:pt x="16" y="52"/>
                    <a:pt x="19" y="52"/>
                  </a:cubicBezTo>
                  <a:cubicBezTo>
                    <a:pt x="22" y="52"/>
                    <a:pt x="25" y="50"/>
                    <a:pt x="26" y="47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8" y="8"/>
                    <a:pt x="38" y="7"/>
                    <a:pt x="38" y="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lnTo>
                    <a:pt x="0" y="7"/>
                  </a:lnTo>
                  <a:close/>
                  <a:moveTo>
                    <a:pt x="29" y="8"/>
                  </a:moveTo>
                  <a:cubicBezTo>
                    <a:pt x="19" y="41"/>
                    <a:pt x="19" y="41"/>
                    <a:pt x="19" y="41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9" y="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5" name="Google Shape;2084;p476">
              <a:extLst>
                <a:ext uri="{FF2B5EF4-FFF2-40B4-BE49-F238E27FC236}">
                  <a16:creationId xmlns:a16="http://schemas.microsoft.com/office/drawing/2014/main" id="{EC717BC3-5854-F3B9-A4B6-D547D17741F2}"/>
                </a:ext>
              </a:extLst>
            </p:cNvPr>
            <p:cNvSpPr/>
            <p:nvPr/>
          </p:nvSpPr>
          <p:spPr>
            <a:xfrm>
              <a:off x="4945063" y="6007100"/>
              <a:ext cx="41275" cy="28575"/>
            </a:xfrm>
            <a:custGeom>
              <a:avLst/>
              <a:gdLst/>
              <a:ahLst/>
              <a:cxnLst/>
              <a:rect l="l" t="t" r="r" b="b"/>
              <a:pathLst>
                <a:path w="38" h="26" extrusionOk="0">
                  <a:moveTo>
                    <a:pt x="7" y="26"/>
                  </a:moveTo>
                  <a:cubicBezTo>
                    <a:pt x="31" y="26"/>
                    <a:pt x="31" y="26"/>
                    <a:pt x="31" y="26"/>
                  </a:cubicBezTo>
                  <a:cubicBezTo>
                    <a:pt x="35" y="26"/>
                    <a:pt x="38" y="23"/>
                    <a:pt x="38" y="2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5"/>
                    <a:pt x="33" y="0"/>
                    <a:pt x="27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3"/>
                    <a:pt x="3" y="26"/>
                    <a:pt x="7" y="26"/>
                  </a:cubicBezTo>
                  <a:close/>
                  <a:moveTo>
                    <a:pt x="8" y="11"/>
                  </a:moveTo>
                  <a:cubicBezTo>
                    <a:pt x="8" y="9"/>
                    <a:pt x="10" y="8"/>
                    <a:pt x="11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8"/>
                    <a:pt x="30" y="9"/>
                    <a:pt x="30" y="1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7" name="Google Shape;2085;p476">
              <a:extLst>
                <a:ext uri="{FF2B5EF4-FFF2-40B4-BE49-F238E27FC236}">
                  <a16:creationId xmlns:a16="http://schemas.microsoft.com/office/drawing/2014/main" id="{34099CD8-8E69-D196-B5F0-EECAAB3C0807}"/>
                </a:ext>
              </a:extLst>
            </p:cNvPr>
            <p:cNvSpPr/>
            <p:nvPr/>
          </p:nvSpPr>
          <p:spPr>
            <a:xfrm>
              <a:off x="4992688" y="6021387"/>
              <a:ext cx="19050" cy="117475"/>
            </a:xfrm>
            <a:custGeom>
              <a:avLst/>
              <a:gdLst/>
              <a:ahLst/>
              <a:cxnLst/>
              <a:rect l="l" t="t" r="r" b="b"/>
              <a:pathLst>
                <a:path w="17" h="105" extrusionOk="0">
                  <a:moveTo>
                    <a:pt x="17" y="14"/>
                  </a:moveTo>
                  <a:cubicBezTo>
                    <a:pt x="15" y="5"/>
                    <a:pt x="6" y="1"/>
                    <a:pt x="6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0" y="7"/>
                    <a:pt x="2" y="8"/>
                  </a:cubicBezTo>
                  <a:cubicBezTo>
                    <a:pt x="3" y="8"/>
                    <a:pt x="8" y="10"/>
                    <a:pt x="9" y="16"/>
                  </a:cubicBezTo>
                  <a:cubicBezTo>
                    <a:pt x="9" y="19"/>
                    <a:pt x="7" y="38"/>
                    <a:pt x="5" y="52"/>
                  </a:cubicBezTo>
                  <a:cubicBezTo>
                    <a:pt x="2" y="79"/>
                    <a:pt x="1" y="91"/>
                    <a:pt x="2" y="95"/>
                  </a:cubicBezTo>
                  <a:cubicBezTo>
                    <a:pt x="4" y="100"/>
                    <a:pt x="5" y="103"/>
                    <a:pt x="6" y="104"/>
                  </a:cubicBezTo>
                  <a:cubicBezTo>
                    <a:pt x="7" y="104"/>
                    <a:pt x="8" y="105"/>
                    <a:pt x="9" y="105"/>
                  </a:cubicBezTo>
                  <a:cubicBezTo>
                    <a:pt x="10" y="105"/>
                    <a:pt x="11" y="105"/>
                    <a:pt x="12" y="104"/>
                  </a:cubicBezTo>
                  <a:cubicBezTo>
                    <a:pt x="13" y="103"/>
                    <a:pt x="13" y="102"/>
                    <a:pt x="13" y="101"/>
                  </a:cubicBezTo>
                  <a:cubicBezTo>
                    <a:pt x="13" y="100"/>
                    <a:pt x="13" y="99"/>
                    <a:pt x="12" y="98"/>
                  </a:cubicBezTo>
                  <a:cubicBezTo>
                    <a:pt x="12" y="98"/>
                    <a:pt x="11" y="97"/>
                    <a:pt x="9" y="92"/>
                  </a:cubicBezTo>
                  <a:cubicBezTo>
                    <a:pt x="9" y="89"/>
                    <a:pt x="12" y="66"/>
                    <a:pt x="13" y="53"/>
                  </a:cubicBezTo>
                  <a:cubicBezTo>
                    <a:pt x="16" y="30"/>
                    <a:pt x="17" y="18"/>
                    <a:pt x="17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8" name="Google Shape;2086;p476">
              <a:extLst>
                <a:ext uri="{FF2B5EF4-FFF2-40B4-BE49-F238E27FC236}">
                  <a16:creationId xmlns:a16="http://schemas.microsoft.com/office/drawing/2014/main" id="{6DB10AC7-1978-C64F-D81C-EC6097EC3291}"/>
                </a:ext>
              </a:extLst>
            </p:cNvPr>
            <p:cNvSpPr/>
            <p:nvPr/>
          </p:nvSpPr>
          <p:spPr>
            <a:xfrm>
              <a:off x="4730750" y="5992812"/>
              <a:ext cx="201613" cy="315913"/>
            </a:xfrm>
            <a:custGeom>
              <a:avLst/>
              <a:gdLst/>
              <a:ahLst/>
              <a:cxnLst/>
              <a:rect l="l" t="t" r="r" b="b"/>
              <a:pathLst>
                <a:path w="181" h="284" extrusionOk="0">
                  <a:moveTo>
                    <a:pt x="56" y="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6" y="0"/>
                    <a:pt x="30" y="5"/>
                    <a:pt x="30" y="12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5" y="17"/>
                    <a:pt x="0" y="22"/>
                    <a:pt x="0" y="29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79"/>
                    <a:pt x="5" y="284"/>
                    <a:pt x="12" y="284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76" y="284"/>
                    <a:pt x="181" y="279"/>
                    <a:pt x="181" y="272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1" y="22"/>
                    <a:pt x="176" y="17"/>
                    <a:pt x="169" y="17"/>
                  </a:cubicBezTo>
                  <a:cubicBezTo>
                    <a:pt x="148" y="17"/>
                    <a:pt x="148" y="17"/>
                    <a:pt x="148" y="17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48" y="5"/>
                    <a:pt x="142" y="0"/>
                    <a:pt x="136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5" y="0"/>
                    <a:pt x="110" y="5"/>
                    <a:pt x="110" y="12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5"/>
                    <a:pt x="62" y="0"/>
                    <a:pt x="56" y="0"/>
                  </a:cubicBezTo>
                  <a:close/>
                  <a:moveTo>
                    <a:pt x="38" y="12"/>
                  </a:moveTo>
                  <a:cubicBezTo>
                    <a:pt x="38" y="10"/>
                    <a:pt x="40" y="8"/>
                    <a:pt x="42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8" y="8"/>
                    <a:pt x="60" y="10"/>
                    <a:pt x="60" y="12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60" y="40"/>
                    <a:pt x="58" y="42"/>
                    <a:pt x="56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42"/>
                    <a:pt x="38" y="40"/>
                    <a:pt x="38" y="38"/>
                  </a:cubicBezTo>
                  <a:lnTo>
                    <a:pt x="38" y="12"/>
                  </a:lnTo>
                  <a:close/>
                  <a:moveTo>
                    <a:pt x="118" y="12"/>
                  </a:moveTo>
                  <a:cubicBezTo>
                    <a:pt x="118" y="10"/>
                    <a:pt x="120" y="8"/>
                    <a:pt x="122" y="8"/>
                  </a:cubicBezTo>
                  <a:cubicBezTo>
                    <a:pt x="136" y="8"/>
                    <a:pt x="136" y="8"/>
                    <a:pt x="136" y="8"/>
                  </a:cubicBezTo>
                  <a:cubicBezTo>
                    <a:pt x="138" y="8"/>
                    <a:pt x="140" y="10"/>
                    <a:pt x="140" y="12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40"/>
                    <a:pt x="138" y="42"/>
                    <a:pt x="136" y="42"/>
                  </a:cubicBezTo>
                  <a:cubicBezTo>
                    <a:pt x="122" y="42"/>
                    <a:pt x="122" y="42"/>
                    <a:pt x="122" y="42"/>
                  </a:cubicBezTo>
                  <a:cubicBezTo>
                    <a:pt x="120" y="42"/>
                    <a:pt x="118" y="40"/>
                    <a:pt x="118" y="38"/>
                  </a:cubicBezTo>
                  <a:lnTo>
                    <a:pt x="118" y="12"/>
                  </a:lnTo>
                  <a:close/>
                  <a:moveTo>
                    <a:pt x="110" y="25"/>
                  </a:moveTo>
                  <a:cubicBezTo>
                    <a:pt x="110" y="38"/>
                    <a:pt x="110" y="38"/>
                    <a:pt x="110" y="38"/>
                  </a:cubicBezTo>
                  <a:cubicBezTo>
                    <a:pt x="110" y="44"/>
                    <a:pt x="115" y="50"/>
                    <a:pt x="122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42" y="50"/>
                    <a:pt x="148" y="44"/>
                    <a:pt x="148" y="38"/>
                  </a:cubicBezTo>
                  <a:cubicBezTo>
                    <a:pt x="148" y="25"/>
                    <a:pt x="148" y="25"/>
                    <a:pt x="148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1" y="25"/>
                    <a:pt x="173" y="27"/>
                    <a:pt x="173" y="29"/>
                  </a:cubicBezTo>
                  <a:cubicBezTo>
                    <a:pt x="173" y="272"/>
                    <a:pt x="173" y="272"/>
                    <a:pt x="173" y="272"/>
                  </a:cubicBezTo>
                  <a:cubicBezTo>
                    <a:pt x="173" y="274"/>
                    <a:pt x="171" y="276"/>
                    <a:pt x="169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0" y="276"/>
                    <a:pt x="8" y="274"/>
                    <a:pt x="8" y="272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7"/>
                    <a:pt x="10" y="25"/>
                    <a:pt x="1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44"/>
                    <a:pt x="36" y="50"/>
                    <a:pt x="42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62" y="50"/>
                    <a:pt x="68" y="44"/>
                    <a:pt x="68" y="38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110" y="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9" name="Google Shape;2087;p476">
              <a:extLst>
                <a:ext uri="{FF2B5EF4-FFF2-40B4-BE49-F238E27FC236}">
                  <a16:creationId xmlns:a16="http://schemas.microsoft.com/office/drawing/2014/main" id="{F7B4D98D-8EC9-536C-6DCF-D6CB3130C50B}"/>
                </a:ext>
              </a:extLst>
            </p:cNvPr>
            <p:cNvSpPr/>
            <p:nvPr/>
          </p:nvSpPr>
          <p:spPr>
            <a:xfrm>
              <a:off x="4767263" y="6069012"/>
              <a:ext cx="128588" cy="34925"/>
            </a:xfrm>
            <a:custGeom>
              <a:avLst/>
              <a:gdLst/>
              <a:ahLst/>
              <a:cxnLst/>
              <a:rect l="l" t="t" r="r" b="b"/>
              <a:pathLst>
                <a:path w="115" h="32" extrusionOk="0">
                  <a:moveTo>
                    <a:pt x="0" y="16"/>
                  </a:moveTo>
                  <a:cubicBezTo>
                    <a:pt x="0" y="25"/>
                    <a:pt x="7" y="32"/>
                    <a:pt x="16" y="32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107" y="32"/>
                    <a:pt x="115" y="25"/>
                    <a:pt x="115" y="16"/>
                  </a:cubicBezTo>
                  <a:cubicBezTo>
                    <a:pt x="115" y="7"/>
                    <a:pt x="107" y="0"/>
                    <a:pt x="9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107" y="16"/>
                  </a:moveTo>
                  <a:cubicBezTo>
                    <a:pt x="107" y="21"/>
                    <a:pt x="103" y="24"/>
                    <a:pt x="98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4"/>
                    <a:pt x="8" y="21"/>
                    <a:pt x="8" y="16"/>
                  </a:cubicBezTo>
                  <a:cubicBezTo>
                    <a:pt x="8" y="11"/>
                    <a:pt x="11" y="8"/>
                    <a:pt x="16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3" y="8"/>
                    <a:pt x="107" y="11"/>
                    <a:pt x="107" y="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0" name="Google Shape;2088;p476">
              <a:extLst>
                <a:ext uri="{FF2B5EF4-FFF2-40B4-BE49-F238E27FC236}">
                  <a16:creationId xmlns:a16="http://schemas.microsoft.com/office/drawing/2014/main" id="{5F829BD7-E367-4EC0-C15C-D1F66B2ED6D7}"/>
                </a:ext>
              </a:extLst>
            </p:cNvPr>
            <p:cNvSpPr/>
            <p:nvPr/>
          </p:nvSpPr>
          <p:spPr>
            <a:xfrm>
              <a:off x="4762500" y="6151562"/>
              <a:ext cx="138113" cy="9525"/>
            </a:xfrm>
            <a:custGeom>
              <a:avLst/>
              <a:gdLst/>
              <a:ahLst/>
              <a:cxnLst/>
              <a:rect l="l" t="t" r="r" b="b"/>
              <a:pathLst>
                <a:path w="123" h="8" extrusionOk="0">
                  <a:moveTo>
                    <a:pt x="0" y="4"/>
                  </a:moveTo>
                  <a:cubicBezTo>
                    <a:pt x="0" y="7"/>
                    <a:pt x="2" y="8"/>
                    <a:pt x="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3" y="7"/>
                    <a:pt x="123" y="4"/>
                  </a:cubicBezTo>
                  <a:cubicBezTo>
                    <a:pt x="123" y="2"/>
                    <a:pt x="121" y="0"/>
                    <a:pt x="1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1" name="Google Shape;2089;p476">
              <a:extLst>
                <a:ext uri="{FF2B5EF4-FFF2-40B4-BE49-F238E27FC236}">
                  <a16:creationId xmlns:a16="http://schemas.microsoft.com/office/drawing/2014/main" id="{4E29BD0E-C51A-5BD4-FA2D-DA2FE4DD38D0}"/>
                </a:ext>
              </a:extLst>
            </p:cNvPr>
            <p:cNvSpPr/>
            <p:nvPr/>
          </p:nvSpPr>
          <p:spPr>
            <a:xfrm>
              <a:off x="4762500" y="6178550"/>
              <a:ext cx="138113" cy="9525"/>
            </a:xfrm>
            <a:custGeom>
              <a:avLst/>
              <a:gdLst/>
              <a:ahLst/>
              <a:cxnLst/>
              <a:rect l="l" t="t" r="r" b="b"/>
              <a:pathLst>
                <a:path w="123" h="8" extrusionOk="0">
                  <a:moveTo>
                    <a:pt x="1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3" y="6"/>
                    <a:pt x="123" y="4"/>
                  </a:cubicBezTo>
                  <a:cubicBezTo>
                    <a:pt x="123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2" name="Google Shape;2090;p476">
              <a:extLst>
                <a:ext uri="{FF2B5EF4-FFF2-40B4-BE49-F238E27FC236}">
                  <a16:creationId xmlns:a16="http://schemas.microsoft.com/office/drawing/2014/main" id="{FDCF6DF7-756B-D53F-768B-1498229E7B73}"/>
                </a:ext>
              </a:extLst>
            </p:cNvPr>
            <p:cNvSpPr/>
            <p:nvPr/>
          </p:nvSpPr>
          <p:spPr>
            <a:xfrm>
              <a:off x="4762500" y="6203950"/>
              <a:ext cx="138113" cy="9525"/>
            </a:xfrm>
            <a:custGeom>
              <a:avLst/>
              <a:gdLst/>
              <a:ahLst/>
              <a:cxnLst/>
              <a:rect l="l" t="t" r="r" b="b"/>
              <a:pathLst>
                <a:path w="123" h="8" extrusionOk="0">
                  <a:moveTo>
                    <a:pt x="1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3" y="6"/>
                    <a:pt x="123" y="4"/>
                  </a:cubicBezTo>
                  <a:cubicBezTo>
                    <a:pt x="123" y="1"/>
                    <a:pt x="121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2091;p476">
              <a:extLst>
                <a:ext uri="{FF2B5EF4-FFF2-40B4-BE49-F238E27FC236}">
                  <a16:creationId xmlns:a16="http://schemas.microsoft.com/office/drawing/2014/main" id="{6774181B-CD96-BB8C-3D90-545EF0916DE9}"/>
                </a:ext>
              </a:extLst>
            </p:cNvPr>
            <p:cNvSpPr/>
            <p:nvPr/>
          </p:nvSpPr>
          <p:spPr>
            <a:xfrm>
              <a:off x="4762500" y="6229350"/>
              <a:ext cx="138113" cy="9525"/>
            </a:xfrm>
            <a:custGeom>
              <a:avLst/>
              <a:gdLst/>
              <a:ahLst/>
              <a:cxnLst/>
              <a:rect l="l" t="t" r="r" b="b"/>
              <a:pathLst>
                <a:path w="123" h="8" extrusionOk="0">
                  <a:moveTo>
                    <a:pt x="1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3" y="6"/>
                    <a:pt x="123" y="4"/>
                  </a:cubicBezTo>
                  <a:cubicBezTo>
                    <a:pt x="123" y="2"/>
                    <a:pt x="121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2092;p476">
              <a:extLst>
                <a:ext uri="{FF2B5EF4-FFF2-40B4-BE49-F238E27FC236}">
                  <a16:creationId xmlns:a16="http://schemas.microsoft.com/office/drawing/2014/main" id="{11EBE894-BB48-F728-DF74-DA08D6821847}"/>
                </a:ext>
              </a:extLst>
            </p:cNvPr>
            <p:cNvSpPr/>
            <p:nvPr/>
          </p:nvSpPr>
          <p:spPr>
            <a:xfrm>
              <a:off x="4762500" y="6254750"/>
              <a:ext cx="138113" cy="9525"/>
            </a:xfrm>
            <a:custGeom>
              <a:avLst/>
              <a:gdLst/>
              <a:ahLst/>
              <a:cxnLst/>
              <a:rect l="l" t="t" r="r" b="b"/>
              <a:pathLst>
                <a:path w="123" h="8" extrusionOk="0">
                  <a:moveTo>
                    <a:pt x="11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21" y="8"/>
                    <a:pt x="123" y="6"/>
                    <a:pt x="123" y="4"/>
                  </a:cubicBezTo>
                  <a:cubicBezTo>
                    <a:pt x="123" y="2"/>
                    <a:pt x="121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06" name="Freeform 41">
            <a:extLst>
              <a:ext uri="{FF2B5EF4-FFF2-40B4-BE49-F238E27FC236}">
                <a16:creationId xmlns:a16="http://schemas.microsoft.com/office/drawing/2014/main" id="{4F116931-9ECD-64C0-63B0-F25372E71849}"/>
              </a:ext>
            </a:extLst>
          </p:cNvPr>
          <p:cNvSpPr>
            <a:spLocks noEditPoints="1"/>
          </p:cNvSpPr>
          <p:nvPr/>
        </p:nvSpPr>
        <p:spPr bwMode="auto">
          <a:xfrm>
            <a:off x="8717515" y="3582911"/>
            <a:ext cx="242748" cy="318514"/>
          </a:xfrm>
          <a:custGeom>
            <a:avLst/>
            <a:gdLst>
              <a:gd name="T0" fmla="*/ 130 w 148"/>
              <a:gd name="T1" fmla="*/ 112 h 191"/>
              <a:gd name="T2" fmla="*/ 148 w 148"/>
              <a:gd name="T3" fmla="*/ 67 h 191"/>
              <a:gd name="T4" fmla="*/ 82 w 148"/>
              <a:gd name="T5" fmla="*/ 0 h 191"/>
              <a:gd name="T6" fmla="*/ 45 w 148"/>
              <a:gd name="T7" fmla="*/ 12 h 191"/>
              <a:gd name="T8" fmla="*/ 44 w 148"/>
              <a:gd name="T9" fmla="*/ 12 h 191"/>
              <a:gd name="T10" fmla="*/ 43 w 148"/>
              <a:gd name="T11" fmla="*/ 13 h 191"/>
              <a:gd name="T12" fmla="*/ 28 w 148"/>
              <a:gd name="T13" fmla="*/ 28 h 191"/>
              <a:gd name="T14" fmla="*/ 17 w 148"/>
              <a:gd name="T15" fmla="*/ 53 h 191"/>
              <a:gd name="T16" fmla="*/ 20 w 148"/>
              <a:gd name="T17" fmla="*/ 74 h 191"/>
              <a:gd name="T18" fmla="*/ 2 w 148"/>
              <a:gd name="T19" fmla="*/ 101 h 191"/>
              <a:gd name="T20" fmla="*/ 7 w 148"/>
              <a:gd name="T21" fmla="*/ 110 h 191"/>
              <a:gd name="T22" fmla="*/ 18 w 148"/>
              <a:gd name="T23" fmla="*/ 110 h 191"/>
              <a:gd name="T24" fmla="*/ 19 w 148"/>
              <a:gd name="T25" fmla="*/ 118 h 191"/>
              <a:gd name="T26" fmla="*/ 22 w 148"/>
              <a:gd name="T27" fmla="*/ 122 h 191"/>
              <a:gd name="T28" fmla="*/ 20 w 148"/>
              <a:gd name="T29" fmla="*/ 129 h 191"/>
              <a:gd name="T30" fmla="*/ 25 w 148"/>
              <a:gd name="T31" fmla="*/ 133 h 191"/>
              <a:gd name="T32" fmla="*/ 35 w 148"/>
              <a:gd name="T33" fmla="*/ 152 h 191"/>
              <a:gd name="T34" fmla="*/ 44 w 148"/>
              <a:gd name="T35" fmla="*/ 151 h 191"/>
              <a:gd name="T36" fmla="*/ 51 w 148"/>
              <a:gd name="T37" fmla="*/ 150 h 191"/>
              <a:gd name="T38" fmla="*/ 60 w 148"/>
              <a:gd name="T39" fmla="*/ 159 h 191"/>
              <a:gd name="T40" fmla="*/ 58 w 148"/>
              <a:gd name="T41" fmla="*/ 171 h 191"/>
              <a:gd name="T42" fmla="*/ 49 w 148"/>
              <a:gd name="T43" fmla="*/ 191 h 191"/>
              <a:gd name="T44" fmla="*/ 89 w 148"/>
              <a:gd name="T45" fmla="*/ 171 h 191"/>
              <a:gd name="T46" fmla="*/ 131 w 148"/>
              <a:gd name="T47" fmla="*/ 163 h 191"/>
              <a:gd name="T48" fmla="*/ 130 w 148"/>
              <a:gd name="T49" fmla="*/ 112 h 191"/>
              <a:gd name="T50" fmla="*/ 104 w 148"/>
              <a:gd name="T51" fmla="*/ 76 h 191"/>
              <a:gd name="T52" fmla="*/ 101 w 148"/>
              <a:gd name="T53" fmla="*/ 72 h 191"/>
              <a:gd name="T54" fmla="*/ 70 w 148"/>
              <a:gd name="T55" fmla="*/ 114 h 191"/>
              <a:gd name="T56" fmla="*/ 76 w 148"/>
              <a:gd name="T57" fmla="*/ 78 h 191"/>
              <a:gd name="T58" fmla="*/ 63 w 148"/>
              <a:gd name="T59" fmla="*/ 78 h 191"/>
              <a:gd name="T60" fmla="*/ 68 w 148"/>
              <a:gd name="T61" fmla="*/ 59 h 191"/>
              <a:gd name="T62" fmla="*/ 62 w 148"/>
              <a:gd name="T63" fmla="*/ 59 h 191"/>
              <a:gd name="T64" fmla="*/ 49 w 148"/>
              <a:gd name="T65" fmla="*/ 22 h 191"/>
              <a:gd name="T66" fmla="*/ 49 w 148"/>
              <a:gd name="T67" fmla="*/ 21 h 191"/>
              <a:gd name="T68" fmla="*/ 49 w 148"/>
              <a:gd name="T69" fmla="*/ 21 h 191"/>
              <a:gd name="T70" fmla="*/ 49 w 148"/>
              <a:gd name="T71" fmla="*/ 21 h 191"/>
              <a:gd name="T72" fmla="*/ 50 w 148"/>
              <a:gd name="T73" fmla="*/ 21 h 191"/>
              <a:gd name="T74" fmla="*/ 82 w 148"/>
              <a:gd name="T75" fmla="*/ 11 h 191"/>
              <a:gd name="T76" fmla="*/ 135 w 148"/>
              <a:gd name="T77" fmla="*/ 48 h 191"/>
              <a:gd name="T78" fmla="*/ 135 w 148"/>
              <a:gd name="T79" fmla="*/ 70 h 191"/>
              <a:gd name="T80" fmla="*/ 104 w 148"/>
              <a:gd name="T81" fmla="*/ 76 h 191"/>
              <a:gd name="T82" fmla="*/ 90 w 148"/>
              <a:gd name="T83" fmla="*/ 61 h 191"/>
              <a:gd name="T84" fmla="*/ 103 w 148"/>
              <a:gd name="T85" fmla="*/ 61 h 191"/>
              <a:gd name="T86" fmla="*/ 75 w 148"/>
              <a:gd name="T87" fmla="*/ 102 h 191"/>
              <a:gd name="T88" fmla="*/ 81 w 148"/>
              <a:gd name="T89" fmla="*/ 74 h 191"/>
              <a:gd name="T90" fmla="*/ 68 w 148"/>
              <a:gd name="T91" fmla="*/ 74 h 191"/>
              <a:gd name="T92" fmla="*/ 76 w 148"/>
              <a:gd name="T93" fmla="*/ 40 h 191"/>
              <a:gd name="T94" fmla="*/ 97 w 148"/>
              <a:gd name="T95" fmla="*/ 40 h 191"/>
              <a:gd name="T96" fmla="*/ 90 w 148"/>
              <a:gd name="T97" fmla="*/ 6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" h="191">
                <a:moveTo>
                  <a:pt x="130" y="112"/>
                </a:moveTo>
                <a:cubicBezTo>
                  <a:pt x="142" y="92"/>
                  <a:pt x="148" y="84"/>
                  <a:pt x="148" y="67"/>
                </a:cubicBezTo>
                <a:cubicBezTo>
                  <a:pt x="148" y="30"/>
                  <a:pt x="118" y="0"/>
                  <a:pt x="82" y="0"/>
                </a:cubicBezTo>
                <a:cubicBezTo>
                  <a:pt x="68" y="0"/>
                  <a:pt x="55" y="5"/>
                  <a:pt x="45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3" y="13"/>
                </a:cubicBezTo>
                <a:cubicBezTo>
                  <a:pt x="37" y="17"/>
                  <a:pt x="32" y="22"/>
                  <a:pt x="28" y="28"/>
                </a:cubicBezTo>
                <a:cubicBezTo>
                  <a:pt x="23" y="35"/>
                  <a:pt x="19" y="44"/>
                  <a:pt x="17" y="53"/>
                </a:cubicBezTo>
                <a:cubicBezTo>
                  <a:pt x="14" y="68"/>
                  <a:pt x="20" y="68"/>
                  <a:pt x="20" y="74"/>
                </a:cubicBezTo>
                <a:cubicBezTo>
                  <a:pt x="20" y="79"/>
                  <a:pt x="11" y="89"/>
                  <a:pt x="2" y="101"/>
                </a:cubicBezTo>
                <a:cubicBezTo>
                  <a:pt x="0" y="104"/>
                  <a:pt x="1" y="110"/>
                  <a:pt x="7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25" y="110"/>
                  <a:pt x="20" y="117"/>
                  <a:pt x="19" y="118"/>
                </a:cubicBezTo>
                <a:cubicBezTo>
                  <a:pt x="19" y="119"/>
                  <a:pt x="22" y="122"/>
                  <a:pt x="22" y="122"/>
                </a:cubicBezTo>
                <a:cubicBezTo>
                  <a:pt x="22" y="122"/>
                  <a:pt x="18" y="126"/>
                  <a:pt x="20" y="129"/>
                </a:cubicBezTo>
                <a:cubicBezTo>
                  <a:pt x="20" y="130"/>
                  <a:pt x="26" y="129"/>
                  <a:pt x="25" y="133"/>
                </a:cubicBezTo>
                <a:cubicBezTo>
                  <a:pt x="21" y="150"/>
                  <a:pt x="30" y="152"/>
                  <a:pt x="35" y="152"/>
                </a:cubicBezTo>
                <a:cubicBezTo>
                  <a:pt x="38" y="152"/>
                  <a:pt x="41" y="152"/>
                  <a:pt x="44" y="151"/>
                </a:cubicBezTo>
                <a:cubicBezTo>
                  <a:pt x="46" y="150"/>
                  <a:pt x="49" y="150"/>
                  <a:pt x="51" y="150"/>
                </a:cubicBezTo>
                <a:cubicBezTo>
                  <a:pt x="57" y="150"/>
                  <a:pt x="61" y="153"/>
                  <a:pt x="60" y="159"/>
                </a:cubicBezTo>
                <a:cubicBezTo>
                  <a:pt x="58" y="164"/>
                  <a:pt x="58" y="167"/>
                  <a:pt x="58" y="171"/>
                </a:cubicBezTo>
                <a:cubicBezTo>
                  <a:pt x="57" y="175"/>
                  <a:pt x="49" y="191"/>
                  <a:pt x="49" y="191"/>
                </a:cubicBezTo>
                <a:cubicBezTo>
                  <a:pt x="49" y="191"/>
                  <a:pt x="62" y="182"/>
                  <a:pt x="89" y="171"/>
                </a:cubicBezTo>
                <a:cubicBezTo>
                  <a:pt x="115" y="159"/>
                  <a:pt x="131" y="163"/>
                  <a:pt x="131" y="163"/>
                </a:cubicBezTo>
                <a:cubicBezTo>
                  <a:pt x="131" y="163"/>
                  <a:pt x="118" y="132"/>
                  <a:pt x="130" y="112"/>
                </a:cubicBezTo>
                <a:close/>
                <a:moveTo>
                  <a:pt x="104" y="76"/>
                </a:moveTo>
                <a:cubicBezTo>
                  <a:pt x="103" y="75"/>
                  <a:pt x="102" y="73"/>
                  <a:pt x="101" y="72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6" y="78"/>
                  <a:pt x="76" y="78"/>
                  <a:pt x="76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4" y="59"/>
                  <a:pt x="62" y="59"/>
                </a:cubicBezTo>
                <a:cubicBezTo>
                  <a:pt x="37" y="62"/>
                  <a:pt x="30" y="36"/>
                  <a:pt x="49" y="22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9" y="14"/>
                  <a:pt x="70" y="11"/>
                  <a:pt x="82" y="11"/>
                </a:cubicBezTo>
                <a:cubicBezTo>
                  <a:pt x="106" y="11"/>
                  <a:pt x="127" y="26"/>
                  <a:pt x="135" y="48"/>
                </a:cubicBezTo>
                <a:cubicBezTo>
                  <a:pt x="138" y="57"/>
                  <a:pt x="138" y="63"/>
                  <a:pt x="135" y="70"/>
                </a:cubicBezTo>
                <a:cubicBezTo>
                  <a:pt x="130" y="82"/>
                  <a:pt x="108" y="83"/>
                  <a:pt x="104" y="76"/>
                </a:cubicBezTo>
                <a:close/>
                <a:moveTo>
                  <a:pt x="90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74"/>
                  <a:pt x="81" y="74"/>
                  <a:pt x="81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76" y="40"/>
                  <a:pt x="76" y="40"/>
                  <a:pt x="76" y="40"/>
                </a:cubicBezTo>
                <a:cubicBezTo>
                  <a:pt x="97" y="40"/>
                  <a:pt x="97" y="40"/>
                  <a:pt x="97" y="40"/>
                </a:cubicBezTo>
                <a:lnTo>
                  <a:pt x="90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07" name="Obrázek 106">
            <a:extLst>
              <a:ext uri="{FF2B5EF4-FFF2-40B4-BE49-F238E27FC236}">
                <a16:creationId xmlns:a16="http://schemas.microsoft.com/office/drawing/2014/main" id="{BB7A39F3-95D8-0A31-6CAF-B960EAB94C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86" y="-412864"/>
            <a:ext cx="2248873" cy="1589167"/>
          </a:xfrm>
          <a:prstGeom prst="rect">
            <a:avLst/>
          </a:prstGeom>
        </p:spPr>
      </p:pic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4ABC2D39-9E3A-CB58-9BAE-2B77568A2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567311"/>
              </p:ext>
            </p:extLst>
          </p:nvPr>
        </p:nvGraphicFramePr>
        <p:xfrm>
          <a:off x="3647765" y="255638"/>
          <a:ext cx="8170608" cy="642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652">
                  <a:extLst>
                    <a:ext uri="{9D8B030D-6E8A-4147-A177-3AD203B41FA5}">
                      <a16:colId xmlns:a16="http://schemas.microsoft.com/office/drawing/2014/main" val="4128329409"/>
                    </a:ext>
                  </a:extLst>
                </a:gridCol>
                <a:gridCol w="2042652">
                  <a:extLst>
                    <a:ext uri="{9D8B030D-6E8A-4147-A177-3AD203B41FA5}">
                      <a16:colId xmlns:a16="http://schemas.microsoft.com/office/drawing/2014/main" val="2051654840"/>
                    </a:ext>
                  </a:extLst>
                </a:gridCol>
                <a:gridCol w="2042652">
                  <a:extLst>
                    <a:ext uri="{9D8B030D-6E8A-4147-A177-3AD203B41FA5}">
                      <a16:colId xmlns:a16="http://schemas.microsoft.com/office/drawing/2014/main" val="2417434010"/>
                    </a:ext>
                  </a:extLst>
                </a:gridCol>
                <a:gridCol w="2042652">
                  <a:extLst>
                    <a:ext uri="{9D8B030D-6E8A-4147-A177-3AD203B41FA5}">
                      <a16:colId xmlns:a16="http://schemas.microsoft.com/office/drawing/2014/main" val="1273110582"/>
                    </a:ext>
                  </a:extLst>
                </a:gridCol>
              </a:tblGrid>
              <a:tr h="502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Stručný popis aktivity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Harmonogram, místo konání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Cílové skupiny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effectLst/>
                        </a:rPr>
                        <a:t>Způsob zapojení</a:t>
                      </a: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extLst>
                  <a:ext uri="{0D108BD9-81ED-4DB2-BD59-A6C34878D82A}">
                    <a16:rowId xmlns:a16="http://schemas.microsoft.com/office/drawing/2014/main" val="3441598576"/>
                  </a:ext>
                </a:extLst>
              </a:tr>
              <a:tr h="2150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Setkání zástupců RT  MAP IV Zlínského kraje za účasti zástupců IPs Kurikulum a IPs Střední článek a zástupců Zlínského kraje (IDZ)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květen 2024, Vizovice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říjen 2024, Rajnochovice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prosinec 2024, Ploština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březen 2025, Valašské Meziříčí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květen/červen 2025 - Uherský Brod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říjen 2025 - Holešov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prosinec 2025, Zlín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RT MAP IV Zlínského kraje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IPs Kurikulum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IPs Střední článek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IDZ Zlínského kraje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Aktivní účast na jednání - informace o aktuálním dění v jednotlivých projektech, sdílení příkladů inspirativní praxe, hledání možných synergii při realizaci aktivit a zamezení duplicit při realizaci aktivit ve Zlínském kraji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extLst>
                  <a:ext uri="{0D108BD9-81ED-4DB2-BD59-A6C34878D82A}">
                    <a16:rowId xmlns:a16="http://schemas.microsoft.com/office/drawing/2014/main" val="810929546"/>
                  </a:ext>
                </a:extLst>
              </a:tr>
              <a:tr h="842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Odborný panel IPs Střední článek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červen 2024,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podzim 2024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2x v roce 2025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RT MAP IV Zlínského kraje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IPs Střední článek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Předání aktuálních informací z projektů.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Program připravuje IPs Střední článek.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extLst>
                  <a:ext uri="{0D108BD9-81ED-4DB2-BD59-A6C34878D82A}">
                    <a16:rowId xmlns:a16="http://schemas.microsoft.com/office/drawing/2014/main" val="206090509"/>
                  </a:ext>
                </a:extLst>
              </a:tr>
              <a:tr h="11566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Odborný panel IPs Kurikulum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únor 2024,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listopad 2024,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duben 2025,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listopad 2025, Zlín</a:t>
                      </a:r>
                      <a:endParaRPr lang="cs-CZ" sz="120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RT MAP IV Zlínského kraje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IPs Kurikulum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Předání aktuálních informací z projektů.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Program připravuje IPs Kurikulum.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extLst>
                  <a:ext uri="{0D108BD9-81ED-4DB2-BD59-A6C34878D82A}">
                    <a16:rowId xmlns:a16="http://schemas.microsoft.com/office/drawing/2014/main" val="2918541530"/>
                  </a:ext>
                </a:extLst>
              </a:tr>
              <a:tr h="14045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Krajský odborný panel IPs Kurikulum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duben 2024,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podzim 2024, Zlín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>
                          <a:effectLst/>
                        </a:rPr>
                        <a:t>2x 2025, Zlín</a:t>
                      </a:r>
                      <a:endParaRPr lang="cs-CZ" sz="1200" u="none" strike="noStrik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RT MAP IV Zlínského kraje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➔"/>
                      </a:pPr>
                      <a:r>
                        <a:rPr lang="cs-CZ" sz="1200" u="none" strike="noStrike" dirty="0">
                          <a:effectLst/>
                        </a:rPr>
                        <a:t>zástupci IPs Kurikulum</a:t>
                      </a:r>
                      <a:endParaRPr lang="cs-CZ" sz="1200" u="none" strike="noStrik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Program připravuje IPs Kurikulum.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1127" marR="31127" marT="31127" marB="31127"/>
                </a:tc>
                <a:extLst>
                  <a:ext uri="{0D108BD9-81ED-4DB2-BD59-A6C34878D82A}">
                    <a16:rowId xmlns:a16="http://schemas.microsoft.com/office/drawing/2014/main" val="1863082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10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7252285" y="6062437"/>
            <a:ext cx="5509299" cy="1584282"/>
            <a:chOff x="1213476" y="4437543"/>
            <a:chExt cx="3432105" cy="207547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2CFCB7B-B3A0-4C34-9E42-BAFFD65AAC18}"/>
                </a:ext>
              </a:extLst>
            </p:cNvPr>
            <p:cNvSpPr txBox="1"/>
            <p:nvPr/>
          </p:nvSpPr>
          <p:spPr>
            <a:xfrm>
              <a:off x="1213476" y="4437543"/>
              <a:ext cx="3432105" cy="483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cs-CZ" sz="2400" b="1" dirty="0">
                  <a:latin typeface="Myriad Pro" panose="020B0503030403020204" pitchFamily="34" charset="0"/>
                  <a:ea typeface="PT Sans" panose="020B0503020203020204" pitchFamily="34" charset="0"/>
                  <a:cs typeface="Lato" charset="0"/>
                </a:rPr>
                <a:t>www.maproznovsko.cz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PT Sans" panose="020B0503020203020204" pitchFamily="34" charset="0"/>
                <a:cs typeface="Lato" charset="0"/>
              </a:endParaRPr>
            </a:p>
          </p:txBody>
        </p:sp>
        <p:sp>
          <p:nvSpPr>
            <p:cNvPr id="5" name="7 CuadroTexto">
              <a:extLst>
                <a:ext uri="{FF2B5EF4-FFF2-40B4-BE49-F238E27FC236}">
                  <a16:creationId xmlns:a16="http://schemas.microsoft.com/office/drawing/2014/main" id="{7BAD232C-8C95-4396-8150-AC8B2CBAC280}"/>
                </a:ext>
              </a:extLst>
            </p:cNvPr>
            <p:cNvSpPr txBox="1"/>
            <p:nvPr/>
          </p:nvSpPr>
          <p:spPr>
            <a:xfrm>
              <a:off x="1704775" y="6102776"/>
              <a:ext cx="2080531" cy="41024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PT Sans" panose="020B0503020203020204" pitchFamily="34" charset="0"/>
                <a:cs typeface="Lato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6C7090E4-5283-4302-991B-A6E85EF93484}"/>
              </a:ext>
            </a:extLst>
          </p:cNvPr>
          <p:cNvSpPr txBox="1"/>
          <p:nvPr/>
        </p:nvSpPr>
        <p:spPr>
          <a:xfrm>
            <a:off x="3292646" y="317063"/>
            <a:ext cx="8353964" cy="255452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3" tIns="45711" rIns="91423" bIns="45711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cs-CZ" sz="4000" b="1" spc="6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Děkujeme za pozornost </a:t>
            </a:r>
          </a:p>
          <a:p>
            <a:pPr algn="ctr" defTabSz="914400">
              <a:spcBef>
                <a:spcPct val="0"/>
              </a:spcBef>
            </a:pPr>
            <a:r>
              <a:rPr lang="cs-CZ" sz="4000" b="1" spc="6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</a:t>
            </a:r>
          </a:p>
          <a:p>
            <a:pPr algn="ctr" defTabSz="914400">
              <a:spcBef>
                <a:spcPct val="0"/>
              </a:spcBef>
            </a:pPr>
            <a:r>
              <a:rPr lang="cs-CZ" sz="4000" b="1" spc="6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těšíme se na další spolupráci</a:t>
            </a:r>
          </a:p>
        </p:txBody>
      </p:sp>
      <p:grpSp>
        <p:nvGrpSpPr>
          <p:cNvPr id="9" name="Graphic 1">
            <a:extLst>
              <a:ext uri="{FF2B5EF4-FFF2-40B4-BE49-F238E27FC236}">
                <a16:creationId xmlns:a16="http://schemas.microsoft.com/office/drawing/2014/main" id="{F5DF03A9-2713-2F5A-590B-11129656BE8C}"/>
              </a:ext>
            </a:extLst>
          </p:cNvPr>
          <p:cNvGrpSpPr/>
          <p:nvPr/>
        </p:nvGrpSpPr>
        <p:grpSpPr>
          <a:xfrm>
            <a:off x="498896" y="5645626"/>
            <a:ext cx="973084" cy="973310"/>
            <a:chOff x="0" y="132222"/>
            <a:chExt cx="3254239" cy="3254998"/>
          </a:xfrm>
        </p:grpSpPr>
        <p:sp>
          <p:nvSpPr>
            <p:cNvPr id="10" name="Freeform: Shape 29">
              <a:extLst>
                <a:ext uri="{FF2B5EF4-FFF2-40B4-BE49-F238E27FC236}">
                  <a16:creationId xmlns:a16="http://schemas.microsoft.com/office/drawing/2014/main" id="{27F84957-5182-7F3C-B478-BFFF3441F3C9}"/>
                </a:ext>
              </a:extLst>
            </p:cNvPr>
            <p:cNvSpPr/>
            <p:nvPr/>
          </p:nvSpPr>
          <p:spPr>
            <a:xfrm>
              <a:off x="0" y="132222"/>
              <a:ext cx="3254239" cy="3254998"/>
            </a:xfrm>
            <a:custGeom>
              <a:avLst/>
              <a:gdLst>
                <a:gd name="connsiteX0" fmla="*/ 1627119 w 3254239"/>
                <a:gd name="connsiteY0" fmla="*/ 3254998 h 3254998"/>
                <a:gd name="connsiteX1" fmla="*/ 1627119 w 3254239"/>
                <a:gd name="connsiteY1" fmla="*/ 3254998 h 3254998"/>
                <a:gd name="connsiteX2" fmla="*/ 0 w 3254239"/>
                <a:gd name="connsiteY2" fmla="*/ 1627119 h 3254998"/>
                <a:gd name="connsiteX3" fmla="*/ 0 w 3254239"/>
                <a:gd name="connsiteY3" fmla="*/ 1627119 h 3254998"/>
                <a:gd name="connsiteX4" fmla="*/ 1627119 w 3254239"/>
                <a:gd name="connsiteY4" fmla="*/ 0 h 3254998"/>
                <a:gd name="connsiteX5" fmla="*/ 1627119 w 3254239"/>
                <a:gd name="connsiteY5" fmla="*/ 0 h 3254998"/>
                <a:gd name="connsiteX6" fmla="*/ 3254239 w 3254239"/>
                <a:gd name="connsiteY6" fmla="*/ 1627119 h 3254998"/>
                <a:gd name="connsiteX7" fmla="*/ 3254239 w 3254239"/>
                <a:gd name="connsiteY7" fmla="*/ 1627119 h 3254998"/>
                <a:gd name="connsiteX8" fmla="*/ 1627119 w 3254239"/>
                <a:gd name="connsiteY8" fmla="*/ 3254998 h 325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239" h="3254998">
                  <a:moveTo>
                    <a:pt x="1627119" y="3254998"/>
                  </a:moveTo>
                  <a:lnTo>
                    <a:pt x="1627119" y="3254998"/>
                  </a:lnTo>
                  <a:cubicBezTo>
                    <a:pt x="728482" y="3254998"/>
                    <a:pt x="0" y="2526517"/>
                    <a:pt x="0" y="1627119"/>
                  </a:cubicBezTo>
                  <a:lnTo>
                    <a:pt x="0" y="1627119"/>
                  </a:lnTo>
                  <a:cubicBezTo>
                    <a:pt x="0" y="728482"/>
                    <a:pt x="728482" y="0"/>
                    <a:pt x="1627119" y="0"/>
                  </a:cubicBezTo>
                  <a:lnTo>
                    <a:pt x="1627119" y="0"/>
                  </a:lnTo>
                  <a:cubicBezTo>
                    <a:pt x="2525757" y="0"/>
                    <a:pt x="3254239" y="728482"/>
                    <a:pt x="3254239" y="1627119"/>
                  </a:cubicBezTo>
                  <a:lnTo>
                    <a:pt x="3254239" y="1627119"/>
                  </a:lnTo>
                  <a:cubicBezTo>
                    <a:pt x="3254998" y="2526517"/>
                    <a:pt x="2526517" y="3254998"/>
                    <a:pt x="1627119" y="3254998"/>
                  </a:cubicBezTo>
                  <a:close/>
                </a:path>
              </a:pathLst>
            </a:custGeom>
            <a:solidFill>
              <a:srgbClr val="3A559F"/>
            </a:solidFill>
            <a:ln w="7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30">
              <a:extLst>
                <a:ext uri="{FF2B5EF4-FFF2-40B4-BE49-F238E27FC236}">
                  <a16:creationId xmlns:a16="http://schemas.microsoft.com/office/drawing/2014/main" id="{FA03E57A-1A1D-C4AD-2B22-A8FEA7D4F325}"/>
                </a:ext>
              </a:extLst>
            </p:cNvPr>
            <p:cNvSpPr/>
            <p:nvPr/>
          </p:nvSpPr>
          <p:spPr>
            <a:xfrm>
              <a:off x="1149314" y="757816"/>
              <a:ext cx="959407" cy="2003471"/>
            </a:xfrm>
            <a:custGeom>
              <a:avLst/>
              <a:gdLst>
                <a:gd name="connsiteX0" fmla="*/ 957889 w 959407"/>
                <a:gd name="connsiteY0" fmla="*/ 333814 h 2003471"/>
                <a:gd name="connsiteX1" fmla="*/ 782415 w 959407"/>
                <a:gd name="connsiteY1" fmla="*/ 333814 h 2003471"/>
                <a:gd name="connsiteX2" fmla="*/ 706452 w 959407"/>
                <a:gd name="connsiteY2" fmla="*/ 339131 h 2003471"/>
                <a:gd name="connsiteX3" fmla="*/ 628211 w 959407"/>
                <a:gd name="connsiteY3" fmla="*/ 423449 h 2003471"/>
                <a:gd name="connsiteX4" fmla="*/ 627451 w 959407"/>
                <a:gd name="connsiteY4" fmla="*/ 663491 h 2003471"/>
                <a:gd name="connsiteX5" fmla="*/ 931302 w 959407"/>
                <a:gd name="connsiteY5" fmla="*/ 663491 h 2003471"/>
                <a:gd name="connsiteX6" fmla="*/ 924465 w 959407"/>
                <a:gd name="connsiteY6" fmla="*/ 740973 h 2003471"/>
                <a:gd name="connsiteX7" fmla="*/ 897878 w 959407"/>
                <a:gd name="connsiteY7" fmla="*/ 979496 h 2003471"/>
                <a:gd name="connsiteX8" fmla="*/ 874330 w 959407"/>
                <a:gd name="connsiteY8" fmla="*/ 999246 h 2003471"/>
                <a:gd name="connsiteX9" fmla="*/ 650240 w 959407"/>
                <a:gd name="connsiteY9" fmla="*/ 998486 h 2003471"/>
                <a:gd name="connsiteX10" fmla="*/ 624413 w 959407"/>
                <a:gd name="connsiteY10" fmla="*/ 1025073 h 2003471"/>
                <a:gd name="connsiteX11" fmla="*/ 625172 w 959407"/>
                <a:gd name="connsiteY11" fmla="*/ 1970808 h 2003471"/>
                <a:gd name="connsiteX12" fmla="*/ 625172 w 959407"/>
                <a:gd name="connsiteY12" fmla="*/ 2001193 h 2003471"/>
                <a:gd name="connsiteX13" fmla="*/ 600105 w 959407"/>
                <a:gd name="connsiteY13" fmla="*/ 2002712 h 2003471"/>
                <a:gd name="connsiteX14" fmla="*/ 202060 w 959407"/>
                <a:gd name="connsiteY14" fmla="*/ 2003472 h 2003471"/>
                <a:gd name="connsiteX15" fmla="*/ 173954 w 959407"/>
                <a:gd name="connsiteY15" fmla="*/ 1974606 h 2003471"/>
                <a:gd name="connsiteX16" fmla="*/ 174714 w 959407"/>
                <a:gd name="connsiteY16" fmla="*/ 1031150 h 2003471"/>
                <a:gd name="connsiteX17" fmla="*/ 143569 w 959407"/>
                <a:gd name="connsiteY17" fmla="*/ 999246 h 2003471"/>
                <a:gd name="connsiteX18" fmla="*/ 23548 w 959407"/>
                <a:gd name="connsiteY18" fmla="*/ 999246 h 2003471"/>
                <a:gd name="connsiteX19" fmla="*/ 0 w 959407"/>
                <a:gd name="connsiteY19" fmla="*/ 974938 h 2003471"/>
                <a:gd name="connsiteX20" fmla="*/ 0 w 959407"/>
                <a:gd name="connsiteY20" fmla="*/ 686280 h 2003471"/>
                <a:gd name="connsiteX21" fmla="*/ 22789 w 959407"/>
                <a:gd name="connsiteY21" fmla="*/ 663491 h 2003471"/>
                <a:gd name="connsiteX22" fmla="*/ 147367 w 959407"/>
                <a:gd name="connsiteY22" fmla="*/ 663491 h 2003471"/>
                <a:gd name="connsiteX23" fmla="*/ 175474 w 959407"/>
                <a:gd name="connsiteY23" fmla="*/ 663491 h 2003471"/>
                <a:gd name="connsiteX24" fmla="*/ 175474 w 959407"/>
                <a:gd name="connsiteY24" fmla="*/ 631587 h 2003471"/>
                <a:gd name="connsiteX25" fmla="*/ 182310 w 959407"/>
                <a:gd name="connsiteY25" fmla="*/ 361160 h 2003471"/>
                <a:gd name="connsiteX26" fmla="*/ 289418 w 959407"/>
                <a:gd name="connsiteY26" fmla="*/ 105166 h 2003471"/>
                <a:gd name="connsiteX27" fmla="*/ 516546 w 959407"/>
                <a:gd name="connsiteY27" fmla="*/ 7934 h 2003471"/>
                <a:gd name="connsiteX28" fmla="*/ 812040 w 959407"/>
                <a:gd name="connsiteY28" fmla="*/ 338 h 2003471"/>
                <a:gd name="connsiteX29" fmla="*/ 938898 w 959407"/>
                <a:gd name="connsiteY29" fmla="*/ 338 h 2003471"/>
                <a:gd name="connsiteX30" fmla="*/ 959408 w 959407"/>
                <a:gd name="connsiteY30" fmla="*/ 14771 h 2003471"/>
                <a:gd name="connsiteX31" fmla="*/ 957889 w 959407"/>
                <a:gd name="connsiteY31" fmla="*/ 333814 h 20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9407" h="2003471">
                  <a:moveTo>
                    <a:pt x="957889" y="333814"/>
                  </a:moveTo>
                  <a:cubicBezTo>
                    <a:pt x="897118" y="333814"/>
                    <a:pt x="839387" y="333054"/>
                    <a:pt x="782415" y="333814"/>
                  </a:cubicBezTo>
                  <a:cubicBezTo>
                    <a:pt x="757347" y="333814"/>
                    <a:pt x="731520" y="334573"/>
                    <a:pt x="706452" y="339131"/>
                  </a:cubicBezTo>
                  <a:cubicBezTo>
                    <a:pt x="654798" y="347487"/>
                    <a:pt x="629730" y="372554"/>
                    <a:pt x="628211" y="423449"/>
                  </a:cubicBezTo>
                  <a:cubicBezTo>
                    <a:pt x="625172" y="502450"/>
                    <a:pt x="627451" y="581452"/>
                    <a:pt x="627451" y="663491"/>
                  </a:cubicBezTo>
                  <a:cubicBezTo>
                    <a:pt x="726962" y="663491"/>
                    <a:pt x="827233" y="663491"/>
                    <a:pt x="931302" y="663491"/>
                  </a:cubicBezTo>
                  <a:cubicBezTo>
                    <a:pt x="929023" y="690838"/>
                    <a:pt x="927504" y="715906"/>
                    <a:pt x="924465" y="740973"/>
                  </a:cubicBezTo>
                  <a:cubicBezTo>
                    <a:pt x="916109" y="820734"/>
                    <a:pt x="906234" y="899735"/>
                    <a:pt x="897878" y="979496"/>
                  </a:cubicBezTo>
                  <a:cubicBezTo>
                    <a:pt x="896359" y="996208"/>
                    <a:pt x="888763" y="999246"/>
                    <a:pt x="874330" y="999246"/>
                  </a:cubicBezTo>
                  <a:cubicBezTo>
                    <a:pt x="799886" y="998486"/>
                    <a:pt x="724683" y="1000006"/>
                    <a:pt x="650240" y="998486"/>
                  </a:cubicBezTo>
                  <a:cubicBezTo>
                    <a:pt x="629730" y="998486"/>
                    <a:pt x="624413" y="1004563"/>
                    <a:pt x="624413" y="1025073"/>
                  </a:cubicBezTo>
                  <a:cubicBezTo>
                    <a:pt x="625172" y="1340318"/>
                    <a:pt x="625172" y="1655563"/>
                    <a:pt x="625172" y="1970808"/>
                  </a:cubicBezTo>
                  <a:cubicBezTo>
                    <a:pt x="625172" y="1980683"/>
                    <a:pt x="625172" y="1990558"/>
                    <a:pt x="625172" y="2001193"/>
                  </a:cubicBezTo>
                  <a:cubicBezTo>
                    <a:pt x="615297" y="2001953"/>
                    <a:pt x="607701" y="2002712"/>
                    <a:pt x="600105" y="2002712"/>
                  </a:cubicBezTo>
                  <a:cubicBezTo>
                    <a:pt x="467170" y="2002712"/>
                    <a:pt x="334995" y="2001953"/>
                    <a:pt x="202060" y="2003472"/>
                  </a:cubicBezTo>
                  <a:cubicBezTo>
                    <a:pt x="179272" y="2003472"/>
                    <a:pt x="173954" y="1995876"/>
                    <a:pt x="173954" y="1974606"/>
                  </a:cubicBezTo>
                  <a:cubicBezTo>
                    <a:pt x="174714" y="1660121"/>
                    <a:pt x="174714" y="1345636"/>
                    <a:pt x="174714" y="1031150"/>
                  </a:cubicBezTo>
                  <a:cubicBezTo>
                    <a:pt x="174714" y="999246"/>
                    <a:pt x="174714" y="999246"/>
                    <a:pt x="143569" y="999246"/>
                  </a:cubicBezTo>
                  <a:cubicBezTo>
                    <a:pt x="103309" y="999246"/>
                    <a:pt x="63049" y="998486"/>
                    <a:pt x="23548" y="999246"/>
                  </a:cubicBezTo>
                  <a:cubicBezTo>
                    <a:pt x="5317" y="1000006"/>
                    <a:pt x="0" y="992409"/>
                    <a:pt x="0" y="974938"/>
                  </a:cubicBezTo>
                  <a:cubicBezTo>
                    <a:pt x="760" y="878465"/>
                    <a:pt x="760" y="781993"/>
                    <a:pt x="0" y="686280"/>
                  </a:cubicBezTo>
                  <a:cubicBezTo>
                    <a:pt x="0" y="669568"/>
                    <a:pt x="5317" y="663491"/>
                    <a:pt x="22789" y="663491"/>
                  </a:cubicBezTo>
                  <a:cubicBezTo>
                    <a:pt x="64568" y="665010"/>
                    <a:pt x="106348" y="664251"/>
                    <a:pt x="147367" y="663491"/>
                  </a:cubicBezTo>
                  <a:cubicBezTo>
                    <a:pt x="155723" y="663491"/>
                    <a:pt x="164079" y="663491"/>
                    <a:pt x="175474" y="663491"/>
                  </a:cubicBezTo>
                  <a:cubicBezTo>
                    <a:pt x="175474" y="651337"/>
                    <a:pt x="175474" y="641462"/>
                    <a:pt x="175474" y="631587"/>
                  </a:cubicBezTo>
                  <a:cubicBezTo>
                    <a:pt x="176993" y="541191"/>
                    <a:pt x="176233" y="450796"/>
                    <a:pt x="182310" y="361160"/>
                  </a:cubicBezTo>
                  <a:cubicBezTo>
                    <a:pt x="188387" y="264687"/>
                    <a:pt x="218013" y="175052"/>
                    <a:pt x="289418" y="105166"/>
                  </a:cubicBezTo>
                  <a:cubicBezTo>
                    <a:pt x="352467" y="43636"/>
                    <a:pt x="431468" y="14771"/>
                    <a:pt x="516546" y="7934"/>
                  </a:cubicBezTo>
                  <a:cubicBezTo>
                    <a:pt x="614538" y="338"/>
                    <a:pt x="713289" y="1857"/>
                    <a:pt x="812040" y="338"/>
                  </a:cubicBezTo>
                  <a:cubicBezTo>
                    <a:pt x="854579" y="-422"/>
                    <a:pt x="897118" y="338"/>
                    <a:pt x="938898" y="338"/>
                  </a:cubicBezTo>
                  <a:cubicBezTo>
                    <a:pt x="948773" y="338"/>
                    <a:pt x="959408" y="-422"/>
                    <a:pt x="959408" y="14771"/>
                  </a:cubicBezTo>
                  <a:cubicBezTo>
                    <a:pt x="957129" y="119599"/>
                    <a:pt x="957889" y="224427"/>
                    <a:pt x="957889" y="333814"/>
                  </a:cubicBezTo>
                  <a:close/>
                </a:path>
              </a:pathLst>
            </a:custGeom>
            <a:solidFill>
              <a:srgbClr val="FFFFFF"/>
            </a:solidFill>
            <a:ln w="7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3" name="Oval 11">
            <a:extLst>
              <a:ext uri="{FF2B5EF4-FFF2-40B4-BE49-F238E27FC236}">
                <a16:creationId xmlns:a16="http://schemas.microsoft.com/office/drawing/2014/main" id="{D8330BA6-F904-73A4-1F64-EBAB89515905}"/>
              </a:ext>
            </a:extLst>
          </p:cNvPr>
          <p:cNvSpPr/>
          <p:nvPr/>
        </p:nvSpPr>
        <p:spPr>
          <a:xfrm>
            <a:off x="6967428" y="5586232"/>
            <a:ext cx="1158240" cy="1098703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500" b="1" dirty="0">
              <a:solidFill>
                <a:prstClr val="white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7936E45-E933-D869-A102-BB8EE688A805}"/>
              </a:ext>
            </a:extLst>
          </p:cNvPr>
          <p:cNvSpPr txBox="1"/>
          <p:nvPr/>
        </p:nvSpPr>
        <p:spPr>
          <a:xfrm>
            <a:off x="7060006" y="6002132"/>
            <a:ext cx="9730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chemeClr val="bg1"/>
                </a:solidFill>
                <a:latin typeface="Myriad Pro" panose="020B0503030403020204" pitchFamily="34" charset="0"/>
                <a:ea typeface="PT Sans" panose="020B0503020203020204" pitchFamily="34" charset="0"/>
                <a:cs typeface="Lato" charset="0"/>
              </a:rPr>
              <a:t>WWW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63BAD010-A898-390A-4126-0640B6347F1A}"/>
              </a:ext>
            </a:extLst>
          </p:cNvPr>
          <p:cNvSpPr txBox="1"/>
          <p:nvPr/>
        </p:nvSpPr>
        <p:spPr>
          <a:xfrm>
            <a:off x="1563581" y="6080227"/>
            <a:ext cx="5597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/>
              <a:t>www.facebook.com/MAP4.Roznovsko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6CB668F-1A2D-3A48-3B99-D1199E297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826" y="2057563"/>
            <a:ext cx="3795252" cy="2842435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D2DA2EA-D584-987A-068F-FF31F18EEF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7077" y="2872118"/>
            <a:ext cx="3970415" cy="280569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C551B0E-597A-5034-A150-D3254F657A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2806" y="3939323"/>
            <a:ext cx="2099238" cy="16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0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-4762" y="1"/>
            <a:ext cx="2147095" cy="1142732"/>
          </a:xfrm>
          <a:prstGeom prst="rect">
            <a:avLst/>
          </a:prstGeom>
          <a:solidFill>
            <a:schemeClr val="accent1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-4762" y="1142733"/>
            <a:ext cx="2147095" cy="1143538"/>
          </a:xfrm>
          <a:prstGeom prst="rect">
            <a:avLst/>
          </a:prstGeom>
          <a:solidFill>
            <a:schemeClr val="accent2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-4762" y="2286269"/>
            <a:ext cx="2147095" cy="1142732"/>
          </a:xfrm>
          <a:prstGeom prst="rect">
            <a:avLst/>
          </a:prstGeom>
          <a:solidFill>
            <a:srgbClr val="00B0F0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-4762" y="3429001"/>
            <a:ext cx="2147095" cy="1143538"/>
          </a:xfrm>
          <a:prstGeom prst="rect">
            <a:avLst/>
          </a:prstGeom>
          <a:solidFill>
            <a:schemeClr val="accent4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-4762" y="4572538"/>
            <a:ext cx="2147095" cy="1142732"/>
          </a:xfrm>
          <a:prstGeom prst="rect">
            <a:avLst/>
          </a:prstGeom>
          <a:solidFill>
            <a:schemeClr val="accent5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-4762" y="5715269"/>
            <a:ext cx="2147095" cy="1142732"/>
          </a:xfrm>
          <a:prstGeom prst="rect">
            <a:avLst/>
          </a:prstGeom>
          <a:solidFill>
            <a:schemeClr val="accent6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2142345" y="12"/>
            <a:ext cx="661988" cy="2229092"/>
          </a:xfrm>
          <a:custGeom>
            <a:avLst/>
            <a:gdLst>
              <a:gd name="T0" fmla="*/ 834 w 834"/>
              <a:gd name="T1" fmla="*/ 2768 h 2768"/>
              <a:gd name="T2" fmla="*/ 0 w 834"/>
              <a:gd name="T3" fmla="*/ 1419 h 2768"/>
              <a:gd name="T4" fmla="*/ 0 w 834"/>
              <a:gd name="T5" fmla="*/ 0 h 2768"/>
              <a:gd name="T6" fmla="*/ 834 w 834"/>
              <a:gd name="T7" fmla="*/ 2018 h 2768"/>
              <a:gd name="T8" fmla="*/ 834 w 834"/>
              <a:gd name="T9" fmla="*/ 2768 h 2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2768">
                <a:moveTo>
                  <a:pt x="834" y="2768"/>
                </a:moveTo>
                <a:lnTo>
                  <a:pt x="0" y="1419"/>
                </a:lnTo>
                <a:lnTo>
                  <a:pt x="0" y="0"/>
                </a:lnTo>
                <a:lnTo>
                  <a:pt x="834" y="2018"/>
                </a:lnTo>
                <a:lnTo>
                  <a:pt x="834" y="2768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0000"/>
                </a:schemeClr>
              </a:gs>
              <a:gs pos="100000">
                <a:schemeClr val="accent1">
                  <a:lumMod val="80000"/>
                </a:schemeClr>
              </a:gs>
            </a:gsLst>
            <a:lin ang="10800000" scaled="1"/>
            <a:tileRect/>
          </a:gra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6" name="Freeform 12"/>
          <p:cNvSpPr>
            <a:spLocks/>
          </p:cNvSpPr>
          <p:nvPr/>
        </p:nvSpPr>
        <p:spPr bwMode="auto">
          <a:xfrm>
            <a:off x="2142345" y="1142748"/>
            <a:ext cx="661988" cy="1686314"/>
          </a:xfrm>
          <a:custGeom>
            <a:avLst/>
            <a:gdLst>
              <a:gd name="T0" fmla="*/ 834 w 834"/>
              <a:gd name="T1" fmla="*/ 2094 h 2094"/>
              <a:gd name="T2" fmla="*/ 0 w 834"/>
              <a:gd name="T3" fmla="*/ 1420 h 2094"/>
              <a:gd name="T4" fmla="*/ 0 w 834"/>
              <a:gd name="T5" fmla="*/ 0 h 2094"/>
              <a:gd name="T6" fmla="*/ 834 w 834"/>
              <a:gd name="T7" fmla="*/ 1349 h 2094"/>
              <a:gd name="T8" fmla="*/ 834 w 834"/>
              <a:gd name="T9" fmla="*/ 2094 h 20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2094">
                <a:moveTo>
                  <a:pt x="834" y="2094"/>
                </a:moveTo>
                <a:lnTo>
                  <a:pt x="0" y="1420"/>
                </a:lnTo>
                <a:lnTo>
                  <a:pt x="0" y="0"/>
                </a:lnTo>
                <a:lnTo>
                  <a:pt x="834" y="1349"/>
                </a:lnTo>
                <a:lnTo>
                  <a:pt x="834" y="2094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</a:schemeClr>
              </a:gs>
              <a:gs pos="100000">
                <a:schemeClr val="accent2">
                  <a:lumMod val="90000"/>
                </a:schemeClr>
              </a:gs>
            </a:gsLst>
            <a:lin ang="10800000" scaled="1"/>
          </a:gra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7" name="Freeform 13"/>
          <p:cNvSpPr>
            <a:spLocks/>
          </p:cNvSpPr>
          <p:nvPr/>
        </p:nvSpPr>
        <p:spPr bwMode="auto">
          <a:xfrm>
            <a:off x="2142345" y="2286281"/>
            <a:ext cx="661988" cy="1142732"/>
          </a:xfrm>
          <a:custGeom>
            <a:avLst/>
            <a:gdLst>
              <a:gd name="T0" fmla="*/ 834 w 834"/>
              <a:gd name="T1" fmla="*/ 1419 h 1419"/>
              <a:gd name="T2" fmla="*/ 0 w 834"/>
              <a:gd name="T3" fmla="*/ 1419 h 1419"/>
              <a:gd name="T4" fmla="*/ 0 w 834"/>
              <a:gd name="T5" fmla="*/ 0 h 1419"/>
              <a:gd name="T6" fmla="*/ 834 w 834"/>
              <a:gd name="T7" fmla="*/ 674 h 1419"/>
              <a:gd name="T8" fmla="*/ 834 w 834"/>
              <a:gd name="T9" fmla="*/ 1419 h 1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1419">
                <a:moveTo>
                  <a:pt x="834" y="1419"/>
                </a:moveTo>
                <a:lnTo>
                  <a:pt x="0" y="1419"/>
                </a:lnTo>
                <a:lnTo>
                  <a:pt x="0" y="0"/>
                </a:lnTo>
                <a:lnTo>
                  <a:pt x="834" y="674"/>
                </a:lnTo>
                <a:lnTo>
                  <a:pt x="834" y="1419"/>
                </a:lnTo>
                <a:close/>
              </a:path>
            </a:pathLst>
          </a:custGeom>
          <a:solidFill>
            <a:srgbClr val="00B0F0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2142345" y="3429003"/>
            <a:ext cx="661988" cy="1143536"/>
          </a:xfrm>
          <a:custGeom>
            <a:avLst/>
            <a:gdLst>
              <a:gd name="T0" fmla="*/ 834 w 834"/>
              <a:gd name="T1" fmla="*/ 751 h 1420"/>
              <a:gd name="T2" fmla="*/ 0 w 834"/>
              <a:gd name="T3" fmla="*/ 1420 h 1420"/>
              <a:gd name="T4" fmla="*/ 0 w 834"/>
              <a:gd name="T5" fmla="*/ 0 h 1420"/>
              <a:gd name="T6" fmla="*/ 834 w 834"/>
              <a:gd name="T7" fmla="*/ 0 h 1420"/>
              <a:gd name="T8" fmla="*/ 834 w 834"/>
              <a:gd name="T9" fmla="*/ 751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1420">
                <a:moveTo>
                  <a:pt x="834" y="751"/>
                </a:moveTo>
                <a:lnTo>
                  <a:pt x="0" y="1420"/>
                </a:lnTo>
                <a:lnTo>
                  <a:pt x="0" y="0"/>
                </a:lnTo>
                <a:lnTo>
                  <a:pt x="834" y="0"/>
                </a:lnTo>
                <a:lnTo>
                  <a:pt x="834" y="751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90000"/>
                </a:schemeClr>
              </a:gs>
              <a:gs pos="100000">
                <a:schemeClr val="accent4">
                  <a:lumMod val="90000"/>
                </a:schemeClr>
              </a:gs>
            </a:gsLst>
            <a:lin ang="10800000" scaled="1"/>
          </a:gra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2142345" y="4033788"/>
            <a:ext cx="661988" cy="1681483"/>
          </a:xfrm>
          <a:custGeom>
            <a:avLst/>
            <a:gdLst>
              <a:gd name="T0" fmla="*/ 834 w 834"/>
              <a:gd name="T1" fmla="*/ 745 h 2088"/>
              <a:gd name="T2" fmla="*/ 0 w 834"/>
              <a:gd name="T3" fmla="*/ 2088 h 2088"/>
              <a:gd name="T4" fmla="*/ 0 w 834"/>
              <a:gd name="T5" fmla="*/ 669 h 2088"/>
              <a:gd name="T6" fmla="*/ 834 w 834"/>
              <a:gd name="T7" fmla="*/ 0 h 2088"/>
              <a:gd name="T8" fmla="*/ 834 w 834"/>
              <a:gd name="T9" fmla="*/ 745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2088">
                <a:moveTo>
                  <a:pt x="834" y="745"/>
                </a:moveTo>
                <a:lnTo>
                  <a:pt x="0" y="2088"/>
                </a:lnTo>
                <a:lnTo>
                  <a:pt x="0" y="669"/>
                </a:lnTo>
                <a:lnTo>
                  <a:pt x="834" y="0"/>
                </a:lnTo>
                <a:lnTo>
                  <a:pt x="834" y="74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90000"/>
                </a:schemeClr>
              </a:gs>
              <a:gs pos="100000">
                <a:schemeClr val="accent5">
                  <a:lumMod val="90000"/>
                </a:schemeClr>
              </a:gs>
            </a:gsLst>
            <a:lin ang="10800000" scaled="1"/>
          </a:gra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0" name="Freeform 16"/>
          <p:cNvSpPr>
            <a:spLocks/>
          </p:cNvSpPr>
          <p:nvPr/>
        </p:nvSpPr>
        <p:spPr bwMode="auto">
          <a:xfrm>
            <a:off x="2142345" y="4633753"/>
            <a:ext cx="661988" cy="2224260"/>
          </a:xfrm>
          <a:custGeom>
            <a:avLst/>
            <a:gdLst>
              <a:gd name="T0" fmla="*/ 834 w 834"/>
              <a:gd name="T1" fmla="*/ 751 h 2762"/>
              <a:gd name="T2" fmla="*/ 0 w 834"/>
              <a:gd name="T3" fmla="*/ 2762 h 2762"/>
              <a:gd name="T4" fmla="*/ 0 w 834"/>
              <a:gd name="T5" fmla="*/ 1343 h 2762"/>
              <a:gd name="T6" fmla="*/ 834 w 834"/>
              <a:gd name="T7" fmla="*/ 0 h 2762"/>
              <a:gd name="T8" fmla="*/ 834 w 834"/>
              <a:gd name="T9" fmla="*/ 751 h 2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4" h="2762">
                <a:moveTo>
                  <a:pt x="834" y="751"/>
                </a:moveTo>
                <a:lnTo>
                  <a:pt x="0" y="2762"/>
                </a:lnTo>
                <a:lnTo>
                  <a:pt x="0" y="1343"/>
                </a:lnTo>
                <a:lnTo>
                  <a:pt x="834" y="0"/>
                </a:lnTo>
                <a:lnTo>
                  <a:pt x="834" y="751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90000"/>
                </a:schemeClr>
              </a:gs>
              <a:gs pos="100000">
                <a:schemeClr val="accent6">
                  <a:lumMod val="90000"/>
                </a:schemeClr>
              </a:gs>
            </a:gsLst>
            <a:lin ang="10800000" scaled="1"/>
          </a:gra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2804334" y="1625125"/>
            <a:ext cx="4320000" cy="603980"/>
          </a:xfrm>
          <a:custGeom>
            <a:avLst/>
            <a:gdLst>
              <a:gd name="T0" fmla="*/ 4193 w 4581"/>
              <a:gd name="T1" fmla="*/ 0 h 750"/>
              <a:gd name="T2" fmla="*/ 0 w 4581"/>
              <a:gd name="T3" fmla="*/ 0 h 750"/>
              <a:gd name="T4" fmla="*/ 0 w 4581"/>
              <a:gd name="T5" fmla="*/ 750 h 750"/>
              <a:gd name="T6" fmla="*/ 4581 w 4581"/>
              <a:gd name="T7" fmla="*/ 750 h 750"/>
              <a:gd name="T8" fmla="*/ 4193 w 4581"/>
              <a:gd name="T9" fmla="*/ 0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1" h="750">
                <a:moveTo>
                  <a:pt x="4193" y="0"/>
                </a:moveTo>
                <a:lnTo>
                  <a:pt x="0" y="0"/>
                </a:lnTo>
                <a:lnTo>
                  <a:pt x="0" y="750"/>
                </a:lnTo>
                <a:lnTo>
                  <a:pt x="4581" y="750"/>
                </a:lnTo>
                <a:lnTo>
                  <a:pt x="4193" y="0"/>
                </a:lnTo>
                <a:close/>
              </a:path>
            </a:pathLst>
          </a:custGeom>
          <a:solidFill>
            <a:schemeClr val="accent1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r>
              <a:rPr lang="cs-CZ" sz="351" dirty="0"/>
              <a:t>Z</a:t>
            </a:r>
            <a:endParaRPr lang="ru-RU" sz="351" dirty="0"/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2804333" y="3429004"/>
            <a:ext cx="5040000" cy="604788"/>
          </a:xfrm>
          <a:custGeom>
            <a:avLst/>
            <a:gdLst>
              <a:gd name="T0" fmla="*/ 5343 w 5343"/>
              <a:gd name="T1" fmla="*/ 0 h 751"/>
              <a:gd name="T2" fmla="*/ 0 w 5343"/>
              <a:gd name="T3" fmla="*/ 0 h 751"/>
              <a:gd name="T4" fmla="*/ 0 w 5343"/>
              <a:gd name="T5" fmla="*/ 751 h 751"/>
              <a:gd name="T6" fmla="*/ 4962 w 5343"/>
              <a:gd name="T7" fmla="*/ 751 h 751"/>
              <a:gd name="T8" fmla="*/ 5343 w 5343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3" h="751">
                <a:moveTo>
                  <a:pt x="5343" y="0"/>
                </a:moveTo>
                <a:lnTo>
                  <a:pt x="0" y="0"/>
                </a:lnTo>
                <a:lnTo>
                  <a:pt x="0" y="751"/>
                </a:lnTo>
                <a:lnTo>
                  <a:pt x="4962" y="751"/>
                </a:lnTo>
                <a:lnTo>
                  <a:pt x="5343" y="0"/>
                </a:lnTo>
                <a:close/>
              </a:path>
            </a:pathLst>
          </a:custGeom>
          <a:solidFill>
            <a:schemeClr val="accent4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2804333" y="2229093"/>
            <a:ext cx="4680000" cy="599956"/>
          </a:xfrm>
          <a:custGeom>
            <a:avLst/>
            <a:gdLst>
              <a:gd name="T0" fmla="*/ 4581 w 4962"/>
              <a:gd name="T1" fmla="*/ 0 h 745"/>
              <a:gd name="T2" fmla="*/ 0 w 4962"/>
              <a:gd name="T3" fmla="*/ 0 h 745"/>
              <a:gd name="T4" fmla="*/ 0 w 4962"/>
              <a:gd name="T5" fmla="*/ 745 h 745"/>
              <a:gd name="T6" fmla="*/ 4962 w 4962"/>
              <a:gd name="T7" fmla="*/ 745 h 745"/>
              <a:gd name="T8" fmla="*/ 4581 w 4962"/>
              <a:gd name="T9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2" h="745">
                <a:moveTo>
                  <a:pt x="4581" y="0"/>
                </a:moveTo>
                <a:lnTo>
                  <a:pt x="0" y="0"/>
                </a:lnTo>
                <a:lnTo>
                  <a:pt x="0" y="745"/>
                </a:lnTo>
                <a:lnTo>
                  <a:pt x="4962" y="745"/>
                </a:lnTo>
                <a:lnTo>
                  <a:pt x="4581" y="0"/>
                </a:lnTo>
                <a:close/>
              </a:path>
            </a:pathLst>
          </a:custGeom>
          <a:solidFill>
            <a:schemeClr val="accent2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>
            <a:off x="2804333" y="4033789"/>
            <a:ext cx="4680000" cy="599956"/>
          </a:xfrm>
          <a:custGeom>
            <a:avLst/>
            <a:gdLst>
              <a:gd name="T0" fmla="*/ 4962 w 4962"/>
              <a:gd name="T1" fmla="*/ 0 h 745"/>
              <a:gd name="T2" fmla="*/ 0 w 4962"/>
              <a:gd name="T3" fmla="*/ 0 h 745"/>
              <a:gd name="T4" fmla="*/ 0 w 4962"/>
              <a:gd name="T5" fmla="*/ 745 h 745"/>
              <a:gd name="T6" fmla="*/ 4581 w 4962"/>
              <a:gd name="T7" fmla="*/ 745 h 745"/>
              <a:gd name="T8" fmla="*/ 4962 w 4962"/>
              <a:gd name="T9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2" h="745">
                <a:moveTo>
                  <a:pt x="4962" y="0"/>
                </a:moveTo>
                <a:lnTo>
                  <a:pt x="0" y="0"/>
                </a:lnTo>
                <a:lnTo>
                  <a:pt x="0" y="745"/>
                </a:lnTo>
                <a:lnTo>
                  <a:pt x="4581" y="745"/>
                </a:lnTo>
                <a:lnTo>
                  <a:pt x="4962" y="0"/>
                </a:lnTo>
                <a:close/>
              </a:path>
            </a:pathLst>
          </a:custGeom>
          <a:solidFill>
            <a:schemeClr val="accent5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2804333" y="2829049"/>
            <a:ext cx="5040000" cy="599956"/>
          </a:xfrm>
          <a:custGeom>
            <a:avLst/>
            <a:gdLst>
              <a:gd name="T0" fmla="*/ 0 w 5343"/>
              <a:gd name="T1" fmla="*/ 0 h 745"/>
              <a:gd name="T2" fmla="*/ 0 w 5343"/>
              <a:gd name="T3" fmla="*/ 745 h 745"/>
              <a:gd name="T4" fmla="*/ 5343 w 5343"/>
              <a:gd name="T5" fmla="*/ 745 h 745"/>
              <a:gd name="T6" fmla="*/ 4962 w 5343"/>
              <a:gd name="T7" fmla="*/ 0 h 745"/>
              <a:gd name="T8" fmla="*/ 0 w 5343"/>
              <a:gd name="T9" fmla="*/ 0 h 7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3" h="745">
                <a:moveTo>
                  <a:pt x="0" y="0"/>
                </a:moveTo>
                <a:lnTo>
                  <a:pt x="0" y="745"/>
                </a:lnTo>
                <a:lnTo>
                  <a:pt x="5343" y="745"/>
                </a:lnTo>
                <a:lnTo>
                  <a:pt x="496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2804334" y="4633745"/>
            <a:ext cx="4320000" cy="604788"/>
          </a:xfrm>
          <a:custGeom>
            <a:avLst/>
            <a:gdLst>
              <a:gd name="T0" fmla="*/ 4581 w 4581"/>
              <a:gd name="T1" fmla="*/ 0 h 751"/>
              <a:gd name="T2" fmla="*/ 0 w 4581"/>
              <a:gd name="T3" fmla="*/ 0 h 751"/>
              <a:gd name="T4" fmla="*/ 0 w 4581"/>
              <a:gd name="T5" fmla="*/ 751 h 751"/>
              <a:gd name="T6" fmla="*/ 4193 w 4581"/>
              <a:gd name="T7" fmla="*/ 751 h 751"/>
              <a:gd name="T8" fmla="*/ 4581 w 4581"/>
              <a:gd name="T9" fmla="*/ 0 h 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81" h="751">
                <a:moveTo>
                  <a:pt x="4581" y="0"/>
                </a:moveTo>
                <a:lnTo>
                  <a:pt x="0" y="0"/>
                </a:lnTo>
                <a:lnTo>
                  <a:pt x="0" y="751"/>
                </a:lnTo>
                <a:lnTo>
                  <a:pt x="4193" y="751"/>
                </a:lnTo>
                <a:lnTo>
                  <a:pt x="4581" y="0"/>
                </a:lnTo>
                <a:close/>
              </a:path>
            </a:pathLst>
          </a:custGeom>
          <a:solidFill>
            <a:schemeClr val="accent6"/>
          </a:solidFill>
          <a:ln w="38100" cap="flat">
            <a:noFill/>
            <a:prstDash val="solid"/>
            <a:miter lim="800000"/>
            <a:headEnd/>
            <a:tailEnd/>
          </a:ln>
        </p:spPr>
        <p:txBody>
          <a:bodyPr vert="horz" wrap="square" lIns="45722" tIns="22860" rIns="45722" bIns="22860" numCol="1" anchor="t" anchorCtr="0" compatLnSpc="1">
            <a:prstTxWarp prst="textNoShape">
              <a:avLst/>
            </a:prstTxWarp>
          </a:bodyPr>
          <a:lstStyle/>
          <a:p>
            <a:endParaRPr lang="ru-RU" sz="351"/>
          </a:p>
        </p:txBody>
      </p:sp>
      <p:sp>
        <p:nvSpPr>
          <p:cNvPr id="39" name="TextBox 38"/>
          <p:cNvSpPr txBox="1"/>
          <p:nvPr/>
        </p:nvSpPr>
        <p:spPr>
          <a:xfrm>
            <a:off x="981928" y="285485"/>
            <a:ext cx="118494" cy="46198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1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48598" y="1402966"/>
            <a:ext cx="189026" cy="46198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2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8683" y="2535014"/>
            <a:ext cx="164982" cy="46198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3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36242" y="3682361"/>
            <a:ext cx="209865" cy="46198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4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1963" y="4842374"/>
            <a:ext cx="200247" cy="46198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5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7463" y="5985106"/>
            <a:ext cx="187423" cy="46198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3002" spc="-76" dirty="0">
                <a:latin typeface="+mj-lt"/>
                <a:ea typeface="Fira Sans ExtraBold" panose="020B0903050000020004" pitchFamily="34" charset="0"/>
              </a:rPr>
              <a:t>6</a:t>
            </a:r>
            <a:endParaRPr lang="ru-RU" sz="3002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08D807-C3EB-4263-AB79-AC197F3FB24C}"/>
              </a:ext>
            </a:extLst>
          </p:cNvPr>
          <p:cNvSpPr txBox="1"/>
          <p:nvPr/>
        </p:nvSpPr>
        <p:spPr>
          <a:xfrm>
            <a:off x="4549864" y="245514"/>
            <a:ext cx="653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b="1" spc="6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PROGRAM JEDNÁNÍ</a:t>
            </a:r>
            <a:endParaRPr lang="en-US" sz="4000" b="1" spc="600" dirty="0">
              <a:solidFill>
                <a:schemeClr val="accent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50" name="TextBox 38">
            <a:extLst>
              <a:ext uri="{FF2B5EF4-FFF2-40B4-BE49-F238E27FC236}">
                <a16:creationId xmlns:a16="http://schemas.microsoft.com/office/drawing/2014/main" id="{EFEDA288-207C-7FBE-30DC-D8F305C319DF}"/>
              </a:ext>
            </a:extLst>
          </p:cNvPr>
          <p:cNvSpPr txBox="1"/>
          <p:nvPr/>
        </p:nvSpPr>
        <p:spPr>
          <a:xfrm>
            <a:off x="2904890" y="1769955"/>
            <a:ext cx="3838032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2400" spc="-76" dirty="0">
                <a:latin typeface="+mj-lt"/>
                <a:ea typeface="Fira Sans ExtraBold" panose="020B0903050000020004" pitchFamily="34" charset="0"/>
              </a:rPr>
              <a:t>Zahájení</a:t>
            </a:r>
            <a:endParaRPr lang="ru-RU" sz="2400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52" name="TextBox 42">
            <a:extLst>
              <a:ext uri="{FF2B5EF4-FFF2-40B4-BE49-F238E27FC236}">
                <a16:creationId xmlns:a16="http://schemas.microsoft.com/office/drawing/2014/main" id="{E73F0B80-A3AC-9857-DC3A-62B4C6DE9CA6}"/>
              </a:ext>
            </a:extLst>
          </p:cNvPr>
          <p:cNvSpPr txBox="1"/>
          <p:nvPr/>
        </p:nvSpPr>
        <p:spPr>
          <a:xfrm>
            <a:off x="2142333" y="2835080"/>
            <a:ext cx="5588000" cy="61555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200" spc="-76" dirty="0">
                <a:latin typeface="+mj-lt"/>
                <a:ea typeface="Fira Sans ExtraBold" panose="020B0903050000020004" pitchFamily="34" charset="0"/>
              </a:rPr>
              <a:t>Schvalování – Komunikační plán a   </a:t>
            </a:r>
          </a:p>
          <a:p>
            <a:pPr algn="ctr">
              <a:lnSpc>
                <a:spcPts val="2400"/>
              </a:lnSpc>
            </a:pPr>
            <a:r>
              <a:rPr lang="cs-CZ" sz="2200" spc="-76" dirty="0">
                <a:latin typeface="+mj-lt"/>
                <a:ea typeface="Fira Sans ExtraBold" panose="020B0903050000020004" pitchFamily="34" charset="0"/>
              </a:rPr>
              <a:t>Organizační struktura MAP IV</a:t>
            </a:r>
            <a:endParaRPr lang="ru-RU" sz="2200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53" name="TextBox 42">
            <a:extLst>
              <a:ext uri="{FF2B5EF4-FFF2-40B4-BE49-F238E27FC236}">
                <a16:creationId xmlns:a16="http://schemas.microsoft.com/office/drawing/2014/main" id="{E28D1F16-8D98-D9A6-0DE6-5036B3904B23}"/>
              </a:ext>
            </a:extLst>
          </p:cNvPr>
          <p:cNvSpPr txBox="1"/>
          <p:nvPr/>
        </p:nvSpPr>
        <p:spPr>
          <a:xfrm>
            <a:off x="2609697" y="2349685"/>
            <a:ext cx="4709273" cy="3617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2300" spc="-76" dirty="0">
                <a:latin typeface="+mj-lt"/>
                <a:ea typeface="Fira Sans ExtraBold" panose="020B0903050000020004" pitchFamily="34" charset="0"/>
              </a:rPr>
              <a:t>Aktuální informace o projektu MAP IV</a:t>
            </a:r>
            <a:endParaRPr lang="ru-RU" sz="2300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54" name="TextBox 42">
            <a:extLst>
              <a:ext uri="{FF2B5EF4-FFF2-40B4-BE49-F238E27FC236}">
                <a16:creationId xmlns:a16="http://schemas.microsoft.com/office/drawing/2014/main" id="{B542336B-4571-27B6-26BC-D5BB2B25ABAA}"/>
              </a:ext>
            </a:extLst>
          </p:cNvPr>
          <p:cNvSpPr txBox="1"/>
          <p:nvPr/>
        </p:nvSpPr>
        <p:spPr>
          <a:xfrm>
            <a:off x="2904890" y="3459340"/>
            <a:ext cx="4264244" cy="55399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cs-CZ" sz="2200" spc="-76" dirty="0">
                <a:latin typeface="+mj-lt"/>
                <a:ea typeface="Fira Sans ExtraBold" panose="020B0903050000020004" pitchFamily="34" charset="0"/>
              </a:rPr>
              <a:t>Schvalování Strategického rámce priorit</a:t>
            </a:r>
          </a:p>
          <a:p>
            <a:pPr algn="ctr"/>
            <a:r>
              <a:rPr lang="cs-CZ" sz="1400" spc="-76" dirty="0">
                <a:latin typeface="+mj-lt"/>
                <a:ea typeface="Fira Sans ExtraBold" panose="020B0903050000020004" pitchFamily="34" charset="0"/>
              </a:rPr>
              <a:t>textová část,  investiční záměry</a:t>
            </a:r>
            <a:endParaRPr lang="ru-RU" sz="1400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56" name="TextBox 42">
            <a:extLst>
              <a:ext uri="{FF2B5EF4-FFF2-40B4-BE49-F238E27FC236}">
                <a16:creationId xmlns:a16="http://schemas.microsoft.com/office/drawing/2014/main" id="{579AEBE3-6765-0E33-D8D7-042AE46F7578}"/>
              </a:ext>
            </a:extLst>
          </p:cNvPr>
          <p:cNvSpPr txBox="1"/>
          <p:nvPr/>
        </p:nvSpPr>
        <p:spPr>
          <a:xfrm>
            <a:off x="4357079" y="4725472"/>
            <a:ext cx="933654" cy="36933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cs-CZ" sz="2400" spc="-76" dirty="0">
                <a:ea typeface="Fira Sans ExtraBold" panose="020B0903050000020004" pitchFamily="34" charset="0"/>
              </a:rPr>
              <a:t>Diskuze</a:t>
            </a:r>
            <a:endParaRPr lang="ru-RU" sz="2400" spc="-76" dirty="0">
              <a:ea typeface="Fira Sans ExtraBold" panose="020B0903050000020004" pitchFamily="34" charset="0"/>
            </a:endParaRPr>
          </a:p>
        </p:txBody>
      </p:sp>
      <p:sp>
        <p:nvSpPr>
          <p:cNvPr id="38" name="TextBox 42">
            <a:extLst>
              <a:ext uri="{FF2B5EF4-FFF2-40B4-BE49-F238E27FC236}">
                <a16:creationId xmlns:a16="http://schemas.microsoft.com/office/drawing/2014/main" id="{BC507BD7-C63D-B5DE-D5AD-EC4741E1A173}"/>
              </a:ext>
            </a:extLst>
          </p:cNvPr>
          <p:cNvSpPr txBox="1"/>
          <p:nvPr/>
        </p:nvSpPr>
        <p:spPr>
          <a:xfrm>
            <a:off x="3028089" y="3992938"/>
            <a:ext cx="3816488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cs-CZ" sz="2100" spc="-76" dirty="0">
                <a:latin typeface="+mj-lt"/>
                <a:ea typeface="Fira Sans ExtraBold" panose="020B0903050000020004" pitchFamily="34" charset="0"/>
              </a:rPr>
              <a:t>Informace o spolupráci MAP  s IDZ, IPs Kurikulum a Středním článkem</a:t>
            </a:r>
            <a:endParaRPr lang="ru-RU" sz="2100" spc="-76" dirty="0">
              <a:latin typeface="+mj-lt"/>
              <a:ea typeface="Fira Sans ExtraBold" panose="020B0903050000020004" pitchFamily="34" charset="0"/>
            </a:endParaRPr>
          </a:p>
        </p:txBody>
      </p:sp>
      <p:sp>
        <p:nvSpPr>
          <p:cNvPr id="3" name="Rectangle 385">
            <a:extLst>
              <a:ext uri="{FF2B5EF4-FFF2-40B4-BE49-F238E27FC236}">
                <a16:creationId xmlns:a16="http://schemas.microsoft.com/office/drawing/2014/main" id="{ECF1D52F-AC5B-FDC2-824C-E619E40EE659}"/>
              </a:ext>
            </a:extLst>
          </p:cNvPr>
          <p:cNvSpPr/>
          <p:nvPr/>
        </p:nvSpPr>
        <p:spPr>
          <a:xfrm>
            <a:off x="7484333" y="4495554"/>
            <a:ext cx="3986996" cy="1876924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000" b="1" spc="600" dirty="0">
                <a:solidFill>
                  <a:schemeClr val="accent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FACILITUJÍ</a:t>
            </a:r>
            <a:r>
              <a:rPr lang="cs-CZ" sz="3200" b="1" dirty="0">
                <a:solidFill>
                  <a:srgbClr val="1CADE4"/>
                </a:solidFill>
                <a:latin typeface="+mj-lt"/>
                <a:ea typeface="PT Sans" panose="020B0503020203020204" pitchFamily="34" charset="0"/>
              </a:rPr>
              <a:t>:</a:t>
            </a:r>
          </a:p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PT Sans" panose="020B0503020203020204" pitchFamily="34" charset="0"/>
              </a:rPr>
              <a:t>Ing. Martina</a:t>
            </a:r>
            <a:r>
              <a:rPr kumimoji="0" lang="cs-CZ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PT Sans" panose="020B0503020203020204" pitchFamily="34" charset="0"/>
              </a:rPr>
              <a:t> Novosádová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PT Sans" panose="020B0503020203020204" pitchFamily="34" charset="0"/>
              </a:rPr>
              <a:t> </a:t>
            </a:r>
          </a:p>
          <a:p>
            <a:pPr marL="0" marR="0" lvl="0" indent="0" algn="ctr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dirty="0">
                <a:latin typeface="+mj-lt"/>
                <a:ea typeface="PT Sans" panose="020B0503020203020204" pitchFamily="34" charset="0"/>
              </a:rPr>
              <a:t>Ing. Radka Krčková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75240"/>
      </p:ext>
    </p:extLst>
  </p:cSld>
  <p:clrMapOvr>
    <a:masterClrMapping/>
  </p:clrMapOvr>
  <p:transition spd="slow" advClick="0" advTm="2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BCDEB8-3AD0-41FA-AAF5-56FCC063FDD5}"/>
              </a:ext>
            </a:extLst>
          </p:cNvPr>
          <p:cNvGrpSpPr/>
          <p:nvPr/>
        </p:nvGrpSpPr>
        <p:grpSpPr>
          <a:xfrm>
            <a:off x="4134225" y="1710328"/>
            <a:ext cx="4689210" cy="4175642"/>
            <a:chOff x="3965720" y="2531281"/>
            <a:chExt cx="4136889" cy="3733501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11F05BFB-2D25-4CF4-9B14-AA8F7D560B06}"/>
                </a:ext>
              </a:extLst>
            </p:cNvPr>
            <p:cNvSpPr/>
            <p:nvPr/>
          </p:nvSpPr>
          <p:spPr>
            <a:xfrm>
              <a:off x="4204658" y="2531281"/>
              <a:ext cx="3635294" cy="3133873"/>
            </a:xfrm>
            <a:prstGeom prst="hexagon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id-ID" sz="1351" dirty="0">
                <a:solidFill>
                  <a:prstClr val="white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5F27D20-740E-4A9C-911D-7AEAF1873C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65720" y="2856567"/>
              <a:ext cx="1058747" cy="972427"/>
            </a:xfrm>
            <a:custGeom>
              <a:avLst/>
              <a:gdLst>
                <a:gd name="T0" fmla="*/ 218 w 601"/>
                <a:gd name="T1" fmla="*/ 552 h 552"/>
                <a:gd name="T2" fmla="*/ 270 w 601"/>
                <a:gd name="T3" fmla="*/ 463 h 552"/>
                <a:gd name="T4" fmla="*/ 0 w 601"/>
                <a:gd name="T5" fmla="*/ 309 h 552"/>
                <a:gd name="T6" fmla="*/ 179 w 601"/>
                <a:gd name="T7" fmla="*/ 0 h 552"/>
                <a:gd name="T8" fmla="*/ 448 w 601"/>
                <a:gd name="T9" fmla="*/ 156 h 552"/>
                <a:gd name="T10" fmla="*/ 499 w 601"/>
                <a:gd name="T11" fmla="*/ 67 h 552"/>
                <a:gd name="T12" fmla="*/ 601 w 601"/>
                <a:gd name="T13" fmla="*/ 449 h 552"/>
                <a:gd name="T14" fmla="*/ 218 w 601"/>
                <a:gd name="T15" fmla="*/ 552 h 552"/>
                <a:gd name="T16" fmla="*/ 218 w 601"/>
                <a:gd name="T17" fmla="*/ 55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552">
                  <a:moveTo>
                    <a:pt x="218" y="552"/>
                  </a:moveTo>
                  <a:lnTo>
                    <a:pt x="270" y="463"/>
                  </a:lnTo>
                  <a:lnTo>
                    <a:pt x="0" y="309"/>
                  </a:lnTo>
                  <a:lnTo>
                    <a:pt x="179" y="0"/>
                  </a:lnTo>
                  <a:lnTo>
                    <a:pt x="448" y="156"/>
                  </a:lnTo>
                  <a:lnTo>
                    <a:pt x="499" y="67"/>
                  </a:lnTo>
                  <a:lnTo>
                    <a:pt x="601" y="449"/>
                  </a:lnTo>
                  <a:lnTo>
                    <a:pt x="218" y="552"/>
                  </a:lnTo>
                  <a:lnTo>
                    <a:pt x="218" y="55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09585"/>
              <a:endParaRPr lang="en-US" sz="1351" dirty="0">
                <a:solidFill>
                  <a:schemeClr val="tx1"/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DF522C1-DEF9-4B8C-BE4F-418805F4425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80280" y="4419357"/>
              <a:ext cx="1058747" cy="970666"/>
            </a:xfrm>
            <a:custGeom>
              <a:avLst/>
              <a:gdLst>
                <a:gd name="T0" fmla="*/ 499 w 601"/>
                <a:gd name="T1" fmla="*/ 487 h 551"/>
                <a:gd name="T2" fmla="*/ 448 w 601"/>
                <a:gd name="T3" fmla="*/ 398 h 551"/>
                <a:gd name="T4" fmla="*/ 179 w 601"/>
                <a:gd name="T5" fmla="*/ 551 h 551"/>
                <a:gd name="T6" fmla="*/ 0 w 601"/>
                <a:gd name="T7" fmla="*/ 244 h 551"/>
                <a:gd name="T8" fmla="*/ 270 w 601"/>
                <a:gd name="T9" fmla="*/ 89 h 551"/>
                <a:gd name="T10" fmla="*/ 218 w 601"/>
                <a:gd name="T11" fmla="*/ 0 h 551"/>
                <a:gd name="T12" fmla="*/ 601 w 601"/>
                <a:gd name="T13" fmla="*/ 104 h 551"/>
                <a:gd name="T14" fmla="*/ 499 w 601"/>
                <a:gd name="T15" fmla="*/ 487 h 551"/>
                <a:gd name="T16" fmla="*/ 499 w 601"/>
                <a:gd name="T17" fmla="*/ 487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551">
                  <a:moveTo>
                    <a:pt x="499" y="487"/>
                  </a:moveTo>
                  <a:lnTo>
                    <a:pt x="448" y="398"/>
                  </a:lnTo>
                  <a:lnTo>
                    <a:pt x="179" y="551"/>
                  </a:lnTo>
                  <a:lnTo>
                    <a:pt x="0" y="244"/>
                  </a:lnTo>
                  <a:lnTo>
                    <a:pt x="270" y="89"/>
                  </a:lnTo>
                  <a:lnTo>
                    <a:pt x="218" y="0"/>
                  </a:lnTo>
                  <a:lnTo>
                    <a:pt x="601" y="104"/>
                  </a:lnTo>
                  <a:lnTo>
                    <a:pt x="499" y="487"/>
                  </a:lnTo>
                  <a:lnTo>
                    <a:pt x="499" y="487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09585"/>
              <a:endParaRPr lang="en-US" sz="135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CA2B4FE-0A5D-49E6-8793-A880652E84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512624" y="5230697"/>
              <a:ext cx="993567" cy="1034085"/>
            </a:xfrm>
            <a:custGeom>
              <a:avLst/>
              <a:gdLst>
                <a:gd name="T0" fmla="*/ 564 w 564"/>
                <a:gd name="T1" fmla="*/ 278 h 587"/>
                <a:gd name="T2" fmla="*/ 461 w 564"/>
                <a:gd name="T3" fmla="*/ 278 h 587"/>
                <a:gd name="T4" fmla="*/ 461 w 564"/>
                <a:gd name="T5" fmla="*/ 587 h 587"/>
                <a:gd name="T6" fmla="*/ 102 w 564"/>
                <a:gd name="T7" fmla="*/ 587 h 587"/>
                <a:gd name="T8" fmla="*/ 102 w 564"/>
                <a:gd name="T9" fmla="*/ 278 h 587"/>
                <a:gd name="T10" fmla="*/ 0 w 564"/>
                <a:gd name="T11" fmla="*/ 278 h 587"/>
                <a:gd name="T12" fmla="*/ 283 w 564"/>
                <a:gd name="T13" fmla="*/ 0 h 587"/>
                <a:gd name="T14" fmla="*/ 564 w 564"/>
                <a:gd name="T15" fmla="*/ 278 h 587"/>
                <a:gd name="T16" fmla="*/ 564 w 564"/>
                <a:gd name="T17" fmla="*/ 278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4" h="587">
                  <a:moveTo>
                    <a:pt x="564" y="278"/>
                  </a:moveTo>
                  <a:lnTo>
                    <a:pt x="461" y="278"/>
                  </a:lnTo>
                  <a:lnTo>
                    <a:pt x="461" y="587"/>
                  </a:lnTo>
                  <a:lnTo>
                    <a:pt x="102" y="587"/>
                  </a:lnTo>
                  <a:lnTo>
                    <a:pt x="102" y="278"/>
                  </a:lnTo>
                  <a:lnTo>
                    <a:pt x="0" y="278"/>
                  </a:lnTo>
                  <a:lnTo>
                    <a:pt x="283" y="0"/>
                  </a:lnTo>
                  <a:lnTo>
                    <a:pt x="564" y="278"/>
                  </a:lnTo>
                  <a:lnTo>
                    <a:pt x="564" y="278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09585"/>
              <a:endParaRPr lang="en-US" sz="135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DD78B2C-8026-42BC-8748-9C309CA56011}"/>
                </a:ext>
              </a:extLst>
            </p:cNvPr>
            <p:cNvSpPr>
              <a:spLocks/>
            </p:cNvSpPr>
            <p:nvPr/>
          </p:nvSpPr>
          <p:spPr bwMode="auto">
            <a:xfrm rot="10633024">
              <a:off x="7042100" y="4396954"/>
              <a:ext cx="1060509" cy="970666"/>
            </a:xfrm>
            <a:custGeom>
              <a:avLst/>
              <a:gdLst>
                <a:gd name="T0" fmla="*/ 382 w 602"/>
                <a:gd name="T1" fmla="*/ 0 h 551"/>
                <a:gd name="T2" fmla="*/ 331 w 602"/>
                <a:gd name="T3" fmla="*/ 89 h 551"/>
                <a:gd name="T4" fmla="*/ 602 w 602"/>
                <a:gd name="T5" fmla="*/ 244 h 551"/>
                <a:gd name="T6" fmla="*/ 422 w 602"/>
                <a:gd name="T7" fmla="*/ 551 h 551"/>
                <a:gd name="T8" fmla="*/ 152 w 602"/>
                <a:gd name="T9" fmla="*/ 398 h 551"/>
                <a:gd name="T10" fmla="*/ 101 w 602"/>
                <a:gd name="T11" fmla="*/ 487 h 551"/>
                <a:gd name="T12" fmla="*/ 0 w 602"/>
                <a:gd name="T13" fmla="*/ 104 h 551"/>
                <a:gd name="T14" fmla="*/ 382 w 602"/>
                <a:gd name="T15" fmla="*/ 0 h 551"/>
                <a:gd name="T16" fmla="*/ 382 w 602"/>
                <a:gd name="T17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551">
                  <a:moveTo>
                    <a:pt x="382" y="0"/>
                  </a:moveTo>
                  <a:lnTo>
                    <a:pt x="331" y="89"/>
                  </a:lnTo>
                  <a:lnTo>
                    <a:pt x="602" y="244"/>
                  </a:lnTo>
                  <a:lnTo>
                    <a:pt x="422" y="551"/>
                  </a:lnTo>
                  <a:lnTo>
                    <a:pt x="152" y="398"/>
                  </a:lnTo>
                  <a:lnTo>
                    <a:pt x="101" y="487"/>
                  </a:lnTo>
                  <a:lnTo>
                    <a:pt x="0" y="104"/>
                  </a:lnTo>
                  <a:lnTo>
                    <a:pt x="382" y="0"/>
                  </a:lnTo>
                  <a:lnTo>
                    <a:pt x="382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09585"/>
              <a:endParaRPr lang="en-US" sz="135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Open Sans" panose="020B0606030504020204" pitchFamily="34" charset="0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387E9565-99B3-4518-8208-BC7AC291BBE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033973" y="2752862"/>
              <a:ext cx="1060509" cy="972427"/>
            </a:xfrm>
            <a:custGeom>
              <a:avLst/>
              <a:gdLst>
                <a:gd name="T0" fmla="*/ 101 w 602"/>
                <a:gd name="T1" fmla="*/ 67 h 552"/>
                <a:gd name="T2" fmla="*/ 152 w 602"/>
                <a:gd name="T3" fmla="*/ 156 h 552"/>
                <a:gd name="T4" fmla="*/ 422 w 602"/>
                <a:gd name="T5" fmla="*/ 0 h 552"/>
                <a:gd name="T6" fmla="*/ 602 w 602"/>
                <a:gd name="T7" fmla="*/ 309 h 552"/>
                <a:gd name="T8" fmla="*/ 331 w 602"/>
                <a:gd name="T9" fmla="*/ 463 h 552"/>
                <a:gd name="T10" fmla="*/ 382 w 602"/>
                <a:gd name="T11" fmla="*/ 552 h 552"/>
                <a:gd name="T12" fmla="*/ 0 w 602"/>
                <a:gd name="T13" fmla="*/ 449 h 552"/>
                <a:gd name="T14" fmla="*/ 101 w 602"/>
                <a:gd name="T15" fmla="*/ 67 h 552"/>
                <a:gd name="T16" fmla="*/ 101 w 602"/>
                <a:gd name="T17" fmla="*/ 67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2" h="552">
                  <a:moveTo>
                    <a:pt x="101" y="67"/>
                  </a:moveTo>
                  <a:lnTo>
                    <a:pt x="152" y="156"/>
                  </a:lnTo>
                  <a:lnTo>
                    <a:pt x="422" y="0"/>
                  </a:lnTo>
                  <a:lnTo>
                    <a:pt x="602" y="309"/>
                  </a:lnTo>
                  <a:lnTo>
                    <a:pt x="331" y="463"/>
                  </a:lnTo>
                  <a:lnTo>
                    <a:pt x="382" y="552"/>
                  </a:lnTo>
                  <a:lnTo>
                    <a:pt x="0" y="449"/>
                  </a:lnTo>
                  <a:lnTo>
                    <a:pt x="101" y="67"/>
                  </a:lnTo>
                  <a:lnTo>
                    <a:pt x="101" y="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09585"/>
              <a:endParaRPr lang="en-US" sz="1351" dirty="0">
                <a:solidFill>
                  <a:prstClr val="black">
                    <a:lumMod val="65000"/>
                    <a:lumOff val="35000"/>
                  </a:prstClr>
                </a:solidFill>
                <a:latin typeface="Open Sans" panose="020B0606030504020204" pitchFamily="34" charset="0"/>
              </a:endParaRPr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id="{A3B98663-31E4-48F8-8945-02C5B66D8E40}"/>
                </a:ext>
              </a:extLst>
            </p:cNvPr>
            <p:cNvSpPr/>
            <p:nvPr/>
          </p:nvSpPr>
          <p:spPr>
            <a:xfrm>
              <a:off x="4439831" y="2705950"/>
              <a:ext cx="3139154" cy="2653034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r>
                <a:rPr lang="cs-CZ" sz="2600" b="1" dirty="0">
                  <a:solidFill>
                    <a:prstClr val="white"/>
                  </a:solidFill>
                  <a:latin typeface="Myriad Pro" panose="020B0503030403020204" pitchFamily="34" charset="0"/>
                </a:rPr>
                <a:t>CO JSME VŠECHNO</a:t>
              </a:r>
            </a:p>
            <a:p>
              <a:pPr algn="ctr" defTabSz="609585"/>
              <a:r>
                <a:rPr lang="cs-CZ" sz="2600" b="1" dirty="0">
                  <a:solidFill>
                    <a:prstClr val="white"/>
                  </a:solidFill>
                  <a:latin typeface="Myriad Pro" panose="020B0503030403020204" pitchFamily="34" charset="0"/>
                </a:rPr>
                <a:t> DOSUD ZREALIZOVALI</a:t>
              </a:r>
              <a:r>
                <a:rPr lang="cs-CZ" sz="3600" b="1" dirty="0">
                  <a:solidFill>
                    <a:prstClr val="white"/>
                  </a:solidFill>
                  <a:latin typeface="Myriad Pro" panose="020B0503030403020204" pitchFamily="34" charset="0"/>
                </a:rPr>
                <a:t>?  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55511" y="4602313"/>
            <a:ext cx="3411117" cy="496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002060"/>
                </a:solidFill>
                <a:latin typeface="Myriad Pro" panose="020B0503030403020204" pitchFamily="34" charset="0"/>
              </a:rPr>
              <a:t>BESEDY PRO RODIČE</a:t>
            </a:r>
            <a:endParaRPr lang="en-US" sz="2000" b="1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81924" y="1348481"/>
            <a:ext cx="3735158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cs-CZ" sz="2000" b="1" dirty="0">
                <a:latin typeface="Myriad Pro" panose="020B0503030403020204" pitchFamily="34" charset="0"/>
              </a:rPr>
              <a:t>JEDNÁNÍ PRACOVNÍCH SKUPIN</a:t>
            </a:r>
            <a:endParaRPr lang="en-US" sz="2000" b="1" dirty="0">
              <a:latin typeface="Myriad Pro" panose="020B0503030403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580263" y="1117649"/>
            <a:ext cx="2876823" cy="1420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1562A4"/>
                </a:solidFill>
                <a:latin typeface="Myriad Pro" panose="020B0503030403020204" pitchFamily="34" charset="0"/>
              </a:rPr>
              <a:t>VZDĚLÁVACÍ AKCE </a:t>
            </a:r>
          </a:p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1562A4"/>
                </a:solidFill>
                <a:latin typeface="Myriad Pro" panose="020B0503030403020204" pitchFamily="34" charset="0"/>
              </a:rPr>
              <a:t>PRO PEDAGOGY </a:t>
            </a:r>
          </a:p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1562A4"/>
                </a:solidFill>
                <a:latin typeface="Myriad Pro" panose="020B0503030403020204" pitchFamily="34" charset="0"/>
              </a:rPr>
              <a:t>A ŘEDITELE ŠKOL</a:t>
            </a:r>
            <a:endParaRPr lang="en-US" sz="2000" b="1" dirty="0">
              <a:solidFill>
                <a:srgbClr val="1562A4"/>
              </a:solidFill>
              <a:latin typeface="Myriad Pro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8864696" y="3891551"/>
            <a:ext cx="2633552" cy="2343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00B050"/>
                </a:solidFill>
                <a:latin typeface="Myriad Pro" panose="020B0503030403020204" pitchFamily="34" charset="0"/>
              </a:rPr>
              <a:t>SDÍLENÍ ZKUŠENOSTÍ  PEDAGOGŮ ŠKOL </a:t>
            </a:r>
          </a:p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00B050"/>
                </a:solidFill>
                <a:latin typeface="Myriad Pro" panose="020B0503030403020204" pitchFamily="34" charset="0"/>
              </a:rPr>
              <a:t>V REGIONU I MIMO NĚJ </a:t>
            </a:r>
            <a:endParaRPr lang="en-US" sz="2000" b="1" dirty="0">
              <a:solidFill>
                <a:srgbClr val="00B050"/>
              </a:solidFill>
              <a:latin typeface="Myriad Pro" panose="020B0503030403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CB1A80-71F5-4FF2-A33E-5D89CD8D6C10}"/>
              </a:ext>
            </a:extLst>
          </p:cNvPr>
          <p:cNvSpPr/>
          <p:nvPr/>
        </p:nvSpPr>
        <p:spPr>
          <a:xfrm>
            <a:off x="4282630" y="5825515"/>
            <a:ext cx="4365514" cy="95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cs-CZ" sz="2000" b="1" dirty="0">
                <a:solidFill>
                  <a:srgbClr val="7030A0"/>
                </a:solidFill>
                <a:latin typeface="Myriad Pro" panose="020B0503030403020204" pitchFamily="34" charset="0"/>
              </a:rPr>
              <a:t>LITERÁRNÍ KLÁNÍ PRO ŽÁKY ZÁKLADNÍCH ŠKOL</a:t>
            </a:r>
            <a:endParaRPr lang="en-US" sz="2000" b="1" dirty="0">
              <a:solidFill>
                <a:srgbClr val="7030A0"/>
              </a:solidFill>
              <a:latin typeface="Myriad Pro" panose="020B0503030403020204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9398FFA-93D1-5E76-FDD9-B52E100657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708" y="-309789"/>
            <a:ext cx="2876822" cy="20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4BBA37A-D53F-4E9A-8FC9-B3B0BCD90372}"/>
              </a:ext>
            </a:extLst>
          </p:cNvPr>
          <p:cNvSpPr txBox="1"/>
          <p:nvPr/>
        </p:nvSpPr>
        <p:spPr>
          <a:xfrm>
            <a:off x="8714273" y="2412837"/>
            <a:ext cx="3173503" cy="506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cs-CZ" sz="2000" dirty="0">
                <a:solidFill>
                  <a:srgbClr val="FF6600"/>
                </a:solidFill>
                <a:latin typeface="Arial Black" panose="020B0A04020102020204" pitchFamily="34" charset="0"/>
              </a:rPr>
              <a:t>5</a:t>
            </a:r>
            <a:r>
              <a:rPr lang="cs-CZ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cs-CZ" sz="1500" dirty="0">
                <a:solidFill>
                  <a:srgbClr val="033570"/>
                </a:solidFill>
                <a:latin typeface="Arial Black" panose="020B0A04020102020204" pitchFamily="34" charset="0"/>
              </a:rPr>
              <a:t>BESED PRO RODIČE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33570"/>
              </a:solidFill>
              <a:effectLst/>
              <a:uLnTx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F82D30-5566-438F-B476-26C8B07DAD7A}"/>
              </a:ext>
            </a:extLst>
          </p:cNvPr>
          <p:cNvSpPr txBox="1"/>
          <p:nvPr/>
        </p:nvSpPr>
        <p:spPr>
          <a:xfrm>
            <a:off x="3721406" y="5953167"/>
            <a:ext cx="4493244" cy="6155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3 </a:t>
            </a: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NÁVŠTĚVY ŠKOL V REGIONU I MIMO REGION – SDÍLENÍ INSPIRATIVNÍ PRAXE</a:t>
            </a:r>
            <a:endParaRPr lang="en-GB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D9612-24E8-4512-AA15-6B27FCA07776}"/>
              </a:ext>
            </a:extLst>
          </p:cNvPr>
          <p:cNvSpPr txBox="1"/>
          <p:nvPr/>
        </p:nvSpPr>
        <p:spPr>
          <a:xfrm>
            <a:off x="3248222" y="180703"/>
            <a:ext cx="366155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noProof="0" dirty="0">
                <a:solidFill>
                  <a:srgbClr val="FF6600"/>
                </a:solidFill>
                <a:latin typeface="Arial Black" panose="020B0A04020102020204" pitchFamily="34" charset="0"/>
              </a:rPr>
              <a:t>18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33570"/>
                </a:solidFill>
                <a:effectLst/>
                <a:uLnTx/>
                <a:uFillTx/>
                <a:latin typeface="Arial Black" panose="020B0A04020102020204" pitchFamily="34" charset="0"/>
              </a:rPr>
              <a:t>JEDNÁNÍ PRACOVNÍCH</a:t>
            </a:r>
            <a:r>
              <a:rPr kumimoji="0" lang="cs-CZ" sz="1600" b="0" i="0" u="none" strike="noStrike" kern="1200" cap="none" spc="0" normalizeH="0" noProof="0" dirty="0">
                <a:ln>
                  <a:noFill/>
                </a:ln>
                <a:solidFill>
                  <a:srgbClr val="033570"/>
                </a:solidFill>
                <a:effectLst/>
                <a:uLnTx/>
                <a:uFillTx/>
                <a:latin typeface="Arial Black" panose="020B0A04020102020204" pitchFamily="34" charset="0"/>
              </a:rPr>
              <a:t> SKUPIN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3357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B35D52-0E23-40F4-B83C-1F37A9FE4089}"/>
              </a:ext>
            </a:extLst>
          </p:cNvPr>
          <p:cNvGrpSpPr/>
          <p:nvPr/>
        </p:nvGrpSpPr>
        <p:grpSpPr>
          <a:xfrm>
            <a:off x="4642350" y="1645671"/>
            <a:ext cx="3550412" cy="3550414"/>
            <a:chOff x="4663910" y="1616971"/>
            <a:chExt cx="3550412" cy="3550414"/>
          </a:xfrm>
          <a:solidFill>
            <a:srgbClr val="6BCBF6"/>
          </a:solidFill>
        </p:grpSpPr>
        <p:sp>
          <p:nvSpPr>
            <p:cNvPr id="4" name="Pie 4">
              <a:extLst>
                <a:ext uri="{FF2B5EF4-FFF2-40B4-BE49-F238E27FC236}">
                  <a16:creationId xmlns:a16="http://schemas.microsoft.com/office/drawing/2014/main" id="{31E9B3AB-D99A-4435-9589-37A48D6A0C1F}"/>
                </a:ext>
              </a:extLst>
            </p:cNvPr>
            <p:cNvSpPr/>
            <p:nvPr/>
          </p:nvSpPr>
          <p:spPr>
            <a:xfrm>
              <a:off x="4663910" y="1616971"/>
              <a:ext cx="3550412" cy="3550414"/>
            </a:xfrm>
            <a:prstGeom prst="pie">
              <a:avLst>
                <a:gd name="adj1" fmla="val 13617917"/>
                <a:gd name="adj2" fmla="val 8059559"/>
              </a:avLst>
            </a:prstGeom>
            <a:grp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D7BBB36-804B-4F67-B0CA-78D0557FBE2A}"/>
                </a:ext>
              </a:extLst>
            </p:cNvPr>
            <p:cNvSpPr/>
            <p:nvPr/>
          </p:nvSpPr>
          <p:spPr>
            <a:xfrm>
              <a:off x="4742177" y="1790433"/>
              <a:ext cx="3299350" cy="3299352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A4631C68-41B6-4B11-9ACF-3679DBD36899}"/>
                </a:ext>
              </a:extLst>
            </p:cNvPr>
            <p:cNvSpPr/>
            <p:nvPr/>
          </p:nvSpPr>
          <p:spPr>
            <a:xfrm>
              <a:off x="5145497" y="2098560"/>
              <a:ext cx="2587242" cy="2587238"/>
            </a:xfrm>
            <a:prstGeom prst="arc">
              <a:avLst>
                <a:gd name="adj1" fmla="val 13314329"/>
                <a:gd name="adj2" fmla="val 8223678"/>
              </a:avLst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AE3D493-F2C3-4577-BC19-B83CB9D4FA60}"/>
              </a:ext>
            </a:extLst>
          </p:cNvPr>
          <p:cNvSpPr txBox="1"/>
          <p:nvPr/>
        </p:nvSpPr>
        <p:spPr>
          <a:xfrm>
            <a:off x="27795" y="2711532"/>
            <a:ext cx="73872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800" i="0" u="none" strike="noStrike" kern="1200" normalizeH="0" baseline="0" noProof="0" dirty="0">
                <a:ln w="12700"/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A KOLIK TOHO</a:t>
            </a:r>
            <a:r>
              <a:rPr kumimoji="0" lang="cs-CZ" sz="3800" i="0" u="none" strike="noStrike" kern="1200" normalizeH="0" noProof="0" dirty="0">
                <a:ln w="12700"/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 VŠEHO VLASTNĚ BYLO ?</a:t>
            </a:r>
            <a:endParaRPr kumimoji="0" lang="en-US" sz="3800" i="0" u="none" strike="noStrike" kern="1200" normalizeH="0" baseline="0" noProof="0" dirty="0">
              <a:ln w="12700"/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8CFA05E-D685-4CD0-93D4-C8969CFED329}"/>
              </a:ext>
            </a:extLst>
          </p:cNvPr>
          <p:cNvGrpSpPr/>
          <p:nvPr/>
        </p:nvGrpSpPr>
        <p:grpSpPr>
          <a:xfrm flipH="1" flipV="1">
            <a:off x="4359820" y="4890099"/>
            <a:ext cx="656474" cy="206283"/>
            <a:chOff x="7010400" y="2362200"/>
            <a:chExt cx="969993" cy="304800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619B69-7986-4F18-90B9-A63EEAB830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DD1870F-35A2-490A-8889-DF2CEECE1A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B1F9F7-4579-46CC-9A84-5433B90D9E33}"/>
              </a:ext>
            </a:extLst>
          </p:cNvPr>
          <p:cNvGrpSpPr/>
          <p:nvPr/>
        </p:nvGrpSpPr>
        <p:grpSpPr>
          <a:xfrm flipH="1">
            <a:off x="4359820" y="1723259"/>
            <a:ext cx="656474" cy="206283"/>
            <a:chOff x="7010400" y="2362200"/>
            <a:chExt cx="969993" cy="3048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B6D79AA-5AE8-4F64-8891-A859691DDE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7C03899-08B0-43DF-A96E-22BA0AC918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CD79773-D51C-4579-A726-62C75D83431B}"/>
              </a:ext>
            </a:extLst>
          </p:cNvPr>
          <p:cNvCxnSpPr>
            <a:cxnSpLocks/>
            <a:stCxn id="22" idx="1"/>
            <a:endCxn id="13" idx="2"/>
          </p:cNvCxnSpPr>
          <p:nvPr/>
        </p:nvCxnSpPr>
        <p:spPr>
          <a:xfrm flipH="1" flipV="1">
            <a:off x="5079000" y="888589"/>
            <a:ext cx="746995" cy="56891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91E2395-51CF-46BD-A425-BB904416350F}"/>
              </a:ext>
            </a:extLst>
          </p:cNvPr>
          <p:cNvGrpSpPr/>
          <p:nvPr/>
        </p:nvGrpSpPr>
        <p:grpSpPr>
          <a:xfrm>
            <a:off x="8214650" y="4358403"/>
            <a:ext cx="660182" cy="220461"/>
            <a:chOff x="7010400" y="2362200"/>
            <a:chExt cx="969993" cy="304800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F26C392-F634-4319-9FE4-E2722A978E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E330A27-B0D2-4851-98F2-E9486BD69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64EE5FA-9153-4EC9-9391-69D1125B6DB5}"/>
              </a:ext>
            </a:extLst>
          </p:cNvPr>
          <p:cNvGrpSpPr/>
          <p:nvPr/>
        </p:nvGrpSpPr>
        <p:grpSpPr>
          <a:xfrm>
            <a:off x="7367959" y="1151278"/>
            <a:ext cx="1354707" cy="420419"/>
            <a:chOff x="7010400" y="2362200"/>
            <a:chExt cx="969993" cy="304800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2E98D60-CB7E-4C3B-B192-505BEA0E9D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AEF7F26-37A2-47C3-8D7C-DF781A910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80275CC-3C17-4632-9163-DA1D8E140E6F}"/>
              </a:ext>
            </a:extLst>
          </p:cNvPr>
          <p:cNvCxnSpPr>
            <a:cxnSpLocks/>
          </p:cNvCxnSpPr>
          <p:nvPr/>
        </p:nvCxnSpPr>
        <p:spPr>
          <a:xfrm flipH="1">
            <a:off x="8508264" y="2849292"/>
            <a:ext cx="214402" cy="435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72F0FAD5-3119-40A9-A77A-99F8107F6AF2}"/>
              </a:ext>
            </a:extLst>
          </p:cNvPr>
          <p:cNvSpPr/>
          <p:nvPr/>
        </p:nvSpPr>
        <p:spPr>
          <a:xfrm>
            <a:off x="7691191" y="4173085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3B1D0EE-CF72-4E5A-9986-B921C198A2AE}"/>
              </a:ext>
            </a:extLst>
          </p:cNvPr>
          <p:cNvSpPr/>
          <p:nvPr/>
        </p:nvSpPr>
        <p:spPr>
          <a:xfrm>
            <a:off x="7569198" y="2021272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059369B-BF4B-45C7-BD7A-A1FC2B640D3D}"/>
              </a:ext>
            </a:extLst>
          </p:cNvPr>
          <p:cNvSpPr/>
          <p:nvPr/>
        </p:nvSpPr>
        <p:spPr>
          <a:xfrm>
            <a:off x="6786179" y="1458414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4191A7C-7850-4AC6-AA56-74E8CF7457C7}"/>
              </a:ext>
            </a:extLst>
          </p:cNvPr>
          <p:cNvSpPr/>
          <p:nvPr/>
        </p:nvSpPr>
        <p:spPr>
          <a:xfrm>
            <a:off x="6874473" y="4839354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15412A-DE27-44CB-9243-B244C6A911EE}"/>
              </a:ext>
            </a:extLst>
          </p:cNvPr>
          <p:cNvSpPr/>
          <p:nvPr/>
        </p:nvSpPr>
        <p:spPr>
          <a:xfrm>
            <a:off x="4873796" y="4366356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9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2122CFD-95A7-4A4D-BA30-28632E9FBC95}"/>
              </a:ext>
            </a:extLst>
          </p:cNvPr>
          <p:cNvSpPr/>
          <p:nvPr/>
        </p:nvSpPr>
        <p:spPr>
          <a:xfrm>
            <a:off x="5739479" y="1370987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870BED-1D7E-4229-A252-71ADC30F597D}"/>
              </a:ext>
            </a:extLst>
          </p:cNvPr>
          <p:cNvSpPr/>
          <p:nvPr/>
        </p:nvSpPr>
        <p:spPr>
          <a:xfrm>
            <a:off x="4911279" y="1866535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Oval 29">
            <a:extLst>
              <a:ext uri="{FF2B5EF4-FFF2-40B4-BE49-F238E27FC236}">
                <a16:creationId xmlns:a16="http://schemas.microsoft.com/office/drawing/2014/main" id="{6765219A-6275-5B0E-36B9-1D1C5F593096}"/>
              </a:ext>
            </a:extLst>
          </p:cNvPr>
          <p:cNvSpPr/>
          <p:nvPr/>
        </p:nvSpPr>
        <p:spPr>
          <a:xfrm>
            <a:off x="7889960" y="2989631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14" name="Group 66">
            <a:extLst>
              <a:ext uri="{FF2B5EF4-FFF2-40B4-BE49-F238E27FC236}">
                <a16:creationId xmlns:a16="http://schemas.microsoft.com/office/drawing/2014/main" id="{3679A5C9-DE86-5DC8-2E73-F11245B0956F}"/>
              </a:ext>
            </a:extLst>
          </p:cNvPr>
          <p:cNvGrpSpPr/>
          <p:nvPr/>
        </p:nvGrpSpPr>
        <p:grpSpPr>
          <a:xfrm>
            <a:off x="8131896" y="1993020"/>
            <a:ext cx="1344995" cy="454446"/>
            <a:chOff x="7010400" y="2362200"/>
            <a:chExt cx="969993" cy="304800"/>
          </a:xfrm>
        </p:grpSpPr>
        <p:cxnSp>
          <p:nvCxnSpPr>
            <p:cNvPr id="15" name="Straight Connector 67">
              <a:extLst>
                <a:ext uri="{FF2B5EF4-FFF2-40B4-BE49-F238E27FC236}">
                  <a16:creationId xmlns:a16="http://schemas.microsoft.com/office/drawing/2014/main" id="{45587F79-4A0D-9DBF-0BAD-8DB5CE788F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Straight Connector 68">
              <a:extLst>
                <a:ext uri="{FF2B5EF4-FFF2-40B4-BE49-F238E27FC236}">
                  <a16:creationId xmlns:a16="http://schemas.microsoft.com/office/drawing/2014/main" id="{5A351D71-51EE-917B-8DAB-B27FE684B4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C2AF83C1-D3C0-DEED-5BAD-EB11AE20DECC}"/>
              </a:ext>
            </a:extLst>
          </p:cNvPr>
          <p:cNvSpPr txBox="1"/>
          <p:nvPr/>
        </p:nvSpPr>
        <p:spPr>
          <a:xfrm>
            <a:off x="7147208" y="535805"/>
            <a:ext cx="499514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  <a:r>
              <a:rPr lang="cs-CZ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cs-CZ" sz="1800" dirty="0">
                <a:solidFill>
                  <a:srgbClr val="033570"/>
                </a:solidFill>
                <a:latin typeface="Arial Black" panose="020B0A04020102020204" pitchFamily="34" charset="0"/>
              </a:rPr>
              <a:t>ZDRAVOTNÍK ZOTAVOVACÍCH AKCÍ</a:t>
            </a:r>
          </a:p>
          <a:p>
            <a:pPr defTabSz="914400">
              <a:lnSpc>
                <a:spcPct val="100000"/>
              </a:lnSpc>
              <a:defRPr/>
            </a:pPr>
            <a:r>
              <a:rPr lang="cs-CZ" sz="2000" dirty="0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  <a:r>
              <a:rPr lang="cs-CZ" sz="1800" dirty="0">
                <a:solidFill>
                  <a:srgbClr val="033570"/>
                </a:solidFill>
                <a:latin typeface="Arial Black" panose="020B0A04020102020204" pitchFamily="34" charset="0"/>
              </a:rPr>
              <a:t> LOGOPEDICKÝ ASISTENT V MŠ</a:t>
            </a:r>
            <a:endParaRPr lang="en-GB" sz="1400" dirty="0">
              <a:solidFill>
                <a:srgbClr val="03357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Oval 37">
            <a:extLst>
              <a:ext uri="{FF2B5EF4-FFF2-40B4-BE49-F238E27FC236}">
                <a16:creationId xmlns:a16="http://schemas.microsoft.com/office/drawing/2014/main" id="{75598942-D6C8-2816-D5DE-497C96A09C82}"/>
              </a:ext>
            </a:extLst>
          </p:cNvPr>
          <p:cNvSpPr/>
          <p:nvPr/>
        </p:nvSpPr>
        <p:spPr>
          <a:xfrm>
            <a:off x="5728087" y="4852827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88CCE3C1-E36F-F398-060B-6E25EC6FC73C}"/>
              </a:ext>
            </a:extLst>
          </p:cNvPr>
          <p:cNvGrpSpPr/>
          <p:nvPr/>
        </p:nvGrpSpPr>
        <p:grpSpPr>
          <a:xfrm flipV="1">
            <a:off x="7391853" y="5334835"/>
            <a:ext cx="1162679" cy="453048"/>
            <a:chOff x="7010400" y="2362200"/>
            <a:chExt cx="969993" cy="304800"/>
          </a:xfrm>
        </p:grpSpPr>
        <p:cxnSp>
          <p:nvCxnSpPr>
            <p:cNvPr id="23" name="Straight Connector 64">
              <a:extLst>
                <a:ext uri="{FF2B5EF4-FFF2-40B4-BE49-F238E27FC236}">
                  <a16:creationId xmlns:a16="http://schemas.microsoft.com/office/drawing/2014/main" id="{CC4482F6-84DF-9B80-16B8-3A6852DE3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65">
              <a:extLst>
                <a:ext uri="{FF2B5EF4-FFF2-40B4-BE49-F238E27FC236}">
                  <a16:creationId xmlns:a16="http://schemas.microsoft.com/office/drawing/2014/main" id="{D6352CA9-8F0A-0A62-D41E-48172AF962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5" name="TextBox 10">
            <a:extLst>
              <a:ext uri="{FF2B5EF4-FFF2-40B4-BE49-F238E27FC236}">
                <a16:creationId xmlns:a16="http://schemas.microsoft.com/office/drawing/2014/main" id="{AE3373DD-7321-6450-8B9B-5E38CC4F3AC1}"/>
              </a:ext>
            </a:extLst>
          </p:cNvPr>
          <p:cNvSpPr txBox="1"/>
          <p:nvPr/>
        </p:nvSpPr>
        <p:spPr>
          <a:xfrm>
            <a:off x="8545483" y="3538973"/>
            <a:ext cx="3484090" cy="16158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defTabSz="914400">
              <a:lnSpc>
                <a:spcPct val="100000"/>
              </a:lnSpc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cs-CZ" sz="1300" dirty="0">
                <a:solidFill>
                  <a:srgbClr val="033570"/>
                </a:solidFill>
                <a:latin typeface="Arial Black" panose="020B0A04020102020204" pitchFamily="34" charset="0"/>
              </a:rPr>
              <a:t>SETKÁNÍ KOORDINÁTORŮ ICT 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  <a:r>
              <a:rPr lang="cs-CZ" sz="2400" dirty="0">
                <a:solidFill>
                  <a:srgbClr val="033570"/>
                </a:solidFill>
                <a:latin typeface="Arial Black" panose="020B0A04020102020204" pitchFamily="34" charset="0"/>
              </a:rPr>
              <a:t> </a:t>
            </a:r>
            <a:r>
              <a:rPr lang="cs-CZ" sz="1300" dirty="0">
                <a:solidFill>
                  <a:srgbClr val="033570"/>
                </a:solidFill>
                <a:latin typeface="Arial Black" panose="020B0A04020102020204" pitchFamily="34" charset="0"/>
              </a:rPr>
              <a:t>SETKÁNÍ ASISTENTŮ PEDAGOGA</a:t>
            </a:r>
          </a:p>
          <a:p>
            <a:pPr lvl="0" defTabSz="914400">
              <a:lnSpc>
                <a:spcPct val="100000"/>
              </a:lnSpc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1 </a:t>
            </a:r>
            <a:r>
              <a:rPr lang="cs-CZ" sz="1300" dirty="0">
                <a:solidFill>
                  <a:srgbClr val="033570"/>
                </a:solidFill>
                <a:latin typeface="Arial Black" panose="020B0A04020102020204" pitchFamily="34" charset="0"/>
              </a:rPr>
              <a:t>SETKÁNÍ MATIKÁŘŮ ZŠ A SŠ</a:t>
            </a:r>
          </a:p>
          <a:p>
            <a:pPr defTabSz="914400">
              <a:lnSpc>
                <a:spcPct val="100000"/>
              </a:lnSpc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1 </a:t>
            </a:r>
            <a:r>
              <a:rPr lang="cs-CZ" sz="1100" dirty="0">
                <a:solidFill>
                  <a:srgbClr val="033570"/>
                </a:solidFill>
                <a:latin typeface="Arial Black" panose="020B0A04020102020204" pitchFamily="34" charset="0"/>
              </a:rPr>
              <a:t>SETKÁNÍ PEDAGOGŮ MŠ A ELEMENTARISTŮ</a:t>
            </a:r>
          </a:p>
        </p:txBody>
      </p:sp>
      <p:grpSp>
        <p:nvGrpSpPr>
          <p:cNvPr id="27" name="Group 51">
            <a:extLst>
              <a:ext uri="{FF2B5EF4-FFF2-40B4-BE49-F238E27FC236}">
                <a16:creationId xmlns:a16="http://schemas.microsoft.com/office/drawing/2014/main" id="{1DF58EAE-EC7B-F545-AE18-D155248739CE}"/>
              </a:ext>
            </a:extLst>
          </p:cNvPr>
          <p:cNvGrpSpPr/>
          <p:nvPr/>
        </p:nvGrpSpPr>
        <p:grpSpPr>
          <a:xfrm flipH="1" flipV="1">
            <a:off x="5812227" y="5362592"/>
            <a:ext cx="377363" cy="620146"/>
            <a:chOff x="7010400" y="2362200"/>
            <a:chExt cx="969993" cy="304800"/>
          </a:xfrm>
        </p:grpSpPr>
        <p:cxnSp>
          <p:nvCxnSpPr>
            <p:cNvPr id="28" name="Straight Connector 52">
              <a:extLst>
                <a:ext uri="{FF2B5EF4-FFF2-40B4-BE49-F238E27FC236}">
                  <a16:creationId xmlns:a16="http://schemas.microsoft.com/office/drawing/2014/main" id="{9C58F606-C22B-5195-35FF-58C1FDC207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53">
              <a:extLst>
                <a:ext uri="{FF2B5EF4-FFF2-40B4-BE49-F238E27FC236}">
                  <a16:creationId xmlns:a16="http://schemas.microsoft.com/office/drawing/2014/main" id="{A786946D-C587-7DE8-ECCA-39E98A1721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78EB708-E29C-4230-8975-2324E7D36CDE}"/>
              </a:ext>
            </a:extLst>
          </p:cNvPr>
          <p:cNvSpPr txBox="1"/>
          <p:nvPr/>
        </p:nvSpPr>
        <p:spPr>
          <a:xfrm>
            <a:off x="8420618" y="5449328"/>
            <a:ext cx="3615895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2</a:t>
            </a:r>
            <a:r>
              <a:rPr lang="cs-CZ" sz="18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VÝJEZDNÍ SEMINÁŘE  PRO VEDOUCÍ PRACOVNÍKY ŠKOL</a:t>
            </a:r>
            <a:endParaRPr lang="en-GB" sz="1400" dirty="0">
              <a:solidFill>
                <a:srgbClr val="03357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38CBA3-8E87-46C2-9F20-814B8719DE37}"/>
              </a:ext>
            </a:extLst>
          </p:cNvPr>
          <p:cNvSpPr txBox="1"/>
          <p:nvPr/>
        </p:nvSpPr>
        <p:spPr>
          <a:xfrm>
            <a:off x="154008" y="4349520"/>
            <a:ext cx="463059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ŘEŠENÍ KAZUISTIK V PEDAGOGICKÉ PRAXI: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38</a:t>
            </a: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rgbClr val="033570"/>
                </a:solidFill>
                <a:latin typeface="Arial Black" panose="020B0A04020102020204" pitchFamily="34" charset="0"/>
              </a:rPr>
              <a:t>INDIVIDUÁLNÍCH SETKÁNÍ S ODBORNÍKEM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9</a:t>
            </a: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rgbClr val="033570"/>
                </a:solidFill>
                <a:latin typeface="Arial Black" panose="020B0A04020102020204" pitchFamily="34" charset="0"/>
              </a:rPr>
              <a:t>SKUPINOVÝCH SETKÁNÍ S ODBORNÍKY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cs-CZ" dirty="0">
                <a:solidFill>
                  <a:srgbClr val="033570"/>
                </a:solidFill>
                <a:latin typeface="Arial Black" panose="020B0A04020102020204" pitchFamily="34" charset="0"/>
              </a:rPr>
              <a:t>NA ŠKOLÁCH </a:t>
            </a:r>
            <a:endParaRPr lang="cs-CZ" dirty="0">
              <a:solidFill>
                <a:srgbClr val="71F4FB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7F83F-3BB1-4F37-80E5-3AC65DDBD448}"/>
              </a:ext>
            </a:extLst>
          </p:cNvPr>
          <p:cNvSpPr txBox="1"/>
          <p:nvPr/>
        </p:nvSpPr>
        <p:spPr>
          <a:xfrm>
            <a:off x="279271" y="1142568"/>
            <a:ext cx="439664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21</a:t>
            </a:r>
            <a:r>
              <a:rPr lang="cs-CZ" sz="2000" dirty="0">
                <a:solidFill>
                  <a:srgbClr val="FFFFFF"/>
                </a:solidFill>
                <a:latin typeface="Arial Black" panose="020B0A04020102020204" pitchFamily="34" charset="0"/>
              </a:rPr>
              <a:t> </a:t>
            </a:r>
            <a:r>
              <a:rPr lang="cs-CZ" sz="1600" dirty="0">
                <a:solidFill>
                  <a:srgbClr val="033570"/>
                </a:solidFill>
                <a:latin typeface="Arial Black" panose="020B0A04020102020204" pitchFamily="34" charset="0"/>
              </a:rPr>
              <a:t>TÉMATICKÝCH SEMINÁŘŮ PRO </a:t>
            </a:r>
          </a:p>
          <a:p>
            <a:pPr lvl="0" algn="ctr">
              <a:lnSpc>
                <a:spcPct val="100000"/>
              </a:lnSpc>
              <a:defRPr/>
            </a:pPr>
            <a:r>
              <a:rPr lang="cs-CZ" sz="1600" dirty="0">
                <a:solidFill>
                  <a:srgbClr val="033570"/>
                </a:solidFill>
                <a:latin typeface="Arial Black" panose="020B0A04020102020204" pitchFamily="34" charset="0"/>
              </a:rPr>
              <a:t>PEDAGOGY MŠ A ZŠ S ODBORNÍKY</a:t>
            </a:r>
            <a:r>
              <a:rPr lang="cs-CZ" sz="1600" noProof="0" dirty="0">
                <a:solidFill>
                  <a:srgbClr val="033570"/>
                </a:solidFill>
                <a:latin typeface="Arial Black" panose="020B0A04020102020204" pitchFamily="34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3357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D47C3-55D6-46A8-94B8-AF6BC4901B85}"/>
              </a:ext>
            </a:extLst>
          </p:cNvPr>
          <p:cNvSpPr txBox="1"/>
          <p:nvPr/>
        </p:nvSpPr>
        <p:spPr>
          <a:xfrm>
            <a:off x="8170742" y="1528277"/>
            <a:ext cx="3971614" cy="506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rgbClr val="FF6600"/>
                </a:solidFill>
                <a:latin typeface="Arial Black" panose="020B0A04020102020204" pitchFamily="34" charset="0"/>
              </a:rPr>
              <a:t>1</a:t>
            </a:r>
            <a:r>
              <a:rPr lang="cs-CZ" sz="2000" b="1" dirty="0">
                <a:solidFill>
                  <a:srgbClr val="71F4FB"/>
                </a:solidFill>
                <a:latin typeface="Arial Black" panose="020B0A04020102020204" pitchFamily="34" charset="0"/>
              </a:rPr>
              <a:t> </a:t>
            </a:r>
            <a:r>
              <a:rPr lang="cs-CZ" sz="1500" dirty="0">
                <a:solidFill>
                  <a:srgbClr val="033570"/>
                </a:solidFill>
                <a:latin typeface="Arial Black" panose="020B0A04020102020204" pitchFamily="34" charset="0"/>
              </a:rPr>
              <a:t>LITERÁRNÍ KLÁNÍ PRO ŽÁKY ZŠ</a:t>
            </a:r>
            <a:endParaRPr lang="en-GB" sz="1500" dirty="0">
              <a:solidFill>
                <a:srgbClr val="03357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8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51" grpId="0"/>
      <p:bldP spid="51" grpId="1"/>
      <p:bldP spid="17" grpId="0" animBg="1"/>
      <p:bldP spid="25" grpId="0" animBg="1"/>
      <p:bldP spid="10" grpId="0" animBg="1"/>
      <p:bldP spid="12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E9740-7E84-8E64-4629-B37634871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26E66CD-5FB0-1B83-5ACD-54ED1B1C2C36}"/>
              </a:ext>
            </a:extLst>
          </p:cNvPr>
          <p:cNvGrpSpPr/>
          <p:nvPr/>
        </p:nvGrpSpPr>
        <p:grpSpPr>
          <a:xfrm>
            <a:off x="4642350" y="2282009"/>
            <a:ext cx="3180160" cy="2914076"/>
            <a:chOff x="4663910" y="1616971"/>
            <a:chExt cx="3550412" cy="3550414"/>
          </a:xfrm>
          <a:solidFill>
            <a:srgbClr val="6BCBF6"/>
          </a:solidFill>
        </p:grpSpPr>
        <p:sp>
          <p:nvSpPr>
            <p:cNvPr id="4" name="Pie 4">
              <a:extLst>
                <a:ext uri="{FF2B5EF4-FFF2-40B4-BE49-F238E27FC236}">
                  <a16:creationId xmlns:a16="http://schemas.microsoft.com/office/drawing/2014/main" id="{290861B7-7332-DC87-4E1B-79540EEE74CF}"/>
                </a:ext>
              </a:extLst>
            </p:cNvPr>
            <p:cNvSpPr/>
            <p:nvPr/>
          </p:nvSpPr>
          <p:spPr>
            <a:xfrm>
              <a:off x="4663910" y="1616971"/>
              <a:ext cx="3550412" cy="3550414"/>
            </a:xfrm>
            <a:prstGeom prst="pie">
              <a:avLst>
                <a:gd name="adj1" fmla="val 13617917"/>
                <a:gd name="adj2" fmla="val 8059559"/>
              </a:avLst>
            </a:prstGeom>
            <a:grpFill/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2F37809-C915-27C5-9FD8-7204EF7C77A5}"/>
                </a:ext>
              </a:extLst>
            </p:cNvPr>
            <p:cNvSpPr/>
            <p:nvPr/>
          </p:nvSpPr>
          <p:spPr>
            <a:xfrm>
              <a:off x="4742177" y="1790433"/>
              <a:ext cx="3299350" cy="3299352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111B6D0C-7089-45A4-EF63-E6BFED58A6BF}"/>
                </a:ext>
              </a:extLst>
            </p:cNvPr>
            <p:cNvSpPr/>
            <p:nvPr/>
          </p:nvSpPr>
          <p:spPr>
            <a:xfrm>
              <a:off x="5145497" y="2098560"/>
              <a:ext cx="2587242" cy="2587238"/>
            </a:xfrm>
            <a:prstGeom prst="arc">
              <a:avLst>
                <a:gd name="adj1" fmla="val 13314329"/>
                <a:gd name="adj2" fmla="val 8223678"/>
              </a:avLst>
            </a:prstGeom>
            <a:grpFill/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01DC27-9E3E-1852-314D-08E1D5588C07}"/>
              </a:ext>
            </a:extLst>
          </p:cNvPr>
          <p:cNvSpPr txBox="1"/>
          <p:nvPr/>
        </p:nvSpPr>
        <p:spPr>
          <a:xfrm>
            <a:off x="4478244" y="3445756"/>
            <a:ext cx="318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noProof="0" dirty="0">
                <a:ln w="12700"/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PŘEPOČTENO NA OSOBY </a:t>
            </a:r>
            <a:endParaRPr kumimoji="0" lang="en-US" sz="2000" i="0" u="none" strike="noStrike" kern="1200" normalizeH="0" baseline="0" noProof="0" dirty="0">
              <a:ln w="12700"/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4AC293E-52AD-6A8A-5454-9FB894C04489}"/>
              </a:ext>
            </a:extLst>
          </p:cNvPr>
          <p:cNvGrpSpPr/>
          <p:nvPr/>
        </p:nvGrpSpPr>
        <p:grpSpPr>
          <a:xfrm flipH="1">
            <a:off x="5729715" y="1445630"/>
            <a:ext cx="677211" cy="705786"/>
            <a:chOff x="7010400" y="2362200"/>
            <a:chExt cx="969993" cy="30480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978E502-9506-D848-6838-17CA9BEC9B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9A0099-EBDA-5B2E-C926-7541DDE59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5E9BED1-5973-8FE2-52D0-59394F440E4A}"/>
              </a:ext>
            </a:extLst>
          </p:cNvPr>
          <p:cNvCxnSpPr>
            <a:cxnSpLocks/>
          </p:cNvCxnSpPr>
          <p:nvPr/>
        </p:nvCxnSpPr>
        <p:spPr>
          <a:xfrm flipH="1">
            <a:off x="8191368" y="3429000"/>
            <a:ext cx="643497" cy="2351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6200C845-59EE-7389-014C-B3AA4AD15983}"/>
              </a:ext>
            </a:extLst>
          </p:cNvPr>
          <p:cNvSpPr/>
          <p:nvPr/>
        </p:nvSpPr>
        <p:spPr>
          <a:xfrm>
            <a:off x="6033001" y="4894486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6EA764-4295-8C85-D49E-BFE946DC86B0}"/>
              </a:ext>
            </a:extLst>
          </p:cNvPr>
          <p:cNvSpPr/>
          <p:nvPr/>
        </p:nvSpPr>
        <p:spPr>
          <a:xfrm>
            <a:off x="6092819" y="2081079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</a:rPr>
              <a:t>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" name="Oval 29">
            <a:extLst>
              <a:ext uri="{FF2B5EF4-FFF2-40B4-BE49-F238E27FC236}">
                <a16:creationId xmlns:a16="http://schemas.microsoft.com/office/drawing/2014/main" id="{EAAC57A7-2869-E43D-0488-E0C4EB6C03E9}"/>
              </a:ext>
            </a:extLst>
          </p:cNvPr>
          <p:cNvSpPr/>
          <p:nvPr/>
        </p:nvSpPr>
        <p:spPr>
          <a:xfrm>
            <a:off x="7604513" y="3562871"/>
            <a:ext cx="590770" cy="590771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outerShdw blurRad="444500" dist="88900" dir="5400000" sx="94000" sy="94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400" dirty="0">
                <a:solidFill>
                  <a:schemeClr val="tx1"/>
                </a:solidFill>
                <a:latin typeface="Arial Black" panose="020B0A04020102020204" pitchFamily="34" charset="0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grpSp>
        <p:nvGrpSpPr>
          <p:cNvPr id="20" name="Group 63">
            <a:extLst>
              <a:ext uri="{FF2B5EF4-FFF2-40B4-BE49-F238E27FC236}">
                <a16:creationId xmlns:a16="http://schemas.microsoft.com/office/drawing/2014/main" id="{CC332757-6FE8-C9F8-E51C-597A07904D7E}"/>
              </a:ext>
            </a:extLst>
          </p:cNvPr>
          <p:cNvGrpSpPr/>
          <p:nvPr/>
        </p:nvGrpSpPr>
        <p:grpSpPr>
          <a:xfrm flipH="1" flipV="1">
            <a:off x="5819524" y="5470779"/>
            <a:ext cx="474387" cy="427388"/>
            <a:chOff x="7010400" y="2362200"/>
            <a:chExt cx="969993" cy="304800"/>
          </a:xfrm>
        </p:grpSpPr>
        <p:cxnSp>
          <p:nvCxnSpPr>
            <p:cNvPr id="23" name="Straight Connector 64">
              <a:extLst>
                <a:ext uri="{FF2B5EF4-FFF2-40B4-BE49-F238E27FC236}">
                  <a16:creationId xmlns:a16="http://schemas.microsoft.com/office/drawing/2014/main" id="{17EC1BE2-A2AD-841A-D4BC-F6C79FFFC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15200" y="2362200"/>
              <a:ext cx="6651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65">
              <a:extLst>
                <a:ext uri="{FF2B5EF4-FFF2-40B4-BE49-F238E27FC236}">
                  <a16:creationId xmlns:a16="http://schemas.microsoft.com/office/drawing/2014/main" id="{39DC1FA6-1A6D-5E5C-BF4C-CCAFF03394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10400" y="2362201"/>
              <a:ext cx="304800" cy="3047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6E4DF53-C368-5142-0D6D-17DEF676CBC7}"/>
              </a:ext>
            </a:extLst>
          </p:cNvPr>
          <p:cNvSpPr txBox="1"/>
          <p:nvPr/>
        </p:nvSpPr>
        <p:spPr>
          <a:xfrm>
            <a:off x="5057441" y="5898166"/>
            <a:ext cx="3615895" cy="6771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 defTabSz="914400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156 </a:t>
            </a:r>
            <a:r>
              <a:rPr lang="cs-CZ" sz="1400" dirty="0">
                <a:solidFill>
                  <a:srgbClr val="033570"/>
                </a:solidFill>
                <a:latin typeface="Arial Black" panose="020B0A04020102020204" pitchFamily="34" charset="0"/>
              </a:rPr>
              <a:t>ŽÁKŮ, ÚČASTNÍKŮ LITERÁRNÍHO KLÁNÍ </a:t>
            </a:r>
            <a:endParaRPr lang="en-GB" sz="1400" dirty="0">
              <a:solidFill>
                <a:srgbClr val="03357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76EE64-B7D0-A8B6-B142-EFE5DED0946F}"/>
              </a:ext>
            </a:extLst>
          </p:cNvPr>
          <p:cNvSpPr txBox="1"/>
          <p:nvPr/>
        </p:nvSpPr>
        <p:spPr>
          <a:xfrm>
            <a:off x="3075704" y="1097775"/>
            <a:ext cx="439664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ct val="100000"/>
              </a:lnSpc>
              <a:defRPr/>
            </a:pPr>
            <a:r>
              <a:rPr lang="cs-CZ" sz="2400" dirty="0">
                <a:solidFill>
                  <a:srgbClr val="FF6600"/>
                </a:solidFill>
                <a:latin typeface="Arial Black" panose="020B0A04020102020204" pitchFamily="34" charset="0"/>
              </a:rPr>
              <a:t>633 </a:t>
            </a:r>
            <a:r>
              <a:rPr lang="cs-CZ" sz="1600" dirty="0">
                <a:solidFill>
                  <a:srgbClr val="033570"/>
                </a:solidFill>
                <a:latin typeface="Arial Black" panose="020B0A04020102020204" pitchFamily="34" charset="0"/>
              </a:rPr>
              <a:t>PROŠKOLENÝCH PEDAGOGŮ</a:t>
            </a:r>
            <a:r>
              <a:rPr lang="cs-CZ" sz="1600" noProof="0" dirty="0">
                <a:solidFill>
                  <a:srgbClr val="033570"/>
                </a:solidFill>
                <a:latin typeface="Arial Black" panose="020B0A04020102020204" pitchFamily="34" charset="0"/>
              </a:rPr>
              <a:t>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3357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F3DC809-986D-1C5C-5847-803B6265CE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865" y="324417"/>
            <a:ext cx="2992239" cy="2244179"/>
          </a:xfrm>
          <a:prstGeom prst="hexagon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3A0980E-E9D6-D0AC-2E60-431C82E3AD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865" y="3986017"/>
            <a:ext cx="2992238" cy="2244179"/>
          </a:xfrm>
          <a:prstGeom prst="hexagon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C7375F9-6550-D895-802A-C972333067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838" y="2104788"/>
            <a:ext cx="2352621" cy="1518189"/>
          </a:xfrm>
          <a:prstGeom prst="hexagon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EC46DC3C-A068-E3AB-FDA9-2122B03747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2692" y="5072729"/>
            <a:ext cx="2355056" cy="1521987"/>
          </a:xfrm>
          <a:prstGeom prst="hexagon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788AF348-1135-9EA4-C57C-FE3EEF0AA4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8" y="4254800"/>
            <a:ext cx="2578877" cy="1630632"/>
          </a:xfrm>
          <a:prstGeom prst="hexagon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6EEE69-653F-F2D0-378B-F7E632AF8DFA}"/>
              </a:ext>
            </a:extLst>
          </p:cNvPr>
          <p:cNvSpPr txBox="1"/>
          <p:nvPr/>
        </p:nvSpPr>
        <p:spPr>
          <a:xfrm>
            <a:off x="8673336" y="3038440"/>
            <a:ext cx="3315299" cy="506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rgbClr val="A0A1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defRPr/>
            </a:pPr>
            <a:r>
              <a:rPr lang="cs-CZ" sz="2000" dirty="0">
                <a:solidFill>
                  <a:srgbClr val="FF6600"/>
                </a:solidFill>
                <a:latin typeface="Arial Black" panose="020B0A04020102020204" pitchFamily="34" charset="0"/>
              </a:rPr>
              <a:t>382</a:t>
            </a:r>
            <a:r>
              <a:rPr lang="cs-CZ" sz="1800" dirty="0">
                <a:solidFill>
                  <a:srgbClr val="FF6600"/>
                </a:solidFill>
                <a:latin typeface="Arial Black" panose="020B0A04020102020204" pitchFamily="34" charset="0"/>
              </a:rPr>
              <a:t> </a:t>
            </a:r>
            <a:r>
              <a:rPr lang="cs-CZ" sz="1500" dirty="0">
                <a:solidFill>
                  <a:srgbClr val="033570"/>
                </a:solidFill>
                <a:latin typeface="Arial Black" panose="020B0A04020102020204" pitchFamily="34" charset="0"/>
              </a:rPr>
              <a:t>SPOKOJENÝCH RODIČŮ 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033570"/>
              </a:solidFill>
              <a:effectLst/>
              <a:uLnTx/>
              <a:uFillTx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AC0EC003-D794-E2EA-9060-568E694164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7" y="1259391"/>
            <a:ext cx="2543825" cy="1630632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410621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10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243;p480">
            <a:extLst>
              <a:ext uri="{FF2B5EF4-FFF2-40B4-BE49-F238E27FC236}">
                <a16:creationId xmlns:a16="http://schemas.microsoft.com/office/drawing/2014/main" id="{7F82B207-6FE9-CB10-B834-DCC136621D1E}"/>
              </a:ext>
            </a:extLst>
          </p:cNvPr>
          <p:cNvSpPr/>
          <p:nvPr/>
        </p:nvSpPr>
        <p:spPr>
          <a:xfrm>
            <a:off x="9327461" y="844407"/>
            <a:ext cx="529002" cy="50630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243;p480">
            <a:extLst>
              <a:ext uri="{FF2B5EF4-FFF2-40B4-BE49-F238E27FC236}">
                <a16:creationId xmlns:a16="http://schemas.microsoft.com/office/drawing/2014/main" id="{A8CAF1DD-85FC-0D03-BCE2-5B33C90183C3}"/>
              </a:ext>
            </a:extLst>
          </p:cNvPr>
          <p:cNvSpPr/>
          <p:nvPr/>
        </p:nvSpPr>
        <p:spPr>
          <a:xfrm>
            <a:off x="9341663" y="2799818"/>
            <a:ext cx="529002" cy="50630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6" name="Google Shape;2243;p480">
            <a:extLst>
              <a:ext uri="{FF2B5EF4-FFF2-40B4-BE49-F238E27FC236}">
                <a16:creationId xmlns:a16="http://schemas.microsoft.com/office/drawing/2014/main" id="{49B6AB5E-9F47-30E9-0E60-1C25F60CD98D}"/>
              </a:ext>
            </a:extLst>
          </p:cNvPr>
          <p:cNvSpPr/>
          <p:nvPr/>
        </p:nvSpPr>
        <p:spPr>
          <a:xfrm>
            <a:off x="9341663" y="2190580"/>
            <a:ext cx="529002" cy="50630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4" name="Google Shape;2272;p480">
            <a:extLst>
              <a:ext uri="{FF2B5EF4-FFF2-40B4-BE49-F238E27FC236}">
                <a16:creationId xmlns:a16="http://schemas.microsoft.com/office/drawing/2014/main" id="{C4DDAEBC-CFE7-9071-A333-1001168E2541}"/>
              </a:ext>
            </a:extLst>
          </p:cNvPr>
          <p:cNvGrpSpPr/>
          <p:nvPr/>
        </p:nvGrpSpPr>
        <p:grpSpPr>
          <a:xfrm>
            <a:off x="9911081" y="5662308"/>
            <a:ext cx="1691052" cy="952172"/>
            <a:chOff x="4640" y="115"/>
            <a:chExt cx="2232" cy="1294"/>
          </a:xfrm>
        </p:grpSpPr>
        <p:grpSp>
          <p:nvGrpSpPr>
            <p:cNvPr id="5" name="Google Shape;2273;p480">
              <a:extLst>
                <a:ext uri="{FF2B5EF4-FFF2-40B4-BE49-F238E27FC236}">
                  <a16:creationId xmlns:a16="http://schemas.microsoft.com/office/drawing/2014/main" id="{7625B787-85E8-FB0E-1AE7-13A411329F53}"/>
                </a:ext>
              </a:extLst>
            </p:cNvPr>
            <p:cNvGrpSpPr/>
            <p:nvPr/>
          </p:nvGrpSpPr>
          <p:grpSpPr>
            <a:xfrm>
              <a:off x="4640" y="387"/>
              <a:ext cx="2232" cy="1022"/>
              <a:chOff x="4640" y="387"/>
              <a:chExt cx="2232" cy="1022"/>
            </a:xfrm>
          </p:grpSpPr>
          <p:sp>
            <p:nvSpPr>
              <p:cNvPr id="52" name="Google Shape;2274;p480">
                <a:extLst>
                  <a:ext uri="{FF2B5EF4-FFF2-40B4-BE49-F238E27FC236}">
                    <a16:creationId xmlns:a16="http://schemas.microsoft.com/office/drawing/2014/main" id="{3A28B274-EAF3-A788-3480-EBB1DE7B4C36}"/>
                  </a:ext>
                </a:extLst>
              </p:cNvPr>
              <p:cNvSpPr/>
              <p:nvPr/>
            </p:nvSpPr>
            <p:spPr>
              <a:xfrm>
                <a:off x="5916" y="667"/>
                <a:ext cx="293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51" h="59" extrusionOk="0">
                    <a:moveTo>
                      <a:pt x="113" y="14"/>
                    </a:moveTo>
                    <a:cubicBezTo>
                      <a:pt x="50" y="23"/>
                      <a:pt x="50" y="23"/>
                      <a:pt x="50" y="23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46" y="49"/>
                      <a:pt x="46" y="49"/>
                      <a:pt x="46" y="49"/>
                    </a:cubicBezTo>
                    <a:cubicBezTo>
                      <a:pt x="107" y="59"/>
                      <a:pt x="107" y="59"/>
                      <a:pt x="107" y="59"/>
                    </a:cubicBezTo>
                    <a:cubicBezTo>
                      <a:pt x="107" y="59"/>
                      <a:pt x="151" y="30"/>
                      <a:pt x="113" y="14"/>
                    </a:cubicBezTo>
                  </a:path>
                </a:pathLst>
              </a:custGeom>
              <a:solidFill>
                <a:srgbClr val="D5DF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3" name="Google Shape;2275;p480">
                <a:extLst>
                  <a:ext uri="{FF2B5EF4-FFF2-40B4-BE49-F238E27FC236}">
                    <a16:creationId xmlns:a16="http://schemas.microsoft.com/office/drawing/2014/main" id="{E3FD3C68-312A-832E-1798-B5C23EE53930}"/>
                  </a:ext>
                </a:extLst>
              </p:cNvPr>
              <p:cNvSpPr/>
              <p:nvPr/>
            </p:nvSpPr>
            <p:spPr>
              <a:xfrm>
                <a:off x="5856" y="1279"/>
                <a:ext cx="134" cy="122"/>
              </a:xfrm>
              <a:custGeom>
                <a:avLst/>
                <a:gdLst/>
                <a:ahLst/>
                <a:cxnLst/>
                <a:rect l="l" t="t" r="r" b="b"/>
                <a:pathLst>
                  <a:path w="69" h="63" extrusionOk="0">
                    <a:moveTo>
                      <a:pt x="39" y="2"/>
                    </a:moveTo>
                    <a:cubicBezTo>
                      <a:pt x="39" y="2"/>
                      <a:pt x="44" y="30"/>
                      <a:pt x="28" y="37"/>
                    </a:cubicBezTo>
                    <a:cubicBezTo>
                      <a:pt x="12" y="45"/>
                      <a:pt x="0" y="43"/>
                      <a:pt x="3" y="52"/>
                    </a:cubicBezTo>
                    <a:cubicBezTo>
                      <a:pt x="3" y="52"/>
                      <a:pt x="2" y="63"/>
                      <a:pt x="36" y="59"/>
                    </a:cubicBezTo>
                    <a:cubicBezTo>
                      <a:pt x="36" y="59"/>
                      <a:pt x="59" y="57"/>
                      <a:pt x="65" y="52"/>
                    </a:cubicBezTo>
                    <a:cubicBezTo>
                      <a:pt x="69" y="48"/>
                      <a:pt x="63" y="17"/>
                      <a:pt x="60" y="8"/>
                    </a:cubicBezTo>
                    <a:cubicBezTo>
                      <a:pt x="60" y="8"/>
                      <a:pt x="45" y="0"/>
                      <a:pt x="39" y="2"/>
                    </a:cubicBezTo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4" name="Google Shape;2276;p480">
                <a:extLst>
                  <a:ext uri="{FF2B5EF4-FFF2-40B4-BE49-F238E27FC236}">
                    <a16:creationId xmlns:a16="http://schemas.microsoft.com/office/drawing/2014/main" id="{31A45D89-59D0-0373-7DD3-E410FEF2F0BF}"/>
                  </a:ext>
                </a:extLst>
              </p:cNvPr>
              <p:cNvSpPr/>
              <p:nvPr/>
            </p:nvSpPr>
            <p:spPr>
              <a:xfrm>
                <a:off x="6087" y="717"/>
                <a:ext cx="44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19" y="0"/>
                    </a:moveTo>
                    <a:cubicBezTo>
                      <a:pt x="19" y="0"/>
                      <a:pt x="0" y="41"/>
                      <a:pt x="2" y="70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0" y="42"/>
                      <a:pt x="23" y="1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5" name="Google Shape;2277;p480">
                <a:extLst>
                  <a:ext uri="{FF2B5EF4-FFF2-40B4-BE49-F238E27FC236}">
                    <a16:creationId xmlns:a16="http://schemas.microsoft.com/office/drawing/2014/main" id="{D00A93AE-6255-7764-E782-FB1FC13290D0}"/>
                  </a:ext>
                </a:extLst>
              </p:cNvPr>
              <p:cNvSpPr/>
              <p:nvPr/>
            </p:nvSpPr>
            <p:spPr>
              <a:xfrm>
                <a:off x="6121" y="686"/>
                <a:ext cx="22" cy="3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8" extrusionOk="0">
                    <a:moveTo>
                      <a:pt x="6" y="3"/>
                    </a:moveTo>
                    <a:cubicBezTo>
                      <a:pt x="6" y="3"/>
                      <a:pt x="0" y="16"/>
                      <a:pt x="1" y="17"/>
                    </a:cubicBezTo>
                    <a:cubicBezTo>
                      <a:pt x="2" y="18"/>
                      <a:pt x="7" y="18"/>
                      <a:pt x="7" y="18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8" y="0"/>
                      <a:pt x="6" y="3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6" name="Google Shape;2278;p480">
                <a:extLst>
                  <a:ext uri="{FF2B5EF4-FFF2-40B4-BE49-F238E27FC236}">
                    <a16:creationId xmlns:a16="http://schemas.microsoft.com/office/drawing/2014/main" id="{D208612D-4C72-4A49-2748-B34E9933A239}"/>
                  </a:ext>
                </a:extLst>
              </p:cNvPr>
              <p:cNvSpPr/>
              <p:nvPr/>
            </p:nvSpPr>
            <p:spPr>
              <a:xfrm>
                <a:off x="6127" y="577"/>
                <a:ext cx="82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42" h="75" extrusionOk="0">
                    <a:moveTo>
                      <a:pt x="10" y="67"/>
                    </a:moveTo>
                    <a:cubicBezTo>
                      <a:pt x="10" y="67"/>
                      <a:pt x="14" y="75"/>
                      <a:pt x="27" y="72"/>
                    </a:cubicBezTo>
                    <a:cubicBezTo>
                      <a:pt x="38" y="70"/>
                      <a:pt x="42" y="62"/>
                      <a:pt x="42" y="62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0" y="67"/>
                    </a:lnTo>
                    <a:close/>
                  </a:path>
                </a:pathLst>
              </a:custGeom>
              <a:solidFill>
                <a:srgbClr val="CF9E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7" name="Google Shape;2279;p480">
                <a:extLst>
                  <a:ext uri="{FF2B5EF4-FFF2-40B4-BE49-F238E27FC236}">
                    <a16:creationId xmlns:a16="http://schemas.microsoft.com/office/drawing/2014/main" id="{CD3FFE5C-A5C0-7046-0247-1BF51DA60DBD}"/>
                  </a:ext>
                </a:extLst>
              </p:cNvPr>
              <p:cNvSpPr/>
              <p:nvPr/>
            </p:nvSpPr>
            <p:spPr>
              <a:xfrm>
                <a:off x="6030" y="426"/>
                <a:ext cx="229" cy="223"/>
              </a:xfrm>
              <a:custGeom>
                <a:avLst/>
                <a:gdLst/>
                <a:ahLst/>
                <a:cxnLst/>
                <a:rect l="l" t="t" r="r" b="b"/>
                <a:pathLst>
                  <a:path w="118" h="115" extrusionOk="0">
                    <a:moveTo>
                      <a:pt x="115" y="30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8" y="82"/>
                      <a:pt x="98" y="111"/>
                      <a:pt x="72" y="112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26" y="115"/>
                      <a:pt x="3" y="89"/>
                      <a:pt x="2" y="5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7" y="0"/>
                      <a:pt x="78" y="19"/>
                      <a:pt x="115" y="30"/>
                    </a:cubicBezTo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8" name="Google Shape;2280;p480">
                <a:extLst>
                  <a:ext uri="{FF2B5EF4-FFF2-40B4-BE49-F238E27FC236}">
                    <a16:creationId xmlns:a16="http://schemas.microsoft.com/office/drawing/2014/main" id="{8B270D21-685C-03CA-DE7E-10087C7F5BBC}"/>
                  </a:ext>
                </a:extLst>
              </p:cNvPr>
              <p:cNvSpPr/>
              <p:nvPr/>
            </p:nvSpPr>
            <p:spPr>
              <a:xfrm>
                <a:off x="6048" y="653"/>
                <a:ext cx="219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89" extrusionOk="0">
                    <a:moveTo>
                      <a:pt x="77" y="12"/>
                    </a:moveTo>
                    <a:cubicBezTo>
                      <a:pt x="77" y="12"/>
                      <a:pt x="113" y="0"/>
                      <a:pt x="107" y="80"/>
                    </a:cubicBezTo>
                    <a:cubicBezTo>
                      <a:pt x="104" y="121"/>
                      <a:pt x="110" y="189"/>
                      <a:pt x="110" y="189"/>
                    </a:cubicBezTo>
                    <a:cubicBezTo>
                      <a:pt x="38" y="189"/>
                      <a:pt x="38" y="189"/>
                      <a:pt x="38" y="189"/>
                    </a:cubicBezTo>
                    <a:cubicBezTo>
                      <a:pt x="38" y="189"/>
                      <a:pt x="0" y="11"/>
                      <a:pt x="77" y="12"/>
                    </a:cubicBezTo>
                  </a:path>
                </a:pathLst>
              </a:custGeom>
              <a:solidFill>
                <a:srgbClr val="B9CAD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59" name="Google Shape;2281;p480">
                <a:extLst>
                  <a:ext uri="{FF2B5EF4-FFF2-40B4-BE49-F238E27FC236}">
                    <a16:creationId xmlns:a16="http://schemas.microsoft.com/office/drawing/2014/main" id="{93A1C168-89F5-3E26-E855-A3EBB9BCF3CF}"/>
                  </a:ext>
                </a:extLst>
              </p:cNvPr>
              <p:cNvSpPr/>
              <p:nvPr/>
            </p:nvSpPr>
            <p:spPr>
              <a:xfrm>
                <a:off x="6118" y="1007"/>
                <a:ext cx="159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82" h="61" extrusionOk="0">
                    <a:moveTo>
                      <a:pt x="6" y="56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82" y="42"/>
                      <a:pt x="58" y="52"/>
                    </a:cubicBezTo>
                    <a:cubicBezTo>
                      <a:pt x="35" y="61"/>
                      <a:pt x="6" y="56"/>
                      <a:pt x="6" y="56"/>
                    </a:cubicBezTo>
                  </a:path>
                </a:pathLst>
              </a:custGeom>
              <a:solidFill>
                <a:srgbClr val="CBB09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0" name="Google Shape;2282;p480">
                <a:extLst>
                  <a:ext uri="{FF2B5EF4-FFF2-40B4-BE49-F238E27FC236}">
                    <a16:creationId xmlns:a16="http://schemas.microsoft.com/office/drawing/2014/main" id="{46FB8ED3-6586-F583-1074-CC41B3E44EF0}"/>
                  </a:ext>
                </a:extLst>
              </p:cNvPr>
              <p:cNvSpPr/>
              <p:nvPr/>
            </p:nvSpPr>
            <p:spPr>
              <a:xfrm>
                <a:off x="6116" y="989"/>
                <a:ext cx="151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3" extrusionOk="0">
                    <a:moveTo>
                      <a:pt x="145" y="0"/>
                    </a:moveTo>
                    <a:lnTo>
                      <a:pt x="151" y="26"/>
                    </a:lnTo>
                    <a:lnTo>
                      <a:pt x="0" y="33"/>
                    </a:lnTo>
                    <a:lnTo>
                      <a:pt x="0" y="1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1" name="Google Shape;2283;p480">
                <a:extLst>
                  <a:ext uri="{FF2B5EF4-FFF2-40B4-BE49-F238E27FC236}">
                    <a16:creationId xmlns:a16="http://schemas.microsoft.com/office/drawing/2014/main" id="{2859B7DA-5579-5889-B5B3-F8B935D05755}"/>
                  </a:ext>
                </a:extLst>
              </p:cNvPr>
              <p:cNvSpPr/>
              <p:nvPr/>
            </p:nvSpPr>
            <p:spPr>
              <a:xfrm>
                <a:off x="6244" y="989"/>
                <a:ext cx="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9" h="29" extrusionOk="0">
                    <a:moveTo>
                      <a:pt x="2" y="29"/>
                    </a:moveTo>
                    <a:lnTo>
                      <a:pt x="9" y="29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CBB09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2" name="Google Shape;2284;p480">
                <a:extLst>
                  <a:ext uri="{FF2B5EF4-FFF2-40B4-BE49-F238E27FC236}">
                    <a16:creationId xmlns:a16="http://schemas.microsoft.com/office/drawing/2014/main" id="{316894ED-AD04-65F9-6F1A-8ADB6747A39D}"/>
                  </a:ext>
                </a:extLst>
              </p:cNvPr>
              <p:cNvSpPr/>
              <p:nvPr/>
            </p:nvSpPr>
            <p:spPr>
              <a:xfrm>
                <a:off x="6213" y="989"/>
                <a:ext cx="1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1" h="31" extrusionOk="0">
                    <a:moveTo>
                      <a:pt x="4" y="31"/>
                    </a:moveTo>
                    <a:lnTo>
                      <a:pt x="11" y="31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4" y="31"/>
                    </a:lnTo>
                    <a:close/>
                  </a:path>
                </a:pathLst>
              </a:custGeom>
              <a:solidFill>
                <a:srgbClr val="CBB09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3" name="Google Shape;2285;p480">
                <a:extLst>
                  <a:ext uri="{FF2B5EF4-FFF2-40B4-BE49-F238E27FC236}">
                    <a16:creationId xmlns:a16="http://schemas.microsoft.com/office/drawing/2014/main" id="{DE646013-C7FC-A04C-2AF8-53299CEAB2FF}"/>
                  </a:ext>
                </a:extLst>
              </p:cNvPr>
              <p:cNvSpPr/>
              <p:nvPr/>
            </p:nvSpPr>
            <p:spPr>
              <a:xfrm>
                <a:off x="6133" y="997"/>
                <a:ext cx="1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0" h="29" extrusionOk="0">
                    <a:moveTo>
                      <a:pt x="2" y="29"/>
                    </a:moveTo>
                    <a:lnTo>
                      <a:pt x="10" y="2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9"/>
                    </a:lnTo>
                    <a:close/>
                  </a:path>
                </a:pathLst>
              </a:custGeom>
              <a:solidFill>
                <a:srgbClr val="CBB09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4" name="Google Shape;2286;p480">
                <a:extLst>
                  <a:ext uri="{FF2B5EF4-FFF2-40B4-BE49-F238E27FC236}">
                    <a16:creationId xmlns:a16="http://schemas.microsoft.com/office/drawing/2014/main" id="{1FDDBCF4-5818-732F-FCF3-7505DF8F7450}"/>
                  </a:ext>
                </a:extLst>
              </p:cNvPr>
              <p:cNvSpPr/>
              <p:nvPr/>
            </p:nvSpPr>
            <p:spPr>
              <a:xfrm>
                <a:off x="6133" y="657"/>
                <a:ext cx="95" cy="53"/>
              </a:xfrm>
              <a:custGeom>
                <a:avLst/>
                <a:gdLst/>
                <a:ahLst/>
                <a:cxnLst/>
                <a:rect l="l" t="t" r="r" b="b"/>
                <a:pathLst>
                  <a:path w="49" h="27" extrusionOk="0">
                    <a:moveTo>
                      <a:pt x="49" y="10"/>
                    </a:moveTo>
                    <a:cubicBezTo>
                      <a:pt x="42" y="1"/>
                      <a:pt x="42" y="1"/>
                      <a:pt x="42" y="1"/>
                    </a:cubicBezTo>
                    <a:cubicBezTo>
                      <a:pt x="26" y="0"/>
                      <a:pt x="0" y="13"/>
                      <a:pt x="0" y="1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7"/>
                      <a:pt x="11" y="9"/>
                      <a:pt x="49" y="10"/>
                    </a:cubicBezTo>
                  </a:path>
                </a:pathLst>
              </a:custGeom>
              <a:solidFill>
                <a:srgbClr val="D5DF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5" name="Google Shape;2287;p480">
                <a:extLst>
                  <a:ext uri="{FF2B5EF4-FFF2-40B4-BE49-F238E27FC236}">
                    <a16:creationId xmlns:a16="http://schemas.microsoft.com/office/drawing/2014/main" id="{371C0821-018E-1CD4-5B00-A9826655A17C}"/>
                  </a:ext>
                </a:extLst>
              </p:cNvPr>
              <p:cNvSpPr/>
              <p:nvPr/>
            </p:nvSpPr>
            <p:spPr>
              <a:xfrm>
                <a:off x="6013" y="410"/>
                <a:ext cx="246" cy="232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19" extrusionOk="0">
                    <a:moveTo>
                      <a:pt x="14" y="6"/>
                    </a:moveTo>
                    <a:cubicBezTo>
                      <a:pt x="35" y="8"/>
                      <a:pt x="40" y="1"/>
                      <a:pt x="52" y="1"/>
                    </a:cubicBezTo>
                    <a:cubicBezTo>
                      <a:pt x="55" y="2"/>
                      <a:pt x="69" y="0"/>
                      <a:pt x="71" y="0"/>
                    </a:cubicBezTo>
                    <a:cubicBezTo>
                      <a:pt x="71" y="0"/>
                      <a:pt x="95" y="1"/>
                      <a:pt x="95" y="1"/>
                    </a:cubicBezTo>
                    <a:cubicBezTo>
                      <a:pt x="95" y="1"/>
                      <a:pt x="127" y="9"/>
                      <a:pt x="127" y="45"/>
                    </a:cubicBezTo>
                    <a:cubicBezTo>
                      <a:pt x="126" y="105"/>
                      <a:pt x="103" y="119"/>
                      <a:pt x="94" y="117"/>
                    </a:cubicBezTo>
                    <a:cubicBezTo>
                      <a:pt x="85" y="116"/>
                      <a:pt x="86" y="88"/>
                      <a:pt x="86" y="88"/>
                    </a:cubicBezTo>
                    <a:cubicBezTo>
                      <a:pt x="101" y="88"/>
                      <a:pt x="96" y="63"/>
                      <a:pt x="90" y="62"/>
                    </a:cubicBezTo>
                    <a:cubicBezTo>
                      <a:pt x="82" y="59"/>
                      <a:pt x="79" y="67"/>
                      <a:pt x="79" y="67"/>
                    </a:cubicBezTo>
                    <a:cubicBezTo>
                      <a:pt x="79" y="67"/>
                      <a:pt x="79" y="76"/>
                      <a:pt x="76" y="77"/>
                    </a:cubicBezTo>
                    <a:cubicBezTo>
                      <a:pt x="71" y="79"/>
                      <a:pt x="64" y="53"/>
                      <a:pt x="49" y="48"/>
                    </a:cubicBezTo>
                    <a:cubicBezTo>
                      <a:pt x="34" y="43"/>
                      <a:pt x="10" y="43"/>
                      <a:pt x="10" y="43"/>
                    </a:cubicBezTo>
                    <a:cubicBezTo>
                      <a:pt x="0" y="24"/>
                      <a:pt x="7" y="5"/>
                      <a:pt x="14" y="6"/>
                    </a:cubicBezTo>
                  </a:path>
                </a:pathLst>
              </a:custGeom>
              <a:solidFill>
                <a:srgbClr val="754C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66" name="Google Shape;2288;p480">
                <a:extLst>
                  <a:ext uri="{FF2B5EF4-FFF2-40B4-BE49-F238E27FC236}">
                    <a16:creationId xmlns:a16="http://schemas.microsoft.com/office/drawing/2014/main" id="{3C7D797F-2DF6-3641-36B3-3984C1A543E0}"/>
                  </a:ext>
                </a:extLst>
              </p:cNvPr>
              <p:cNvSpPr/>
              <p:nvPr/>
            </p:nvSpPr>
            <p:spPr>
              <a:xfrm>
                <a:off x="5918" y="1028"/>
                <a:ext cx="291" cy="319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64" extrusionOk="0">
                    <a:moveTo>
                      <a:pt x="104" y="0"/>
                    </a:moveTo>
                    <a:cubicBezTo>
                      <a:pt x="104" y="0"/>
                      <a:pt x="19" y="24"/>
                      <a:pt x="17" y="32"/>
                    </a:cubicBezTo>
                    <a:cubicBezTo>
                      <a:pt x="14" y="41"/>
                      <a:pt x="0" y="159"/>
                      <a:pt x="0" y="159"/>
                    </a:cubicBezTo>
                    <a:cubicBezTo>
                      <a:pt x="36" y="164"/>
                      <a:pt x="36" y="164"/>
                      <a:pt x="36" y="164"/>
                    </a:cubicBezTo>
                    <a:cubicBezTo>
                      <a:pt x="36" y="164"/>
                      <a:pt x="54" y="70"/>
                      <a:pt x="53" y="59"/>
                    </a:cubicBezTo>
                    <a:cubicBezTo>
                      <a:pt x="64" y="53"/>
                      <a:pt x="121" y="45"/>
                      <a:pt x="124" y="46"/>
                    </a:cubicBezTo>
                    <a:cubicBezTo>
                      <a:pt x="126" y="46"/>
                      <a:pt x="150" y="5"/>
                      <a:pt x="104" y="0"/>
                    </a:cubicBezTo>
                  </a:path>
                </a:pathLst>
              </a:custGeom>
              <a:solidFill>
                <a:srgbClr val="CBB09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67" name="Google Shape;2289;p480">
                <a:extLst>
                  <a:ext uri="{FF2B5EF4-FFF2-40B4-BE49-F238E27FC236}">
                    <a16:creationId xmlns:a16="http://schemas.microsoft.com/office/drawing/2014/main" id="{FCACE7F5-3F27-7039-7AD6-C73209F41664}"/>
                  </a:ext>
                </a:extLst>
              </p:cNvPr>
              <p:cNvCxnSpPr/>
              <p:nvPr/>
            </p:nvCxnSpPr>
            <p:spPr>
              <a:xfrm flipH="1">
                <a:off x="6090" y="1119"/>
                <a:ext cx="18" cy="2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2290;p480">
                <a:extLst>
                  <a:ext uri="{FF2B5EF4-FFF2-40B4-BE49-F238E27FC236}">
                    <a16:creationId xmlns:a16="http://schemas.microsoft.com/office/drawing/2014/main" id="{80ACB1EF-2434-597F-A1C8-6A3A7BCD02B5}"/>
                  </a:ext>
                </a:extLst>
              </p:cNvPr>
              <p:cNvCxnSpPr/>
              <p:nvPr/>
            </p:nvCxnSpPr>
            <p:spPr>
              <a:xfrm>
                <a:off x="6267" y="1119"/>
                <a:ext cx="17" cy="2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69" name="Google Shape;2291;p480">
                <a:extLst>
                  <a:ext uri="{FF2B5EF4-FFF2-40B4-BE49-F238E27FC236}">
                    <a16:creationId xmlns:a16="http://schemas.microsoft.com/office/drawing/2014/main" id="{ABFEA7F1-C9B9-FF72-B9EE-701D1AE6CAA2}"/>
                  </a:ext>
                </a:extLst>
              </p:cNvPr>
              <p:cNvSpPr/>
              <p:nvPr/>
            </p:nvSpPr>
            <p:spPr>
              <a:xfrm>
                <a:off x="6048" y="1106"/>
                <a:ext cx="258" cy="6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33" extrusionOk="0">
                    <a:moveTo>
                      <a:pt x="11" y="33"/>
                    </a:moveTo>
                    <a:cubicBezTo>
                      <a:pt x="133" y="33"/>
                      <a:pt x="133" y="33"/>
                      <a:pt x="133" y="33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0"/>
                      <a:pt x="55" y="0"/>
                      <a:pt x="30" y="0"/>
                    </a:cubicBezTo>
                    <a:cubicBezTo>
                      <a:pt x="0" y="0"/>
                      <a:pt x="11" y="33"/>
                      <a:pt x="11" y="33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0" name="Google Shape;2292;p480">
                <a:extLst>
                  <a:ext uri="{FF2B5EF4-FFF2-40B4-BE49-F238E27FC236}">
                    <a16:creationId xmlns:a16="http://schemas.microsoft.com/office/drawing/2014/main" id="{E3AE3859-2B30-2155-60F7-A675C730489A}"/>
                  </a:ext>
                </a:extLst>
              </p:cNvPr>
              <p:cNvSpPr/>
              <p:nvPr/>
            </p:nvSpPr>
            <p:spPr>
              <a:xfrm>
                <a:off x="6253" y="729"/>
                <a:ext cx="53" cy="383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7" extrusionOk="0">
                    <a:moveTo>
                      <a:pt x="27" y="195"/>
                    </a:move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" y="0"/>
                      <a:pt x="1" y="46"/>
                    </a:cubicBezTo>
                    <a:cubicBezTo>
                      <a:pt x="0" y="77"/>
                      <a:pt x="0" y="127"/>
                      <a:pt x="1" y="162"/>
                    </a:cubicBezTo>
                    <a:cubicBezTo>
                      <a:pt x="2" y="197"/>
                      <a:pt x="27" y="195"/>
                      <a:pt x="27" y="195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71" name="Google Shape;2293;p480">
                <a:extLst>
                  <a:ext uri="{FF2B5EF4-FFF2-40B4-BE49-F238E27FC236}">
                    <a16:creationId xmlns:a16="http://schemas.microsoft.com/office/drawing/2014/main" id="{53196A29-BF78-587F-BFF9-03FC1344D6D7}"/>
                  </a:ext>
                </a:extLst>
              </p:cNvPr>
              <p:cNvCxnSpPr/>
              <p:nvPr/>
            </p:nvCxnSpPr>
            <p:spPr>
              <a:xfrm>
                <a:off x="6294" y="1168"/>
                <a:ext cx="18" cy="2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2294;p480">
                <a:extLst>
                  <a:ext uri="{FF2B5EF4-FFF2-40B4-BE49-F238E27FC236}">
                    <a16:creationId xmlns:a16="http://schemas.microsoft.com/office/drawing/2014/main" id="{096F095E-1EE9-2503-9FF8-73C7F428874B}"/>
                  </a:ext>
                </a:extLst>
              </p:cNvPr>
              <p:cNvCxnSpPr/>
              <p:nvPr/>
            </p:nvCxnSpPr>
            <p:spPr>
              <a:xfrm flipH="1">
                <a:off x="6061" y="1168"/>
                <a:ext cx="18" cy="23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73" name="Google Shape;2295;p480">
                <a:extLst>
                  <a:ext uri="{FF2B5EF4-FFF2-40B4-BE49-F238E27FC236}">
                    <a16:creationId xmlns:a16="http://schemas.microsoft.com/office/drawing/2014/main" id="{22DCC083-2750-9DCE-C53C-B7F50545A364}"/>
                  </a:ext>
                </a:extLst>
              </p:cNvPr>
              <p:cNvSpPr/>
              <p:nvPr/>
            </p:nvSpPr>
            <p:spPr>
              <a:xfrm>
                <a:off x="5869" y="900"/>
                <a:ext cx="181" cy="21"/>
              </a:xfrm>
              <a:custGeom>
                <a:avLst/>
                <a:gdLst/>
                <a:ahLst/>
                <a:cxnLst/>
                <a:rect l="l" t="t" r="r" b="b"/>
                <a:pathLst>
                  <a:path w="93" h="11" extrusionOk="0">
                    <a:moveTo>
                      <a:pt x="0" y="6"/>
                    </a:moveTo>
                    <a:cubicBezTo>
                      <a:pt x="0" y="9"/>
                      <a:pt x="3" y="11"/>
                      <a:pt x="6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91" y="11"/>
                      <a:pt x="93" y="9"/>
                      <a:pt x="93" y="6"/>
                    </a:cubicBezTo>
                    <a:cubicBezTo>
                      <a:pt x="93" y="3"/>
                      <a:pt x="91" y="0"/>
                      <a:pt x="8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4" name="Google Shape;2296;p480">
                <a:extLst>
                  <a:ext uri="{FF2B5EF4-FFF2-40B4-BE49-F238E27FC236}">
                    <a16:creationId xmlns:a16="http://schemas.microsoft.com/office/drawing/2014/main" id="{6840B854-85DB-A725-6FB1-595EDF9D9F7D}"/>
                  </a:ext>
                </a:extLst>
              </p:cNvPr>
              <p:cNvSpPr/>
              <p:nvPr/>
            </p:nvSpPr>
            <p:spPr>
              <a:xfrm>
                <a:off x="5821" y="746"/>
                <a:ext cx="72" cy="177"/>
              </a:xfrm>
              <a:custGeom>
                <a:avLst/>
                <a:gdLst/>
                <a:ahLst/>
                <a:cxnLst/>
                <a:rect l="l" t="t" r="r" b="b"/>
                <a:pathLst>
                  <a:path w="37" h="91" extrusionOk="0">
                    <a:moveTo>
                      <a:pt x="33" y="90"/>
                    </a:moveTo>
                    <a:cubicBezTo>
                      <a:pt x="36" y="89"/>
                      <a:pt x="37" y="86"/>
                      <a:pt x="36" y="83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2"/>
                      <a:pt x="7" y="0"/>
                      <a:pt x="4" y="1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6" y="86"/>
                      <a:pt x="26" y="86"/>
                      <a:pt x="26" y="86"/>
                    </a:cubicBezTo>
                    <a:cubicBezTo>
                      <a:pt x="27" y="89"/>
                      <a:pt x="30" y="91"/>
                      <a:pt x="33" y="90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5" name="Google Shape;2297;p480">
                <a:extLst>
                  <a:ext uri="{FF2B5EF4-FFF2-40B4-BE49-F238E27FC236}">
                    <a16:creationId xmlns:a16="http://schemas.microsoft.com/office/drawing/2014/main" id="{DC75438A-2680-B6FA-58A9-23B841BE7B85}"/>
                  </a:ext>
                </a:extLst>
              </p:cNvPr>
              <p:cNvSpPr/>
              <p:nvPr/>
            </p:nvSpPr>
            <p:spPr>
              <a:xfrm>
                <a:off x="6034" y="665"/>
                <a:ext cx="212" cy="260"/>
              </a:xfrm>
              <a:custGeom>
                <a:avLst/>
                <a:gdLst/>
                <a:ahLst/>
                <a:cxnLst/>
                <a:rect l="l" t="t" r="r" b="b"/>
                <a:pathLst>
                  <a:path w="109" h="134" extrusionOk="0">
                    <a:moveTo>
                      <a:pt x="73" y="12"/>
                    </a:moveTo>
                    <a:cubicBezTo>
                      <a:pt x="73" y="12"/>
                      <a:pt x="90" y="0"/>
                      <a:pt x="100" y="17"/>
                    </a:cubicBezTo>
                    <a:cubicBezTo>
                      <a:pt x="109" y="33"/>
                      <a:pt x="86" y="100"/>
                      <a:pt x="74" y="109"/>
                    </a:cubicBezTo>
                    <a:cubicBezTo>
                      <a:pt x="61" y="118"/>
                      <a:pt x="25" y="132"/>
                      <a:pt x="13" y="134"/>
                    </a:cubicBezTo>
                    <a:cubicBezTo>
                      <a:pt x="13" y="134"/>
                      <a:pt x="0" y="113"/>
                      <a:pt x="1" y="112"/>
                    </a:cubicBezTo>
                    <a:cubicBezTo>
                      <a:pt x="4" y="109"/>
                      <a:pt x="49" y="82"/>
                      <a:pt x="49" y="82"/>
                    </a:cubicBezTo>
                    <a:cubicBezTo>
                      <a:pt x="49" y="82"/>
                      <a:pt x="64" y="21"/>
                      <a:pt x="73" y="12"/>
                    </a:cubicBezTo>
                  </a:path>
                </a:pathLst>
              </a:custGeom>
              <a:solidFill>
                <a:srgbClr val="D5DF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6" name="Google Shape;2298;p480">
                <a:extLst>
                  <a:ext uri="{FF2B5EF4-FFF2-40B4-BE49-F238E27FC236}">
                    <a16:creationId xmlns:a16="http://schemas.microsoft.com/office/drawing/2014/main" id="{43594056-3647-735C-BB7E-D6DC928F9839}"/>
                  </a:ext>
                </a:extLst>
              </p:cNvPr>
              <p:cNvSpPr/>
              <p:nvPr/>
            </p:nvSpPr>
            <p:spPr>
              <a:xfrm>
                <a:off x="6032" y="873"/>
                <a:ext cx="45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5" h="52" extrusionOk="0">
                    <a:moveTo>
                      <a:pt x="0" y="9"/>
                    </a:moveTo>
                    <a:lnTo>
                      <a:pt x="16" y="0"/>
                    </a:lnTo>
                    <a:lnTo>
                      <a:pt x="45" y="48"/>
                    </a:lnTo>
                    <a:lnTo>
                      <a:pt x="25" y="5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9CAD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7" name="Google Shape;2299;p480">
                <a:extLst>
                  <a:ext uri="{FF2B5EF4-FFF2-40B4-BE49-F238E27FC236}">
                    <a16:creationId xmlns:a16="http://schemas.microsoft.com/office/drawing/2014/main" id="{0D5D584C-BF3D-71DC-2062-CFCE59D1B3F6}"/>
                  </a:ext>
                </a:extLst>
              </p:cNvPr>
              <p:cNvSpPr/>
              <p:nvPr/>
            </p:nvSpPr>
            <p:spPr>
              <a:xfrm>
                <a:off x="6057" y="912"/>
                <a:ext cx="8" cy="9"/>
              </a:xfrm>
              <a:custGeom>
                <a:avLst/>
                <a:gdLst/>
                <a:ahLst/>
                <a:cxnLst/>
                <a:rect l="l" t="t" r="r" b="b"/>
                <a:pathLst>
                  <a:path w="4" h="5" extrusionOk="0">
                    <a:moveTo>
                      <a:pt x="0" y="3"/>
                    </a:moveTo>
                    <a:cubicBezTo>
                      <a:pt x="1" y="4"/>
                      <a:pt x="2" y="5"/>
                      <a:pt x="3" y="5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</a:path>
                </a:pathLst>
              </a:custGeom>
              <a:solidFill>
                <a:srgbClr val="D5DFE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8" name="Google Shape;2300;p480">
                <a:extLst>
                  <a:ext uri="{FF2B5EF4-FFF2-40B4-BE49-F238E27FC236}">
                    <a16:creationId xmlns:a16="http://schemas.microsoft.com/office/drawing/2014/main" id="{0DC21145-648F-125A-E326-A7A1AF100DC9}"/>
                  </a:ext>
                </a:extLst>
              </p:cNvPr>
              <p:cNvSpPr/>
              <p:nvPr/>
            </p:nvSpPr>
            <p:spPr>
              <a:xfrm>
                <a:off x="5966" y="890"/>
                <a:ext cx="84" cy="3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7" extrusionOk="0">
                    <a:moveTo>
                      <a:pt x="37" y="0"/>
                    </a:moveTo>
                    <a:cubicBezTo>
                      <a:pt x="37" y="0"/>
                      <a:pt x="3" y="13"/>
                      <a:pt x="1" y="16"/>
                    </a:cubicBezTo>
                    <a:cubicBezTo>
                      <a:pt x="0" y="17"/>
                      <a:pt x="10" y="16"/>
                      <a:pt x="21" y="16"/>
                    </a:cubicBezTo>
                    <a:cubicBezTo>
                      <a:pt x="32" y="17"/>
                      <a:pt x="39" y="16"/>
                      <a:pt x="43" y="12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79" name="Google Shape;2301;p480">
                <a:extLst>
                  <a:ext uri="{FF2B5EF4-FFF2-40B4-BE49-F238E27FC236}">
                    <a16:creationId xmlns:a16="http://schemas.microsoft.com/office/drawing/2014/main" id="{CEC947BD-DA5B-AA24-7B5B-17BE9208AD97}"/>
                  </a:ext>
                </a:extLst>
              </p:cNvPr>
              <p:cNvSpPr/>
              <p:nvPr/>
            </p:nvSpPr>
            <p:spPr>
              <a:xfrm>
                <a:off x="5912" y="661"/>
                <a:ext cx="33" cy="47"/>
              </a:xfrm>
              <a:custGeom>
                <a:avLst/>
                <a:gdLst/>
                <a:ahLst/>
                <a:cxnLst/>
                <a:rect l="l" t="t" r="r" b="b"/>
                <a:pathLst>
                  <a:path w="33" h="47" extrusionOk="0">
                    <a:moveTo>
                      <a:pt x="33" y="6"/>
                    </a:moveTo>
                    <a:lnTo>
                      <a:pt x="21" y="0"/>
                    </a:lnTo>
                    <a:lnTo>
                      <a:pt x="0" y="41"/>
                    </a:lnTo>
                    <a:lnTo>
                      <a:pt x="10" y="47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B9CADD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0" name="Google Shape;2302;p480">
                <a:extLst>
                  <a:ext uri="{FF2B5EF4-FFF2-40B4-BE49-F238E27FC236}">
                    <a16:creationId xmlns:a16="http://schemas.microsoft.com/office/drawing/2014/main" id="{37DB91BC-BD7A-C592-B3C3-32C80FF73B02}"/>
                  </a:ext>
                </a:extLst>
              </p:cNvPr>
              <p:cNvSpPr/>
              <p:nvPr/>
            </p:nvSpPr>
            <p:spPr>
              <a:xfrm>
                <a:off x="5864" y="595"/>
                <a:ext cx="66" cy="97"/>
              </a:xfrm>
              <a:custGeom>
                <a:avLst/>
                <a:gdLst/>
                <a:ahLst/>
                <a:cxnLst/>
                <a:rect l="l" t="t" r="r" b="b"/>
                <a:pathLst>
                  <a:path w="34" h="50" extrusionOk="0">
                    <a:moveTo>
                      <a:pt x="34" y="38"/>
                    </a:moveTo>
                    <a:cubicBezTo>
                      <a:pt x="34" y="38"/>
                      <a:pt x="23" y="30"/>
                      <a:pt x="17" y="19"/>
                    </a:cubicBezTo>
                    <a:cubicBezTo>
                      <a:pt x="12" y="10"/>
                      <a:pt x="10" y="2"/>
                      <a:pt x="10" y="2"/>
                    </a:cubicBezTo>
                    <a:cubicBezTo>
                      <a:pt x="10" y="2"/>
                      <a:pt x="0" y="0"/>
                      <a:pt x="11" y="24"/>
                    </a:cubicBezTo>
                    <a:cubicBezTo>
                      <a:pt x="11" y="24"/>
                      <a:pt x="6" y="25"/>
                      <a:pt x="5" y="26"/>
                    </a:cubicBezTo>
                    <a:cubicBezTo>
                      <a:pt x="3" y="29"/>
                      <a:pt x="5" y="36"/>
                      <a:pt x="8" y="41"/>
                    </a:cubicBezTo>
                    <a:cubicBezTo>
                      <a:pt x="11" y="43"/>
                      <a:pt x="10" y="41"/>
                      <a:pt x="11" y="41"/>
                    </a:cubicBezTo>
                    <a:cubicBezTo>
                      <a:pt x="13" y="44"/>
                      <a:pt x="14" y="48"/>
                      <a:pt x="17" y="49"/>
                    </a:cubicBezTo>
                    <a:cubicBezTo>
                      <a:pt x="21" y="49"/>
                      <a:pt x="27" y="50"/>
                      <a:pt x="27" y="50"/>
                    </a:cubicBez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1" name="Google Shape;2303;p480">
                <a:extLst>
                  <a:ext uri="{FF2B5EF4-FFF2-40B4-BE49-F238E27FC236}">
                    <a16:creationId xmlns:a16="http://schemas.microsoft.com/office/drawing/2014/main" id="{E7DBF83B-C7AA-8DEA-5E2E-50A62050C567}"/>
                  </a:ext>
                </a:extLst>
              </p:cNvPr>
              <p:cNvSpPr/>
              <p:nvPr/>
            </p:nvSpPr>
            <p:spPr>
              <a:xfrm>
                <a:off x="6121" y="498"/>
                <a:ext cx="43" cy="64"/>
              </a:xfrm>
              <a:custGeom>
                <a:avLst/>
                <a:gdLst/>
                <a:ahLst/>
                <a:cxnLst/>
                <a:rect l="l" t="t" r="r" b="b"/>
                <a:pathLst>
                  <a:path w="22" h="33" extrusionOk="0">
                    <a:moveTo>
                      <a:pt x="0" y="6"/>
                    </a:moveTo>
                    <a:cubicBezTo>
                      <a:pt x="0" y="6"/>
                      <a:pt x="9" y="16"/>
                      <a:pt x="9" y="33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17"/>
                      <a:pt x="22" y="14"/>
                    </a:cubicBezTo>
                    <a:cubicBezTo>
                      <a:pt x="22" y="11"/>
                      <a:pt x="5" y="0"/>
                      <a:pt x="0" y="6"/>
                    </a:cubicBezTo>
                  </a:path>
                </a:pathLst>
              </a:custGeom>
              <a:solidFill>
                <a:srgbClr val="754C2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2" name="Google Shape;2304;p480">
                <a:extLst>
                  <a:ext uri="{FF2B5EF4-FFF2-40B4-BE49-F238E27FC236}">
                    <a16:creationId xmlns:a16="http://schemas.microsoft.com/office/drawing/2014/main" id="{6BD45C6A-ABED-A963-DA91-5EF91B0EA7B3}"/>
                  </a:ext>
                </a:extLst>
              </p:cNvPr>
              <p:cNvSpPr/>
              <p:nvPr/>
            </p:nvSpPr>
            <p:spPr>
              <a:xfrm>
                <a:off x="4813" y="772"/>
                <a:ext cx="110" cy="101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01" extrusionOk="0">
                    <a:moveTo>
                      <a:pt x="81" y="0"/>
                    </a:moveTo>
                    <a:lnTo>
                      <a:pt x="110" y="31"/>
                    </a:lnTo>
                    <a:lnTo>
                      <a:pt x="19" y="101"/>
                    </a:lnTo>
                    <a:lnTo>
                      <a:pt x="0" y="37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D2E5C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3" name="Google Shape;2305;p480">
                <a:extLst>
                  <a:ext uri="{FF2B5EF4-FFF2-40B4-BE49-F238E27FC236}">
                    <a16:creationId xmlns:a16="http://schemas.microsoft.com/office/drawing/2014/main" id="{F718EB0A-FDBC-4F0D-E6B9-6BA81FFB4D7F}"/>
                  </a:ext>
                </a:extLst>
              </p:cNvPr>
              <p:cNvSpPr/>
              <p:nvPr/>
            </p:nvSpPr>
            <p:spPr>
              <a:xfrm>
                <a:off x="4906" y="772"/>
                <a:ext cx="157" cy="95"/>
              </a:xfrm>
              <a:custGeom>
                <a:avLst/>
                <a:gdLst/>
                <a:ahLst/>
                <a:cxnLst/>
                <a:rect l="l" t="t" r="r" b="b"/>
                <a:pathLst>
                  <a:path w="81" h="49" extrusionOk="0">
                    <a:moveTo>
                      <a:pt x="4" y="48"/>
                    </a:moveTo>
                    <a:cubicBezTo>
                      <a:pt x="3" y="49"/>
                      <a:pt x="1" y="49"/>
                      <a:pt x="1" y="47"/>
                    </a:cubicBezTo>
                    <a:cubicBezTo>
                      <a:pt x="0" y="46"/>
                      <a:pt x="0" y="45"/>
                      <a:pt x="2" y="44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8" y="0"/>
                      <a:pt x="79" y="0"/>
                      <a:pt x="80" y="1"/>
                    </a:cubicBezTo>
                    <a:cubicBezTo>
                      <a:pt x="81" y="2"/>
                      <a:pt x="80" y="4"/>
                      <a:pt x="79" y="4"/>
                    </a:cubicBezTo>
                    <a:lnTo>
                      <a:pt x="4" y="48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4" name="Google Shape;2306;p480">
                <a:extLst>
                  <a:ext uri="{FF2B5EF4-FFF2-40B4-BE49-F238E27FC236}">
                    <a16:creationId xmlns:a16="http://schemas.microsoft.com/office/drawing/2014/main" id="{E78DC505-DDFF-5330-0DBF-AD1CABDBB538}"/>
                  </a:ext>
                </a:extLst>
              </p:cNvPr>
              <p:cNvSpPr/>
              <p:nvPr/>
            </p:nvSpPr>
            <p:spPr>
              <a:xfrm>
                <a:off x="4958" y="1283"/>
                <a:ext cx="132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68" h="62" extrusionOk="0">
                    <a:moveTo>
                      <a:pt x="29" y="2"/>
                    </a:moveTo>
                    <a:cubicBezTo>
                      <a:pt x="29" y="2"/>
                      <a:pt x="25" y="29"/>
                      <a:pt x="40" y="36"/>
                    </a:cubicBezTo>
                    <a:cubicBezTo>
                      <a:pt x="56" y="44"/>
                      <a:pt x="68" y="42"/>
                      <a:pt x="65" y="51"/>
                    </a:cubicBezTo>
                    <a:cubicBezTo>
                      <a:pt x="65" y="51"/>
                      <a:pt x="65" y="62"/>
                      <a:pt x="32" y="58"/>
                    </a:cubicBezTo>
                    <a:cubicBezTo>
                      <a:pt x="32" y="58"/>
                      <a:pt x="10" y="56"/>
                      <a:pt x="4" y="51"/>
                    </a:cubicBezTo>
                    <a:cubicBezTo>
                      <a:pt x="0" y="47"/>
                      <a:pt x="5" y="17"/>
                      <a:pt x="9" y="8"/>
                    </a:cubicBezTo>
                    <a:cubicBezTo>
                      <a:pt x="9" y="8"/>
                      <a:pt x="23" y="0"/>
                      <a:pt x="29" y="2"/>
                    </a:cubicBezTo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5" name="Google Shape;2307;p480">
                <a:extLst>
                  <a:ext uri="{FF2B5EF4-FFF2-40B4-BE49-F238E27FC236}">
                    <a16:creationId xmlns:a16="http://schemas.microsoft.com/office/drawing/2014/main" id="{D431CD09-E966-EFD5-558E-77F127A3F3EB}"/>
                  </a:ext>
                </a:extLst>
              </p:cNvPr>
              <p:cNvSpPr/>
              <p:nvPr/>
            </p:nvSpPr>
            <p:spPr>
              <a:xfrm>
                <a:off x="4818" y="727"/>
                <a:ext cx="45" cy="146"/>
              </a:xfrm>
              <a:custGeom>
                <a:avLst/>
                <a:gdLst/>
                <a:ahLst/>
                <a:cxnLst/>
                <a:rect l="l" t="t" r="r" b="b"/>
                <a:pathLst>
                  <a:path w="23" h="75" extrusionOk="0">
                    <a:moveTo>
                      <a:pt x="4" y="0"/>
                    </a:moveTo>
                    <a:cubicBezTo>
                      <a:pt x="4" y="0"/>
                      <a:pt x="23" y="41"/>
                      <a:pt x="20" y="70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7"/>
                      <a:pt x="13" y="42"/>
                      <a:pt x="0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6" name="Google Shape;2308;p480">
                <a:extLst>
                  <a:ext uri="{FF2B5EF4-FFF2-40B4-BE49-F238E27FC236}">
                    <a16:creationId xmlns:a16="http://schemas.microsoft.com/office/drawing/2014/main" id="{531AFC56-4729-9F00-98D5-3D525E34F0F4}"/>
                  </a:ext>
                </a:extLst>
              </p:cNvPr>
              <p:cNvSpPr/>
              <p:nvPr/>
            </p:nvSpPr>
            <p:spPr>
              <a:xfrm>
                <a:off x="4807" y="698"/>
                <a:ext cx="21" cy="35"/>
              </a:xfrm>
              <a:custGeom>
                <a:avLst/>
                <a:gdLst/>
                <a:ahLst/>
                <a:cxnLst/>
                <a:rect l="l" t="t" r="r" b="b"/>
                <a:pathLst>
                  <a:path w="11" h="18" extrusionOk="0">
                    <a:moveTo>
                      <a:pt x="5" y="3"/>
                    </a:moveTo>
                    <a:cubicBezTo>
                      <a:pt x="5" y="3"/>
                      <a:pt x="11" y="16"/>
                      <a:pt x="10" y="17"/>
                    </a:cubicBezTo>
                    <a:cubicBezTo>
                      <a:pt x="9" y="17"/>
                      <a:pt x="4" y="18"/>
                      <a:pt x="4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3" y="0"/>
                      <a:pt x="5" y="3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7" name="Google Shape;2309;p480">
                <a:extLst>
                  <a:ext uri="{FF2B5EF4-FFF2-40B4-BE49-F238E27FC236}">
                    <a16:creationId xmlns:a16="http://schemas.microsoft.com/office/drawing/2014/main" id="{5DD51D5B-CC89-450B-5858-E5F0D7A1BF2A}"/>
                  </a:ext>
                </a:extLst>
              </p:cNvPr>
              <p:cNvSpPr/>
              <p:nvPr/>
            </p:nvSpPr>
            <p:spPr>
              <a:xfrm>
                <a:off x="4735" y="591"/>
                <a:ext cx="89" cy="144"/>
              </a:xfrm>
              <a:custGeom>
                <a:avLst/>
                <a:gdLst/>
                <a:ahLst/>
                <a:cxnLst/>
                <a:rect l="l" t="t" r="r" b="b"/>
                <a:pathLst>
                  <a:path w="46" h="74" extrusionOk="0">
                    <a:moveTo>
                      <a:pt x="36" y="66"/>
                    </a:moveTo>
                    <a:cubicBezTo>
                      <a:pt x="36" y="66"/>
                      <a:pt x="32" y="74"/>
                      <a:pt x="17" y="71"/>
                    </a:cubicBezTo>
                    <a:cubicBezTo>
                      <a:pt x="5" y="68"/>
                      <a:pt x="0" y="60"/>
                      <a:pt x="0" y="6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6" y="6"/>
                      <a:pt x="46" y="6"/>
                      <a:pt x="46" y="6"/>
                    </a:cubicBez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CF9E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8" name="Google Shape;2310;p480">
                <a:extLst>
                  <a:ext uri="{FF2B5EF4-FFF2-40B4-BE49-F238E27FC236}">
                    <a16:creationId xmlns:a16="http://schemas.microsoft.com/office/drawing/2014/main" id="{62AA56D3-7934-2A81-8F62-E8B3908B8B84}"/>
                  </a:ext>
                </a:extLst>
              </p:cNvPr>
              <p:cNvSpPr/>
              <p:nvPr/>
            </p:nvSpPr>
            <p:spPr>
              <a:xfrm>
                <a:off x="4685" y="663"/>
                <a:ext cx="217" cy="36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87" extrusionOk="0">
                    <a:moveTo>
                      <a:pt x="35" y="12"/>
                    </a:moveTo>
                    <a:cubicBezTo>
                      <a:pt x="35" y="12"/>
                      <a:pt x="0" y="0"/>
                      <a:pt x="6" y="79"/>
                    </a:cubicBezTo>
                    <a:cubicBezTo>
                      <a:pt x="9" y="119"/>
                      <a:pt x="3" y="186"/>
                      <a:pt x="3" y="186"/>
                    </a:cubicBezTo>
                    <a:cubicBezTo>
                      <a:pt x="74" y="187"/>
                      <a:pt x="74" y="187"/>
                      <a:pt x="74" y="187"/>
                    </a:cubicBezTo>
                    <a:cubicBezTo>
                      <a:pt x="74" y="187"/>
                      <a:pt x="112" y="11"/>
                      <a:pt x="35" y="12"/>
                    </a:cubicBezTo>
                  </a:path>
                </a:pathLst>
              </a:custGeom>
              <a:solidFill>
                <a:srgbClr val="BFD6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89" name="Google Shape;2311;p480">
                <a:extLst>
                  <a:ext uri="{FF2B5EF4-FFF2-40B4-BE49-F238E27FC236}">
                    <a16:creationId xmlns:a16="http://schemas.microsoft.com/office/drawing/2014/main" id="{41CDA4FE-7E12-3C63-5EBF-9F7642B33B2A}"/>
                  </a:ext>
                </a:extLst>
              </p:cNvPr>
              <p:cNvSpPr/>
              <p:nvPr/>
            </p:nvSpPr>
            <p:spPr>
              <a:xfrm>
                <a:off x="4675" y="1015"/>
                <a:ext cx="157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81" h="60" extrusionOk="0">
                    <a:moveTo>
                      <a:pt x="75" y="55"/>
                    </a:moveTo>
                    <a:cubicBezTo>
                      <a:pt x="81" y="2"/>
                      <a:pt x="81" y="2"/>
                      <a:pt x="81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0" y="41"/>
                      <a:pt x="23" y="51"/>
                    </a:cubicBezTo>
                    <a:cubicBezTo>
                      <a:pt x="47" y="60"/>
                      <a:pt x="75" y="55"/>
                      <a:pt x="75" y="55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0" name="Google Shape;2312;p480">
                <a:extLst>
                  <a:ext uri="{FF2B5EF4-FFF2-40B4-BE49-F238E27FC236}">
                    <a16:creationId xmlns:a16="http://schemas.microsoft.com/office/drawing/2014/main" id="{98BC7D11-EBCA-CA35-A3EF-D3E22D51FEAC}"/>
                  </a:ext>
                </a:extLst>
              </p:cNvPr>
              <p:cNvSpPr/>
              <p:nvPr/>
            </p:nvSpPr>
            <p:spPr>
              <a:xfrm>
                <a:off x="4685" y="997"/>
                <a:ext cx="149" cy="33"/>
              </a:xfrm>
              <a:custGeom>
                <a:avLst/>
                <a:gdLst/>
                <a:ahLst/>
                <a:cxnLst/>
                <a:rect l="l" t="t" r="r" b="b"/>
                <a:pathLst>
                  <a:path w="149" h="33" extrusionOk="0">
                    <a:moveTo>
                      <a:pt x="3" y="0"/>
                    </a:moveTo>
                    <a:lnTo>
                      <a:pt x="0" y="25"/>
                    </a:lnTo>
                    <a:lnTo>
                      <a:pt x="149" y="33"/>
                    </a:lnTo>
                    <a:lnTo>
                      <a:pt x="149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C241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1" name="Google Shape;2313;p480">
                <a:extLst>
                  <a:ext uri="{FF2B5EF4-FFF2-40B4-BE49-F238E27FC236}">
                    <a16:creationId xmlns:a16="http://schemas.microsoft.com/office/drawing/2014/main" id="{6A8944C1-AB93-D6D5-9492-E7379982DA68}"/>
                  </a:ext>
                </a:extLst>
              </p:cNvPr>
              <p:cNvSpPr/>
              <p:nvPr/>
            </p:nvSpPr>
            <p:spPr>
              <a:xfrm>
                <a:off x="4698" y="995"/>
                <a:ext cx="10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0" h="31" extrusionOk="0">
                    <a:moveTo>
                      <a:pt x="8" y="31"/>
                    </a:moveTo>
                    <a:lnTo>
                      <a:pt x="0" y="29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8" y="31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2" name="Google Shape;2314;p480">
                <a:extLst>
                  <a:ext uri="{FF2B5EF4-FFF2-40B4-BE49-F238E27FC236}">
                    <a16:creationId xmlns:a16="http://schemas.microsoft.com/office/drawing/2014/main" id="{69BCB38B-7C62-7175-EC3D-B9D70D7D3381}"/>
                  </a:ext>
                </a:extLst>
              </p:cNvPr>
              <p:cNvSpPr/>
              <p:nvPr/>
            </p:nvSpPr>
            <p:spPr>
              <a:xfrm>
                <a:off x="4727" y="997"/>
                <a:ext cx="10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0" h="29" extrusionOk="0">
                    <a:moveTo>
                      <a:pt x="8" y="29"/>
                    </a:moveTo>
                    <a:lnTo>
                      <a:pt x="0" y="29"/>
                    </a:lnTo>
                    <a:lnTo>
                      <a:pt x="2" y="0"/>
                    </a:lnTo>
                    <a:lnTo>
                      <a:pt x="10" y="2"/>
                    </a:lnTo>
                    <a:lnTo>
                      <a:pt x="8" y="29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3" name="Google Shape;2315;p480">
                <a:extLst>
                  <a:ext uri="{FF2B5EF4-FFF2-40B4-BE49-F238E27FC236}">
                    <a16:creationId xmlns:a16="http://schemas.microsoft.com/office/drawing/2014/main" id="{0600D5B6-6B7B-A2EB-6C1B-BDCD09C3B192}"/>
                  </a:ext>
                </a:extLst>
              </p:cNvPr>
              <p:cNvSpPr/>
              <p:nvPr/>
            </p:nvSpPr>
            <p:spPr>
              <a:xfrm>
                <a:off x="4807" y="1003"/>
                <a:ext cx="9" cy="31"/>
              </a:xfrm>
              <a:custGeom>
                <a:avLst/>
                <a:gdLst/>
                <a:ahLst/>
                <a:cxnLst/>
                <a:rect l="l" t="t" r="r" b="b"/>
                <a:pathLst>
                  <a:path w="9" h="31" extrusionOk="0">
                    <a:moveTo>
                      <a:pt x="7" y="31"/>
                    </a:moveTo>
                    <a:lnTo>
                      <a:pt x="0" y="29"/>
                    </a:lnTo>
                    <a:lnTo>
                      <a:pt x="2" y="0"/>
                    </a:lnTo>
                    <a:lnTo>
                      <a:pt x="9" y="2"/>
                    </a:lnTo>
                    <a:lnTo>
                      <a:pt x="7" y="31"/>
                    </a:lnTo>
                    <a:close/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4" name="Google Shape;2316;p480">
                <a:extLst>
                  <a:ext uri="{FF2B5EF4-FFF2-40B4-BE49-F238E27FC236}">
                    <a16:creationId xmlns:a16="http://schemas.microsoft.com/office/drawing/2014/main" id="{A5F1FB59-E668-41BD-A0B8-398C6DCA9613}"/>
                  </a:ext>
                </a:extLst>
              </p:cNvPr>
              <p:cNvSpPr/>
              <p:nvPr/>
            </p:nvSpPr>
            <p:spPr>
              <a:xfrm>
                <a:off x="4723" y="669"/>
                <a:ext cx="93" cy="52"/>
              </a:xfrm>
              <a:custGeom>
                <a:avLst/>
                <a:gdLst/>
                <a:ahLst/>
                <a:cxnLst/>
                <a:rect l="l" t="t" r="r" b="b"/>
                <a:pathLst>
                  <a:path w="48" h="27" extrusionOk="0">
                    <a:moveTo>
                      <a:pt x="0" y="1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23" y="0"/>
                      <a:pt x="48" y="13"/>
                      <a:pt x="48" y="13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7"/>
                      <a:pt x="37" y="9"/>
                      <a:pt x="0" y="10"/>
                    </a:cubicBezTo>
                  </a:path>
                </a:pathLst>
              </a:custGeom>
              <a:solidFill>
                <a:srgbClr val="D2E5C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5" name="Google Shape;2317;p480">
                <a:extLst>
                  <a:ext uri="{FF2B5EF4-FFF2-40B4-BE49-F238E27FC236}">
                    <a16:creationId xmlns:a16="http://schemas.microsoft.com/office/drawing/2014/main" id="{1CF5C7B4-7E80-F7B8-40D7-585B3AB0F2B4}"/>
                  </a:ext>
                </a:extLst>
              </p:cNvPr>
              <p:cNvSpPr/>
              <p:nvPr/>
            </p:nvSpPr>
            <p:spPr>
              <a:xfrm>
                <a:off x="4741" y="1036"/>
                <a:ext cx="287" cy="315"/>
              </a:xfrm>
              <a:custGeom>
                <a:avLst/>
                <a:gdLst/>
                <a:ahLst/>
                <a:cxnLst/>
                <a:rect l="l" t="t" r="r" b="b"/>
                <a:pathLst>
                  <a:path w="148" h="162" extrusionOk="0">
                    <a:moveTo>
                      <a:pt x="46" y="0"/>
                    </a:moveTo>
                    <a:cubicBezTo>
                      <a:pt x="46" y="0"/>
                      <a:pt x="129" y="23"/>
                      <a:pt x="132" y="31"/>
                    </a:cubicBezTo>
                    <a:cubicBezTo>
                      <a:pt x="134" y="40"/>
                      <a:pt x="148" y="156"/>
                      <a:pt x="148" y="156"/>
                    </a:cubicBezTo>
                    <a:cubicBezTo>
                      <a:pt x="112" y="162"/>
                      <a:pt x="112" y="162"/>
                      <a:pt x="112" y="162"/>
                    </a:cubicBezTo>
                    <a:cubicBezTo>
                      <a:pt x="112" y="162"/>
                      <a:pt x="95" y="69"/>
                      <a:pt x="96" y="58"/>
                    </a:cubicBezTo>
                    <a:cubicBezTo>
                      <a:pt x="85" y="52"/>
                      <a:pt x="29" y="44"/>
                      <a:pt x="26" y="44"/>
                    </a:cubicBezTo>
                    <a:cubicBezTo>
                      <a:pt x="24" y="45"/>
                      <a:pt x="0" y="4"/>
                      <a:pt x="46" y="0"/>
                    </a:cubicBezTo>
                  </a:path>
                </a:pathLst>
              </a:custGeom>
              <a:solidFill>
                <a:srgbClr val="6D6E7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96" name="Google Shape;2318;p480">
                <a:extLst>
                  <a:ext uri="{FF2B5EF4-FFF2-40B4-BE49-F238E27FC236}">
                    <a16:creationId xmlns:a16="http://schemas.microsoft.com/office/drawing/2014/main" id="{53769684-A6D2-29C6-9CF4-E03141E1BAA6}"/>
                  </a:ext>
                </a:extLst>
              </p:cNvPr>
              <p:cNvCxnSpPr/>
              <p:nvPr/>
            </p:nvCxnSpPr>
            <p:spPr>
              <a:xfrm>
                <a:off x="4842" y="1125"/>
                <a:ext cx="17" cy="2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2319;p480">
                <a:extLst>
                  <a:ext uri="{FF2B5EF4-FFF2-40B4-BE49-F238E27FC236}">
                    <a16:creationId xmlns:a16="http://schemas.microsoft.com/office/drawing/2014/main" id="{3398EF32-7A8A-34F3-0C3B-0785FDCB7F82}"/>
                  </a:ext>
                </a:extLst>
              </p:cNvPr>
              <p:cNvCxnSpPr/>
              <p:nvPr/>
            </p:nvCxnSpPr>
            <p:spPr>
              <a:xfrm flipH="1">
                <a:off x="4667" y="1125"/>
                <a:ext cx="18" cy="2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98" name="Google Shape;2320;p480">
                <a:extLst>
                  <a:ext uri="{FF2B5EF4-FFF2-40B4-BE49-F238E27FC236}">
                    <a16:creationId xmlns:a16="http://schemas.microsoft.com/office/drawing/2014/main" id="{7664ED93-F8AB-365F-8E99-C60C97CED8AE}"/>
                  </a:ext>
                </a:extLst>
              </p:cNvPr>
              <p:cNvSpPr/>
              <p:nvPr/>
            </p:nvSpPr>
            <p:spPr>
              <a:xfrm>
                <a:off x="4646" y="1112"/>
                <a:ext cx="254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31" h="32" extrusionOk="0">
                    <a:moveTo>
                      <a:pt x="121" y="32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77" y="0"/>
                      <a:pt x="102" y="0"/>
                    </a:cubicBezTo>
                    <a:cubicBezTo>
                      <a:pt x="131" y="0"/>
                      <a:pt x="121" y="32"/>
                      <a:pt x="121" y="3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99" name="Google Shape;2321;p480">
                <a:extLst>
                  <a:ext uri="{FF2B5EF4-FFF2-40B4-BE49-F238E27FC236}">
                    <a16:creationId xmlns:a16="http://schemas.microsoft.com/office/drawing/2014/main" id="{B73187C8-F9CF-95CB-1F6B-ABD9AC0B2774}"/>
                  </a:ext>
                </a:extLst>
              </p:cNvPr>
              <p:cNvSpPr/>
              <p:nvPr/>
            </p:nvSpPr>
            <p:spPr>
              <a:xfrm>
                <a:off x="4646" y="741"/>
                <a:ext cx="52" cy="377"/>
              </a:xfrm>
              <a:custGeom>
                <a:avLst/>
                <a:gdLst/>
                <a:ahLst/>
                <a:cxnLst/>
                <a:rect l="l" t="t" r="r" b="b"/>
                <a:pathLst>
                  <a:path w="27" h="194" extrusionOk="0">
                    <a:moveTo>
                      <a:pt x="0" y="19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24" y="0"/>
                      <a:pt x="26" y="45"/>
                    </a:cubicBezTo>
                    <a:cubicBezTo>
                      <a:pt x="26" y="76"/>
                      <a:pt x="27" y="125"/>
                      <a:pt x="26" y="159"/>
                    </a:cubicBezTo>
                    <a:cubicBezTo>
                      <a:pt x="24" y="194"/>
                      <a:pt x="0" y="192"/>
                      <a:pt x="0" y="19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00" name="Google Shape;2322;p480">
                <a:extLst>
                  <a:ext uri="{FF2B5EF4-FFF2-40B4-BE49-F238E27FC236}">
                    <a16:creationId xmlns:a16="http://schemas.microsoft.com/office/drawing/2014/main" id="{31A253D8-19CB-9097-2052-AD9B8C758DC8}"/>
                  </a:ext>
                </a:extLst>
              </p:cNvPr>
              <p:cNvCxnSpPr/>
              <p:nvPr/>
            </p:nvCxnSpPr>
            <p:spPr>
              <a:xfrm flipH="1">
                <a:off x="4640" y="1172"/>
                <a:ext cx="17" cy="2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01" name="Google Shape;2323;p480">
                <a:extLst>
                  <a:ext uri="{FF2B5EF4-FFF2-40B4-BE49-F238E27FC236}">
                    <a16:creationId xmlns:a16="http://schemas.microsoft.com/office/drawing/2014/main" id="{9B712AEF-54C5-2C49-0117-AC45B2B2EF41}"/>
                  </a:ext>
                </a:extLst>
              </p:cNvPr>
              <p:cNvSpPr/>
              <p:nvPr/>
            </p:nvSpPr>
            <p:spPr>
              <a:xfrm>
                <a:off x="4686" y="434"/>
                <a:ext cx="272" cy="248"/>
              </a:xfrm>
              <a:custGeom>
                <a:avLst/>
                <a:gdLst/>
                <a:ahLst/>
                <a:cxnLst/>
                <a:rect l="l" t="t" r="r" b="b"/>
                <a:pathLst>
                  <a:path w="140" h="128" extrusionOk="0">
                    <a:moveTo>
                      <a:pt x="105" y="8"/>
                    </a:moveTo>
                    <a:cubicBezTo>
                      <a:pt x="92" y="4"/>
                      <a:pt x="79" y="0"/>
                      <a:pt x="65" y="2"/>
                    </a:cubicBezTo>
                    <a:cubicBezTo>
                      <a:pt x="48" y="5"/>
                      <a:pt x="34" y="13"/>
                      <a:pt x="18" y="19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0" y="76"/>
                      <a:pt x="14" y="106"/>
                      <a:pt x="40" y="114"/>
                    </a:cubicBezTo>
                    <a:cubicBezTo>
                      <a:pt x="60" y="120"/>
                      <a:pt x="60" y="120"/>
                      <a:pt x="60" y="120"/>
                    </a:cubicBezTo>
                    <a:cubicBezTo>
                      <a:pt x="86" y="128"/>
                      <a:pt x="115" y="110"/>
                      <a:pt x="124" y="81"/>
                    </a:cubicBezTo>
                    <a:cubicBezTo>
                      <a:pt x="137" y="37"/>
                      <a:pt x="137" y="37"/>
                      <a:pt x="137" y="37"/>
                    </a:cubicBezTo>
                    <a:cubicBezTo>
                      <a:pt x="140" y="27"/>
                      <a:pt x="125" y="16"/>
                      <a:pt x="105" y="8"/>
                    </a:cubicBezTo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2" name="Google Shape;2324;p480">
                <a:extLst>
                  <a:ext uri="{FF2B5EF4-FFF2-40B4-BE49-F238E27FC236}">
                    <a16:creationId xmlns:a16="http://schemas.microsoft.com/office/drawing/2014/main" id="{6EC2F62A-8370-6C4A-B024-B78A8E95BB8D}"/>
                  </a:ext>
                </a:extLst>
              </p:cNvPr>
              <p:cNvSpPr/>
              <p:nvPr/>
            </p:nvSpPr>
            <p:spPr>
              <a:xfrm>
                <a:off x="4677" y="405"/>
                <a:ext cx="306" cy="240"/>
              </a:xfrm>
              <a:custGeom>
                <a:avLst/>
                <a:gdLst/>
                <a:ahLst/>
                <a:cxnLst/>
                <a:rect l="l" t="t" r="r" b="b"/>
                <a:pathLst>
                  <a:path w="158" h="124" extrusionOk="0">
                    <a:moveTo>
                      <a:pt x="9" y="49"/>
                    </a:moveTo>
                    <a:cubicBezTo>
                      <a:pt x="18" y="0"/>
                      <a:pt x="56" y="4"/>
                      <a:pt x="56" y="4"/>
                    </a:cubicBezTo>
                    <a:cubicBezTo>
                      <a:pt x="56" y="4"/>
                      <a:pt x="75" y="5"/>
                      <a:pt x="101" y="14"/>
                    </a:cubicBezTo>
                    <a:cubicBezTo>
                      <a:pt x="144" y="27"/>
                      <a:pt x="158" y="59"/>
                      <a:pt x="137" y="73"/>
                    </a:cubicBezTo>
                    <a:cubicBezTo>
                      <a:pt x="125" y="79"/>
                      <a:pt x="110" y="73"/>
                      <a:pt x="94" y="73"/>
                    </a:cubicBezTo>
                    <a:cubicBezTo>
                      <a:pt x="76" y="74"/>
                      <a:pt x="70" y="99"/>
                      <a:pt x="60" y="91"/>
                    </a:cubicBezTo>
                    <a:cubicBezTo>
                      <a:pt x="57" y="89"/>
                      <a:pt x="58" y="83"/>
                      <a:pt x="58" y="83"/>
                    </a:cubicBezTo>
                    <a:cubicBezTo>
                      <a:pt x="58" y="83"/>
                      <a:pt x="58" y="76"/>
                      <a:pt x="53" y="76"/>
                    </a:cubicBezTo>
                    <a:cubicBezTo>
                      <a:pt x="47" y="76"/>
                      <a:pt x="39" y="88"/>
                      <a:pt x="47" y="100"/>
                    </a:cubicBezTo>
                    <a:cubicBezTo>
                      <a:pt x="47" y="100"/>
                      <a:pt x="42" y="124"/>
                      <a:pt x="32" y="123"/>
                    </a:cubicBezTo>
                    <a:cubicBezTo>
                      <a:pt x="22" y="123"/>
                      <a:pt x="0" y="103"/>
                      <a:pt x="9" y="49"/>
                    </a:cubicBezTo>
                  </a:path>
                </a:pathLst>
              </a:custGeom>
              <a:solidFill>
                <a:srgbClr val="7972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3" name="Google Shape;2325;p480">
                <a:extLst>
                  <a:ext uri="{FF2B5EF4-FFF2-40B4-BE49-F238E27FC236}">
                    <a16:creationId xmlns:a16="http://schemas.microsoft.com/office/drawing/2014/main" id="{6AA4B92D-F028-75E1-4650-934A63C08257}"/>
                  </a:ext>
                </a:extLst>
              </p:cNvPr>
              <p:cNvSpPr/>
              <p:nvPr/>
            </p:nvSpPr>
            <p:spPr>
              <a:xfrm>
                <a:off x="4708" y="671"/>
                <a:ext cx="213" cy="26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134" extrusionOk="0">
                    <a:moveTo>
                      <a:pt x="41" y="15"/>
                    </a:moveTo>
                    <a:cubicBezTo>
                      <a:pt x="41" y="15"/>
                      <a:pt x="25" y="0"/>
                      <a:pt x="12" y="16"/>
                    </a:cubicBezTo>
                    <a:cubicBezTo>
                      <a:pt x="0" y="32"/>
                      <a:pt x="23" y="126"/>
                      <a:pt x="37" y="130"/>
                    </a:cubicBezTo>
                    <a:cubicBezTo>
                      <a:pt x="52" y="134"/>
                      <a:pt x="109" y="110"/>
                      <a:pt x="109" y="106"/>
                    </a:cubicBezTo>
                    <a:cubicBezTo>
                      <a:pt x="110" y="103"/>
                      <a:pt x="104" y="83"/>
                      <a:pt x="99" y="83"/>
                    </a:cubicBezTo>
                    <a:cubicBezTo>
                      <a:pt x="95" y="83"/>
                      <a:pt x="55" y="97"/>
                      <a:pt x="55" y="97"/>
                    </a:cubicBezTo>
                    <a:cubicBezTo>
                      <a:pt x="55" y="97"/>
                      <a:pt x="49" y="26"/>
                      <a:pt x="41" y="15"/>
                    </a:cubicBezTo>
                  </a:path>
                </a:pathLst>
              </a:custGeom>
              <a:solidFill>
                <a:srgbClr val="D2E5C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4" name="Google Shape;2326;p480">
                <a:extLst>
                  <a:ext uri="{FF2B5EF4-FFF2-40B4-BE49-F238E27FC236}">
                    <a16:creationId xmlns:a16="http://schemas.microsoft.com/office/drawing/2014/main" id="{611A182F-4B7B-AAA4-F610-47F2C841CB74}"/>
                  </a:ext>
                </a:extLst>
              </p:cNvPr>
              <p:cNvSpPr/>
              <p:nvPr/>
            </p:nvSpPr>
            <p:spPr>
              <a:xfrm>
                <a:off x="4894" y="828"/>
                <a:ext cx="33" cy="56"/>
              </a:xfrm>
              <a:custGeom>
                <a:avLst/>
                <a:gdLst/>
                <a:ahLst/>
                <a:cxnLst/>
                <a:rect l="l" t="t" r="r" b="b"/>
                <a:pathLst>
                  <a:path w="33" h="56" extrusionOk="0">
                    <a:moveTo>
                      <a:pt x="0" y="6"/>
                    </a:moveTo>
                    <a:lnTo>
                      <a:pt x="15" y="0"/>
                    </a:lnTo>
                    <a:lnTo>
                      <a:pt x="33" y="51"/>
                    </a:lnTo>
                    <a:lnTo>
                      <a:pt x="19" y="5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FD6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5" name="Google Shape;2327;p480">
                <a:extLst>
                  <a:ext uri="{FF2B5EF4-FFF2-40B4-BE49-F238E27FC236}">
                    <a16:creationId xmlns:a16="http://schemas.microsoft.com/office/drawing/2014/main" id="{0CC33E08-D42B-CDE0-CDC1-570327E5DA36}"/>
                  </a:ext>
                </a:extLst>
              </p:cNvPr>
              <p:cNvSpPr/>
              <p:nvPr/>
            </p:nvSpPr>
            <p:spPr>
              <a:xfrm>
                <a:off x="4915" y="875"/>
                <a:ext cx="4" cy="4"/>
              </a:xfrm>
              <a:prstGeom prst="ellipse">
                <a:avLst/>
              </a:prstGeom>
              <a:solidFill>
                <a:srgbClr val="D2E5C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6" name="Google Shape;2328;p480">
                <a:extLst>
                  <a:ext uri="{FF2B5EF4-FFF2-40B4-BE49-F238E27FC236}">
                    <a16:creationId xmlns:a16="http://schemas.microsoft.com/office/drawing/2014/main" id="{02132FA2-3EE8-4005-0612-07D4A13FD171}"/>
                  </a:ext>
                </a:extLst>
              </p:cNvPr>
              <p:cNvSpPr/>
              <p:nvPr/>
            </p:nvSpPr>
            <p:spPr>
              <a:xfrm>
                <a:off x="4913" y="814"/>
                <a:ext cx="84" cy="55"/>
              </a:xfrm>
              <a:custGeom>
                <a:avLst/>
                <a:gdLst/>
                <a:ahLst/>
                <a:cxnLst/>
                <a:rect l="l" t="t" r="r" b="b"/>
                <a:pathLst>
                  <a:path w="43" h="28" extrusionOk="0">
                    <a:moveTo>
                      <a:pt x="0" y="12"/>
                    </a:moveTo>
                    <a:cubicBezTo>
                      <a:pt x="0" y="12"/>
                      <a:pt x="9" y="3"/>
                      <a:pt x="24" y="2"/>
                    </a:cubicBezTo>
                    <a:cubicBezTo>
                      <a:pt x="30" y="2"/>
                      <a:pt x="28" y="4"/>
                      <a:pt x="28" y="4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42" y="0"/>
                      <a:pt x="42" y="2"/>
                    </a:cubicBezTo>
                    <a:cubicBezTo>
                      <a:pt x="43" y="4"/>
                      <a:pt x="43" y="10"/>
                      <a:pt x="29" y="14"/>
                    </a:cubicBezTo>
                    <a:cubicBezTo>
                      <a:pt x="15" y="18"/>
                      <a:pt x="41" y="5"/>
                      <a:pt x="42" y="6"/>
                    </a:cubicBezTo>
                    <a:cubicBezTo>
                      <a:pt x="43" y="8"/>
                      <a:pt x="41" y="18"/>
                      <a:pt x="23" y="21"/>
                    </a:cubicBezTo>
                    <a:cubicBezTo>
                      <a:pt x="6" y="24"/>
                      <a:pt x="39" y="11"/>
                      <a:pt x="40" y="13"/>
                    </a:cubicBezTo>
                    <a:cubicBezTo>
                      <a:pt x="41" y="14"/>
                      <a:pt x="35" y="24"/>
                      <a:pt x="17" y="28"/>
                    </a:cubicBezTo>
                    <a:cubicBezTo>
                      <a:pt x="10" y="28"/>
                      <a:pt x="6" y="25"/>
                      <a:pt x="4" y="26"/>
                    </a:cubicBez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07" name="Google Shape;2329;p480">
                <a:extLst>
                  <a:ext uri="{FF2B5EF4-FFF2-40B4-BE49-F238E27FC236}">
                    <a16:creationId xmlns:a16="http://schemas.microsoft.com/office/drawing/2014/main" id="{C9F5748F-565C-D2CC-7EBD-D14F1536C665}"/>
                  </a:ext>
                </a:extLst>
              </p:cNvPr>
              <p:cNvCxnSpPr/>
              <p:nvPr/>
            </p:nvCxnSpPr>
            <p:spPr>
              <a:xfrm>
                <a:off x="4886" y="1149"/>
                <a:ext cx="16" cy="235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08" name="Google Shape;2330;p480">
                <a:extLst>
                  <a:ext uri="{FF2B5EF4-FFF2-40B4-BE49-F238E27FC236}">
                    <a16:creationId xmlns:a16="http://schemas.microsoft.com/office/drawing/2014/main" id="{1C6CEC2F-8E4A-E406-4865-1684427C1043}"/>
                  </a:ext>
                </a:extLst>
              </p:cNvPr>
              <p:cNvSpPr/>
              <p:nvPr/>
            </p:nvSpPr>
            <p:spPr>
              <a:xfrm>
                <a:off x="4900" y="754"/>
                <a:ext cx="89" cy="47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0" y="11"/>
                    </a:moveTo>
                    <a:cubicBezTo>
                      <a:pt x="0" y="11"/>
                      <a:pt x="11" y="0"/>
                      <a:pt x="24" y="6"/>
                    </a:cubicBezTo>
                    <a:cubicBezTo>
                      <a:pt x="37" y="13"/>
                      <a:pt x="46" y="19"/>
                      <a:pt x="44" y="21"/>
                    </a:cubicBezTo>
                    <a:cubicBezTo>
                      <a:pt x="43" y="23"/>
                      <a:pt x="28" y="16"/>
                      <a:pt x="28" y="16"/>
                    </a:cubicBezTo>
                    <a:cubicBezTo>
                      <a:pt x="28" y="16"/>
                      <a:pt x="19" y="22"/>
                      <a:pt x="17" y="23"/>
                    </a:cubicBezTo>
                    <a:cubicBezTo>
                      <a:pt x="14" y="24"/>
                      <a:pt x="9" y="22"/>
                      <a:pt x="9" y="22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09" name="Google Shape;2331;p480">
                <a:extLst>
                  <a:ext uri="{FF2B5EF4-FFF2-40B4-BE49-F238E27FC236}">
                    <a16:creationId xmlns:a16="http://schemas.microsoft.com/office/drawing/2014/main" id="{B6DA6139-8B8B-2F78-D94D-23F57FF81FEE}"/>
                  </a:ext>
                </a:extLst>
              </p:cNvPr>
              <p:cNvSpPr/>
              <p:nvPr/>
            </p:nvSpPr>
            <p:spPr>
              <a:xfrm>
                <a:off x="4884" y="768"/>
                <a:ext cx="41" cy="45"/>
              </a:xfrm>
              <a:custGeom>
                <a:avLst/>
                <a:gdLst/>
                <a:ahLst/>
                <a:cxnLst/>
                <a:rect l="l" t="t" r="r" b="b"/>
                <a:pathLst>
                  <a:path w="21" h="23" extrusionOk="0">
                    <a:moveTo>
                      <a:pt x="0" y="3"/>
                    </a:moveTo>
                    <a:cubicBezTo>
                      <a:pt x="0" y="3"/>
                      <a:pt x="6" y="0"/>
                      <a:pt x="6" y="0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16" y="23"/>
                      <a:pt x="16" y="23"/>
                      <a:pt x="16" y="2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BFD6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0" name="Google Shape;2332;p480">
                <a:extLst>
                  <a:ext uri="{FF2B5EF4-FFF2-40B4-BE49-F238E27FC236}">
                    <a16:creationId xmlns:a16="http://schemas.microsoft.com/office/drawing/2014/main" id="{38630A38-185C-3A34-035A-B8E4E8A633A5}"/>
                  </a:ext>
                </a:extLst>
              </p:cNvPr>
              <p:cNvSpPr/>
              <p:nvPr/>
            </p:nvSpPr>
            <p:spPr>
              <a:xfrm>
                <a:off x="4754" y="397"/>
                <a:ext cx="231" cy="151"/>
              </a:xfrm>
              <a:custGeom>
                <a:avLst/>
                <a:gdLst/>
                <a:ahLst/>
                <a:cxnLst/>
                <a:rect l="l" t="t" r="r" b="b"/>
                <a:pathLst>
                  <a:path w="119" h="78" extrusionOk="0">
                    <a:moveTo>
                      <a:pt x="0" y="11"/>
                    </a:moveTo>
                    <a:cubicBezTo>
                      <a:pt x="0" y="11"/>
                      <a:pt x="17" y="0"/>
                      <a:pt x="34" y="4"/>
                    </a:cubicBezTo>
                    <a:cubicBezTo>
                      <a:pt x="52" y="8"/>
                      <a:pt x="64" y="13"/>
                      <a:pt x="71" y="11"/>
                    </a:cubicBezTo>
                    <a:cubicBezTo>
                      <a:pt x="78" y="8"/>
                      <a:pt x="78" y="15"/>
                      <a:pt x="65" y="17"/>
                    </a:cubicBezTo>
                    <a:cubicBezTo>
                      <a:pt x="52" y="18"/>
                      <a:pt x="76" y="18"/>
                      <a:pt x="82" y="19"/>
                    </a:cubicBezTo>
                    <a:cubicBezTo>
                      <a:pt x="89" y="20"/>
                      <a:pt x="92" y="20"/>
                      <a:pt x="94" y="28"/>
                    </a:cubicBezTo>
                    <a:cubicBezTo>
                      <a:pt x="97" y="37"/>
                      <a:pt x="105" y="41"/>
                      <a:pt x="107" y="41"/>
                    </a:cubicBezTo>
                    <a:cubicBezTo>
                      <a:pt x="109" y="41"/>
                      <a:pt x="99" y="41"/>
                      <a:pt x="97" y="39"/>
                    </a:cubicBezTo>
                    <a:cubicBezTo>
                      <a:pt x="95" y="38"/>
                      <a:pt x="115" y="49"/>
                      <a:pt x="117" y="56"/>
                    </a:cubicBezTo>
                    <a:cubicBezTo>
                      <a:pt x="119" y="64"/>
                      <a:pt x="109" y="66"/>
                      <a:pt x="109" y="70"/>
                    </a:cubicBezTo>
                    <a:cubicBezTo>
                      <a:pt x="108" y="74"/>
                      <a:pt x="106" y="78"/>
                      <a:pt x="106" y="78"/>
                    </a:cubicBezTo>
                    <a:cubicBezTo>
                      <a:pt x="106" y="78"/>
                      <a:pt x="106" y="74"/>
                      <a:pt x="98" y="76"/>
                    </a:cubicBezTo>
                    <a:cubicBezTo>
                      <a:pt x="90" y="78"/>
                      <a:pt x="83" y="76"/>
                      <a:pt x="81" y="75"/>
                    </a:cubicBezTo>
                    <a:cubicBezTo>
                      <a:pt x="80" y="74"/>
                      <a:pt x="73" y="37"/>
                      <a:pt x="65" y="32"/>
                    </a:cubicBezTo>
                    <a:cubicBezTo>
                      <a:pt x="58" y="27"/>
                      <a:pt x="6" y="32"/>
                      <a:pt x="0" y="11"/>
                    </a:cubicBezTo>
                  </a:path>
                </a:pathLst>
              </a:custGeom>
              <a:solidFill>
                <a:srgbClr val="79725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1" name="Google Shape;2333;p480">
                <a:extLst>
                  <a:ext uri="{FF2B5EF4-FFF2-40B4-BE49-F238E27FC236}">
                    <a16:creationId xmlns:a16="http://schemas.microsoft.com/office/drawing/2014/main" id="{9963E030-385B-F641-C96B-E3EA863913F4}"/>
                  </a:ext>
                </a:extLst>
              </p:cNvPr>
              <p:cNvSpPr/>
              <p:nvPr/>
            </p:nvSpPr>
            <p:spPr>
              <a:xfrm>
                <a:off x="5381" y="678"/>
                <a:ext cx="279" cy="381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2" name="Google Shape;2334;p480">
                <a:extLst>
                  <a:ext uri="{FF2B5EF4-FFF2-40B4-BE49-F238E27FC236}">
                    <a16:creationId xmlns:a16="http://schemas.microsoft.com/office/drawing/2014/main" id="{D4420E57-22C0-D379-8F6C-8D82D88778A0}"/>
                  </a:ext>
                </a:extLst>
              </p:cNvPr>
              <p:cNvSpPr/>
              <p:nvPr/>
            </p:nvSpPr>
            <p:spPr>
              <a:xfrm>
                <a:off x="5388" y="675"/>
                <a:ext cx="262" cy="363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87" extrusionOk="0">
                    <a:moveTo>
                      <a:pt x="135" y="24"/>
                    </a:moveTo>
                    <a:cubicBezTo>
                      <a:pt x="123" y="10"/>
                      <a:pt x="104" y="1"/>
                      <a:pt x="8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33" y="0"/>
                      <a:pt x="13" y="10"/>
                      <a:pt x="0" y="26"/>
                    </a:cubicBezTo>
                    <a:cubicBezTo>
                      <a:pt x="10" y="38"/>
                      <a:pt x="16" y="54"/>
                      <a:pt x="16" y="71"/>
                    </a:cubicBezTo>
                    <a:cubicBezTo>
                      <a:pt x="15" y="187"/>
                      <a:pt x="15" y="187"/>
                      <a:pt x="15" y="187"/>
                    </a:cubicBezTo>
                    <a:cubicBezTo>
                      <a:pt x="119" y="187"/>
                      <a:pt x="119" y="187"/>
                      <a:pt x="119" y="187"/>
                    </a:cubicBezTo>
                    <a:cubicBezTo>
                      <a:pt x="118" y="71"/>
                      <a:pt x="118" y="71"/>
                      <a:pt x="118" y="71"/>
                    </a:cubicBezTo>
                    <a:cubicBezTo>
                      <a:pt x="118" y="53"/>
                      <a:pt x="124" y="36"/>
                      <a:pt x="135" y="24"/>
                    </a:cubicBezTo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3" name="Google Shape;2335;p480">
                <a:extLst>
                  <a:ext uri="{FF2B5EF4-FFF2-40B4-BE49-F238E27FC236}">
                    <a16:creationId xmlns:a16="http://schemas.microsoft.com/office/drawing/2014/main" id="{CCCBBBAB-96A0-34BE-3296-37EAEBD55EE8}"/>
                  </a:ext>
                </a:extLst>
              </p:cNvPr>
              <p:cNvSpPr/>
              <p:nvPr/>
            </p:nvSpPr>
            <p:spPr>
              <a:xfrm>
                <a:off x="5491" y="568"/>
                <a:ext cx="66" cy="124"/>
              </a:xfrm>
              <a:custGeom>
                <a:avLst/>
                <a:gdLst/>
                <a:ahLst/>
                <a:cxnLst/>
                <a:rect l="l" t="t" r="r" b="b"/>
                <a:pathLst>
                  <a:path w="34" h="64" extrusionOk="0">
                    <a:moveTo>
                      <a:pt x="34" y="57"/>
                    </a:moveTo>
                    <a:cubicBezTo>
                      <a:pt x="34" y="57"/>
                      <a:pt x="29" y="64"/>
                      <a:pt x="17" y="64"/>
                    </a:cubicBezTo>
                    <a:cubicBezTo>
                      <a:pt x="6" y="64"/>
                      <a:pt x="0" y="57"/>
                      <a:pt x="0" y="5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CF9E7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14" name="Google Shape;2336;p480">
                <a:extLst>
                  <a:ext uri="{FF2B5EF4-FFF2-40B4-BE49-F238E27FC236}">
                    <a16:creationId xmlns:a16="http://schemas.microsoft.com/office/drawing/2014/main" id="{72B71770-74A2-60A6-82C4-75C32A59B9BC}"/>
                  </a:ext>
                </a:extLst>
              </p:cNvPr>
              <p:cNvCxnSpPr/>
              <p:nvPr/>
            </p:nvCxnSpPr>
            <p:spPr>
              <a:xfrm>
                <a:off x="5623" y="1071"/>
                <a:ext cx="16" cy="2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2337;p480">
                <a:extLst>
                  <a:ext uri="{FF2B5EF4-FFF2-40B4-BE49-F238E27FC236}">
                    <a16:creationId xmlns:a16="http://schemas.microsoft.com/office/drawing/2014/main" id="{7B1D2883-53EA-6A1D-4F33-ED3A0F940BA9}"/>
                  </a:ext>
                </a:extLst>
              </p:cNvPr>
              <p:cNvCxnSpPr/>
              <p:nvPr/>
            </p:nvCxnSpPr>
            <p:spPr>
              <a:xfrm flipH="1">
                <a:off x="5400" y="1071"/>
                <a:ext cx="18" cy="249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16" name="Google Shape;2338;p480">
                <a:extLst>
                  <a:ext uri="{FF2B5EF4-FFF2-40B4-BE49-F238E27FC236}">
                    <a16:creationId xmlns:a16="http://schemas.microsoft.com/office/drawing/2014/main" id="{56C75902-0609-EFE0-91A6-EFCC3037B47E}"/>
                  </a:ext>
                </a:extLst>
              </p:cNvPr>
              <p:cNvSpPr/>
              <p:nvPr/>
            </p:nvSpPr>
            <p:spPr>
              <a:xfrm>
                <a:off x="5381" y="1055"/>
                <a:ext cx="279" cy="61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7" name="Google Shape;2339;p480">
                <a:extLst>
                  <a:ext uri="{FF2B5EF4-FFF2-40B4-BE49-F238E27FC236}">
                    <a16:creationId xmlns:a16="http://schemas.microsoft.com/office/drawing/2014/main" id="{0E78A027-C102-7B76-0928-48B82894BBF2}"/>
                  </a:ext>
                </a:extLst>
              </p:cNvPr>
              <p:cNvSpPr/>
              <p:nvPr/>
            </p:nvSpPr>
            <p:spPr>
              <a:xfrm>
                <a:off x="5418" y="968"/>
                <a:ext cx="199" cy="113"/>
              </a:xfrm>
              <a:custGeom>
                <a:avLst/>
                <a:gdLst/>
                <a:ahLst/>
                <a:cxnLst/>
                <a:rect l="l" t="t" r="r" b="b"/>
                <a:pathLst>
                  <a:path w="103" h="58" extrusionOk="0">
                    <a:moveTo>
                      <a:pt x="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42"/>
                      <a:pt x="20" y="58"/>
                      <a:pt x="43" y="58"/>
                    </a:cubicBezTo>
                    <a:cubicBezTo>
                      <a:pt x="61" y="58"/>
                      <a:pt x="61" y="58"/>
                      <a:pt x="61" y="58"/>
                    </a:cubicBezTo>
                    <a:cubicBezTo>
                      <a:pt x="84" y="57"/>
                      <a:pt x="103" y="42"/>
                      <a:pt x="103" y="22"/>
                    </a:cubicBezTo>
                    <a:cubicBezTo>
                      <a:pt x="103" y="0"/>
                      <a:pt x="103" y="0"/>
                      <a:pt x="10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5B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8" name="Google Shape;2340;p480">
                <a:extLst>
                  <a:ext uri="{FF2B5EF4-FFF2-40B4-BE49-F238E27FC236}">
                    <a16:creationId xmlns:a16="http://schemas.microsoft.com/office/drawing/2014/main" id="{AB88E52A-D158-B6E8-61A3-AE42CCB64724}"/>
                  </a:ext>
                </a:extLst>
              </p:cNvPr>
              <p:cNvSpPr/>
              <p:nvPr/>
            </p:nvSpPr>
            <p:spPr>
              <a:xfrm>
                <a:off x="5418" y="1034"/>
                <a:ext cx="87" cy="295"/>
              </a:xfrm>
              <a:prstGeom prst="rect">
                <a:avLst/>
              </a:prstGeom>
              <a:solidFill>
                <a:srgbClr val="6D5B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19" name="Google Shape;2341;p480">
                <a:extLst>
                  <a:ext uri="{FF2B5EF4-FFF2-40B4-BE49-F238E27FC236}">
                    <a16:creationId xmlns:a16="http://schemas.microsoft.com/office/drawing/2014/main" id="{06E1C5AA-9041-E5E8-76FF-64173D4877F9}"/>
                  </a:ext>
                </a:extLst>
              </p:cNvPr>
              <p:cNvSpPr/>
              <p:nvPr/>
            </p:nvSpPr>
            <p:spPr>
              <a:xfrm>
                <a:off x="5530" y="1034"/>
                <a:ext cx="87" cy="295"/>
              </a:xfrm>
              <a:prstGeom prst="rect">
                <a:avLst/>
              </a:prstGeom>
              <a:solidFill>
                <a:srgbClr val="6D5B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0" name="Google Shape;2342;p480">
                <a:extLst>
                  <a:ext uri="{FF2B5EF4-FFF2-40B4-BE49-F238E27FC236}">
                    <a16:creationId xmlns:a16="http://schemas.microsoft.com/office/drawing/2014/main" id="{64C2E08F-2E8C-CFD6-88F1-2A915F8A5F02}"/>
                  </a:ext>
                </a:extLst>
              </p:cNvPr>
              <p:cNvSpPr/>
              <p:nvPr/>
            </p:nvSpPr>
            <p:spPr>
              <a:xfrm>
                <a:off x="5427" y="1318"/>
                <a:ext cx="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0" y="12"/>
                    </a:moveTo>
                    <a:cubicBezTo>
                      <a:pt x="0" y="19"/>
                      <a:pt x="0" y="24"/>
                      <a:pt x="6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6" y="24"/>
                      <a:pt x="36" y="19"/>
                      <a:pt x="36" y="12"/>
                    </a:cubicBezTo>
                    <a:cubicBezTo>
                      <a:pt x="36" y="6"/>
                      <a:pt x="31" y="0"/>
                      <a:pt x="2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6"/>
                      <a:pt x="0" y="1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1" name="Google Shape;2343;p480">
                <a:extLst>
                  <a:ext uri="{FF2B5EF4-FFF2-40B4-BE49-F238E27FC236}">
                    <a16:creationId xmlns:a16="http://schemas.microsoft.com/office/drawing/2014/main" id="{207886CF-87AD-423C-3915-E3489D482CEC}"/>
                  </a:ext>
                </a:extLst>
              </p:cNvPr>
              <p:cNvSpPr/>
              <p:nvPr/>
            </p:nvSpPr>
            <p:spPr>
              <a:xfrm>
                <a:off x="5538" y="1318"/>
                <a:ext cx="70" cy="46"/>
              </a:xfrm>
              <a:custGeom>
                <a:avLst/>
                <a:gdLst/>
                <a:ahLst/>
                <a:cxnLst/>
                <a:rect l="l" t="t" r="r" b="b"/>
                <a:pathLst>
                  <a:path w="36" h="24" extrusionOk="0">
                    <a:moveTo>
                      <a:pt x="1" y="12"/>
                    </a:moveTo>
                    <a:cubicBezTo>
                      <a:pt x="1" y="19"/>
                      <a:pt x="0" y="24"/>
                      <a:pt x="6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6" y="24"/>
                      <a:pt x="36" y="19"/>
                      <a:pt x="36" y="12"/>
                    </a:cubicBezTo>
                    <a:cubicBezTo>
                      <a:pt x="36" y="6"/>
                      <a:pt x="31" y="0"/>
                      <a:pt x="26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1" y="6"/>
                      <a:pt x="1" y="12"/>
                    </a:cubicBezTo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2" name="Google Shape;2344;p480">
                <a:extLst>
                  <a:ext uri="{FF2B5EF4-FFF2-40B4-BE49-F238E27FC236}">
                    <a16:creationId xmlns:a16="http://schemas.microsoft.com/office/drawing/2014/main" id="{5E80E6BA-F55F-63D3-AE50-64C6E0DE5E72}"/>
                  </a:ext>
                </a:extLst>
              </p:cNvPr>
              <p:cNvSpPr/>
              <p:nvPr/>
            </p:nvSpPr>
            <p:spPr>
              <a:xfrm>
                <a:off x="5387" y="673"/>
                <a:ext cx="118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61" h="189" extrusionOk="0">
                    <a:moveTo>
                      <a:pt x="44" y="0"/>
                    </a:moveTo>
                    <a:cubicBezTo>
                      <a:pt x="44" y="0"/>
                      <a:pt x="61" y="98"/>
                      <a:pt x="54" y="189"/>
                    </a:cubicBezTo>
                    <a:cubicBezTo>
                      <a:pt x="12" y="189"/>
                      <a:pt x="12" y="189"/>
                      <a:pt x="12" y="189"/>
                    </a:cubicBezTo>
                    <a:cubicBezTo>
                      <a:pt x="14" y="58"/>
                      <a:pt x="14" y="58"/>
                      <a:pt x="14" y="5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9" y="6"/>
                      <a:pt x="44" y="0"/>
                    </a:cubicBezTo>
                  </a:path>
                </a:pathLst>
              </a:custGeom>
              <a:solidFill>
                <a:srgbClr val="6D5B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3" name="Google Shape;2345;p480">
                <a:extLst>
                  <a:ext uri="{FF2B5EF4-FFF2-40B4-BE49-F238E27FC236}">
                    <a16:creationId xmlns:a16="http://schemas.microsoft.com/office/drawing/2014/main" id="{FCF0223A-57CE-95BD-D8E6-358F6CA1F288}"/>
                  </a:ext>
                </a:extLst>
              </p:cNvPr>
              <p:cNvSpPr/>
              <p:nvPr/>
            </p:nvSpPr>
            <p:spPr>
              <a:xfrm>
                <a:off x="5540" y="673"/>
                <a:ext cx="120" cy="367"/>
              </a:xfrm>
              <a:custGeom>
                <a:avLst/>
                <a:gdLst/>
                <a:ahLst/>
                <a:cxnLst/>
                <a:rect l="l" t="t" r="r" b="b"/>
                <a:pathLst>
                  <a:path w="62" h="189" extrusionOk="0">
                    <a:moveTo>
                      <a:pt x="17" y="0"/>
                    </a:moveTo>
                    <a:cubicBezTo>
                      <a:pt x="17" y="0"/>
                      <a:pt x="0" y="97"/>
                      <a:pt x="7" y="188"/>
                    </a:cubicBezTo>
                    <a:cubicBezTo>
                      <a:pt x="46" y="189"/>
                      <a:pt x="46" y="189"/>
                      <a:pt x="46" y="189"/>
                    </a:cubicBezTo>
                    <a:cubicBezTo>
                      <a:pt x="48" y="58"/>
                      <a:pt x="48" y="58"/>
                      <a:pt x="48" y="58"/>
                    </a:cubicBezTo>
                    <a:cubicBezTo>
                      <a:pt x="62" y="28"/>
                      <a:pt x="62" y="28"/>
                      <a:pt x="62" y="28"/>
                    </a:cubicBezTo>
                    <a:cubicBezTo>
                      <a:pt x="62" y="28"/>
                      <a:pt x="52" y="6"/>
                      <a:pt x="17" y="0"/>
                    </a:cubicBezTo>
                  </a:path>
                </a:pathLst>
              </a:custGeom>
              <a:solidFill>
                <a:srgbClr val="6D5B5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4" name="Google Shape;2346;p480">
                <a:extLst>
                  <a:ext uri="{FF2B5EF4-FFF2-40B4-BE49-F238E27FC236}">
                    <a16:creationId xmlns:a16="http://schemas.microsoft.com/office/drawing/2014/main" id="{BCE615D0-F28E-BB38-6239-ECFDDF407716}"/>
                  </a:ext>
                </a:extLst>
              </p:cNvPr>
              <p:cNvSpPr/>
              <p:nvPr/>
            </p:nvSpPr>
            <p:spPr>
              <a:xfrm>
                <a:off x="5439" y="667"/>
                <a:ext cx="56" cy="241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4" extrusionOk="0">
                    <a:moveTo>
                      <a:pt x="0" y="7"/>
                    </a:moveTo>
                    <a:cubicBezTo>
                      <a:pt x="0" y="7"/>
                      <a:pt x="12" y="62"/>
                      <a:pt x="11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9" y="124"/>
                      <a:pt x="27" y="44"/>
                      <a:pt x="18" y="0"/>
                    </a:cubicBezTo>
                    <a:cubicBezTo>
                      <a:pt x="18" y="0"/>
                      <a:pt x="6" y="2"/>
                      <a:pt x="0" y="7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5" name="Google Shape;2347;p480">
                <a:extLst>
                  <a:ext uri="{FF2B5EF4-FFF2-40B4-BE49-F238E27FC236}">
                    <a16:creationId xmlns:a16="http://schemas.microsoft.com/office/drawing/2014/main" id="{9023A9A8-8658-2D1D-686C-3E62260953F5}"/>
                  </a:ext>
                </a:extLst>
              </p:cNvPr>
              <p:cNvSpPr/>
              <p:nvPr/>
            </p:nvSpPr>
            <p:spPr>
              <a:xfrm>
                <a:off x="5551" y="667"/>
                <a:ext cx="57" cy="241"/>
              </a:xfrm>
              <a:custGeom>
                <a:avLst/>
                <a:gdLst/>
                <a:ahLst/>
                <a:cxnLst/>
                <a:rect l="l" t="t" r="r" b="b"/>
                <a:pathLst>
                  <a:path w="29" h="124" extrusionOk="0">
                    <a:moveTo>
                      <a:pt x="29" y="7"/>
                    </a:moveTo>
                    <a:cubicBezTo>
                      <a:pt x="29" y="7"/>
                      <a:pt x="16" y="62"/>
                      <a:pt x="17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1" y="44"/>
                      <a:pt x="10" y="0"/>
                    </a:cubicBezTo>
                    <a:cubicBezTo>
                      <a:pt x="10" y="0"/>
                      <a:pt x="23" y="2"/>
                      <a:pt x="29" y="7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6" name="Google Shape;2348;p480">
                <a:extLst>
                  <a:ext uri="{FF2B5EF4-FFF2-40B4-BE49-F238E27FC236}">
                    <a16:creationId xmlns:a16="http://schemas.microsoft.com/office/drawing/2014/main" id="{BCE0F531-D780-F37E-7676-E961182EECCA}"/>
                  </a:ext>
                </a:extLst>
              </p:cNvPr>
              <p:cNvSpPr/>
              <p:nvPr/>
            </p:nvSpPr>
            <p:spPr>
              <a:xfrm>
                <a:off x="5493" y="968"/>
                <a:ext cx="58" cy="21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7" name="Google Shape;2349;p480">
                <a:extLst>
                  <a:ext uri="{FF2B5EF4-FFF2-40B4-BE49-F238E27FC236}">
                    <a16:creationId xmlns:a16="http://schemas.microsoft.com/office/drawing/2014/main" id="{2D60FAD6-96B1-8534-4829-6B532CEEF12F}"/>
                  </a:ext>
                </a:extLst>
              </p:cNvPr>
              <p:cNvSpPr/>
              <p:nvPr/>
            </p:nvSpPr>
            <p:spPr>
              <a:xfrm>
                <a:off x="5507" y="966"/>
                <a:ext cx="33" cy="25"/>
              </a:xfrm>
              <a:prstGeom prst="rect">
                <a:avLst/>
              </a:prstGeom>
              <a:noFill/>
              <a:ln w="9525" cap="flat" cmpd="sng">
                <a:solidFill>
                  <a:srgbClr val="E9D0A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8" name="Google Shape;2350;p480">
                <a:extLst>
                  <a:ext uri="{FF2B5EF4-FFF2-40B4-BE49-F238E27FC236}">
                    <a16:creationId xmlns:a16="http://schemas.microsoft.com/office/drawing/2014/main" id="{015307E5-2862-21DB-3535-1D3E2968211C}"/>
                  </a:ext>
                </a:extLst>
              </p:cNvPr>
              <p:cNvSpPr/>
              <p:nvPr/>
            </p:nvSpPr>
            <p:spPr>
              <a:xfrm>
                <a:off x="5416" y="919"/>
                <a:ext cx="67" cy="92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3" y="0"/>
                    </a:move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5" y="43"/>
                      <a:pt x="17" y="45"/>
                    </a:cubicBezTo>
                    <a:cubicBezTo>
                      <a:pt x="0" y="47"/>
                      <a:pt x="3" y="0"/>
                      <a:pt x="3" y="0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29" name="Google Shape;2351;p480">
                <a:extLst>
                  <a:ext uri="{FF2B5EF4-FFF2-40B4-BE49-F238E27FC236}">
                    <a16:creationId xmlns:a16="http://schemas.microsoft.com/office/drawing/2014/main" id="{3274DCD9-17BE-2B7B-03F3-54FB857FE0DF}"/>
                  </a:ext>
                </a:extLst>
              </p:cNvPr>
              <p:cNvSpPr/>
              <p:nvPr/>
            </p:nvSpPr>
            <p:spPr>
              <a:xfrm>
                <a:off x="5563" y="919"/>
                <a:ext cx="68" cy="92"/>
              </a:xfrm>
              <a:custGeom>
                <a:avLst/>
                <a:gdLst/>
                <a:ahLst/>
                <a:cxnLst/>
                <a:rect l="l" t="t" r="r" b="b"/>
                <a:pathLst>
                  <a:path w="35" h="47" extrusionOk="0">
                    <a:moveTo>
                      <a:pt x="32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0" y="43"/>
                      <a:pt x="18" y="45"/>
                    </a:cubicBezTo>
                    <a:cubicBezTo>
                      <a:pt x="35" y="47"/>
                      <a:pt x="32" y="0"/>
                      <a:pt x="32" y="0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0" name="Google Shape;2352;p480">
                <a:extLst>
                  <a:ext uri="{FF2B5EF4-FFF2-40B4-BE49-F238E27FC236}">
                    <a16:creationId xmlns:a16="http://schemas.microsoft.com/office/drawing/2014/main" id="{CAEEBF72-85F5-F0EF-B667-B4F67C9CC895}"/>
                  </a:ext>
                </a:extLst>
              </p:cNvPr>
              <p:cNvSpPr/>
              <p:nvPr/>
            </p:nvSpPr>
            <p:spPr>
              <a:xfrm>
                <a:off x="5418" y="989"/>
                <a:ext cx="79" cy="59"/>
              </a:xfrm>
              <a:custGeom>
                <a:avLst/>
                <a:gdLst/>
                <a:ahLst/>
                <a:cxnLst/>
                <a:rect l="l" t="t" r="r" b="b"/>
                <a:pathLst>
                  <a:path w="79" h="59" extrusionOk="0">
                    <a:moveTo>
                      <a:pt x="75" y="0"/>
                    </a:moveTo>
                    <a:lnTo>
                      <a:pt x="75" y="53"/>
                    </a:lnTo>
                    <a:lnTo>
                      <a:pt x="0" y="51"/>
                    </a:lnTo>
                    <a:lnTo>
                      <a:pt x="79" y="59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4B4F6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1" name="Google Shape;2353;p480">
                <a:extLst>
                  <a:ext uri="{FF2B5EF4-FFF2-40B4-BE49-F238E27FC236}">
                    <a16:creationId xmlns:a16="http://schemas.microsoft.com/office/drawing/2014/main" id="{11CD89CA-7563-98F8-1A88-4A243E734345}"/>
                  </a:ext>
                </a:extLst>
              </p:cNvPr>
              <p:cNvSpPr/>
              <p:nvPr/>
            </p:nvSpPr>
            <p:spPr>
              <a:xfrm>
                <a:off x="5547" y="989"/>
                <a:ext cx="80" cy="59"/>
              </a:xfrm>
              <a:custGeom>
                <a:avLst/>
                <a:gdLst/>
                <a:ahLst/>
                <a:cxnLst/>
                <a:rect l="l" t="t" r="r" b="b"/>
                <a:pathLst>
                  <a:path w="80" h="59" extrusionOk="0">
                    <a:moveTo>
                      <a:pt x="2" y="0"/>
                    </a:moveTo>
                    <a:lnTo>
                      <a:pt x="4" y="53"/>
                    </a:lnTo>
                    <a:lnTo>
                      <a:pt x="80" y="51"/>
                    </a:lnTo>
                    <a:lnTo>
                      <a:pt x="0" y="5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3514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2" name="Google Shape;2354;p480">
                <a:extLst>
                  <a:ext uri="{FF2B5EF4-FFF2-40B4-BE49-F238E27FC236}">
                    <a16:creationId xmlns:a16="http://schemas.microsoft.com/office/drawing/2014/main" id="{3C960A5E-EFB0-06AD-8D98-7C3E5B02B053}"/>
                  </a:ext>
                </a:extLst>
              </p:cNvPr>
              <p:cNvSpPr/>
              <p:nvPr/>
            </p:nvSpPr>
            <p:spPr>
              <a:xfrm>
                <a:off x="5476" y="659"/>
                <a:ext cx="42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2" h="34" extrusionOk="0">
                    <a:moveTo>
                      <a:pt x="22" y="15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2" y="17"/>
                      <a:pt x="1" y="13"/>
                    </a:cubicBezTo>
                    <a:cubicBezTo>
                      <a:pt x="1" y="10"/>
                      <a:pt x="0" y="8"/>
                      <a:pt x="0" y="8"/>
                    </a:cubicBezTo>
                    <a:cubicBezTo>
                      <a:pt x="3" y="0"/>
                      <a:pt x="3" y="0"/>
                      <a:pt x="3" y="0"/>
                    </a:cubicBez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3" name="Google Shape;2355;p480">
                <a:extLst>
                  <a:ext uri="{FF2B5EF4-FFF2-40B4-BE49-F238E27FC236}">
                    <a16:creationId xmlns:a16="http://schemas.microsoft.com/office/drawing/2014/main" id="{D0BA8E7C-DC83-241A-29B1-03B1B3554270}"/>
                  </a:ext>
                </a:extLst>
              </p:cNvPr>
              <p:cNvSpPr/>
              <p:nvPr/>
            </p:nvSpPr>
            <p:spPr>
              <a:xfrm>
                <a:off x="5528" y="659"/>
                <a:ext cx="41" cy="66"/>
              </a:xfrm>
              <a:custGeom>
                <a:avLst/>
                <a:gdLst/>
                <a:ahLst/>
                <a:cxnLst/>
                <a:rect l="l" t="t" r="r" b="b"/>
                <a:pathLst>
                  <a:path w="21" h="34" extrusionOk="0">
                    <a:moveTo>
                      <a:pt x="0" y="15"/>
                    </a:move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20" y="17"/>
                      <a:pt x="20" y="13"/>
                    </a:cubicBezTo>
                    <a:cubicBezTo>
                      <a:pt x="21" y="10"/>
                      <a:pt x="21" y="8"/>
                      <a:pt x="21" y="8"/>
                    </a:cubicBezTo>
                    <a:cubicBezTo>
                      <a:pt x="19" y="0"/>
                      <a:pt x="19" y="0"/>
                      <a:pt x="19" y="0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9C9C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4" name="Google Shape;2356;p480">
                <a:extLst>
                  <a:ext uri="{FF2B5EF4-FFF2-40B4-BE49-F238E27FC236}">
                    <a16:creationId xmlns:a16="http://schemas.microsoft.com/office/drawing/2014/main" id="{EF80926E-330D-B60D-C7CF-EC766037F918}"/>
                  </a:ext>
                </a:extLst>
              </p:cNvPr>
              <p:cNvSpPr/>
              <p:nvPr/>
            </p:nvSpPr>
            <p:spPr>
              <a:xfrm>
                <a:off x="5515" y="688"/>
                <a:ext cx="3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" h="10" extrusionOk="0">
                    <a:moveTo>
                      <a:pt x="2" y="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4"/>
                      <a:pt x="2" y="0"/>
                    </a:cubicBezTo>
                  </a:path>
                </a:pathLst>
              </a:custGeom>
              <a:solidFill>
                <a:srgbClr val="D4D4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5" name="Google Shape;2357;p480">
                <a:extLst>
                  <a:ext uri="{FF2B5EF4-FFF2-40B4-BE49-F238E27FC236}">
                    <a16:creationId xmlns:a16="http://schemas.microsoft.com/office/drawing/2014/main" id="{2F02A91B-152A-60E6-1BC4-62CC398680E3}"/>
                  </a:ext>
                </a:extLst>
              </p:cNvPr>
              <p:cNvSpPr/>
              <p:nvPr/>
            </p:nvSpPr>
            <p:spPr>
              <a:xfrm>
                <a:off x="5528" y="688"/>
                <a:ext cx="4" cy="20"/>
              </a:xfrm>
              <a:custGeom>
                <a:avLst/>
                <a:gdLst/>
                <a:ahLst/>
                <a:cxnLst/>
                <a:rect l="l" t="t" r="r" b="b"/>
                <a:pathLst>
                  <a:path w="2" h="10" extrusionOk="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4"/>
                      <a:pt x="0" y="0"/>
                    </a:cubicBezTo>
                  </a:path>
                </a:pathLst>
              </a:custGeom>
              <a:solidFill>
                <a:srgbClr val="D4D4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6" name="Google Shape;2358;p480">
                <a:extLst>
                  <a:ext uri="{FF2B5EF4-FFF2-40B4-BE49-F238E27FC236}">
                    <a16:creationId xmlns:a16="http://schemas.microsoft.com/office/drawing/2014/main" id="{F1E80F4C-0430-B7B7-EFDA-CDDF3BEFF688}"/>
                  </a:ext>
                </a:extLst>
              </p:cNvPr>
              <p:cNvSpPr/>
              <p:nvPr/>
            </p:nvSpPr>
            <p:spPr>
              <a:xfrm>
                <a:off x="5513" y="694"/>
                <a:ext cx="2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21" h="31" extrusionOk="0">
                    <a:moveTo>
                      <a:pt x="3" y="0"/>
                    </a:moveTo>
                    <a:lnTo>
                      <a:pt x="15" y="0"/>
                    </a:lnTo>
                    <a:lnTo>
                      <a:pt x="21" y="19"/>
                    </a:lnTo>
                    <a:lnTo>
                      <a:pt x="15" y="31"/>
                    </a:lnTo>
                    <a:lnTo>
                      <a:pt x="3" y="31"/>
                    </a:lnTo>
                    <a:lnTo>
                      <a:pt x="0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D555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37" name="Google Shape;2359;p480">
                <a:extLst>
                  <a:ext uri="{FF2B5EF4-FFF2-40B4-BE49-F238E27FC236}">
                    <a16:creationId xmlns:a16="http://schemas.microsoft.com/office/drawing/2014/main" id="{62C86E88-FDF2-B451-AEBD-F5A4622BD6C7}"/>
                  </a:ext>
                </a:extLst>
              </p:cNvPr>
              <p:cNvSpPr/>
              <p:nvPr/>
            </p:nvSpPr>
            <p:spPr>
              <a:xfrm>
                <a:off x="5497" y="725"/>
                <a:ext cx="50" cy="187"/>
              </a:xfrm>
              <a:custGeom>
                <a:avLst/>
                <a:gdLst/>
                <a:ahLst/>
                <a:cxnLst/>
                <a:rect l="l" t="t" r="r" b="b"/>
                <a:pathLst>
                  <a:path w="50" h="187" extrusionOk="0">
                    <a:moveTo>
                      <a:pt x="25" y="187"/>
                    </a:moveTo>
                    <a:lnTo>
                      <a:pt x="0" y="154"/>
                    </a:lnTo>
                    <a:lnTo>
                      <a:pt x="19" y="0"/>
                    </a:lnTo>
                    <a:lnTo>
                      <a:pt x="31" y="0"/>
                    </a:lnTo>
                    <a:lnTo>
                      <a:pt x="50" y="156"/>
                    </a:lnTo>
                    <a:lnTo>
                      <a:pt x="25" y="187"/>
                    </a:lnTo>
                    <a:close/>
                  </a:path>
                </a:pathLst>
              </a:custGeom>
              <a:solidFill>
                <a:srgbClr val="3D555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cxnSp>
            <p:nvCxnSpPr>
              <p:cNvPr id="138" name="Google Shape;2360;p480">
                <a:extLst>
                  <a:ext uri="{FF2B5EF4-FFF2-40B4-BE49-F238E27FC236}">
                    <a16:creationId xmlns:a16="http://schemas.microsoft.com/office/drawing/2014/main" id="{2BCBD8D8-4A00-6567-8375-57289CFE386D}"/>
                  </a:ext>
                </a:extLst>
              </p:cNvPr>
              <p:cNvCxnSpPr/>
              <p:nvPr/>
            </p:nvCxnSpPr>
            <p:spPr>
              <a:xfrm flipH="1">
                <a:off x="5375" y="1116"/>
                <a:ext cx="15" cy="2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2361;p480">
                <a:extLst>
                  <a:ext uri="{FF2B5EF4-FFF2-40B4-BE49-F238E27FC236}">
                    <a16:creationId xmlns:a16="http://schemas.microsoft.com/office/drawing/2014/main" id="{6973BF02-AFB6-27A5-1D91-966FA017F503}"/>
                  </a:ext>
                </a:extLst>
              </p:cNvPr>
              <p:cNvCxnSpPr/>
              <p:nvPr/>
            </p:nvCxnSpPr>
            <p:spPr>
              <a:xfrm>
                <a:off x="5650" y="1116"/>
                <a:ext cx="16" cy="248"/>
              </a:xfrm>
              <a:prstGeom prst="straightConnector1">
                <a:avLst/>
              </a:prstGeom>
              <a:noFill/>
              <a:ln w="9525" cap="flat" cmpd="sng">
                <a:solidFill>
                  <a:srgbClr val="231F2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140" name="Google Shape;2362;p480">
                <a:extLst>
                  <a:ext uri="{FF2B5EF4-FFF2-40B4-BE49-F238E27FC236}">
                    <a16:creationId xmlns:a16="http://schemas.microsoft.com/office/drawing/2014/main" id="{97A2358B-C071-FC22-E890-18EA2124B56C}"/>
                  </a:ext>
                </a:extLst>
              </p:cNvPr>
              <p:cNvSpPr/>
              <p:nvPr/>
            </p:nvSpPr>
            <p:spPr>
              <a:xfrm>
                <a:off x="5538" y="1050"/>
                <a:ext cx="75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39" h="70" extrusionOk="0">
                    <a:moveTo>
                      <a:pt x="2" y="12"/>
                    </a:moveTo>
                    <a:cubicBezTo>
                      <a:pt x="0" y="13"/>
                      <a:pt x="11" y="0"/>
                      <a:pt x="21" y="2"/>
                    </a:cubicBezTo>
                    <a:cubicBezTo>
                      <a:pt x="31" y="3"/>
                      <a:pt x="39" y="10"/>
                      <a:pt x="38" y="70"/>
                    </a:cubicBezTo>
                    <a:cubicBezTo>
                      <a:pt x="38" y="70"/>
                      <a:pt x="32" y="34"/>
                      <a:pt x="24" y="30"/>
                    </a:cubicBezTo>
                    <a:cubicBezTo>
                      <a:pt x="15" y="26"/>
                      <a:pt x="15" y="13"/>
                      <a:pt x="12" y="18"/>
                    </a:cubicBezTo>
                    <a:cubicBezTo>
                      <a:pt x="8" y="23"/>
                      <a:pt x="9" y="15"/>
                      <a:pt x="9" y="15"/>
                    </a:cubicBezTo>
                    <a:cubicBezTo>
                      <a:pt x="9" y="15"/>
                      <a:pt x="7" y="9"/>
                      <a:pt x="2" y="12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1" name="Google Shape;2363;p480">
                <a:extLst>
                  <a:ext uri="{FF2B5EF4-FFF2-40B4-BE49-F238E27FC236}">
                    <a16:creationId xmlns:a16="http://schemas.microsoft.com/office/drawing/2014/main" id="{F3930A86-9150-2B9D-4111-2434A8ED1735}"/>
                  </a:ext>
                </a:extLst>
              </p:cNvPr>
              <p:cNvSpPr/>
              <p:nvPr/>
            </p:nvSpPr>
            <p:spPr>
              <a:xfrm>
                <a:off x="5419" y="1050"/>
                <a:ext cx="74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38" h="70" extrusionOk="0">
                    <a:moveTo>
                      <a:pt x="37" y="12"/>
                    </a:moveTo>
                    <a:cubicBezTo>
                      <a:pt x="38" y="13"/>
                      <a:pt x="27" y="0"/>
                      <a:pt x="17" y="2"/>
                    </a:cubicBezTo>
                    <a:cubicBezTo>
                      <a:pt x="7" y="3"/>
                      <a:pt x="0" y="10"/>
                      <a:pt x="0" y="70"/>
                    </a:cubicBezTo>
                    <a:cubicBezTo>
                      <a:pt x="0" y="70"/>
                      <a:pt x="6" y="34"/>
                      <a:pt x="15" y="30"/>
                    </a:cubicBezTo>
                    <a:cubicBezTo>
                      <a:pt x="23" y="26"/>
                      <a:pt x="23" y="13"/>
                      <a:pt x="27" y="18"/>
                    </a:cubicBezTo>
                    <a:cubicBezTo>
                      <a:pt x="31" y="23"/>
                      <a:pt x="30" y="15"/>
                      <a:pt x="30" y="15"/>
                    </a:cubicBezTo>
                    <a:cubicBezTo>
                      <a:pt x="30" y="15"/>
                      <a:pt x="32" y="9"/>
                      <a:pt x="37" y="12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2" name="Google Shape;2364;p480">
                <a:extLst>
                  <a:ext uri="{FF2B5EF4-FFF2-40B4-BE49-F238E27FC236}">
                    <a16:creationId xmlns:a16="http://schemas.microsoft.com/office/drawing/2014/main" id="{25E390F8-1A55-422C-61AA-A4C46A8484ED}"/>
                  </a:ext>
                </a:extLst>
              </p:cNvPr>
              <p:cNvSpPr/>
              <p:nvPr/>
            </p:nvSpPr>
            <p:spPr>
              <a:xfrm>
                <a:off x="5291" y="700"/>
                <a:ext cx="140" cy="233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0" extrusionOk="0">
                    <a:moveTo>
                      <a:pt x="48" y="14"/>
                    </a:moveTo>
                    <a:cubicBezTo>
                      <a:pt x="48" y="14"/>
                      <a:pt x="0" y="99"/>
                      <a:pt x="21" y="109"/>
                    </a:cubicBezTo>
                    <a:cubicBezTo>
                      <a:pt x="43" y="120"/>
                      <a:pt x="70" y="104"/>
                      <a:pt x="70" y="104"/>
                    </a:cubicBezTo>
                    <a:cubicBezTo>
                      <a:pt x="72" y="83"/>
                      <a:pt x="72" y="83"/>
                      <a:pt x="72" y="83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5" y="0"/>
                      <a:pt x="48" y="14"/>
                    </a:cubicBezTo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3" name="Google Shape;2365;p480">
                <a:extLst>
                  <a:ext uri="{FF2B5EF4-FFF2-40B4-BE49-F238E27FC236}">
                    <a16:creationId xmlns:a16="http://schemas.microsoft.com/office/drawing/2014/main" id="{062282F0-C6F7-3B90-9DE3-251FAFCB7C94}"/>
                  </a:ext>
                </a:extLst>
              </p:cNvPr>
              <p:cNvSpPr/>
              <p:nvPr/>
            </p:nvSpPr>
            <p:spPr>
              <a:xfrm>
                <a:off x="5625" y="727"/>
                <a:ext cx="95" cy="204"/>
              </a:xfrm>
              <a:custGeom>
                <a:avLst/>
                <a:gdLst/>
                <a:ahLst/>
                <a:cxnLst/>
                <a:rect l="l" t="t" r="r" b="b"/>
                <a:pathLst>
                  <a:path w="49" h="105" extrusionOk="0">
                    <a:moveTo>
                      <a:pt x="17" y="0"/>
                    </a:moveTo>
                    <a:cubicBezTo>
                      <a:pt x="17" y="0"/>
                      <a:pt x="49" y="74"/>
                      <a:pt x="32" y="92"/>
                    </a:cubicBezTo>
                    <a:cubicBezTo>
                      <a:pt x="20" y="105"/>
                      <a:pt x="9" y="89"/>
                      <a:pt x="9" y="89"/>
                    </a:cubicBezTo>
                    <a:cubicBezTo>
                      <a:pt x="0" y="29"/>
                      <a:pt x="0" y="29"/>
                      <a:pt x="0" y="29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75625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4" name="Google Shape;2366;p480">
                <a:extLst>
                  <a:ext uri="{FF2B5EF4-FFF2-40B4-BE49-F238E27FC236}">
                    <a16:creationId xmlns:a16="http://schemas.microsoft.com/office/drawing/2014/main" id="{FE1C14F1-C7E9-BF05-7258-ADE4EFFF6E19}"/>
                  </a:ext>
                </a:extLst>
              </p:cNvPr>
              <p:cNvSpPr/>
              <p:nvPr/>
            </p:nvSpPr>
            <p:spPr>
              <a:xfrm>
                <a:off x="5462" y="799"/>
                <a:ext cx="180" cy="118"/>
              </a:xfrm>
              <a:custGeom>
                <a:avLst/>
                <a:gdLst/>
                <a:ahLst/>
                <a:cxnLst/>
                <a:rect l="l" t="t" r="r" b="b"/>
                <a:pathLst>
                  <a:path w="93" h="61" extrusionOk="0">
                    <a:moveTo>
                      <a:pt x="93" y="54"/>
                    </a:moveTo>
                    <a:cubicBezTo>
                      <a:pt x="93" y="58"/>
                      <a:pt x="90" y="61"/>
                      <a:pt x="8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3" y="61"/>
                      <a:pt x="0" y="58"/>
                      <a:pt x="0" y="5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90" y="0"/>
                      <a:pt x="93" y="3"/>
                      <a:pt x="93" y="7"/>
                    </a:cubicBezTo>
                    <a:lnTo>
                      <a:pt x="93" y="54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5" name="Google Shape;2367;p480">
                <a:extLst>
                  <a:ext uri="{FF2B5EF4-FFF2-40B4-BE49-F238E27FC236}">
                    <a16:creationId xmlns:a16="http://schemas.microsoft.com/office/drawing/2014/main" id="{2DAB65F6-4726-08DF-E20E-B8F23892E28F}"/>
                  </a:ext>
                </a:extLst>
              </p:cNvPr>
              <p:cNvSpPr/>
              <p:nvPr/>
            </p:nvSpPr>
            <p:spPr>
              <a:xfrm>
                <a:off x="5427" y="855"/>
                <a:ext cx="74" cy="47"/>
              </a:xfrm>
              <a:custGeom>
                <a:avLst/>
                <a:gdLst/>
                <a:ahLst/>
                <a:cxnLst/>
                <a:rect l="l" t="t" r="r" b="b"/>
                <a:pathLst>
                  <a:path w="38" h="24" extrusionOk="0">
                    <a:moveTo>
                      <a:pt x="1" y="7"/>
                    </a:moveTo>
                    <a:cubicBezTo>
                      <a:pt x="1" y="7"/>
                      <a:pt x="13" y="0"/>
                      <a:pt x="22" y="2"/>
                    </a:cubicBezTo>
                    <a:cubicBezTo>
                      <a:pt x="30" y="3"/>
                      <a:pt x="23" y="2"/>
                      <a:pt x="23" y="2"/>
                    </a:cubicBezTo>
                    <a:cubicBezTo>
                      <a:pt x="23" y="2"/>
                      <a:pt x="38" y="1"/>
                      <a:pt x="37" y="5"/>
                    </a:cubicBezTo>
                    <a:cubicBezTo>
                      <a:pt x="37" y="9"/>
                      <a:pt x="24" y="8"/>
                      <a:pt x="24" y="8"/>
                    </a:cubicBezTo>
                    <a:cubicBezTo>
                      <a:pt x="24" y="8"/>
                      <a:pt x="37" y="6"/>
                      <a:pt x="37" y="10"/>
                    </a:cubicBezTo>
                    <a:cubicBezTo>
                      <a:pt x="37" y="13"/>
                      <a:pt x="22" y="14"/>
                      <a:pt x="22" y="14"/>
                    </a:cubicBezTo>
                    <a:cubicBezTo>
                      <a:pt x="22" y="14"/>
                      <a:pt x="37" y="11"/>
                      <a:pt x="37" y="15"/>
                    </a:cubicBezTo>
                    <a:cubicBezTo>
                      <a:pt x="37" y="19"/>
                      <a:pt x="23" y="18"/>
                      <a:pt x="23" y="18"/>
                    </a:cubicBezTo>
                    <a:cubicBezTo>
                      <a:pt x="23" y="18"/>
                      <a:pt x="29" y="19"/>
                      <a:pt x="28" y="21"/>
                    </a:cubicBezTo>
                    <a:cubicBezTo>
                      <a:pt x="28" y="23"/>
                      <a:pt x="18" y="23"/>
                      <a:pt x="14" y="23"/>
                    </a:cubicBezTo>
                    <a:cubicBezTo>
                      <a:pt x="10" y="24"/>
                      <a:pt x="0" y="22"/>
                      <a:pt x="0" y="22"/>
                    </a:cubicBez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6" name="Google Shape;2368;p480">
                <a:extLst>
                  <a:ext uri="{FF2B5EF4-FFF2-40B4-BE49-F238E27FC236}">
                    <a16:creationId xmlns:a16="http://schemas.microsoft.com/office/drawing/2014/main" id="{F5C3F86D-AD1F-D6CE-37A3-A78352F4A30E}"/>
                  </a:ext>
                </a:extLst>
              </p:cNvPr>
              <p:cNvSpPr/>
              <p:nvPr/>
            </p:nvSpPr>
            <p:spPr>
              <a:xfrm>
                <a:off x="5600" y="855"/>
                <a:ext cx="58" cy="47"/>
              </a:xfrm>
              <a:custGeom>
                <a:avLst/>
                <a:gdLst/>
                <a:ahLst/>
                <a:cxnLst/>
                <a:rect l="l" t="t" r="r" b="b"/>
                <a:pathLst>
                  <a:path w="30" h="24" extrusionOk="0">
                    <a:moveTo>
                      <a:pt x="29" y="10"/>
                    </a:moveTo>
                    <a:cubicBezTo>
                      <a:pt x="28" y="6"/>
                      <a:pt x="24" y="0"/>
                      <a:pt x="16" y="2"/>
                    </a:cubicBezTo>
                    <a:cubicBezTo>
                      <a:pt x="7" y="3"/>
                      <a:pt x="15" y="2"/>
                      <a:pt x="15" y="2"/>
                    </a:cubicBezTo>
                    <a:cubicBezTo>
                      <a:pt x="15" y="2"/>
                      <a:pt x="0" y="1"/>
                      <a:pt x="0" y="5"/>
                    </a:cubicBezTo>
                    <a:cubicBezTo>
                      <a:pt x="1" y="9"/>
                      <a:pt x="14" y="8"/>
                      <a:pt x="14" y="8"/>
                    </a:cubicBezTo>
                    <a:cubicBezTo>
                      <a:pt x="14" y="8"/>
                      <a:pt x="0" y="6"/>
                      <a:pt x="0" y="10"/>
                    </a:cubicBezTo>
                    <a:cubicBezTo>
                      <a:pt x="0" y="13"/>
                      <a:pt x="15" y="14"/>
                      <a:pt x="15" y="14"/>
                    </a:cubicBezTo>
                    <a:cubicBezTo>
                      <a:pt x="15" y="14"/>
                      <a:pt x="1" y="11"/>
                      <a:pt x="0" y="15"/>
                    </a:cubicBezTo>
                    <a:cubicBezTo>
                      <a:pt x="0" y="19"/>
                      <a:pt x="14" y="18"/>
                      <a:pt x="14" y="18"/>
                    </a:cubicBezTo>
                    <a:cubicBezTo>
                      <a:pt x="14" y="18"/>
                      <a:pt x="9" y="19"/>
                      <a:pt x="9" y="21"/>
                    </a:cubicBezTo>
                    <a:cubicBezTo>
                      <a:pt x="10" y="23"/>
                      <a:pt x="20" y="23"/>
                      <a:pt x="23" y="23"/>
                    </a:cubicBezTo>
                    <a:cubicBezTo>
                      <a:pt x="27" y="24"/>
                      <a:pt x="29" y="21"/>
                      <a:pt x="29" y="21"/>
                    </a:cubicBezTo>
                    <a:cubicBezTo>
                      <a:pt x="29" y="21"/>
                      <a:pt x="30" y="15"/>
                      <a:pt x="29" y="10"/>
                    </a:cubicBezTo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7" name="Google Shape;2369;p480">
                <a:extLst>
                  <a:ext uri="{FF2B5EF4-FFF2-40B4-BE49-F238E27FC236}">
                    <a16:creationId xmlns:a16="http://schemas.microsoft.com/office/drawing/2014/main" id="{382CDCC5-0225-08D7-A584-E8C44BD8C8AD}"/>
                  </a:ext>
                </a:extLst>
              </p:cNvPr>
              <p:cNvSpPr/>
              <p:nvPr/>
            </p:nvSpPr>
            <p:spPr>
              <a:xfrm>
                <a:off x="5416" y="438"/>
                <a:ext cx="219" cy="21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111" extrusionOk="0">
                    <a:moveTo>
                      <a:pt x="0" y="0"/>
                    </a:moveTo>
                    <a:cubicBezTo>
                      <a:pt x="0" y="64"/>
                      <a:pt x="0" y="64"/>
                      <a:pt x="0" y="64"/>
                    </a:cubicBezTo>
                    <a:cubicBezTo>
                      <a:pt x="0" y="90"/>
                      <a:pt x="21" y="111"/>
                      <a:pt x="47" y="110"/>
                    </a:cubicBezTo>
                    <a:cubicBezTo>
                      <a:pt x="66" y="110"/>
                      <a:pt x="66" y="110"/>
                      <a:pt x="66" y="110"/>
                    </a:cubicBezTo>
                    <a:cubicBezTo>
                      <a:pt x="92" y="110"/>
                      <a:pt x="113" y="89"/>
                      <a:pt x="112" y="63"/>
                    </a:cubicBezTo>
                    <a:cubicBezTo>
                      <a:pt x="112" y="0"/>
                      <a:pt x="112" y="0"/>
                      <a:pt x="11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8" name="Google Shape;2370;p480">
                <a:extLst>
                  <a:ext uri="{FF2B5EF4-FFF2-40B4-BE49-F238E27FC236}">
                    <a16:creationId xmlns:a16="http://schemas.microsoft.com/office/drawing/2014/main" id="{21718546-0DF2-DFB9-9242-2DD1C0A4E7A5}"/>
                  </a:ext>
                </a:extLst>
              </p:cNvPr>
              <p:cNvSpPr/>
              <p:nvPr/>
            </p:nvSpPr>
            <p:spPr>
              <a:xfrm>
                <a:off x="5396" y="529"/>
                <a:ext cx="33" cy="58"/>
              </a:xfrm>
              <a:custGeom>
                <a:avLst/>
                <a:gdLst/>
                <a:ahLst/>
                <a:cxnLst/>
                <a:rect l="l" t="t" r="r" b="b"/>
                <a:pathLst>
                  <a:path w="17" h="30" extrusionOk="0">
                    <a:moveTo>
                      <a:pt x="12" y="6"/>
                    </a:moveTo>
                    <a:cubicBezTo>
                      <a:pt x="12" y="6"/>
                      <a:pt x="0" y="0"/>
                      <a:pt x="1" y="13"/>
                    </a:cubicBezTo>
                    <a:cubicBezTo>
                      <a:pt x="2" y="26"/>
                      <a:pt x="10" y="30"/>
                      <a:pt x="13" y="22"/>
                    </a:cubicBezTo>
                    <a:cubicBezTo>
                      <a:pt x="17" y="14"/>
                      <a:pt x="12" y="6"/>
                      <a:pt x="12" y="6"/>
                    </a:cubicBezTo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49" name="Google Shape;2371;p480">
                <a:extLst>
                  <a:ext uri="{FF2B5EF4-FFF2-40B4-BE49-F238E27FC236}">
                    <a16:creationId xmlns:a16="http://schemas.microsoft.com/office/drawing/2014/main" id="{D5F90F37-A21C-DB22-C9D7-2AC8662A3D1B}"/>
                  </a:ext>
                </a:extLst>
              </p:cNvPr>
              <p:cNvSpPr/>
              <p:nvPr/>
            </p:nvSpPr>
            <p:spPr>
              <a:xfrm>
                <a:off x="5621" y="529"/>
                <a:ext cx="33" cy="58"/>
              </a:xfrm>
              <a:custGeom>
                <a:avLst/>
                <a:gdLst/>
                <a:ahLst/>
                <a:cxnLst/>
                <a:rect l="l" t="t" r="r" b="b"/>
                <a:pathLst>
                  <a:path w="17" h="30" extrusionOk="0">
                    <a:moveTo>
                      <a:pt x="5" y="6"/>
                    </a:moveTo>
                    <a:cubicBezTo>
                      <a:pt x="5" y="6"/>
                      <a:pt x="17" y="0"/>
                      <a:pt x="16" y="13"/>
                    </a:cubicBezTo>
                    <a:cubicBezTo>
                      <a:pt x="15" y="26"/>
                      <a:pt x="7" y="30"/>
                      <a:pt x="4" y="22"/>
                    </a:cubicBezTo>
                    <a:cubicBezTo>
                      <a:pt x="0" y="14"/>
                      <a:pt x="5" y="6"/>
                      <a:pt x="5" y="6"/>
                    </a:cubicBezTo>
                  </a:path>
                </a:pathLst>
              </a:custGeom>
              <a:solidFill>
                <a:srgbClr val="DF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0" name="Google Shape;2372;p480">
                <a:extLst>
                  <a:ext uri="{FF2B5EF4-FFF2-40B4-BE49-F238E27FC236}">
                    <a16:creationId xmlns:a16="http://schemas.microsoft.com/office/drawing/2014/main" id="{34E37D6B-1F9E-5072-149E-56D9D5DEAD80}"/>
                  </a:ext>
                </a:extLst>
              </p:cNvPr>
              <p:cNvSpPr/>
              <p:nvPr/>
            </p:nvSpPr>
            <p:spPr>
              <a:xfrm>
                <a:off x="5390" y="387"/>
                <a:ext cx="270" cy="181"/>
              </a:xfrm>
              <a:custGeom>
                <a:avLst/>
                <a:gdLst/>
                <a:ahLst/>
                <a:cxnLst/>
                <a:rect l="l" t="t" r="r" b="b"/>
                <a:pathLst>
                  <a:path w="139" h="93" extrusionOk="0">
                    <a:moveTo>
                      <a:pt x="33" y="60"/>
                    </a:moveTo>
                    <a:cubicBezTo>
                      <a:pt x="33" y="60"/>
                      <a:pt x="61" y="85"/>
                      <a:pt x="71" y="84"/>
                    </a:cubicBezTo>
                    <a:cubicBezTo>
                      <a:pt x="81" y="84"/>
                      <a:pt x="78" y="80"/>
                      <a:pt x="78" y="80"/>
                    </a:cubicBezTo>
                    <a:cubicBezTo>
                      <a:pt x="78" y="80"/>
                      <a:pt x="101" y="93"/>
                      <a:pt x="120" y="66"/>
                    </a:cubicBezTo>
                    <a:cubicBezTo>
                      <a:pt x="126" y="57"/>
                      <a:pt x="119" y="78"/>
                      <a:pt x="120" y="82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5" y="89"/>
                      <a:pt x="125" y="89"/>
                      <a:pt x="125" y="89"/>
                    </a:cubicBezTo>
                    <a:cubicBezTo>
                      <a:pt x="131" y="78"/>
                      <a:pt x="131" y="78"/>
                      <a:pt x="131" y="78"/>
                    </a:cubicBezTo>
                    <a:cubicBezTo>
                      <a:pt x="131" y="78"/>
                      <a:pt x="139" y="44"/>
                      <a:pt x="131" y="24"/>
                    </a:cubicBezTo>
                    <a:cubicBezTo>
                      <a:pt x="126" y="13"/>
                      <a:pt x="96" y="0"/>
                      <a:pt x="66" y="1"/>
                    </a:cubicBezTo>
                    <a:cubicBezTo>
                      <a:pt x="46" y="2"/>
                      <a:pt x="32" y="10"/>
                      <a:pt x="32" y="10"/>
                    </a:cubicBezTo>
                    <a:cubicBezTo>
                      <a:pt x="32" y="10"/>
                      <a:pt x="22" y="13"/>
                      <a:pt x="17" y="13"/>
                    </a:cubicBezTo>
                    <a:cubicBezTo>
                      <a:pt x="11" y="14"/>
                      <a:pt x="14" y="18"/>
                      <a:pt x="14" y="18"/>
                    </a:cubicBezTo>
                    <a:cubicBezTo>
                      <a:pt x="14" y="18"/>
                      <a:pt x="9" y="22"/>
                      <a:pt x="7" y="25"/>
                    </a:cubicBezTo>
                    <a:cubicBezTo>
                      <a:pt x="0" y="35"/>
                      <a:pt x="8" y="77"/>
                      <a:pt x="8" y="77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21" y="86"/>
                      <a:pt x="21" y="86"/>
                      <a:pt x="21" y="86"/>
                    </a:cubicBez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8B5E3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1" name="Google Shape;2373;p480">
                <a:extLst>
                  <a:ext uri="{FF2B5EF4-FFF2-40B4-BE49-F238E27FC236}">
                    <a16:creationId xmlns:a16="http://schemas.microsoft.com/office/drawing/2014/main" id="{D54037CC-3A0D-BC92-21DF-F8324EAD836E}"/>
                  </a:ext>
                </a:extLst>
              </p:cNvPr>
              <p:cNvSpPr/>
              <p:nvPr/>
            </p:nvSpPr>
            <p:spPr>
              <a:xfrm>
                <a:off x="5937" y="1001"/>
                <a:ext cx="53" cy="408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2" name="Google Shape;2374;p480">
                <a:extLst>
                  <a:ext uri="{FF2B5EF4-FFF2-40B4-BE49-F238E27FC236}">
                    <a16:creationId xmlns:a16="http://schemas.microsoft.com/office/drawing/2014/main" id="{6A7A07F0-259B-6058-9675-D63B5F1E79AB}"/>
                  </a:ext>
                </a:extLst>
              </p:cNvPr>
              <p:cNvSpPr/>
              <p:nvPr/>
            </p:nvSpPr>
            <p:spPr>
              <a:xfrm>
                <a:off x="5945" y="1001"/>
                <a:ext cx="14" cy="408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3" name="Google Shape;2375;p480">
                <a:extLst>
                  <a:ext uri="{FF2B5EF4-FFF2-40B4-BE49-F238E27FC236}">
                    <a16:creationId xmlns:a16="http://schemas.microsoft.com/office/drawing/2014/main" id="{D1A06742-90A0-F497-22E4-A1B601BBED5D}"/>
                  </a:ext>
                </a:extLst>
              </p:cNvPr>
              <p:cNvSpPr/>
              <p:nvPr/>
            </p:nvSpPr>
            <p:spPr>
              <a:xfrm>
                <a:off x="5972" y="1001"/>
                <a:ext cx="12" cy="408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4" name="Google Shape;2376;p480">
                <a:extLst>
                  <a:ext uri="{FF2B5EF4-FFF2-40B4-BE49-F238E27FC236}">
                    <a16:creationId xmlns:a16="http://schemas.microsoft.com/office/drawing/2014/main" id="{07668E23-92C2-0466-9F19-9EA4B44D205A}"/>
                  </a:ext>
                </a:extLst>
              </p:cNvPr>
              <p:cNvSpPr/>
              <p:nvPr/>
            </p:nvSpPr>
            <p:spPr>
              <a:xfrm>
                <a:off x="4981" y="1001"/>
                <a:ext cx="51" cy="408"/>
              </a:xfrm>
              <a:prstGeom prst="rect">
                <a:avLst/>
              </a:prstGeom>
              <a:solidFill>
                <a:srgbClr val="BCBEC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5" name="Google Shape;2377;p480">
                <a:extLst>
                  <a:ext uri="{FF2B5EF4-FFF2-40B4-BE49-F238E27FC236}">
                    <a16:creationId xmlns:a16="http://schemas.microsoft.com/office/drawing/2014/main" id="{8A5C798D-C19F-4438-FFB0-645DE75B9BFC}"/>
                  </a:ext>
                </a:extLst>
              </p:cNvPr>
              <p:cNvSpPr/>
              <p:nvPr/>
            </p:nvSpPr>
            <p:spPr>
              <a:xfrm>
                <a:off x="4989" y="1001"/>
                <a:ext cx="14" cy="408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6" name="Google Shape;2378;p480">
                <a:extLst>
                  <a:ext uri="{FF2B5EF4-FFF2-40B4-BE49-F238E27FC236}">
                    <a16:creationId xmlns:a16="http://schemas.microsoft.com/office/drawing/2014/main" id="{F2D9ACE2-B7A6-5264-45D6-D4ED6D39E538}"/>
                  </a:ext>
                </a:extLst>
              </p:cNvPr>
              <p:cNvSpPr/>
              <p:nvPr/>
            </p:nvSpPr>
            <p:spPr>
              <a:xfrm>
                <a:off x="5016" y="1001"/>
                <a:ext cx="12" cy="408"/>
              </a:xfrm>
              <a:prstGeom prst="rect">
                <a:avLst/>
              </a:pr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7" name="Google Shape;2379;p480">
                <a:extLst>
                  <a:ext uri="{FF2B5EF4-FFF2-40B4-BE49-F238E27FC236}">
                    <a16:creationId xmlns:a16="http://schemas.microsoft.com/office/drawing/2014/main" id="{F6BC88B9-36FC-75C4-3B19-5E217DC4DD0C}"/>
                  </a:ext>
                </a:extLst>
              </p:cNvPr>
              <p:cNvSpPr/>
              <p:nvPr/>
            </p:nvSpPr>
            <p:spPr>
              <a:xfrm>
                <a:off x="4880" y="927"/>
                <a:ext cx="1230" cy="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8" name="Google Shape;2380;p480">
                <a:extLst>
                  <a:ext uri="{FF2B5EF4-FFF2-40B4-BE49-F238E27FC236}">
                    <a16:creationId xmlns:a16="http://schemas.microsoft.com/office/drawing/2014/main" id="{D4453E5C-1C89-5C35-8A31-5130359C70BD}"/>
                  </a:ext>
                </a:extLst>
              </p:cNvPr>
              <p:cNvSpPr/>
              <p:nvPr/>
            </p:nvSpPr>
            <p:spPr>
              <a:xfrm>
                <a:off x="4880" y="927"/>
                <a:ext cx="1230" cy="35"/>
              </a:xfrm>
              <a:prstGeom prst="rect">
                <a:avLst/>
              </a:prstGeom>
              <a:solidFill>
                <a:srgbClr val="144F7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59" name="Google Shape;2381;p480">
                <a:extLst>
                  <a:ext uri="{FF2B5EF4-FFF2-40B4-BE49-F238E27FC236}">
                    <a16:creationId xmlns:a16="http://schemas.microsoft.com/office/drawing/2014/main" id="{16F23C66-45D2-4FF2-C3F3-965F45FC8251}"/>
                  </a:ext>
                </a:extLst>
              </p:cNvPr>
              <p:cNvSpPr/>
              <p:nvPr/>
            </p:nvSpPr>
            <p:spPr>
              <a:xfrm>
                <a:off x="5788" y="811"/>
                <a:ext cx="5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60" extrusionOk="0">
                    <a:moveTo>
                      <a:pt x="23" y="14"/>
                    </a:moveTo>
                    <a:cubicBezTo>
                      <a:pt x="15" y="8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8"/>
                      <a:pt x="5" y="14"/>
                    </a:cubicBezTo>
                    <a:cubicBezTo>
                      <a:pt x="1" y="16"/>
                      <a:pt x="1" y="22"/>
                      <a:pt x="3" y="23"/>
                    </a:cubicBezTo>
                    <a:cubicBezTo>
                      <a:pt x="3" y="23"/>
                      <a:pt x="0" y="29"/>
                      <a:pt x="4" y="31"/>
                    </a:cubicBezTo>
                    <a:cubicBezTo>
                      <a:pt x="8" y="32"/>
                      <a:pt x="3" y="47"/>
                      <a:pt x="3" y="52"/>
                    </a:cubicBezTo>
                    <a:cubicBezTo>
                      <a:pt x="2" y="57"/>
                      <a:pt x="8" y="60"/>
                      <a:pt x="11" y="60"/>
                    </a:cubicBezTo>
                    <a:cubicBezTo>
                      <a:pt x="12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5" y="60"/>
                      <a:pt x="15" y="60"/>
                      <a:pt x="17" y="60"/>
                    </a:cubicBezTo>
                    <a:cubicBezTo>
                      <a:pt x="20" y="60"/>
                      <a:pt x="26" y="57"/>
                      <a:pt x="26" y="52"/>
                    </a:cubicBezTo>
                    <a:cubicBezTo>
                      <a:pt x="26" y="47"/>
                      <a:pt x="20" y="32"/>
                      <a:pt x="24" y="31"/>
                    </a:cubicBezTo>
                    <a:cubicBezTo>
                      <a:pt x="27" y="29"/>
                      <a:pt x="25" y="23"/>
                      <a:pt x="25" y="23"/>
                    </a:cubicBezTo>
                    <a:cubicBezTo>
                      <a:pt x="27" y="22"/>
                      <a:pt x="27" y="16"/>
                      <a:pt x="23" y="14"/>
                    </a:cubicBezTo>
                  </a:path>
                </a:pathLst>
              </a:custGeom>
              <a:solidFill>
                <a:srgbClr val="BADC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0" name="Google Shape;2382;p480">
                <a:extLst>
                  <a:ext uri="{FF2B5EF4-FFF2-40B4-BE49-F238E27FC236}">
                    <a16:creationId xmlns:a16="http://schemas.microsoft.com/office/drawing/2014/main" id="{D46B5C8B-A27E-A105-D7A4-C95309388900}"/>
                  </a:ext>
                </a:extLst>
              </p:cNvPr>
              <p:cNvSpPr/>
              <p:nvPr/>
            </p:nvSpPr>
            <p:spPr>
              <a:xfrm>
                <a:off x="5792" y="813"/>
                <a:ext cx="25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59" extrusionOk="0">
                    <a:moveTo>
                      <a:pt x="11" y="58"/>
                    </a:moveTo>
                    <a:cubicBezTo>
                      <a:pt x="9" y="58"/>
                      <a:pt x="3" y="56"/>
                      <a:pt x="4" y="51"/>
                    </a:cubicBezTo>
                    <a:cubicBezTo>
                      <a:pt x="4" y="50"/>
                      <a:pt x="4" y="47"/>
                      <a:pt x="5" y="44"/>
                    </a:cubicBezTo>
                    <a:cubicBezTo>
                      <a:pt x="6" y="38"/>
                      <a:pt x="7" y="31"/>
                      <a:pt x="5" y="29"/>
                    </a:cubicBezTo>
                    <a:cubicBezTo>
                      <a:pt x="2" y="27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1"/>
                      <a:pt x="3" y="20"/>
                      <a:pt x="2" y="19"/>
                    </a:cubicBezTo>
                    <a:cubicBezTo>
                      <a:pt x="2" y="17"/>
                      <a:pt x="3" y="15"/>
                      <a:pt x="5" y="13"/>
                    </a:cubicBezTo>
                    <a:cubicBezTo>
                      <a:pt x="12" y="9"/>
                      <a:pt x="12" y="2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2"/>
                      <a:pt x="10" y="9"/>
                      <a:pt x="3" y="13"/>
                    </a:cubicBez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1" y="21"/>
                      <a:pt x="1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0" y="27"/>
                      <a:pt x="2" y="29"/>
                    </a:cubicBezTo>
                    <a:cubicBezTo>
                      <a:pt x="5" y="31"/>
                      <a:pt x="4" y="38"/>
                      <a:pt x="3" y="44"/>
                    </a:cubicBezTo>
                    <a:cubicBezTo>
                      <a:pt x="2" y="47"/>
                      <a:pt x="2" y="50"/>
                      <a:pt x="2" y="51"/>
                    </a:cubicBezTo>
                    <a:cubicBezTo>
                      <a:pt x="1" y="56"/>
                      <a:pt x="7" y="58"/>
                      <a:pt x="9" y="58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2" y="59"/>
                      <a:pt x="12" y="59"/>
                      <a:pt x="12" y="59"/>
                    </a:cubicBezTo>
                    <a:cubicBezTo>
                      <a:pt x="13" y="59"/>
                      <a:pt x="13" y="59"/>
                      <a:pt x="13" y="59"/>
                    </a:cubicBezTo>
                    <a:lnTo>
                      <a:pt x="11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1" name="Google Shape;2383;p480">
                <a:extLst>
                  <a:ext uri="{FF2B5EF4-FFF2-40B4-BE49-F238E27FC236}">
                    <a16:creationId xmlns:a16="http://schemas.microsoft.com/office/drawing/2014/main" id="{88AF4559-B0E9-B9BC-6A16-03167B694CE7}"/>
                  </a:ext>
                </a:extLst>
              </p:cNvPr>
              <p:cNvSpPr/>
              <p:nvPr/>
            </p:nvSpPr>
            <p:spPr>
              <a:xfrm>
                <a:off x="5813" y="813"/>
                <a:ext cx="25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59" extrusionOk="0">
                    <a:moveTo>
                      <a:pt x="1" y="58"/>
                    </a:moveTo>
                    <a:cubicBezTo>
                      <a:pt x="4" y="58"/>
                      <a:pt x="10" y="56"/>
                      <a:pt x="9" y="51"/>
                    </a:cubicBezTo>
                    <a:cubicBezTo>
                      <a:pt x="9" y="50"/>
                      <a:pt x="10" y="47"/>
                      <a:pt x="9" y="44"/>
                    </a:cubicBezTo>
                    <a:cubicBezTo>
                      <a:pt x="8" y="38"/>
                      <a:pt x="5" y="31"/>
                      <a:pt x="8" y="29"/>
                    </a:cubicBezTo>
                    <a:cubicBezTo>
                      <a:pt x="11" y="27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0"/>
                      <a:pt x="10" y="19"/>
                    </a:cubicBezTo>
                    <a:cubicBezTo>
                      <a:pt x="10" y="17"/>
                      <a:pt x="11" y="15"/>
                      <a:pt x="8" y="13"/>
                    </a:cubicBezTo>
                    <a:cubicBezTo>
                      <a:pt x="2" y="9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9"/>
                      <a:pt x="9" y="13"/>
                    </a:cubicBezTo>
                    <a:cubicBezTo>
                      <a:pt x="12" y="15"/>
                      <a:pt x="12" y="17"/>
                      <a:pt x="12" y="19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3" y="27"/>
                      <a:pt x="10" y="29"/>
                    </a:cubicBezTo>
                    <a:cubicBezTo>
                      <a:pt x="7" y="31"/>
                      <a:pt x="9" y="38"/>
                      <a:pt x="10" y="44"/>
                    </a:cubicBezTo>
                    <a:cubicBezTo>
                      <a:pt x="11" y="47"/>
                      <a:pt x="11" y="50"/>
                      <a:pt x="11" y="51"/>
                    </a:cubicBezTo>
                    <a:cubicBezTo>
                      <a:pt x="11" y="56"/>
                      <a:pt x="6" y="58"/>
                      <a:pt x="4" y="58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9"/>
                      <a:pt x="0" y="59"/>
                      <a:pt x="0" y="59"/>
                    </a:cubicBez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2" name="Google Shape;2384;p480">
                <a:extLst>
                  <a:ext uri="{FF2B5EF4-FFF2-40B4-BE49-F238E27FC236}">
                    <a16:creationId xmlns:a16="http://schemas.microsoft.com/office/drawing/2014/main" id="{F2F9999B-7135-23AB-0DE3-0B7A6B71F245}"/>
                  </a:ext>
                </a:extLst>
              </p:cNvPr>
              <p:cNvSpPr/>
              <p:nvPr/>
            </p:nvSpPr>
            <p:spPr>
              <a:xfrm>
                <a:off x="5807" y="805"/>
                <a:ext cx="14" cy="6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3" name="Google Shape;2385;p480">
                <a:extLst>
                  <a:ext uri="{FF2B5EF4-FFF2-40B4-BE49-F238E27FC236}">
                    <a16:creationId xmlns:a16="http://schemas.microsoft.com/office/drawing/2014/main" id="{5916B5B0-6619-2110-DEEC-D66554C70622}"/>
                  </a:ext>
                </a:extLst>
              </p:cNvPr>
              <p:cNvSpPr/>
              <p:nvPr/>
            </p:nvSpPr>
            <p:spPr>
              <a:xfrm>
                <a:off x="5807" y="813"/>
                <a:ext cx="14" cy="3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4" name="Google Shape;2386;p480">
                <a:extLst>
                  <a:ext uri="{FF2B5EF4-FFF2-40B4-BE49-F238E27FC236}">
                    <a16:creationId xmlns:a16="http://schemas.microsoft.com/office/drawing/2014/main" id="{7CB64806-1745-0974-90A1-A132EB993AED}"/>
                  </a:ext>
                </a:extLst>
              </p:cNvPr>
              <p:cNvSpPr/>
              <p:nvPr/>
            </p:nvSpPr>
            <p:spPr>
              <a:xfrm>
                <a:off x="5807" y="809"/>
                <a:ext cx="14" cy="5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5" name="Google Shape;2387;p480">
                <a:extLst>
                  <a:ext uri="{FF2B5EF4-FFF2-40B4-BE49-F238E27FC236}">
                    <a16:creationId xmlns:a16="http://schemas.microsoft.com/office/drawing/2014/main" id="{DC6BD909-F510-F1BB-F4FE-42E8250E34AA}"/>
                  </a:ext>
                </a:extLst>
              </p:cNvPr>
              <p:cNvSpPr/>
              <p:nvPr/>
            </p:nvSpPr>
            <p:spPr>
              <a:xfrm>
                <a:off x="5259" y="811"/>
                <a:ext cx="5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60" extrusionOk="0">
                    <a:moveTo>
                      <a:pt x="23" y="14"/>
                    </a:moveTo>
                    <a:cubicBezTo>
                      <a:pt x="15" y="8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8"/>
                      <a:pt x="5" y="14"/>
                    </a:cubicBezTo>
                    <a:cubicBezTo>
                      <a:pt x="1" y="16"/>
                      <a:pt x="1" y="22"/>
                      <a:pt x="3" y="23"/>
                    </a:cubicBezTo>
                    <a:cubicBezTo>
                      <a:pt x="3" y="23"/>
                      <a:pt x="0" y="29"/>
                      <a:pt x="4" y="31"/>
                    </a:cubicBezTo>
                    <a:cubicBezTo>
                      <a:pt x="7" y="32"/>
                      <a:pt x="3" y="47"/>
                      <a:pt x="2" y="52"/>
                    </a:cubicBezTo>
                    <a:cubicBezTo>
                      <a:pt x="2" y="57"/>
                      <a:pt x="8" y="60"/>
                      <a:pt x="11" y="60"/>
                    </a:cubicBezTo>
                    <a:cubicBezTo>
                      <a:pt x="12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13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5" y="60"/>
                      <a:pt x="16" y="60"/>
                    </a:cubicBezTo>
                    <a:cubicBezTo>
                      <a:pt x="20" y="60"/>
                      <a:pt x="26" y="57"/>
                      <a:pt x="25" y="52"/>
                    </a:cubicBezTo>
                    <a:cubicBezTo>
                      <a:pt x="25" y="47"/>
                      <a:pt x="20" y="32"/>
                      <a:pt x="23" y="31"/>
                    </a:cubicBezTo>
                    <a:cubicBezTo>
                      <a:pt x="27" y="29"/>
                      <a:pt x="25" y="23"/>
                      <a:pt x="25" y="23"/>
                    </a:cubicBezTo>
                    <a:cubicBezTo>
                      <a:pt x="27" y="22"/>
                      <a:pt x="27" y="16"/>
                      <a:pt x="23" y="14"/>
                    </a:cubicBezTo>
                  </a:path>
                </a:pathLst>
              </a:custGeom>
              <a:solidFill>
                <a:srgbClr val="BADC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6" name="Google Shape;2388;p480">
                <a:extLst>
                  <a:ext uri="{FF2B5EF4-FFF2-40B4-BE49-F238E27FC236}">
                    <a16:creationId xmlns:a16="http://schemas.microsoft.com/office/drawing/2014/main" id="{AAFD8DB6-F22A-42E0-AE6D-D33055597DCA}"/>
                  </a:ext>
                </a:extLst>
              </p:cNvPr>
              <p:cNvSpPr/>
              <p:nvPr/>
            </p:nvSpPr>
            <p:spPr>
              <a:xfrm>
                <a:off x="5260" y="813"/>
                <a:ext cx="28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4" h="59" extrusionOk="0">
                    <a:moveTo>
                      <a:pt x="12" y="58"/>
                    </a:moveTo>
                    <a:cubicBezTo>
                      <a:pt x="10" y="58"/>
                      <a:pt x="4" y="56"/>
                      <a:pt x="4" y="51"/>
                    </a:cubicBezTo>
                    <a:cubicBezTo>
                      <a:pt x="4" y="50"/>
                      <a:pt x="5" y="47"/>
                      <a:pt x="5" y="44"/>
                    </a:cubicBezTo>
                    <a:cubicBezTo>
                      <a:pt x="7" y="38"/>
                      <a:pt x="8" y="31"/>
                      <a:pt x="5" y="29"/>
                    </a:cubicBezTo>
                    <a:cubicBezTo>
                      <a:pt x="2" y="27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3" y="20"/>
                      <a:pt x="3" y="19"/>
                    </a:cubicBezTo>
                    <a:cubicBezTo>
                      <a:pt x="3" y="17"/>
                      <a:pt x="4" y="15"/>
                      <a:pt x="6" y="13"/>
                    </a:cubicBezTo>
                    <a:cubicBezTo>
                      <a:pt x="13" y="9"/>
                      <a:pt x="13" y="2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9"/>
                      <a:pt x="4" y="13"/>
                    </a:cubicBezTo>
                    <a:cubicBezTo>
                      <a:pt x="2" y="15"/>
                      <a:pt x="1" y="17"/>
                      <a:pt x="1" y="19"/>
                    </a:cubicBezTo>
                    <a:cubicBezTo>
                      <a:pt x="1" y="20"/>
                      <a:pt x="2" y="21"/>
                      <a:pt x="2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2"/>
                      <a:pt x="0" y="27"/>
                      <a:pt x="3" y="29"/>
                    </a:cubicBezTo>
                    <a:cubicBezTo>
                      <a:pt x="6" y="31"/>
                      <a:pt x="5" y="38"/>
                      <a:pt x="3" y="44"/>
                    </a:cubicBezTo>
                    <a:cubicBezTo>
                      <a:pt x="3" y="47"/>
                      <a:pt x="2" y="50"/>
                      <a:pt x="2" y="51"/>
                    </a:cubicBezTo>
                    <a:cubicBezTo>
                      <a:pt x="2" y="56"/>
                      <a:pt x="7" y="58"/>
                      <a:pt x="10" y="58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4" y="59"/>
                      <a:pt x="14" y="59"/>
                    </a:cubicBez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7" name="Google Shape;2389;p480">
                <a:extLst>
                  <a:ext uri="{FF2B5EF4-FFF2-40B4-BE49-F238E27FC236}">
                    <a16:creationId xmlns:a16="http://schemas.microsoft.com/office/drawing/2014/main" id="{502ECECD-F221-1212-0DA6-90736366F752}"/>
                  </a:ext>
                </a:extLst>
              </p:cNvPr>
              <p:cNvSpPr/>
              <p:nvPr/>
            </p:nvSpPr>
            <p:spPr>
              <a:xfrm>
                <a:off x="5282" y="813"/>
                <a:ext cx="27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4" h="59" extrusionOk="0">
                    <a:moveTo>
                      <a:pt x="2" y="58"/>
                    </a:moveTo>
                    <a:cubicBezTo>
                      <a:pt x="5" y="58"/>
                      <a:pt x="10" y="56"/>
                      <a:pt x="10" y="51"/>
                    </a:cubicBezTo>
                    <a:cubicBezTo>
                      <a:pt x="10" y="50"/>
                      <a:pt x="11" y="47"/>
                      <a:pt x="10" y="44"/>
                    </a:cubicBezTo>
                    <a:cubicBezTo>
                      <a:pt x="9" y="38"/>
                      <a:pt x="6" y="31"/>
                      <a:pt x="9" y="29"/>
                    </a:cubicBezTo>
                    <a:cubicBezTo>
                      <a:pt x="12" y="27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1" y="20"/>
                      <a:pt x="11" y="19"/>
                    </a:cubicBezTo>
                    <a:cubicBezTo>
                      <a:pt x="11" y="17"/>
                      <a:pt x="11" y="15"/>
                      <a:pt x="9" y="13"/>
                    </a:cubicBezTo>
                    <a:cubicBezTo>
                      <a:pt x="3" y="9"/>
                      <a:pt x="3" y="2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4" y="9"/>
                      <a:pt x="10" y="13"/>
                    </a:cubicBezTo>
                    <a:cubicBezTo>
                      <a:pt x="12" y="15"/>
                      <a:pt x="13" y="17"/>
                      <a:pt x="13" y="19"/>
                    </a:cubicBezTo>
                    <a:cubicBezTo>
                      <a:pt x="13" y="20"/>
                      <a:pt x="13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2"/>
                      <a:pt x="14" y="27"/>
                      <a:pt x="11" y="29"/>
                    </a:cubicBezTo>
                    <a:cubicBezTo>
                      <a:pt x="8" y="31"/>
                      <a:pt x="9" y="38"/>
                      <a:pt x="11" y="44"/>
                    </a:cubicBezTo>
                    <a:cubicBezTo>
                      <a:pt x="11" y="47"/>
                      <a:pt x="12" y="50"/>
                      <a:pt x="12" y="51"/>
                    </a:cubicBezTo>
                    <a:cubicBezTo>
                      <a:pt x="12" y="56"/>
                      <a:pt x="7" y="58"/>
                      <a:pt x="4" y="58"/>
                    </a:cubicBezTo>
                    <a:cubicBezTo>
                      <a:pt x="2" y="59"/>
                      <a:pt x="2" y="59"/>
                      <a:pt x="2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9"/>
                      <a:pt x="0" y="59"/>
                      <a:pt x="0" y="59"/>
                    </a:cubicBezTo>
                    <a:lnTo>
                      <a:pt x="2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8" name="Google Shape;2390;p480">
                <a:extLst>
                  <a:ext uri="{FF2B5EF4-FFF2-40B4-BE49-F238E27FC236}">
                    <a16:creationId xmlns:a16="http://schemas.microsoft.com/office/drawing/2014/main" id="{D7D1F1AD-70AB-8331-2838-E838B3EC13D1}"/>
                  </a:ext>
                </a:extLst>
              </p:cNvPr>
              <p:cNvSpPr/>
              <p:nvPr/>
            </p:nvSpPr>
            <p:spPr>
              <a:xfrm>
                <a:off x="5278" y="805"/>
                <a:ext cx="13" cy="6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9" name="Google Shape;2391;p480">
                <a:extLst>
                  <a:ext uri="{FF2B5EF4-FFF2-40B4-BE49-F238E27FC236}">
                    <a16:creationId xmlns:a16="http://schemas.microsoft.com/office/drawing/2014/main" id="{FDD070C4-5796-F4B2-27FE-0E53A4D95B9B}"/>
                  </a:ext>
                </a:extLst>
              </p:cNvPr>
              <p:cNvSpPr/>
              <p:nvPr/>
            </p:nvSpPr>
            <p:spPr>
              <a:xfrm>
                <a:off x="5278" y="813"/>
                <a:ext cx="13" cy="3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0" name="Google Shape;2392;p480">
                <a:extLst>
                  <a:ext uri="{FF2B5EF4-FFF2-40B4-BE49-F238E27FC236}">
                    <a16:creationId xmlns:a16="http://schemas.microsoft.com/office/drawing/2014/main" id="{0E2173D0-E5CB-A265-9546-3D796590E16A}"/>
                  </a:ext>
                </a:extLst>
              </p:cNvPr>
              <p:cNvSpPr/>
              <p:nvPr/>
            </p:nvSpPr>
            <p:spPr>
              <a:xfrm>
                <a:off x="5278" y="809"/>
                <a:ext cx="13" cy="5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1" name="Google Shape;2393;p480">
                <a:extLst>
                  <a:ext uri="{FF2B5EF4-FFF2-40B4-BE49-F238E27FC236}">
                    <a16:creationId xmlns:a16="http://schemas.microsoft.com/office/drawing/2014/main" id="{78283E66-FAD8-8769-5D84-F43A22C9121F}"/>
                  </a:ext>
                </a:extLst>
              </p:cNvPr>
              <p:cNvSpPr/>
              <p:nvPr/>
            </p:nvSpPr>
            <p:spPr>
              <a:xfrm>
                <a:off x="5049" y="811"/>
                <a:ext cx="52" cy="116"/>
              </a:xfrm>
              <a:custGeom>
                <a:avLst/>
                <a:gdLst/>
                <a:ahLst/>
                <a:cxnLst/>
                <a:rect l="l" t="t" r="r" b="b"/>
                <a:pathLst>
                  <a:path w="27" h="60" extrusionOk="0">
                    <a:moveTo>
                      <a:pt x="23" y="14"/>
                    </a:moveTo>
                    <a:cubicBezTo>
                      <a:pt x="15" y="8"/>
                      <a:pt x="17" y="0"/>
                      <a:pt x="17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8"/>
                      <a:pt x="5" y="14"/>
                    </a:cubicBezTo>
                    <a:cubicBezTo>
                      <a:pt x="1" y="16"/>
                      <a:pt x="1" y="22"/>
                      <a:pt x="3" y="23"/>
                    </a:cubicBezTo>
                    <a:cubicBezTo>
                      <a:pt x="3" y="23"/>
                      <a:pt x="0" y="29"/>
                      <a:pt x="4" y="31"/>
                    </a:cubicBezTo>
                    <a:cubicBezTo>
                      <a:pt x="7" y="32"/>
                      <a:pt x="3" y="47"/>
                      <a:pt x="3" y="52"/>
                    </a:cubicBezTo>
                    <a:cubicBezTo>
                      <a:pt x="2" y="57"/>
                      <a:pt x="8" y="60"/>
                      <a:pt x="11" y="60"/>
                    </a:cubicBezTo>
                    <a:cubicBezTo>
                      <a:pt x="12" y="60"/>
                      <a:pt x="13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4" y="60"/>
                      <a:pt x="15" y="60"/>
                      <a:pt x="17" y="60"/>
                    </a:cubicBezTo>
                    <a:cubicBezTo>
                      <a:pt x="20" y="60"/>
                      <a:pt x="26" y="57"/>
                      <a:pt x="26" y="52"/>
                    </a:cubicBezTo>
                    <a:cubicBezTo>
                      <a:pt x="25" y="47"/>
                      <a:pt x="20" y="32"/>
                      <a:pt x="24" y="31"/>
                    </a:cubicBezTo>
                    <a:cubicBezTo>
                      <a:pt x="27" y="29"/>
                      <a:pt x="25" y="23"/>
                      <a:pt x="25" y="23"/>
                    </a:cubicBezTo>
                    <a:cubicBezTo>
                      <a:pt x="27" y="22"/>
                      <a:pt x="27" y="16"/>
                      <a:pt x="23" y="14"/>
                    </a:cubicBezTo>
                  </a:path>
                </a:pathLst>
              </a:custGeom>
              <a:solidFill>
                <a:srgbClr val="BADCE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2" name="Google Shape;2394;p480">
                <a:extLst>
                  <a:ext uri="{FF2B5EF4-FFF2-40B4-BE49-F238E27FC236}">
                    <a16:creationId xmlns:a16="http://schemas.microsoft.com/office/drawing/2014/main" id="{D754EB38-9D56-A0A1-ED39-AA05AFE49943}"/>
                  </a:ext>
                </a:extLst>
              </p:cNvPr>
              <p:cNvSpPr/>
              <p:nvPr/>
            </p:nvSpPr>
            <p:spPr>
              <a:xfrm>
                <a:off x="5051" y="813"/>
                <a:ext cx="27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4" h="59" extrusionOk="0">
                    <a:moveTo>
                      <a:pt x="12" y="58"/>
                    </a:moveTo>
                    <a:cubicBezTo>
                      <a:pt x="10" y="58"/>
                      <a:pt x="4" y="56"/>
                      <a:pt x="5" y="51"/>
                    </a:cubicBezTo>
                    <a:cubicBezTo>
                      <a:pt x="5" y="50"/>
                      <a:pt x="5" y="47"/>
                      <a:pt x="6" y="44"/>
                    </a:cubicBezTo>
                    <a:cubicBezTo>
                      <a:pt x="7" y="38"/>
                      <a:pt x="8" y="31"/>
                      <a:pt x="5" y="29"/>
                    </a:cubicBezTo>
                    <a:cubicBezTo>
                      <a:pt x="2" y="27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3" y="20"/>
                      <a:pt x="3" y="19"/>
                    </a:cubicBezTo>
                    <a:cubicBezTo>
                      <a:pt x="3" y="17"/>
                      <a:pt x="4" y="15"/>
                      <a:pt x="6" y="13"/>
                    </a:cubicBezTo>
                    <a:cubicBezTo>
                      <a:pt x="13" y="9"/>
                      <a:pt x="13" y="2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2"/>
                      <a:pt x="11" y="9"/>
                      <a:pt x="4" y="13"/>
                    </a:cubicBezTo>
                    <a:cubicBezTo>
                      <a:pt x="2" y="15"/>
                      <a:pt x="1" y="17"/>
                      <a:pt x="1" y="19"/>
                    </a:cubicBezTo>
                    <a:cubicBezTo>
                      <a:pt x="1" y="20"/>
                      <a:pt x="2" y="21"/>
                      <a:pt x="2" y="21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0" y="27"/>
                      <a:pt x="3" y="29"/>
                    </a:cubicBezTo>
                    <a:cubicBezTo>
                      <a:pt x="6" y="31"/>
                      <a:pt x="5" y="38"/>
                      <a:pt x="4" y="44"/>
                    </a:cubicBezTo>
                    <a:cubicBezTo>
                      <a:pt x="3" y="47"/>
                      <a:pt x="3" y="50"/>
                      <a:pt x="2" y="51"/>
                    </a:cubicBezTo>
                    <a:cubicBezTo>
                      <a:pt x="2" y="56"/>
                      <a:pt x="8" y="58"/>
                      <a:pt x="10" y="58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14" y="59"/>
                      <a:pt x="14" y="59"/>
                      <a:pt x="14" y="59"/>
                    </a:cubicBezTo>
                    <a:lnTo>
                      <a:pt x="12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3" name="Google Shape;2395;p480">
                <a:extLst>
                  <a:ext uri="{FF2B5EF4-FFF2-40B4-BE49-F238E27FC236}">
                    <a16:creationId xmlns:a16="http://schemas.microsoft.com/office/drawing/2014/main" id="{D78C8D07-3A0E-FE5A-5619-A70573511B7E}"/>
                  </a:ext>
                </a:extLst>
              </p:cNvPr>
              <p:cNvSpPr/>
              <p:nvPr/>
            </p:nvSpPr>
            <p:spPr>
              <a:xfrm>
                <a:off x="5074" y="813"/>
                <a:ext cx="26" cy="1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59" extrusionOk="0">
                    <a:moveTo>
                      <a:pt x="1" y="58"/>
                    </a:moveTo>
                    <a:cubicBezTo>
                      <a:pt x="4" y="58"/>
                      <a:pt x="9" y="56"/>
                      <a:pt x="9" y="51"/>
                    </a:cubicBezTo>
                    <a:cubicBezTo>
                      <a:pt x="9" y="50"/>
                      <a:pt x="10" y="47"/>
                      <a:pt x="9" y="44"/>
                    </a:cubicBezTo>
                    <a:cubicBezTo>
                      <a:pt x="8" y="38"/>
                      <a:pt x="5" y="31"/>
                      <a:pt x="8" y="29"/>
                    </a:cubicBezTo>
                    <a:cubicBezTo>
                      <a:pt x="11" y="27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0"/>
                      <a:pt x="10" y="19"/>
                    </a:cubicBezTo>
                    <a:cubicBezTo>
                      <a:pt x="10" y="17"/>
                      <a:pt x="11" y="15"/>
                      <a:pt x="8" y="13"/>
                    </a:cubicBezTo>
                    <a:cubicBezTo>
                      <a:pt x="2" y="9"/>
                      <a:pt x="2" y="2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3" y="9"/>
                      <a:pt x="9" y="13"/>
                    </a:cubicBezTo>
                    <a:cubicBezTo>
                      <a:pt x="12" y="15"/>
                      <a:pt x="12" y="17"/>
                      <a:pt x="12" y="19"/>
                    </a:cubicBezTo>
                    <a:cubicBezTo>
                      <a:pt x="12" y="20"/>
                      <a:pt x="12" y="21"/>
                      <a:pt x="11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3" y="27"/>
                      <a:pt x="10" y="29"/>
                    </a:cubicBezTo>
                    <a:cubicBezTo>
                      <a:pt x="7" y="31"/>
                      <a:pt x="9" y="38"/>
                      <a:pt x="10" y="44"/>
                    </a:cubicBezTo>
                    <a:cubicBezTo>
                      <a:pt x="10" y="47"/>
                      <a:pt x="11" y="50"/>
                      <a:pt x="11" y="51"/>
                    </a:cubicBezTo>
                    <a:cubicBezTo>
                      <a:pt x="11" y="56"/>
                      <a:pt x="6" y="58"/>
                      <a:pt x="3" y="58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1" y="59"/>
                      <a:pt x="1" y="59"/>
                      <a:pt x="1" y="59"/>
                    </a:cubicBezTo>
                    <a:cubicBezTo>
                      <a:pt x="0" y="59"/>
                      <a:pt x="0" y="59"/>
                      <a:pt x="0" y="59"/>
                    </a:cubicBez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D6EAF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4" name="Google Shape;2396;p480">
                <a:extLst>
                  <a:ext uri="{FF2B5EF4-FFF2-40B4-BE49-F238E27FC236}">
                    <a16:creationId xmlns:a16="http://schemas.microsoft.com/office/drawing/2014/main" id="{4F982360-02B5-A5B3-1926-8E8D0C776ADB}"/>
                  </a:ext>
                </a:extLst>
              </p:cNvPr>
              <p:cNvSpPr/>
              <p:nvPr/>
            </p:nvSpPr>
            <p:spPr>
              <a:xfrm>
                <a:off x="5068" y="805"/>
                <a:ext cx="14" cy="6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5" name="Google Shape;2397;p480">
                <a:extLst>
                  <a:ext uri="{FF2B5EF4-FFF2-40B4-BE49-F238E27FC236}">
                    <a16:creationId xmlns:a16="http://schemas.microsoft.com/office/drawing/2014/main" id="{BF838523-C70C-B94B-63D8-C0751549DE4B}"/>
                  </a:ext>
                </a:extLst>
              </p:cNvPr>
              <p:cNvSpPr/>
              <p:nvPr/>
            </p:nvSpPr>
            <p:spPr>
              <a:xfrm>
                <a:off x="5068" y="813"/>
                <a:ext cx="14" cy="3"/>
              </a:xfrm>
              <a:prstGeom prst="ellipse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6" name="Google Shape;2398;p480">
                <a:extLst>
                  <a:ext uri="{FF2B5EF4-FFF2-40B4-BE49-F238E27FC236}">
                    <a16:creationId xmlns:a16="http://schemas.microsoft.com/office/drawing/2014/main" id="{B10EB0C8-B245-020C-F315-136D90EF74DE}"/>
                  </a:ext>
                </a:extLst>
              </p:cNvPr>
              <p:cNvSpPr/>
              <p:nvPr/>
            </p:nvSpPr>
            <p:spPr>
              <a:xfrm>
                <a:off x="5068" y="809"/>
                <a:ext cx="14" cy="5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7" name="Google Shape;2399;p480">
                <a:extLst>
                  <a:ext uri="{FF2B5EF4-FFF2-40B4-BE49-F238E27FC236}">
                    <a16:creationId xmlns:a16="http://schemas.microsoft.com/office/drawing/2014/main" id="{DC7A9873-0A04-DDE7-B8A7-B7894035FF00}"/>
                  </a:ext>
                </a:extLst>
              </p:cNvPr>
              <p:cNvSpPr/>
              <p:nvPr/>
            </p:nvSpPr>
            <p:spPr>
              <a:xfrm>
                <a:off x="6385" y="527"/>
                <a:ext cx="487" cy="303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6" extrusionOk="0">
                    <a:moveTo>
                      <a:pt x="221" y="0"/>
                    </a:moveTo>
                    <a:cubicBezTo>
                      <a:pt x="238" y="2"/>
                      <a:pt x="224" y="84"/>
                      <a:pt x="231" y="112"/>
                    </a:cubicBezTo>
                    <a:cubicBezTo>
                      <a:pt x="235" y="128"/>
                      <a:pt x="251" y="128"/>
                      <a:pt x="251" y="128"/>
                    </a:cubicBezTo>
                    <a:cubicBezTo>
                      <a:pt x="251" y="128"/>
                      <a:pt x="155" y="156"/>
                      <a:pt x="77" y="134"/>
                    </a:cubicBezTo>
                    <a:cubicBezTo>
                      <a:pt x="0" y="113"/>
                      <a:pt x="32" y="52"/>
                      <a:pt x="32" y="52"/>
                    </a:cubicBez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D1D3D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8" name="Google Shape;2400;p480">
                <a:extLst>
                  <a:ext uri="{FF2B5EF4-FFF2-40B4-BE49-F238E27FC236}">
                    <a16:creationId xmlns:a16="http://schemas.microsoft.com/office/drawing/2014/main" id="{47B354B5-14D6-E814-910C-A6AF4DAF3FFF}"/>
                  </a:ext>
                </a:extLst>
              </p:cNvPr>
              <p:cNvSpPr/>
              <p:nvPr/>
            </p:nvSpPr>
            <p:spPr>
              <a:xfrm>
                <a:off x="6379" y="647"/>
                <a:ext cx="268" cy="743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43" extrusionOk="0">
                    <a:moveTo>
                      <a:pt x="268" y="0"/>
                    </a:moveTo>
                    <a:lnTo>
                      <a:pt x="235" y="0"/>
                    </a:lnTo>
                    <a:lnTo>
                      <a:pt x="0" y="743"/>
                    </a:lnTo>
                    <a:lnTo>
                      <a:pt x="33" y="743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9" name="Google Shape;2401;p480">
                <a:extLst>
                  <a:ext uri="{FF2B5EF4-FFF2-40B4-BE49-F238E27FC236}">
                    <a16:creationId xmlns:a16="http://schemas.microsoft.com/office/drawing/2014/main" id="{0DE12B03-8524-62C7-BFA0-D015353B419A}"/>
                  </a:ext>
                </a:extLst>
              </p:cNvPr>
              <p:cNvSpPr/>
              <p:nvPr/>
            </p:nvSpPr>
            <p:spPr>
              <a:xfrm>
                <a:off x="6568" y="647"/>
                <a:ext cx="267" cy="743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43" extrusionOk="0">
                    <a:moveTo>
                      <a:pt x="0" y="0"/>
                    </a:moveTo>
                    <a:lnTo>
                      <a:pt x="32" y="0"/>
                    </a:lnTo>
                    <a:lnTo>
                      <a:pt x="267" y="743"/>
                    </a:lnTo>
                    <a:lnTo>
                      <a:pt x="234" y="7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0" name="Google Shape;2402;p480">
                <a:extLst>
                  <a:ext uri="{FF2B5EF4-FFF2-40B4-BE49-F238E27FC236}">
                    <a16:creationId xmlns:a16="http://schemas.microsoft.com/office/drawing/2014/main" id="{5ED4C4E8-B863-0CBD-9A8F-4479EABB052D}"/>
                  </a:ext>
                </a:extLst>
              </p:cNvPr>
              <p:cNvSpPr/>
              <p:nvPr/>
            </p:nvSpPr>
            <p:spPr>
              <a:xfrm>
                <a:off x="6399" y="579"/>
                <a:ext cx="421" cy="358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1" name="Google Shape;2403;p480">
                <a:extLst>
                  <a:ext uri="{FF2B5EF4-FFF2-40B4-BE49-F238E27FC236}">
                    <a16:creationId xmlns:a16="http://schemas.microsoft.com/office/drawing/2014/main" id="{4A1D5B02-4CE9-AE2C-8190-824A15A8DEC6}"/>
                  </a:ext>
                </a:extLst>
              </p:cNvPr>
              <p:cNvSpPr/>
              <p:nvPr/>
            </p:nvSpPr>
            <p:spPr>
              <a:xfrm>
                <a:off x="6397" y="925"/>
                <a:ext cx="426" cy="1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2" name="Google Shape;2404;p480">
                <a:extLst>
                  <a:ext uri="{FF2B5EF4-FFF2-40B4-BE49-F238E27FC236}">
                    <a16:creationId xmlns:a16="http://schemas.microsoft.com/office/drawing/2014/main" id="{5D0481C6-74E0-ED9E-82F2-DC0BE71A106A}"/>
                  </a:ext>
                </a:extLst>
              </p:cNvPr>
              <p:cNvSpPr/>
              <p:nvPr/>
            </p:nvSpPr>
            <p:spPr>
              <a:xfrm>
                <a:off x="6469" y="649"/>
                <a:ext cx="2" cy="193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3" name="Google Shape;2405;p480">
                <a:extLst>
                  <a:ext uri="{FF2B5EF4-FFF2-40B4-BE49-F238E27FC236}">
                    <a16:creationId xmlns:a16="http://schemas.microsoft.com/office/drawing/2014/main" id="{C448618D-1476-B93E-BC47-2288ADDFDF2D}"/>
                  </a:ext>
                </a:extLst>
              </p:cNvPr>
              <p:cNvSpPr/>
              <p:nvPr/>
            </p:nvSpPr>
            <p:spPr>
              <a:xfrm>
                <a:off x="6459" y="828"/>
                <a:ext cx="302" cy="4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4" name="Google Shape;2406;p480">
                <a:extLst>
                  <a:ext uri="{FF2B5EF4-FFF2-40B4-BE49-F238E27FC236}">
                    <a16:creationId xmlns:a16="http://schemas.microsoft.com/office/drawing/2014/main" id="{1D6EEA0F-054D-B7F8-F9AE-18ED6697CFF9}"/>
                  </a:ext>
                </a:extLst>
              </p:cNvPr>
              <p:cNvSpPr/>
              <p:nvPr/>
            </p:nvSpPr>
            <p:spPr>
              <a:xfrm>
                <a:off x="6540" y="725"/>
                <a:ext cx="18" cy="103"/>
              </a:xfrm>
              <a:prstGeom prst="rect">
                <a:avLst/>
              </a:prstGeom>
              <a:solidFill>
                <a:srgbClr val="F9ED3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5" name="Google Shape;2407;p480">
                <a:extLst>
                  <a:ext uri="{FF2B5EF4-FFF2-40B4-BE49-F238E27FC236}">
                    <a16:creationId xmlns:a16="http://schemas.microsoft.com/office/drawing/2014/main" id="{6E9BE2C0-FEC9-EC37-52D2-2C9722333B1E}"/>
                  </a:ext>
                </a:extLst>
              </p:cNvPr>
              <p:cNvSpPr/>
              <p:nvPr/>
            </p:nvSpPr>
            <p:spPr>
              <a:xfrm>
                <a:off x="6581" y="698"/>
                <a:ext cx="18" cy="130"/>
              </a:xfrm>
              <a:prstGeom prst="rect">
                <a:avLst/>
              </a:prstGeom>
              <a:solidFill>
                <a:srgbClr val="F794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6" name="Google Shape;2408;p480">
                <a:extLst>
                  <a:ext uri="{FF2B5EF4-FFF2-40B4-BE49-F238E27FC236}">
                    <a16:creationId xmlns:a16="http://schemas.microsoft.com/office/drawing/2014/main" id="{A510ACFE-4DED-F151-F560-AADC15005BBC}"/>
                  </a:ext>
                </a:extLst>
              </p:cNvPr>
              <p:cNvSpPr/>
              <p:nvPr/>
            </p:nvSpPr>
            <p:spPr>
              <a:xfrm>
                <a:off x="6624" y="698"/>
                <a:ext cx="19" cy="130"/>
              </a:xfrm>
              <a:prstGeom prst="rect">
                <a:avLst/>
              </a:prstGeom>
              <a:solidFill>
                <a:srgbClr val="27AAE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7" name="Google Shape;2409;p480">
                <a:extLst>
                  <a:ext uri="{FF2B5EF4-FFF2-40B4-BE49-F238E27FC236}">
                    <a16:creationId xmlns:a16="http://schemas.microsoft.com/office/drawing/2014/main" id="{2B06DED6-6402-C067-052E-167B9FB4236C}"/>
                  </a:ext>
                </a:extLst>
              </p:cNvPr>
              <p:cNvSpPr/>
              <p:nvPr/>
            </p:nvSpPr>
            <p:spPr>
              <a:xfrm>
                <a:off x="6663" y="692"/>
                <a:ext cx="19" cy="136"/>
              </a:xfrm>
              <a:prstGeom prst="rect">
                <a:avLst/>
              </a:pr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8" name="Google Shape;2410;p480">
                <a:extLst>
                  <a:ext uri="{FF2B5EF4-FFF2-40B4-BE49-F238E27FC236}">
                    <a16:creationId xmlns:a16="http://schemas.microsoft.com/office/drawing/2014/main" id="{00D0C831-B6E6-7ADF-F2BF-679B2CA08FCD}"/>
                  </a:ext>
                </a:extLst>
              </p:cNvPr>
              <p:cNvSpPr/>
              <p:nvPr/>
            </p:nvSpPr>
            <p:spPr>
              <a:xfrm>
                <a:off x="6703" y="669"/>
                <a:ext cx="20" cy="159"/>
              </a:xfrm>
              <a:prstGeom prst="rect">
                <a:avLst/>
              </a:prstGeom>
              <a:solidFill>
                <a:srgbClr val="662D9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9" name="Google Shape;2411;p480">
                <a:extLst>
                  <a:ext uri="{FF2B5EF4-FFF2-40B4-BE49-F238E27FC236}">
                    <a16:creationId xmlns:a16="http://schemas.microsoft.com/office/drawing/2014/main" id="{D72F55FB-0165-82F6-A191-14BF92DD2446}"/>
                  </a:ext>
                </a:extLst>
              </p:cNvPr>
              <p:cNvSpPr/>
              <p:nvPr/>
            </p:nvSpPr>
            <p:spPr>
              <a:xfrm>
                <a:off x="6498" y="745"/>
                <a:ext cx="19" cy="83"/>
              </a:xfrm>
              <a:prstGeom prst="rect">
                <a:avLst/>
              </a:prstGeom>
              <a:solidFill>
                <a:srgbClr val="8DC63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0" name="Google Shape;2412;p480">
                <a:extLst>
                  <a:ext uri="{FF2B5EF4-FFF2-40B4-BE49-F238E27FC236}">
                    <a16:creationId xmlns:a16="http://schemas.microsoft.com/office/drawing/2014/main" id="{A509F48B-AA1A-458F-FDC2-A4AB14F78EA1}"/>
                  </a:ext>
                </a:extLst>
              </p:cNvPr>
              <p:cNvSpPr/>
              <p:nvPr/>
            </p:nvSpPr>
            <p:spPr>
              <a:xfrm>
                <a:off x="6486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1" name="Google Shape;2413;p480">
                <a:extLst>
                  <a:ext uri="{FF2B5EF4-FFF2-40B4-BE49-F238E27FC236}">
                    <a16:creationId xmlns:a16="http://schemas.microsoft.com/office/drawing/2014/main" id="{F8DA9776-37A2-AC40-2F55-D835EFB6254B}"/>
                  </a:ext>
                </a:extLst>
              </p:cNvPr>
              <p:cNvSpPr/>
              <p:nvPr/>
            </p:nvSpPr>
            <p:spPr>
              <a:xfrm>
                <a:off x="6504" y="832"/>
                <a:ext cx="3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2" name="Google Shape;2414;p480">
                <a:extLst>
                  <a:ext uri="{FF2B5EF4-FFF2-40B4-BE49-F238E27FC236}">
                    <a16:creationId xmlns:a16="http://schemas.microsoft.com/office/drawing/2014/main" id="{0666393C-6BA6-3119-76C8-33A060C36015}"/>
                  </a:ext>
                </a:extLst>
              </p:cNvPr>
              <p:cNvSpPr/>
              <p:nvPr/>
            </p:nvSpPr>
            <p:spPr>
              <a:xfrm>
                <a:off x="6523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3" name="Google Shape;2415;p480">
                <a:extLst>
                  <a:ext uri="{FF2B5EF4-FFF2-40B4-BE49-F238E27FC236}">
                    <a16:creationId xmlns:a16="http://schemas.microsoft.com/office/drawing/2014/main" id="{E47FF00F-19B1-A0A9-B81C-ECDE4C5B0FE5}"/>
                  </a:ext>
                </a:extLst>
              </p:cNvPr>
              <p:cNvSpPr/>
              <p:nvPr/>
            </p:nvSpPr>
            <p:spPr>
              <a:xfrm>
                <a:off x="6540" y="832"/>
                <a:ext cx="4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4" name="Google Shape;2416;p480">
                <a:extLst>
                  <a:ext uri="{FF2B5EF4-FFF2-40B4-BE49-F238E27FC236}">
                    <a16:creationId xmlns:a16="http://schemas.microsoft.com/office/drawing/2014/main" id="{4109E9F9-15A3-4B9A-2437-980AE3F19674}"/>
                  </a:ext>
                </a:extLst>
              </p:cNvPr>
              <p:cNvSpPr/>
              <p:nvPr/>
            </p:nvSpPr>
            <p:spPr>
              <a:xfrm>
                <a:off x="6560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5" name="Google Shape;2417;p480">
                <a:extLst>
                  <a:ext uri="{FF2B5EF4-FFF2-40B4-BE49-F238E27FC236}">
                    <a16:creationId xmlns:a16="http://schemas.microsoft.com/office/drawing/2014/main" id="{5D16F9A9-7687-0557-B4B0-2775EAF431F6}"/>
                  </a:ext>
                </a:extLst>
              </p:cNvPr>
              <p:cNvSpPr/>
              <p:nvPr/>
            </p:nvSpPr>
            <p:spPr>
              <a:xfrm>
                <a:off x="6577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6" name="Google Shape;2418;p480">
                <a:extLst>
                  <a:ext uri="{FF2B5EF4-FFF2-40B4-BE49-F238E27FC236}">
                    <a16:creationId xmlns:a16="http://schemas.microsoft.com/office/drawing/2014/main" id="{E5B67498-6756-41F4-2B05-0D656A30E4F8}"/>
                  </a:ext>
                </a:extLst>
              </p:cNvPr>
              <p:cNvSpPr/>
              <p:nvPr/>
            </p:nvSpPr>
            <p:spPr>
              <a:xfrm>
                <a:off x="6595" y="832"/>
                <a:ext cx="4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7" name="Google Shape;2419;p480">
                <a:extLst>
                  <a:ext uri="{FF2B5EF4-FFF2-40B4-BE49-F238E27FC236}">
                    <a16:creationId xmlns:a16="http://schemas.microsoft.com/office/drawing/2014/main" id="{AD765F63-E5CF-A2C9-9846-FCEC05B66901}"/>
                  </a:ext>
                </a:extLst>
              </p:cNvPr>
              <p:cNvSpPr/>
              <p:nvPr/>
            </p:nvSpPr>
            <p:spPr>
              <a:xfrm>
                <a:off x="6614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8" name="Google Shape;2420;p480">
                <a:extLst>
                  <a:ext uri="{FF2B5EF4-FFF2-40B4-BE49-F238E27FC236}">
                    <a16:creationId xmlns:a16="http://schemas.microsoft.com/office/drawing/2014/main" id="{665998EA-D598-5FE0-824E-A03836B6D43D}"/>
                  </a:ext>
                </a:extLst>
              </p:cNvPr>
              <p:cNvSpPr/>
              <p:nvPr/>
            </p:nvSpPr>
            <p:spPr>
              <a:xfrm>
                <a:off x="6632" y="832"/>
                <a:ext cx="1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99" name="Google Shape;2421;p480">
                <a:extLst>
                  <a:ext uri="{FF2B5EF4-FFF2-40B4-BE49-F238E27FC236}">
                    <a16:creationId xmlns:a16="http://schemas.microsoft.com/office/drawing/2014/main" id="{82DF8887-BD42-0045-529A-605A5FCEA937}"/>
                  </a:ext>
                </a:extLst>
              </p:cNvPr>
              <p:cNvSpPr/>
              <p:nvPr/>
            </p:nvSpPr>
            <p:spPr>
              <a:xfrm>
                <a:off x="6649" y="832"/>
                <a:ext cx="4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0" name="Google Shape;2422;p480">
                <a:extLst>
                  <a:ext uri="{FF2B5EF4-FFF2-40B4-BE49-F238E27FC236}">
                    <a16:creationId xmlns:a16="http://schemas.microsoft.com/office/drawing/2014/main" id="{6BDCB56D-6745-17E9-E5AC-1E2ACE5F6E3A}"/>
                  </a:ext>
                </a:extLst>
              </p:cNvPr>
              <p:cNvSpPr/>
              <p:nvPr/>
            </p:nvSpPr>
            <p:spPr>
              <a:xfrm>
                <a:off x="6668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1" name="Google Shape;2423;p480">
                <a:extLst>
                  <a:ext uri="{FF2B5EF4-FFF2-40B4-BE49-F238E27FC236}">
                    <a16:creationId xmlns:a16="http://schemas.microsoft.com/office/drawing/2014/main" id="{2C112F8E-536F-7C0B-9967-B66CF136403A}"/>
                  </a:ext>
                </a:extLst>
              </p:cNvPr>
              <p:cNvSpPr/>
              <p:nvPr/>
            </p:nvSpPr>
            <p:spPr>
              <a:xfrm>
                <a:off x="6686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2" name="Google Shape;2424;p480">
                <a:extLst>
                  <a:ext uri="{FF2B5EF4-FFF2-40B4-BE49-F238E27FC236}">
                    <a16:creationId xmlns:a16="http://schemas.microsoft.com/office/drawing/2014/main" id="{B1B36B04-9DB5-BACD-44B0-82533F80967F}"/>
                  </a:ext>
                </a:extLst>
              </p:cNvPr>
              <p:cNvSpPr/>
              <p:nvPr/>
            </p:nvSpPr>
            <p:spPr>
              <a:xfrm>
                <a:off x="6703" y="832"/>
                <a:ext cx="4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3" name="Google Shape;2425;p480">
                <a:extLst>
                  <a:ext uri="{FF2B5EF4-FFF2-40B4-BE49-F238E27FC236}">
                    <a16:creationId xmlns:a16="http://schemas.microsoft.com/office/drawing/2014/main" id="{A9F74804-D6E9-DEB9-BD35-CF0907A6E22E}"/>
                  </a:ext>
                </a:extLst>
              </p:cNvPr>
              <p:cNvSpPr/>
              <p:nvPr/>
            </p:nvSpPr>
            <p:spPr>
              <a:xfrm>
                <a:off x="6723" y="832"/>
                <a:ext cx="2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4" name="Google Shape;2426;p480">
                <a:extLst>
                  <a:ext uri="{FF2B5EF4-FFF2-40B4-BE49-F238E27FC236}">
                    <a16:creationId xmlns:a16="http://schemas.microsoft.com/office/drawing/2014/main" id="{44724CCA-6619-2C5C-F913-AA5F29BC5880}"/>
                  </a:ext>
                </a:extLst>
              </p:cNvPr>
              <p:cNvSpPr/>
              <p:nvPr/>
            </p:nvSpPr>
            <p:spPr>
              <a:xfrm>
                <a:off x="6740" y="832"/>
                <a:ext cx="4" cy="8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5" name="Google Shape;2427;p480">
                <a:extLst>
                  <a:ext uri="{FF2B5EF4-FFF2-40B4-BE49-F238E27FC236}">
                    <a16:creationId xmlns:a16="http://schemas.microsoft.com/office/drawing/2014/main" id="{B5CEE5B4-E9E4-169D-562D-6F9C6FAD8DE3}"/>
                  </a:ext>
                </a:extLst>
              </p:cNvPr>
              <p:cNvSpPr/>
              <p:nvPr/>
            </p:nvSpPr>
            <p:spPr>
              <a:xfrm>
                <a:off x="6459" y="811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6" name="Google Shape;2428;p480">
                <a:extLst>
                  <a:ext uri="{FF2B5EF4-FFF2-40B4-BE49-F238E27FC236}">
                    <a16:creationId xmlns:a16="http://schemas.microsoft.com/office/drawing/2014/main" id="{8A13D843-87C5-2765-75D1-0F636CE8D275}"/>
                  </a:ext>
                </a:extLst>
              </p:cNvPr>
              <p:cNvSpPr/>
              <p:nvPr/>
            </p:nvSpPr>
            <p:spPr>
              <a:xfrm>
                <a:off x="6459" y="793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7" name="Google Shape;2429;p480">
                <a:extLst>
                  <a:ext uri="{FF2B5EF4-FFF2-40B4-BE49-F238E27FC236}">
                    <a16:creationId xmlns:a16="http://schemas.microsoft.com/office/drawing/2014/main" id="{71AC0ACC-0386-C753-F2C3-4EA2C14425BB}"/>
                  </a:ext>
                </a:extLst>
              </p:cNvPr>
              <p:cNvSpPr/>
              <p:nvPr/>
            </p:nvSpPr>
            <p:spPr>
              <a:xfrm>
                <a:off x="6459" y="774"/>
                <a:ext cx="8" cy="4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8" name="Google Shape;2430;p480">
                <a:extLst>
                  <a:ext uri="{FF2B5EF4-FFF2-40B4-BE49-F238E27FC236}">
                    <a16:creationId xmlns:a16="http://schemas.microsoft.com/office/drawing/2014/main" id="{C4C32CEA-98B9-0389-2F1C-90BD3B78E1E0}"/>
                  </a:ext>
                </a:extLst>
              </p:cNvPr>
              <p:cNvSpPr/>
              <p:nvPr/>
            </p:nvSpPr>
            <p:spPr>
              <a:xfrm>
                <a:off x="6459" y="756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09" name="Google Shape;2431;p480">
                <a:extLst>
                  <a:ext uri="{FF2B5EF4-FFF2-40B4-BE49-F238E27FC236}">
                    <a16:creationId xmlns:a16="http://schemas.microsoft.com/office/drawing/2014/main" id="{3C2AF84D-BF44-BE25-F617-4C73228941CF}"/>
                  </a:ext>
                </a:extLst>
              </p:cNvPr>
              <p:cNvSpPr/>
              <p:nvPr/>
            </p:nvSpPr>
            <p:spPr>
              <a:xfrm>
                <a:off x="6459" y="739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0" name="Google Shape;2432;p480">
                <a:extLst>
                  <a:ext uri="{FF2B5EF4-FFF2-40B4-BE49-F238E27FC236}">
                    <a16:creationId xmlns:a16="http://schemas.microsoft.com/office/drawing/2014/main" id="{DD1789B7-95C0-BD95-3B4D-321DDE9E7C72}"/>
                  </a:ext>
                </a:extLst>
              </p:cNvPr>
              <p:cNvSpPr/>
              <p:nvPr/>
            </p:nvSpPr>
            <p:spPr>
              <a:xfrm>
                <a:off x="6459" y="719"/>
                <a:ext cx="8" cy="4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1" name="Google Shape;2433;p480">
                <a:extLst>
                  <a:ext uri="{FF2B5EF4-FFF2-40B4-BE49-F238E27FC236}">
                    <a16:creationId xmlns:a16="http://schemas.microsoft.com/office/drawing/2014/main" id="{1C13820D-0DD9-362F-CB2C-0CA54C8123FF}"/>
                  </a:ext>
                </a:extLst>
              </p:cNvPr>
              <p:cNvSpPr/>
              <p:nvPr/>
            </p:nvSpPr>
            <p:spPr>
              <a:xfrm>
                <a:off x="6459" y="702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2" name="Google Shape;2434;p480">
                <a:extLst>
                  <a:ext uri="{FF2B5EF4-FFF2-40B4-BE49-F238E27FC236}">
                    <a16:creationId xmlns:a16="http://schemas.microsoft.com/office/drawing/2014/main" id="{3CD7DA29-9DEC-17ED-D9CC-769796AF6965}"/>
                  </a:ext>
                </a:extLst>
              </p:cNvPr>
              <p:cNvSpPr/>
              <p:nvPr/>
            </p:nvSpPr>
            <p:spPr>
              <a:xfrm>
                <a:off x="6459" y="684"/>
                <a:ext cx="8" cy="2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3" name="Google Shape;2435;p480">
                <a:extLst>
                  <a:ext uri="{FF2B5EF4-FFF2-40B4-BE49-F238E27FC236}">
                    <a16:creationId xmlns:a16="http://schemas.microsoft.com/office/drawing/2014/main" id="{611C2B88-3AC8-7EDE-6C29-931FA2E933A2}"/>
                  </a:ext>
                </a:extLst>
              </p:cNvPr>
              <p:cNvSpPr/>
              <p:nvPr/>
            </p:nvSpPr>
            <p:spPr>
              <a:xfrm>
                <a:off x="6459" y="665"/>
                <a:ext cx="8" cy="4"/>
              </a:xfrm>
              <a:prstGeom prst="rect">
                <a:avLst/>
              </a:prstGeom>
              <a:solidFill>
                <a:srgbClr val="231F2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4" name="Google Shape;2436;p480">
                <a:extLst>
                  <a:ext uri="{FF2B5EF4-FFF2-40B4-BE49-F238E27FC236}">
                    <a16:creationId xmlns:a16="http://schemas.microsoft.com/office/drawing/2014/main" id="{B5EA1A67-108C-A802-9669-2946CDB55782}"/>
                  </a:ext>
                </a:extLst>
              </p:cNvPr>
              <p:cNvSpPr/>
              <p:nvPr/>
            </p:nvSpPr>
            <p:spPr>
              <a:xfrm>
                <a:off x="6393" y="527"/>
                <a:ext cx="444" cy="64"/>
              </a:xfrm>
              <a:custGeom>
                <a:avLst/>
                <a:gdLst/>
                <a:ahLst/>
                <a:cxnLst/>
                <a:rect l="l" t="t" r="r" b="b"/>
                <a:pathLst>
                  <a:path w="229" h="33" extrusionOk="0">
                    <a:moveTo>
                      <a:pt x="210" y="33"/>
                    </a:moveTo>
                    <a:cubicBezTo>
                      <a:pt x="210" y="33"/>
                      <a:pt x="229" y="22"/>
                      <a:pt x="218" y="0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0" y="22"/>
                      <a:pt x="13" y="33"/>
                    </a:cubicBezTo>
                    <a:lnTo>
                      <a:pt x="210" y="33"/>
                    </a:lnTo>
                    <a:close/>
                  </a:path>
                </a:pathLst>
              </a:custGeom>
              <a:solidFill>
                <a:srgbClr val="F1F2F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5" name="Google Shape;2437;p480">
                <a:extLst>
                  <a:ext uri="{FF2B5EF4-FFF2-40B4-BE49-F238E27FC236}">
                    <a16:creationId xmlns:a16="http://schemas.microsoft.com/office/drawing/2014/main" id="{E0B73E91-B61F-01F7-1632-AB8D38BE6CDB}"/>
                  </a:ext>
                </a:extLst>
              </p:cNvPr>
              <p:cNvSpPr/>
              <p:nvPr/>
            </p:nvSpPr>
            <p:spPr>
              <a:xfrm>
                <a:off x="5648" y="919"/>
                <a:ext cx="14" cy="10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2" y="1"/>
                    </a:moveTo>
                    <a:cubicBezTo>
                      <a:pt x="1" y="3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2"/>
                      <a:pt x="2" y="3"/>
                    </a:cubicBezTo>
                    <a:cubicBezTo>
                      <a:pt x="3" y="5"/>
                      <a:pt x="7" y="4"/>
                      <a:pt x="7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3" y="0"/>
                      <a:pt x="2" y="1"/>
                    </a:cubicBezTo>
                  </a:path>
                </a:pathLst>
              </a:custGeom>
              <a:solidFill>
                <a:srgbClr val="F7B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6" name="Google Shape;2438;p480">
                <a:extLst>
                  <a:ext uri="{FF2B5EF4-FFF2-40B4-BE49-F238E27FC236}">
                    <a16:creationId xmlns:a16="http://schemas.microsoft.com/office/drawing/2014/main" id="{D991DC00-79A2-C81C-4F22-A4133E98E90D}"/>
                  </a:ext>
                </a:extLst>
              </p:cNvPr>
              <p:cNvSpPr/>
              <p:nvPr/>
            </p:nvSpPr>
            <p:spPr>
              <a:xfrm>
                <a:off x="5656" y="923"/>
                <a:ext cx="8" cy="2"/>
              </a:xfrm>
              <a:prstGeom prst="rect">
                <a:avLst/>
              </a:prstGeom>
              <a:solidFill>
                <a:srgbClr val="553E0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7" name="Google Shape;2439;p480">
                <a:extLst>
                  <a:ext uri="{FF2B5EF4-FFF2-40B4-BE49-F238E27FC236}">
                    <a16:creationId xmlns:a16="http://schemas.microsoft.com/office/drawing/2014/main" id="{D734A2BC-3695-D7AC-854B-3E7E3F3E5BE9}"/>
                  </a:ext>
                </a:extLst>
              </p:cNvPr>
              <p:cNvSpPr/>
              <p:nvPr/>
            </p:nvSpPr>
            <p:spPr>
              <a:xfrm>
                <a:off x="5662" y="919"/>
                <a:ext cx="52" cy="8"/>
              </a:xfrm>
              <a:prstGeom prst="rect">
                <a:avLst/>
              </a:pr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8" name="Google Shape;2440;p480">
                <a:extLst>
                  <a:ext uri="{FF2B5EF4-FFF2-40B4-BE49-F238E27FC236}">
                    <a16:creationId xmlns:a16="http://schemas.microsoft.com/office/drawing/2014/main" id="{2DD910CA-9EBC-256C-AB41-66B01A578101}"/>
                  </a:ext>
                </a:extLst>
              </p:cNvPr>
              <p:cNvSpPr/>
              <p:nvPr/>
            </p:nvSpPr>
            <p:spPr>
              <a:xfrm>
                <a:off x="5708" y="919"/>
                <a:ext cx="24" cy="8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12" y="4"/>
                      <a:pt x="12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</a:path>
                </a:pathLst>
              </a:custGeom>
              <a:solidFill>
                <a:srgbClr val="5859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19" name="Google Shape;2441;p480">
                <a:extLst>
                  <a:ext uri="{FF2B5EF4-FFF2-40B4-BE49-F238E27FC236}">
                    <a16:creationId xmlns:a16="http://schemas.microsoft.com/office/drawing/2014/main" id="{C31A214C-6E7B-1B78-1CF9-F724B4CDE63D}"/>
                  </a:ext>
                </a:extLst>
              </p:cNvPr>
              <p:cNvSpPr/>
              <p:nvPr/>
            </p:nvSpPr>
            <p:spPr>
              <a:xfrm>
                <a:off x="5706" y="919"/>
                <a:ext cx="2" cy="8"/>
              </a:xfrm>
              <a:prstGeom prst="ellipse">
                <a:avLst/>
              </a:prstGeom>
              <a:solidFill>
                <a:srgbClr val="41404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0" name="Google Shape;2442;p480">
                <a:extLst>
                  <a:ext uri="{FF2B5EF4-FFF2-40B4-BE49-F238E27FC236}">
                    <a16:creationId xmlns:a16="http://schemas.microsoft.com/office/drawing/2014/main" id="{77F42A3A-FB91-A474-BA10-4B6062FE051F}"/>
                  </a:ext>
                </a:extLst>
              </p:cNvPr>
              <p:cNvSpPr/>
              <p:nvPr/>
            </p:nvSpPr>
            <p:spPr>
              <a:xfrm>
                <a:off x="5714" y="919"/>
                <a:ext cx="1" cy="10"/>
              </a:xfrm>
              <a:prstGeom prst="rect">
                <a:avLst/>
              </a:prstGeom>
              <a:solidFill>
                <a:srgbClr val="F7B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1" name="Google Shape;2443;p480">
                <a:extLst>
                  <a:ext uri="{FF2B5EF4-FFF2-40B4-BE49-F238E27FC236}">
                    <a16:creationId xmlns:a16="http://schemas.microsoft.com/office/drawing/2014/main" id="{E18BF7B1-5BAE-09D1-C1C2-3D125029E513}"/>
                  </a:ext>
                </a:extLst>
              </p:cNvPr>
              <p:cNvSpPr/>
              <p:nvPr/>
            </p:nvSpPr>
            <p:spPr>
              <a:xfrm>
                <a:off x="5687" y="927"/>
                <a:ext cx="41" cy="2"/>
              </a:xfrm>
              <a:custGeom>
                <a:avLst/>
                <a:gdLst/>
                <a:ahLst/>
                <a:cxnLst/>
                <a:rect l="l" t="t" r="r" b="b"/>
                <a:pathLst>
                  <a:path w="21" h="1" extrusionOk="0">
                    <a:moveTo>
                      <a:pt x="19" y="1"/>
                    </a:moveTo>
                    <a:cubicBezTo>
                      <a:pt x="19" y="1"/>
                      <a:pt x="6" y="1"/>
                      <a:pt x="4" y="1"/>
                    </a:cubicBezTo>
                    <a:cubicBezTo>
                      <a:pt x="2" y="1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2" y="1"/>
                      <a:pt x="8" y="1"/>
                    </a:cubicBezTo>
                    <a:cubicBezTo>
                      <a:pt x="14" y="1"/>
                      <a:pt x="21" y="1"/>
                      <a:pt x="19" y="1"/>
                    </a:cubicBezTo>
                  </a:path>
                </a:pathLst>
              </a:custGeom>
              <a:solidFill>
                <a:srgbClr val="F7BA1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2" name="Google Shape;2444;p480">
                <a:extLst>
                  <a:ext uri="{FF2B5EF4-FFF2-40B4-BE49-F238E27FC236}">
                    <a16:creationId xmlns:a16="http://schemas.microsoft.com/office/drawing/2014/main" id="{1D400E77-6F5B-FCC7-A684-0F3DD8B3FC2F}"/>
                  </a:ext>
                </a:extLst>
              </p:cNvPr>
              <p:cNvSpPr/>
              <p:nvPr/>
            </p:nvSpPr>
            <p:spPr>
              <a:xfrm>
                <a:off x="5745" y="811"/>
                <a:ext cx="31" cy="87"/>
              </a:xfrm>
              <a:custGeom>
                <a:avLst/>
                <a:gdLst/>
                <a:ahLst/>
                <a:cxnLst/>
                <a:rect l="l" t="t" r="r" b="b"/>
                <a:pathLst>
                  <a:path w="16" h="45" extrusionOk="0">
                    <a:moveTo>
                      <a:pt x="3" y="45"/>
                    </a:moveTo>
                    <a:cubicBezTo>
                      <a:pt x="2" y="45"/>
                      <a:pt x="2" y="45"/>
                      <a:pt x="1" y="45"/>
                    </a:cubicBezTo>
                    <a:cubicBezTo>
                      <a:pt x="1" y="45"/>
                      <a:pt x="0" y="45"/>
                      <a:pt x="0" y="44"/>
                    </a:cubicBezTo>
                    <a:cubicBezTo>
                      <a:pt x="0" y="42"/>
                      <a:pt x="12" y="3"/>
                      <a:pt x="12" y="3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4" y="43"/>
                      <a:pt x="3" y="45"/>
                    </a:cubicBezTo>
                    <a:close/>
                  </a:path>
                </a:pathLst>
              </a:custGeom>
              <a:solidFill>
                <a:srgbClr val="F0ED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3" name="Google Shape;2445;p480">
                <a:extLst>
                  <a:ext uri="{FF2B5EF4-FFF2-40B4-BE49-F238E27FC236}">
                    <a16:creationId xmlns:a16="http://schemas.microsoft.com/office/drawing/2014/main" id="{27EDEAF0-48CE-53E9-51DB-245D686A62DF}"/>
                  </a:ext>
                </a:extLst>
              </p:cNvPr>
              <p:cNvSpPr/>
              <p:nvPr/>
            </p:nvSpPr>
            <p:spPr>
              <a:xfrm>
                <a:off x="5745" y="816"/>
                <a:ext cx="31" cy="82"/>
              </a:xfrm>
              <a:custGeom>
                <a:avLst/>
                <a:gdLst/>
                <a:ahLst/>
                <a:cxnLst/>
                <a:rect l="l" t="t" r="r" b="b"/>
                <a:pathLst>
                  <a:path w="16" h="42" extrusionOk="0">
                    <a:moveTo>
                      <a:pt x="16" y="1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5" y="2"/>
                      <a:pt x="14" y="2"/>
                      <a:pt x="14" y="1"/>
                    </a:cubicBezTo>
                    <a:cubicBezTo>
                      <a:pt x="13" y="1"/>
                      <a:pt x="13" y="1"/>
                      <a:pt x="12" y="0"/>
                    </a:cubicBezTo>
                    <a:cubicBezTo>
                      <a:pt x="11" y="3"/>
                      <a:pt x="0" y="39"/>
                      <a:pt x="0" y="41"/>
                    </a:cubicBezTo>
                    <a:cubicBezTo>
                      <a:pt x="0" y="42"/>
                      <a:pt x="1" y="42"/>
                      <a:pt x="1" y="42"/>
                    </a:cubicBezTo>
                    <a:cubicBezTo>
                      <a:pt x="2" y="42"/>
                      <a:pt x="2" y="42"/>
                      <a:pt x="3" y="42"/>
                    </a:cubicBezTo>
                    <a:cubicBezTo>
                      <a:pt x="4" y="40"/>
                      <a:pt x="16" y="1"/>
                      <a:pt x="16" y="1"/>
                    </a:cubicBezTo>
                    <a:close/>
                  </a:path>
                </a:pathLst>
              </a:custGeom>
              <a:solidFill>
                <a:srgbClr val="2E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4" name="Google Shape;2446;p480">
                <a:extLst>
                  <a:ext uri="{FF2B5EF4-FFF2-40B4-BE49-F238E27FC236}">
                    <a16:creationId xmlns:a16="http://schemas.microsoft.com/office/drawing/2014/main" id="{9CB09E9D-3FEC-800C-4EFD-8A298F77A323}"/>
                  </a:ext>
                </a:extLst>
              </p:cNvPr>
              <p:cNvSpPr/>
              <p:nvPr/>
            </p:nvSpPr>
            <p:spPr>
              <a:xfrm>
                <a:off x="5772" y="814"/>
                <a:ext cx="2" cy="1"/>
              </a:xfrm>
              <a:prstGeom prst="rect">
                <a:avLst/>
              </a:prstGeom>
              <a:solidFill>
                <a:srgbClr val="F0ED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5" name="Google Shape;2447;p480">
                <a:extLst>
                  <a:ext uri="{FF2B5EF4-FFF2-40B4-BE49-F238E27FC236}">
                    <a16:creationId xmlns:a16="http://schemas.microsoft.com/office/drawing/2014/main" id="{87A38C9F-6002-2F1A-B606-CFA6C3DBEF04}"/>
                  </a:ext>
                </a:extLst>
              </p:cNvPr>
              <p:cNvSpPr/>
              <p:nvPr/>
            </p:nvSpPr>
            <p:spPr>
              <a:xfrm>
                <a:off x="5772" y="811"/>
                <a:ext cx="2" cy="3"/>
              </a:xfrm>
              <a:custGeom>
                <a:avLst/>
                <a:gdLst/>
                <a:ahLst/>
                <a:cxnLst/>
                <a:rect l="l" t="t" r="r" b="b"/>
                <a:pathLst>
                  <a:path w="1" h="2" extrusionOk="0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2EB28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6" name="Google Shape;2448;p480">
                <a:extLst>
                  <a:ext uri="{FF2B5EF4-FFF2-40B4-BE49-F238E27FC236}">
                    <a16:creationId xmlns:a16="http://schemas.microsoft.com/office/drawing/2014/main" id="{CFDD515C-1913-7AD7-EA07-E6335A8E20B1}"/>
                  </a:ext>
                </a:extLst>
              </p:cNvPr>
              <p:cNvSpPr/>
              <p:nvPr/>
            </p:nvSpPr>
            <p:spPr>
              <a:xfrm>
                <a:off x="5757" y="826"/>
                <a:ext cx="4" cy="80"/>
              </a:xfrm>
              <a:custGeom>
                <a:avLst/>
                <a:gdLst/>
                <a:ahLst/>
                <a:cxnLst/>
                <a:rect l="l" t="t" r="r" b="b"/>
                <a:pathLst>
                  <a:path w="2" h="41" extrusionOk="0">
                    <a:moveTo>
                      <a:pt x="2" y="4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2" y="41"/>
                      <a:pt x="2" y="41"/>
                      <a:pt x="2" y="41"/>
                    </a:cubicBezTo>
                    <a:close/>
                  </a:path>
                </a:pathLst>
              </a:custGeom>
              <a:solidFill>
                <a:srgbClr val="4765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7" name="Google Shape;2449;p480">
                <a:extLst>
                  <a:ext uri="{FF2B5EF4-FFF2-40B4-BE49-F238E27FC236}">
                    <a16:creationId xmlns:a16="http://schemas.microsoft.com/office/drawing/2014/main" id="{EE3912F0-9DBC-9E5C-FC98-EE5809FC4379}"/>
                  </a:ext>
                </a:extLst>
              </p:cNvPr>
              <p:cNvSpPr/>
              <p:nvPr/>
            </p:nvSpPr>
            <p:spPr>
              <a:xfrm>
                <a:off x="5753" y="826"/>
                <a:ext cx="8" cy="80"/>
              </a:xfrm>
              <a:custGeom>
                <a:avLst/>
                <a:gdLst/>
                <a:ahLst/>
                <a:cxnLst/>
                <a:rect l="l" t="t" r="r" b="b"/>
                <a:pathLst>
                  <a:path w="4" h="41" extrusionOk="0">
                    <a:moveTo>
                      <a:pt x="1" y="41"/>
                    </a:moveTo>
                    <a:cubicBezTo>
                      <a:pt x="4" y="41"/>
                      <a:pt x="4" y="41"/>
                      <a:pt x="4" y="4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41"/>
                    </a:lnTo>
                    <a:close/>
                  </a:path>
                </a:pathLst>
              </a:custGeom>
              <a:solidFill>
                <a:srgbClr val="5C828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8" name="Google Shape;2450;p480">
                <a:extLst>
                  <a:ext uri="{FF2B5EF4-FFF2-40B4-BE49-F238E27FC236}">
                    <a16:creationId xmlns:a16="http://schemas.microsoft.com/office/drawing/2014/main" id="{9CE4047D-7C11-C74D-BCC8-C90AE5DA6D26}"/>
                  </a:ext>
                </a:extLst>
              </p:cNvPr>
              <p:cNvSpPr/>
              <p:nvPr/>
            </p:nvSpPr>
            <p:spPr>
              <a:xfrm>
                <a:off x="5751" y="828"/>
                <a:ext cx="4" cy="78"/>
              </a:xfrm>
              <a:custGeom>
                <a:avLst/>
                <a:gdLst/>
                <a:ahLst/>
                <a:cxnLst/>
                <a:rect l="l" t="t" r="r" b="b"/>
                <a:pathLst>
                  <a:path w="2" h="40" extrusionOk="0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0"/>
                      <a:pt x="2" y="40"/>
                      <a:pt x="2" y="40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4765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29" name="Google Shape;2451;p480">
                <a:extLst>
                  <a:ext uri="{FF2B5EF4-FFF2-40B4-BE49-F238E27FC236}">
                    <a16:creationId xmlns:a16="http://schemas.microsoft.com/office/drawing/2014/main" id="{BED0706B-0CF7-BC15-5CFD-D6F3C6854D3E}"/>
                  </a:ext>
                </a:extLst>
              </p:cNvPr>
              <p:cNvSpPr/>
              <p:nvPr/>
            </p:nvSpPr>
            <p:spPr>
              <a:xfrm>
                <a:off x="5751" y="822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4" h="4" extrusionOk="0">
                    <a:moveTo>
                      <a:pt x="0" y="3"/>
                    </a:move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0ED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0" name="Google Shape;2452;p480">
                <a:extLst>
                  <a:ext uri="{FF2B5EF4-FFF2-40B4-BE49-F238E27FC236}">
                    <a16:creationId xmlns:a16="http://schemas.microsoft.com/office/drawing/2014/main" id="{C328BE1D-FE72-8BA1-1885-1A4EA32AD018}"/>
                  </a:ext>
                </a:extLst>
              </p:cNvPr>
              <p:cNvSpPr/>
              <p:nvPr/>
            </p:nvSpPr>
            <p:spPr>
              <a:xfrm>
                <a:off x="5753" y="822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4765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1" name="Google Shape;2453;p480">
                <a:extLst>
                  <a:ext uri="{FF2B5EF4-FFF2-40B4-BE49-F238E27FC236}">
                    <a16:creationId xmlns:a16="http://schemas.microsoft.com/office/drawing/2014/main" id="{78DC2C35-711B-E338-2730-248A9CDFF8BF}"/>
                  </a:ext>
                </a:extLst>
              </p:cNvPr>
              <p:cNvSpPr/>
              <p:nvPr/>
            </p:nvSpPr>
            <p:spPr>
              <a:xfrm>
                <a:off x="5761" y="906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5B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2" name="Google Shape;2454;p480">
                <a:extLst>
                  <a:ext uri="{FF2B5EF4-FFF2-40B4-BE49-F238E27FC236}">
                    <a16:creationId xmlns:a16="http://schemas.microsoft.com/office/drawing/2014/main" id="{BCFACCC7-9A68-387F-6129-F00DCAD292DE}"/>
                  </a:ext>
                </a:extLst>
              </p:cNvPr>
              <p:cNvSpPr/>
              <p:nvPr/>
            </p:nvSpPr>
            <p:spPr>
              <a:xfrm>
                <a:off x="5755" y="906"/>
                <a:ext cx="6" cy="2"/>
              </a:xfrm>
              <a:prstGeom prst="rect">
                <a:avLst/>
              </a:prstGeom>
              <a:solidFill>
                <a:srgbClr val="EF6A5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3" name="Google Shape;2455;p480">
                <a:extLst>
                  <a:ext uri="{FF2B5EF4-FFF2-40B4-BE49-F238E27FC236}">
                    <a16:creationId xmlns:a16="http://schemas.microsoft.com/office/drawing/2014/main" id="{F0D6D5B5-9E58-352A-88EC-980626573BE7}"/>
                  </a:ext>
                </a:extLst>
              </p:cNvPr>
              <p:cNvSpPr/>
              <p:nvPr/>
            </p:nvSpPr>
            <p:spPr>
              <a:xfrm>
                <a:off x="5753" y="906"/>
                <a:ext cx="2" cy="2"/>
              </a:xfrm>
              <a:prstGeom prst="rect">
                <a:avLst/>
              </a:prstGeom>
              <a:solidFill>
                <a:srgbClr val="D75B4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4" name="Google Shape;2456;p480">
                <a:extLst>
                  <a:ext uri="{FF2B5EF4-FFF2-40B4-BE49-F238E27FC236}">
                    <a16:creationId xmlns:a16="http://schemas.microsoft.com/office/drawing/2014/main" id="{084B24C5-BB7B-183F-52B8-FD9136942153}"/>
                  </a:ext>
                </a:extLst>
              </p:cNvPr>
              <p:cNvSpPr/>
              <p:nvPr/>
            </p:nvSpPr>
            <p:spPr>
              <a:xfrm>
                <a:off x="5730" y="838"/>
                <a:ext cx="2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0" y="0"/>
                    </a:move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13" y="38"/>
                      <a:pt x="13" y="3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F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5" name="Google Shape;2457;p480">
                <a:extLst>
                  <a:ext uri="{FF2B5EF4-FFF2-40B4-BE49-F238E27FC236}">
                    <a16:creationId xmlns:a16="http://schemas.microsoft.com/office/drawing/2014/main" id="{DE86A06A-A679-1692-B6BF-9E351CA85095}"/>
                  </a:ext>
                </a:extLst>
              </p:cNvPr>
              <p:cNvSpPr/>
              <p:nvPr/>
            </p:nvSpPr>
            <p:spPr>
              <a:xfrm>
                <a:off x="5732" y="836"/>
                <a:ext cx="27" cy="76"/>
              </a:xfrm>
              <a:custGeom>
                <a:avLst/>
                <a:gdLst/>
                <a:ahLst/>
                <a:cxnLst/>
                <a:rect l="l" t="t" r="r" b="b"/>
                <a:pathLst>
                  <a:path w="14" h="39" extrusionOk="0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9"/>
                      <a:pt x="13" y="39"/>
                      <a:pt x="14" y="39"/>
                    </a:cubicBezTo>
                    <a:cubicBezTo>
                      <a:pt x="14" y="39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8"/>
                      <a:pt x="14" y="38"/>
                      <a:pt x="14" y="38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9B3C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6" name="Google Shape;2458;p480">
                <a:extLst>
                  <a:ext uri="{FF2B5EF4-FFF2-40B4-BE49-F238E27FC236}">
                    <a16:creationId xmlns:a16="http://schemas.microsoft.com/office/drawing/2014/main" id="{DBFA0F0D-A940-4607-D67A-8ED7F2A9AD13}"/>
                  </a:ext>
                </a:extLst>
              </p:cNvPr>
              <p:cNvSpPr/>
              <p:nvPr/>
            </p:nvSpPr>
            <p:spPr>
              <a:xfrm>
                <a:off x="5736" y="836"/>
                <a:ext cx="27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4" h="38" extrusionOk="0">
                    <a:moveTo>
                      <a:pt x="12" y="38"/>
                    </a:moveTo>
                    <a:cubicBezTo>
                      <a:pt x="13" y="38"/>
                      <a:pt x="13" y="38"/>
                      <a:pt x="14" y="3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38"/>
                    </a:lnTo>
                    <a:close/>
                  </a:path>
                </a:pathLst>
              </a:custGeom>
              <a:solidFill>
                <a:srgbClr val="009FB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7" name="Google Shape;2459;p480">
                <a:extLst>
                  <a:ext uri="{FF2B5EF4-FFF2-40B4-BE49-F238E27FC236}">
                    <a16:creationId xmlns:a16="http://schemas.microsoft.com/office/drawing/2014/main" id="{BEA6739B-F9E1-6DA1-82A2-44AD5B18FA6F}"/>
                  </a:ext>
                </a:extLst>
              </p:cNvPr>
              <p:cNvSpPr/>
              <p:nvPr/>
            </p:nvSpPr>
            <p:spPr>
              <a:xfrm>
                <a:off x="5755" y="910"/>
                <a:ext cx="8" cy="5"/>
              </a:xfrm>
              <a:custGeom>
                <a:avLst/>
                <a:gdLst/>
                <a:ahLst/>
                <a:cxnLst/>
                <a:rect l="l" t="t" r="r" b="b"/>
                <a:pathLst>
                  <a:path w="4" h="3" extrusionOk="0">
                    <a:moveTo>
                      <a:pt x="4" y="0"/>
                    </a:move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0EDD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8" name="Google Shape;2460;p480">
                <a:extLst>
                  <a:ext uri="{FF2B5EF4-FFF2-40B4-BE49-F238E27FC236}">
                    <a16:creationId xmlns:a16="http://schemas.microsoft.com/office/drawing/2014/main" id="{17EF6B77-2B79-C807-8015-8426793E093D}"/>
                  </a:ext>
                </a:extLst>
              </p:cNvPr>
              <p:cNvSpPr/>
              <p:nvPr/>
            </p:nvSpPr>
            <p:spPr>
              <a:xfrm>
                <a:off x="5757" y="914"/>
                <a:ext cx="4" cy="1"/>
              </a:xfrm>
              <a:custGeom>
                <a:avLst/>
                <a:gdLst/>
                <a:ahLst/>
                <a:cxnLst/>
                <a:rect l="l" t="t" r="r" b="b"/>
                <a:pathLst>
                  <a:path w="2" h="1" extrusionOk="0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7656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39" name="Google Shape;2461;p480">
                <a:extLst>
                  <a:ext uri="{FF2B5EF4-FFF2-40B4-BE49-F238E27FC236}">
                    <a16:creationId xmlns:a16="http://schemas.microsoft.com/office/drawing/2014/main" id="{94442184-9A05-6F27-61BE-09399D98650B}"/>
                  </a:ext>
                </a:extLst>
              </p:cNvPr>
              <p:cNvSpPr/>
              <p:nvPr/>
            </p:nvSpPr>
            <p:spPr>
              <a:xfrm>
                <a:off x="5728" y="836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2"/>
                    </a:move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0" name="Google Shape;2462;p480">
                <a:extLst>
                  <a:ext uri="{FF2B5EF4-FFF2-40B4-BE49-F238E27FC236}">
                    <a16:creationId xmlns:a16="http://schemas.microsoft.com/office/drawing/2014/main" id="{BEBA3277-5AA6-F5A8-64C2-00D01DFE7628}"/>
                  </a:ext>
                </a:extLst>
              </p:cNvPr>
              <p:cNvSpPr/>
              <p:nvPr/>
            </p:nvSpPr>
            <p:spPr>
              <a:xfrm>
                <a:off x="5730" y="834"/>
                <a:ext cx="6" cy="4"/>
              </a:xfrm>
              <a:custGeom>
                <a:avLst/>
                <a:gdLst/>
                <a:ahLst/>
                <a:cxnLst/>
                <a:rect l="l" t="t" r="r" b="b"/>
                <a:pathLst>
                  <a:path w="6" h="4" extrusionOk="0">
                    <a:moveTo>
                      <a:pt x="2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1" name="Google Shape;2463;p480">
                <a:extLst>
                  <a:ext uri="{FF2B5EF4-FFF2-40B4-BE49-F238E27FC236}">
                    <a16:creationId xmlns:a16="http://schemas.microsoft.com/office/drawing/2014/main" id="{26CBA00F-399D-96C1-B64A-98C881AF87A1}"/>
                  </a:ext>
                </a:extLst>
              </p:cNvPr>
              <p:cNvSpPr/>
              <p:nvPr/>
            </p:nvSpPr>
            <p:spPr>
              <a:xfrm>
                <a:off x="5736" y="834"/>
                <a:ext cx="2" cy="2"/>
              </a:xfrm>
              <a:custGeom>
                <a:avLst/>
                <a:gdLst/>
                <a:ahLst/>
                <a:cxnLst/>
                <a:rect l="l" t="t" r="r" b="b"/>
                <a:pathLst>
                  <a:path w="2" h="2" extrusionOk="0">
                    <a:moveTo>
                      <a:pt x="0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2" name="Google Shape;2464;p480">
                <a:extLst>
                  <a:ext uri="{FF2B5EF4-FFF2-40B4-BE49-F238E27FC236}">
                    <a16:creationId xmlns:a16="http://schemas.microsoft.com/office/drawing/2014/main" id="{4F658244-8B29-1DE7-EFF8-FB845A754511}"/>
                  </a:ext>
                </a:extLst>
              </p:cNvPr>
              <p:cNvSpPr/>
              <p:nvPr/>
            </p:nvSpPr>
            <p:spPr>
              <a:xfrm>
                <a:off x="5736" y="814"/>
                <a:ext cx="9" cy="20"/>
              </a:xfrm>
              <a:custGeom>
                <a:avLst/>
                <a:gdLst/>
                <a:ahLst/>
                <a:cxnLst/>
                <a:rect l="l" t="t" r="r" b="b"/>
                <a:pathLst>
                  <a:path w="5" h="10" extrusionOk="0">
                    <a:moveTo>
                      <a:pt x="0" y="2"/>
                    </a:moveTo>
                    <a:cubicBezTo>
                      <a:pt x="0" y="0"/>
                      <a:pt x="2" y="0"/>
                      <a:pt x="2" y="1"/>
                    </a:cubicBezTo>
                    <a:cubicBezTo>
                      <a:pt x="3" y="4"/>
                      <a:pt x="4" y="6"/>
                      <a:pt x="5" y="9"/>
                    </a:cubicBezTo>
                    <a:cubicBezTo>
                      <a:pt x="4" y="9"/>
                      <a:pt x="3" y="10"/>
                      <a:pt x="2" y="10"/>
                    </a:cubicBezTo>
                    <a:cubicBezTo>
                      <a:pt x="1" y="7"/>
                      <a:pt x="1" y="5"/>
                      <a:pt x="0" y="2"/>
                    </a:cubicBezTo>
                    <a:close/>
                  </a:path>
                </a:pathLst>
              </a:custGeom>
              <a:solidFill>
                <a:srgbClr val="F3E8D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3" name="Google Shape;2465;p480">
                <a:extLst>
                  <a:ext uri="{FF2B5EF4-FFF2-40B4-BE49-F238E27FC236}">
                    <a16:creationId xmlns:a16="http://schemas.microsoft.com/office/drawing/2014/main" id="{122E841A-A371-BD6C-888C-A73CCA0A7BC1}"/>
                  </a:ext>
                </a:extLst>
              </p:cNvPr>
              <p:cNvSpPr/>
              <p:nvPr/>
            </p:nvSpPr>
            <p:spPr>
              <a:xfrm>
                <a:off x="5739" y="832"/>
                <a:ext cx="2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3" h="38" extrusionOk="0">
                    <a:moveTo>
                      <a:pt x="9" y="34"/>
                    </a:moveTo>
                    <a:cubicBezTo>
                      <a:pt x="11" y="38"/>
                      <a:pt x="13" y="38"/>
                      <a:pt x="12" y="33"/>
                    </a:cubicBezTo>
                    <a:cubicBezTo>
                      <a:pt x="10" y="26"/>
                      <a:pt x="5" y="7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2" y="8"/>
                      <a:pt x="7" y="27"/>
                      <a:pt x="9" y="34"/>
                    </a:cubicBez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4" name="Google Shape;2466;p480">
                <a:extLst>
                  <a:ext uri="{FF2B5EF4-FFF2-40B4-BE49-F238E27FC236}">
                    <a16:creationId xmlns:a16="http://schemas.microsoft.com/office/drawing/2014/main" id="{BB6A393C-A2A9-5E80-2C06-0588B555EC17}"/>
                  </a:ext>
                </a:extLst>
              </p:cNvPr>
              <p:cNvSpPr/>
              <p:nvPr/>
            </p:nvSpPr>
            <p:spPr>
              <a:xfrm>
                <a:off x="5738" y="830"/>
                <a:ext cx="7" cy="4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1" y="4"/>
                    </a:moveTo>
                    <a:lnTo>
                      <a:pt x="7" y="2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BDA78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5" name="Google Shape;2467;p480">
                <a:extLst>
                  <a:ext uri="{FF2B5EF4-FFF2-40B4-BE49-F238E27FC236}">
                    <a16:creationId xmlns:a16="http://schemas.microsoft.com/office/drawing/2014/main" id="{3CA77545-72F5-5CE7-94DB-B1BD00A272DD}"/>
                  </a:ext>
                </a:extLst>
              </p:cNvPr>
              <p:cNvSpPr/>
              <p:nvPr/>
            </p:nvSpPr>
            <p:spPr>
              <a:xfrm>
                <a:off x="5739" y="818"/>
                <a:ext cx="6" cy="12"/>
              </a:xfrm>
              <a:custGeom>
                <a:avLst/>
                <a:gdLst/>
                <a:ahLst/>
                <a:cxnLst/>
                <a:rect l="l" t="t" r="r" b="b"/>
                <a:pathLst>
                  <a:path w="3" h="6" extrusionOk="0">
                    <a:moveTo>
                      <a:pt x="0" y="0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4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6" name="Google Shape;2468;p480">
                <a:extLst>
                  <a:ext uri="{FF2B5EF4-FFF2-40B4-BE49-F238E27FC236}">
                    <a16:creationId xmlns:a16="http://schemas.microsoft.com/office/drawing/2014/main" id="{E17C06B6-4110-C26A-A270-DBD1D48C3A9C}"/>
                  </a:ext>
                </a:extLst>
              </p:cNvPr>
              <p:cNvSpPr/>
              <p:nvPr/>
            </p:nvSpPr>
            <p:spPr>
              <a:xfrm>
                <a:off x="5743" y="832"/>
                <a:ext cx="20" cy="72"/>
              </a:xfrm>
              <a:custGeom>
                <a:avLst/>
                <a:gdLst/>
                <a:ahLst/>
                <a:cxnLst/>
                <a:rect l="l" t="t" r="r" b="b"/>
                <a:pathLst>
                  <a:path w="10" h="37" extrusionOk="0">
                    <a:moveTo>
                      <a:pt x="0" y="0"/>
                    </a:moveTo>
                    <a:cubicBezTo>
                      <a:pt x="9" y="37"/>
                      <a:pt x="9" y="37"/>
                      <a:pt x="9" y="37"/>
                    </a:cubicBezTo>
                    <a:cubicBezTo>
                      <a:pt x="10" y="37"/>
                      <a:pt x="10" y="36"/>
                      <a:pt x="10" y="33"/>
                    </a:cubicBezTo>
                    <a:cubicBezTo>
                      <a:pt x="8" y="26"/>
                      <a:pt x="3" y="7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D6B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7" name="Google Shape;2469;p480">
                <a:extLst>
                  <a:ext uri="{FF2B5EF4-FFF2-40B4-BE49-F238E27FC236}">
                    <a16:creationId xmlns:a16="http://schemas.microsoft.com/office/drawing/2014/main" id="{C744FB20-EF13-7FD3-C707-49911E51BC4D}"/>
                  </a:ext>
                </a:extLst>
              </p:cNvPr>
              <p:cNvSpPr/>
              <p:nvPr/>
            </p:nvSpPr>
            <p:spPr>
              <a:xfrm>
                <a:off x="5741" y="830"/>
                <a:ext cx="4" cy="2"/>
              </a:xfrm>
              <a:custGeom>
                <a:avLst/>
                <a:gdLst/>
                <a:ahLst/>
                <a:cxnLst/>
                <a:rect l="l" t="t" r="r" b="b"/>
                <a:pathLst>
                  <a:path w="4" h="2" extrusionOk="0">
                    <a:moveTo>
                      <a:pt x="2" y="2"/>
                    </a:moveTo>
                    <a:lnTo>
                      <a:pt x="4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FB48E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8" name="Google Shape;2470;p480">
                <a:extLst>
                  <a:ext uri="{FF2B5EF4-FFF2-40B4-BE49-F238E27FC236}">
                    <a16:creationId xmlns:a16="http://schemas.microsoft.com/office/drawing/2014/main" id="{74CF45AC-38FC-DA47-FD9F-CDAD3A35E06A}"/>
                  </a:ext>
                </a:extLst>
              </p:cNvPr>
              <p:cNvSpPr/>
              <p:nvPr/>
            </p:nvSpPr>
            <p:spPr>
              <a:xfrm>
                <a:off x="5732" y="803"/>
                <a:ext cx="9" cy="17"/>
              </a:xfrm>
              <a:custGeom>
                <a:avLst/>
                <a:gdLst/>
                <a:ahLst/>
                <a:cxnLst/>
                <a:rect l="l" t="t" r="r" b="b"/>
                <a:pathLst>
                  <a:path w="5" h="9" extrusionOk="0">
                    <a:moveTo>
                      <a:pt x="3" y="9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7"/>
                      <a:pt x="5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0" y="1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7"/>
                      <a:pt x="2" y="8"/>
                      <a:pt x="3" y="9"/>
                    </a:cubicBezTo>
                    <a:close/>
                  </a:path>
                </a:pathLst>
              </a:custGeom>
              <a:solidFill>
                <a:srgbClr val="E2C59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49" name="Google Shape;2471;p480">
                <a:extLst>
                  <a:ext uri="{FF2B5EF4-FFF2-40B4-BE49-F238E27FC236}">
                    <a16:creationId xmlns:a16="http://schemas.microsoft.com/office/drawing/2014/main" id="{29DD48AE-8615-A045-F7EF-62C6E8CEA667}"/>
                  </a:ext>
                </a:extLst>
              </p:cNvPr>
              <p:cNvSpPr/>
              <p:nvPr/>
            </p:nvSpPr>
            <p:spPr>
              <a:xfrm>
                <a:off x="5734" y="803"/>
                <a:ext cx="7" cy="15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3" y="8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7"/>
                      <a:pt x="4" y="6"/>
                      <a:pt x="3" y="5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1"/>
                      <a:pt x="2" y="4"/>
                    </a:cubicBezTo>
                    <a:cubicBezTo>
                      <a:pt x="3" y="6"/>
                      <a:pt x="3" y="7"/>
                      <a:pt x="3" y="8"/>
                    </a:cubicBezTo>
                    <a:close/>
                  </a:path>
                </a:pathLst>
              </a:custGeom>
              <a:solidFill>
                <a:srgbClr val="E8D1B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50" name="Google Shape;2472;p480">
                <a:extLst>
                  <a:ext uri="{FF2B5EF4-FFF2-40B4-BE49-F238E27FC236}">
                    <a16:creationId xmlns:a16="http://schemas.microsoft.com/office/drawing/2014/main" id="{9D157C2A-9D74-E54E-9D47-C9ABE21C3972}"/>
                  </a:ext>
                </a:extLst>
              </p:cNvPr>
              <p:cNvSpPr/>
              <p:nvPr/>
            </p:nvSpPr>
            <p:spPr>
              <a:xfrm>
                <a:off x="5759" y="892"/>
                <a:ext cx="10" cy="16"/>
              </a:xfrm>
              <a:custGeom>
                <a:avLst/>
                <a:gdLst/>
                <a:ahLst/>
                <a:cxnLst/>
                <a:rect l="l" t="t" r="r" b="b"/>
                <a:pathLst>
                  <a:path w="5" h="8" extrusionOk="0">
                    <a:moveTo>
                      <a:pt x="5" y="5"/>
                    </a:moveTo>
                    <a:cubicBezTo>
                      <a:pt x="4" y="5"/>
                      <a:pt x="3" y="6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6"/>
                      <a:pt x="1" y="4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4"/>
                      <a:pt x="5" y="5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  <p:sp>
          <p:nvSpPr>
            <p:cNvPr id="6" name="Google Shape;2473;p480">
              <a:extLst>
                <a:ext uri="{FF2B5EF4-FFF2-40B4-BE49-F238E27FC236}">
                  <a16:creationId xmlns:a16="http://schemas.microsoft.com/office/drawing/2014/main" id="{43CBCA9B-ED05-D48E-19C0-A9A2C8119654}"/>
                </a:ext>
              </a:extLst>
            </p:cNvPr>
            <p:cNvSpPr/>
            <p:nvPr/>
          </p:nvSpPr>
          <p:spPr>
            <a:xfrm>
              <a:off x="5759" y="892"/>
              <a:ext cx="10" cy="16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8"/>
                  </a:cubicBezTo>
                  <a:close/>
                  <a:moveTo>
                    <a:pt x="3" y="4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1" y="4"/>
                    <a:pt x="2" y="6"/>
                    <a:pt x="2" y="7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3" y="3"/>
                  </a:move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" name="Google Shape;2474;p480">
              <a:extLst>
                <a:ext uri="{FF2B5EF4-FFF2-40B4-BE49-F238E27FC236}">
                  <a16:creationId xmlns:a16="http://schemas.microsoft.com/office/drawing/2014/main" id="{A3F9AE7B-2BB3-C640-47FD-DF1FD5B5E37B}"/>
                </a:ext>
              </a:extLst>
            </p:cNvPr>
            <p:cNvSpPr/>
            <p:nvPr/>
          </p:nvSpPr>
          <p:spPr>
            <a:xfrm>
              <a:off x="5761" y="849"/>
              <a:ext cx="13" cy="43"/>
            </a:xfrm>
            <a:custGeom>
              <a:avLst/>
              <a:gdLst/>
              <a:ahLst/>
              <a:cxnLst/>
              <a:rect l="l" t="t" r="r" b="b"/>
              <a:pathLst>
                <a:path w="7" h="22" extrusionOk="0">
                  <a:moveTo>
                    <a:pt x="3" y="4"/>
                  </a:moveTo>
                  <a:cubicBezTo>
                    <a:pt x="4" y="0"/>
                    <a:pt x="7" y="1"/>
                    <a:pt x="7" y="4"/>
                  </a:cubicBezTo>
                  <a:cubicBezTo>
                    <a:pt x="6" y="10"/>
                    <a:pt x="5" y="16"/>
                    <a:pt x="4" y="22"/>
                  </a:cubicBezTo>
                  <a:cubicBezTo>
                    <a:pt x="3" y="22"/>
                    <a:pt x="1" y="22"/>
                    <a:pt x="0" y="22"/>
                  </a:cubicBezTo>
                  <a:cubicBezTo>
                    <a:pt x="1" y="16"/>
                    <a:pt x="2" y="10"/>
                    <a:pt x="3" y="4"/>
                  </a:cubicBezTo>
                  <a:close/>
                </a:path>
              </a:pathLst>
            </a:custGeom>
            <a:solidFill>
              <a:srgbClr val="EF6A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" name="Google Shape;2475;p480">
              <a:extLst>
                <a:ext uri="{FF2B5EF4-FFF2-40B4-BE49-F238E27FC236}">
                  <a16:creationId xmlns:a16="http://schemas.microsoft.com/office/drawing/2014/main" id="{6DCA5937-BB4D-D17E-DA72-28A58A6FE77A}"/>
                </a:ext>
              </a:extLst>
            </p:cNvPr>
            <p:cNvSpPr/>
            <p:nvPr/>
          </p:nvSpPr>
          <p:spPr>
            <a:xfrm>
              <a:off x="5761" y="892"/>
              <a:ext cx="8" cy="2"/>
            </a:xfrm>
            <a:custGeom>
              <a:avLst/>
              <a:gdLst/>
              <a:ahLst/>
              <a:cxnLst/>
              <a:rect l="l" t="t" r="r" b="b"/>
              <a:pathLst>
                <a:path w="8" h="2" extrusionOk="0">
                  <a:moveTo>
                    <a:pt x="0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5B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" name="Google Shape;2476;p480">
              <a:extLst>
                <a:ext uri="{FF2B5EF4-FFF2-40B4-BE49-F238E27FC236}">
                  <a16:creationId xmlns:a16="http://schemas.microsoft.com/office/drawing/2014/main" id="{FFA06099-E866-F7BD-9771-E8E242F23AF6}"/>
                </a:ext>
              </a:extLst>
            </p:cNvPr>
            <p:cNvSpPr/>
            <p:nvPr/>
          </p:nvSpPr>
          <p:spPr>
            <a:xfrm>
              <a:off x="5765" y="836"/>
              <a:ext cx="13" cy="31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0" y="15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6"/>
                    <a:pt x="5" y="16"/>
                    <a:pt x="5" y="16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75B4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0" name="Google Shape;2477;p480">
              <a:extLst>
                <a:ext uri="{FF2B5EF4-FFF2-40B4-BE49-F238E27FC236}">
                  <a16:creationId xmlns:a16="http://schemas.microsoft.com/office/drawing/2014/main" id="{67637D0E-E9C4-1A24-8A3D-BA65A2FD1CBC}"/>
                </a:ext>
              </a:extLst>
            </p:cNvPr>
            <p:cNvSpPr/>
            <p:nvPr/>
          </p:nvSpPr>
          <p:spPr>
            <a:xfrm>
              <a:off x="5769" y="840"/>
              <a:ext cx="11" cy="23"/>
            </a:xfrm>
            <a:custGeom>
              <a:avLst/>
              <a:gdLst/>
              <a:ahLst/>
              <a:cxnLst/>
              <a:rect l="l" t="t" r="r" b="b"/>
              <a:pathLst>
                <a:path w="6" h="12" extrusionOk="0">
                  <a:moveTo>
                    <a:pt x="0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6" y="2"/>
                    <a:pt x="6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4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F6A5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1" name="Google Shape;2478;p480">
              <a:extLst>
                <a:ext uri="{FF2B5EF4-FFF2-40B4-BE49-F238E27FC236}">
                  <a16:creationId xmlns:a16="http://schemas.microsoft.com/office/drawing/2014/main" id="{90081391-8C5C-5A27-4166-522D18042036}"/>
                </a:ext>
              </a:extLst>
            </p:cNvPr>
            <p:cNvSpPr/>
            <p:nvPr/>
          </p:nvSpPr>
          <p:spPr>
            <a:xfrm>
              <a:off x="5739" y="873"/>
              <a:ext cx="33" cy="56"/>
            </a:xfrm>
            <a:custGeom>
              <a:avLst/>
              <a:gdLst/>
              <a:ahLst/>
              <a:cxnLst/>
              <a:rect l="l" t="t" r="r" b="b"/>
              <a:pathLst>
                <a:path w="17" h="29" extrusionOk="0">
                  <a:moveTo>
                    <a:pt x="0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8"/>
                    <a:pt x="17" y="27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56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2" name="Google Shape;2479;p480">
              <a:extLst>
                <a:ext uri="{FF2B5EF4-FFF2-40B4-BE49-F238E27FC236}">
                  <a16:creationId xmlns:a16="http://schemas.microsoft.com/office/drawing/2014/main" id="{22C4613C-53E0-EE86-B9A5-88BB94C21CD9}"/>
                </a:ext>
              </a:extLst>
            </p:cNvPr>
            <p:cNvSpPr/>
            <p:nvPr/>
          </p:nvSpPr>
          <p:spPr>
            <a:xfrm>
              <a:off x="5113" y="882"/>
              <a:ext cx="111" cy="18"/>
            </a:xfrm>
            <a:custGeom>
              <a:avLst/>
              <a:gdLst/>
              <a:ahLst/>
              <a:cxnLst/>
              <a:rect l="l" t="t" r="r" b="b"/>
              <a:pathLst>
                <a:path w="57" h="9" extrusionOk="0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3" name="Google Shape;2480;p480">
              <a:extLst>
                <a:ext uri="{FF2B5EF4-FFF2-40B4-BE49-F238E27FC236}">
                  <a16:creationId xmlns:a16="http://schemas.microsoft.com/office/drawing/2014/main" id="{8AFE6946-EFAB-5004-4DA1-D28BA3E6627E}"/>
                </a:ext>
              </a:extLst>
            </p:cNvPr>
            <p:cNvSpPr/>
            <p:nvPr/>
          </p:nvSpPr>
          <p:spPr>
            <a:xfrm>
              <a:off x="5113" y="882"/>
              <a:ext cx="56" cy="18"/>
            </a:xfrm>
            <a:custGeom>
              <a:avLst/>
              <a:gdLst/>
              <a:ahLst/>
              <a:cxnLst/>
              <a:rect l="l" t="t" r="r" b="b"/>
              <a:pathLst>
                <a:path w="29" h="9" extrusionOk="0"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" name="Google Shape;2481;p480">
              <a:extLst>
                <a:ext uri="{FF2B5EF4-FFF2-40B4-BE49-F238E27FC236}">
                  <a16:creationId xmlns:a16="http://schemas.microsoft.com/office/drawing/2014/main" id="{210D14FB-9FB9-CA85-09D4-57456750171F}"/>
                </a:ext>
              </a:extLst>
            </p:cNvPr>
            <p:cNvSpPr/>
            <p:nvPr/>
          </p:nvSpPr>
          <p:spPr>
            <a:xfrm>
              <a:off x="5113" y="88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56" h="7" extrusionOk="0">
                  <a:moveTo>
                    <a:pt x="1" y="6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1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5" name="Google Shape;2482;p480">
              <a:extLst>
                <a:ext uri="{FF2B5EF4-FFF2-40B4-BE49-F238E27FC236}">
                  <a16:creationId xmlns:a16="http://schemas.microsoft.com/office/drawing/2014/main" id="{DDD3462B-C525-64E9-988A-D90E39D8020E}"/>
                </a:ext>
              </a:extLst>
            </p:cNvPr>
            <p:cNvSpPr/>
            <p:nvPr/>
          </p:nvSpPr>
          <p:spPr>
            <a:xfrm>
              <a:off x="5142" y="865"/>
              <a:ext cx="74" cy="17"/>
            </a:xfrm>
            <a:custGeom>
              <a:avLst/>
              <a:gdLst/>
              <a:ahLst/>
              <a:cxnLst/>
              <a:rect l="l" t="t" r="r" b="b"/>
              <a:pathLst>
                <a:path w="38" h="9" extrusionOk="0">
                  <a:moveTo>
                    <a:pt x="38" y="8"/>
                  </a:move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6" y="8"/>
                    <a:pt x="36" y="7"/>
                  </a:cubicBezTo>
                  <a:cubicBezTo>
                    <a:pt x="36" y="6"/>
                    <a:pt x="36" y="4"/>
                    <a:pt x="36" y="2"/>
                  </a:cubicBezTo>
                  <a:cubicBezTo>
                    <a:pt x="36" y="2"/>
                    <a:pt x="37" y="1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8" y="1"/>
                    <a:pt x="38" y="1"/>
                    <a:pt x="38" y="0"/>
                  </a:cubicBezTo>
                  <a:cubicBezTo>
                    <a:pt x="26" y="0"/>
                    <a:pt x="15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4"/>
                    <a:pt x="0" y="6"/>
                    <a:pt x="1" y="8"/>
                  </a:cubicBezTo>
                  <a:cubicBezTo>
                    <a:pt x="2" y="8"/>
                    <a:pt x="3" y="9"/>
                    <a:pt x="4" y="9"/>
                  </a:cubicBezTo>
                  <a:cubicBezTo>
                    <a:pt x="15" y="9"/>
                    <a:pt x="26" y="9"/>
                    <a:pt x="38" y="9"/>
                  </a:cubicBezTo>
                  <a:cubicBezTo>
                    <a:pt x="38" y="9"/>
                    <a:pt x="38" y="8"/>
                    <a:pt x="38" y="8"/>
                  </a:cubicBezTo>
                  <a:close/>
                </a:path>
              </a:pathLst>
            </a:custGeom>
            <a:solidFill>
              <a:srgbClr val="7AC4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6" name="Google Shape;2483;p480">
              <a:extLst>
                <a:ext uri="{FF2B5EF4-FFF2-40B4-BE49-F238E27FC236}">
                  <a16:creationId xmlns:a16="http://schemas.microsoft.com/office/drawing/2014/main" id="{1F844E1E-30EB-2C32-5755-E8F6F0F2B2CD}"/>
                </a:ext>
              </a:extLst>
            </p:cNvPr>
            <p:cNvSpPr/>
            <p:nvPr/>
          </p:nvSpPr>
          <p:spPr>
            <a:xfrm>
              <a:off x="5144" y="867"/>
              <a:ext cx="70" cy="14"/>
            </a:xfrm>
            <a:custGeom>
              <a:avLst/>
              <a:gdLst/>
              <a:ahLst/>
              <a:cxnLst/>
              <a:rect l="l" t="t" r="r" b="b"/>
              <a:pathLst>
                <a:path w="36" h="7" extrusionOk="0">
                  <a:moveTo>
                    <a:pt x="35" y="6"/>
                  </a:moveTo>
                  <a:cubicBezTo>
                    <a:pt x="35" y="5"/>
                    <a:pt x="35" y="3"/>
                    <a:pt x="35" y="1"/>
                  </a:cubicBezTo>
                  <a:cubicBezTo>
                    <a:pt x="35" y="1"/>
                    <a:pt x="36" y="0"/>
                    <a:pt x="36" y="0"/>
                  </a:cubicBezTo>
                  <a:cubicBezTo>
                    <a:pt x="25" y="0"/>
                    <a:pt x="1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3"/>
                    <a:pt x="0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3" y="7"/>
                    <a:pt x="25" y="7"/>
                    <a:pt x="36" y="7"/>
                  </a:cubicBezTo>
                  <a:cubicBezTo>
                    <a:pt x="36" y="7"/>
                    <a:pt x="35" y="7"/>
                    <a:pt x="35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" name="Google Shape;2484;p480">
              <a:extLst>
                <a:ext uri="{FF2B5EF4-FFF2-40B4-BE49-F238E27FC236}">
                  <a16:creationId xmlns:a16="http://schemas.microsoft.com/office/drawing/2014/main" id="{695C7306-4FA5-9BE0-F5B6-3B82793BB3D0}"/>
                </a:ext>
              </a:extLst>
            </p:cNvPr>
            <p:cNvSpPr/>
            <p:nvPr/>
          </p:nvSpPr>
          <p:spPr>
            <a:xfrm>
              <a:off x="5113" y="884"/>
              <a:ext cx="58" cy="14"/>
            </a:xfrm>
            <a:custGeom>
              <a:avLst/>
              <a:gdLst/>
              <a:ahLst/>
              <a:cxnLst/>
              <a:rect l="l" t="t" r="r" b="b"/>
              <a:pathLst>
                <a:path w="30" h="7" extrusionOk="0">
                  <a:moveTo>
                    <a:pt x="1" y="6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" name="Google Shape;2485;p480">
              <a:extLst>
                <a:ext uri="{FF2B5EF4-FFF2-40B4-BE49-F238E27FC236}">
                  <a16:creationId xmlns:a16="http://schemas.microsoft.com/office/drawing/2014/main" id="{2E72D2D8-06D9-F666-3B4F-28D7E9E41C30}"/>
                </a:ext>
              </a:extLst>
            </p:cNvPr>
            <p:cNvSpPr/>
            <p:nvPr/>
          </p:nvSpPr>
          <p:spPr>
            <a:xfrm>
              <a:off x="5132" y="842"/>
              <a:ext cx="101" cy="23"/>
            </a:xfrm>
            <a:custGeom>
              <a:avLst/>
              <a:gdLst/>
              <a:ahLst/>
              <a:cxnLst/>
              <a:rect l="l" t="t" r="r" b="b"/>
              <a:pathLst>
                <a:path w="52" h="12" extrusionOk="0">
                  <a:moveTo>
                    <a:pt x="52" y="11"/>
                  </a:move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52" y="12"/>
                    <a:pt x="52" y="12"/>
                    <a:pt x="52" y="12"/>
                  </a:cubicBezTo>
                  <a:lnTo>
                    <a:pt x="52" y="11"/>
                  </a:lnTo>
                  <a:close/>
                </a:path>
              </a:pathLst>
            </a:custGeom>
            <a:solidFill>
              <a:srgbClr val="1695A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9" name="Google Shape;2486;p480">
              <a:extLst>
                <a:ext uri="{FF2B5EF4-FFF2-40B4-BE49-F238E27FC236}">
                  <a16:creationId xmlns:a16="http://schemas.microsoft.com/office/drawing/2014/main" id="{68ECFA6B-12F9-5293-2A0A-F414C83806E7}"/>
                </a:ext>
              </a:extLst>
            </p:cNvPr>
            <p:cNvSpPr/>
            <p:nvPr/>
          </p:nvSpPr>
          <p:spPr>
            <a:xfrm>
              <a:off x="5183" y="842"/>
              <a:ext cx="50" cy="2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6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26" y="11"/>
                  </a:lnTo>
                  <a:close/>
                </a:path>
              </a:pathLst>
            </a:custGeom>
            <a:solidFill>
              <a:srgbClr val="15B0B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" name="Google Shape;2487;p480">
              <a:extLst>
                <a:ext uri="{FF2B5EF4-FFF2-40B4-BE49-F238E27FC236}">
                  <a16:creationId xmlns:a16="http://schemas.microsoft.com/office/drawing/2014/main" id="{14E6CCAA-49A0-54E9-FAB3-558B0409E789}"/>
                </a:ext>
              </a:extLst>
            </p:cNvPr>
            <p:cNvSpPr/>
            <p:nvPr/>
          </p:nvSpPr>
          <p:spPr>
            <a:xfrm>
              <a:off x="5134" y="844"/>
              <a:ext cx="97" cy="19"/>
            </a:xfrm>
            <a:custGeom>
              <a:avLst/>
              <a:gdLst/>
              <a:ahLst/>
              <a:cxnLst/>
              <a:rect l="l" t="t" r="r" b="b"/>
              <a:pathLst>
                <a:path w="50" h="10" extrusionOk="0">
                  <a:moveTo>
                    <a:pt x="50" y="9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10"/>
                    <a:pt x="50" y="10"/>
                    <a:pt x="50" y="9"/>
                  </a:cubicBez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Google Shape;2488;p480">
              <a:extLst>
                <a:ext uri="{FF2B5EF4-FFF2-40B4-BE49-F238E27FC236}">
                  <a16:creationId xmlns:a16="http://schemas.microsoft.com/office/drawing/2014/main" id="{6B734AB6-BFC3-2B17-26BE-2E397404EF87}"/>
                </a:ext>
              </a:extLst>
            </p:cNvPr>
            <p:cNvSpPr/>
            <p:nvPr/>
          </p:nvSpPr>
          <p:spPr>
            <a:xfrm>
              <a:off x="5181" y="844"/>
              <a:ext cx="50" cy="19"/>
            </a:xfrm>
            <a:custGeom>
              <a:avLst/>
              <a:gdLst/>
              <a:ahLst/>
              <a:cxnLst/>
              <a:rect l="l" t="t" r="r" b="b"/>
              <a:pathLst>
                <a:path w="26" h="10" extrusionOk="0">
                  <a:moveTo>
                    <a:pt x="26" y="9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Google Shape;2489;p480">
              <a:extLst>
                <a:ext uri="{FF2B5EF4-FFF2-40B4-BE49-F238E27FC236}">
                  <a16:creationId xmlns:a16="http://schemas.microsoft.com/office/drawing/2014/main" id="{4C7A4938-FC2A-DCEA-BD27-CA3B075641A9}"/>
                </a:ext>
              </a:extLst>
            </p:cNvPr>
            <p:cNvSpPr/>
            <p:nvPr/>
          </p:nvSpPr>
          <p:spPr>
            <a:xfrm>
              <a:off x="5136" y="844"/>
              <a:ext cx="45" cy="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Google Shape;2490;p480">
              <a:extLst>
                <a:ext uri="{FF2B5EF4-FFF2-40B4-BE49-F238E27FC236}">
                  <a16:creationId xmlns:a16="http://schemas.microsoft.com/office/drawing/2014/main" id="{1FD28B4D-5A1F-A0F6-F8A4-3E1A2D32CDCD}"/>
                </a:ext>
              </a:extLst>
            </p:cNvPr>
            <p:cNvSpPr/>
            <p:nvPr/>
          </p:nvSpPr>
          <p:spPr>
            <a:xfrm>
              <a:off x="5136" y="861"/>
              <a:ext cx="45" cy="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" name="Google Shape;2491;p480">
              <a:extLst>
                <a:ext uri="{FF2B5EF4-FFF2-40B4-BE49-F238E27FC236}">
                  <a16:creationId xmlns:a16="http://schemas.microsoft.com/office/drawing/2014/main" id="{F4340755-93B4-4340-0302-2617765779B7}"/>
                </a:ext>
              </a:extLst>
            </p:cNvPr>
            <p:cNvSpPr/>
            <p:nvPr/>
          </p:nvSpPr>
          <p:spPr>
            <a:xfrm>
              <a:off x="5136" y="846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492;p480">
              <a:extLst>
                <a:ext uri="{FF2B5EF4-FFF2-40B4-BE49-F238E27FC236}">
                  <a16:creationId xmlns:a16="http://schemas.microsoft.com/office/drawing/2014/main" id="{96D007DD-88D0-8D11-50A4-4E1A3ECD3006}"/>
                </a:ext>
              </a:extLst>
            </p:cNvPr>
            <p:cNvSpPr/>
            <p:nvPr/>
          </p:nvSpPr>
          <p:spPr>
            <a:xfrm>
              <a:off x="5136" y="851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2493;p480">
              <a:extLst>
                <a:ext uri="{FF2B5EF4-FFF2-40B4-BE49-F238E27FC236}">
                  <a16:creationId xmlns:a16="http://schemas.microsoft.com/office/drawing/2014/main" id="{C2038A1B-C360-239F-C4C9-092247A3972E}"/>
                </a:ext>
              </a:extLst>
            </p:cNvPr>
            <p:cNvSpPr/>
            <p:nvPr/>
          </p:nvSpPr>
          <p:spPr>
            <a:xfrm>
              <a:off x="5136" y="855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494;p480">
              <a:extLst>
                <a:ext uri="{FF2B5EF4-FFF2-40B4-BE49-F238E27FC236}">
                  <a16:creationId xmlns:a16="http://schemas.microsoft.com/office/drawing/2014/main" id="{8B2A66F8-FB6E-3C53-758E-F5781A783896}"/>
                </a:ext>
              </a:extLst>
            </p:cNvPr>
            <p:cNvSpPr/>
            <p:nvPr/>
          </p:nvSpPr>
          <p:spPr>
            <a:xfrm>
              <a:off x="5136" y="857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495;p480">
              <a:extLst>
                <a:ext uri="{FF2B5EF4-FFF2-40B4-BE49-F238E27FC236}">
                  <a16:creationId xmlns:a16="http://schemas.microsoft.com/office/drawing/2014/main" id="{B83B4391-4F99-194B-6B32-9DF7C505CE70}"/>
                </a:ext>
              </a:extLst>
            </p:cNvPr>
            <p:cNvSpPr/>
            <p:nvPr/>
          </p:nvSpPr>
          <p:spPr>
            <a:xfrm>
              <a:off x="5136" y="847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2496;p480">
              <a:extLst>
                <a:ext uri="{FF2B5EF4-FFF2-40B4-BE49-F238E27FC236}">
                  <a16:creationId xmlns:a16="http://schemas.microsoft.com/office/drawing/2014/main" id="{896ADB8C-DF94-27EE-7C5B-9BA215A1C342}"/>
                </a:ext>
              </a:extLst>
            </p:cNvPr>
            <p:cNvSpPr/>
            <p:nvPr/>
          </p:nvSpPr>
          <p:spPr>
            <a:xfrm>
              <a:off x="5136" y="849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" name="Google Shape;2497;p480">
              <a:extLst>
                <a:ext uri="{FF2B5EF4-FFF2-40B4-BE49-F238E27FC236}">
                  <a16:creationId xmlns:a16="http://schemas.microsoft.com/office/drawing/2014/main" id="{C4EDD653-7D09-3133-BA7F-ECF5019FD430}"/>
                </a:ext>
              </a:extLst>
            </p:cNvPr>
            <p:cNvSpPr/>
            <p:nvPr/>
          </p:nvSpPr>
          <p:spPr>
            <a:xfrm>
              <a:off x="5136" y="851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" name="Google Shape;2498;p480">
              <a:extLst>
                <a:ext uri="{FF2B5EF4-FFF2-40B4-BE49-F238E27FC236}">
                  <a16:creationId xmlns:a16="http://schemas.microsoft.com/office/drawing/2014/main" id="{596B8D40-F146-0640-0AE6-28BCB02BE486}"/>
                </a:ext>
              </a:extLst>
            </p:cNvPr>
            <p:cNvSpPr/>
            <p:nvPr/>
          </p:nvSpPr>
          <p:spPr>
            <a:xfrm>
              <a:off x="5136" y="859"/>
              <a:ext cx="45" cy="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" name="Google Shape;2499;p480">
              <a:extLst>
                <a:ext uri="{FF2B5EF4-FFF2-40B4-BE49-F238E27FC236}">
                  <a16:creationId xmlns:a16="http://schemas.microsoft.com/office/drawing/2014/main" id="{7703DD1F-D532-17A4-750F-F9C043B18176}"/>
                </a:ext>
              </a:extLst>
            </p:cNvPr>
            <p:cNvSpPr/>
            <p:nvPr/>
          </p:nvSpPr>
          <p:spPr>
            <a:xfrm>
              <a:off x="5136" y="853"/>
              <a:ext cx="45" cy="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" name="Google Shape;2500;p480">
              <a:extLst>
                <a:ext uri="{FF2B5EF4-FFF2-40B4-BE49-F238E27FC236}">
                  <a16:creationId xmlns:a16="http://schemas.microsoft.com/office/drawing/2014/main" id="{E7A11319-798D-5603-9266-95B18C8654D4}"/>
                </a:ext>
              </a:extLst>
            </p:cNvPr>
            <p:cNvSpPr/>
            <p:nvPr/>
          </p:nvSpPr>
          <p:spPr>
            <a:xfrm>
              <a:off x="5138" y="859"/>
              <a:ext cx="10" cy="1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10" y="10"/>
                  </a:moveTo>
                  <a:lnTo>
                    <a:pt x="6" y="8"/>
                  </a:lnTo>
                  <a:lnTo>
                    <a:pt x="0" y="10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F4DA8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" name="Google Shape;2501;p480">
              <a:extLst>
                <a:ext uri="{FF2B5EF4-FFF2-40B4-BE49-F238E27FC236}">
                  <a16:creationId xmlns:a16="http://schemas.microsoft.com/office/drawing/2014/main" id="{6EA0202C-2DE2-3A33-9319-CB2D5FFCBEBE}"/>
                </a:ext>
              </a:extLst>
            </p:cNvPr>
            <p:cNvSpPr/>
            <p:nvPr/>
          </p:nvSpPr>
          <p:spPr>
            <a:xfrm>
              <a:off x="5121" y="900"/>
              <a:ext cx="116" cy="25"/>
            </a:xfrm>
            <a:prstGeom prst="rect">
              <a:avLst/>
            </a:prstGeom>
            <a:solidFill>
              <a:srgbClr val="7AC4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5" name="Google Shape;2502;p480">
              <a:extLst>
                <a:ext uri="{FF2B5EF4-FFF2-40B4-BE49-F238E27FC236}">
                  <a16:creationId xmlns:a16="http://schemas.microsoft.com/office/drawing/2014/main" id="{E7ACBF35-4512-ED1E-7D8D-824837CE3C76}"/>
                </a:ext>
              </a:extLst>
            </p:cNvPr>
            <p:cNvSpPr/>
            <p:nvPr/>
          </p:nvSpPr>
          <p:spPr>
            <a:xfrm>
              <a:off x="5121" y="900"/>
              <a:ext cx="116" cy="14"/>
            </a:xfrm>
            <a:prstGeom prst="rect">
              <a:avLst/>
            </a:prstGeom>
            <a:solidFill>
              <a:srgbClr val="B1D9A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6" name="Google Shape;2503;p480">
              <a:extLst>
                <a:ext uri="{FF2B5EF4-FFF2-40B4-BE49-F238E27FC236}">
                  <a16:creationId xmlns:a16="http://schemas.microsoft.com/office/drawing/2014/main" id="{66256F22-0F0B-2780-980F-F639ED320FF2}"/>
                </a:ext>
              </a:extLst>
            </p:cNvPr>
            <p:cNvSpPr/>
            <p:nvPr/>
          </p:nvSpPr>
          <p:spPr>
            <a:xfrm>
              <a:off x="5210" y="900"/>
              <a:ext cx="17" cy="25"/>
            </a:xfrm>
            <a:prstGeom prst="rect">
              <a:avLst/>
            </a:prstGeom>
            <a:solidFill>
              <a:srgbClr val="8FC4D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2504;p480">
              <a:extLst>
                <a:ext uri="{FF2B5EF4-FFF2-40B4-BE49-F238E27FC236}">
                  <a16:creationId xmlns:a16="http://schemas.microsoft.com/office/drawing/2014/main" id="{5FC13115-8B0A-1DCA-EC59-AC0BF614EA18}"/>
                </a:ext>
              </a:extLst>
            </p:cNvPr>
            <p:cNvSpPr/>
            <p:nvPr/>
          </p:nvSpPr>
          <p:spPr>
            <a:xfrm>
              <a:off x="5210" y="900"/>
              <a:ext cx="17" cy="14"/>
            </a:xfrm>
            <a:prstGeom prst="rect">
              <a:avLst/>
            </a:prstGeom>
            <a:solidFill>
              <a:srgbClr val="D1ECF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2505;p480">
              <a:extLst>
                <a:ext uri="{FF2B5EF4-FFF2-40B4-BE49-F238E27FC236}">
                  <a16:creationId xmlns:a16="http://schemas.microsoft.com/office/drawing/2014/main" id="{72A3A6B6-DB11-665B-C33F-7B93FC86BCAE}"/>
                </a:ext>
              </a:extLst>
            </p:cNvPr>
            <p:cNvSpPr/>
            <p:nvPr/>
          </p:nvSpPr>
          <p:spPr>
            <a:xfrm>
              <a:off x="5070" y="440"/>
              <a:ext cx="223" cy="223"/>
            </a:xfrm>
            <a:custGeom>
              <a:avLst/>
              <a:gdLst/>
              <a:ahLst/>
              <a:cxnLst/>
              <a:rect l="l" t="t" r="r" b="b"/>
              <a:pathLst>
                <a:path w="115" h="115" extrusionOk="0">
                  <a:moveTo>
                    <a:pt x="54" y="62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2"/>
                    <a:pt x="0" y="27"/>
                    <a:pt x="0" y="58"/>
                  </a:cubicBezTo>
                  <a:cubicBezTo>
                    <a:pt x="0" y="89"/>
                    <a:pt x="26" y="115"/>
                    <a:pt x="58" y="115"/>
                  </a:cubicBezTo>
                  <a:cubicBezTo>
                    <a:pt x="89" y="115"/>
                    <a:pt x="113" y="92"/>
                    <a:pt x="115" y="62"/>
                  </a:cubicBezTo>
                  <a:lnTo>
                    <a:pt x="54" y="62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2506;p480">
              <a:extLst>
                <a:ext uri="{FF2B5EF4-FFF2-40B4-BE49-F238E27FC236}">
                  <a16:creationId xmlns:a16="http://schemas.microsoft.com/office/drawing/2014/main" id="{F70D075E-2B24-B39E-55A9-5F7DA81055AD}"/>
                </a:ext>
              </a:extLst>
            </p:cNvPr>
            <p:cNvSpPr/>
            <p:nvPr/>
          </p:nvSpPr>
          <p:spPr>
            <a:xfrm>
              <a:off x="5206" y="447"/>
              <a:ext cx="84" cy="84"/>
            </a:xfrm>
            <a:custGeom>
              <a:avLst/>
              <a:gdLst/>
              <a:ahLst/>
              <a:cxnLst/>
              <a:rect l="l" t="t" r="r" b="b"/>
              <a:pathLst>
                <a:path w="43" h="43" extrusionOk="0">
                  <a:moveTo>
                    <a:pt x="43" y="43"/>
                  </a:moveTo>
                  <a:cubicBezTo>
                    <a:pt x="43" y="19"/>
                    <a:pt x="23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43" y="43"/>
                  </a:ln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2507;p480">
              <a:extLst>
                <a:ext uri="{FF2B5EF4-FFF2-40B4-BE49-F238E27FC236}">
                  <a16:creationId xmlns:a16="http://schemas.microsoft.com/office/drawing/2014/main" id="{6246BF68-33E3-FABE-4B34-B7E78A4CE94C}"/>
                </a:ext>
              </a:extLst>
            </p:cNvPr>
            <p:cNvSpPr/>
            <p:nvPr/>
          </p:nvSpPr>
          <p:spPr>
            <a:xfrm>
              <a:off x="4745" y="323"/>
              <a:ext cx="68" cy="12"/>
            </a:xfrm>
            <a:custGeom>
              <a:avLst/>
              <a:gdLst/>
              <a:ahLst/>
              <a:cxnLst/>
              <a:rect l="l" t="t" r="r" b="b"/>
              <a:pathLst>
                <a:path w="35" h="6" extrusionOk="0">
                  <a:moveTo>
                    <a:pt x="18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5" y="2"/>
                    <a:pt x="33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5"/>
                    <a:pt x="24" y="5"/>
                  </a:cubicBezTo>
                  <a:cubicBezTo>
                    <a:pt x="24" y="6"/>
                    <a:pt x="23" y="6"/>
                    <a:pt x="22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2"/>
                    <a:pt x="2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2508;p480">
              <a:extLst>
                <a:ext uri="{FF2B5EF4-FFF2-40B4-BE49-F238E27FC236}">
                  <a16:creationId xmlns:a16="http://schemas.microsoft.com/office/drawing/2014/main" id="{69931B9E-6B4E-3822-4C0B-CD369AA08713}"/>
                </a:ext>
              </a:extLst>
            </p:cNvPr>
            <p:cNvSpPr/>
            <p:nvPr/>
          </p:nvSpPr>
          <p:spPr>
            <a:xfrm>
              <a:off x="4745" y="311"/>
              <a:ext cx="68" cy="8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18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5" y="2"/>
                    <a:pt x="33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2"/>
                    <a:pt x="2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2" name="Google Shape;2509;p480">
              <a:extLst>
                <a:ext uri="{FF2B5EF4-FFF2-40B4-BE49-F238E27FC236}">
                  <a16:creationId xmlns:a16="http://schemas.microsoft.com/office/drawing/2014/main" id="{E53A96CB-7ECB-2113-AD1B-6E4DC41DA2CA}"/>
                </a:ext>
              </a:extLst>
            </p:cNvPr>
            <p:cNvSpPr/>
            <p:nvPr/>
          </p:nvSpPr>
          <p:spPr>
            <a:xfrm>
              <a:off x="4745" y="298"/>
              <a:ext cx="68" cy="7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18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5" y="3"/>
                    <a:pt x="33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3"/>
                    <a:pt x="2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3" name="Google Shape;2510;p480">
              <a:extLst>
                <a:ext uri="{FF2B5EF4-FFF2-40B4-BE49-F238E27FC236}">
                  <a16:creationId xmlns:a16="http://schemas.microsoft.com/office/drawing/2014/main" id="{336E735D-4204-4B29-D061-CA045C92ED3C}"/>
                </a:ext>
              </a:extLst>
            </p:cNvPr>
            <p:cNvSpPr/>
            <p:nvPr/>
          </p:nvSpPr>
          <p:spPr>
            <a:xfrm>
              <a:off x="4702" y="115"/>
              <a:ext cx="153" cy="179"/>
            </a:xfrm>
            <a:custGeom>
              <a:avLst/>
              <a:gdLst/>
              <a:ahLst/>
              <a:cxnLst/>
              <a:rect l="l" t="t" r="r" b="b"/>
              <a:pathLst>
                <a:path w="79" h="92" extrusionOk="0">
                  <a:moveTo>
                    <a:pt x="40" y="0"/>
                  </a:moveTo>
                  <a:cubicBezTo>
                    <a:pt x="42" y="0"/>
                    <a:pt x="58" y="1"/>
                    <a:pt x="69" y="13"/>
                  </a:cubicBezTo>
                  <a:cubicBezTo>
                    <a:pt x="76" y="20"/>
                    <a:pt x="79" y="29"/>
                    <a:pt x="79" y="41"/>
                  </a:cubicBezTo>
                  <a:cubicBezTo>
                    <a:pt x="79" y="41"/>
                    <a:pt x="78" y="51"/>
                    <a:pt x="70" y="60"/>
                  </a:cubicBezTo>
                  <a:cubicBezTo>
                    <a:pt x="70" y="60"/>
                    <a:pt x="57" y="75"/>
                    <a:pt x="57" y="92"/>
                  </a:cubicBezTo>
                  <a:cubicBezTo>
                    <a:pt x="40" y="92"/>
                    <a:pt x="40" y="92"/>
                    <a:pt x="40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75"/>
                    <a:pt x="9" y="60"/>
                    <a:pt x="9" y="60"/>
                  </a:cubicBezTo>
                  <a:cubicBezTo>
                    <a:pt x="1" y="51"/>
                    <a:pt x="0" y="41"/>
                    <a:pt x="0" y="41"/>
                  </a:cubicBezTo>
                  <a:cubicBezTo>
                    <a:pt x="0" y="29"/>
                    <a:pt x="3" y="20"/>
                    <a:pt x="10" y="13"/>
                  </a:cubicBezTo>
                  <a:cubicBezTo>
                    <a:pt x="21" y="1"/>
                    <a:pt x="38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lose/>
                </a:path>
              </a:pathLst>
            </a:custGeom>
            <a:solidFill>
              <a:srgbClr val="FFE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4" name="Google Shape;2511;p480">
              <a:extLst>
                <a:ext uri="{FF2B5EF4-FFF2-40B4-BE49-F238E27FC236}">
                  <a16:creationId xmlns:a16="http://schemas.microsoft.com/office/drawing/2014/main" id="{A2D381C6-D75C-DF08-F66E-D1ED34A6F963}"/>
                </a:ext>
              </a:extLst>
            </p:cNvPr>
            <p:cNvSpPr/>
            <p:nvPr/>
          </p:nvSpPr>
          <p:spPr>
            <a:xfrm>
              <a:off x="5501" y="292"/>
              <a:ext cx="45" cy="8"/>
            </a:xfrm>
            <a:custGeom>
              <a:avLst/>
              <a:gdLst/>
              <a:ahLst/>
              <a:cxnLst/>
              <a:rect l="l" t="t" r="r" b="b"/>
              <a:pathLst>
                <a:path w="23" h="4" extrusionOk="0">
                  <a:moveTo>
                    <a:pt x="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2"/>
                    <a:pt x="22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5" name="Google Shape;2512;p480">
              <a:extLst>
                <a:ext uri="{FF2B5EF4-FFF2-40B4-BE49-F238E27FC236}">
                  <a16:creationId xmlns:a16="http://schemas.microsoft.com/office/drawing/2014/main" id="{C0548CF0-3299-F42D-D930-AAED9E8547B7}"/>
                </a:ext>
              </a:extLst>
            </p:cNvPr>
            <p:cNvSpPr/>
            <p:nvPr/>
          </p:nvSpPr>
          <p:spPr>
            <a:xfrm>
              <a:off x="5501" y="284"/>
              <a:ext cx="45" cy="6"/>
            </a:xfrm>
            <a:custGeom>
              <a:avLst/>
              <a:gdLst/>
              <a:ahLst/>
              <a:cxnLst/>
              <a:rect l="l" t="t" r="r" b="b"/>
              <a:pathLst>
                <a:path w="23" h="3" extrusionOk="0">
                  <a:moveTo>
                    <a:pt x="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2"/>
                    <a:pt x="2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6" name="Google Shape;2513;p480">
              <a:extLst>
                <a:ext uri="{FF2B5EF4-FFF2-40B4-BE49-F238E27FC236}">
                  <a16:creationId xmlns:a16="http://schemas.microsoft.com/office/drawing/2014/main" id="{FE4E12A9-274A-0065-22A7-2CE830554292}"/>
                </a:ext>
              </a:extLst>
            </p:cNvPr>
            <p:cNvSpPr/>
            <p:nvPr/>
          </p:nvSpPr>
          <p:spPr>
            <a:xfrm>
              <a:off x="5501" y="276"/>
              <a:ext cx="45" cy="6"/>
            </a:xfrm>
            <a:custGeom>
              <a:avLst/>
              <a:gdLst/>
              <a:ahLst/>
              <a:cxnLst/>
              <a:rect l="l" t="t" r="r" b="b"/>
              <a:pathLst>
                <a:path w="23" h="3" extrusionOk="0">
                  <a:moveTo>
                    <a:pt x="1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3" y="1"/>
                    <a:pt x="2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7" name="Google Shape;2514;p480">
              <a:extLst>
                <a:ext uri="{FF2B5EF4-FFF2-40B4-BE49-F238E27FC236}">
                  <a16:creationId xmlns:a16="http://schemas.microsoft.com/office/drawing/2014/main" id="{8CE4E335-08B1-20A9-CFB1-59E27ED4F734}"/>
                </a:ext>
              </a:extLst>
            </p:cNvPr>
            <p:cNvSpPr/>
            <p:nvPr/>
          </p:nvSpPr>
          <p:spPr>
            <a:xfrm>
              <a:off x="5474" y="158"/>
              <a:ext cx="99" cy="114"/>
            </a:xfrm>
            <a:custGeom>
              <a:avLst/>
              <a:gdLst/>
              <a:ahLst/>
              <a:cxnLst/>
              <a:rect l="l" t="t" r="r" b="b"/>
              <a:pathLst>
                <a:path w="51" h="59" extrusionOk="0">
                  <a:moveTo>
                    <a:pt x="26" y="0"/>
                  </a:moveTo>
                  <a:cubicBezTo>
                    <a:pt x="27" y="0"/>
                    <a:pt x="38" y="1"/>
                    <a:pt x="45" y="8"/>
                  </a:cubicBezTo>
                  <a:cubicBezTo>
                    <a:pt x="49" y="13"/>
                    <a:pt x="51" y="19"/>
                    <a:pt x="51" y="27"/>
                  </a:cubicBezTo>
                  <a:cubicBezTo>
                    <a:pt x="51" y="27"/>
                    <a:pt x="51" y="33"/>
                    <a:pt x="45" y="39"/>
                  </a:cubicBezTo>
                  <a:cubicBezTo>
                    <a:pt x="45" y="39"/>
                    <a:pt x="37" y="49"/>
                    <a:pt x="37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49"/>
                    <a:pt x="6" y="39"/>
                    <a:pt x="6" y="39"/>
                  </a:cubicBezTo>
                  <a:cubicBezTo>
                    <a:pt x="0" y="33"/>
                    <a:pt x="0" y="27"/>
                    <a:pt x="0" y="27"/>
                  </a:cubicBezTo>
                  <a:cubicBezTo>
                    <a:pt x="0" y="19"/>
                    <a:pt x="2" y="13"/>
                    <a:pt x="6" y="8"/>
                  </a:cubicBezTo>
                  <a:cubicBezTo>
                    <a:pt x="1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FFE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8" name="Google Shape;2515;p480">
              <a:extLst>
                <a:ext uri="{FF2B5EF4-FFF2-40B4-BE49-F238E27FC236}">
                  <a16:creationId xmlns:a16="http://schemas.microsoft.com/office/drawing/2014/main" id="{8CE3D3C3-E68F-EBD0-6BC3-99B4EABF0841}"/>
                </a:ext>
              </a:extLst>
            </p:cNvPr>
            <p:cNvSpPr/>
            <p:nvPr/>
          </p:nvSpPr>
          <p:spPr>
            <a:xfrm>
              <a:off x="6114" y="356"/>
              <a:ext cx="52" cy="10"/>
            </a:xfrm>
            <a:custGeom>
              <a:avLst/>
              <a:gdLst/>
              <a:ahLst/>
              <a:cxnLst/>
              <a:rect l="l" t="t" r="r" b="b"/>
              <a:pathLst>
                <a:path w="27" h="5" extrusionOk="0">
                  <a:moveTo>
                    <a:pt x="1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2"/>
                    <a:pt x="26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5"/>
                  </a:cubicBezTo>
                  <a:cubicBezTo>
                    <a:pt x="18" y="5"/>
                    <a:pt x="18" y="5"/>
                    <a:pt x="17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" name="Google Shape;2516;p480">
              <a:extLst>
                <a:ext uri="{FF2B5EF4-FFF2-40B4-BE49-F238E27FC236}">
                  <a16:creationId xmlns:a16="http://schemas.microsoft.com/office/drawing/2014/main" id="{21225142-2319-0BFD-C8D1-9E6D8533D2D4}"/>
                </a:ext>
              </a:extLst>
            </p:cNvPr>
            <p:cNvSpPr/>
            <p:nvPr/>
          </p:nvSpPr>
          <p:spPr>
            <a:xfrm>
              <a:off x="6114" y="346"/>
              <a:ext cx="52" cy="8"/>
            </a:xfrm>
            <a:custGeom>
              <a:avLst/>
              <a:gdLst/>
              <a:ahLst/>
              <a:cxnLst/>
              <a:rect l="l" t="t" r="r" b="b"/>
              <a:pathLst>
                <a:path w="27" h="4" extrusionOk="0">
                  <a:moveTo>
                    <a:pt x="1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7" y="2"/>
                    <a:pt x="2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" name="Google Shape;2517;p480">
              <a:extLst>
                <a:ext uri="{FF2B5EF4-FFF2-40B4-BE49-F238E27FC236}">
                  <a16:creationId xmlns:a16="http://schemas.microsoft.com/office/drawing/2014/main" id="{D52717CE-2A11-B2A5-3C16-7A4E66C2C3C6}"/>
                </a:ext>
              </a:extLst>
            </p:cNvPr>
            <p:cNvSpPr/>
            <p:nvPr/>
          </p:nvSpPr>
          <p:spPr>
            <a:xfrm>
              <a:off x="6114" y="337"/>
              <a:ext cx="52" cy="7"/>
            </a:xfrm>
            <a:custGeom>
              <a:avLst/>
              <a:gdLst/>
              <a:ahLst/>
              <a:cxnLst/>
              <a:rect l="l" t="t" r="r" b="b"/>
              <a:pathLst>
                <a:path w="27" h="4" extrusionOk="0">
                  <a:moveTo>
                    <a:pt x="14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2"/>
                    <a:pt x="26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4545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" name="Google Shape;2518;p480">
              <a:extLst>
                <a:ext uri="{FF2B5EF4-FFF2-40B4-BE49-F238E27FC236}">
                  <a16:creationId xmlns:a16="http://schemas.microsoft.com/office/drawing/2014/main" id="{3FC1BDC2-B9D3-E0FD-A849-B18FDF3EE0BA}"/>
                </a:ext>
              </a:extLst>
            </p:cNvPr>
            <p:cNvSpPr/>
            <p:nvPr/>
          </p:nvSpPr>
          <p:spPr>
            <a:xfrm>
              <a:off x="6081" y="193"/>
              <a:ext cx="120" cy="140"/>
            </a:xfrm>
            <a:custGeom>
              <a:avLst/>
              <a:gdLst/>
              <a:ahLst/>
              <a:cxnLst/>
              <a:rect l="l" t="t" r="r" b="b"/>
              <a:pathLst>
                <a:path w="62" h="72" extrusionOk="0">
                  <a:moveTo>
                    <a:pt x="31" y="0"/>
                  </a:moveTo>
                  <a:cubicBezTo>
                    <a:pt x="32" y="0"/>
                    <a:pt x="45" y="1"/>
                    <a:pt x="54" y="10"/>
                  </a:cubicBezTo>
                  <a:cubicBezTo>
                    <a:pt x="59" y="15"/>
                    <a:pt x="62" y="23"/>
                    <a:pt x="61" y="32"/>
                  </a:cubicBezTo>
                  <a:cubicBezTo>
                    <a:pt x="61" y="32"/>
                    <a:pt x="61" y="40"/>
                    <a:pt x="55" y="47"/>
                  </a:cubicBezTo>
                  <a:cubicBezTo>
                    <a:pt x="55" y="48"/>
                    <a:pt x="44" y="59"/>
                    <a:pt x="44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59"/>
                    <a:pt x="7" y="48"/>
                    <a:pt x="6" y="47"/>
                  </a:cubicBezTo>
                  <a:cubicBezTo>
                    <a:pt x="0" y="40"/>
                    <a:pt x="0" y="32"/>
                    <a:pt x="0" y="32"/>
                  </a:cubicBezTo>
                  <a:cubicBezTo>
                    <a:pt x="0" y="23"/>
                    <a:pt x="2" y="15"/>
                    <a:pt x="7" y="10"/>
                  </a:cubicBezTo>
                  <a:cubicBezTo>
                    <a:pt x="16" y="1"/>
                    <a:pt x="29" y="0"/>
                    <a:pt x="30" y="0"/>
                  </a:cubicBezTo>
                  <a:cubicBezTo>
                    <a:pt x="30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E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52" name="Google Shape;2239;p480">
            <a:extLst>
              <a:ext uri="{FF2B5EF4-FFF2-40B4-BE49-F238E27FC236}">
                <a16:creationId xmlns:a16="http://schemas.microsoft.com/office/drawing/2014/main" id="{6D7ED89F-4E55-D503-AA02-09B40DA9095F}"/>
              </a:ext>
            </a:extLst>
          </p:cNvPr>
          <p:cNvSpPr/>
          <p:nvPr/>
        </p:nvSpPr>
        <p:spPr>
          <a:xfrm>
            <a:off x="9418963" y="2193389"/>
            <a:ext cx="2892555" cy="602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noProof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cs-CZ" sz="1200" b="1" kern="0" noProof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lánujeme a navrhujeme další ak</a:t>
            </a:r>
            <a:r>
              <a:rPr kumimoji="0" lang="cs-CZ" sz="1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tivity do Akčních plánů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4" name="Google Shape;2242;p480">
            <a:extLst>
              <a:ext uri="{FF2B5EF4-FFF2-40B4-BE49-F238E27FC236}">
                <a16:creationId xmlns:a16="http://schemas.microsoft.com/office/drawing/2014/main" id="{D79CEB09-A22C-47E7-3C8B-E87BE8A58D41}"/>
              </a:ext>
            </a:extLst>
          </p:cNvPr>
          <p:cNvSpPr/>
          <p:nvPr/>
        </p:nvSpPr>
        <p:spPr>
          <a:xfrm>
            <a:off x="9327461" y="1482125"/>
            <a:ext cx="529002" cy="5617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6" name="Google Shape;2244;p480">
            <a:extLst>
              <a:ext uri="{FF2B5EF4-FFF2-40B4-BE49-F238E27FC236}">
                <a16:creationId xmlns:a16="http://schemas.microsoft.com/office/drawing/2014/main" id="{60A9F189-C1BA-4A66-75B1-451150F14907}"/>
              </a:ext>
            </a:extLst>
          </p:cNvPr>
          <p:cNvSpPr/>
          <p:nvPr/>
        </p:nvSpPr>
        <p:spPr>
          <a:xfrm>
            <a:off x="7435851" y="2394623"/>
            <a:ext cx="1448694" cy="37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246;p480">
            <a:extLst>
              <a:ext uri="{FF2B5EF4-FFF2-40B4-BE49-F238E27FC236}">
                <a16:creationId xmlns:a16="http://schemas.microsoft.com/office/drawing/2014/main" id="{A6E31E3D-6B08-23C0-B5D0-8F44D8281DE1}"/>
              </a:ext>
            </a:extLst>
          </p:cNvPr>
          <p:cNvSpPr/>
          <p:nvPr/>
        </p:nvSpPr>
        <p:spPr>
          <a:xfrm>
            <a:off x="9171105" y="1463932"/>
            <a:ext cx="3051352" cy="544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cs-CZ" sz="15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cs-CZ" sz="12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tvoříme spolu s nimi vzdělávací programy a aktivity pro děti a žáky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248;p480">
            <a:extLst>
              <a:ext uri="{FF2B5EF4-FFF2-40B4-BE49-F238E27FC236}">
                <a16:creationId xmlns:a16="http://schemas.microsoft.com/office/drawing/2014/main" id="{2D204BC9-7FFE-BB2B-8AED-453E38C1A105}"/>
              </a:ext>
            </a:extLst>
          </p:cNvPr>
          <p:cNvSpPr/>
          <p:nvPr/>
        </p:nvSpPr>
        <p:spPr>
          <a:xfrm>
            <a:off x="9465004" y="2809953"/>
            <a:ext cx="2707458" cy="372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2246;p480">
            <a:extLst>
              <a:ext uri="{FF2B5EF4-FFF2-40B4-BE49-F238E27FC236}">
                <a16:creationId xmlns:a16="http://schemas.microsoft.com/office/drawing/2014/main" id="{85A20DE7-0E51-8FD4-9B56-55E9D00170C7}"/>
              </a:ext>
            </a:extLst>
          </p:cNvPr>
          <p:cNvSpPr/>
          <p:nvPr/>
        </p:nvSpPr>
        <p:spPr>
          <a:xfrm>
            <a:off x="9183325" y="848233"/>
            <a:ext cx="2869268" cy="674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M</a:t>
            </a:r>
            <a:r>
              <a:rPr lang="cs-CZ" sz="12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luvíme a diskutujeme se členy pracovních skupin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roup 70">
            <a:extLst>
              <a:ext uri="{FF2B5EF4-FFF2-40B4-BE49-F238E27FC236}">
                <a16:creationId xmlns:a16="http://schemas.microsoft.com/office/drawing/2014/main" id="{2133BCDC-4DE6-8C72-9B68-661A50CF585C}"/>
              </a:ext>
            </a:extLst>
          </p:cNvPr>
          <p:cNvGrpSpPr/>
          <p:nvPr/>
        </p:nvGrpSpPr>
        <p:grpSpPr>
          <a:xfrm>
            <a:off x="10435883" y="4931114"/>
            <a:ext cx="498190" cy="512743"/>
            <a:chOff x="0" y="6350"/>
            <a:chExt cx="706438" cy="727075"/>
          </a:xfrm>
          <a:solidFill>
            <a:schemeClr val="tx1"/>
          </a:solidFill>
        </p:grpSpPr>
        <p:sp>
          <p:nvSpPr>
            <p:cNvPr id="325" name="Freeform 25">
              <a:extLst>
                <a:ext uri="{FF2B5EF4-FFF2-40B4-BE49-F238E27FC236}">
                  <a16:creationId xmlns:a16="http://schemas.microsoft.com/office/drawing/2014/main" id="{E4A569C8-96BA-220B-A17B-D3528DF77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063" y="112713"/>
              <a:ext cx="465138" cy="620712"/>
            </a:xfrm>
            <a:custGeom>
              <a:avLst/>
              <a:gdLst>
                <a:gd name="T0" fmla="*/ 61 w 122"/>
                <a:gd name="T1" fmla="*/ 0 h 163"/>
                <a:gd name="T2" fmla="*/ 0 w 122"/>
                <a:gd name="T3" fmla="*/ 61 h 163"/>
                <a:gd name="T4" fmla="*/ 41 w 122"/>
                <a:gd name="T5" fmla="*/ 118 h 163"/>
                <a:gd name="T6" fmla="*/ 41 w 122"/>
                <a:gd name="T7" fmla="*/ 152 h 163"/>
                <a:gd name="T8" fmla="*/ 47 w 122"/>
                <a:gd name="T9" fmla="*/ 156 h 163"/>
                <a:gd name="T10" fmla="*/ 52 w 122"/>
                <a:gd name="T11" fmla="*/ 163 h 163"/>
                <a:gd name="T12" fmla="*/ 70 w 122"/>
                <a:gd name="T13" fmla="*/ 163 h 163"/>
                <a:gd name="T14" fmla="*/ 75 w 122"/>
                <a:gd name="T15" fmla="*/ 156 h 163"/>
                <a:gd name="T16" fmla="*/ 81 w 122"/>
                <a:gd name="T17" fmla="*/ 152 h 163"/>
                <a:gd name="T18" fmla="*/ 81 w 122"/>
                <a:gd name="T19" fmla="*/ 152 h 163"/>
                <a:gd name="T20" fmla="*/ 81 w 122"/>
                <a:gd name="T21" fmla="*/ 118 h 163"/>
                <a:gd name="T22" fmla="*/ 122 w 122"/>
                <a:gd name="T23" fmla="*/ 61 h 163"/>
                <a:gd name="T24" fmla="*/ 61 w 122"/>
                <a:gd name="T25" fmla="*/ 0 h 163"/>
                <a:gd name="T26" fmla="*/ 61 w 122"/>
                <a:gd name="T27" fmla="*/ 113 h 163"/>
                <a:gd name="T28" fmla="*/ 9 w 122"/>
                <a:gd name="T29" fmla="*/ 61 h 163"/>
                <a:gd name="T30" fmla="*/ 61 w 122"/>
                <a:gd name="T31" fmla="*/ 9 h 163"/>
                <a:gd name="T32" fmla="*/ 113 w 122"/>
                <a:gd name="T33" fmla="*/ 61 h 163"/>
                <a:gd name="T34" fmla="*/ 61 w 122"/>
                <a:gd name="T35" fmla="*/ 11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2" h="163">
                  <a:moveTo>
                    <a:pt x="61" y="0"/>
                  </a:moveTo>
                  <a:cubicBezTo>
                    <a:pt x="28" y="0"/>
                    <a:pt x="0" y="27"/>
                    <a:pt x="0" y="61"/>
                  </a:cubicBezTo>
                  <a:cubicBezTo>
                    <a:pt x="0" y="87"/>
                    <a:pt x="17" y="110"/>
                    <a:pt x="41" y="118"/>
                  </a:cubicBezTo>
                  <a:cubicBezTo>
                    <a:pt x="41" y="152"/>
                    <a:pt x="41" y="152"/>
                    <a:pt x="41" y="152"/>
                  </a:cubicBezTo>
                  <a:cubicBezTo>
                    <a:pt x="47" y="156"/>
                    <a:pt x="47" y="156"/>
                    <a:pt x="47" y="156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70" y="163"/>
                    <a:pt x="70" y="163"/>
                    <a:pt x="70" y="163"/>
                  </a:cubicBezTo>
                  <a:cubicBezTo>
                    <a:pt x="75" y="156"/>
                    <a:pt x="75" y="156"/>
                    <a:pt x="75" y="156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105" y="110"/>
                    <a:pt x="122" y="87"/>
                    <a:pt x="122" y="61"/>
                  </a:cubicBezTo>
                  <a:cubicBezTo>
                    <a:pt x="122" y="27"/>
                    <a:pt x="95" y="0"/>
                    <a:pt x="61" y="0"/>
                  </a:cubicBezTo>
                  <a:close/>
                  <a:moveTo>
                    <a:pt x="61" y="113"/>
                  </a:moveTo>
                  <a:cubicBezTo>
                    <a:pt x="32" y="113"/>
                    <a:pt x="9" y="89"/>
                    <a:pt x="9" y="61"/>
                  </a:cubicBezTo>
                  <a:cubicBezTo>
                    <a:pt x="9" y="32"/>
                    <a:pt x="32" y="9"/>
                    <a:pt x="61" y="9"/>
                  </a:cubicBezTo>
                  <a:cubicBezTo>
                    <a:pt x="90" y="9"/>
                    <a:pt x="113" y="32"/>
                    <a:pt x="113" y="61"/>
                  </a:cubicBezTo>
                  <a:cubicBezTo>
                    <a:pt x="113" y="89"/>
                    <a:pt x="90" y="113"/>
                    <a:pt x="61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6" name="Freeform 26">
              <a:extLst>
                <a:ext uri="{FF2B5EF4-FFF2-40B4-BE49-F238E27FC236}">
                  <a16:creationId xmlns:a16="http://schemas.microsoft.com/office/drawing/2014/main" id="{B36FA2E8-8A75-DC79-C150-124E8B4EF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7675"/>
              <a:ext cx="106363" cy="65087"/>
            </a:xfrm>
            <a:custGeom>
              <a:avLst/>
              <a:gdLst>
                <a:gd name="T0" fmla="*/ 0 w 28"/>
                <a:gd name="T1" fmla="*/ 7 h 17"/>
                <a:gd name="T2" fmla="*/ 4 w 28"/>
                <a:gd name="T3" fmla="*/ 17 h 17"/>
                <a:gd name="T4" fmla="*/ 28 w 28"/>
                <a:gd name="T5" fmla="*/ 5 h 17"/>
                <a:gd name="T6" fmla="*/ 26 w 28"/>
                <a:gd name="T7" fmla="*/ 0 h 17"/>
                <a:gd name="T8" fmla="*/ 0 w 28"/>
                <a:gd name="T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7"/>
                  </a:moveTo>
                  <a:cubicBezTo>
                    <a:pt x="1" y="11"/>
                    <a:pt x="3" y="14"/>
                    <a:pt x="4" y="17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3"/>
                    <a:pt x="27" y="2"/>
                    <a:pt x="26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7" name="Freeform 27">
              <a:extLst>
                <a:ext uri="{FF2B5EF4-FFF2-40B4-BE49-F238E27FC236}">
                  <a16:creationId xmlns:a16="http://schemas.microsoft.com/office/drawing/2014/main" id="{8C254672-065F-E5A3-5380-79E179C6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200025"/>
              <a:ext cx="107950" cy="65087"/>
            </a:xfrm>
            <a:custGeom>
              <a:avLst/>
              <a:gdLst>
                <a:gd name="T0" fmla="*/ 28 w 28"/>
                <a:gd name="T1" fmla="*/ 10 h 17"/>
                <a:gd name="T2" fmla="*/ 24 w 28"/>
                <a:gd name="T3" fmla="*/ 0 h 17"/>
                <a:gd name="T4" fmla="*/ 0 w 28"/>
                <a:gd name="T5" fmla="*/ 12 h 17"/>
                <a:gd name="T6" fmla="*/ 2 w 28"/>
                <a:gd name="T7" fmla="*/ 17 h 17"/>
                <a:gd name="T8" fmla="*/ 28 w 28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8" y="10"/>
                  </a:moveTo>
                  <a:cubicBezTo>
                    <a:pt x="27" y="6"/>
                    <a:pt x="25" y="3"/>
                    <a:pt x="24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5"/>
                    <a:pt x="2" y="17"/>
                  </a:cubicBezTo>
                  <a:lnTo>
                    <a:pt x="2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8" name="Freeform 28">
              <a:extLst>
                <a:ext uri="{FF2B5EF4-FFF2-40B4-BE49-F238E27FC236}">
                  <a16:creationId xmlns:a16="http://schemas.microsoft.com/office/drawing/2014/main" id="{726A2305-8A69-A734-8FA9-8E3541861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6850"/>
              <a:ext cx="106363" cy="68262"/>
            </a:xfrm>
            <a:custGeom>
              <a:avLst/>
              <a:gdLst>
                <a:gd name="T0" fmla="*/ 0 w 28"/>
                <a:gd name="T1" fmla="*/ 10 h 18"/>
                <a:gd name="T2" fmla="*/ 26 w 28"/>
                <a:gd name="T3" fmla="*/ 18 h 18"/>
                <a:gd name="T4" fmla="*/ 28 w 28"/>
                <a:gd name="T5" fmla="*/ 13 h 18"/>
                <a:gd name="T6" fmla="*/ 4 w 28"/>
                <a:gd name="T7" fmla="*/ 0 h 18"/>
                <a:gd name="T8" fmla="*/ 0 w 2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8">
                  <a:moveTo>
                    <a:pt x="0" y="10"/>
                  </a:moveTo>
                  <a:cubicBezTo>
                    <a:pt x="26" y="18"/>
                    <a:pt x="26" y="18"/>
                    <a:pt x="26" y="18"/>
                  </a:cubicBezTo>
                  <a:cubicBezTo>
                    <a:pt x="27" y="16"/>
                    <a:pt x="27" y="15"/>
                    <a:pt x="28" y="1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4"/>
                    <a:pt x="1" y="7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29" name="Freeform 29">
              <a:extLst>
                <a:ext uri="{FF2B5EF4-FFF2-40B4-BE49-F238E27FC236}">
                  <a16:creationId xmlns:a16="http://schemas.microsoft.com/office/drawing/2014/main" id="{517B0C87-F54B-D017-02DA-BC2D39D7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8" y="450850"/>
              <a:ext cx="107950" cy="65087"/>
            </a:xfrm>
            <a:custGeom>
              <a:avLst/>
              <a:gdLst>
                <a:gd name="T0" fmla="*/ 0 w 28"/>
                <a:gd name="T1" fmla="*/ 4 h 17"/>
                <a:gd name="T2" fmla="*/ 23 w 28"/>
                <a:gd name="T3" fmla="*/ 17 h 17"/>
                <a:gd name="T4" fmla="*/ 28 w 28"/>
                <a:gd name="T5" fmla="*/ 7 h 17"/>
                <a:gd name="T6" fmla="*/ 2 w 28"/>
                <a:gd name="T7" fmla="*/ 0 h 17"/>
                <a:gd name="T8" fmla="*/ 0 w 28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4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5" y="13"/>
                    <a:pt x="26" y="10"/>
                    <a:pt x="28" y="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0" name="Freeform 30">
              <a:extLst>
                <a:ext uri="{FF2B5EF4-FFF2-40B4-BE49-F238E27FC236}">
                  <a16:creationId xmlns:a16="http://schemas.microsoft.com/office/drawing/2014/main" id="{FCB0FE9F-97B0-10F0-BE95-6813DF491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63" y="6350"/>
              <a:ext cx="63500" cy="101600"/>
            </a:xfrm>
            <a:custGeom>
              <a:avLst/>
              <a:gdLst>
                <a:gd name="T0" fmla="*/ 17 w 17"/>
                <a:gd name="T1" fmla="*/ 26 h 27"/>
                <a:gd name="T2" fmla="*/ 10 w 17"/>
                <a:gd name="T3" fmla="*/ 0 h 27"/>
                <a:gd name="T4" fmla="*/ 0 w 17"/>
                <a:gd name="T5" fmla="*/ 4 h 27"/>
                <a:gd name="T6" fmla="*/ 13 w 17"/>
                <a:gd name="T7" fmla="*/ 27 h 27"/>
                <a:gd name="T8" fmla="*/ 17 w 17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1"/>
                    <a:pt x="3" y="2"/>
                    <a:pt x="0" y="4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6" y="26"/>
                    <a:pt x="1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31" name="Freeform 31">
              <a:extLst>
                <a:ext uri="{FF2B5EF4-FFF2-40B4-BE49-F238E27FC236}">
                  <a16:creationId xmlns:a16="http://schemas.microsoft.com/office/drawing/2014/main" id="{17025FAD-1E44-7E0B-17F7-937F771F0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088" y="6350"/>
              <a:ext cx="65088" cy="101600"/>
            </a:xfrm>
            <a:custGeom>
              <a:avLst/>
              <a:gdLst>
                <a:gd name="T0" fmla="*/ 17 w 17"/>
                <a:gd name="T1" fmla="*/ 4 h 27"/>
                <a:gd name="T2" fmla="*/ 7 w 17"/>
                <a:gd name="T3" fmla="*/ 0 h 27"/>
                <a:gd name="T4" fmla="*/ 0 w 17"/>
                <a:gd name="T5" fmla="*/ 26 h 27"/>
                <a:gd name="T6" fmla="*/ 4 w 17"/>
                <a:gd name="T7" fmla="*/ 27 h 27"/>
                <a:gd name="T8" fmla="*/ 17 w 17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7">
                  <a:moveTo>
                    <a:pt x="17" y="4"/>
                  </a:moveTo>
                  <a:cubicBezTo>
                    <a:pt x="14" y="2"/>
                    <a:pt x="10" y="1"/>
                    <a:pt x="7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" y="26"/>
                    <a:pt x="3" y="27"/>
                    <a:pt x="4" y="27"/>
                  </a:cubicBezTo>
                  <a:lnTo>
                    <a:pt x="17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276" name="Skupina 275">
            <a:extLst>
              <a:ext uri="{FF2B5EF4-FFF2-40B4-BE49-F238E27FC236}">
                <a16:creationId xmlns:a16="http://schemas.microsoft.com/office/drawing/2014/main" id="{E39FCB54-1CB0-7804-5D66-C86B7400D510}"/>
              </a:ext>
            </a:extLst>
          </p:cNvPr>
          <p:cNvGrpSpPr/>
          <p:nvPr/>
        </p:nvGrpSpPr>
        <p:grpSpPr>
          <a:xfrm>
            <a:off x="10389151" y="125547"/>
            <a:ext cx="595506" cy="819964"/>
            <a:chOff x="10389151" y="-19158"/>
            <a:chExt cx="593570" cy="964669"/>
          </a:xfrm>
        </p:grpSpPr>
        <p:sp>
          <p:nvSpPr>
            <p:cNvPr id="323" name="Freeform 46">
              <a:extLst>
                <a:ext uri="{FF2B5EF4-FFF2-40B4-BE49-F238E27FC236}">
                  <a16:creationId xmlns:a16="http://schemas.microsoft.com/office/drawing/2014/main" id="{89A59D6B-1D89-4C0C-3363-6B6237AD75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89151" y="-19158"/>
              <a:ext cx="586413" cy="427709"/>
            </a:xfrm>
            <a:custGeom>
              <a:avLst/>
              <a:gdLst>
                <a:gd name="T0" fmla="*/ 204 w 277"/>
                <a:gd name="T1" fmla="*/ 59 h 194"/>
                <a:gd name="T2" fmla="*/ 99 w 277"/>
                <a:gd name="T3" fmla="*/ 0 h 194"/>
                <a:gd name="T4" fmla="*/ 34 w 277"/>
                <a:gd name="T5" fmla="*/ 126 h 194"/>
                <a:gd name="T6" fmla="*/ 75 w 277"/>
                <a:gd name="T7" fmla="*/ 141 h 194"/>
                <a:gd name="T8" fmla="*/ 139 w 277"/>
                <a:gd name="T9" fmla="*/ 137 h 194"/>
                <a:gd name="T10" fmla="*/ 222 w 277"/>
                <a:gd name="T11" fmla="*/ 164 h 194"/>
                <a:gd name="T12" fmla="*/ 252 w 277"/>
                <a:gd name="T13" fmla="*/ 152 h 194"/>
                <a:gd name="T14" fmla="*/ 99 w 277"/>
                <a:gd name="T15" fmla="*/ 127 h 194"/>
                <a:gd name="T16" fmla="*/ 70 w 277"/>
                <a:gd name="T17" fmla="*/ 123 h 194"/>
                <a:gd name="T18" fmla="*/ 52 w 277"/>
                <a:gd name="T19" fmla="*/ 117 h 194"/>
                <a:gd name="T20" fmla="*/ 17 w 277"/>
                <a:gd name="T21" fmla="*/ 72 h 194"/>
                <a:gd name="T22" fmla="*/ 180 w 277"/>
                <a:gd name="T23" fmla="*/ 62 h 194"/>
                <a:gd name="T24" fmla="*/ 132 w 277"/>
                <a:gd name="T25" fmla="*/ 122 h 194"/>
                <a:gd name="T26" fmla="*/ 242 w 277"/>
                <a:gd name="T27" fmla="*/ 144 h 194"/>
                <a:gd name="T28" fmla="*/ 241 w 277"/>
                <a:gd name="T29" fmla="*/ 165 h 194"/>
                <a:gd name="T30" fmla="*/ 222 w 277"/>
                <a:gd name="T31" fmla="*/ 151 h 194"/>
                <a:gd name="T32" fmla="*/ 191 w 277"/>
                <a:gd name="T33" fmla="*/ 152 h 194"/>
                <a:gd name="T34" fmla="*/ 184 w 277"/>
                <a:gd name="T35" fmla="*/ 151 h 194"/>
                <a:gd name="T36" fmla="*/ 180 w 277"/>
                <a:gd name="T37" fmla="*/ 150 h 194"/>
                <a:gd name="T38" fmla="*/ 170 w 277"/>
                <a:gd name="T39" fmla="*/ 146 h 194"/>
                <a:gd name="T40" fmla="*/ 163 w 277"/>
                <a:gd name="T41" fmla="*/ 143 h 194"/>
                <a:gd name="T42" fmla="*/ 161 w 277"/>
                <a:gd name="T43" fmla="*/ 141 h 194"/>
                <a:gd name="T44" fmla="*/ 161 w 277"/>
                <a:gd name="T45" fmla="*/ 141 h 194"/>
                <a:gd name="T46" fmla="*/ 160 w 277"/>
                <a:gd name="T47" fmla="*/ 141 h 194"/>
                <a:gd name="T48" fmla="*/ 160 w 277"/>
                <a:gd name="T49" fmla="*/ 141 h 194"/>
                <a:gd name="T50" fmla="*/ 158 w 277"/>
                <a:gd name="T51" fmla="*/ 139 h 194"/>
                <a:gd name="T52" fmla="*/ 157 w 277"/>
                <a:gd name="T53" fmla="*/ 139 h 194"/>
                <a:gd name="T54" fmla="*/ 153 w 277"/>
                <a:gd name="T55" fmla="*/ 135 h 194"/>
                <a:gd name="T56" fmla="*/ 151 w 277"/>
                <a:gd name="T57" fmla="*/ 133 h 194"/>
                <a:gd name="T58" fmla="*/ 148 w 277"/>
                <a:gd name="T59" fmla="*/ 129 h 194"/>
                <a:gd name="T60" fmla="*/ 147 w 277"/>
                <a:gd name="T61" fmla="*/ 128 h 194"/>
                <a:gd name="T62" fmla="*/ 146 w 277"/>
                <a:gd name="T63" fmla="*/ 125 h 194"/>
                <a:gd name="T64" fmla="*/ 144 w 277"/>
                <a:gd name="T65" fmla="*/ 122 h 194"/>
                <a:gd name="T66" fmla="*/ 143 w 277"/>
                <a:gd name="T67" fmla="*/ 118 h 194"/>
                <a:gd name="T68" fmla="*/ 143 w 277"/>
                <a:gd name="T69" fmla="*/ 112 h 194"/>
                <a:gd name="T70" fmla="*/ 143 w 277"/>
                <a:gd name="T71" fmla="*/ 108 h 194"/>
                <a:gd name="T72" fmla="*/ 143 w 277"/>
                <a:gd name="T73" fmla="*/ 107 h 194"/>
                <a:gd name="T74" fmla="*/ 146 w 277"/>
                <a:gd name="T75" fmla="*/ 100 h 194"/>
                <a:gd name="T76" fmla="*/ 149 w 277"/>
                <a:gd name="T77" fmla="*/ 95 h 194"/>
                <a:gd name="T78" fmla="*/ 152 w 277"/>
                <a:gd name="T79" fmla="*/ 91 h 194"/>
                <a:gd name="T80" fmla="*/ 154 w 277"/>
                <a:gd name="T81" fmla="*/ 89 h 194"/>
                <a:gd name="T82" fmla="*/ 157 w 277"/>
                <a:gd name="T83" fmla="*/ 86 h 194"/>
                <a:gd name="T84" fmla="*/ 165 w 277"/>
                <a:gd name="T85" fmla="*/ 81 h 194"/>
                <a:gd name="T86" fmla="*/ 173 w 277"/>
                <a:gd name="T87" fmla="*/ 77 h 194"/>
                <a:gd name="T88" fmla="*/ 178 w 277"/>
                <a:gd name="T89" fmla="*/ 75 h 194"/>
                <a:gd name="T90" fmla="*/ 185 w 277"/>
                <a:gd name="T91" fmla="*/ 74 h 194"/>
                <a:gd name="T92" fmla="*/ 192 w 277"/>
                <a:gd name="T93" fmla="*/ 72 h 194"/>
                <a:gd name="T94" fmla="*/ 198 w 277"/>
                <a:gd name="T95" fmla="*/ 72 h 194"/>
                <a:gd name="T96" fmla="*/ 265 w 277"/>
                <a:gd name="T97" fmla="*/ 11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194">
                  <a:moveTo>
                    <a:pt x="277" y="112"/>
                  </a:moveTo>
                  <a:cubicBezTo>
                    <a:pt x="277" y="83"/>
                    <a:pt x="244" y="59"/>
                    <a:pt x="204" y="59"/>
                  </a:cubicBezTo>
                  <a:cubicBezTo>
                    <a:pt x="201" y="59"/>
                    <a:pt x="199" y="59"/>
                    <a:pt x="197" y="60"/>
                  </a:cubicBezTo>
                  <a:cubicBezTo>
                    <a:pt x="189" y="26"/>
                    <a:pt x="148" y="0"/>
                    <a:pt x="99" y="0"/>
                  </a:cubicBezTo>
                  <a:cubicBezTo>
                    <a:pt x="44" y="0"/>
                    <a:pt x="0" y="32"/>
                    <a:pt x="0" y="72"/>
                  </a:cubicBezTo>
                  <a:cubicBezTo>
                    <a:pt x="0" y="93"/>
                    <a:pt x="12" y="112"/>
                    <a:pt x="34" y="126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3" y="143"/>
                    <a:pt x="91" y="143"/>
                    <a:pt x="99" y="143"/>
                  </a:cubicBezTo>
                  <a:cubicBezTo>
                    <a:pt x="113" y="143"/>
                    <a:pt x="127" y="141"/>
                    <a:pt x="139" y="137"/>
                  </a:cubicBezTo>
                  <a:cubicBezTo>
                    <a:pt x="151" y="154"/>
                    <a:pt x="176" y="165"/>
                    <a:pt x="204" y="165"/>
                  </a:cubicBezTo>
                  <a:cubicBezTo>
                    <a:pt x="210" y="165"/>
                    <a:pt x="216" y="165"/>
                    <a:pt x="222" y="164"/>
                  </a:cubicBezTo>
                  <a:cubicBezTo>
                    <a:pt x="256" y="194"/>
                    <a:pt x="256" y="194"/>
                    <a:pt x="256" y="194"/>
                  </a:cubicBezTo>
                  <a:cubicBezTo>
                    <a:pt x="252" y="152"/>
                    <a:pt x="252" y="152"/>
                    <a:pt x="252" y="152"/>
                  </a:cubicBezTo>
                  <a:cubicBezTo>
                    <a:pt x="268" y="142"/>
                    <a:pt x="277" y="128"/>
                    <a:pt x="277" y="112"/>
                  </a:cubicBezTo>
                  <a:close/>
                  <a:moveTo>
                    <a:pt x="99" y="127"/>
                  </a:moveTo>
                  <a:cubicBezTo>
                    <a:pt x="90" y="127"/>
                    <a:pt x="82" y="126"/>
                    <a:pt x="74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47" y="114"/>
                    <a:pt x="47" y="114"/>
                    <a:pt x="47" y="114"/>
                  </a:cubicBezTo>
                  <a:cubicBezTo>
                    <a:pt x="28" y="104"/>
                    <a:pt x="17" y="88"/>
                    <a:pt x="17" y="72"/>
                  </a:cubicBezTo>
                  <a:cubicBezTo>
                    <a:pt x="17" y="41"/>
                    <a:pt x="54" y="17"/>
                    <a:pt x="99" y="17"/>
                  </a:cubicBezTo>
                  <a:cubicBezTo>
                    <a:pt x="140" y="17"/>
                    <a:pt x="173" y="36"/>
                    <a:pt x="180" y="62"/>
                  </a:cubicBezTo>
                  <a:cubicBezTo>
                    <a:pt x="151" y="69"/>
                    <a:pt x="130" y="89"/>
                    <a:pt x="130" y="112"/>
                  </a:cubicBezTo>
                  <a:cubicBezTo>
                    <a:pt x="130" y="116"/>
                    <a:pt x="131" y="119"/>
                    <a:pt x="132" y="122"/>
                  </a:cubicBezTo>
                  <a:cubicBezTo>
                    <a:pt x="122" y="125"/>
                    <a:pt x="111" y="127"/>
                    <a:pt x="99" y="127"/>
                  </a:cubicBezTo>
                  <a:close/>
                  <a:moveTo>
                    <a:pt x="242" y="144"/>
                  </a:moveTo>
                  <a:cubicBezTo>
                    <a:pt x="239" y="146"/>
                    <a:pt x="239" y="146"/>
                    <a:pt x="239" y="146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26" y="151"/>
                    <a:pt x="226" y="151"/>
                    <a:pt x="226" y="151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16" y="153"/>
                    <a:pt x="210" y="153"/>
                    <a:pt x="204" y="153"/>
                  </a:cubicBezTo>
                  <a:cubicBezTo>
                    <a:pt x="199" y="153"/>
                    <a:pt x="195" y="153"/>
                    <a:pt x="191" y="152"/>
                  </a:cubicBezTo>
                  <a:cubicBezTo>
                    <a:pt x="190" y="152"/>
                    <a:pt x="189" y="152"/>
                    <a:pt x="188" y="152"/>
                  </a:cubicBezTo>
                  <a:cubicBezTo>
                    <a:pt x="186" y="152"/>
                    <a:pt x="185" y="151"/>
                    <a:pt x="184" y="151"/>
                  </a:cubicBezTo>
                  <a:cubicBezTo>
                    <a:pt x="182" y="151"/>
                    <a:pt x="181" y="150"/>
                    <a:pt x="180" y="150"/>
                  </a:cubicBezTo>
                  <a:cubicBezTo>
                    <a:pt x="180" y="150"/>
                    <a:pt x="180" y="150"/>
                    <a:pt x="180" y="150"/>
                  </a:cubicBezTo>
                  <a:cubicBezTo>
                    <a:pt x="179" y="150"/>
                    <a:pt x="178" y="149"/>
                    <a:pt x="176" y="149"/>
                  </a:cubicBezTo>
                  <a:cubicBezTo>
                    <a:pt x="174" y="148"/>
                    <a:pt x="172" y="147"/>
                    <a:pt x="170" y="146"/>
                  </a:cubicBezTo>
                  <a:cubicBezTo>
                    <a:pt x="168" y="146"/>
                    <a:pt x="167" y="145"/>
                    <a:pt x="166" y="145"/>
                  </a:cubicBezTo>
                  <a:cubicBezTo>
                    <a:pt x="165" y="144"/>
                    <a:pt x="164" y="144"/>
                    <a:pt x="163" y="143"/>
                  </a:cubicBezTo>
                  <a:cubicBezTo>
                    <a:pt x="163" y="142"/>
                    <a:pt x="162" y="142"/>
                    <a:pt x="161" y="142"/>
                  </a:cubicBezTo>
                  <a:cubicBezTo>
                    <a:pt x="161" y="142"/>
                    <a:pt x="161" y="141"/>
                    <a:pt x="161" y="141"/>
                  </a:cubicBezTo>
                  <a:cubicBezTo>
                    <a:pt x="163" y="142"/>
                    <a:pt x="164" y="144"/>
                    <a:pt x="166" y="145"/>
                  </a:cubicBezTo>
                  <a:cubicBezTo>
                    <a:pt x="164" y="144"/>
                    <a:pt x="162" y="142"/>
                    <a:pt x="161" y="141"/>
                  </a:cubicBezTo>
                  <a:cubicBezTo>
                    <a:pt x="161" y="141"/>
                    <a:pt x="161" y="141"/>
                    <a:pt x="160" y="141"/>
                  </a:cubicBezTo>
                  <a:cubicBezTo>
                    <a:pt x="160" y="141"/>
                    <a:pt x="160" y="141"/>
                    <a:pt x="160" y="141"/>
                  </a:cubicBezTo>
                  <a:cubicBezTo>
                    <a:pt x="158" y="140"/>
                    <a:pt x="157" y="138"/>
                    <a:pt x="155" y="137"/>
                  </a:cubicBezTo>
                  <a:cubicBezTo>
                    <a:pt x="157" y="138"/>
                    <a:pt x="158" y="140"/>
                    <a:pt x="160" y="141"/>
                  </a:cubicBezTo>
                  <a:cubicBezTo>
                    <a:pt x="160" y="141"/>
                    <a:pt x="160" y="141"/>
                    <a:pt x="159" y="140"/>
                  </a:cubicBezTo>
                  <a:cubicBezTo>
                    <a:pt x="159" y="140"/>
                    <a:pt x="158" y="140"/>
                    <a:pt x="158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9"/>
                    <a:pt x="157" y="139"/>
                    <a:pt x="157" y="139"/>
                  </a:cubicBezTo>
                  <a:cubicBezTo>
                    <a:pt x="157" y="138"/>
                    <a:pt x="156" y="138"/>
                    <a:pt x="155" y="137"/>
                  </a:cubicBezTo>
                  <a:cubicBezTo>
                    <a:pt x="155" y="137"/>
                    <a:pt x="154" y="136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2" y="134"/>
                    <a:pt x="152" y="133"/>
                    <a:pt x="151" y="133"/>
                  </a:cubicBezTo>
                  <a:cubicBezTo>
                    <a:pt x="150" y="132"/>
                    <a:pt x="150" y="132"/>
                    <a:pt x="150" y="131"/>
                  </a:cubicBezTo>
                  <a:cubicBezTo>
                    <a:pt x="149" y="130"/>
                    <a:pt x="149" y="130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8"/>
                    <a:pt x="147" y="128"/>
                  </a:cubicBezTo>
                  <a:cubicBezTo>
                    <a:pt x="147" y="127"/>
                    <a:pt x="146" y="126"/>
                    <a:pt x="146" y="126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4"/>
                    <a:pt x="145" y="123"/>
                    <a:pt x="145" y="123"/>
                  </a:cubicBezTo>
                  <a:cubicBezTo>
                    <a:pt x="145" y="122"/>
                    <a:pt x="144" y="122"/>
                    <a:pt x="144" y="122"/>
                  </a:cubicBezTo>
                  <a:cubicBezTo>
                    <a:pt x="144" y="121"/>
                    <a:pt x="144" y="121"/>
                    <a:pt x="144" y="120"/>
                  </a:cubicBezTo>
                  <a:cubicBezTo>
                    <a:pt x="144" y="119"/>
                    <a:pt x="143" y="119"/>
                    <a:pt x="143" y="118"/>
                  </a:cubicBezTo>
                  <a:cubicBezTo>
                    <a:pt x="143" y="117"/>
                    <a:pt x="143" y="116"/>
                    <a:pt x="143" y="115"/>
                  </a:cubicBezTo>
                  <a:cubicBezTo>
                    <a:pt x="143" y="114"/>
                    <a:pt x="143" y="113"/>
                    <a:pt x="143" y="112"/>
                  </a:cubicBezTo>
                  <a:cubicBezTo>
                    <a:pt x="143" y="112"/>
                    <a:pt x="143" y="111"/>
                    <a:pt x="143" y="110"/>
                  </a:cubicBezTo>
                  <a:cubicBezTo>
                    <a:pt x="143" y="110"/>
                    <a:pt x="143" y="109"/>
                    <a:pt x="143" y="108"/>
                  </a:cubicBezTo>
                  <a:cubicBezTo>
                    <a:pt x="143" y="108"/>
                    <a:pt x="143" y="108"/>
                    <a:pt x="143" y="108"/>
                  </a:cubicBezTo>
                  <a:cubicBezTo>
                    <a:pt x="143" y="108"/>
                    <a:pt x="143" y="107"/>
                    <a:pt x="143" y="107"/>
                  </a:cubicBezTo>
                  <a:cubicBezTo>
                    <a:pt x="144" y="105"/>
                    <a:pt x="144" y="104"/>
                    <a:pt x="145" y="102"/>
                  </a:cubicBezTo>
                  <a:cubicBezTo>
                    <a:pt x="145" y="102"/>
                    <a:pt x="145" y="101"/>
                    <a:pt x="146" y="100"/>
                  </a:cubicBezTo>
                  <a:cubicBezTo>
                    <a:pt x="146" y="99"/>
                    <a:pt x="147" y="98"/>
                    <a:pt x="148" y="97"/>
                  </a:cubicBezTo>
                  <a:cubicBezTo>
                    <a:pt x="148" y="96"/>
                    <a:pt x="148" y="95"/>
                    <a:pt x="149" y="95"/>
                  </a:cubicBezTo>
                  <a:cubicBezTo>
                    <a:pt x="149" y="94"/>
                    <a:pt x="150" y="94"/>
                    <a:pt x="150" y="93"/>
                  </a:cubicBezTo>
                  <a:cubicBezTo>
                    <a:pt x="151" y="92"/>
                    <a:pt x="151" y="92"/>
                    <a:pt x="152" y="91"/>
                  </a:cubicBezTo>
                  <a:cubicBezTo>
                    <a:pt x="152" y="91"/>
                    <a:pt x="153" y="90"/>
                    <a:pt x="153" y="90"/>
                  </a:cubicBezTo>
                  <a:cubicBezTo>
                    <a:pt x="154" y="89"/>
                    <a:pt x="154" y="89"/>
                    <a:pt x="154" y="89"/>
                  </a:cubicBezTo>
                  <a:cubicBezTo>
                    <a:pt x="155" y="88"/>
                    <a:pt x="155" y="88"/>
                    <a:pt x="156" y="87"/>
                  </a:cubicBezTo>
                  <a:cubicBezTo>
                    <a:pt x="156" y="87"/>
                    <a:pt x="156" y="87"/>
                    <a:pt x="157" y="86"/>
                  </a:cubicBezTo>
                  <a:cubicBezTo>
                    <a:pt x="158" y="86"/>
                    <a:pt x="158" y="85"/>
                    <a:pt x="159" y="85"/>
                  </a:cubicBezTo>
                  <a:cubicBezTo>
                    <a:pt x="161" y="83"/>
                    <a:pt x="163" y="82"/>
                    <a:pt x="165" y="81"/>
                  </a:cubicBezTo>
                  <a:cubicBezTo>
                    <a:pt x="166" y="80"/>
                    <a:pt x="168" y="79"/>
                    <a:pt x="170" y="79"/>
                  </a:cubicBezTo>
                  <a:cubicBezTo>
                    <a:pt x="171" y="78"/>
                    <a:pt x="172" y="78"/>
                    <a:pt x="173" y="77"/>
                  </a:cubicBezTo>
                  <a:cubicBezTo>
                    <a:pt x="174" y="77"/>
                    <a:pt x="175" y="76"/>
                    <a:pt x="177" y="76"/>
                  </a:cubicBezTo>
                  <a:cubicBezTo>
                    <a:pt x="177" y="76"/>
                    <a:pt x="177" y="76"/>
                    <a:pt x="178" y="75"/>
                  </a:cubicBezTo>
                  <a:cubicBezTo>
                    <a:pt x="179" y="75"/>
                    <a:pt x="180" y="75"/>
                    <a:pt x="181" y="74"/>
                  </a:cubicBezTo>
                  <a:cubicBezTo>
                    <a:pt x="182" y="74"/>
                    <a:pt x="183" y="74"/>
                    <a:pt x="185" y="74"/>
                  </a:cubicBezTo>
                  <a:cubicBezTo>
                    <a:pt x="186" y="73"/>
                    <a:pt x="187" y="73"/>
                    <a:pt x="189" y="73"/>
                  </a:cubicBezTo>
                  <a:cubicBezTo>
                    <a:pt x="190" y="73"/>
                    <a:pt x="191" y="73"/>
                    <a:pt x="192" y="72"/>
                  </a:cubicBezTo>
                  <a:cubicBezTo>
                    <a:pt x="192" y="72"/>
                    <a:pt x="193" y="72"/>
                    <a:pt x="195" y="72"/>
                  </a:cubicBezTo>
                  <a:cubicBezTo>
                    <a:pt x="196" y="72"/>
                    <a:pt x="197" y="72"/>
                    <a:pt x="198" y="72"/>
                  </a:cubicBezTo>
                  <a:cubicBezTo>
                    <a:pt x="200" y="72"/>
                    <a:pt x="202" y="72"/>
                    <a:pt x="204" y="72"/>
                  </a:cubicBezTo>
                  <a:cubicBezTo>
                    <a:pt x="237" y="72"/>
                    <a:pt x="265" y="90"/>
                    <a:pt x="265" y="112"/>
                  </a:cubicBezTo>
                  <a:cubicBezTo>
                    <a:pt x="265" y="125"/>
                    <a:pt x="257" y="136"/>
                    <a:pt x="242" y="144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32" name="Group 95">
              <a:extLst>
                <a:ext uri="{FF2B5EF4-FFF2-40B4-BE49-F238E27FC236}">
                  <a16:creationId xmlns:a16="http://schemas.microsoft.com/office/drawing/2014/main" id="{EC6D75ED-735E-039B-48A8-C821A8A43B88}"/>
                </a:ext>
              </a:extLst>
            </p:cNvPr>
            <p:cNvGrpSpPr/>
            <p:nvPr/>
          </p:nvGrpSpPr>
          <p:grpSpPr>
            <a:xfrm>
              <a:off x="10516435" y="362487"/>
              <a:ext cx="466286" cy="583024"/>
              <a:chOff x="1335088" y="1370013"/>
              <a:chExt cx="593726" cy="736600"/>
            </a:xfrm>
          </p:grpSpPr>
          <p:sp>
            <p:nvSpPr>
              <p:cNvPr id="333" name="Oval 50">
                <a:extLst>
                  <a:ext uri="{FF2B5EF4-FFF2-40B4-BE49-F238E27FC236}">
                    <a16:creationId xmlns:a16="http://schemas.microsoft.com/office/drawing/2014/main" id="{97580E0B-8C33-C399-5D8B-2F39E9B59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951" y="1370013"/>
                <a:ext cx="317500" cy="317500"/>
              </a:xfrm>
              <a:prstGeom prst="ellipse">
                <a:avLst/>
              </a:pr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4" name="Freeform 51">
                <a:extLst>
                  <a:ext uri="{FF2B5EF4-FFF2-40B4-BE49-F238E27FC236}">
                    <a16:creationId xmlns:a16="http://schemas.microsoft.com/office/drawing/2014/main" id="{6A04C50D-12D8-F512-F75C-A981BCB4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088" y="1690688"/>
                <a:ext cx="333375" cy="269875"/>
              </a:xfrm>
              <a:custGeom>
                <a:avLst/>
                <a:gdLst>
                  <a:gd name="T0" fmla="*/ 87 w 87"/>
                  <a:gd name="T1" fmla="*/ 49 h 71"/>
                  <a:gd name="T2" fmla="*/ 78 w 87"/>
                  <a:gd name="T3" fmla="*/ 24 h 71"/>
                  <a:gd name="T4" fmla="*/ 86 w 87"/>
                  <a:gd name="T5" fmla="*/ 0 h 71"/>
                  <a:gd name="T6" fmla="*/ 85 w 87"/>
                  <a:gd name="T7" fmla="*/ 0 h 71"/>
                  <a:gd name="T8" fmla="*/ 53 w 87"/>
                  <a:gd name="T9" fmla="*/ 10 h 71"/>
                  <a:gd name="T10" fmla="*/ 20 w 87"/>
                  <a:gd name="T11" fmla="*/ 0 h 71"/>
                  <a:gd name="T12" fmla="*/ 0 w 87"/>
                  <a:gd name="T13" fmla="*/ 71 h 71"/>
                  <a:gd name="T14" fmla="*/ 76 w 87"/>
                  <a:gd name="T15" fmla="*/ 71 h 71"/>
                  <a:gd name="T16" fmla="*/ 85 w 87"/>
                  <a:gd name="T17" fmla="*/ 52 h 71"/>
                  <a:gd name="T18" fmla="*/ 87 w 87"/>
                  <a:gd name="T19" fmla="*/ 4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71">
                    <a:moveTo>
                      <a:pt x="87" y="49"/>
                    </a:moveTo>
                    <a:cubicBezTo>
                      <a:pt x="81" y="42"/>
                      <a:pt x="78" y="33"/>
                      <a:pt x="78" y="24"/>
                    </a:cubicBezTo>
                    <a:cubicBezTo>
                      <a:pt x="78" y="15"/>
                      <a:pt x="81" y="7"/>
                      <a:pt x="86" y="0"/>
                    </a:cubicBezTo>
                    <a:cubicBezTo>
                      <a:pt x="86" y="0"/>
                      <a:pt x="85" y="0"/>
                      <a:pt x="85" y="0"/>
                    </a:cubicBezTo>
                    <a:cubicBezTo>
                      <a:pt x="76" y="6"/>
                      <a:pt x="65" y="10"/>
                      <a:pt x="53" y="10"/>
                    </a:cubicBezTo>
                    <a:cubicBezTo>
                      <a:pt x="40" y="10"/>
                      <a:pt x="29" y="6"/>
                      <a:pt x="20" y="0"/>
                    </a:cubicBezTo>
                    <a:cubicBezTo>
                      <a:pt x="8" y="17"/>
                      <a:pt x="1" y="42"/>
                      <a:pt x="0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8" y="64"/>
                      <a:pt x="81" y="57"/>
                      <a:pt x="85" y="52"/>
                    </a:cubicBezTo>
                    <a:lnTo>
                      <a:pt x="87" y="49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5" name="Freeform 52">
                <a:extLst>
                  <a:ext uri="{FF2B5EF4-FFF2-40B4-BE49-F238E27FC236}">
                    <a16:creationId xmlns:a16="http://schemas.microsoft.com/office/drawing/2014/main" id="{C991DA48-EC2A-4F24-E95F-7347DD029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526" y="1663701"/>
                <a:ext cx="236538" cy="236538"/>
              </a:xfrm>
              <a:custGeom>
                <a:avLst/>
                <a:gdLst>
                  <a:gd name="T0" fmla="*/ 0 w 62"/>
                  <a:gd name="T1" fmla="*/ 31 h 62"/>
                  <a:gd name="T2" fmla="*/ 19 w 62"/>
                  <a:gd name="T3" fmla="*/ 59 h 62"/>
                  <a:gd name="T4" fmla="*/ 31 w 62"/>
                  <a:gd name="T5" fmla="*/ 62 h 62"/>
                  <a:gd name="T6" fmla="*/ 62 w 62"/>
                  <a:gd name="T7" fmla="*/ 31 h 62"/>
                  <a:gd name="T8" fmla="*/ 31 w 62"/>
                  <a:gd name="T9" fmla="*/ 0 h 62"/>
                  <a:gd name="T10" fmla="*/ 5 w 62"/>
                  <a:gd name="T11" fmla="*/ 14 h 62"/>
                  <a:gd name="T12" fmla="*/ 0 w 62"/>
                  <a:gd name="T13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2">
                    <a:moveTo>
                      <a:pt x="0" y="31"/>
                    </a:moveTo>
                    <a:cubicBezTo>
                      <a:pt x="0" y="44"/>
                      <a:pt x="7" y="55"/>
                      <a:pt x="19" y="59"/>
                    </a:cubicBezTo>
                    <a:cubicBezTo>
                      <a:pt x="22" y="61"/>
                      <a:pt x="26" y="62"/>
                      <a:pt x="31" y="62"/>
                    </a:cubicBezTo>
                    <a:cubicBezTo>
                      <a:pt x="48" y="62"/>
                      <a:pt x="62" y="48"/>
                      <a:pt x="62" y="31"/>
                    </a:cubicBezTo>
                    <a:cubicBezTo>
                      <a:pt x="62" y="14"/>
                      <a:pt x="48" y="0"/>
                      <a:pt x="31" y="0"/>
                    </a:cubicBezTo>
                    <a:cubicBezTo>
                      <a:pt x="20" y="0"/>
                      <a:pt x="10" y="5"/>
                      <a:pt x="5" y="14"/>
                    </a:cubicBezTo>
                    <a:cubicBezTo>
                      <a:pt x="1" y="19"/>
                      <a:pt x="0" y="25"/>
                      <a:pt x="0" y="3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6" name="Freeform 53">
                <a:extLst>
                  <a:ext uri="{FF2B5EF4-FFF2-40B4-BE49-F238E27FC236}">
                    <a16:creationId xmlns:a16="http://schemas.microsoft.com/office/drawing/2014/main" id="{304126F6-13B5-7CA1-15BB-2F987F77F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5601" y="1903413"/>
                <a:ext cx="303213" cy="203200"/>
              </a:xfrm>
              <a:custGeom>
                <a:avLst/>
                <a:gdLst>
                  <a:gd name="T0" fmla="*/ 64 w 79"/>
                  <a:gd name="T1" fmla="*/ 0 h 53"/>
                  <a:gd name="T2" fmla="*/ 40 w 79"/>
                  <a:gd name="T3" fmla="*/ 7 h 53"/>
                  <a:gd name="T4" fmla="*/ 28 w 79"/>
                  <a:gd name="T5" fmla="*/ 6 h 53"/>
                  <a:gd name="T6" fmla="*/ 15 w 79"/>
                  <a:gd name="T7" fmla="*/ 0 h 53"/>
                  <a:gd name="T8" fmla="*/ 7 w 79"/>
                  <a:gd name="T9" fmla="*/ 15 h 53"/>
                  <a:gd name="T10" fmla="*/ 0 w 79"/>
                  <a:gd name="T11" fmla="*/ 53 h 53"/>
                  <a:gd name="T12" fmla="*/ 79 w 79"/>
                  <a:gd name="T13" fmla="*/ 53 h 53"/>
                  <a:gd name="T14" fmla="*/ 64 w 79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53">
                    <a:moveTo>
                      <a:pt x="64" y="0"/>
                    </a:moveTo>
                    <a:cubicBezTo>
                      <a:pt x="57" y="5"/>
                      <a:pt x="49" y="7"/>
                      <a:pt x="40" y="7"/>
                    </a:cubicBezTo>
                    <a:cubicBezTo>
                      <a:pt x="36" y="7"/>
                      <a:pt x="32" y="7"/>
                      <a:pt x="28" y="6"/>
                    </a:cubicBezTo>
                    <a:cubicBezTo>
                      <a:pt x="24" y="5"/>
                      <a:pt x="19" y="3"/>
                      <a:pt x="15" y="0"/>
                    </a:cubicBezTo>
                    <a:cubicBezTo>
                      <a:pt x="12" y="4"/>
                      <a:pt x="9" y="9"/>
                      <a:pt x="7" y="15"/>
                    </a:cubicBezTo>
                    <a:cubicBezTo>
                      <a:pt x="3" y="26"/>
                      <a:pt x="1" y="39"/>
                      <a:pt x="0" y="53"/>
                    </a:cubicBezTo>
                    <a:cubicBezTo>
                      <a:pt x="79" y="53"/>
                      <a:pt x="79" y="53"/>
                      <a:pt x="79" y="53"/>
                    </a:cubicBezTo>
                    <a:cubicBezTo>
                      <a:pt x="78" y="31"/>
                      <a:pt x="73" y="12"/>
                      <a:pt x="64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8" name="Google Shape;2243;p480">
            <a:extLst>
              <a:ext uri="{FF2B5EF4-FFF2-40B4-BE49-F238E27FC236}">
                <a16:creationId xmlns:a16="http://schemas.microsoft.com/office/drawing/2014/main" id="{457D5777-E2D7-DF78-409E-214D404A81B5}"/>
              </a:ext>
            </a:extLst>
          </p:cNvPr>
          <p:cNvSpPr/>
          <p:nvPr/>
        </p:nvSpPr>
        <p:spPr>
          <a:xfrm>
            <a:off x="9334794" y="3434218"/>
            <a:ext cx="529002" cy="50630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9" name="Google Shape;2243;p480">
            <a:extLst>
              <a:ext uri="{FF2B5EF4-FFF2-40B4-BE49-F238E27FC236}">
                <a16:creationId xmlns:a16="http://schemas.microsoft.com/office/drawing/2014/main" id="{AD30AD09-1D49-B806-1A70-B316DAA9C3F5}"/>
              </a:ext>
            </a:extLst>
          </p:cNvPr>
          <p:cNvSpPr/>
          <p:nvPr/>
        </p:nvSpPr>
        <p:spPr>
          <a:xfrm>
            <a:off x="9344876" y="4063278"/>
            <a:ext cx="529002" cy="5063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75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0" name="Google Shape;2248;p480">
            <a:extLst>
              <a:ext uri="{FF2B5EF4-FFF2-40B4-BE49-F238E27FC236}">
                <a16:creationId xmlns:a16="http://schemas.microsoft.com/office/drawing/2014/main" id="{504A8B3D-96C9-61AC-9FF7-F046405ADDFB}"/>
              </a:ext>
            </a:extLst>
          </p:cNvPr>
          <p:cNvSpPr/>
          <p:nvPr/>
        </p:nvSpPr>
        <p:spPr>
          <a:xfrm>
            <a:off x="9396742" y="3453220"/>
            <a:ext cx="2707458" cy="54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cs-CZ" sz="12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nformujeme a zjišťujeme potřeby škol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248;p480">
            <a:extLst>
              <a:ext uri="{FF2B5EF4-FFF2-40B4-BE49-F238E27FC236}">
                <a16:creationId xmlns:a16="http://schemas.microsoft.com/office/drawing/2014/main" id="{664354B3-3C74-3060-A676-98A24D6429C0}"/>
              </a:ext>
            </a:extLst>
          </p:cNvPr>
          <p:cNvSpPr/>
          <p:nvPr/>
        </p:nvSpPr>
        <p:spPr>
          <a:xfrm>
            <a:off x="9035422" y="4073073"/>
            <a:ext cx="2707458" cy="61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00" tIns="54850" rIns="109700" bIns="5485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cs-CZ" sz="24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V</a:t>
            </a:r>
            <a:r>
              <a:rPr lang="cs-CZ" sz="1200" b="1" kern="0" dirty="0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rPr>
              <a:t>yplňujeme strategické dokumenty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1" name="Obrázek 250">
            <a:extLst>
              <a:ext uri="{FF2B5EF4-FFF2-40B4-BE49-F238E27FC236}">
                <a16:creationId xmlns:a16="http://schemas.microsoft.com/office/drawing/2014/main" id="{5B5811D7-4A22-99A2-1B9C-CA5B1D68F5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69" y="187175"/>
            <a:ext cx="2661559" cy="1996169"/>
          </a:xfrm>
          <a:prstGeom prst="hexagon">
            <a:avLst/>
          </a:prstGeom>
        </p:spPr>
      </p:pic>
      <p:pic>
        <p:nvPicPr>
          <p:cNvPr id="260" name="Obrázek 259">
            <a:extLst>
              <a:ext uri="{FF2B5EF4-FFF2-40B4-BE49-F238E27FC236}">
                <a16:creationId xmlns:a16="http://schemas.microsoft.com/office/drawing/2014/main" id="{CB46D062-7A58-47F1-1B01-979F387F16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471" y="3689317"/>
            <a:ext cx="3939408" cy="2090054"/>
          </a:xfrm>
          <a:prstGeom prst="hexagon">
            <a:avLst/>
          </a:prstGeom>
        </p:spPr>
      </p:pic>
      <p:pic>
        <p:nvPicPr>
          <p:cNvPr id="263" name="Obrázek 262">
            <a:extLst>
              <a:ext uri="{FF2B5EF4-FFF2-40B4-BE49-F238E27FC236}">
                <a16:creationId xmlns:a16="http://schemas.microsoft.com/office/drawing/2014/main" id="{9D7EF6D4-6844-C2C0-450A-8A06642EC1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242" y="805548"/>
            <a:ext cx="4226296" cy="2751714"/>
          </a:xfrm>
          <a:prstGeom prst="hexagon">
            <a:avLst/>
          </a:prstGeom>
        </p:spPr>
      </p:pic>
      <p:pic>
        <p:nvPicPr>
          <p:cNvPr id="279" name="Obrázek 278">
            <a:extLst>
              <a:ext uri="{FF2B5EF4-FFF2-40B4-BE49-F238E27FC236}">
                <a16:creationId xmlns:a16="http://schemas.microsoft.com/office/drawing/2014/main" id="{CFF554B5-580B-6338-472F-D9CF00D6E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376" y="155521"/>
            <a:ext cx="2615337" cy="1961503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1" name="Obrázek 280">
            <a:extLst>
              <a:ext uri="{FF2B5EF4-FFF2-40B4-BE49-F238E27FC236}">
                <a16:creationId xmlns:a16="http://schemas.microsoft.com/office/drawing/2014/main" id="{76ED0EA9-28B5-59AE-C95D-A01BF3983C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987" y="4657264"/>
            <a:ext cx="2680116" cy="2010087"/>
          </a:xfrm>
          <a:prstGeom prst="hexag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3" name="Obrázek 282">
            <a:extLst>
              <a:ext uri="{FF2B5EF4-FFF2-40B4-BE49-F238E27FC236}">
                <a16:creationId xmlns:a16="http://schemas.microsoft.com/office/drawing/2014/main" id="{C3D24883-4BC1-66D4-4066-C518DEBF41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586" y="2330199"/>
            <a:ext cx="2728925" cy="2046694"/>
          </a:xfrm>
          <a:prstGeom prst="hexagon">
            <a:avLst/>
          </a:prstGeom>
        </p:spPr>
      </p:pic>
      <p:pic>
        <p:nvPicPr>
          <p:cNvPr id="285" name="Obrázek 284">
            <a:extLst>
              <a:ext uri="{FF2B5EF4-FFF2-40B4-BE49-F238E27FC236}">
                <a16:creationId xmlns:a16="http://schemas.microsoft.com/office/drawing/2014/main" id="{D0BFF516-0245-965F-F216-B022A4306A4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721" y="4644187"/>
            <a:ext cx="2697552" cy="2023164"/>
          </a:xfrm>
          <a:prstGeom prst="hexagon">
            <a:avLst/>
          </a:prstGeom>
        </p:spPr>
      </p:pic>
      <p:pic>
        <p:nvPicPr>
          <p:cNvPr id="289" name="Obrázek 288">
            <a:extLst>
              <a:ext uri="{FF2B5EF4-FFF2-40B4-BE49-F238E27FC236}">
                <a16:creationId xmlns:a16="http://schemas.microsoft.com/office/drawing/2014/main" id="{3DA6A8E9-78D7-FDAC-CE6F-32A4C4CBBA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269" y="2435542"/>
            <a:ext cx="2745983" cy="1994282"/>
          </a:xfrm>
          <a:prstGeom prst="hexagon">
            <a:avLst/>
          </a:prstGeom>
        </p:spPr>
      </p:pic>
    </p:spTree>
    <p:extLst>
      <p:ext uri="{BB962C8B-B14F-4D97-AF65-F5344CB8AC3E}">
        <p14:creationId xmlns:p14="http://schemas.microsoft.com/office/powerpoint/2010/main" val="660447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1AE9D-127A-A09B-4B6B-0BD31A6FA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26" y="1490293"/>
            <a:ext cx="3642720" cy="313878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4000" b="1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ČEMU SE VĚNUJEME? NA ČEM MAKÁME?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36408C-7803-5409-C9C2-8B0C61812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593942"/>
              </p:ext>
            </p:extLst>
          </p:nvPr>
        </p:nvGraphicFramePr>
        <p:xfrm>
          <a:off x="3625566" y="894924"/>
          <a:ext cx="7859470" cy="510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5" name="Group 16469">
            <a:extLst>
              <a:ext uri="{FF2B5EF4-FFF2-40B4-BE49-F238E27FC236}">
                <a16:creationId xmlns:a16="http://schemas.microsoft.com/office/drawing/2014/main" id="{4969F572-A7EB-5DBC-9352-247D39164429}"/>
              </a:ext>
            </a:extLst>
          </p:cNvPr>
          <p:cNvGrpSpPr/>
          <p:nvPr/>
        </p:nvGrpSpPr>
        <p:grpSpPr>
          <a:xfrm>
            <a:off x="3956424" y="938815"/>
            <a:ext cx="852550" cy="851407"/>
            <a:chOff x="4833938" y="2147888"/>
            <a:chExt cx="9361487" cy="8894763"/>
          </a:xfrm>
        </p:grpSpPr>
        <p:sp>
          <p:nvSpPr>
            <p:cNvPr id="66" name="Freeform: Shape 332">
              <a:extLst>
                <a:ext uri="{FF2B5EF4-FFF2-40B4-BE49-F238E27FC236}">
                  <a16:creationId xmlns:a16="http://schemas.microsoft.com/office/drawing/2014/main" id="{864BCBAB-2761-304A-7DD3-030DA3C1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0838" y="7049368"/>
              <a:ext cx="3098438" cy="2687159"/>
            </a:xfrm>
            <a:custGeom>
              <a:avLst/>
              <a:gdLst>
                <a:gd name="connsiteX0" fmla="*/ 1464559 w 3098438"/>
                <a:gd name="connsiteY0" fmla="*/ 672075 h 2687159"/>
                <a:gd name="connsiteX1" fmla="*/ 1457418 w 3098438"/>
                <a:gd name="connsiteY1" fmla="*/ 688671 h 2687159"/>
                <a:gd name="connsiteX2" fmla="*/ 1731578 w 3098438"/>
                <a:gd name="connsiteY2" fmla="*/ 1429496 h 2687159"/>
                <a:gd name="connsiteX3" fmla="*/ 1537441 w 3098438"/>
                <a:gd name="connsiteY3" fmla="*/ 2369850 h 2687159"/>
                <a:gd name="connsiteX4" fmla="*/ 1523757 w 3098438"/>
                <a:gd name="connsiteY4" fmla="*/ 2396554 h 2687159"/>
                <a:gd name="connsiteX5" fmla="*/ 1438846 w 3098438"/>
                <a:gd name="connsiteY5" fmla="*/ 2452841 h 2687159"/>
                <a:gd name="connsiteX6" fmla="*/ 1018883 w 3098438"/>
                <a:gd name="connsiteY6" fmla="*/ 2675952 h 2687159"/>
                <a:gd name="connsiteX7" fmla="*/ 992274 w 3098438"/>
                <a:gd name="connsiteY7" fmla="*/ 2687159 h 2687159"/>
                <a:gd name="connsiteX8" fmla="*/ 970657 w 3098438"/>
                <a:gd name="connsiteY8" fmla="*/ 2679852 h 2687159"/>
                <a:gd name="connsiteX9" fmla="*/ 731876 w 3098438"/>
                <a:gd name="connsiteY9" fmla="*/ 2550669 h 2687159"/>
                <a:gd name="connsiteX10" fmla="*/ 625711 w 3098438"/>
                <a:gd name="connsiteY10" fmla="*/ 2465189 h 2687159"/>
                <a:gd name="connsiteX11" fmla="*/ 602821 w 3098438"/>
                <a:gd name="connsiteY11" fmla="*/ 2445117 h 2687159"/>
                <a:gd name="connsiteX12" fmla="*/ 495311 w 3098438"/>
                <a:gd name="connsiteY12" fmla="*/ 2342072 h 2687159"/>
                <a:gd name="connsiteX13" fmla="*/ 476731 w 3098438"/>
                <a:gd name="connsiteY13" fmla="*/ 2322618 h 2687159"/>
                <a:gd name="connsiteX14" fmla="*/ 399684 w 3098438"/>
                <a:gd name="connsiteY14" fmla="*/ 2239187 h 2687159"/>
                <a:gd name="connsiteX15" fmla="*/ 296890 w 3098438"/>
                <a:gd name="connsiteY15" fmla="*/ 2121078 h 2687159"/>
                <a:gd name="connsiteX16" fmla="*/ 251736 w 3098438"/>
                <a:gd name="connsiteY16" fmla="*/ 2067534 h 2687159"/>
                <a:gd name="connsiteX17" fmla="*/ 105697 w 3098438"/>
                <a:gd name="connsiteY17" fmla="*/ 1883232 h 2687159"/>
                <a:gd name="connsiteX18" fmla="*/ 105576 w 3098438"/>
                <a:gd name="connsiteY18" fmla="*/ 1883078 h 2687159"/>
                <a:gd name="connsiteX19" fmla="*/ 2039 w 3098438"/>
                <a:gd name="connsiteY19" fmla="*/ 1743691 h 2687159"/>
                <a:gd name="connsiteX20" fmla="*/ 0 w 3098438"/>
                <a:gd name="connsiteY20" fmla="*/ 1735180 h 2687159"/>
                <a:gd name="connsiteX21" fmla="*/ 1248255 w 3098438"/>
                <a:gd name="connsiteY21" fmla="*/ 807317 h 2687159"/>
                <a:gd name="connsiteX22" fmla="*/ 3004597 w 3098438"/>
                <a:gd name="connsiteY22" fmla="*/ 430617 h 2687159"/>
                <a:gd name="connsiteX23" fmla="*/ 2946653 w 3098438"/>
                <a:gd name="connsiteY23" fmla="*/ 609508 h 2687159"/>
                <a:gd name="connsiteX24" fmla="*/ 2781259 w 3098438"/>
                <a:gd name="connsiteY24" fmla="*/ 993569 h 2687159"/>
                <a:gd name="connsiteX25" fmla="*/ 2745416 w 3098438"/>
                <a:gd name="connsiteY25" fmla="*/ 1059556 h 2687159"/>
                <a:gd name="connsiteX26" fmla="*/ 2703078 w 3098438"/>
                <a:gd name="connsiteY26" fmla="*/ 1022115 h 2687159"/>
                <a:gd name="connsiteX27" fmla="*/ 2668850 w 3098438"/>
                <a:gd name="connsiteY27" fmla="*/ 966702 h 2687159"/>
                <a:gd name="connsiteX28" fmla="*/ 2958409 w 3098438"/>
                <a:gd name="connsiteY28" fmla="*/ 466850 h 2687159"/>
                <a:gd name="connsiteX29" fmla="*/ 3098438 w 3098438"/>
                <a:gd name="connsiteY29" fmla="*/ 0 h 2687159"/>
                <a:gd name="connsiteX30" fmla="*/ 3095840 w 3098438"/>
                <a:gd name="connsiteY30" fmla="*/ 23052 h 2687159"/>
                <a:gd name="connsiteX31" fmla="*/ 3069788 w 3098438"/>
                <a:gd name="connsiteY31" fmla="*/ 163794 h 2687159"/>
                <a:gd name="connsiteX32" fmla="*/ 3062384 w 3098438"/>
                <a:gd name="connsiteY32" fmla="*/ 153705 h 2687159"/>
                <a:gd name="connsiteX33" fmla="*/ 2920889 w 3098438"/>
                <a:gd name="connsiteY33" fmla="*/ 72492 h 2687159"/>
                <a:gd name="connsiteX34" fmla="*/ 2471944 w 3098438"/>
                <a:gd name="connsiteY34" fmla="*/ 197995 h 2687159"/>
                <a:gd name="connsiteX35" fmla="*/ 2458805 w 3098438"/>
                <a:gd name="connsiteY35" fmla="*/ 181650 h 2687159"/>
                <a:gd name="connsiteX36" fmla="*/ 2457096 w 3098438"/>
                <a:gd name="connsiteY36" fmla="*/ 171096 h 2687159"/>
                <a:gd name="connsiteX37" fmla="*/ 2502590 w 3098438"/>
                <a:gd name="connsiteY37" fmla="*/ 152620 h 2687159"/>
                <a:gd name="connsiteX38" fmla="*/ 2998123 w 3098438"/>
                <a:gd name="connsiteY38" fmla="*/ 14358 h 268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098438" h="2687159">
                  <a:moveTo>
                    <a:pt x="1464559" y="672075"/>
                  </a:moveTo>
                  <a:lnTo>
                    <a:pt x="1457418" y="688671"/>
                  </a:lnTo>
                  <a:cubicBezTo>
                    <a:pt x="1435235" y="819506"/>
                    <a:pt x="1607528" y="1031415"/>
                    <a:pt x="1731578" y="1429496"/>
                  </a:cubicBezTo>
                  <a:cubicBezTo>
                    <a:pt x="1820186" y="1713838"/>
                    <a:pt x="1665738" y="2111551"/>
                    <a:pt x="1537441" y="2369850"/>
                  </a:cubicBezTo>
                  <a:lnTo>
                    <a:pt x="1523757" y="2396554"/>
                  </a:lnTo>
                  <a:lnTo>
                    <a:pt x="1438846" y="2452841"/>
                  </a:lnTo>
                  <a:cubicBezTo>
                    <a:pt x="1305758" y="2535079"/>
                    <a:pt x="1165665" y="2609836"/>
                    <a:pt x="1018883" y="2675952"/>
                  </a:cubicBezTo>
                  <a:lnTo>
                    <a:pt x="992274" y="2687159"/>
                  </a:lnTo>
                  <a:lnTo>
                    <a:pt x="970657" y="2679852"/>
                  </a:lnTo>
                  <a:cubicBezTo>
                    <a:pt x="888706" y="2647116"/>
                    <a:pt x="808630" y="2604591"/>
                    <a:pt x="731876" y="2550669"/>
                  </a:cubicBezTo>
                  <a:lnTo>
                    <a:pt x="625711" y="2465189"/>
                  </a:lnTo>
                  <a:lnTo>
                    <a:pt x="602821" y="2445117"/>
                  </a:lnTo>
                  <a:lnTo>
                    <a:pt x="495311" y="2342072"/>
                  </a:lnTo>
                  <a:lnTo>
                    <a:pt x="476731" y="2322618"/>
                  </a:lnTo>
                  <a:lnTo>
                    <a:pt x="399684" y="2239187"/>
                  </a:lnTo>
                  <a:lnTo>
                    <a:pt x="296890" y="2121078"/>
                  </a:lnTo>
                  <a:lnTo>
                    <a:pt x="251736" y="2067534"/>
                  </a:lnTo>
                  <a:lnTo>
                    <a:pt x="105697" y="1883232"/>
                  </a:lnTo>
                  <a:lnTo>
                    <a:pt x="105576" y="1883078"/>
                  </a:lnTo>
                  <a:lnTo>
                    <a:pt x="2039" y="1743691"/>
                  </a:lnTo>
                  <a:lnTo>
                    <a:pt x="0" y="1735180"/>
                  </a:lnTo>
                  <a:cubicBezTo>
                    <a:pt x="0" y="1735180"/>
                    <a:pt x="544498" y="1261585"/>
                    <a:pt x="1248255" y="807317"/>
                  </a:cubicBezTo>
                  <a:close/>
                  <a:moveTo>
                    <a:pt x="3004597" y="430617"/>
                  </a:moveTo>
                  <a:lnTo>
                    <a:pt x="2946653" y="609508"/>
                  </a:lnTo>
                  <a:cubicBezTo>
                    <a:pt x="2900155" y="739029"/>
                    <a:pt x="2844919" y="867435"/>
                    <a:pt x="2781259" y="993569"/>
                  </a:cubicBezTo>
                  <a:lnTo>
                    <a:pt x="2745416" y="1059556"/>
                  </a:lnTo>
                  <a:lnTo>
                    <a:pt x="2703078" y="1022115"/>
                  </a:lnTo>
                  <a:cubicBezTo>
                    <a:pt x="2689402" y="1006412"/>
                    <a:pt x="2677711" y="988273"/>
                    <a:pt x="2668850" y="966702"/>
                  </a:cubicBezTo>
                  <a:cubicBezTo>
                    <a:pt x="2606825" y="808843"/>
                    <a:pt x="2786009" y="608945"/>
                    <a:pt x="2958409" y="466850"/>
                  </a:cubicBezTo>
                  <a:close/>
                  <a:moveTo>
                    <a:pt x="3098438" y="0"/>
                  </a:moveTo>
                  <a:lnTo>
                    <a:pt x="3095840" y="23052"/>
                  </a:lnTo>
                  <a:lnTo>
                    <a:pt x="3069788" y="163794"/>
                  </a:lnTo>
                  <a:lnTo>
                    <a:pt x="3062384" y="153705"/>
                  </a:lnTo>
                  <a:cubicBezTo>
                    <a:pt x="3024633" y="113673"/>
                    <a:pt x="2971100" y="84258"/>
                    <a:pt x="2920889" y="72492"/>
                  </a:cubicBezTo>
                  <a:cubicBezTo>
                    <a:pt x="2786993" y="41116"/>
                    <a:pt x="2558582" y="252903"/>
                    <a:pt x="2471944" y="197995"/>
                  </a:cubicBezTo>
                  <a:cubicBezTo>
                    <a:pt x="2466037" y="194563"/>
                    <a:pt x="2461699" y="189048"/>
                    <a:pt x="2458805" y="181650"/>
                  </a:cubicBezTo>
                  <a:lnTo>
                    <a:pt x="2457096" y="171096"/>
                  </a:lnTo>
                  <a:lnTo>
                    <a:pt x="2502590" y="152620"/>
                  </a:lnTo>
                  <a:cubicBezTo>
                    <a:pt x="2671881" y="90252"/>
                    <a:pt x="2838468" y="42362"/>
                    <a:pt x="2998123" y="1435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67" name="Freeform: Shape 244">
              <a:extLst>
                <a:ext uri="{FF2B5EF4-FFF2-40B4-BE49-F238E27FC236}">
                  <a16:creationId xmlns:a16="http://schemas.microsoft.com/office/drawing/2014/main" id="{E3087191-9F32-A76F-9495-214E346AB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7773" y="2696414"/>
              <a:ext cx="8019980" cy="7359256"/>
            </a:xfrm>
            <a:custGeom>
              <a:avLst/>
              <a:gdLst>
                <a:gd name="connsiteX0" fmla="*/ 2767045 w 8019980"/>
                <a:gd name="connsiteY0" fmla="*/ 655 h 7359256"/>
                <a:gd name="connsiteX1" fmla="*/ 3593841 w 8019980"/>
                <a:gd name="connsiteY1" fmla="*/ 181083 h 7359256"/>
                <a:gd name="connsiteX2" fmla="*/ 4239530 w 8019980"/>
                <a:gd name="connsiteY2" fmla="*/ 714524 h 7359256"/>
                <a:gd name="connsiteX3" fmla="*/ 5987612 w 8019980"/>
                <a:gd name="connsiteY3" fmla="*/ 1561753 h 7359256"/>
                <a:gd name="connsiteX4" fmla="*/ 8019168 w 8019980"/>
                <a:gd name="connsiteY4" fmla="*/ 4024993 h 7359256"/>
                <a:gd name="connsiteX5" fmla="*/ 8016925 w 8019980"/>
                <a:gd name="connsiteY5" fmla="*/ 4071860 h 7359256"/>
                <a:gd name="connsiteX6" fmla="*/ 7830234 w 8019980"/>
                <a:gd name="connsiteY6" fmla="*/ 4013086 h 7359256"/>
                <a:gd name="connsiteX7" fmla="*/ 4097726 w 8019980"/>
                <a:gd name="connsiteY7" fmla="*/ 4864392 h 7359256"/>
                <a:gd name="connsiteX8" fmla="*/ 4871880 w 8019980"/>
                <a:gd name="connsiteY8" fmla="*/ 6065381 h 7359256"/>
                <a:gd name="connsiteX9" fmla="*/ 4895104 w 8019980"/>
                <a:gd name="connsiteY9" fmla="*/ 6096647 h 7359256"/>
                <a:gd name="connsiteX10" fmla="*/ 4895883 w 8019980"/>
                <a:gd name="connsiteY10" fmla="*/ 6099896 h 7359256"/>
                <a:gd name="connsiteX11" fmla="*/ 5342823 w 8019980"/>
                <a:gd name="connsiteY11" fmla="*/ 7212785 h 7359256"/>
                <a:gd name="connsiteX12" fmla="*/ 5354044 w 8019980"/>
                <a:gd name="connsiteY12" fmla="*/ 7224915 h 7359256"/>
                <a:gd name="connsiteX13" fmla="*/ 5122283 w 8019980"/>
                <a:gd name="connsiteY13" fmla="*/ 7282419 h 7359256"/>
                <a:gd name="connsiteX14" fmla="*/ 4436386 w 8019980"/>
                <a:gd name="connsiteY14" fmla="*/ 7358995 h 7359256"/>
                <a:gd name="connsiteX15" fmla="*/ 2609560 w 8019980"/>
                <a:gd name="connsiteY15" fmla="*/ 7162877 h 7359256"/>
                <a:gd name="connsiteX16" fmla="*/ 2312923 w 8019980"/>
                <a:gd name="connsiteY16" fmla="*/ 7003409 h 7359256"/>
                <a:gd name="connsiteX17" fmla="*/ 2246758 w 8019980"/>
                <a:gd name="connsiteY17" fmla="*/ 6961734 h 7359256"/>
                <a:gd name="connsiteX18" fmla="*/ 2363941 w 8019980"/>
                <a:gd name="connsiteY18" fmla="*/ 6872420 h 7359256"/>
                <a:gd name="connsiteX19" fmla="*/ 2606846 w 8019980"/>
                <a:gd name="connsiteY19" fmla="*/ 6646028 h 7359256"/>
                <a:gd name="connsiteX20" fmla="*/ 2700253 w 8019980"/>
                <a:gd name="connsiteY20" fmla="*/ 6541960 h 7359256"/>
                <a:gd name="connsiteX21" fmla="*/ 2753359 w 8019980"/>
                <a:gd name="connsiteY21" fmla="*/ 6517214 h 7359256"/>
                <a:gd name="connsiteX22" fmla="*/ 3041865 w 8019980"/>
                <a:gd name="connsiteY22" fmla="*/ 4879657 h 7359256"/>
                <a:gd name="connsiteX23" fmla="*/ 1577344 w 8019980"/>
                <a:gd name="connsiteY23" fmla="*/ 4110957 h 7359256"/>
                <a:gd name="connsiteX24" fmla="*/ 815250 w 8019980"/>
                <a:gd name="connsiteY24" fmla="*/ 3909581 h 7359256"/>
                <a:gd name="connsiteX25" fmla="*/ 812727 w 8019980"/>
                <a:gd name="connsiteY25" fmla="*/ 3909499 h 7359256"/>
                <a:gd name="connsiteX26" fmla="*/ 810570 w 8019980"/>
                <a:gd name="connsiteY26" fmla="*/ 3907031 h 7359256"/>
                <a:gd name="connsiteX27" fmla="*/ 766289 w 8019980"/>
                <a:gd name="connsiteY27" fmla="*/ 3750187 h 7359256"/>
                <a:gd name="connsiteX28" fmla="*/ 1396063 w 8019980"/>
                <a:gd name="connsiteY28" fmla="*/ 3138498 h 7359256"/>
                <a:gd name="connsiteX29" fmla="*/ 1081176 w 8019980"/>
                <a:gd name="connsiteY29" fmla="*/ 2965971 h 7359256"/>
                <a:gd name="connsiteX30" fmla="*/ 1152025 w 8019980"/>
                <a:gd name="connsiteY30" fmla="*/ 2644442 h 7359256"/>
                <a:gd name="connsiteX31" fmla="*/ 530124 w 8019980"/>
                <a:gd name="connsiteY31" fmla="*/ 2824812 h 7359256"/>
                <a:gd name="connsiteX32" fmla="*/ 30518 w 8019980"/>
                <a:gd name="connsiteY32" fmla="*/ 3138744 h 7359256"/>
                <a:gd name="connsiteX33" fmla="*/ 0 w 8019980"/>
                <a:gd name="connsiteY33" fmla="*/ 3158071 h 7359256"/>
                <a:gd name="connsiteX34" fmla="*/ 2844 w 8019980"/>
                <a:gd name="connsiteY34" fmla="*/ 3043056 h 7359256"/>
                <a:gd name="connsiteX35" fmla="*/ 152795 w 8019980"/>
                <a:gd name="connsiteY35" fmla="*/ 2189330 h 7359256"/>
                <a:gd name="connsiteX36" fmla="*/ 1318184 w 8019980"/>
                <a:gd name="connsiteY36" fmla="*/ 596853 h 7359256"/>
                <a:gd name="connsiteX37" fmla="*/ 2767045 w 8019980"/>
                <a:gd name="connsiteY37" fmla="*/ 655 h 7359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019980" h="7359256">
                  <a:moveTo>
                    <a:pt x="2767045" y="655"/>
                  </a:moveTo>
                  <a:cubicBezTo>
                    <a:pt x="3050518" y="-7190"/>
                    <a:pt x="3341865" y="55568"/>
                    <a:pt x="3593841" y="181083"/>
                  </a:cubicBezTo>
                  <a:cubicBezTo>
                    <a:pt x="3853691" y="322288"/>
                    <a:pt x="4019050" y="541940"/>
                    <a:pt x="4239530" y="714524"/>
                  </a:cubicBezTo>
                  <a:cubicBezTo>
                    <a:pt x="4767104" y="1122449"/>
                    <a:pt x="5381295" y="1318567"/>
                    <a:pt x="5987612" y="1561753"/>
                  </a:cubicBezTo>
                  <a:cubicBezTo>
                    <a:pt x="6656923" y="1836318"/>
                    <a:pt x="8058539" y="2503118"/>
                    <a:pt x="8019168" y="4024993"/>
                  </a:cubicBezTo>
                  <a:lnTo>
                    <a:pt x="8016925" y="4071860"/>
                  </a:lnTo>
                  <a:lnTo>
                    <a:pt x="7830234" y="4013086"/>
                  </a:lnTo>
                  <a:cubicBezTo>
                    <a:pt x="5892987" y="3465868"/>
                    <a:pt x="4097726" y="4864392"/>
                    <a:pt x="4097726" y="4864392"/>
                  </a:cubicBezTo>
                  <a:cubicBezTo>
                    <a:pt x="4097726" y="4864392"/>
                    <a:pt x="4454437" y="5489397"/>
                    <a:pt x="4871880" y="6065381"/>
                  </a:cubicBezTo>
                  <a:lnTo>
                    <a:pt x="4895104" y="6096647"/>
                  </a:lnTo>
                  <a:lnTo>
                    <a:pt x="4895883" y="6099896"/>
                  </a:lnTo>
                  <a:cubicBezTo>
                    <a:pt x="4920143" y="6199837"/>
                    <a:pt x="5098679" y="6910225"/>
                    <a:pt x="5342823" y="7212785"/>
                  </a:cubicBezTo>
                  <a:lnTo>
                    <a:pt x="5354044" y="7224915"/>
                  </a:lnTo>
                  <a:lnTo>
                    <a:pt x="5122283" y="7282419"/>
                  </a:lnTo>
                  <a:cubicBezTo>
                    <a:pt x="4903814" y="7326618"/>
                    <a:pt x="4674951" y="7352989"/>
                    <a:pt x="4436386" y="7358995"/>
                  </a:cubicBezTo>
                  <a:cubicBezTo>
                    <a:pt x="4436386" y="7358995"/>
                    <a:pt x="3152883" y="7374685"/>
                    <a:pt x="2609560" y="7162877"/>
                  </a:cubicBezTo>
                  <a:cubicBezTo>
                    <a:pt x="2509164" y="7113848"/>
                    <a:pt x="2410244" y="7060406"/>
                    <a:pt x="2312923" y="7003409"/>
                  </a:cubicBezTo>
                  <a:lnTo>
                    <a:pt x="2246758" y="6961734"/>
                  </a:lnTo>
                  <a:lnTo>
                    <a:pt x="2363941" y="6872420"/>
                  </a:lnTo>
                  <a:cubicBezTo>
                    <a:pt x="2450972" y="6801323"/>
                    <a:pt x="2532903" y="6723925"/>
                    <a:pt x="2606846" y="6646028"/>
                  </a:cubicBezTo>
                  <a:lnTo>
                    <a:pt x="2700253" y="6541960"/>
                  </a:lnTo>
                  <a:lnTo>
                    <a:pt x="2753359" y="6517214"/>
                  </a:lnTo>
                  <a:cubicBezTo>
                    <a:pt x="3445457" y="6141679"/>
                    <a:pt x="3041865" y="4879657"/>
                    <a:pt x="3041865" y="4879657"/>
                  </a:cubicBezTo>
                  <a:cubicBezTo>
                    <a:pt x="3041865" y="4879657"/>
                    <a:pt x="2648176" y="4620809"/>
                    <a:pt x="1577344" y="4110957"/>
                  </a:cubicBezTo>
                  <a:cubicBezTo>
                    <a:pt x="1324523" y="3989622"/>
                    <a:pt x="1064781" y="3929903"/>
                    <a:pt x="815250" y="3909581"/>
                  </a:cubicBezTo>
                  <a:lnTo>
                    <a:pt x="812727" y="3909499"/>
                  </a:lnTo>
                  <a:lnTo>
                    <a:pt x="810570" y="3907031"/>
                  </a:lnTo>
                  <a:cubicBezTo>
                    <a:pt x="770225" y="3858017"/>
                    <a:pt x="742673" y="3809004"/>
                    <a:pt x="766289" y="3750187"/>
                  </a:cubicBezTo>
                  <a:cubicBezTo>
                    <a:pt x="821394" y="3640397"/>
                    <a:pt x="1364574" y="3373763"/>
                    <a:pt x="1396063" y="3138498"/>
                  </a:cubicBezTo>
                  <a:cubicBezTo>
                    <a:pt x="1427551" y="2911076"/>
                    <a:pt x="1081176" y="2965971"/>
                    <a:pt x="1081176" y="2965971"/>
                  </a:cubicBezTo>
                  <a:cubicBezTo>
                    <a:pt x="1081176" y="2965971"/>
                    <a:pt x="1199258" y="2864023"/>
                    <a:pt x="1152025" y="2644442"/>
                  </a:cubicBezTo>
                  <a:cubicBezTo>
                    <a:pt x="1104792" y="2424861"/>
                    <a:pt x="734800" y="2573862"/>
                    <a:pt x="530124" y="2824812"/>
                  </a:cubicBezTo>
                  <a:cubicBezTo>
                    <a:pt x="351033" y="3037531"/>
                    <a:pt x="244266" y="3016088"/>
                    <a:pt x="30518" y="3138744"/>
                  </a:cubicBezTo>
                  <a:lnTo>
                    <a:pt x="0" y="3158071"/>
                  </a:lnTo>
                  <a:lnTo>
                    <a:pt x="2844" y="3043056"/>
                  </a:lnTo>
                  <a:cubicBezTo>
                    <a:pt x="18226" y="2751974"/>
                    <a:pt x="66671" y="2463895"/>
                    <a:pt x="152795" y="2189330"/>
                  </a:cubicBezTo>
                  <a:cubicBezTo>
                    <a:pt x="341777" y="1569598"/>
                    <a:pt x="822106" y="1004778"/>
                    <a:pt x="1318184" y="596853"/>
                  </a:cubicBezTo>
                  <a:cubicBezTo>
                    <a:pt x="1727645" y="259530"/>
                    <a:pt x="2231596" y="16344"/>
                    <a:pt x="2767045" y="65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68" name="Freeform: Shape 237">
              <a:extLst>
                <a:ext uri="{FF2B5EF4-FFF2-40B4-BE49-F238E27FC236}">
                  <a16:creationId xmlns:a16="http://schemas.microsoft.com/office/drawing/2014/main" id="{4F12BC51-673B-DBB6-7E43-F265410E8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682" y="7790248"/>
              <a:ext cx="2548767" cy="1867900"/>
            </a:xfrm>
            <a:custGeom>
              <a:avLst/>
              <a:gdLst>
                <a:gd name="connsiteX0" fmla="*/ 0 w 2548767"/>
                <a:gd name="connsiteY0" fmla="*/ 0 h 1867900"/>
                <a:gd name="connsiteX1" fmla="*/ 178744 w 2548767"/>
                <a:gd name="connsiteY1" fmla="*/ 609 h 1867900"/>
                <a:gd name="connsiteX2" fmla="*/ 800914 w 2548767"/>
                <a:gd name="connsiteY2" fmla="*/ 53103 h 1867900"/>
                <a:gd name="connsiteX3" fmla="*/ 2548696 w 2548767"/>
                <a:gd name="connsiteY3" fmla="*/ 994286 h 1867900"/>
                <a:gd name="connsiteX4" fmla="*/ 1934034 w 2548767"/>
                <a:gd name="connsiteY4" fmla="*/ 1778586 h 1867900"/>
                <a:gd name="connsiteX5" fmla="*/ 1816851 w 2548767"/>
                <a:gd name="connsiteY5" fmla="*/ 1867900 h 1867900"/>
                <a:gd name="connsiteX6" fmla="*/ 1595975 w 2548767"/>
                <a:gd name="connsiteY6" fmla="*/ 1728779 h 1867900"/>
                <a:gd name="connsiteX7" fmla="*/ 1053636 w 2548767"/>
                <a:gd name="connsiteY7" fmla="*/ 1323796 h 1867900"/>
                <a:gd name="connsiteX8" fmla="*/ 6608 w 2548767"/>
                <a:gd name="connsiteY8" fmla="*/ 14480 h 1867900"/>
                <a:gd name="connsiteX9" fmla="*/ 0 w 2548767"/>
                <a:gd name="connsiteY9" fmla="*/ 0 h 186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8767" h="1867900">
                  <a:moveTo>
                    <a:pt x="0" y="0"/>
                  </a:moveTo>
                  <a:lnTo>
                    <a:pt x="178744" y="609"/>
                  </a:lnTo>
                  <a:cubicBezTo>
                    <a:pt x="383990" y="4941"/>
                    <a:pt x="594251" y="20750"/>
                    <a:pt x="800914" y="53103"/>
                  </a:cubicBezTo>
                  <a:cubicBezTo>
                    <a:pt x="1910992" y="225653"/>
                    <a:pt x="2556569" y="782519"/>
                    <a:pt x="2548696" y="994286"/>
                  </a:cubicBezTo>
                  <a:cubicBezTo>
                    <a:pt x="2548696" y="1108993"/>
                    <a:pt x="2282156" y="1494198"/>
                    <a:pt x="1934034" y="1778586"/>
                  </a:cubicBezTo>
                  <a:lnTo>
                    <a:pt x="1816851" y="1867900"/>
                  </a:lnTo>
                  <a:lnTo>
                    <a:pt x="1595975" y="1728779"/>
                  </a:lnTo>
                  <a:cubicBezTo>
                    <a:pt x="1407977" y="1602283"/>
                    <a:pt x="1226870" y="1465000"/>
                    <a:pt x="1053636" y="1323796"/>
                  </a:cubicBezTo>
                  <a:cubicBezTo>
                    <a:pt x="620552" y="965881"/>
                    <a:pt x="261290" y="516036"/>
                    <a:pt x="6608" y="144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69" name="Freeform: Shape 232">
              <a:extLst>
                <a:ext uri="{FF2B5EF4-FFF2-40B4-BE49-F238E27FC236}">
                  <a16:creationId xmlns:a16="http://schemas.microsoft.com/office/drawing/2014/main" id="{DD6F0840-4032-00E9-9FA7-7C031674E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1" y="6582516"/>
              <a:ext cx="3919199" cy="2210543"/>
            </a:xfrm>
            <a:custGeom>
              <a:avLst/>
              <a:gdLst>
                <a:gd name="connsiteX0" fmla="*/ 2813148 w 3919199"/>
                <a:gd name="connsiteY0" fmla="*/ 23 h 2210543"/>
                <a:gd name="connsiteX1" fmla="*/ 3732508 w 3919199"/>
                <a:gd name="connsiteY1" fmla="*/ 126985 h 2210543"/>
                <a:gd name="connsiteX2" fmla="*/ 3919199 w 3919199"/>
                <a:gd name="connsiteY2" fmla="*/ 185759 h 2210543"/>
                <a:gd name="connsiteX3" fmla="*/ 3914584 w 3919199"/>
                <a:gd name="connsiteY3" fmla="*/ 282198 h 2210543"/>
                <a:gd name="connsiteX4" fmla="*/ 3893775 w 3919199"/>
                <a:gd name="connsiteY4" fmla="*/ 466852 h 2210543"/>
                <a:gd name="connsiteX5" fmla="*/ 3793460 w 3919199"/>
                <a:gd name="connsiteY5" fmla="*/ 481210 h 2210543"/>
                <a:gd name="connsiteX6" fmla="*/ 795337 w 3919199"/>
                <a:gd name="connsiteY6" fmla="*/ 2202032 h 2210543"/>
                <a:gd name="connsiteX7" fmla="*/ 797376 w 3919199"/>
                <a:gd name="connsiteY7" fmla="*/ 2210543 h 2210543"/>
                <a:gd name="connsiteX8" fmla="*/ 774154 w 3919199"/>
                <a:gd name="connsiteY8" fmla="*/ 2179280 h 2210543"/>
                <a:gd name="connsiteX9" fmla="*/ 0 w 3919199"/>
                <a:gd name="connsiteY9" fmla="*/ 978291 h 2210543"/>
                <a:gd name="connsiteX10" fmla="*/ 2813148 w 3919199"/>
                <a:gd name="connsiteY10" fmla="*/ 23 h 2210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19199" h="2210543">
                  <a:moveTo>
                    <a:pt x="2813148" y="23"/>
                  </a:moveTo>
                  <a:cubicBezTo>
                    <a:pt x="3111283" y="1081"/>
                    <a:pt x="3420049" y="38724"/>
                    <a:pt x="3732508" y="126985"/>
                  </a:cubicBezTo>
                  <a:lnTo>
                    <a:pt x="3919199" y="185759"/>
                  </a:lnTo>
                  <a:lnTo>
                    <a:pt x="3914584" y="282198"/>
                  </a:lnTo>
                  <a:lnTo>
                    <a:pt x="3893775" y="466852"/>
                  </a:lnTo>
                  <a:lnTo>
                    <a:pt x="3793460" y="481210"/>
                  </a:lnTo>
                  <a:cubicBezTo>
                    <a:pt x="2516220" y="705237"/>
                    <a:pt x="795337" y="2202032"/>
                    <a:pt x="795337" y="2202032"/>
                  </a:cubicBezTo>
                  <a:lnTo>
                    <a:pt x="797376" y="2210543"/>
                  </a:lnTo>
                  <a:lnTo>
                    <a:pt x="774154" y="2179280"/>
                  </a:lnTo>
                  <a:cubicBezTo>
                    <a:pt x="356711" y="1603296"/>
                    <a:pt x="0" y="978291"/>
                    <a:pt x="0" y="978291"/>
                  </a:cubicBezTo>
                  <a:cubicBezTo>
                    <a:pt x="0" y="978291"/>
                    <a:pt x="1262847" y="-5478"/>
                    <a:pt x="2813148" y="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0" name="Freeform: Shape 230">
              <a:extLst>
                <a:ext uri="{FF2B5EF4-FFF2-40B4-BE49-F238E27FC236}">
                  <a16:creationId xmlns:a16="http://schemas.microsoft.com/office/drawing/2014/main" id="{DE1F3B4B-EB15-D420-1F2A-C6CF68B5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877" y="8793059"/>
              <a:ext cx="103658" cy="139541"/>
            </a:xfrm>
            <a:custGeom>
              <a:avLst/>
              <a:gdLst>
                <a:gd name="connsiteX0" fmla="*/ 0 w 103658"/>
                <a:gd name="connsiteY0" fmla="*/ 0 h 139541"/>
                <a:gd name="connsiteX1" fmla="*/ 103537 w 103658"/>
                <a:gd name="connsiteY1" fmla="*/ 139387 h 139541"/>
                <a:gd name="connsiteX2" fmla="*/ 103658 w 103658"/>
                <a:gd name="connsiteY2" fmla="*/ 139541 h 139541"/>
                <a:gd name="connsiteX3" fmla="*/ 103536 w 103658"/>
                <a:gd name="connsiteY3" fmla="*/ 139387 h 139541"/>
                <a:gd name="connsiteX4" fmla="*/ 1 w 103658"/>
                <a:gd name="connsiteY4" fmla="*/ 3 h 139541"/>
                <a:gd name="connsiteX5" fmla="*/ 0 w 103658"/>
                <a:gd name="connsiteY5" fmla="*/ 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658" h="139541">
                  <a:moveTo>
                    <a:pt x="0" y="0"/>
                  </a:moveTo>
                  <a:lnTo>
                    <a:pt x="103537" y="139387"/>
                  </a:lnTo>
                  <a:lnTo>
                    <a:pt x="103658" y="139541"/>
                  </a:lnTo>
                  <a:lnTo>
                    <a:pt x="103536" y="139387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1" name="Freeform: Shape 229">
              <a:extLst>
                <a:ext uri="{FF2B5EF4-FFF2-40B4-BE49-F238E27FC236}">
                  <a16:creationId xmlns:a16="http://schemas.microsoft.com/office/drawing/2014/main" id="{BF9BD4B0-DB7A-B6CD-6D37-FF9503AA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6535" y="8932600"/>
              <a:ext cx="146039" cy="184302"/>
            </a:xfrm>
            <a:custGeom>
              <a:avLst/>
              <a:gdLst>
                <a:gd name="connsiteX0" fmla="*/ 0 w 146039"/>
                <a:gd name="connsiteY0" fmla="*/ 0 h 184302"/>
                <a:gd name="connsiteX1" fmla="*/ 146039 w 146039"/>
                <a:gd name="connsiteY1" fmla="*/ 184302 h 184302"/>
                <a:gd name="connsiteX2" fmla="*/ 128506 w 146039"/>
                <a:gd name="connsiteY2" fmla="*/ 163512 h 184302"/>
                <a:gd name="connsiteX3" fmla="*/ 0 w 146039"/>
                <a:gd name="connsiteY3" fmla="*/ 0 h 18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39" h="184302">
                  <a:moveTo>
                    <a:pt x="0" y="0"/>
                  </a:moveTo>
                  <a:lnTo>
                    <a:pt x="146039" y="184302"/>
                  </a:lnTo>
                  <a:lnTo>
                    <a:pt x="128506" y="163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2" name="Freeform: Shape 228">
              <a:extLst>
                <a:ext uri="{FF2B5EF4-FFF2-40B4-BE49-F238E27FC236}">
                  <a16:creationId xmlns:a16="http://schemas.microsoft.com/office/drawing/2014/main" id="{321F93DC-16CE-3F2B-0A2A-967EBDF68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2574" y="9116902"/>
              <a:ext cx="45154" cy="53544"/>
            </a:xfrm>
            <a:custGeom>
              <a:avLst/>
              <a:gdLst>
                <a:gd name="connsiteX0" fmla="*/ 0 w 45154"/>
                <a:gd name="connsiteY0" fmla="*/ 0 h 53544"/>
                <a:gd name="connsiteX1" fmla="*/ 45154 w 45154"/>
                <a:gd name="connsiteY1" fmla="*/ 53544 h 53544"/>
                <a:gd name="connsiteX2" fmla="*/ 14707 w 45154"/>
                <a:gd name="connsiteY2" fmla="*/ 18561 h 53544"/>
                <a:gd name="connsiteX3" fmla="*/ 0 w 45154"/>
                <a:gd name="connsiteY3" fmla="*/ 0 h 53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54" h="53544">
                  <a:moveTo>
                    <a:pt x="0" y="0"/>
                  </a:moveTo>
                  <a:lnTo>
                    <a:pt x="45154" y="53544"/>
                  </a:lnTo>
                  <a:lnTo>
                    <a:pt x="14707" y="18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3" name="Freeform: Shape 227">
              <a:extLst>
                <a:ext uri="{FF2B5EF4-FFF2-40B4-BE49-F238E27FC236}">
                  <a16:creationId xmlns:a16="http://schemas.microsoft.com/office/drawing/2014/main" id="{9B2ED8FE-22DA-73EC-5DA5-60622819E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28" y="9170446"/>
              <a:ext cx="102794" cy="118109"/>
            </a:xfrm>
            <a:custGeom>
              <a:avLst/>
              <a:gdLst>
                <a:gd name="connsiteX0" fmla="*/ 0 w 102794"/>
                <a:gd name="connsiteY0" fmla="*/ 0 h 118109"/>
                <a:gd name="connsiteX1" fmla="*/ 102794 w 102794"/>
                <a:gd name="connsiteY1" fmla="*/ 118109 h 118109"/>
                <a:gd name="connsiteX2" fmla="*/ 66033 w 102794"/>
                <a:gd name="connsiteY2" fmla="*/ 78302 h 118109"/>
                <a:gd name="connsiteX3" fmla="*/ 0 w 102794"/>
                <a:gd name="connsiteY3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94" h="118109">
                  <a:moveTo>
                    <a:pt x="0" y="0"/>
                  </a:moveTo>
                  <a:lnTo>
                    <a:pt x="102794" y="118109"/>
                  </a:lnTo>
                  <a:lnTo>
                    <a:pt x="66033" y="78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4" name="Freeform: Shape 226">
              <a:extLst>
                <a:ext uri="{FF2B5EF4-FFF2-40B4-BE49-F238E27FC236}">
                  <a16:creationId xmlns:a16="http://schemas.microsoft.com/office/drawing/2014/main" id="{F42D7252-B81E-C3CC-1343-2F1FDF9E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522" y="9288555"/>
              <a:ext cx="77047" cy="83431"/>
            </a:xfrm>
            <a:custGeom>
              <a:avLst/>
              <a:gdLst>
                <a:gd name="connsiteX0" fmla="*/ 0 w 77047"/>
                <a:gd name="connsiteY0" fmla="*/ 0 h 83431"/>
                <a:gd name="connsiteX1" fmla="*/ 77047 w 77047"/>
                <a:gd name="connsiteY1" fmla="*/ 83431 h 83431"/>
                <a:gd name="connsiteX2" fmla="*/ 27077 w 77047"/>
                <a:gd name="connsiteY2" fmla="*/ 31111 h 83431"/>
                <a:gd name="connsiteX3" fmla="*/ 0 w 77047"/>
                <a:gd name="connsiteY3" fmla="*/ 0 h 83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47" h="83431">
                  <a:moveTo>
                    <a:pt x="0" y="0"/>
                  </a:moveTo>
                  <a:lnTo>
                    <a:pt x="77047" y="83431"/>
                  </a:lnTo>
                  <a:lnTo>
                    <a:pt x="27077" y="31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5" name="Freeform: Shape 225">
              <a:extLst>
                <a:ext uri="{FF2B5EF4-FFF2-40B4-BE49-F238E27FC236}">
                  <a16:creationId xmlns:a16="http://schemas.microsoft.com/office/drawing/2014/main" id="{C8D4DD26-C27E-655D-4381-064F472C1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569" y="9371986"/>
              <a:ext cx="18580" cy="19454"/>
            </a:xfrm>
            <a:custGeom>
              <a:avLst/>
              <a:gdLst>
                <a:gd name="connsiteX0" fmla="*/ 0 w 18580"/>
                <a:gd name="connsiteY0" fmla="*/ 0 h 19454"/>
                <a:gd name="connsiteX1" fmla="*/ 18580 w 18580"/>
                <a:gd name="connsiteY1" fmla="*/ 19454 h 19454"/>
                <a:gd name="connsiteX2" fmla="*/ 13228 w 18580"/>
                <a:gd name="connsiteY2" fmla="*/ 14324 h 19454"/>
                <a:gd name="connsiteX3" fmla="*/ 0 w 18580"/>
                <a:gd name="connsiteY3" fmla="*/ 0 h 1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80" h="19454">
                  <a:moveTo>
                    <a:pt x="0" y="0"/>
                  </a:moveTo>
                  <a:lnTo>
                    <a:pt x="18580" y="19454"/>
                  </a:lnTo>
                  <a:lnTo>
                    <a:pt x="13228" y="14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6" name="Freeform: Shape 224">
              <a:extLst>
                <a:ext uri="{FF2B5EF4-FFF2-40B4-BE49-F238E27FC236}">
                  <a16:creationId xmlns:a16="http://schemas.microsoft.com/office/drawing/2014/main" id="{6002FA90-D06A-E6B5-5542-D8327D756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6149" y="9391440"/>
              <a:ext cx="107510" cy="103045"/>
            </a:xfrm>
            <a:custGeom>
              <a:avLst/>
              <a:gdLst>
                <a:gd name="connsiteX0" fmla="*/ 0 w 107510"/>
                <a:gd name="connsiteY0" fmla="*/ 0 h 103045"/>
                <a:gd name="connsiteX1" fmla="*/ 107510 w 107510"/>
                <a:gd name="connsiteY1" fmla="*/ 103045 h 103045"/>
                <a:gd name="connsiteX2" fmla="*/ 87750 w 107510"/>
                <a:gd name="connsiteY2" fmla="*/ 85717 h 103045"/>
                <a:gd name="connsiteX3" fmla="*/ 10319 w 107510"/>
                <a:gd name="connsiteY3" fmla="*/ 10804 h 103045"/>
                <a:gd name="connsiteX4" fmla="*/ 0 w 107510"/>
                <a:gd name="connsiteY4" fmla="*/ 0 h 10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10" h="103045">
                  <a:moveTo>
                    <a:pt x="0" y="0"/>
                  </a:moveTo>
                  <a:lnTo>
                    <a:pt x="107510" y="103045"/>
                  </a:lnTo>
                  <a:lnTo>
                    <a:pt x="87750" y="85717"/>
                  </a:lnTo>
                  <a:cubicBezTo>
                    <a:pt x="62228" y="62133"/>
                    <a:pt x="36393" y="37107"/>
                    <a:pt x="10319" y="1080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7" name="Freeform: Shape 223">
              <a:extLst>
                <a:ext uri="{FF2B5EF4-FFF2-40B4-BE49-F238E27FC236}">
                  <a16:creationId xmlns:a16="http://schemas.microsoft.com/office/drawing/2014/main" id="{BDFC37A9-35C6-5006-AA39-83845EE0C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3659" y="9494485"/>
              <a:ext cx="22890" cy="20072"/>
            </a:xfrm>
            <a:custGeom>
              <a:avLst/>
              <a:gdLst>
                <a:gd name="connsiteX0" fmla="*/ 0 w 22890"/>
                <a:gd name="connsiteY0" fmla="*/ 0 h 20072"/>
                <a:gd name="connsiteX1" fmla="*/ 22890 w 22890"/>
                <a:gd name="connsiteY1" fmla="*/ 20072 h 20072"/>
                <a:gd name="connsiteX2" fmla="*/ 10714 w 22890"/>
                <a:gd name="connsiteY2" fmla="*/ 10269 h 20072"/>
                <a:gd name="connsiteX3" fmla="*/ 0 w 22890"/>
                <a:gd name="connsiteY3" fmla="*/ 0 h 2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90" h="20072">
                  <a:moveTo>
                    <a:pt x="0" y="0"/>
                  </a:moveTo>
                  <a:lnTo>
                    <a:pt x="22890" y="20072"/>
                  </a:lnTo>
                  <a:lnTo>
                    <a:pt x="10714" y="10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8" name="Freeform: Shape 220">
              <a:extLst>
                <a:ext uri="{FF2B5EF4-FFF2-40B4-BE49-F238E27FC236}">
                  <a16:creationId xmlns:a16="http://schemas.microsoft.com/office/drawing/2014/main" id="{638B71F2-DE05-77BC-7EE5-83108AB0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2878" y="8793061"/>
              <a:ext cx="990233" cy="1128268"/>
            </a:xfrm>
            <a:custGeom>
              <a:avLst/>
              <a:gdLst>
                <a:gd name="connsiteX0" fmla="*/ 0 w 990233"/>
                <a:gd name="connsiteY0" fmla="*/ 0 h 1128268"/>
                <a:gd name="connsiteX1" fmla="*/ 103535 w 990233"/>
                <a:gd name="connsiteY1" fmla="*/ 139384 h 1128268"/>
                <a:gd name="connsiteX2" fmla="*/ 729835 w 990233"/>
                <a:gd name="connsiteY2" fmla="*/ 806975 h 1128268"/>
                <a:gd name="connsiteX3" fmla="*/ 968616 w 990233"/>
                <a:gd name="connsiteY3" fmla="*/ 936158 h 1128268"/>
                <a:gd name="connsiteX4" fmla="*/ 990233 w 990233"/>
                <a:gd name="connsiteY4" fmla="*/ 943465 h 1128268"/>
                <a:gd name="connsiteX5" fmla="*/ 850720 w 990233"/>
                <a:gd name="connsiteY5" fmla="*/ 1002221 h 1128268"/>
                <a:gd name="connsiteX6" fmla="*/ 547003 w 990233"/>
                <a:gd name="connsiteY6" fmla="*/ 1106418 h 1128268"/>
                <a:gd name="connsiteX7" fmla="*/ 458940 w 990233"/>
                <a:gd name="connsiteY7" fmla="*/ 1128268 h 1128268"/>
                <a:gd name="connsiteX8" fmla="*/ 447719 w 990233"/>
                <a:gd name="connsiteY8" fmla="*/ 1116138 h 1128268"/>
                <a:gd name="connsiteX9" fmla="*/ 779 w 990233"/>
                <a:gd name="connsiteY9" fmla="*/ 3249 h 1128268"/>
                <a:gd name="connsiteX10" fmla="*/ 0 w 990233"/>
                <a:gd name="connsiteY10" fmla="*/ 0 h 1128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0233" h="1128268">
                  <a:moveTo>
                    <a:pt x="0" y="0"/>
                  </a:moveTo>
                  <a:lnTo>
                    <a:pt x="103535" y="139384"/>
                  </a:lnTo>
                  <a:cubicBezTo>
                    <a:pt x="316850" y="419105"/>
                    <a:pt x="537949" y="669719"/>
                    <a:pt x="729835" y="806975"/>
                  </a:cubicBezTo>
                  <a:cubicBezTo>
                    <a:pt x="806589" y="860897"/>
                    <a:pt x="886665" y="903422"/>
                    <a:pt x="968616" y="936158"/>
                  </a:cubicBezTo>
                  <a:lnTo>
                    <a:pt x="990233" y="943465"/>
                  </a:lnTo>
                  <a:lnTo>
                    <a:pt x="850720" y="1002221"/>
                  </a:lnTo>
                  <a:cubicBezTo>
                    <a:pt x="752223" y="1040882"/>
                    <a:pt x="650955" y="1075720"/>
                    <a:pt x="547003" y="1106418"/>
                  </a:cubicBezTo>
                  <a:lnTo>
                    <a:pt x="458940" y="1128268"/>
                  </a:lnTo>
                  <a:lnTo>
                    <a:pt x="447719" y="1116138"/>
                  </a:lnTo>
                  <a:cubicBezTo>
                    <a:pt x="203575" y="813578"/>
                    <a:pt x="25039" y="103190"/>
                    <a:pt x="779" y="32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79" name="Freeform 115">
              <a:extLst>
                <a:ext uri="{FF2B5EF4-FFF2-40B4-BE49-F238E27FC236}">
                  <a16:creationId xmlns:a16="http://schemas.microsoft.com/office/drawing/2014/main" id="{1770FBB3-2F65-A0F3-6A89-A39C6A859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1113" y="5568950"/>
              <a:ext cx="2684462" cy="517525"/>
            </a:xfrm>
            <a:custGeom>
              <a:avLst/>
              <a:gdLst>
                <a:gd name="T0" fmla="*/ 0 w 341"/>
                <a:gd name="T1" fmla="*/ 66 h 66"/>
                <a:gd name="T2" fmla="*/ 341 w 341"/>
                <a:gd name="T3" fmla="*/ 66 h 66"/>
                <a:gd name="T4" fmla="*/ 299 w 341"/>
                <a:gd name="T5" fmla="*/ 46 h 66"/>
                <a:gd name="T6" fmla="*/ 284 w 341"/>
                <a:gd name="T7" fmla="*/ 55 h 66"/>
                <a:gd name="T8" fmla="*/ 234 w 341"/>
                <a:gd name="T9" fmla="*/ 32 h 66"/>
                <a:gd name="T10" fmla="*/ 192 w 341"/>
                <a:gd name="T11" fmla="*/ 42 h 66"/>
                <a:gd name="T12" fmla="*/ 132 w 341"/>
                <a:gd name="T13" fmla="*/ 3 h 66"/>
                <a:gd name="T14" fmla="*/ 65 w 341"/>
                <a:gd name="T15" fmla="*/ 42 h 66"/>
                <a:gd name="T16" fmla="*/ 0 w 341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1" h="66">
                  <a:moveTo>
                    <a:pt x="0" y="66"/>
                  </a:moveTo>
                  <a:cubicBezTo>
                    <a:pt x="341" y="66"/>
                    <a:pt x="341" y="66"/>
                    <a:pt x="341" y="66"/>
                  </a:cubicBezTo>
                  <a:cubicBezTo>
                    <a:pt x="341" y="66"/>
                    <a:pt x="310" y="43"/>
                    <a:pt x="299" y="46"/>
                  </a:cubicBezTo>
                  <a:cubicBezTo>
                    <a:pt x="287" y="49"/>
                    <a:pt x="284" y="55"/>
                    <a:pt x="284" y="55"/>
                  </a:cubicBezTo>
                  <a:cubicBezTo>
                    <a:pt x="284" y="55"/>
                    <a:pt x="265" y="32"/>
                    <a:pt x="234" y="32"/>
                  </a:cubicBezTo>
                  <a:cubicBezTo>
                    <a:pt x="203" y="32"/>
                    <a:pt x="192" y="42"/>
                    <a:pt x="192" y="42"/>
                  </a:cubicBezTo>
                  <a:cubicBezTo>
                    <a:pt x="192" y="42"/>
                    <a:pt x="180" y="0"/>
                    <a:pt x="132" y="3"/>
                  </a:cubicBezTo>
                  <a:cubicBezTo>
                    <a:pt x="85" y="6"/>
                    <a:pt x="65" y="42"/>
                    <a:pt x="65" y="42"/>
                  </a:cubicBezTo>
                  <a:cubicBezTo>
                    <a:pt x="65" y="42"/>
                    <a:pt x="29" y="15"/>
                    <a:pt x="0" y="6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80" name="Freeform: Shape 371">
              <a:extLst>
                <a:ext uri="{FF2B5EF4-FFF2-40B4-BE49-F238E27FC236}">
                  <a16:creationId xmlns:a16="http://schemas.microsoft.com/office/drawing/2014/main" id="{ABB7EA4F-2F0F-004C-CE20-9590CFE78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7712" y="5234228"/>
              <a:ext cx="1428147" cy="2710759"/>
            </a:xfrm>
            <a:custGeom>
              <a:avLst/>
              <a:gdLst>
                <a:gd name="connsiteX0" fmla="*/ 1381135 w 1790759"/>
                <a:gd name="connsiteY0" fmla="*/ 1034 h 2890596"/>
                <a:gd name="connsiteX1" fmla="*/ 1544698 w 1790759"/>
                <a:gd name="connsiteY1" fmla="*/ 106628 h 2890596"/>
                <a:gd name="connsiteX2" fmla="*/ 1473849 w 1790759"/>
                <a:gd name="connsiteY2" fmla="*/ 428157 h 2890596"/>
                <a:gd name="connsiteX3" fmla="*/ 1788736 w 1790759"/>
                <a:gd name="connsiteY3" fmla="*/ 600684 h 2890596"/>
                <a:gd name="connsiteX4" fmla="*/ 1158962 w 1790759"/>
                <a:gd name="connsiteY4" fmla="*/ 1212373 h 2890596"/>
                <a:gd name="connsiteX5" fmla="*/ 1203243 w 1790759"/>
                <a:gd name="connsiteY5" fmla="*/ 1369217 h 2890596"/>
                <a:gd name="connsiteX6" fmla="*/ 1205399 w 1790759"/>
                <a:gd name="connsiteY6" fmla="*/ 1371684 h 2890596"/>
                <a:gd name="connsiteX7" fmla="*/ 962431 w 1790759"/>
                <a:gd name="connsiteY7" fmla="*/ 1363755 h 2890596"/>
                <a:gd name="connsiteX8" fmla="*/ 465073 w 1790759"/>
                <a:gd name="connsiteY8" fmla="*/ 1414255 h 2890596"/>
                <a:gd name="connsiteX9" fmla="*/ 451613 w 1790759"/>
                <a:gd name="connsiteY9" fmla="*/ 1417207 h 2890596"/>
                <a:gd name="connsiteX10" fmla="*/ 490350 w 1790759"/>
                <a:gd name="connsiteY10" fmla="*/ 1620538 h 2890596"/>
                <a:gd name="connsiteX11" fmla="*/ 689175 w 1790759"/>
                <a:gd name="connsiteY11" fmla="*/ 2263682 h 2890596"/>
                <a:gd name="connsiteX12" fmla="*/ 822581 w 1790759"/>
                <a:gd name="connsiteY12" fmla="*/ 2556019 h 2890596"/>
                <a:gd name="connsiteX13" fmla="*/ 822582 w 1790759"/>
                <a:gd name="connsiteY13" fmla="*/ 2556019 h 2890596"/>
                <a:gd name="connsiteX14" fmla="*/ 689176 w 1790759"/>
                <a:gd name="connsiteY14" fmla="*/ 2263683 h 2890596"/>
                <a:gd name="connsiteX15" fmla="*/ 490351 w 1790759"/>
                <a:gd name="connsiteY15" fmla="*/ 1620539 h 2890596"/>
                <a:gd name="connsiteX16" fmla="*/ 451614 w 1790759"/>
                <a:gd name="connsiteY16" fmla="*/ 1417208 h 2890596"/>
                <a:gd name="connsiteX17" fmla="*/ 465074 w 1790759"/>
                <a:gd name="connsiteY17" fmla="*/ 1414256 h 2890596"/>
                <a:gd name="connsiteX18" fmla="*/ 962432 w 1790759"/>
                <a:gd name="connsiteY18" fmla="*/ 1363756 h 2890596"/>
                <a:gd name="connsiteX19" fmla="*/ 1205400 w 1790759"/>
                <a:gd name="connsiteY19" fmla="*/ 1371685 h 2890596"/>
                <a:gd name="connsiteX20" fmla="*/ 1205401 w 1790759"/>
                <a:gd name="connsiteY20" fmla="*/ 1371685 h 2890596"/>
                <a:gd name="connsiteX21" fmla="*/ 1268558 w 1790759"/>
                <a:gd name="connsiteY21" fmla="*/ 1443963 h 2890596"/>
                <a:gd name="connsiteX22" fmla="*/ 1324279 w 1790759"/>
                <a:gd name="connsiteY22" fmla="*/ 1526060 h 2890596"/>
                <a:gd name="connsiteX23" fmla="*/ 1017264 w 1790759"/>
                <a:gd name="connsiteY23" fmla="*/ 1941695 h 2890596"/>
                <a:gd name="connsiteX24" fmla="*/ 985775 w 1790759"/>
                <a:gd name="connsiteY24" fmla="*/ 2467120 h 2890596"/>
                <a:gd name="connsiteX25" fmla="*/ 969662 w 1790759"/>
                <a:gd name="connsiteY25" fmla="*/ 2535816 h 2890596"/>
                <a:gd name="connsiteX26" fmla="*/ 961975 w 1790759"/>
                <a:gd name="connsiteY26" fmla="*/ 2556495 h 2890596"/>
                <a:gd name="connsiteX27" fmla="*/ 961974 w 1790759"/>
                <a:gd name="connsiteY27" fmla="*/ 2556495 h 2890596"/>
                <a:gd name="connsiteX28" fmla="*/ 943953 w 1790759"/>
                <a:gd name="connsiteY28" fmla="*/ 2604970 h 2890596"/>
                <a:gd name="connsiteX29" fmla="*/ 505572 w 1790759"/>
                <a:gd name="connsiteY29" fmla="*/ 2890596 h 2890596"/>
                <a:gd name="connsiteX30" fmla="*/ 41114 w 1790759"/>
                <a:gd name="connsiteY30" fmla="*/ 2365171 h 2890596"/>
                <a:gd name="connsiteX31" fmla="*/ 222174 w 1790759"/>
                <a:gd name="connsiteY31" fmla="*/ 1965220 h 2890596"/>
                <a:gd name="connsiteX32" fmla="*/ 245790 w 1790759"/>
                <a:gd name="connsiteY32" fmla="*/ 1659376 h 2890596"/>
                <a:gd name="connsiteX33" fmla="*/ 324512 w 1790759"/>
                <a:gd name="connsiteY33" fmla="*/ 663421 h 2890596"/>
                <a:gd name="connsiteX34" fmla="*/ 392673 w 1790759"/>
                <a:gd name="connsiteY34" fmla="*/ 620256 h 2890596"/>
                <a:gd name="connsiteX35" fmla="*/ 390109 w 1790759"/>
                <a:gd name="connsiteY35" fmla="*/ 723951 h 2890596"/>
                <a:gd name="connsiteX36" fmla="*/ 390109 w 1790759"/>
                <a:gd name="connsiteY36" fmla="*/ 723952 h 2890596"/>
                <a:gd name="connsiteX37" fmla="*/ 392673 w 1790759"/>
                <a:gd name="connsiteY37" fmla="*/ 620257 h 2890596"/>
                <a:gd name="connsiteX38" fmla="*/ 423191 w 1790759"/>
                <a:gd name="connsiteY38" fmla="*/ 600930 h 2890596"/>
                <a:gd name="connsiteX39" fmla="*/ 922797 w 1790759"/>
                <a:gd name="connsiteY39" fmla="*/ 286998 h 2890596"/>
                <a:gd name="connsiteX40" fmla="*/ 1381135 w 1790759"/>
                <a:gd name="connsiteY40" fmla="*/ 1034 h 2890596"/>
                <a:gd name="connsiteX0" fmla="*/ 1206813 w 1616437"/>
                <a:gd name="connsiteY0" fmla="*/ 1034 h 2908563"/>
                <a:gd name="connsiteX1" fmla="*/ 1370376 w 1616437"/>
                <a:gd name="connsiteY1" fmla="*/ 106628 h 2908563"/>
                <a:gd name="connsiteX2" fmla="*/ 1299527 w 1616437"/>
                <a:gd name="connsiteY2" fmla="*/ 428157 h 2908563"/>
                <a:gd name="connsiteX3" fmla="*/ 1614414 w 1616437"/>
                <a:gd name="connsiteY3" fmla="*/ 600684 h 2908563"/>
                <a:gd name="connsiteX4" fmla="*/ 984640 w 1616437"/>
                <a:gd name="connsiteY4" fmla="*/ 1212373 h 2908563"/>
                <a:gd name="connsiteX5" fmla="*/ 1028921 w 1616437"/>
                <a:gd name="connsiteY5" fmla="*/ 1369217 h 2908563"/>
                <a:gd name="connsiteX6" fmla="*/ 1031077 w 1616437"/>
                <a:gd name="connsiteY6" fmla="*/ 1371684 h 2908563"/>
                <a:gd name="connsiteX7" fmla="*/ 788109 w 1616437"/>
                <a:gd name="connsiteY7" fmla="*/ 1363755 h 2908563"/>
                <a:gd name="connsiteX8" fmla="*/ 290751 w 1616437"/>
                <a:gd name="connsiteY8" fmla="*/ 1414255 h 2908563"/>
                <a:gd name="connsiteX9" fmla="*/ 277291 w 1616437"/>
                <a:gd name="connsiteY9" fmla="*/ 1417207 h 2908563"/>
                <a:gd name="connsiteX10" fmla="*/ 316028 w 1616437"/>
                <a:gd name="connsiteY10" fmla="*/ 1620538 h 2908563"/>
                <a:gd name="connsiteX11" fmla="*/ 514853 w 1616437"/>
                <a:gd name="connsiteY11" fmla="*/ 2263682 h 2908563"/>
                <a:gd name="connsiteX12" fmla="*/ 648259 w 1616437"/>
                <a:gd name="connsiteY12" fmla="*/ 2556019 h 2908563"/>
                <a:gd name="connsiteX13" fmla="*/ 648260 w 1616437"/>
                <a:gd name="connsiteY13" fmla="*/ 2556019 h 2908563"/>
                <a:gd name="connsiteX14" fmla="*/ 514854 w 1616437"/>
                <a:gd name="connsiteY14" fmla="*/ 2263683 h 2908563"/>
                <a:gd name="connsiteX15" fmla="*/ 316029 w 1616437"/>
                <a:gd name="connsiteY15" fmla="*/ 1620539 h 2908563"/>
                <a:gd name="connsiteX16" fmla="*/ 277292 w 1616437"/>
                <a:gd name="connsiteY16" fmla="*/ 1417208 h 2908563"/>
                <a:gd name="connsiteX17" fmla="*/ 290752 w 1616437"/>
                <a:gd name="connsiteY17" fmla="*/ 1414256 h 2908563"/>
                <a:gd name="connsiteX18" fmla="*/ 788110 w 1616437"/>
                <a:gd name="connsiteY18" fmla="*/ 1363756 h 2908563"/>
                <a:gd name="connsiteX19" fmla="*/ 1031078 w 1616437"/>
                <a:gd name="connsiteY19" fmla="*/ 1371685 h 2908563"/>
                <a:gd name="connsiteX20" fmla="*/ 1031079 w 1616437"/>
                <a:gd name="connsiteY20" fmla="*/ 1371685 h 2908563"/>
                <a:gd name="connsiteX21" fmla="*/ 1094236 w 1616437"/>
                <a:gd name="connsiteY21" fmla="*/ 1443963 h 2908563"/>
                <a:gd name="connsiteX22" fmla="*/ 1149957 w 1616437"/>
                <a:gd name="connsiteY22" fmla="*/ 1526060 h 2908563"/>
                <a:gd name="connsiteX23" fmla="*/ 842942 w 1616437"/>
                <a:gd name="connsiteY23" fmla="*/ 1941695 h 2908563"/>
                <a:gd name="connsiteX24" fmla="*/ 811453 w 1616437"/>
                <a:gd name="connsiteY24" fmla="*/ 2467120 h 2908563"/>
                <a:gd name="connsiteX25" fmla="*/ 795340 w 1616437"/>
                <a:gd name="connsiteY25" fmla="*/ 2535816 h 2908563"/>
                <a:gd name="connsiteX26" fmla="*/ 787653 w 1616437"/>
                <a:gd name="connsiteY26" fmla="*/ 2556495 h 2908563"/>
                <a:gd name="connsiteX27" fmla="*/ 787652 w 1616437"/>
                <a:gd name="connsiteY27" fmla="*/ 2556495 h 2908563"/>
                <a:gd name="connsiteX28" fmla="*/ 769631 w 1616437"/>
                <a:gd name="connsiteY28" fmla="*/ 2604970 h 2908563"/>
                <a:gd name="connsiteX29" fmla="*/ 331250 w 1616437"/>
                <a:gd name="connsiteY29" fmla="*/ 2890596 h 2908563"/>
                <a:gd name="connsiteX30" fmla="*/ 444642 w 1616437"/>
                <a:gd name="connsiteY30" fmla="*/ 2098471 h 2908563"/>
                <a:gd name="connsiteX31" fmla="*/ 47852 w 1616437"/>
                <a:gd name="connsiteY31" fmla="*/ 1965220 h 2908563"/>
                <a:gd name="connsiteX32" fmla="*/ 71468 w 1616437"/>
                <a:gd name="connsiteY32" fmla="*/ 1659376 h 2908563"/>
                <a:gd name="connsiteX33" fmla="*/ 150190 w 1616437"/>
                <a:gd name="connsiteY33" fmla="*/ 663421 h 2908563"/>
                <a:gd name="connsiteX34" fmla="*/ 218351 w 1616437"/>
                <a:gd name="connsiteY34" fmla="*/ 620256 h 2908563"/>
                <a:gd name="connsiteX35" fmla="*/ 215787 w 1616437"/>
                <a:gd name="connsiteY35" fmla="*/ 723951 h 2908563"/>
                <a:gd name="connsiteX36" fmla="*/ 215787 w 1616437"/>
                <a:gd name="connsiteY36" fmla="*/ 723952 h 2908563"/>
                <a:gd name="connsiteX37" fmla="*/ 218351 w 1616437"/>
                <a:gd name="connsiteY37" fmla="*/ 620257 h 2908563"/>
                <a:gd name="connsiteX38" fmla="*/ 248869 w 1616437"/>
                <a:gd name="connsiteY38" fmla="*/ 600930 h 2908563"/>
                <a:gd name="connsiteX39" fmla="*/ 748475 w 1616437"/>
                <a:gd name="connsiteY39" fmla="*/ 286998 h 2908563"/>
                <a:gd name="connsiteX40" fmla="*/ 1206813 w 1616437"/>
                <a:gd name="connsiteY40" fmla="*/ 1034 h 2908563"/>
                <a:gd name="connsiteX0" fmla="*/ 1216219 w 1625843"/>
                <a:gd name="connsiteY0" fmla="*/ 1034 h 2908563"/>
                <a:gd name="connsiteX1" fmla="*/ 1379782 w 1625843"/>
                <a:gd name="connsiteY1" fmla="*/ 106628 h 2908563"/>
                <a:gd name="connsiteX2" fmla="*/ 1308933 w 1625843"/>
                <a:gd name="connsiteY2" fmla="*/ 428157 h 2908563"/>
                <a:gd name="connsiteX3" fmla="*/ 1623820 w 1625843"/>
                <a:gd name="connsiteY3" fmla="*/ 600684 h 2908563"/>
                <a:gd name="connsiteX4" fmla="*/ 994046 w 1625843"/>
                <a:gd name="connsiteY4" fmla="*/ 1212373 h 2908563"/>
                <a:gd name="connsiteX5" fmla="*/ 1038327 w 1625843"/>
                <a:gd name="connsiteY5" fmla="*/ 1369217 h 2908563"/>
                <a:gd name="connsiteX6" fmla="*/ 1040483 w 1625843"/>
                <a:gd name="connsiteY6" fmla="*/ 1371684 h 2908563"/>
                <a:gd name="connsiteX7" fmla="*/ 797515 w 1625843"/>
                <a:gd name="connsiteY7" fmla="*/ 1363755 h 2908563"/>
                <a:gd name="connsiteX8" fmla="*/ 300157 w 1625843"/>
                <a:gd name="connsiteY8" fmla="*/ 1414255 h 2908563"/>
                <a:gd name="connsiteX9" fmla="*/ 286697 w 1625843"/>
                <a:gd name="connsiteY9" fmla="*/ 1417207 h 2908563"/>
                <a:gd name="connsiteX10" fmla="*/ 325434 w 1625843"/>
                <a:gd name="connsiteY10" fmla="*/ 1620538 h 2908563"/>
                <a:gd name="connsiteX11" fmla="*/ 524259 w 1625843"/>
                <a:gd name="connsiteY11" fmla="*/ 2263682 h 2908563"/>
                <a:gd name="connsiteX12" fmla="*/ 657665 w 1625843"/>
                <a:gd name="connsiteY12" fmla="*/ 2556019 h 2908563"/>
                <a:gd name="connsiteX13" fmla="*/ 657666 w 1625843"/>
                <a:gd name="connsiteY13" fmla="*/ 2556019 h 2908563"/>
                <a:gd name="connsiteX14" fmla="*/ 524260 w 1625843"/>
                <a:gd name="connsiteY14" fmla="*/ 2263683 h 2908563"/>
                <a:gd name="connsiteX15" fmla="*/ 325435 w 1625843"/>
                <a:gd name="connsiteY15" fmla="*/ 1620539 h 2908563"/>
                <a:gd name="connsiteX16" fmla="*/ 286698 w 1625843"/>
                <a:gd name="connsiteY16" fmla="*/ 1417208 h 2908563"/>
                <a:gd name="connsiteX17" fmla="*/ 300158 w 1625843"/>
                <a:gd name="connsiteY17" fmla="*/ 1414256 h 2908563"/>
                <a:gd name="connsiteX18" fmla="*/ 797516 w 1625843"/>
                <a:gd name="connsiteY18" fmla="*/ 1363756 h 2908563"/>
                <a:gd name="connsiteX19" fmla="*/ 1040484 w 1625843"/>
                <a:gd name="connsiteY19" fmla="*/ 1371685 h 2908563"/>
                <a:gd name="connsiteX20" fmla="*/ 1040485 w 1625843"/>
                <a:gd name="connsiteY20" fmla="*/ 1371685 h 2908563"/>
                <a:gd name="connsiteX21" fmla="*/ 1103642 w 1625843"/>
                <a:gd name="connsiteY21" fmla="*/ 1443963 h 2908563"/>
                <a:gd name="connsiteX22" fmla="*/ 1159363 w 1625843"/>
                <a:gd name="connsiteY22" fmla="*/ 1526060 h 2908563"/>
                <a:gd name="connsiteX23" fmla="*/ 852348 w 1625843"/>
                <a:gd name="connsiteY23" fmla="*/ 1941695 h 2908563"/>
                <a:gd name="connsiteX24" fmla="*/ 820859 w 1625843"/>
                <a:gd name="connsiteY24" fmla="*/ 2467120 h 2908563"/>
                <a:gd name="connsiteX25" fmla="*/ 804746 w 1625843"/>
                <a:gd name="connsiteY25" fmla="*/ 2535816 h 2908563"/>
                <a:gd name="connsiteX26" fmla="*/ 797059 w 1625843"/>
                <a:gd name="connsiteY26" fmla="*/ 2556495 h 2908563"/>
                <a:gd name="connsiteX27" fmla="*/ 797058 w 1625843"/>
                <a:gd name="connsiteY27" fmla="*/ 2556495 h 2908563"/>
                <a:gd name="connsiteX28" fmla="*/ 779037 w 1625843"/>
                <a:gd name="connsiteY28" fmla="*/ 2604970 h 2908563"/>
                <a:gd name="connsiteX29" fmla="*/ 340656 w 1625843"/>
                <a:gd name="connsiteY29" fmla="*/ 2890596 h 2908563"/>
                <a:gd name="connsiteX30" fmla="*/ 454048 w 1625843"/>
                <a:gd name="connsiteY30" fmla="*/ 2098471 h 2908563"/>
                <a:gd name="connsiteX31" fmla="*/ 343008 w 1625843"/>
                <a:gd name="connsiteY31" fmla="*/ 1628670 h 2908563"/>
                <a:gd name="connsiteX32" fmla="*/ 80874 w 1625843"/>
                <a:gd name="connsiteY32" fmla="*/ 1659376 h 2908563"/>
                <a:gd name="connsiteX33" fmla="*/ 159596 w 1625843"/>
                <a:gd name="connsiteY33" fmla="*/ 663421 h 2908563"/>
                <a:gd name="connsiteX34" fmla="*/ 227757 w 1625843"/>
                <a:gd name="connsiteY34" fmla="*/ 620256 h 2908563"/>
                <a:gd name="connsiteX35" fmla="*/ 225193 w 1625843"/>
                <a:gd name="connsiteY35" fmla="*/ 723951 h 2908563"/>
                <a:gd name="connsiteX36" fmla="*/ 225193 w 1625843"/>
                <a:gd name="connsiteY36" fmla="*/ 723952 h 2908563"/>
                <a:gd name="connsiteX37" fmla="*/ 227757 w 1625843"/>
                <a:gd name="connsiteY37" fmla="*/ 620257 h 2908563"/>
                <a:gd name="connsiteX38" fmla="*/ 258275 w 1625843"/>
                <a:gd name="connsiteY38" fmla="*/ 600930 h 2908563"/>
                <a:gd name="connsiteX39" fmla="*/ 757881 w 1625843"/>
                <a:gd name="connsiteY39" fmla="*/ 286998 h 2908563"/>
                <a:gd name="connsiteX40" fmla="*/ 1216219 w 1625843"/>
                <a:gd name="connsiteY40" fmla="*/ 1034 h 2908563"/>
                <a:gd name="connsiteX0" fmla="*/ 1167525 w 1577149"/>
                <a:gd name="connsiteY0" fmla="*/ 1034 h 2908563"/>
                <a:gd name="connsiteX1" fmla="*/ 1331088 w 1577149"/>
                <a:gd name="connsiteY1" fmla="*/ 106628 h 2908563"/>
                <a:gd name="connsiteX2" fmla="*/ 1260239 w 1577149"/>
                <a:gd name="connsiteY2" fmla="*/ 428157 h 2908563"/>
                <a:gd name="connsiteX3" fmla="*/ 1575126 w 1577149"/>
                <a:gd name="connsiteY3" fmla="*/ 600684 h 2908563"/>
                <a:gd name="connsiteX4" fmla="*/ 945352 w 1577149"/>
                <a:gd name="connsiteY4" fmla="*/ 1212373 h 2908563"/>
                <a:gd name="connsiteX5" fmla="*/ 989633 w 1577149"/>
                <a:gd name="connsiteY5" fmla="*/ 1369217 h 2908563"/>
                <a:gd name="connsiteX6" fmla="*/ 991789 w 1577149"/>
                <a:gd name="connsiteY6" fmla="*/ 1371684 h 2908563"/>
                <a:gd name="connsiteX7" fmla="*/ 748821 w 1577149"/>
                <a:gd name="connsiteY7" fmla="*/ 1363755 h 2908563"/>
                <a:gd name="connsiteX8" fmla="*/ 251463 w 1577149"/>
                <a:gd name="connsiteY8" fmla="*/ 1414255 h 2908563"/>
                <a:gd name="connsiteX9" fmla="*/ 238003 w 1577149"/>
                <a:gd name="connsiteY9" fmla="*/ 1417207 h 2908563"/>
                <a:gd name="connsiteX10" fmla="*/ 276740 w 1577149"/>
                <a:gd name="connsiteY10" fmla="*/ 1620538 h 2908563"/>
                <a:gd name="connsiteX11" fmla="*/ 475565 w 1577149"/>
                <a:gd name="connsiteY11" fmla="*/ 2263682 h 2908563"/>
                <a:gd name="connsiteX12" fmla="*/ 608971 w 1577149"/>
                <a:gd name="connsiteY12" fmla="*/ 2556019 h 2908563"/>
                <a:gd name="connsiteX13" fmla="*/ 608972 w 1577149"/>
                <a:gd name="connsiteY13" fmla="*/ 2556019 h 2908563"/>
                <a:gd name="connsiteX14" fmla="*/ 475566 w 1577149"/>
                <a:gd name="connsiteY14" fmla="*/ 2263683 h 2908563"/>
                <a:gd name="connsiteX15" fmla="*/ 276741 w 1577149"/>
                <a:gd name="connsiteY15" fmla="*/ 1620539 h 2908563"/>
                <a:gd name="connsiteX16" fmla="*/ 238004 w 1577149"/>
                <a:gd name="connsiteY16" fmla="*/ 1417208 h 2908563"/>
                <a:gd name="connsiteX17" fmla="*/ 251464 w 1577149"/>
                <a:gd name="connsiteY17" fmla="*/ 1414256 h 2908563"/>
                <a:gd name="connsiteX18" fmla="*/ 748822 w 1577149"/>
                <a:gd name="connsiteY18" fmla="*/ 1363756 h 2908563"/>
                <a:gd name="connsiteX19" fmla="*/ 991790 w 1577149"/>
                <a:gd name="connsiteY19" fmla="*/ 1371685 h 2908563"/>
                <a:gd name="connsiteX20" fmla="*/ 991791 w 1577149"/>
                <a:gd name="connsiteY20" fmla="*/ 1371685 h 2908563"/>
                <a:gd name="connsiteX21" fmla="*/ 1054948 w 1577149"/>
                <a:gd name="connsiteY21" fmla="*/ 1443963 h 2908563"/>
                <a:gd name="connsiteX22" fmla="*/ 1110669 w 1577149"/>
                <a:gd name="connsiteY22" fmla="*/ 1526060 h 2908563"/>
                <a:gd name="connsiteX23" fmla="*/ 803654 w 1577149"/>
                <a:gd name="connsiteY23" fmla="*/ 1941695 h 2908563"/>
                <a:gd name="connsiteX24" fmla="*/ 772165 w 1577149"/>
                <a:gd name="connsiteY24" fmla="*/ 2467120 h 2908563"/>
                <a:gd name="connsiteX25" fmla="*/ 756052 w 1577149"/>
                <a:gd name="connsiteY25" fmla="*/ 2535816 h 2908563"/>
                <a:gd name="connsiteX26" fmla="*/ 748365 w 1577149"/>
                <a:gd name="connsiteY26" fmla="*/ 2556495 h 2908563"/>
                <a:gd name="connsiteX27" fmla="*/ 748364 w 1577149"/>
                <a:gd name="connsiteY27" fmla="*/ 2556495 h 2908563"/>
                <a:gd name="connsiteX28" fmla="*/ 730343 w 1577149"/>
                <a:gd name="connsiteY28" fmla="*/ 2604970 h 2908563"/>
                <a:gd name="connsiteX29" fmla="*/ 291962 w 1577149"/>
                <a:gd name="connsiteY29" fmla="*/ 2890596 h 2908563"/>
                <a:gd name="connsiteX30" fmla="*/ 405354 w 1577149"/>
                <a:gd name="connsiteY30" fmla="*/ 2098471 h 2908563"/>
                <a:gd name="connsiteX31" fmla="*/ 294314 w 1577149"/>
                <a:gd name="connsiteY31" fmla="*/ 1628670 h 2908563"/>
                <a:gd name="connsiteX32" fmla="*/ 203630 w 1577149"/>
                <a:gd name="connsiteY32" fmla="*/ 1297426 h 2908563"/>
                <a:gd name="connsiteX33" fmla="*/ 110902 w 1577149"/>
                <a:gd name="connsiteY33" fmla="*/ 663421 h 2908563"/>
                <a:gd name="connsiteX34" fmla="*/ 179063 w 1577149"/>
                <a:gd name="connsiteY34" fmla="*/ 620256 h 2908563"/>
                <a:gd name="connsiteX35" fmla="*/ 176499 w 1577149"/>
                <a:gd name="connsiteY35" fmla="*/ 723951 h 2908563"/>
                <a:gd name="connsiteX36" fmla="*/ 176499 w 1577149"/>
                <a:gd name="connsiteY36" fmla="*/ 723952 h 2908563"/>
                <a:gd name="connsiteX37" fmla="*/ 179063 w 1577149"/>
                <a:gd name="connsiteY37" fmla="*/ 620257 h 2908563"/>
                <a:gd name="connsiteX38" fmla="*/ 209581 w 1577149"/>
                <a:gd name="connsiteY38" fmla="*/ 600930 h 2908563"/>
                <a:gd name="connsiteX39" fmla="*/ 709187 w 1577149"/>
                <a:gd name="connsiteY39" fmla="*/ 286998 h 2908563"/>
                <a:gd name="connsiteX40" fmla="*/ 1167525 w 1577149"/>
                <a:gd name="connsiteY40" fmla="*/ 1034 h 2908563"/>
                <a:gd name="connsiteX0" fmla="*/ 1056623 w 1466247"/>
                <a:gd name="connsiteY0" fmla="*/ 1034 h 2908563"/>
                <a:gd name="connsiteX1" fmla="*/ 1220186 w 1466247"/>
                <a:gd name="connsiteY1" fmla="*/ 106628 h 2908563"/>
                <a:gd name="connsiteX2" fmla="*/ 1149337 w 1466247"/>
                <a:gd name="connsiteY2" fmla="*/ 428157 h 2908563"/>
                <a:gd name="connsiteX3" fmla="*/ 1464224 w 1466247"/>
                <a:gd name="connsiteY3" fmla="*/ 600684 h 2908563"/>
                <a:gd name="connsiteX4" fmla="*/ 834450 w 1466247"/>
                <a:gd name="connsiteY4" fmla="*/ 1212373 h 2908563"/>
                <a:gd name="connsiteX5" fmla="*/ 878731 w 1466247"/>
                <a:gd name="connsiteY5" fmla="*/ 1369217 h 2908563"/>
                <a:gd name="connsiteX6" fmla="*/ 880887 w 1466247"/>
                <a:gd name="connsiteY6" fmla="*/ 1371684 h 2908563"/>
                <a:gd name="connsiteX7" fmla="*/ 637919 w 1466247"/>
                <a:gd name="connsiteY7" fmla="*/ 1363755 h 2908563"/>
                <a:gd name="connsiteX8" fmla="*/ 140561 w 1466247"/>
                <a:gd name="connsiteY8" fmla="*/ 1414255 h 2908563"/>
                <a:gd name="connsiteX9" fmla="*/ 127101 w 1466247"/>
                <a:gd name="connsiteY9" fmla="*/ 1417207 h 2908563"/>
                <a:gd name="connsiteX10" fmla="*/ 165838 w 1466247"/>
                <a:gd name="connsiteY10" fmla="*/ 1620538 h 2908563"/>
                <a:gd name="connsiteX11" fmla="*/ 364663 w 1466247"/>
                <a:gd name="connsiteY11" fmla="*/ 2263682 h 2908563"/>
                <a:gd name="connsiteX12" fmla="*/ 498069 w 1466247"/>
                <a:gd name="connsiteY12" fmla="*/ 2556019 h 2908563"/>
                <a:gd name="connsiteX13" fmla="*/ 498070 w 1466247"/>
                <a:gd name="connsiteY13" fmla="*/ 2556019 h 2908563"/>
                <a:gd name="connsiteX14" fmla="*/ 364664 w 1466247"/>
                <a:gd name="connsiteY14" fmla="*/ 2263683 h 2908563"/>
                <a:gd name="connsiteX15" fmla="*/ 165839 w 1466247"/>
                <a:gd name="connsiteY15" fmla="*/ 1620539 h 2908563"/>
                <a:gd name="connsiteX16" fmla="*/ 127102 w 1466247"/>
                <a:gd name="connsiteY16" fmla="*/ 1417208 h 2908563"/>
                <a:gd name="connsiteX17" fmla="*/ 140562 w 1466247"/>
                <a:gd name="connsiteY17" fmla="*/ 1414256 h 2908563"/>
                <a:gd name="connsiteX18" fmla="*/ 637920 w 1466247"/>
                <a:gd name="connsiteY18" fmla="*/ 1363756 h 2908563"/>
                <a:gd name="connsiteX19" fmla="*/ 880888 w 1466247"/>
                <a:gd name="connsiteY19" fmla="*/ 1371685 h 2908563"/>
                <a:gd name="connsiteX20" fmla="*/ 880889 w 1466247"/>
                <a:gd name="connsiteY20" fmla="*/ 1371685 h 2908563"/>
                <a:gd name="connsiteX21" fmla="*/ 944046 w 1466247"/>
                <a:gd name="connsiteY21" fmla="*/ 1443963 h 2908563"/>
                <a:gd name="connsiteX22" fmla="*/ 999767 w 1466247"/>
                <a:gd name="connsiteY22" fmla="*/ 1526060 h 2908563"/>
                <a:gd name="connsiteX23" fmla="*/ 692752 w 1466247"/>
                <a:gd name="connsiteY23" fmla="*/ 1941695 h 2908563"/>
                <a:gd name="connsiteX24" fmla="*/ 661263 w 1466247"/>
                <a:gd name="connsiteY24" fmla="*/ 2467120 h 2908563"/>
                <a:gd name="connsiteX25" fmla="*/ 645150 w 1466247"/>
                <a:gd name="connsiteY25" fmla="*/ 2535816 h 2908563"/>
                <a:gd name="connsiteX26" fmla="*/ 637463 w 1466247"/>
                <a:gd name="connsiteY26" fmla="*/ 2556495 h 2908563"/>
                <a:gd name="connsiteX27" fmla="*/ 637462 w 1466247"/>
                <a:gd name="connsiteY27" fmla="*/ 2556495 h 2908563"/>
                <a:gd name="connsiteX28" fmla="*/ 619441 w 1466247"/>
                <a:gd name="connsiteY28" fmla="*/ 2604970 h 2908563"/>
                <a:gd name="connsiteX29" fmla="*/ 181060 w 1466247"/>
                <a:gd name="connsiteY29" fmla="*/ 2890596 h 2908563"/>
                <a:gd name="connsiteX30" fmla="*/ 294452 w 1466247"/>
                <a:gd name="connsiteY30" fmla="*/ 2098471 h 2908563"/>
                <a:gd name="connsiteX31" fmla="*/ 183412 w 1466247"/>
                <a:gd name="connsiteY31" fmla="*/ 1628670 h 2908563"/>
                <a:gd name="connsiteX32" fmla="*/ 92728 w 1466247"/>
                <a:gd name="connsiteY32" fmla="*/ 1297426 h 2908563"/>
                <a:gd name="connsiteX33" fmla="*/ 0 w 1466247"/>
                <a:gd name="connsiteY33" fmla="*/ 663421 h 2908563"/>
                <a:gd name="connsiteX34" fmla="*/ 68161 w 1466247"/>
                <a:gd name="connsiteY34" fmla="*/ 620256 h 2908563"/>
                <a:gd name="connsiteX35" fmla="*/ 65597 w 1466247"/>
                <a:gd name="connsiteY35" fmla="*/ 723951 h 2908563"/>
                <a:gd name="connsiteX36" fmla="*/ 65597 w 1466247"/>
                <a:gd name="connsiteY36" fmla="*/ 723952 h 2908563"/>
                <a:gd name="connsiteX37" fmla="*/ 68161 w 1466247"/>
                <a:gd name="connsiteY37" fmla="*/ 620257 h 2908563"/>
                <a:gd name="connsiteX38" fmla="*/ 98679 w 1466247"/>
                <a:gd name="connsiteY38" fmla="*/ 600930 h 2908563"/>
                <a:gd name="connsiteX39" fmla="*/ 598285 w 1466247"/>
                <a:gd name="connsiteY39" fmla="*/ 286998 h 2908563"/>
                <a:gd name="connsiteX40" fmla="*/ 1056623 w 1466247"/>
                <a:gd name="connsiteY40" fmla="*/ 1034 h 2908563"/>
                <a:gd name="connsiteX0" fmla="*/ 1018523 w 1428147"/>
                <a:gd name="connsiteY0" fmla="*/ 1034 h 2908563"/>
                <a:gd name="connsiteX1" fmla="*/ 1182086 w 1428147"/>
                <a:gd name="connsiteY1" fmla="*/ 106628 h 2908563"/>
                <a:gd name="connsiteX2" fmla="*/ 1111237 w 1428147"/>
                <a:gd name="connsiteY2" fmla="*/ 428157 h 2908563"/>
                <a:gd name="connsiteX3" fmla="*/ 1426124 w 1428147"/>
                <a:gd name="connsiteY3" fmla="*/ 600684 h 2908563"/>
                <a:gd name="connsiteX4" fmla="*/ 796350 w 1428147"/>
                <a:gd name="connsiteY4" fmla="*/ 1212373 h 2908563"/>
                <a:gd name="connsiteX5" fmla="*/ 840631 w 1428147"/>
                <a:gd name="connsiteY5" fmla="*/ 1369217 h 2908563"/>
                <a:gd name="connsiteX6" fmla="*/ 842787 w 1428147"/>
                <a:gd name="connsiteY6" fmla="*/ 1371684 h 2908563"/>
                <a:gd name="connsiteX7" fmla="*/ 599819 w 1428147"/>
                <a:gd name="connsiteY7" fmla="*/ 1363755 h 2908563"/>
                <a:gd name="connsiteX8" fmla="*/ 102461 w 1428147"/>
                <a:gd name="connsiteY8" fmla="*/ 1414255 h 2908563"/>
                <a:gd name="connsiteX9" fmla="*/ 89001 w 1428147"/>
                <a:gd name="connsiteY9" fmla="*/ 1417207 h 2908563"/>
                <a:gd name="connsiteX10" fmla="*/ 127738 w 1428147"/>
                <a:gd name="connsiteY10" fmla="*/ 1620538 h 2908563"/>
                <a:gd name="connsiteX11" fmla="*/ 326563 w 1428147"/>
                <a:gd name="connsiteY11" fmla="*/ 2263682 h 2908563"/>
                <a:gd name="connsiteX12" fmla="*/ 459969 w 1428147"/>
                <a:gd name="connsiteY12" fmla="*/ 2556019 h 2908563"/>
                <a:gd name="connsiteX13" fmla="*/ 459970 w 1428147"/>
                <a:gd name="connsiteY13" fmla="*/ 2556019 h 2908563"/>
                <a:gd name="connsiteX14" fmla="*/ 326564 w 1428147"/>
                <a:gd name="connsiteY14" fmla="*/ 2263683 h 2908563"/>
                <a:gd name="connsiteX15" fmla="*/ 127739 w 1428147"/>
                <a:gd name="connsiteY15" fmla="*/ 1620539 h 2908563"/>
                <a:gd name="connsiteX16" fmla="*/ 89002 w 1428147"/>
                <a:gd name="connsiteY16" fmla="*/ 1417208 h 2908563"/>
                <a:gd name="connsiteX17" fmla="*/ 102462 w 1428147"/>
                <a:gd name="connsiteY17" fmla="*/ 1414256 h 2908563"/>
                <a:gd name="connsiteX18" fmla="*/ 599820 w 1428147"/>
                <a:gd name="connsiteY18" fmla="*/ 1363756 h 2908563"/>
                <a:gd name="connsiteX19" fmla="*/ 842788 w 1428147"/>
                <a:gd name="connsiteY19" fmla="*/ 1371685 h 2908563"/>
                <a:gd name="connsiteX20" fmla="*/ 842789 w 1428147"/>
                <a:gd name="connsiteY20" fmla="*/ 1371685 h 2908563"/>
                <a:gd name="connsiteX21" fmla="*/ 905946 w 1428147"/>
                <a:gd name="connsiteY21" fmla="*/ 1443963 h 2908563"/>
                <a:gd name="connsiteX22" fmla="*/ 961667 w 1428147"/>
                <a:gd name="connsiteY22" fmla="*/ 1526060 h 2908563"/>
                <a:gd name="connsiteX23" fmla="*/ 654652 w 1428147"/>
                <a:gd name="connsiteY23" fmla="*/ 1941695 h 2908563"/>
                <a:gd name="connsiteX24" fmla="*/ 623163 w 1428147"/>
                <a:gd name="connsiteY24" fmla="*/ 2467120 h 2908563"/>
                <a:gd name="connsiteX25" fmla="*/ 607050 w 1428147"/>
                <a:gd name="connsiteY25" fmla="*/ 2535816 h 2908563"/>
                <a:gd name="connsiteX26" fmla="*/ 599363 w 1428147"/>
                <a:gd name="connsiteY26" fmla="*/ 2556495 h 2908563"/>
                <a:gd name="connsiteX27" fmla="*/ 599362 w 1428147"/>
                <a:gd name="connsiteY27" fmla="*/ 2556495 h 2908563"/>
                <a:gd name="connsiteX28" fmla="*/ 581341 w 1428147"/>
                <a:gd name="connsiteY28" fmla="*/ 2604970 h 2908563"/>
                <a:gd name="connsiteX29" fmla="*/ 142960 w 1428147"/>
                <a:gd name="connsiteY29" fmla="*/ 2890596 h 2908563"/>
                <a:gd name="connsiteX30" fmla="*/ 256352 w 1428147"/>
                <a:gd name="connsiteY30" fmla="*/ 2098471 h 2908563"/>
                <a:gd name="connsiteX31" fmla="*/ 145312 w 1428147"/>
                <a:gd name="connsiteY31" fmla="*/ 1628670 h 2908563"/>
                <a:gd name="connsiteX32" fmla="*/ 54628 w 1428147"/>
                <a:gd name="connsiteY32" fmla="*/ 1297426 h 2908563"/>
                <a:gd name="connsiteX33" fmla="*/ 0 w 1428147"/>
                <a:gd name="connsiteY33" fmla="*/ 745971 h 2908563"/>
                <a:gd name="connsiteX34" fmla="*/ 30061 w 1428147"/>
                <a:gd name="connsiteY34" fmla="*/ 620256 h 2908563"/>
                <a:gd name="connsiteX35" fmla="*/ 27497 w 1428147"/>
                <a:gd name="connsiteY35" fmla="*/ 723951 h 2908563"/>
                <a:gd name="connsiteX36" fmla="*/ 27497 w 1428147"/>
                <a:gd name="connsiteY36" fmla="*/ 723952 h 2908563"/>
                <a:gd name="connsiteX37" fmla="*/ 30061 w 1428147"/>
                <a:gd name="connsiteY37" fmla="*/ 620257 h 2908563"/>
                <a:gd name="connsiteX38" fmla="*/ 60579 w 1428147"/>
                <a:gd name="connsiteY38" fmla="*/ 600930 h 2908563"/>
                <a:gd name="connsiteX39" fmla="*/ 560185 w 1428147"/>
                <a:gd name="connsiteY39" fmla="*/ 286998 h 2908563"/>
                <a:gd name="connsiteX40" fmla="*/ 1018523 w 1428147"/>
                <a:gd name="connsiteY40" fmla="*/ 1034 h 2908563"/>
                <a:gd name="connsiteX0" fmla="*/ 1018523 w 1428147"/>
                <a:gd name="connsiteY0" fmla="*/ 1034 h 2908563"/>
                <a:gd name="connsiteX1" fmla="*/ 1182086 w 1428147"/>
                <a:gd name="connsiteY1" fmla="*/ 106628 h 2908563"/>
                <a:gd name="connsiteX2" fmla="*/ 1111237 w 1428147"/>
                <a:gd name="connsiteY2" fmla="*/ 428157 h 2908563"/>
                <a:gd name="connsiteX3" fmla="*/ 1426124 w 1428147"/>
                <a:gd name="connsiteY3" fmla="*/ 600684 h 2908563"/>
                <a:gd name="connsiteX4" fmla="*/ 796350 w 1428147"/>
                <a:gd name="connsiteY4" fmla="*/ 1212373 h 2908563"/>
                <a:gd name="connsiteX5" fmla="*/ 840631 w 1428147"/>
                <a:gd name="connsiteY5" fmla="*/ 1369217 h 2908563"/>
                <a:gd name="connsiteX6" fmla="*/ 842787 w 1428147"/>
                <a:gd name="connsiteY6" fmla="*/ 1371684 h 2908563"/>
                <a:gd name="connsiteX7" fmla="*/ 599819 w 1428147"/>
                <a:gd name="connsiteY7" fmla="*/ 1363755 h 2908563"/>
                <a:gd name="connsiteX8" fmla="*/ 102461 w 1428147"/>
                <a:gd name="connsiteY8" fmla="*/ 1414255 h 2908563"/>
                <a:gd name="connsiteX9" fmla="*/ 89001 w 1428147"/>
                <a:gd name="connsiteY9" fmla="*/ 1417207 h 2908563"/>
                <a:gd name="connsiteX10" fmla="*/ 127738 w 1428147"/>
                <a:gd name="connsiteY10" fmla="*/ 1620538 h 2908563"/>
                <a:gd name="connsiteX11" fmla="*/ 326563 w 1428147"/>
                <a:gd name="connsiteY11" fmla="*/ 2263682 h 2908563"/>
                <a:gd name="connsiteX12" fmla="*/ 459969 w 1428147"/>
                <a:gd name="connsiteY12" fmla="*/ 2556019 h 2908563"/>
                <a:gd name="connsiteX13" fmla="*/ 459970 w 1428147"/>
                <a:gd name="connsiteY13" fmla="*/ 2556019 h 2908563"/>
                <a:gd name="connsiteX14" fmla="*/ 326564 w 1428147"/>
                <a:gd name="connsiteY14" fmla="*/ 2263683 h 2908563"/>
                <a:gd name="connsiteX15" fmla="*/ 127739 w 1428147"/>
                <a:gd name="connsiteY15" fmla="*/ 1620539 h 2908563"/>
                <a:gd name="connsiteX16" fmla="*/ 89002 w 1428147"/>
                <a:gd name="connsiteY16" fmla="*/ 1417208 h 2908563"/>
                <a:gd name="connsiteX17" fmla="*/ 102462 w 1428147"/>
                <a:gd name="connsiteY17" fmla="*/ 1414256 h 2908563"/>
                <a:gd name="connsiteX18" fmla="*/ 599820 w 1428147"/>
                <a:gd name="connsiteY18" fmla="*/ 1363756 h 2908563"/>
                <a:gd name="connsiteX19" fmla="*/ 842788 w 1428147"/>
                <a:gd name="connsiteY19" fmla="*/ 1371685 h 2908563"/>
                <a:gd name="connsiteX20" fmla="*/ 842789 w 1428147"/>
                <a:gd name="connsiteY20" fmla="*/ 1371685 h 2908563"/>
                <a:gd name="connsiteX21" fmla="*/ 905946 w 1428147"/>
                <a:gd name="connsiteY21" fmla="*/ 1443963 h 2908563"/>
                <a:gd name="connsiteX22" fmla="*/ 961667 w 1428147"/>
                <a:gd name="connsiteY22" fmla="*/ 1526060 h 2908563"/>
                <a:gd name="connsiteX23" fmla="*/ 654652 w 1428147"/>
                <a:gd name="connsiteY23" fmla="*/ 1941695 h 2908563"/>
                <a:gd name="connsiteX24" fmla="*/ 623163 w 1428147"/>
                <a:gd name="connsiteY24" fmla="*/ 2467120 h 2908563"/>
                <a:gd name="connsiteX25" fmla="*/ 607050 w 1428147"/>
                <a:gd name="connsiteY25" fmla="*/ 2535816 h 2908563"/>
                <a:gd name="connsiteX26" fmla="*/ 599363 w 1428147"/>
                <a:gd name="connsiteY26" fmla="*/ 2556495 h 2908563"/>
                <a:gd name="connsiteX27" fmla="*/ 599362 w 1428147"/>
                <a:gd name="connsiteY27" fmla="*/ 2556495 h 2908563"/>
                <a:gd name="connsiteX28" fmla="*/ 581341 w 1428147"/>
                <a:gd name="connsiteY28" fmla="*/ 2604970 h 2908563"/>
                <a:gd name="connsiteX29" fmla="*/ 142960 w 1428147"/>
                <a:gd name="connsiteY29" fmla="*/ 2890596 h 2908563"/>
                <a:gd name="connsiteX30" fmla="*/ 256352 w 1428147"/>
                <a:gd name="connsiteY30" fmla="*/ 2098471 h 2908563"/>
                <a:gd name="connsiteX31" fmla="*/ 145312 w 1428147"/>
                <a:gd name="connsiteY31" fmla="*/ 1628670 h 2908563"/>
                <a:gd name="connsiteX32" fmla="*/ 54628 w 1428147"/>
                <a:gd name="connsiteY32" fmla="*/ 1297426 h 2908563"/>
                <a:gd name="connsiteX33" fmla="*/ 0 w 1428147"/>
                <a:gd name="connsiteY33" fmla="*/ 745971 h 2908563"/>
                <a:gd name="connsiteX34" fmla="*/ 30061 w 1428147"/>
                <a:gd name="connsiteY34" fmla="*/ 620256 h 2908563"/>
                <a:gd name="connsiteX35" fmla="*/ 27497 w 1428147"/>
                <a:gd name="connsiteY35" fmla="*/ 723951 h 2908563"/>
                <a:gd name="connsiteX36" fmla="*/ 27497 w 1428147"/>
                <a:gd name="connsiteY36" fmla="*/ 723952 h 2908563"/>
                <a:gd name="connsiteX37" fmla="*/ 30061 w 1428147"/>
                <a:gd name="connsiteY37" fmla="*/ 620257 h 2908563"/>
                <a:gd name="connsiteX38" fmla="*/ 60579 w 1428147"/>
                <a:gd name="connsiteY38" fmla="*/ 600930 h 2908563"/>
                <a:gd name="connsiteX39" fmla="*/ 560185 w 1428147"/>
                <a:gd name="connsiteY39" fmla="*/ 286998 h 2908563"/>
                <a:gd name="connsiteX40" fmla="*/ 1018523 w 1428147"/>
                <a:gd name="connsiteY40" fmla="*/ 1034 h 2908563"/>
                <a:gd name="connsiteX0" fmla="*/ 1018523 w 1428147"/>
                <a:gd name="connsiteY0" fmla="*/ 1034 h 2908563"/>
                <a:gd name="connsiteX1" fmla="*/ 1182086 w 1428147"/>
                <a:gd name="connsiteY1" fmla="*/ 106628 h 2908563"/>
                <a:gd name="connsiteX2" fmla="*/ 1111237 w 1428147"/>
                <a:gd name="connsiteY2" fmla="*/ 428157 h 2908563"/>
                <a:gd name="connsiteX3" fmla="*/ 1426124 w 1428147"/>
                <a:gd name="connsiteY3" fmla="*/ 600684 h 2908563"/>
                <a:gd name="connsiteX4" fmla="*/ 796350 w 1428147"/>
                <a:gd name="connsiteY4" fmla="*/ 1212373 h 2908563"/>
                <a:gd name="connsiteX5" fmla="*/ 840631 w 1428147"/>
                <a:gd name="connsiteY5" fmla="*/ 1369217 h 2908563"/>
                <a:gd name="connsiteX6" fmla="*/ 842787 w 1428147"/>
                <a:gd name="connsiteY6" fmla="*/ 1371684 h 2908563"/>
                <a:gd name="connsiteX7" fmla="*/ 599819 w 1428147"/>
                <a:gd name="connsiteY7" fmla="*/ 1363755 h 2908563"/>
                <a:gd name="connsiteX8" fmla="*/ 102461 w 1428147"/>
                <a:gd name="connsiteY8" fmla="*/ 1414255 h 2908563"/>
                <a:gd name="connsiteX9" fmla="*/ 89001 w 1428147"/>
                <a:gd name="connsiteY9" fmla="*/ 1417207 h 2908563"/>
                <a:gd name="connsiteX10" fmla="*/ 127738 w 1428147"/>
                <a:gd name="connsiteY10" fmla="*/ 1620538 h 2908563"/>
                <a:gd name="connsiteX11" fmla="*/ 326563 w 1428147"/>
                <a:gd name="connsiteY11" fmla="*/ 2263682 h 2908563"/>
                <a:gd name="connsiteX12" fmla="*/ 459969 w 1428147"/>
                <a:gd name="connsiteY12" fmla="*/ 2556019 h 2908563"/>
                <a:gd name="connsiteX13" fmla="*/ 459970 w 1428147"/>
                <a:gd name="connsiteY13" fmla="*/ 2556019 h 2908563"/>
                <a:gd name="connsiteX14" fmla="*/ 326564 w 1428147"/>
                <a:gd name="connsiteY14" fmla="*/ 2263683 h 2908563"/>
                <a:gd name="connsiteX15" fmla="*/ 127739 w 1428147"/>
                <a:gd name="connsiteY15" fmla="*/ 1620539 h 2908563"/>
                <a:gd name="connsiteX16" fmla="*/ 89002 w 1428147"/>
                <a:gd name="connsiteY16" fmla="*/ 1417208 h 2908563"/>
                <a:gd name="connsiteX17" fmla="*/ 102462 w 1428147"/>
                <a:gd name="connsiteY17" fmla="*/ 1414256 h 2908563"/>
                <a:gd name="connsiteX18" fmla="*/ 599820 w 1428147"/>
                <a:gd name="connsiteY18" fmla="*/ 1363756 h 2908563"/>
                <a:gd name="connsiteX19" fmla="*/ 842788 w 1428147"/>
                <a:gd name="connsiteY19" fmla="*/ 1371685 h 2908563"/>
                <a:gd name="connsiteX20" fmla="*/ 842789 w 1428147"/>
                <a:gd name="connsiteY20" fmla="*/ 1371685 h 2908563"/>
                <a:gd name="connsiteX21" fmla="*/ 905946 w 1428147"/>
                <a:gd name="connsiteY21" fmla="*/ 1443963 h 2908563"/>
                <a:gd name="connsiteX22" fmla="*/ 961667 w 1428147"/>
                <a:gd name="connsiteY22" fmla="*/ 1526060 h 2908563"/>
                <a:gd name="connsiteX23" fmla="*/ 654652 w 1428147"/>
                <a:gd name="connsiteY23" fmla="*/ 1941695 h 2908563"/>
                <a:gd name="connsiteX24" fmla="*/ 623163 w 1428147"/>
                <a:gd name="connsiteY24" fmla="*/ 2467120 h 2908563"/>
                <a:gd name="connsiteX25" fmla="*/ 607050 w 1428147"/>
                <a:gd name="connsiteY25" fmla="*/ 2535816 h 2908563"/>
                <a:gd name="connsiteX26" fmla="*/ 599363 w 1428147"/>
                <a:gd name="connsiteY26" fmla="*/ 2556495 h 2908563"/>
                <a:gd name="connsiteX27" fmla="*/ 599362 w 1428147"/>
                <a:gd name="connsiteY27" fmla="*/ 2556495 h 2908563"/>
                <a:gd name="connsiteX28" fmla="*/ 581341 w 1428147"/>
                <a:gd name="connsiteY28" fmla="*/ 2604970 h 2908563"/>
                <a:gd name="connsiteX29" fmla="*/ 142960 w 1428147"/>
                <a:gd name="connsiteY29" fmla="*/ 2890596 h 2908563"/>
                <a:gd name="connsiteX30" fmla="*/ 256352 w 1428147"/>
                <a:gd name="connsiteY30" fmla="*/ 2098471 h 2908563"/>
                <a:gd name="connsiteX31" fmla="*/ 145312 w 1428147"/>
                <a:gd name="connsiteY31" fmla="*/ 1628670 h 2908563"/>
                <a:gd name="connsiteX32" fmla="*/ 54628 w 1428147"/>
                <a:gd name="connsiteY32" fmla="*/ 1297426 h 2908563"/>
                <a:gd name="connsiteX33" fmla="*/ 0 w 1428147"/>
                <a:gd name="connsiteY33" fmla="*/ 745971 h 2908563"/>
                <a:gd name="connsiteX34" fmla="*/ 30061 w 1428147"/>
                <a:gd name="connsiteY34" fmla="*/ 620256 h 2908563"/>
                <a:gd name="connsiteX35" fmla="*/ 27497 w 1428147"/>
                <a:gd name="connsiteY35" fmla="*/ 723951 h 2908563"/>
                <a:gd name="connsiteX36" fmla="*/ 27497 w 1428147"/>
                <a:gd name="connsiteY36" fmla="*/ 723952 h 2908563"/>
                <a:gd name="connsiteX37" fmla="*/ 30061 w 1428147"/>
                <a:gd name="connsiteY37" fmla="*/ 620257 h 2908563"/>
                <a:gd name="connsiteX38" fmla="*/ 60579 w 1428147"/>
                <a:gd name="connsiteY38" fmla="*/ 600930 h 2908563"/>
                <a:gd name="connsiteX39" fmla="*/ 560185 w 1428147"/>
                <a:gd name="connsiteY39" fmla="*/ 286998 h 2908563"/>
                <a:gd name="connsiteX40" fmla="*/ 1018523 w 1428147"/>
                <a:gd name="connsiteY40" fmla="*/ 1034 h 2908563"/>
                <a:gd name="connsiteX0" fmla="*/ 1018523 w 1428147"/>
                <a:gd name="connsiteY0" fmla="*/ 1034 h 2710759"/>
                <a:gd name="connsiteX1" fmla="*/ 1182086 w 1428147"/>
                <a:gd name="connsiteY1" fmla="*/ 106628 h 2710759"/>
                <a:gd name="connsiteX2" fmla="*/ 1111237 w 1428147"/>
                <a:gd name="connsiteY2" fmla="*/ 428157 h 2710759"/>
                <a:gd name="connsiteX3" fmla="*/ 1426124 w 1428147"/>
                <a:gd name="connsiteY3" fmla="*/ 600684 h 2710759"/>
                <a:gd name="connsiteX4" fmla="*/ 796350 w 1428147"/>
                <a:gd name="connsiteY4" fmla="*/ 1212373 h 2710759"/>
                <a:gd name="connsiteX5" fmla="*/ 840631 w 1428147"/>
                <a:gd name="connsiteY5" fmla="*/ 1369217 h 2710759"/>
                <a:gd name="connsiteX6" fmla="*/ 842787 w 1428147"/>
                <a:gd name="connsiteY6" fmla="*/ 1371684 h 2710759"/>
                <a:gd name="connsiteX7" fmla="*/ 599819 w 1428147"/>
                <a:gd name="connsiteY7" fmla="*/ 1363755 h 2710759"/>
                <a:gd name="connsiteX8" fmla="*/ 102461 w 1428147"/>
                <a:gd name="connsiteY8" fmla="*/ 1414255 h 2710759"/>
                <a:gd name="connsiteX9" fmla="*/ 89001 w 1428147"/>
                <a:gd name="connsiteY9" fmla="*/ 1417207 h 2710759"/>
                <a:gd name="connsiteX10" fmla="*/ 127738 w 1428147"/>
                <a:gd name="connsiteY10" fmla="*/ 1620538 h 2710759"/>
                <a:gd name="connsiteX11" fmla="*/ 326563 w 1428147"/>
                <a:gd name="connsiteY11" fmla="*/ 2263682 h 2710759"/>
                <a:gd name="connsiteX12" fmla="*/ 459969 w 1428147"/>
                <a:gd name="connsiteY12" fmla="*/ 2556019 h 2710759"/>
                <a:gd name="connsiteX13" fmla="*/ 459970 w 1428147"/>
                <a:gd name="connsiteY13" fmla="*/ 2556019 h 2710759"/>
                <a:gd name="connsiteX14" fmla="*/ 326564 w 1428147"/>
                <a:gd name="connsiteY14" fmla="*/ 2263683 h 2710759"/>
                <a:gd name="connsiteX15" fmla="*/ 127739 w 1428147"/>
                <a:gd name="connsiteY15" fmla="*/ 1620539 h 2710759"/>
                <a:gd name="connsiteX16" fmla="*/ 89002 w 1428147"/>
                <a:gd name="connsiteY16" fmla="*/ 1417208 h 2710759"/>
                <a:gd name="connsiteX17" fmla="*/ 102462 w 1428147"/>
                <a:gd name="connsiteY17" fmla="*/ 1414256 h 2710759"/>
                <a:gd name="connsiteX18" fmla="*/ 599820 w 1428147"/>
                <a:gd name="connsiteY18" fmla="*/ 1363756 h 2710759"/>
                <a:gd name="connsiteX19" fmla="*/ 842788 w 1428147"/>
                <a:gd name="connsiteY19" fmla="*/ 1371685 h 2710759"/>
                <a:gd name="connsiteX20" fmla="*/ 842789 w 1428147"/>
                <a:gd name="connsiteY20" fmla="*/ 1371685 h 2710759"/>
                <a:gd name="connsiteX21" fmla="*/ 905946 w 1428147"/>
                <a:gd name="connsiteY21" fmla="*/ 1443963 h 2710759"/>
                <a:gd name="connsiteX22" fmla="*/ 961667 w 1428147"/>
                <a:gd name="connsiteY22" fmla="*/ 1526060 h 2710759"/>
                <a:gd name="connsiteX23" fmla="*/ 654652 w 1428147"/>
                <a:gd name="connsiteY23" fmla="*/ 1941695 h 2710759"/>
                <a:gd name="connsiteX24" fmla="*/ 623163 w 1428147"/>
                <a:gd name="connsiteY24" fmla="*/ 2467120 h 2710759"/>
                <a:gd name="connsiteX25" fmla="*/ 607050 w 1428147"/>
                <a:gd name="connsiteY25" fmla="*/ 2535816 h 2710759"/>
                <a:gd name="connsiteX26" fmla="*/ 599363 w 1428147"/>
                <a:gd name="connsiteY26" fmla="*/ 2556495 h 2710759"/>
                <a:gd name="connsiteX27" fmla="*/ 599362 w 1428147"/>
                <a:gd name="connsiteY27" fmla="*/ 2556495 h 2710759"/>
                <a:gd name="connsiteX28" fmla="*/ 581341 w 1428147"/>
                <a:gd name="connsiteY28" fmla="*/ 2604970 h 2710759"/>
                <a:gd name="connsiteX29" fmla="*/ 504910 w 1428147"/>
                <a:gd name="connsiteY29" fmla="*/ 2649296 h 2710759"/>
                <a:gd name="connsiteX30" fmla="*/ 256352 w 1428147"/>
                <a:gd name="connsiteY30" fmla="*/ 2098471 h 2710759"/>
                <a:gd name="connsiteX31" fmla="*/ 145312 w 1428147"/>
                <a:gd name="connsiteY31" fmla="*/ 1628670 h 2710759"/>
                <a:gd name="connsiteX32" fmla="*/ 54628 w 1428147"/>
                <a:gd name="connsiteY32" fmla="*/ 1297426 h 2710759"/>
                <a:gd name="connsiteX33" fmla="*/ 0 w 1428147"/>
                <a:gd name="connsiteY33" fmla="*/ 745971 h 2710759"/>
                <a:gd name="connsiteX34" fmla="*/ 30061 w 1428147"/>
                <a:gd name="connsiteY34" fmla="*/ 620256 h 2710759"/>
                <a:gd name="connsiteX35" fmla="*/ 27497 w 1428147"/>
                <a:gd name="connsiteY35" fmla="*/ 723951 h 2710759"/>
                <a:gd name="connsiteX36" fmla="*/ 27497 w 1428147"/>
                <a:gd name="connsiteY36" fmla="*/ 723952 h 2710759"/>
                <a:gd name="connsiteX37" fmla="*/ 30061 w 1428147"/>
                <a:gd name="connsiteY37" fmla="*/ 620257 h 2710759"/>
                <a:gd name="connsiteX38" fmla="*/ 60579 w 1428147"/>
                <a:gd name="connsiteY38" fmla="*/ 600930 h 2710759"/>
                <a:gd name="connsiteX39" fmla="*/ 560185 w 1428147"/>
                <a:gd name="connsiteY39" fmla="*/ 286998 h 2710759"/>
                <a:gd name="connsiteX40" fmla="*/ 1018523 w 1428147"/>
                <a:gd name="connsiteY40" fmla="*/ 1034 h 2710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8147" h="2710759">
                  <a:moveTo>
                    <a:pt x="1018523" y="1034"/>
                  </a:moveTo>
                  <a:cubicBezTo>
                    <a:pt x="1101274" y="-6226"/>
                    <a:pt x="1164374" y="24285"/>
                    <a:pt x="1182086" y="106628"/>
                  </a:cubicBezTo>
                  <a:cubicBezTo>
                    <a:pt x="1229319" y="326209"/>
                    <a:pt x="1111237" y="428157"/>
                    <a:pt x="1111237" y="428157"/>
                  </a:cubicBezTo>
                  <a:cubicBezTo>
                    <a:pt x="1111237" y="428157"/>
                    <a:pt x="1457612" y="373262"/>
                    <a:pt x="1426124" y="600684"/>
                  </a:cubicBezTo>
                  <a:cubicBezTo>
                    <a:pt x="1394635" y="835949"/>
                    <a:pt x="851455" y="1102583"/>
                    <a:pt x="796350" y="1212373"/>
                  </a:cubicBezTo>
                  <a:cubicBezTo>
                    <a:pt x="772734" y="1271190"/>
                    <a:pt x="800286" y="1320203"/>
                    <a:pt x="840631" y="1369217"/>
                  </a:cubicBezTo>
                  <a:lnTo>
                    <a:pt x="842787" y="1371684"/>
                  </a:lnTo>
                  <a:lnTo>
                    <a:pt x="599819" y="1363755"/>
                  </a:lnTo>
                  <a:cubicBezTo>
                    <a:pt x="423218" y="1366304"/>
                    <a:pt x="255180" y="1386058"/>
                    <a:pt x="102461" y="1414255"/>
                  </a:cubicBezTo>
                  <a:lnTo>
                    <a:pt x="89001" y="1417207"/>
                  </a:lnTo>
                  <a:lnTo>
                    <a:pt x="127738" y="1620538"/>
                  </a:lnTo>
                  <a:cubicBezTo>
                    <a:pt x="174984" y="1840190"/>
                    <a:pt x="241915" y="2055429"/>
                    <a:pt x="326563" y="2263682"/>
                  </a:cubicBezTo>
                  <a:lnTo>
                    <a:pt x="459969" y="2556019"/>
                  </a:lnTo>
                  <a:lnTo>
                    <a:pt x="459970" y="2556019"/>
                  </a:lnTo>
                  <a:lnTo>
                    <a:pt x="326564" y="2263683"/>
                  </a:lnTo>
                  <a:cubicBezTo>
                    <a:pt x="241916" y="2055430"/>
                    <a:pt x="174985" y="1840191"/>
                    <a:pt x="127739" y="1620539"/>
                  </a:cubicBezTo>
                  <a:lnTo>
                    <a:pt x="89002" y="1417208"/>
                  </a:lnTo>
                  <a:lnTo>
                    <a:pt x="102462" y="1414256"/>
                  </a:lnTo>
                  <a:cubicBezTo>
                    <a:pt x="255181" y="1386059"/>
                    <a:pt x="423219" y="1366305"/>
                    <a:pt x="599820" y="1363756"/>
                  </a:cubicBezTo>
                  <a:lnTo>
                    <a:pt x="842788" y="1371685"/>
                  </a:lnTo>
                  <a:lnTo>
                    <a:pt x="842789" y="1371685"/>
                  </a:lnTo>
                  <a:lnTo>
                    <a:pt x="905946" y="1443963"/>
                  </a:lnTo>
                  <a:cubicBezTo>
                    <a:pt x="927718" y="1469695"/>
                    <a:pt x="947891" y="1496652"/>
                    <a:pt x="961667" y="1526060"/>
                  </a:cubicBezTo>
                  <a:cubicBezTo>
                    <a:pt x="1016772" y="1651535"/>
                    <a:pt x="812095" y="1745641"/>
                    <a:pt x="654652" y="1941695"/>
                  </a:cubicBezTo>
                  <a:cubicBezTo>
                    <a:pt x="497209" y="2137749"/>
                    <a:pt x="654652" y="2294592"/>
                    <a:pt x="623163" y="2467120"/>
                  </a:cubicBezTo>
                  <a:cubicBezTo>
                    <a:pt x="619227" y="2489666"/>
                    <a:pt x="613938" y="2512703"/>
                    <a:pt x="607050" y="2535816"/>
                  </a:cubicBezTo>
                  <a:lnTo>
                    <a:pt x="599363" y="2556495"/>
                  </a:lnTo>
                  <a:lnTo>
                    <a:pt x="599362" y="2556495"/>
                  </a:lnTo>
                  <a:lnTo>
                    <a:pt x="581341" y="2604970"/>
                  </a:lnTo>
                  <a:cubicBezTo>
                    <a:pt x="519348" y="2742085"/>
                    <a:pt x="559075" y="2733713"/>
                    <a:pt x="504910" y="2649296"/>
                  </a:cubicBezTo>
                  <a:cubicBezTo>
                    <a:pt x="450745" y="2564880"/>
                    <a:pt x="398051" y="2380789"/>
                    <a:pt x="256352" y="2098471"/>
                  </a:cubicBezTo>
                  <a:cubicBezTo>
                    <a:pt x="198725" y="1782911"/>
                    <a:pt x="141268" y="1790753"/>
                    <a:pt x="145312" y="1628670"/>
                  </a:cubicBezTo>
                  <a:cubicBezTo>
                    <a:pt x="224034" y="1511038"/>
                    <a:pt x="78847" y="1444542"/>
                    <a:pt x="54628" y="1297426"/>
                  </a:cubicBezTo>
                  <a:cubicBezTo>
                    <a:pt x="30409" y="1150310"/>
                    <a:pt x="65852" y="1111983"/>
                    <a:pt x="0" y="745971"/>
                  </a:cubicBezTo>
                  <a:lnTo>
                    <a:pt x="30061" y="620256"/>
                  </a:lnTo>
                  <a:cubicBezTo>
                    <a:pt x="29206" y="654821"/>
                    <a:pt x="28352" y="689386"/>
                    <a:pt x="27497" y="723951"/>
                  </a:cubicBezTo>
                  <a:lnTo>
                    <a:pt x="27497" y="723952"/>
                  </a:lnTo>
                  <a:cubicBezTo>
                    <a:pt x="28352" y="689387"/>
                    <a:pt x="29206" y="654822"/>
                    <a:pt x="30061" y="620257"/>
                  </a:cubicBezTo>
                  <a:lnTo>
                    <a:pt x="60579" y="600930"/>
                  </a:lnTo>
                  <a:cubicBezTo>
                    <a:pt x="274327" y="478274"/>
                    <a:pt x="381094" y="499717"/>
                    <a:pt x="560185" y="286998"/>
                  </a:cubicBezTo>
                  <a:cubicBezTo>
                    <a:pt x="688108" y="130154"/>
                    <a:pt x="880607" y="13135"/>
                    <a:pt x="1018523" y="1034"/>
                  </a:cubicBez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81" name="Freeform: Shape 333">
              <a:extLst>
                <a:ext uri="{FF2B5EF4-FFF2-40B4-BE49-F238E27FC236}">
                  <a16:creationId xmlns:a16="http://schemas.microsoft.com/office/drawing/2014/main" id="{E9ADAD64-4644-824D-3447-AC0520BA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158" y="6605914"/>
              <a:ext cx="2605463" cy="2632461"/>
            </a:xfrm>
            <a:custGeom>
              <a:avLst/>
              <a:gdLst>
                <a:gd name="connsiteX0" fmla="*/ 259341 w 2605463"/>
                <a:gd name="connsiteY0" fmla="*/ 0 h 2632461"/>
                <a:gd name="connsiteX1" fmla="*/ 261866 w 2605463"/>
                <a:gd name="connsiteY1" fmla="*/ 82 h 2632461"/>
                <a:gd name="connsiteX2" fmla="*/ 1023960 w 2605463"/>
                <a:gd name="connsiteY2" fmla="*/ 201458 h 2632461"/>
                <a:gd name="connsiteX3" fmla="*/ 2488481 w 2605463"/>
                <a:gd name="connsiteY3" fmla="*/ 970158 h 2632461"/>
                <a:gd name="connsiteX4" fmla="*/ 2199975 w 2605463"/>
                <a:gd name="connsiteY4" fmla="*/ 2607715 h 2632461"/>
                <a:gd name="connsiteX5" fmla="*/ 2146869 w 2605463"/>
                <a:gd name="connsiteY5" fmla="*/ 2632461 h 2632461"/>
                <a:gd name="connsiteX6" fmla="*/ 2158023 w 2605463"/>
                <a:gd name="connsiteY6" fmla="*/ 2620033 h 2632461"/>
                <a:gd name="connsiteX7" fmla="*/ 2425219 w 2605463"/>
                <a:gd name="connsiteY7" fmla="*/ 2178621 h 2632461"/>
                <a:gd name="connsiteX8" fmla="*/ 677437 w 2605463"/>
                <a:gd name="connsiteY8" fmla="*/ 1237438 h 2632461"/>
                <a:gd name="connsiteX9" fmla="*/ 55267 w 2605463"/>
                <a:gd name="connsiteY9" fmla="*/ 1184944 h 2632461"/>
                <a:gd name="connsiteX10" fmla="*/ 15916 w 2605463"/>
                <a:gd name="connsiteY10" fmla="*/ 1184810 h 2632461"/>
                <a:gd name="connsiteX11" fmla="*/ 23603 w 2605463"/>
                <a:gd name="connsiteY11" fmla="*/ 1164131 h 2632461"/>
                <a:gd name="connsiteX12" fmla="*/ 39716 w 2605463"/>
                <a:gd name="connsiteY12" fmla="*/ 1095435 h 2632461"/>
                <a:gd name="connsiteX13" fmla="*/ 71205 w 2605463"/>
                <a:gd name="connsiteY13" fmla="*/ 570010 h 2632461"/>
                <a:gd name="connsiteX14" fmla="*/ 378220 w 2605463"/>
                <a:gd name="connsiteY14" fmla="*/ 154375 h 2632461"/>
                <a:gd name="connsiteX15" fmla="*/ 322499 w 2605463"/>
                <a:gd name="connsiteY15" fmla="*/ 72278 h 2632461"/>
                <a:gd name="connsiteX16" fmla="*/ 259342 w 2605463"/>
                <a:gd name="connsiteY16" fmla="*/ 0 h 2632461"/>
                <a:gd name="connsiteX17" fmla="*/ 259341 w 2605463"/>
                <a:gd name="connsiteY17" fmla="*/ 0 h 2632461"/>
                <a:gd name="connsiteX18" fmla="*/ 259341 w 2605463"/>
                <a:gd name="connsiteY18" fmla="*/ 0 h 2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05463" h="2632461">
                  <a:moveTo>
                    <a:pt x="259341" y="0"/>
                  </a:moveTo>
                  <a:lnTo>
                    <a:pt x="261866" y="82"/>
                  </a:lnTo>
                  <a:cubicBezTo>
                    <a:pt x="511397" y="20404"/>
                    <a:pt x="771139" y="80123"/>
                    <a:pt x="1023960" y="201458"/>
                  </a:cubicBezTo>
                  <a:cubicBezTo>
                    <a:pt x="2094792" y="711310"/>
                    <a:pt x="2488481" y="970158"/>
                    <a:pt x="2488481" y="970158"/>
                  </a:cubicBezTo>
                  <a:cubicBezTo>
                    <a:pt x="2488481" y="970158"/>
                    <a:pt x="2892073" y="2232180"/>
                    <a:pt x="2199975" y="2607715"/>
                  </a:cubicBezTo>
                  <a:lnTo>
                    <a:pt x="2146869" y="2632461"/>
                  </a:lnTo>
                  <a:lnTo>
                    <a:pt x="2158023" y="2620033"/>
                  </a:lnTo>
                  <a:cubicBezTo>
                    <a:pt x="2321102" y="2427668"/>
                    <a:pt x="2425219" y="2250313"/>
                    <a:pt x="2425219" y="2178621"/>
                  </a:cubicBezTo>
                  <a:cubicBezTo>
                    <a:pt x="2433092" y="1966854"/>
                    <a:pt x="1787515" y="1409988"/>
                    <a:pt x="677437" y="1237438"/>
                  </a:cubicBezTo>
                  <a:cubicBezTo>
                    <a:pt x="470774" y="1205085"/>
                    <a:pt x="260513" y="1189276"/>
                    <a:pt x="55267" y="1184944"/>
                  </a:cubicBezTo>
                  <a:lnTo>
                    <a:pt x="15916" y="1184810"/>
                  </a:lnTo>
                  <a:lnTo>
                    <a:pt x="23603" y="1164131"/>
                  </a:lnTo>
                  <a:cubicBezTo>
                    <a:pt x="30491" y="1141018"/>
                    <a:pt x="35780" y="1117981"/>
                    <a:pt x="39716" y="1095435"/>
                  </a:cubicBezTo>
                  <a:cubicBezTo>
                    <a:pt x="71205" y="922907"/>
                    <a:pt x="-86238" y="766064"/>
                    <a:pt x="71205" y="570010"/>
                  </a:cubicBezTo>
                  <a:cubicBezTo>
                    <a:pt x="228648" y="373956"/>
                    <a:pt x="433325" y="279850"/>
                    <a:pt x="378220" y="154375"/>
                  </a:cubicBezTo>
                  <a:cubicBezTo>
                    <a:pt x="364444" y="124967"/>
                    <a:pt x="344271" y="98010"/>
                    <a:pt x="322499" y="72278"/>
                  </a:cubicBezTo>
                  <a:lnTo>
                    <a:pt x="259342" y="0"/>
                  </a:lnTo>
                  <a:lnTo>
                    <a:pt x="259341" y="0"/>
                  </a:lnTo>
                  <a:lnTo>
                    <a:pt x="259341" y="0"/>
                  </a:lnTo>
                  <a:close/>
                </a:path>
              </a:pathLst>
            </a:custGeom>
            <a:solidFill>
              <a:srgbClr val="1C75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82" name="Freeform 119">
              <a:extLst>
                <a:ext uri="{FF2B5EF4-FFF2-40B4-BE49-F238E27FC236}">
                  <a16:creationId xmlns:a16="http://schemas.microsoft.com/office/drawing/2014/main" id="{1D326313-8891-F886-70A3-6968D9C41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438" y="5686425"/>
              <a:ext cx="590550" cy="2070100"/>
            </a:xfrm>
            <a:custGeom>
              <a:avLst/>
              <a:gdLst>
                <a:gd name="T0" fmla="*/ 2 w 75"/>
                <a:gd name="T1" fmla="*/ 264 h 264"/>
                <a:gd name="T2" fmla="*/ 2 w 75"/>
                <a:gd name="T3" fmla="*/ 264 h 264"/>
                <a:gd name="T4" fmla="*/ 0 w 75"/>
                <a:gd name="T5" fmla="*/ 261 h 264"/>
                <a:gd name="T6" fmla="*/ 71 w 75"/>
                <a:gd name="T7" fmla="*/ 1 h 264"/>
                <a:gd name="T8" fmla="*/ 74 w 75"/>
                <a:gd name="T9" fmla="*/ 0 h 264"/>
                <a:gd name="T10" fmla="*/ 75 w 75"/>
                <a:gd name="T11" fmla="*/ 4 h 264"/>
                <a:gd name="T12" fmla="*/ 5 w 75"/>
                <a:gd name="T13" fmla="*/ 261 h 264"/>
                <a:gd name="T14" fmla="*/ 2 w 75"/>
                <a:gd name="T1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264">
                  <a:moveTo>
                    <a:pt x="2" y="264"/>
                  </a:moveTo>
                  <a:cubicBezTo>
                    <a:pt x="2" y="264"/>
                    <a:pt x="2" y="264"/>
                    <a:pt x="2" y="264"/>
                  </a:cubicBezTo>
                  <a:cubicBezTo>
                    <a:pt x="1" y="264"/>
                    <a:pt x="0" y="263"/>
                    <a:pt x="0" y="261"/>
                  </a:cubicBezTo>
                  <a:cubicBezTo>
                    <a:pt x="7" y="99"/>
                    <a:pt x="70" y="2"/>
                    <a:pt x="71" y="1"/>
                  </a:cubicBezTo>
                  <a:cubicBezTo>
                    <a:pt x="71" y="0"/>
                    <a:pt x="73" y="0"/>
                    <a:pt x="74" y="0"/>
                  </a:cubicBezTo>
                  <a:cubicBezTo>
                    <a:pt x="75" y="1"/>
                    <a:pt x="75" y="3"/>
                    <a:pt x="75" y="4"/>
                  </a:cubicBezTo>
                  <a:cubicBezTo>
                    <a:pt x="74" y="5"/>
                    <a:pt x="12" y="101"/>
                    <a:pt x="5" y="261"/>
                  </a:cubicBezTo>
                  <a:cubicBezTo>
                    <a:pt x="4" y="263"/>
                    <a:pt x="3" y="264"/>
                    <a:pt x="2" y="2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83" name="Freeform 120">
              <a:extLst>
                <a:ext uri="{FF2B5EF4-FFF2-40B4-BE49-F238E27FC236}">
                  <a16:creationId xmlns:a16="http://schemas.microsoft.com/office/drawing/2014/main" id="{CD4EA55F-90FF-15B8-67F5-B91C168D0F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5738" y="2147888"/>
              <a:ext cx="8355012" cy="7931150"/>
            </a:xfrm>
            <a:custGeom>
              <a:avLst/>
              <a:gdLst>
                <a:gd name="T0" fmla="*/ 626 w 1061"/>
                <a:gd name="T1" fmla="*/ 995 h 1011"/>
                <a:gd name="T2" fmla="*/ 365 w 1061"/>
                <a:gd name="T3" fmla="*/ 942 h 1011"/>
                <a:gd name="T4" fmla="*/ 57 w 1061"/>
                <a:gd name="T5" fmla="*/ 602 h 1011"/>
                <a:gd name="T6" fmla="*/ 276 w 1061"/>
                <a:gd name="T7" fmla="*/ 68 h 1011"/>
                <a:gd name="T8" fmla="*/ 586 w 1061"/>
                <a:gd name="T9" fmla="*/ 120 h 1011"/>
                <a:gd name="T10" fmla="*/ 588 w 1061"/>
                <a:gd name="T11" fmla="*/ 121 h 1011"/>
                <a:gd name="T12" fmla="*/ 770 w 1061"/>
                <a:gd name="T13" fmla="*/ 215 h 1011"/>
                <a:gd name="T14" fmla="*/ 893 w 1061"/>
                <a:gd name="T15" fmla="*/ 269 h 1011"/>
                <a:gd name="T16" fmla="*/ 1045 w 1061"/>
                <a:gd name="T17" fmla="*/ 605 h 1011"/>
                <a:gd name="T18" fmla="*/ 845 w 1061"/>
                <a:gd name="T19" fmla="*/ 936 h 1011"/>
                <a:gd name="T20" fmla="*/ 626 w 1061"/>
                <a:gd name="T21" fmla="*/ 995 h 1011"/>
                <a:gd name="T22" fmla="*/ 412 w 1061"/>
                <a:gd name="T23" fmla="*/ 43 h 1011"/>
                <a:gd name="T24" fmla="*/ 277 w 1061"/>
                <a:gd name="T25" fmla="*/ 72 h 1011"/>
                <a:gd name="T26" fmla="*/ 61 w 1061"/>
                <a:gd name="T27" fmla="*/ 601 h 1011"/>
                <a:gd name="T28" fmla="*/ 367 w 1061"/>
                <a:gd name="T29" fmla="*/ 939 h 1011"/>
                <a:gd name="T30" fmla="*/ 367 w 1061"/>
                <a:gd name="T31" fmla="*/ 939 h 1011"/>
                <a:gd name="T32" fmla="*/ 843 w 1061"/>
                <a:gd name="T33" fmla="*/ 933 h 1011"/>
                <a:gd name="T34" fmla="*/ 1042 w 1061"/>
                <a:gd name="T35" fmla="*/ 605 h 1011"/>
                <a:gd name="T36" fmla="*/ 892 w 1061"/>
                <a:gd name="T37" fmla="*/ 272 h 1011"/>
                <a:gd name="T38" fmla="*/ 769 w 1061"/>
                <a:gd name="T39" fmla="*/ 218 h 1011"/>
                <a:gd name="T40" fmla="*/ 585 w 1061"/>
                <a:gd name="T41" fmla="*/ 123 h 1011"/>
                <a:gd name="T42" fmla="*/ 584 w 1061"/>
                <a:gd name="T43" fmla="*/ 122 h 1011"/>
                <a:gd name="T44" fmla="*/ 412 w 1061"/>
                <a:gd name="T45" fmla="*/ 43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1" h="1011">
                  <a:moveTo>
                    <a:pt x="626" y="995"/>
                  </a:moveTo>
                  <a:cubicBezTo>
                    <a:pt x="547" y="995"/>
                    <a:pt x="460" y="977"/>
                    <a:pt x="365" y="942"/>
                  </a:cubicBezTo>
                  <a:cubicBezTo>
                    <a:pt x="363" y="941"/>
                    <a:pt x="110" y="849"/>
                    <a:pt x="57" y="602"/>
                  </a:cubicBezTo>
                  <a:cubicBezTo>
                    <a:pt x="0" y="330"/>
                    <a:pt x="75" y="145"/>
                    <a:pt x="276" y="68"/>
                  </a:cubicBezTo>
                  <a:cubicBezTo>
                    <a:pt x="456" y="0"/>
                    <a:pt x="531" y="69"/>
                    <a:pt x="586" y="120"/>
                  </a:cubicBezTo>
                  <a:cubicBezTo>
                    <a:pt x="588" y="121"/>
                    <a:pt x="588" y="121"/>
                    <a:pt x="588" y="121"/>
                  </a:cubicBezTo>
                  <a:cubicBezTo>
                    <a:pt x="624" y="154"/>
                    <a:pt x="695" y="183"/>
                    <a:pt x="770" y="215"/>
                  </a:cubicBezTo>
                  <a:cubicBezTo>
                    <a:pt x="812" y="232"/>
                    <a:pt x="855" y="250"/>
                    <a:pt x="893" y="269"/>
                  </a:cubicBezTo>
                  <a:cubicBezTo>
                    <a:pt x="1002" y="322"/>
                    <a:pt x="1061" y="454"/>
                    <a:pt x="1045" y="605"/>
                  </a:cubicBezTo>
                  <a:cubicBezTo>
                    <a:pt x="1034" y="707"/>
                    <a:pt x="975" y="855"/>
                    <a:pt x="845" y="936"/>
                  </a:cubicBezTo>
                  <a:cubicBezTo>
                    <a:pt x="782" y="975"/>
                    <a:pt x="709" y="995"/>
                    <a:pt x="626" y="995"/>
                  </a:cubicBezTo>
                  <a:moveTo>
                    <a:pt x="412" y="43"/>
                  </a:moveTo>
                  <a:cubicBezTo>
                    <a:pt x="375" y="43"/>
                    <a:pt x="331" y="51"/>
                    <a:pt x="277" y="72"/>
                  </a:cubicBezTo>
                  <a:cubicBezTo>
                    <a:pt x="78" y="148"/>
                    <a:pt x="4" y="331"/>
                    <a:pt x="61" y="601"/>
                  </a:cubicBezTo>
                  <a:cubicBezTo>
                    <a:pt x="113" y="846"/>
                    <a:pt x="364" y="938"/>
                    <a:pt x="367" y="939"/>
                  </a:cubicBezTo>
                  <a:cubicBezTo>
                    <a:pt x="367" y="939"/>
                    <a:pt x="367" y="939"/>
                    <a:pt x="367" y="939"/>
                  </a:cubicBezTo>
                  <a:cubicBezTo>
                    <a:pt x="561" y="1011"/>
                    <a:pt x="721" y="1009"/>
                    <a:pt x="843" y="933"/>
                  </a:cubicBezTo>
                  <a:cubicBezTo>
                    <a:pt x="972" y="853"/>
                    <a:pt x="1031" y="706"/>
                    <a:pt x="1042" y="605"/>
                  </a:cubicBezTo>
                  <a:cubicBezTo>
                    <a:pt x="1058" y="455"/>
                    <a:pt x="999" y="325"/>
                    <a:pt x="892" y="272"/>
                  </a:cubicBezTo>
                  <a:cubicBezTo>
                    <a:pt x="853" y="253"/>
                    <a:pt x="810" y="235"/>
                    <a:pt x="769" y="218"/>
                  </a:cubicBezTo>
                  <a:cubicBezTo>
                    <a:pt x="693" y="186"/>
                    <a:pt x="622" y="157"/>
                    <a:pt x="585" y="123"/>
                  </a:cubicBezTo>
                  <a:cubicBezTo>
                    <a:pt x="584" y="122"/>
                    <a:pt x="584" y="122"/>
                    <a:pt x="584" y="122"/>
                  </a:cubicBezTo>
                  <a:cubicBezTo>
                    <a:pt x="546" y="87"/>
                    <a:pt x="498" y="43"/>
                    <a:pt x="412" y="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pic>
          <p:nvPicPr>
            <p:cNvPr id="84" name="Picture 121">
              <a:extLst>
                <a:ext uri="{FF2B5EF4-FFF2-40B4-BE49-F238E27FC236}">
                  <a16:creationId xmlns:a16="http://schemas.microsoft.com/office/drawing/2014/main" id="{9333C983-530A-182B-FD14-125DC8B18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925" y="8877300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22">
              <a:extLst>
                <a:ext uri="{FF2B5EF4-FFF2-40B4-BE49-F238E27FC236}">
                  <a16:creationId xmlns:a16="http://schemas.microsoft.com/office/drawing/2014/main" id="{B33739A3-67F3-61CE-A751-7AAE3BA59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13" y="9467850"/>
              <a:ext cx="685800" cy="150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23">
              <a:extLst>
                <a:ext uri="{FF2B5EF4-FFF2-40B4-BE49-F238E27FC236}">
                  <a16:creationId xmlns:a16="http://schemas.microsoft.com/office/drawing/2014/main" id="{74A7F40D-668C-E527-8FC3-5844343EA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0313" y="9458325"/>
              <a:ext cx="236537" cy="18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24">
              <a:extLst>
                <a:ext uri="{FF2B5EF4-FFF2-40B4-BE49-F238E27FC236}">
                  <a16:creationId xmlns:a16="http://schemas.microsoft.com/office/drawing/2014/main" id="{60E6B76F-7C2F-A58B-D804-51815DFA4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263" y="9240838"/>
              <a:ext cx="25876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25">
              <a:extLst>
                <a:ext uri="{FF2B5EF4-FFF2-40B4-BE49-F238E27FC236}">
                  <a16:creationId xmlns:a16="http://schemas.microsoft.com/office/drawing/2014/main" id="{B4F30E54-FAA8-92B4-950F-1CECF4973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8088" y="9212263"/>
              <a:ext cx="260350" cy="187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63CE0A4D-05B8-023A-1236-239621B8B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9004300"/>
              <a:ext cx="2613025" cy="595313"/>
            </a:xfrm>
            <a:custGeom>
              <a:avLst/>
              <a:gdLst>
                <a:gd name="T0" fmla="*/ 0 w 332"/>
                <a:gd name="T1" fmla="*/ 76 h 76"/>
                <a:gd name="T2" fmla="*/ 332 w 332"/>
                <a:gd name="T3" fmla="*/ 76 h 76"/>
                <a:gd name="T4" fmla="*/ 272 w 332"/>
                <a:gd name="T5" fmla="*/ 29 h 76"/>
                <a:gd name="T6" fmla="*/ 234 w 332"/>
                <a:gd name="T7" fmla="*/ 37 h 76"/>
                <a:gd name="T8" fmla="*/ 172 w 332"/>
                <a:gd name="T9" fmla="*/ 9 h 76"/>
                <a:gd name="T10" fmla="*/ 133 w 332"/>
                <a:gd name="T11" fmla="*/ 45 h 76"/>
                <a:gd name="T12" fmla="*/ 91 w 332"/>
                <a:gd name="T13" fmla="*/ 52 h 76"/>
                <a:gd name="T14" fmla="*/ 0 w 332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76">
                  <a:moveTo>
                    <a:pt x="0" y="76"/>
                  </a:moveTo>
                  <a:cubicBezTo>
                    <a:pt x="332" y="76"/>
                    <a:pt x="332" y="76"/>
                    <a:pt x="332" y="76"/>
                  </a:cubicBezTo>
                  <a:cubicBezTo>
                    <a:pt x="332" y="76"/>
                    <a:pt x="307" y="31"/>
                    <a:pt x="272" y="29"/>
                  </a:cubicBezTo>
                  <a:cubicBezTo>
                    <a:pt x="237" y="27"/>
                    <a:pt x="234" y="37"/>
                    <a:pt x="234" y="37"/>
                  </a:cubicBezTo>
                  <a:cubicBezTo>
                    <a:pt x="234" y="37"/>
                    <a:pt x="217" y="0"/>
                    <a:pt x="172" y="9"/>
                  </a:cubicBezTo>
                  <a:cubicBezTo>
                    <a:pt x="126" y="17"/>
                    <a:pt x="133" y="45"/>
                    <a:pt x="133" y="45"/>
                  </a:cubicBezTo>
                  <a:cubicBezTo>
                    <a:pt x="133" y="45"/>
                    <a:pt x="109" y="28"/>
                    <a:pt x="91" y="52"/>
                  </a:cubicBezTo>
                  <a:cubicBezTo>
                    <a:pt x="91" y="52"/>
                    <a:pt x="28" y="38"/>
                    <a:pt x="0" y="7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0" name="Freeform 127">
              <a:extLst>
                <a:ext uri="{FF2B5EF4-FFF2-40B4-BE49-F238E27FC236}">
                  <a16:creationId xmlns:a16="http://schemas.microsoft.com/office/drawing/2014/main" id="{22D615B1-CA72-EF17-D720-A58B630A9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41163" y="4486275"/>
              <a:ext cx="2093912" cy="400050"/>
            </a:xfrm>
            <a:custGeom>
              <a:avLst/>
              <a:gdLst>
                <a:gd name="T0" fmla="*/ 0 w 266"/>
                <a:gd name="T1" fmla="*/ 51 h 51"/>
                <a:gd name="T2" fmla="*/ 266 w 266"/>
                <a:gd name="T3" fmla="*/ 51 h 51"/>
                <a:gd name="T4" fmla="*/ 240 w 266"/>
                <a:gd name="T5" fmla="*/ 30 h 51"/>
                <a:gd name="T6" fmla="*/ 208 w 266"/>
                <a:gd name="T7" fmla="*/ 35 h 51"/>
                <a:gd name="T8" fmla="*/ 178 w 266"/>
                <a:gd name="T9" fmla="*/ 11 h 51"/>
                <a:gd name="T10" fmla="*/ 133 w 266"/>
                <a:gd name="T11" fmla="*/ 12 h 51"/>
                <a:gd name="T12" fmla="*/ 85 w 266"/>
                <a:gd name="T13" fmla="*/ 6 h 51"/>
                <a:gd name="T14" fmla="*/ 53 w 266"/>
                <a:gd name="T15" fmla="*/ 31 h 51"/>
                <a:gd name="T16" fmla="*/ 0 w 266"/>
                <a:gd name="T1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51">
                  <a:moveTo>
                    <a:pt x="0" y="51"/>
                  </a:moveTo>
                  <a:cubicBezTo>
                    <a:pt x="266" y="51"/>
                    <a:pt x="266" y="51"/>
                    <a:pt x="266" y="51"/>
                  </a:cubicBezTo>
                  <a:cubicBezTo>
                    <a:pt x="266" y="51"/>
                    <a:pt x="258" y="36"/>
                    <a:pt x="240" y="30"/>
                  </a:cubicBezTo>
                  <a:cubicBezTo>
                    <a:pt x="222" y="25"/>
                    <a:pt x="208" y="35"/>
                    <a:pt x="208" y="35"/>
                  </a:cubicBezTo>
                  <a:cubicBezTo>
                    <a:pt x="208" y="35"/>
                    <a:pt x="194" y="16"/>
                    <a:pt x="178" y="11"/>
                  </a:cubicBezTo>
                  <a:cubicBezTo>
                    <a:pt x="162" y="6"/>
                    <a:pt x="143" y="11"/>
                    <a:pt x="133" y="12"/>
                  </a:cubicBezTo>
                  <a:cubicBezTo>
                    <a:pt x="123" y="13"/>
                    <a:pt x="113" y="0"/>
                    <a:pt x="85" y="6"/>
                  </a:cubicBezTo>
                  <a:cubicBezTo>
                    <a:pt x="58" y="11"/>
                    <a:pt x="53" y="31"/>
                    <a:pt x="53" y="31"/>
                  </a:cubicBezTo>
                  <a:cubicBezTo>
                    <a:pt x="53" y="31"/>
                    <a:pt x="27" y="12"/>
                    <a:pt x="0" y="5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1" name="Freeform 128">
              <a:extLst>
                <a:ext uri="{FF2B5EF4-FFF2-40B4-BE49-F238E27FC236}">
                  <a16:creationId xmlns:a16="http://schemas.microsoft.com/office/drawing/2014/main" id="{5E104B9C-6F02-C1D1-3E15-3643BEF2C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4030663"/>
              <a:ext cx="1930400" cy="384175"/>
            </a:xfrm>
            <a:custGeom>
              <a:avLst/>
              <a:gdLst>
                <a:gd name="T0" fmla="*/ 0 w 245"/>
                <a:gd name="T1" fmla="*/ 49 h 49"/>
                <a:gd name="T2" fmla="*/ 245 w 245"/>
                <a:gd name="T3" fmla="*/ 49 h 49"/>
                <a:gd name="T4" fmla="*/ 200 w 245"/>
                <a:gd name="T5" fmla="*/ 20 h 49"/>
                <a:gd name="T6" fmla="*/ 175 w 245"/>
                <a:gd name="T7" fmla="*/ 28 h 49"/>
                <a:gd name="T8" fmla="*/ 91 w 245"/>
                <a:gd name="T9" fmla="*/ 4 h 49"/>
                <a:gd name="T10" fmla="*/ 0 w 245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" h="49">
                  <a:moveTo>
                    <a:pt x="0" y="49"/>
                  </a:moveTo>
                  <a:cubicBezTo>
                    <a:pt x="245" y="49"/>
                    <a:pt x="245" y="49"/>
                    <a:pt x="245" y="49"/>
                  </a:cubicBezTo>
                  <a:cubicBezTo>
                    <a:pt x="245" y="49"/>
                    <a:pt x="212" y="17"/>
                    <a:pt x="200" y="20"/>
                  </a:cubicBezTo>
                  <a:cubicBezTo>
                    <a:pt x="188" y="22"/>
                    <a:pt x="175" y="28"/>
                    <a:pt x="175" y="28"/>
                  </a:cubicBezTo>
                  <a:cubicBezTo>
                    <a:pt x="175" y="28"/>
                    <a:pt x="132" y="0"/>
                    <a:pt x="91" y="4"/>
                  </a:cubicBezTo>
                  <a:cubicBezTo>
                    <a:pt x="49" y="8"/>
                    <a:pt x="0" y="49"/>
                    <a:pt x="0" y="4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2" name="Freeform 130">
              <a:extLst>
                <a:ext uri="{FF2B5EF4-FFF2-40B4-BE49-F238E27FC236}">
                  <a16:creationId xmlns:a16="http://schemas.microsoft.com/office/drawing/2014/main" id="{941C4DB6-1B6C-FCB5-5E55-402B16743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775" y="4635500"/>
              <a:ext cx="787400" cy="1960563"/>
            </a:xfrm>
            <a:custGeom>
              <a:avLst/>
              <a:gdLst>
                <a:gd name="T0" fmla="*/ 0 w 100"/>
                <a:gd name="T1" fmla="*/ 0 h 250"/>
                <a:gd name="T2" fmla="*/ 3 w 100"/>
                <a:gd name="T3" fmla="*/ 250 h 250"/>
                <a:gd name="T4" fmla="*/ 22 w 100"/>
                <a:gd name="T5" fmla="*/ 250 h 250"/>
                <a:gd name="T6" fmla="*/ 0 w 100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250">
                  <a:moveTo>
                    <a:pt x="0" y="0"/>
                  </a:moveTo>
                  <a:cubicBezTo>
                    <a:pt x="0" y="0"/>
                    <a:pt x="79" y="121"/>
                    <a:pt x="3" y="250"/>
                  </a:cubicBezTo>
                  <a:cubicBezTo>
                    <a:pt x="22" y="250"/>
                    <a:pt x="22" y="250"/>
                    <a:pt x="22" y="250"/>
                  </a:cubicBezTo>
                  <a:cubicBezTo>
                    <a:pt x="22" y="250"/>
                    <a:pt x="100" y="11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3" name="Freeform 131">
              <a:extLst>
                <a:ext uri="{FF2B5EF4-FFF2-40B4-BE49-F238E27FC236}">
                  <a16:creationId xmlns:a16="http://schemas.microsoft.com/office/drawing/2014/main" id="{EDEF8340-D421-B6AE-22DE-3DE5C2D9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1038" y="7827963"/>
              <a:ext cx="1527175" cy="3011488"/>
            </a:xfrm>
            <a:custGeom>
              <a:avLst/>
              <a:gdLst>
                <a:gd name="T0" fmla="*/ 59 w 194"/>
                <a:gd name="T1" fmla="*/ 2 h 384"/>
                <a:gd name="T2" fmla="*/ 170 w 194"/>
                <a:gd name="T3" fmla="*/ 130 h 384"/>
                <a:gd name="T4" fmla="*/ 89 w 194"/>
                <a:gd name="T5" fmla="*/ 348 h 384"/>
                <a:gd name="T6" fmla="*/ 0 w 194"/>
                <a:gd name="T7" fmla="*/ 384 h 384"/>
                <a:gd name="T8" fmla="*/ 59 w 194"/>
                <a:gd name="T9" fmla="*/ 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384">
                  <a:moveTo>
                    <a:pt x="59" y="2"/>
                  </a:moveTo>
                  <a:cubicBezTo>
                    <a:pt x="59" y="2"/>
                    <a:pt x="146" y="56"/>
                    <a:pt x="170" y="130"/>
                  </a:cubicBezTo>
                  <a:cubicBezTo>
                    <a:pt x="194" y="204"/>
                    <a:pt x="118" y="317"/>
                    <a:pt x="89" y="348"/>
                  </a:cubicBezTo>
                  <a:cubicBezTo>
                    <a:pt x="60" y="379"/>
                    <a:pt x="0" y="384"/>
                    <a:pt x="0" y="384"/>
                  </a:cubicBezTo>
                  <a:cubicBezTo>
                    <a:pt x="0" y="384"/>
                    <a:pt x="30" y="0"/>
                    <a:pt x="59" y="2"/>
                  </a:cubicBezTo>
                  <a:close/>
                </a:path>
              </a:pathLst>
            </a:custGeom>
            <a:solidFill>
              <a:srgbClr val="FB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4" name="Freeform 132">
              <a:extLst>
                <a:ext uri="{FF2B5EF4-FFF2-40B4-BE49-F238E27FC236}">
                  <a16:creationId xmlns:a16="http://schemas.microsoft.com/office/drawing/2014/main" id="{882CF3BE-8F1A-5A13-59A7-6B2BFBB31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363" y="7842250"/>
              <a:ext cx="1071562" cy="1389063"/>
            </a:xfrm>
            <a:custGeom>
              <a:avLst/>
              <a:gdLst>
                <a:gd name="T0" fmla="*/ 130 w 136"/>
                <a:gd name="T1" fmla="*/ 128 h 177"/>
                <a:gd name="T2" fmla="*/ 19 w 136"/>
                <a:gd name="T3" fmla="*/ 0 h 177"/>
                <a:gd name="T4" fmla="*/ 0 w 136"/>
                <a:gd name="T5" fmla="*/ 48 h 177"/>
                <a:gd name="T6" fmla="*/ 14 w 136"/>
                <a:gd name="T7" fmla="*/ 83 h 177"/>
                <a:gd name="T8" fmla="*/ 106 w 136"/>
                <a:gd name="T9" fmla="*/ 112 h 177"/>
                <a:gd name="T10" fmla="*/ 134 w 136"/>
                <a:gd name="T11" fmla="*/ 177 h 177"/>
                <a:gd name="T12" fmla="*/ 130 w 136"/>
                <a:gd name="T13" fmla="*/ 12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77">
                  <a:moveTo>
                    <a:pt x="130" y="128"/>
                  </a:moveTo>
                  <a:cubicBezTo>
                    <a:pt x="106" y="54"/>
                    <a:pt x="19" y="0"/>
                    <a:pt x="19" y="0"/>
                  </a:cubicBezTo>
                  <a:cubicBezTo>
                    <a:pt x="13" y="0"/>
                    <a:pt x="6" y="18"/>
                    <a:pt x="0" y="48"/>
                  </a:cubicBezTo>
                  <a:cubicBezTo>
                    <a:pt x="7" y="63"/>
                    <a:pt x="14" y="83"/>
                    <a:pt x="14" y="83"/>
                  </a:cubicBezTo>
                  <a:cubicBezTo>
                    <a:pt x="14" y="83"/>
                    <a:pt x="81" y="74"/>
                    <a:pt x="106" y="112"/>
                  </a:cubicBezTo>
                  <a:cubicBezTo>
                    <a:pt x="119" y="132"/>
                    <a:pt x="128" y="157"/>
                    <a:pt x="134" y="177"/>
                  </a:cubicBezTo>
                  <a:cubicBezTo>
                    <a:pt x="136" y="160"/>
                    <a:pt x="135" y="143"/>
                    <a:pt x="130" y="128"/>
                  </a:cubicBezTo>
                  <a:close/>
                </a:path>
              </a:pathLst>
            </a:custGeom>
            <a:solidFill>
              <a:srgbClr val="FDE5C7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5" name="Freeform 133">
              <a:extLst>
                <a:ext uri="{FF2B5EF4-FFF2-40B4-BE49-F238E27FC236}">
                  <a16:creationId xmlns:a16="http://schemas.microsoft.com/office/drawing/2014/main" id="{6FA60E5D-6321-0C9A-5E85-9AFD222F6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8738" y="7827963"/>
              <a:ext cx="1527175" cy="3011488"/>
            </a:xfrm>
            <a:custGeom>
              <a:avLst/>
              <a:gdLst>
                <a:gd name="T0" fmla="*/ 135 w 194"/>
                <a:gd name="T1" fmla="*/ 2 h 384"/>
                <a:gd name="T2" fmla="*/ 24 w 194"/>
                <a:gd name="T3" fmla="*/ 130 h 384"/>
                <a:gd name="T4" fmla="*/ 105 w 194"/>
                <a:gd name="T5" fmla="*/ 348 h 384"/>
                <a:gd name="T6" fmla="*/ 194 w 194"/>
                <a:gd name="T7" fmla="*/ 384 h 384"/>
                <a:gd name="T8" fmla="*/ 135 w 194"/>
                <a:gd name="T9" fmla="*/ 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384">
                  <a:moveTo>
                    <a:pt x="135" y="2"/>
                  </a:moveTo>
                  <a:cubicBezTo>
                    <a:pt x="135" y="2"/>
                    <a:pt x="48" y="56"/>
                    <a:pt x="24" y="130"/>
                  </a:cubicBezTo>
                  <a:cubicBezTo>
                    <a:pt x="0" y="204"/>
                    <a:pt x="76" y="317"/>
                    <a:pt x="105" y="348"/>
                  </a:cubicBezTo>
                  <a:cubicBezTo>
                    <a:pt x="134" y="379"/>
                    <a:pt x="194" y="384"/>
                    <a:pt x="194" y="384"/>
                  </a:cubicBezTo>
                  <a:cubicBezTo>
                    <a:pt x="194" y="384"/>
                    <a:pt x="165" y="0"/>
                    <a:pt x="135" y="2"/>
                  </a:cubicBezTo>
                  <a:close/>
                </a:path>
              </a:pathLst>
            </a:custGeom>
            <a:solidFill>
              <a:srgbClr val="FB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6" name="Freeform 134">
              <a:extLst>
                <a:ext uri="{FF2B5EF4-FFF2-40B4-BE49-F238E27FC236}">
                  <a16:creationId xmlns:a16="http://schemas.microsoft.com/office/drawing/2014/main" id="{572F197B-654A-84D2-82A2-E6D85DDE0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8180388"/>
              <a:ext cx="685800" cy="2235200"/>
            </a:xfrm>
            <a:custGeom>
              <a:avLst/>
              <a:gdLst>
                <a:gd name="T0" fmla="*/ 21 w 87"/>
                <a:gd name="T1" fmla="*/ 85 h 285"/>
                <a:gd name="T2" fmla="*/ 87 w 87"/>
                <a:gd name="T3" fmla="*/ 285 h 285"/>
                <a:gd name="T4" fmla="*/ 34 w 87"/>
                <a:gd name="T5" fmla="*/ 139 h 285"/>
                <a:gd name="T6" fmla="*/ 78 w 87"/>
                <a:gd name="T7" fmla="*/ 0 h 285"/>
                <a:gd name="T8" fmla="*/ 21 w 87"/>
                <a:gd name="T9" fmla="*/ 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85">
                  <a:moveTo>
                    <a:pt x="21" y="85"/>
                  </a:moveTo>
                  <a:cubicBezTo>
                    <a:pt x="0" y="148"/>
                    <a:pt x="53" y="240"/>
                    <a:pt x="87" y="285"/>
                  </a:cubicBezTo>
                  <a:cubicBezTo>
                    <a:pt x="68" y="244"/>
                    <a:pt x="35" y="172"/>
                    <a:pt x="34" y="139"/>
                  </a:cubicBezTo>
                  <a:cubicBezTo>
                    <a:pt x="33" y="92"/>
                    <a:pt x="78" y="1"/>
                    <a:pt x="78" y="0"/>
                  </a:cubicBezTo>
                  <a:cubicBezTo>
                    <a:pt x="56" y="22"/>
                    <a:pt x="32" y="52"/>
                    <a:pt x="21" y="85"/>
                  </a:cubicBezTo>
                  <a:close/>
                </a:path>
              </a:pathLst>
            </a:custGeom>
            <a:solidFill>
              <a:srgbClr val="FDE5C7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7" name="Freeform 135">
              <a:extLst>
                <a:ext uri="{FF2B5EF4-FFF2-40B4-BE49-F238E27FC236}">
                  <a16:creationId xmlns:a16="http://schemas.microsoft.com/office/drawing/2014/main" id="{6E62D8EC-14D3-0246-D884-589982B3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7897813"/>
              <a:ext cx="377825" cy="565150"/>
            </a:xfrm>
            <a:custGeom>
              <a:avLst/>
              <a:gdLst>
                <a:gd name="T0" fmla="*/ 42 w 48"/>
                <a:gd name="T1" fmla="*/ 0 h 72"/>
                <a:gd name="T2" fmla="*/ 48 w 48"/>
                <a:gd name="T3" fmla="*/ 72 h 72"/>
                <a:gd name="T4" fmla="*/ 42 w 48"/>
                <a:gd name="T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72">
                  <a:moveTo>
                    <a:pt x="42" y="0"/>
                  </a:moveTo>
                  <a:cubicBezTo>
                    <a:pt x="32" y="12"/>
                    <a:pt x="0" y="56"/>
                    <a:pt x="48" y="72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DE5C7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8" name="Freeform 136">
              <a:extLst>
                <a:ext uri="{FF2B5EF4-FFF2-40B4-BE49-F238E27FC236}">
                  <a16:creationId xmlns:a16="http://schemas.microsoft.com/office/drawing/2014/main" id="{2D2630AE-8B5B-A850-0B21-373F3C3DE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7615238"/>
              <a:ext cx="3905250" cy="3357563"/>
            </a:xfrm>
            <a:custGeom>
              <a:avLst/>
              <a:gdLst>
                <a:gd name="T0" fmla="*/ 0 w 2460"/>
                <a:gd name="T1" fmla="*/ 0 h 2115"/>
                <a:gd name="T2" fmla="*/ 2460 w 2460"/>
                <a:gd name="T3" fmla="*/ 0 h 2115"/>
                <a:gd name="T4" fmla="*/ 2252 w 2460"/>
                <a:gd name="T5" fmla="*/ 2115 h 2115"/>
                <a:gd name="T6" fmla="*/ 194 w 2460"/>
                <a:gd name="T7" fmla="*/ 2115 h 2115"/>
                <a:gd name="T8" fmla="*/ 0 w 2460"/>
                <a:gd name="T9" fmla="*/ 0 h 2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0" h="2115">
                  <a:moveTo>
                    <a:pt x="0" y="0"/>
                  </a:moveTo>
                  <a:lnTo>
                    <a:pt x="2460" y="0"/>
                  </a:lnTo>
                  <a:lnTo>
                    <a:pt x="2252" y="2115"/>
                  </a:lnTo>
                  <a:lnTo>
                    <a:pt x="194" y="21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5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99" name="Freeform 137">
              <a:extLst>
                <a:ext uri="{FF2B5EF4-FFF2-40B4-BE49-F238E27FC236}">
                  <a16:creationId xmlns:a16="http://schemas.microsoft.com/office/drawing/2014/main" id="{89C1F7DD-2DB9-6B00-7A5E-6847439D1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0788" y="8847138"/>
              <a:ext cx="1063625" cy="987425"/>
            </a:xfrm>
            <a:custGeom>
              <a:avLst/>
              <a:gdLst>
                <a:gd name="T0" fmla="*/ 3 w 135"/>
                <a:gd name="T1" fmla="*/ 41 h 126"/>
                <a:gd name="T2" fmla="*/ 12 w 135"/>
                <a:gd name="T3" fmla="*/ 47 h 126"/>
                <a:gd name="T4" fmla="*/ 4 w 135"/>
                <a:gd name="T5" fmla="*/ 62 h 126"/>
                <a:gd name="T6" fmla="*/ 11 w 135"/>
                <a:gd name="T7" fmla="*/ 78 h 126"/>
                <a:gd name="T8" fmla="*/ 28 w 135"/>
                <a:gd name="T9" fmla="*/ 80 h 126"/>
                <a:gd name="T10" fmla="*/ 38 w 135"/>
                <a:gd name="T11" fmla="*/ 62 h 126"/>
                <a:gd name="T12" fmla="*/ 47 w 135"/>
                <a:gd name="T13" fmla="*/ 67 h 126"/>
                <a:gd name="T14" fmla="*/ 32 w 135"/>
                <a:gd name="T15" fmla="*/ 41 h 126"/>
                <a:gd name="T16" fmla="*/ 3 w 135"/>
                <a:gd name="T17" fmla="*/ 41 h 126"/>
                <a:gd name="T18" fmla="*/ 5 w 135"/>
                <a:gd name="T19" fmla="*/ 77 h 126"/>
                <a:gd name="T20" fmla="*/ 22 w 135"/>
                <a:gd name="T21" fmla="*/ 109 h 126"/>
                <a:gd name="T22" fmla="*/ 39 w 135"/>
                <a:gd name="T23" fmla="*/ 115 h 126"/>
                <a:gd name="T24" fmla="*/ 58 w 135"/>
                <a:gd name="T25" fmla="*/ 115 h 126"/>
                <a:gd name="T26" fmla="*/ 58 w 135"/>
                <a:gd name="T27" fmla="*/ 84 h 126"/>
                <a:gd name="T28" fmla="*/ 23 w 135"/>
                <a:gd name="T29" fmla="*/ 84 h 126"/>
                <a:gd name="T30" fmla="*/ 5 w 135"/>
                <a:gd name="T31" fmla="*/ 77 h 126"/>
                <a:gd name="T32" fmla="*/ 115 w 135"/>
                <a:gd name="T33" fmla="*/ 17 h 126"/>
                <a:gd name="T34" fmla="*/ 106 w 135"/>
                <a:gd name="T35" fmla="*/ 21 h 126"/>
                <a:gd name="T36" fmla="*/ 96 w 135"/>
                <a:gd name="T37" fmla="*/ 7 h 126"/>
                <a:gd name="T38" fmla="*/ 79 w 135"/>
                <a:gd name="T39" fmla="*/ 6 h 126"/>
                <a:gd name="T40" fmla="*/ 69 w 135"/>
                <a:gd name="T41" fmla="*/ 19 h 126"/>
                <a:gd name="T42" fmla="*/ 79 w 135"/>
                <a:gd name="T43" fmla="*/ 37 h 126"/>
                <a:gd name="T44" fmla="*/ 71 w 135"/>
                <a:gd name="T45" fmla="*/ 42 h 126"/>
                <a:gd name="T46" fmla="*/ 101 w 135"/>
                <a:gd name="T47" fmla="*/ 43 h 126"/>
                <a:gd name="T48" fmla="*/ 115 w 135"/>
                <a:gd name="T49" fmla="*/ 17 h 126"/>
                <a:gd name="T50" fmla="*/ 83 w 135"/>
                <a:gd name="T51" fmla="*/ 1 h 126"/>
                <a:gd name="T52" fmla="*/ 46 w 135"/>
                <a:gd name="T53" fmla="*/ 0 h 126"/>
                <a:gd name="T54" fmla="*/ 33 w 135"/>
                <a:gd name="T55" fmla="*/ 13 h 126"/>
                <a:gd name="T56" fmla="*/ 24 w 135"/>
                <a:gd name="T57" fmla="*/ 29 h 126"/>
                <a:gd name="T58" fmla="*/ 51 w 135"/>
                <a:gd name="T59" fmla="*/ 44 h 126"/>
                <a:gd name="T60" fmla="*/ 68 w 135"/>
                <a:gd name="T61" fmla="*/ 13 h 126"/>
                <a:gd name="T62" fmla="*/ 83 w 135"/>
                <a:gd name="T63" fmla="*/ 1 h 126"/>
                <a:gd name="T64" fmla="*/ 85 w 135"/>
                <a:gd name="T65" fmla="*/ 126 h 126"/>
                <a:gd name="T66" fmla="*/ 86 w 135"/>
                <a:gd name="T67" fmla="*/ 116 h 126"/>
                <a:gd name="T68" fmla="*/ 102 w 135"/>
                <a:gd name="T69" fmla="*/ 114 h 126"/>
                <a:gd name="T70" fmla="*/ 112 w 135"/>
                <a:gd name="T71" fmla="*/ 100 h 126"/>
                <a:gd name="T72" fmla="*/ 105 w 135"/>
                <a:gd name="T73" fmla="*/ 85 h 126"/>
                <a:gd name="T74" fmla="*/ 84 w 135"/>
                <a:gd name="T75" fmla="*/ 85 h 126"/>
                <a:gd name="T76" fmla="*/ 84 w 135"/>
                <a:gd name="T77" fmla="*/ 76 h 126"/>
                <a:gd name="T78" fmla="*/ 69 w 135"/>
                <a:gd name="T79" fmla="*/ 101 h 126"/>
                <a:gd name="T80" fmla="*/ 85 w 135"/>
                <a:gd name="T81" fmla="*/ 126 h 126"/>
                <a:gd name="T82" fmla="*/ 115 w 135"/>
                <a:gd name="T83" fmla="*/ 106 h 126"/>
                <a:gd name="T84" fmla="*/ 133 w 135"/>
                <a:gd name="T85" fmla="*/ 74 h 126"/>
                <a:gd name="T86" fmla="*/ 128 w 135"/>
                <a:gd name="T87" fmla="*/ 56 h 126"/>
                <a:gd name="T88" fmla="*/ 118 w 135"/>
                <a:gd name="T89" fmla="*/ 41 h 126"/>
                <a:gd name="T90" fmla="*/ 92 w 135"/>
                <a:gd name="T91" fmla="*/ 57 h 126"/>
                <a:gd name="T92" fmla="*/ 111 w 135"/>
                <a:gd name="T93" fmla="*/ 87 h 126"/>
                <a:gd name="T94" fmla="*/ 115 w 135"/>
                <a:gd name="T95" fmla="*/ 10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26">
                  <a:moveTo>
                    <a:pt x="3" y="41"/>
                  </a:moveTo>
                  <a:cubicBezTo>
                    <a:pt x="12" y="47"/>
                    <a:pt x="12" y="47"/>
                    <a:pt x="12" y="47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9"/>
                    <a:pt x="7" y="75"/>
                    <a:pt x="11" y="78"/>
                  </a:cubicBezTo>
                  <a:cubicBezTo>
                    <a:pt x="15" y="80"/>
                    <a:pt x="22" y="80"/>
                    <a:pt x="28" y="80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32" y="41"/>
                    <a:pt x="32" y="41"/>
                    <a:pt x="32" y="41"/>
                  </a:cubicBezTo>
                  <a:lnTo>
                    <a:pt x="3" y="41"/>
                  </a:lnTo>
                  <a:close/>
                  <a:moveTo>
                    <a:pt x="5" y="77"/>
                  </a:moveTo>
                  <a:cubicBezTo>
                    <a:pt x="22" y="109"/>
                    <a:pt x="22" y="109"/>
                    <a:pt x="22" y="109"/>
                  </a:cubicBezTo>
                  <a:cubicBezTo>
                    <a:pt x="26" y="114"/>
                    <a:pt x="32" y="115"/>
                    <a:pt x="39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17" y="84"/>
                    <a:pt x="10" y="83"/>
                    <a:pt x="5" y="77"/>
                  </a:cubicBezTo>
                  <a:close/>
                  <a:moveTo>
                    <a:pt x="115" y="17"/>
                  </a:moveTo>
                  <a:cubicBezTo>
                    <a:pt x="106" y="21"/>
                    <a:pt x="106" y="21"/>
                    <a:pt x="106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2" y="1"/>
                    <a:pt x="83" y="3"/>
                    <a:pt x="79" y="6"/>
                  </a:cubicBezTo>
                  <a:cubicBezTo>
                    <a:pt x="75" y="8"/>
                    <a:pt x="72" y="14"/>
                    <a:pt x="69" y="19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101" y="43"/>
                    <a:pt x="101" y="43"/>
                    <a:pt x="101" y="43"/>
                  </a:cubicBezTo>
                  <a:lnTo>
                    <a:pt x="115" y="17"/>
                  </a:lnTo>
                  <a:close/>
                  <a:moveTo>
                    <a:pt x="83" y="1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0" y="1"/>
                    <a:pt x="36" y="7"/>
                    <a:pt x="33" y="13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71" y="8"/>
                    <a:pt x="75" y="3"/>
                    <a:pt x="83" y="1"/>
                  </a:cubicBezTo>
                  <a:close/>
                  <a:moveTo>
                    <a:pt x="85" y="126"/>
                  </a:moveTo>
                  <a:cubicBezTo>
                    <a:pt x="86" y="116"/>
                    <a:pt x="86" y="116"/>
                    <a:pt x="86" y="116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10" y="114"/>
                    <a:pt x="112" y="105"/>
                    <a:pt x="112" y="100"/>
                  </a:cubicBezTo>
                  <a:cubicBezTo>
                    <a:pt x="112" y="95"/>
                    <a:pt x="108" y="90"/>
                    <a:pt x="105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4" y="76"/>
                    <a:pt x="84" y="76"/>
                    <a:pt x="84" y="76"/>
                  </a:cubicBezTo>
                  <a:cubicBezTo>
                    <a:pt x="69" y="101"/>
                    <a:pt x="69" y="101"/>
                    <a:pt x="69" y="101"/>
                  </a:cubicBezTo>
                  <a:lnTo>
                    <a:pt x="85" y="126"/>
                  </a:lnTo>
                  <a:close/>
                  <a:moveTo>
                    <a:pt x="115" y="106"/>
                  </a:moveTo>
                  <a:cubicBezTo>
                    <a:pt x="133" y="74"/>
                    <a:pt x="133" y="74"/>
                    <a:pt x="133" y="74"/>
                  </a:cubicBezTo>
                  <a:cubicBezTo>
                    <a:pt x="135" y="68"/>
                    <a:pt x="132" y="62"/>
                    <a:pt x="128" y="56"/>
                  </a:cubicBezTo>
                  <a:cubicBezTo>
                    <a:pt x="118" y="41"/>
                    <a:pt x="118" y="41"/>
                    <a:pt x="118" y="41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111" y="87"/>
                    <a:pt x="111" y="87"/>
                    <a:pt x="111" y="87"/>
                  </a:cubicBezTo>
                  <a:cubicBezTo>
                    <a:pt x="114" y="91"/>
                    <a:pt x="117" y="98"/>
                    <a:pt x="115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0" name="Freeform 138">
              <a:extLst>
                <a:ext uri="{FF2B5EF4-FFF2-40B4-BE49-F238E27FC236}">
                  <a16:creationId xmlns:a16="http://schemas.microsoft.com/office/drawing/2014/main" id="{811247AE-542B-B734-613E-F24FF599A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5" y="8399463"/>
              <a:ext cx="2197100" cy="2643188"/>
            </a:xfrm>
            <a:custGeom>
              <a:avLst/>
              <a:gdLst>
                <a:gd name="T0" fmla="*/ 74 w 279"/>
                <a:gd name="T1" fmla="*/ 0 h 337"/>
                <a:gd name="T2" fmla="*/ 182 w 279"/>
                <a:gd name="T3" fmla="*/ 41 h 337"/>
                <a:gd name="T4" fmla="*/ 270 w 279"/>
                <a:gd name="T5" fmla="*/ 69 h 337"/>
                <a:gd name="T6" fmla="*/ 202 w 279"/>
                <a:gd name="T7" fmla="*/ 99 h 337"/>
                <a:gd name="T8" fmla="*/ 88 w 279"/>
                <a:gd name="T9" fmla="*/ 86 h 337"/>
                <a:gd name="T10" fmla="*/ 88 w 279"/>
                <a:gd name="T11" fmla="*/ 96 h 337"/>
                <a:gd name="T12" fmla="*/ 172 w 279"/>
                <a:gd name="T13" fmla="*/ 137 h 337"/>
                <a:gd name="T14" fmla="*/ 262 w 279"/>
                <a:gd name="T15" fmla="*/ 163 h 337"/>
                <a:gd name="T16" fmla="*/ 188 w 279"/>
                <a:gd name="T17" fmla="*/ 187 h 337"/>
                <a:gd name="T18" fmla="*/ 88 w 279"/>
                <a:gd name="T19" fmla="*/ 167 h 337"/>
                <a:gd name="T20" fmla="*/ 216 w 279"/>
                <a:gd name="T21" fmla="*/ 225 h 337"/>
                <a:gd name="T22" fmla="*/ 232 w 279"/>
                <a:gd name="T23" fmla="*/ 266 h 337"/>
                <a:gd name="T24" fmla="*/ 96 w 279"/>
                <a:gd name="T25" fmla="*/ 247 h 337"/>
                <a:gd name="T26" fmla="*/ 205 w 279"/>
                <a:gd name="T27" fmla="*/ 293 h 337"/>
                <a:gd name="T28" fmla="*/ 229 w 279"/>
                <a:gd name="T29" fmla="*/ 320 h 337"/>
                <a:gd name="T30" fmla="*/ 53 w 279"/>
                <a:gd name="T31" fmla="*/ 275 h 337"/>
                <a:gd name="T32" fmla="*/ 74 w 279"/>
                <a:gd name="T3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" h="337">
                  <a:moveTo>
                    <a:pt x="74" y="0"/>
                  </a:moveTo>
                  <a:cubicBezTo>
                    <a:pt x="74" y="0"/>
                    <a:pt x="121" y="28"/>
                    <a:pt x="182" y="41"/>
                  </a:cubicBezTo>
                  <a:cubicBezTo>
                    <a:pt x="243" y="54"/>
                    <a:pt x="262" y="50"/>
                    <a:pt x="270" y="69"/>
                  </a:cubicBezTo>
                  <a:cubicBezTo>
                    <a:pt x="279" y="88"/>
                    <a:pt x="234" y="98"/>
                    <a:pt x="202" y="99"/>
                  </a:cubicBezTo>
                  <a:cubicBezTo>
                    <a:pt x="167" y="99"/>
                    <a:pt x="88" y="86"/>
                    <a:pt x="88" y="86"/>
                  </a:cubicBezTo>
                  <a:cubicBezTo>
                    <a:pt x="88" y="86"/>
                    <a:pt x="83" y="92"/>
                    <a:pt x="88" y="96"/>
                  </a:cubicBezTo>
                  <a:cubicBezTo>
                    <a:pt x="93" y="100"/>
                    <a:pt x="129" y="127"/>
                    <a:pt x="172" y="137"/>
                  </a:cubicBezTo>
                  <a:cubicBezTo>
                    <a:pt x="215" y="147"/>
                    <a:pt x="260" y="145"/>
                    <a:pt x="262" y="163"/>
                  </a:cubicBezTo>
                  <a:cubicBezTo>
                    <a:pt x="264" y="182"/>
                    <a:pt x="234" y="190"/>
                    <a:pt x="188" y="187"/>
                  </a:cubicBezTo>
                  <a:cubicBezTo>
                    <a:pt x="143" y="184"/>
                    <a:pt x="88" y="167"/>
                    <a:pt x="88" y="167"/>
                  </a:cubicBezTo>
                  <a:cubicBezTo>
                    <a:pt x="88" y="167"/>
                    <a:pt x="126" y="212"/>
                    <a:pt x="216" y="225"/>
                  </a:cubicBezTo>
                  <a:cubicBezTo>
                    <a:pt x="263" y="232"/>
                    <a:pt x="253" y="266"/>
                    <a:pt x="232" y="266"/>
                  </a:cubicBezTo>
                  <a:cubicBezTo>
                    <a:pt x="181" y="267"/>
                    <a:pt x="118" y="258"/>
                    <a:pt x="96" y="247"/>
                  </a:cubicBezTo>
                  <a:cubicBezTo>
                    <a:pt x="96" y="247"/>
                    <a:pt x="142" y="280"/>
                    <a:pt x="205" y="293"/>
                  </a:cubicBezTo>
                  <a:cubicBezTo>
                    <a:pt x="205" y="293"/>
                    <a:pt x="232" y="303"/>
                    <a:pt x="229" y="320"/>
                  </a:cubicBezTo>
                  <a:cubicBezTo>
                    <a:pt x="226" y="337"/>
                    <a:pt x="106" y="330"/>
                    <a:pt x="53" y="275"/>
                  </a:cubicBezTo>
                  <a:cubicBezTo>
                    <a:pt x="0" y="219"/>
                    <a:pt x="39" y="19"/>
                    <a:pt x="74" y="0"/>
                  </a:cubicBezTo>
                  <a:close/>
                </a:path>
              </a:pathLst>
            </a:custGeom>
            <a:solidFill>
              <a:srgbClr val="FB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1" name="Freeform 140">
              <a:extLst>
                <a:ext uri="{FF2B5EF4-FFF2-40B4-BE49-F238E27FC236}">
                  <a16:creationId xmlns:a16="http://schemas.microsoft.com/office/drawing/2014/main" id="{363C2EB7-2D85-42F5-4298-39A44A45D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838" y="6391275"/>
              <a:ext cx="3613150" cy="933450"/>
            </a:xfrm>
            <a:custGeom>
              <a:avLst/>
              <a:gdLst>
                <a:gd name="T0" fmla="*/ 0 w 459"/>
                <a:gd name="T1" fmla="*/ 119 h 119"/>
                <a:gd name="T2" fmla="*/ 96 w 459"/>
                <a:gd name="T3" fmla="*/ 39 h 119"/>
                <a:gd name="T4" fmla="*/ 283 w 459"/>
                <a:gd name="T5" fmla="*/ 13 h 119"/>
                <a:gd name="T6" fmla="*/ 459 w 459"/>
                <a:gd name="T7" fmla="*/ 118 h 119"/>
                <a:gd name="T8" fmla="*/ 0 w 45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9">
                  <a:moveTo>
                    <a:pt x="0" y="119"/>
                  </a:moveTo>
                  <a:cubicBezTo>
                    <a:pt x="0" y="119"/>
                    <a:pt x="55" y="63"/>
                    <a:pt x="96" y="39"/>
                  </a:cubicBezTo>
                  <a:cubicBezTo>
                    <a:pt x="136" y="15"/>
                    <a:pt x="187" y="0"/>
                    <a:pt x="283" y="13"/>
                  </a:cubicBezTo>
                  <a:cubicBezTo>
                    <a:pt x="380" y="27"/>
                    <a:pt x="441" y="81"/>
                    <a:pt x="459" y="118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rgbClr val="603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2" name="Freeform 141">
              <a:extLst>
                <a:ext uri="{FF2B5EF4-FFF2-40B4-BE49-F238E27FC236}">
                  <a16:creationId xmlns:a16="http://schemas.microsoft.com/office/drawing/2014/main" id="{820CDF91-805F-C029-84DD-D09AAA306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5" y="6462713"/>
              <a:ext cx="1700212" cy="862013"/>
            </a:xfrm>
            <a:custGeom>
              <a:avLst/>
              <a:gdLst>
                <a:gd name="T0" fmla="*/ 40 w 216"/>
                <a:gd name="T1" fmla="*/ 4 h 110"/>
                <a:gd name="T2" fmla="*/ 0 w 216"/>
                <a:gd name="T3" fmla="*/ 0 h 110"/>
                <a:gd name="T4" fmla="*/ 152 w 216"/>
                <a:gd name="T5" fmla="*/ 110 h 110"/>
                <a:gd name="T6" fmla="*/ 216 w 216"/>
                <a:gd name="T7" fmla="*/ 109 h 110"/>
                <a:gd name="T8" fmla="*/ 40 w 216"/>
                <a:gd name="T9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110">
                  <a:moveTo>
                    <a:pt x="40" y="4"/>
                  </a:moveTo>
                  <a:cubicBezTo>
                    <a:pt x="26" y="2"/>
                    <a:pt x="12" y="1"/>
                    <a:pt x="0" y="0"/>
                  </a:cubicBezTo>
                  <a:cubicBezTo>
                    <a:pt x="17" y="5"/>
                    <a:pt x="90" y="31"/>
                    <a:pt x="152" y="110"/>
                  </a:cubicBezTo>
                  <a:cubicBezTo>
                    <a:pt x="216" y="109"/>
                    <a:pt x="216" y="109"/>
                    <a:pt x="216" y="109"/>
                  </a:cubicBezTo>
                  <a:cubicBezTo>
                    <a:pt x="198" y="72"/>
                    <a:pt x="137" y="18"/>
                    <a:pt x="40" y="4"/>
                  </a:cubicBez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3" name="Rectangle 142">
              <a:extLst>
                <a:ext uri="{FF2B5EF4-FFF2-40B4-BE49-F238E27FC236}">
                  <a16:creationId xmlns:a16="http://schemas.microsoft.com/office/drawing/2014/main" id="{DAB737F5-AB82-FD95-88D5-7A8980315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4238" y="7254875"/>
              <a:ext cx="4314825" cy="407988"/>
            </a:xfrm>
            <a:prstGeom prst="rect">
              <a:avLst/>
            </a:prstGeom>
            <a:solidFill>
              <a:srgbClr val="603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4" name="Rectangle 143">
              <a:extLst>
                <a:ext uri="{FF2B5EF4-FFF2-40B4-BE49-F238E27FC236}">
                  <a16:creationId xmlns:a16="http://schemas.microsoft.com/office/drawing/2014/main" id="{DC278479-B9AE-6E6E-4EF1-ADDF8543D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42675" y="7254875"/>
              <a:ext cx="306387" cy="407988"/>
            </a:xfrm>
            <a:prstGeom prst="rect">
              <a:avLst/>
            </a:pr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5" name="Freeform 144">
              <a:extLst>
                <a:ext uri="{FF2B5EF4-FFF2-40B4-BE49-F238E27FC236}">
                  <a16:creationId xmlns:a16="http://schemas.microsoft.com/office/drawing/2014/main" id="{CF77EA26-67B7-F2B1-E137-9B9A2A365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7254875"/>
              <a:ext cx="1574800" cy="407988"/>
            </a:xfrm>
            <a:custGeom>
              <a:avLst/>
              <a:gdLst>
                <a:gd name="T0" fmla="*/ 0 w 992"/>
                <a:gd name="T1" fmla="*/ 257 h 257"/>
                <a:gd name="T2" fmla="*/ 105 w 992"/>
                <a:gd name="T3" fmla="*/ 257 h 257"/>
                <a:gd name="T4" fmla="*/ 105 w 992"/>
                <a:gd name="T5" fmla="*/ 49 h 257"/>
                <a:gd name="T6" fmla="*/ 992 w 992"/>
                <a:gd name="T7" fmla="*/ 0 h 257"/>
                <a:gd name="T8" fmla="*/ 0 w 992"/>
                <a:gd name="T9" fmla="*/ 0 h 257"/>
                <a:gd name="T10" fmla="*/ 0 w 992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2" h="257">
                  <a:moveTo>
                    <a:pt x="0" y="257"/>
                  </a:moveTo>
                  <a:lnTo>
                    <a:pt x="105" y="257"/>
                  </a:lnTo>
                  <a:lnTo>
                    <a:pt x="105" y="49"/>
                  </a:lnTo>
                  <a:lnTo>
                    <a:pt x="992" y="0"/>
                  </a:lnTo>
                  <a:lnTo>
                    <a:pt x="0" y="0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6" name="Freeform 145">
              <a:extLst>
                <a:ext uri="{FF2B5EF4-FFF2-40B4-BE49-F238E27FC236}">
                  <a16:creationId xmlns:a16="http://schemas.microsoft.com/office/drawing/2014/main" id="{9035233C-024C-3BCE-A4D5-20D2E5CB9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2971800"/>
              <a:ext cx="2000250" cy="1663700"/>
            </a:xfrm>
            <a:custGeom>
              <a:avLst/>
              <a:gdLst>
                <a:gd name="T0" fmla="*/ 39 w 254"/>
                <a:gd name="T1" fmla="*/ 212 h 212"/>
                <a:gd name="T2" fmla="*/ 96 w 254"/>
                <a:gd name="T3" fmla="*/ 89 h 212"/>
                <a:gd name="T4" fmla="*/ 254 w 254"/>
                <a:gd name="T5" fmla="*/ 0 h 212"/>
                <a:gd name="T6" fmla="*/ 191 w 254"/>
                <a:gd name="T7" fmla="*/ 156 h 212"/>
                <a:gd name="T8" fmla="*/ 39 w 254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212">
                  <a:moveTo>
                    <a:pt x="39" y="212"/>
                  </a:moveTo>
                  <a:cubicBezTo>
                    <a:pt x="39" y="212"/>
                    <a:pt x="0" y="116"/>
                    <a:pt x="96" y="89"/>
                  </a:cubicBezTo>
                  <a:cubicBezTo>
                    <a:pt x="192" y="62"/>
                    <a:pt x="254" y="0"/>
                    <a:pt x="254" y="0"/>
                  </a:cubicBezTo>
                  <a:cubicBezTo>
                    <a:pt x="254" y="0"/>
                    <a:pt x="242" y="107"/>
                    <a:pt x="191" y="156"/>
                  </a:cubicBezTo>
                  <a:cubicBezTo>
                    <a:pt x="140" y="205"/>
                    <a:pt x="39" y="212"/>
                    <a:pt x="39" y="2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7" name="Freeform 146">
              <a:extLst>
                <a:ext uri="{FF2B5EF4-FFF2-40B4-BE49-F238E27FC236}">
                  <a16:creationId xmlns:a16="http://schemas.microsoft.com/office/drawing/2014/main" id="{0A22313A-7C29-A83A-6B4C-FE8BF50B5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140200"/>
              <a:ext cx="1952625" cy="1562100"/>
            </a:xfrm>
            <a:custGeom>
              <a:avLst/>
              <a:gdLst>
                <a:gd name="T0" fmla="*/ 248 w 248"/>
                <a:gd name="T1" fmla="*/ 63 h 199"/>
                <a:gd name="T2" fmla="*/ 0 w 248"/>
                <a:gd name="T3" fmla="*/ 18 h 199"/>
                <a:gd name="T4" fmla="*/ 103 w 248"/>
                <a:gd name="T5" fmla="*/ 23 h 199"/>
                <a:gd name="T6" fmla="*/ 248 w 248"/>
                <a:gd name="T7" fmla="*/ 6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99">
                  <a:moveTo>
                    <a:pt x="248" y="63"/>
                  </a:moveTo>
                  <a:cubicBezTo>
                    <a:pt x="248" y="63"/>
                    <a:pt x="93" y="199"/>
                    <a:pt x="0" y="18"/>
                  </a:cubicBezTo>
                  <a:cubicBezTo>
                    <a:pt x="0" y="18"/>
                    <a:pt x="37" y="37"/>
                    <a:pt x="103" y="23"/>
                  </a:cubicBezTo>
                  <a:cubicBezTo>
                    <a:pt x="170" y="9"/>
                    <a:pt x="209" y="0"/>
                    <a:pt x="248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8" name="Oval 148">
              <a:extLst>
                <a:ext uri="{FF2B5EF4-FFF2-40B4-BE49-F238E27FC236}">
                  <a16:creationId xmlns:a16="http://schemas.microsoft.com/office/drawing/2014/main" id="{0F07E211-448E-90BB-E312-17D1EFE7BC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9463" y="5214938"/>
              <a:ext cx="127000" cy="125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09" name="Oval 149">
              <a:extLst>
                <a:ext uri="{FF2B5EF4-FFF2-40B4-BE49-F238E27FC236}">
                  <a16:creationId xmlns:a16="http://schemas.microsoft.com/office/drawing/2014/main" id="{21226B7D-CFC4-21C7-67A1-112BA4E0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25" y="6438900"/>
              <a:ext cx="182562" cy="188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0" name="Oval 150">
              <a:extLst>
                <a:ext uri="{FF2B5EF4-FFF2-40B4-BE49-F238E27FC236}">
                  <a16:creationId xmlns:a16="http://schemas.microsoft.com/office/drawing/2014/main" id="{81D661D7-2CA8-51C2-F6AC-2B95541B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5913" y="6249988"/>
              <a:ext cx="93662" cy="1031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1" name="Oval 151">
              <a:extLst>
                <a:ext uri="{FF2B5EF4-FFF2-40B4-BE49-F238E27FC236}">
                  <a16:creationId xmlns:a16="http://schemas.microsoft.com/office/drawing/2014/main" id="{971CDE07-0F02-ED38-FF4A-8A692DD1F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8425" y="3881438"/>
              <a:ext cx="125412" cy="1254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2" name="Oval 152">
              <a:extLst>
                <a:ext uri="{FF2B5EF4-FFF2-40B4-BE49-F238E27FC236}">
                  <a16:creationId xmlns:a16="http://schemas.microsoft.com/office/drawing/2014/main" id="{4AE4A1C3-368E-4C3B-2E00-C81137F7E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8375" y="6910388"/>
              <a:ext cx="79375" cy="77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3" name="Oval 153">
              <a:extLst>
                <a:ext uri="{FF2B5EF4-FFF2-40B4-BE49-F238E27FC236}">
                  <a16:creationId xmlns:a16="http://schemas.microsoft.com/office/drawing/2014/main" id="{5A3A0C07-F8D0-1D71-BB48-7CC993E23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1463" y="4595813"/>
              <a:ext cx="63500" cy="61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4" name="Oval 154">
              <a:extLst>
                <a:ext uri="{FF2B5EF4-FFF2-40B4-BE49-F238E27FC236}">
                  <a16:creationId xmlns:a16="http://schemas.microsoft.com/office/drawing/2014/main" id="{55B49E41-BC69-55E4-9152-AE6A9E1DF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3875" y="6086475"/>
              <a:ext cx="204787" cy="2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5" name="Oval 155">
              <a:extLst>
                <a:ext uri="{FF2B5EF4-FFF2-40B4-BE49-F238E27FC236}">
                  <a16:creationId xmlns:a16="http://schemas.microsoft.com/office/drawing/2014/main" id="{61A166ED-983C-45DB-D028-024AA5CCC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2013" y="5670550"/>
              <a:ext cx="87312" cy="857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6" name="Oval 156">
              <a:extLst>
                <a:ext uri="{FF2B5EF4-FFF2-40B4-BE49-F238E27FC236}">
                  <a16:creationId xmlns:a16="http://schemas.microsoft.com/office/drawing/2014/main" id="{F3381FF1-8980-0ECE-5542-E1007AEB5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8950" y="4187825"/>
              <a:ext cx="228600" cy="2270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7" name="Oval 157">
              <a:extLst>
                <a:ext uri="{FF2B5EF4-FFF2-40B4-BE49-F238E27FC236}">
                  <a16:creationId xmlns:a16="http://schemas.microsoft.com/office/drawing/2014/main" id="{5D92E576-1DCE-14D6-9036-C2A6F84DF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5338" y="3843338"/>
              <a:ext cx="166687" cy="155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18" name="Freeform: Shape 326">
              <a:extLst>
                <a:ext uri="{FF2B5EF4-FFF2-40B4-BE49-F238E27FC236}">
                  <a16:creationId xmlns:a16="http://schemas.microsoft.com/office/drawing/2014/main" id="{6656F546-C732-7F53-ADF3-C1CD665E9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11003" y="5375491"/>
              <a:ext cx="2036962" cy="4070431"/>
            </a:xfrm>
            <a:custGeom>
              <a:avLst/>
              <a:gdLst>
                <a:gd name="connsiteX0" fmla="*/ 1809215 w 2036962"/>
                <a:gd name="connsiteY0" fmla="*/ 83 h 4070431"/>
                <a:gd name="connsiteX1" fmla="*/ 1844353 w 2036962"/>
                <a:gd name="connsiteY1" fmla="*/ 5012 h 4070431"/>
                <a:gd name="connsiteX2" fmla="*/ 1781344 w 2036962"/>
                <a:gd name="connsiteY2" fmla="*/ 930598 h 4070431"/>
                <a:gd name="connsiteX3" fmla="*/ 1354166 w 2036962"/>
                <a:gd name="connsiteY3" fmla="*/ 1827888 h 4070431"/>
                <a:gd name="connsiteX4" fmla="*/ 1356932 w 2036962"/>
                <a:gd name="connsiteY4" fmla="*/ 1844973 h 4070431"/>
                <a:gd name="connsiteX5" fmla="*/ 1356931 w 2036962"/>
                <a:gd name="connsiteY5" fmla="*/ 1844974 h 4070431"/>
                <a:gd name="connsiteX6" fmla="*/ 1358640 w 2036962"/>
                <a:gd name="connsiteY6" fmla="*/ 1855527 h 4070431"/>
                <a:gd name="connsiteX7" fmla="*/ 1371779 w 2036962"/>
                <a:gd name="connsiteY7" fmla="*/ 1871872 h 4070431"/>
                <a:gd name="connsiteX8" fmla="*/ 1766544 w 2036962"/>
                <a:gd name="connsiteY8" fmla="*/ 1745005 h 4070431"/>
                <a:gd name="connsiteX9" fmla="*/ 1820724 w 2036962"/>
                <a:gd name="connsiteY9" fmla="*/ 1746369 h 4070431"/>
                <a:gd name="connsiteX10" fmla="*/ 1962219 w 2036962"/>
                <a:gd name="connsiteY10" fmla="*/ 1827582 h 4070431"/>
                <a:gd name="connsiteX11" fmla="*/ 1969623 w 2036962"/>
                <a:gd name="connsiteY11" fmla="*/ 1837671 h 4070431"/>
                <a:gd name="connsiteX12" fmla="*/ 1959448 w 2036962"/>
                <a:gd name="connsiteY12" fmla="*/ 1892638 h 4070431"/>
                <a:gd name="connsiteX13" fmla="*/ 1909640 w 2036962"/>
                <a:gd name="connsiteY13" fmla="*/ 2088413 h 4070431"/>
                <a:gd name="connsiteX14" fmla="*/ 1904431 w 2036962"/>
                <a:gd name="connsiteY14" fmla="*/ 2104494 h 4070431"/>
                <a:gd name="connsiteX15" fmla="*/ 1858243 w 2036962"/>
                <a:gd name="connsiteY15" fmla="*/ 2140727 h 4070431"/>
                <a:gd name="connsiteX16" fmla="*/ 1568684 w 2036962"/>
                <a:gd name="connsiteY16" fmla="*/ 2640579 h 4070431"/>
                <a:gd name="connsiteX17" fmla="*/ 1602912 w 2036962"/>
                <a:gd name="connsiteY17" fmla="*/ 2695992 h 4070431"/>
                <a:gd name="connsiteX18" fmla="*/ 1645250 w 2036962"/>
                <a:gd name="connsiteY18" fmla="*/ 2733433 h 4070431"/>
                <a:gd name="connsiteX19" fmla="*/ 1579325 w 2036962"/>
                <a:gd name="connsiteY19" fmla="*/ 2854798 h 4070431"/>
                <a:gd name="connsiteX20" fmla="*/ 533020 w 2036962"/>
                <a:gd name="connsiteY20" fmla="*/ 3997892 h 4070431"/>
                <a:gd name="connsiteX21" fmla="*/ 423592 w 2036962"/>
                <a:gd name="connsiteY21" fmla="*/ 4070431 h 4070431"/>
                <a:gd name="connsiteX22" fmla="*/ 437276 w 2036962"/>
                <a:gd name="connsiteY22" fmla="*/ 4043727 h 4070431"/>
                <a:gd name="connsiteX23" fmla="*/ 631413 w 2036962"/>
                <a:gd name="connsiteY23" fmla="*/ 3103373 h 4070431"/>
                <a:gd name="connsiteX24" fmla="*/ 357253 w 2036962"/>
                <a:gd name="connsiteY24" fmla="*/ 2362548 h 4070431"/>
                <a:gd name="connsiteX25" fmla="*/ 364394 w 2036962"/>
                <a:gd name="connsiteY25" fmla="*/ 2345952 h 4070431"/>
                <a:gd name="connsiteX26" fmla="*/ 364395 w 2036962"/>
                <a:gd name="connsiteY26" fmla="*/ 2345951 h 4070431"/>
                <a:gd name="connsiteX27" fmla="*/ 379375 w 2036962"/>
                <a:gd name="connsiteY27" fmla="*/ 2311133 h 4070431"/>
                <a:gd name="connsiteX28" fmla="*/ 631414 w 2036962"/>
                <a:gd name="connsiteY28" fmla="*/ 1950312 h 4070431"/>
                <a:gd name="connsiteX29" fmla="*/ 1316 w 2036962"/>
                <a:gd name="connsiteY29" fmla="*/ 1220824 h 4070431"/>
                <a:gd name="connsiteX30" fmla="*/ 544776 w 2036962"/>
                <a:gd name="connsiteY30" fmla="*/ 640372 h 4070431"/>
                <a:gd name="connsiteX31" fmla="*/ 395127 w 2036962"/>
                <a:gd name="connsiteY31" fmla="*/ 154047 h 4070431"/>
                <a:gd name="connsiteX32" fmla="*/ 1088235 w 2036962"/>
                <a:gd name="connsiteY32" fmla="*/ 569776 h 4070431"/>
                <a:gd name="connsiteX33" fmla="*/ 1190626 w 2036962"/>
                <a:gd name="connsiteY33" fmla="*/ 1173760 h 4070431"/>
                <a:gd name="connsiteX34" fmla="*/ 1809215 w 2036962"/>
                <a:gd name="connsiteY34" fmla="*/ 83 h 40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036962" h="4070431">
                  <a:moveTo>
                    <a:pt x="1809215" y="83"/>
                  </a:moveTo>
                  <a:cubicBezTo>
                    <a:pt x="1820824" y="454"/>
                    <a:pt x="1832539" y="2070"/>
                    <a:pt x="1844353" y="5012"/>
                  </a:cubicBezTo>
                  <a:cubicBezTo>
                    <a:pt x="2214536" y="99139"/>
                    <a:pt x="1970373" y="632528"/>
                    <a:pt x="1781344" y="930598"/>
                  </a:cubicBezTo>
                  <a:cubicBezTo>
                    <a:pt x="1609051" y="1191409"/>
                    <a:pt x="1352335" y="1674425"/>
                    <a:pt x="1354166" y="1827888"/>
                  </a:cubicBezTo>
                  <a:lnTo>
                    <a:pt x="1356932" y="1844973"/>
                  </a:lnTo>
                  <a:lnTo>
                    <a:pt x="1356931" y="1844974"/>
                  </a:lnTo>
                  <a:lnTo>
                    <a:pt x="1358640" y="1855527"/>
                  </a:lnTo>
                  <a:cubicBezTo>
                    <a:pt x="1361534" y="1862925"/>
                    <a:pt x="1365872" y="1868440"/>
                    <a:pt x="1371779" y="1871872"/>
                  </a:cubicBezTo>
                  <a:cubicBezTo>
                    <a:pt x="1447587" y="1919917"/>
                    <a:pt x="1631940" y="1763773"/>
                    <a:pt x="1766544" y="1745005"/>
                  </a:cubicBezTo>
                  <a:cubicBezTo>
                    <a:pt x="1785773" y="1742325"/>
                    <a:pt x="1803987" y="1742447"/>
                    <a:pt x="1820724" y="1746369"/>
                  </a:cubicBezTo>
                  <a:cubicBezTo>
                    <a:pt x="1870935" y="1758135"/>
                    <a:pt x="1924468" y="1787550"/>
                    <a:pt x="1962219" y="1827582"/>
                  </a:cubicBezTo>
                  <a:lnTo>
                    <a:pt x="1969623" y="1837671"/>
                  </a:lnTo>
                  <a:lnTo>
                    <a:pt x="1959448" y="1892638"/>
                  </a:lnTo>
                  <a:cubicBezTo>
                    <a:pt x="1945095" y="1957934"/>
                    <a:pt x="1928480" y="2023241"/>
                    <a:pt x="1909640" y="2088413"/>
                  </a:cubicBezTo>
                  <a:lnTo>
                    <a:pt x="1904431" y="2104494"/>
                  </a:lnTo>
                  <a:lnTo>
                    <a:pt x="1858243" y="2140727"/>
                  </a:lnTo>
                  <a:cubicBezTo>
                    <a:pt x="1685843" y="2282822"/>
                    <a:pt x="1506659" y="2482720"/>
                    <a:pt x="1568684" y="2640579"/>
                  </a:cubicBezTo>
                  <a:cubicBezTo>
                    <a:pt x="1577545" y="2662150"/>
                    <a:pt x="1589236" y="2680289"/>
                    <a:pt x="1602912" y="2695992"/>
                  </a:cubicBezTo>
                  <a:lnTo>
                    <a:pt x="1645250" y="2733433"/>
                  </a:lnTo>
                  <a:lnTo>
                    <a:pt x="1579325" y="2854798"/>
                  </a:lnTo>
                  <a:cubicBezTo>
                    <a:pt x="1327308" y="3287302"/>
                    <a:pt x="974034" y="3684881"/>
                    <a:pt x="533020" y="3997892"/>
                  </a:cubicBezTo>
                  <a:lnTo>
                    <a:pt x="423592" y="4070431"/>
                  </a:lnTo>
                  <a:lnTo>
                    <a:pt x="437276" y="4043727"/>
                  </a:lnTo>
                  <a:cubicBezTo>
                    <a:pt x="565573" y="3785428"/>
                    <a:pt x="720021" y="3387715"/>
                    <a:pt x="631413" y="3103373"/>
                  </a:cubicBezTo>
                  <a:cubicBezTo>
                    <a:pt x="507363" y="2705292"/>
                    <a:pt x="335070" y="2493383"/>
                    <a:pt x="357253" y="2362548"/>
                  </a:cubicBezTo>
                  <a:lnTo>
                    <a:pt x="364394" y="2345952"/>
                  </a:lnTo>
                  <a:lnTo>
                    <a:pt x="364395" y="2345951"/>
                  </a:lnTo>
                  <a:lnTo>
                    <a:pt x="379375" y="2311133"/>
                  </a:lnTo>
                  <a:cubicBezTo>
                    <a:pt x="473890" y="2177786"/>
                    <a:pt x="749558" y="2154254"/>
                    <a:pt x="631414" y="1950312"/>
                  </a:cubicBezTo>
                  <a:cubicBezTo>
                    <a:pt x="513271" y="1738525"/>
                    <a:pt x="-30189" y="1613022"/>
                    <a:pt x="1316" y="1220824"/>
                  </a:cubicBezTo>
                  <a:cubicBezTo>
                    <a:pt x="24945" y="820783"/>
                    <a:pt x="544776" y="640372"/>
                    <a:pt x="544776" y="640372"/>
                  </a:cubicBezTo>
                  <a:cubicBezTo>
                    <a:pt x="544776" y="640372"/>
                    <a:pt x="87954" y="310926"/>
                    <a:pt x="395127" y="154047"/>
                  </a:cubicBezTo>
                  <a:cubicBezTo>
                    <a:pt x="702300" y="-2832"/>
                    <a:pt x="1048854" y="99139"/>
                    <a:pt x="1088235" y="569776"/>
                  </a:cubicBezTo>
                  <a:cubicBezTo>
                    <a:pt x="1127616" y="1040413"/>
                    <a:pt x="1080359" y="1016881"/>
                    <a:pt x="1190626" y="1173760"/>
                  </a:cubicBezTo>
                  <a:cubicBezTo>
                    <a:pt x="1190626" y="1173760"/>
                    <a:pt x="1449334" y="-11420"/>
                    <a:pt x="1809215" y="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25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B1D99C9F-4A03-0D8D-6C31-5CB786907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20588" y="6281738"/>
              <a:ext cx="819150" cy="2886075"/>
            </a:xfrm>
            <a:custGeom>
              <a:avLst/>
              <a:gdLst>
                <a:gd name="T0" fmla="*/ 103 w 104"/>
                <a:gd name="T1" fmla="*/ 158 h 368"/>
                <a:gd name="T2" fmla="*/ 100 w 104"/>
                <a:gd name="T3" fmla="*/ 158 h 368"/>
                <a:gd name="T4" fmla="*/ 58 w 104"/>
                <a:gd name="T5" fmla="*/ 197 h 368"/>
                <a:gd name="T6" fmla="*/ 50 w 104"/>
                <a:gd name="T7" fmla="*/ 125 h 368"/>
                <a:gd name="T8" fmla="*/ 66 w 104"/>
                <a:gd name="T9" fmla="*/ 75 h 368"/>
                <a:gd name="T10" fmla="*/ 65 w 104"/>
                <a:gd name="T11" fmla="*/ 72 h 368"/>
                <a:gd name="T12" fmla="*/ 62 w 104"/>
                <a:gd name="T13" fmla="*/ 74 h 368"/>
                <a:gd name="T14" fmla="*/ 48 w 104"/>
                <a:gd name="T15" fmla="*/ 115 h 368"/>
                <a:gd name="T16" fmla="*/ 12 w 104"/>
                <a:gd name="T17" fmla="*/ 2 h 368"/>
                <a:gd name="T18" fmla="*/ 9 w 104"/>
                <a:gd name="T19" fmla="*/ 0 h 368"/>
                <a:gd name="T20" fmla="*/ 8 w 104"/>
                <a:gd name="T21" fmla="*/ 4 h 368"/>
                <a:gd name="T22" fmla="*/ 53 w 104"/>
                <a:gd name="T23" fmla="*/ 251 h 368"/>
                <a:gd name="T24" fmla="*/ 4 w 104"/>
                <a:gd name="T25" fmla="*/ 200 h 368"/>
                <a:gd name="T26" fmla="*/ 1 w 104"/>
                <a:gd name="T27" fmla="*/ 200 h 368"/>
                <a:gd name="T28" fmla="*/ 1 w 104"/>
                <a:gd name="T29" fmla="*/ 204 h 368"/>
                <a:gd name="T30" fmla="*/ 53 w 104"/>
                <a:gd name="T31" fmla="*/ 258 h 368"/>
                <a:gd name="T32" fmla="*/ 33 w 104"/>
                <a:gd name="T33" fmla="*/ 365 h 368"/>
                <a:gd name="T34" fmla="*/ 34 w 104"/>
                <a:gd name="T35" fmla="*/ 368 h 368"/>
                <a:gd name="T36" fmla="*/ 35 w 104"/>
                <a:gd name="T37" fmla="*/ 368 h 368"/>
                <a:gd name="T38" fmla="*/ 37 w 104"/>
                <a:gd name="T39" fmla="*/ 366 h 368"/>
                <a:gd name="T40" fmla="*/ 58 w 104"/>
                <a:gd name="T41" fmla="*/ 259 h 368"/>
                <a:gd name="T42" fmla="*/ 58 w 104"/>
                <a:gd name="T43" fmla="*/ 257 h 368"/>
                <a:gd name="T44" fmla="*/ 58 w 104"/>
                <a:gd name="T45" fmla="*/ 203 h 368"/>
                <a:gd name="T46" fmla="*/ 103 w 104"/>
                <a:gd name="T47" fmla="*/ 162 h 368"/>
                <a:gd name="T48" fmla="*/ 103 w 104"/>
                <a:gd name="T49" fmla="*/ 15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368">
                  <a:moveTo>
                    <a:pt x="103" y="158"/>
                  </a:moveTo>
                  <a:cubicBezTo>
                    <a:pt x="102" y="157"/>
                    <a:pt x="101" y="157"/>
                    <a:pt x="100" y="158"/>
                  </a:cubicBezTo>
                  <a:cubicBezTo>
                    <a:pt x="90" y="167"/>
                    <a:pt x="68" y="190"/>
                    <a:pt x="58" y="197"/>
                  </a:cubicBezTo>
                  <a:cubicBezTo>
                    <a:pt x="57" y="172"/>
                    <a:pt x="54" y="147"/>
                    <a:pt x="50" y="125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7" y="74"/>
                    <a:pt x="66" y="73"/>
                    <a:pt x="65" y="72"/>
                  </a:cubicBezTo>
                  <a:cubicBezTo>
                    <a:pt x="63" y="72"/>
                    <a:pt x="62" y="73"/>
                    <a:pt x="62" y="74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34" y="47"/>
                    <a:pt x="13" y="2"/>
                    <a:pt x="12" y="2"/>
                  </a:cubicBezTo>
                  <a:cubicBezTo>
                    <a:pt x="12" y="0"/>
                    <a:pt x="10" y="0"/>
                    <a:pt x="9" y="0"/>
                  </a:cubicBezTo>
                  <a:cubicBezTo>
                    <a:pt x="8" y="1"/>
                    <a:pt x="7" y="3"/>
                    <a:pt x="8" y="4"/>
                  </a:cubicBezTo>
                  <a:cubicBezTo>
                    <a:pt x="9" y="5"/>
                    <a:pt x="60" y="114"/>
                    <a:pt x="53" y="251"/>
                  </a:cubicBezTo>
                  <a:cubicBezTo>
                    <a:pt x="30" y="223"/>
                    <a:pt x="5" y="200"/>
                    <a:pt x="4" y="200"/>
                  </a:cubicBezTo>
                  <a:cubicBezTo>
                    <a:pt x="3" y="199"/>
                    <a:pt x="2" y="199"/>
                    <a:pt x="1" y="200"/>
                  </a:cubicBezTo>
                  <a:cubicBezTo>
                    <a:pt x="0" y="201"/>
                    <a:pt x="0" y="203"/>
                    <a:pt x="1" y="204"/>
                  </a:cubicBezTo>
                  <a:cubicBezTo>
                    <a:pt x="1" y="204"/>
                    <a:pt x="29" y="228"/>
                    <a:pt x="53" y="258"/>
                  </a:cubicBezTo>
                  <a:cubicBezTo>
                    <a:pt x="50" y="293"/>
                    <a:pt x="44" y="329"/>
                    <a:pt x="33" y="365"/>
                  </a:cubicBezTo>
                  <a:cubicBezTo>
                    <a:pt x="32" y="366"/>
                    <a:pt x="33" y="368"/>
                    <a:pt x="34" y="368"/>
                  </a:cubicBezTo>
                  <a:cubicBezTo>
                    <a:pt x="35" y="368"/>
                    <a:pt x="35" y="368"/>
                    <a:pt x="35" y="368"/>
                  </a:cubicBezTo>
                  <a:cubicBezTo>
                    <a:pt x="36" y="368"/>
                    <a:pt x="37" y="368"/>
                    <a:pt x="37" y="366"/>
                  </a:cubicBezTo>
                  <a:cubicBezTo>
                    <a:pt x="49" y="330"/>
                    <a:pt x="55" y="293"/>
                    <a:pt x="58" y="259"/>
                  </a:cubicBezTo>
                  <a:cubicBezTo>
                    <a:pt x="58" y="258"/>
                    <a:pt x="58" y="258"/>
                    <a:pt x="58" y="257"/>
                  </a:cubicBezTo>
                  <a:cubicBezTo>
                    <a:pt x="59" y="239"/>
                    <a:pt x="59" y="221"/>
                    <a:pt x="58" y="203"/>
                  </a:cubicBezTo>
                  <a:cubicBezTo>
                    <a:pt x="68" y="197"/>
                    <a:pt x="102" y="163"/>
                    <a:pt x="103" y="162"/>
                  </a:cubicBezTo>
                  <a:cubicBezTo>
                    <a:pt x="104" y="161"/>
                    <a:pt x="104" y="159"/>
                    <a:pt x="103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20" name="Freeform 129">
              <a:extLst>
                <a:ext uri="{FF2B5EF4-FFF2-40B4-BE49-F238E27FC236}">
                  <a16:creationId xmlns:a16="http://schemas.microsoft.com/office/drawing/2014/main" id="{880139E3-DBFB-813D-71E0-3160731B6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9650" y="8015288"/>
              <a:ext cx="1755775" cy="533400"/>
            </a:xfrm>
            <a:custGeom>
              <a:avLst/>
              <a:gdLst>
                <a:gd name="T0" fmla="*/ 0 w 223"/>
                <a:gd name="T1" fmla="*/ 68 h 68"/>
                <a:gd name="T2" fmla="*/ 223 w 223"/>
                <a:gd name="T3" fmla="*/ 68 h 68"/>
                <a:gd name="T4" fmla="*/ 190 w 223"/>
                <a:gd name="T5" fmla="*/ 55 h 68"/>
                <a:gd name="T6" fmla="*/ 172 w 223"/>
                <a:gd name="T7" fmla="*/ 61 h 68"/>
                <a:gd name="T8" fmla="*/ 132 w 223"/>
                <a:gd name="T9" fmla="*/ 24 h 68"/>
                <a:gd name="T10" fmla="*/ 89 w 223"/>
                <a:gd name="T11" fmla="*/ 35 h 68"/>
                <a:gd name="T12" fmla="*/ 57 w 223"/>
                <a:gd name="T13" fmla="*/ 11 h 68"/>
                <a:gd name="T14" fmla="*/ 28 w 223"/>
                <a:gd name="T15" fmla="*/ 55 h 68"/>
                <a:gd name="T16" fmla="*/ 0 w 223"/>
                <a:gd name="T17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68">
                  <a:moveTo>
                    <a:pt x="0" y="68"/>
                  </a:moveTo>
                  <a:cubicBezTo>
                    <a:pt x="223" y="68"/>
                    <a:pt x="223" y="68"/>
                    <a:pt x="223" y="68"/>
                  </a:cubicBezTo>
                  <a:cubicBezTo>
                    <a:pt x="223" y="68"/>
                    <a:pt x="205" y="52"/>
                    <a:pt x="190" y="55"/>
                  </a:cubicBezTo>
                  <a:cubicBezTo>
                    <a:pt x="174" y="57"/>
                    <a:pt x="172" y="61"/>
                    <a:pt x="172" y="61"/>
                  </a:cubicBezTo>
                  <a:cubicBezTo>
                    <a:pt x="172" y="61"/>
                    <a:pt x="167" y="29"/>
                    <a:pt x="132" y="24"/>
                  </a:cubicBezTo>
                  <a:cubicBezTo>
                    <a:pt x="98" y="20"/>
                    <a:pt x="89" y="35"/>
                    <a:pt x="89" y="35"/>
                  </a:cubicBezTo>
                  <a:cubicBezTo>
                    <a:pt x="89" y="35"/>
                    <a:pt x="89" y="0"/>
                    <a:pt x="57" y="11"/>
                  </a:cubicBezTo>
                  <a:cubicBezTo>
                    <a:pt x="25" y="22"/>
                    <a:pt x="28" y="55"/>
                    <a:pt x="28" y="55"/>
                  </a:cubicBezTo>
                  <a:cubicBezTo>
                    <a:pt x="28" y="55"/>
                    <a:pt x="9" y="46"/>
                    <a:pt x="0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21" name="Freeform 162">
              <a:extLst>
                <a:ext uri="{FF2B5EF4-FFF2-40B4-BE49-F238E27FC236}">
                  <a16:creationId xmlns:a16="http://schemas.microsoft.com/office/drawing/2014/main" id="{41E6BE0C-4102-3B3F-7560-8D5CBBC31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149" y="7633093"/>
              <a:ext cx="3905250" cy="3346942"/>
            </a:xfrm>
            <a:custGeom>
              <a:avLst/>
              <a:gdLst>
                <a:gd name="T0" fmla="*/ 4 w 854"/>
                <a:gd name="T1" fmla="*/ 20 h 734"/>
                <a:gd name="T2" fmla="*/ 725 w 854"/>
                <a:gd name="T3" fmla="*/ 67 h 734"/>
                <a:gd name="T4" fmla="*/ 660 w 854"/>
                <a:gd name="T5" fmla="*/ 734 h 734"/>
                <a:gd name="T6" fmla="*/ 782 w 854"/>
                <a:gd name="T7" fmla="*/ 734 h 734"/>
                <a:gd name="T8" fmla="*/ 854 w 854"/>
                <a:gd name="T9" fmla="*/ 0 h 734"/>
                <a:gd name="T10" fmla="*/ 0 w 854"/>
                <a:gd name="T11" fmla="*/ 0 h 734"/>
                <a:gd name="T12" fmla="*/ 4 w 854"/>
                <a:gd name="T13" fmla="*/ 2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734">
                  <a:moveTo>
                    <a:pt x="4" y="20"/>
                  </a:moveTo>
                  <a:lnTo>
                    <a:pt x="725" y="67"/>
                  </a:lnTo>
                  <a:lnTo>
                    <a:pt x="660" y="734"/>
                  </a:lnTo>
                  <a:lnTo>
                    <a:pt x="782" y="734"/>
                  </a:lnTo>
                  <a:lnTo>
                    <a:pt x="854" y="0"/>
                  </a:lnTo>
                  <a:lnTo>
                    <a:pt x="0" y="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C49A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  <p:sp>
          <p:nvSpPr>
            <p:cNvPr id="122" name="Freeform 147">
              <a:extLst>
                <a:ext uri="{FF2B5EF4-FFF2-40B4-BE49-F238E27FC236}">
                  <a16:creationId xmlns:a16="http://schemas.microsoft.com/office/drawing/2014/main" id="{475D2F03-6E8F-10F4-CD15-F5161172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9475" y="8478838"/>
              <a:ext cx="2165350" cy="2563813"/>
            </a:xfrm>
            <a:custGeom>
              <a:avLst/>
              <a:gdLst>
                <a:gd name="T0" fmla="*/ 210 w 275"/>
                <a:gd name="T1" fmla="*/ 1 h 327"/>
                <a:gd name="T2" fmla="*/ 191 w 275"/>
                <a:gd name="T3" fmla="*/ 2 h 327"/>
                <a:gd name="T4" fmla="*/ 96 w 275"/>
                <a:gd name="T5" fmla="*/ 31 h 327"/>
                <a:gd name="T6" fmla="*/ 8 w 275"/>
                <a:gd name="T7" fmla="*/ 59 h 327"/>
                <a:gd name="T8" fmla="*/ 76 w 275"/>
                <a:gd name="T9" fmla="*/ 89 h 327"/>
                <a:gd name="T10" fmla="*/ 190 w 275"/>
                <a:gd name="T11" fmla="*/ 76 h 327"/>
                <a:gd name="T12" fmla="*/ 190 w 275"/>
                <a:gd name="T13" fmla="*/ 86 h 327"/>
                <a:gd name="T14" fmla="*/ 106 w 275"/>
                <a:gd name="T15" fmla="*/ 127 h 327"/>
                <a:gd name="T16" fmla="*/ 16 w 275"/>
                <a:gd name="T17" fmla="*/ 153 h 327"/>
                <a:gd name="T18" fmla="*/ 90 w 275"/>
                <a:gd name="T19" fmla="*/ 177 h 327"/>
                <a:gd name="T20" fmla="*/ 190 w 275"/>
                <a:gd name="T21" fmla="*/ 157 h 327"/>
                <a:gd name="T22" fmla="*/ 63 w 275"/>
                <a:gd name="T23" fmla="*/ 215 h 327"/>
                <a:gd name="T24" fmla="*/ 47 w 275"/>
                <a:gd name="T25" fmla="*/ 256 h 327"/>
                <a:gd name="T26" fmla="*/ 182 w 275"/>
                <a:gd name="T27" fmla="*/ 237 h 327"/>
                <a:gd name="T28" fmla="*/ 74 w 275"/>
                <a:gd name="T29" fmla="*/ 283 h 327"/>
                <a:gd name="T30" fmla="*/ 49 w 275"/>
                <a:gd name="T31" fmla="*/ 310 h 327"/>
                <a:gd name="T32" fmla="*/ 225 w 275"/>
                <a:gd name="T33" fmla="*/ 265 h 327"/>
                <a:gd name="T34" fmla="*/ 210 w 275"/>
                <a:gd name="T35" fmla="*/ 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327">
                  <a:moveTo>
                    <a:pt x="210" y="1"/>
                  </a:moveTo>
                  <a:cubicBezTo>
                    <a:pt x="200" y="0"/>
                    <a:pt x="192" y="1"/>
                    <a:pt x="191" y="2"/>
                  </a:cubicBezTo>
                  <a:cubicBezTo>
                    <a:pt x="173" y="9"/>
                    <a:pt x="138" y="22"/>
                    <a:pt x="96" y="31"/>
                  </a:cubicBezTo>
                  <a:cubicBezTo>
                    <a:pt x="35" y="44"/>
                    <a:pt x="16" y="40"/>
                    <a:pt x="8" y="59"/>
                  </a:cubicBezTo>
                  <a:cubicBezTo>
                    <a:pt x="0" y="78"/>
                    <a:pt x="45" y="88"/>
                    <a:pt x="76" y="89"/>
                  </a:cubicBezTo>
                  <a:cubicBezTo>
                    <a:pt x="112" y="89"/>
                    <a:pt x="190" y="76"/>
                    <a:pt x="190" y="76"/>
                  </a:cubicBezTo>
                  <a:cubicBezTo>
                    <a:pt x="190" y="76"/>
                    <a:pt x="195" y="82"/>
                    <a:pt x="190" y="86"/>
                  </a:cubicBezTo>
                  <a:cubicBezTo>
                    <a:pt x="185" y="90"/>
                    <a:pt x="149" y="117"/>
                    <a:pt x="106" y="127"/>
                  </a:cubicBezTo>
                  <a:cubicBezTo>
                    <a:pt x="63" y="137"/>
                    <a:pt x="18" y="135"/>
                    <a:pt x="16" y="153"/>
                  </a:cubicBezTo>
                  <a:cubicBezTo>
                    <a:pt x="14" y="172"/>
                    <a:pt x="44" y="180"/>
                    <a:pt x="90" y="177"/>
                  </a:cubicBezTo>
                  <a:cubicBezTo>
                    <a:pt x="136" y="174"/>
                    <a:pt x="190" y="157"/>
                    <a:pt x="190" y="157"/>
                  </a:cubicBezTo>
                  <a:cubicBezTo>
                    <a:pt x="190" y="157"/>
                    <a:pt x="152" y="202"/>
                    <a:pt x="63" y="215"/>
                  </a:cubicBezTo>
                  <a:cubicBezTo>
                    <a:pt x="15" y="222"/>
                    <a:pt x="26" y="256"/>
                    <a:pt x="47" y="256"/>
                  </a:cubicBezTo>
                  <a:cubicBezTo>
                    <a:pt x="97" y="257"/>
                    <a:pt x="160" y="248"/>
                    <a:pt x="182" y="237"/>
                  </a:cubicBezTo>
                  <a:cubicBezTo>
                    <a:pt x="182" y="237"/>
                    <a:pt x="136" y="270"/>
                    <a:pt x="74" y="283"/>
                  </a:cubicBezTo>
                  <a:cubicBezTo>
                    <a:pt x="74" y="283"/>
                    <a:pt x="46" y="293"/>
                    <a:pt x="49" y="310"/>
                  </a:cubicBezTo>
                  <a:cubicBezTo>
                    <a:pt x="53" y="327"/>
                    <a:pt x="172" y="320"/>
                    <a:pt x="225" y="265"/>
                  </a:cubicBezTo>
                  <a:cubicBezTo>
                    <a:pt x="275" y="212"/>
                    <a:pt x="244" y="36"/>
                    <a:pt x="210" y="1"/>
                  </a:cubicBezTo>
                  <a:close/>
                </a:path>
              </a:pathLst>
            </a:custGeom>
            <a:solidFill>
              <a:srgbClr val="FBD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7150" tIns="28575" rIns="57150" bIns="28575" numCol="1" anchor="t" anchorCtr="0" compatLnSpc="1">
              <a:prstTxWarp prst="textNoShape">
                <a:avLst/>
              </a:prstTxWarp>
            </a:bodyPr>
            <a:lstStyle/>
            <a:p>
              <a:endParaRPr lang="en-US" sz="1125"/>
            </a:p>
          </p:txBody>
        </p:sp>
      </p:grpSp>
      <p:grpSp>
        <p:nvGrpSpPr>
          <p:cNvPr id="137" name="Graphic 2">
            <a:extLst>
              <a:ext uri="{FF2B5EF4-FFF2-40B4-BE49-F238E27FC236}">
                <a16:creationId xmlns:a16="http://schemas.microsoft.com/office/drawing/2014/main" id="{9A3F0083-5D9C-E9A7-FBD9-04D2908DC309}"/>
              </a:ext>
            </a:extLst>
          </p:cNvPr>
          <p:cNvGrpSpPr/>
          <p:nvPr/>
        </p:nvGrpSpPr>
        <p:grpSpPr>
          <a:xfrm>
            <a:off x="4495353" y="5234686"/>
            <a:ext cx="484581" cy="646862"/>
            <a:chOff x="7249707" y="3938785"/>
            <a:chExt cx="1072353" cy="1431472"/>
          </a:xfrm>
        </p:grpSpPr>
        <p:sp>
          <p:nvSpPr>
            <p:cNvPr id="138" name="Freeform: Shape 5976">
              <a:extLst>
                <a:ext uri="{FF2B5EF4-FFF2-40B4-BE49-F238E27FC236}">
                  <a16:creationId xmlns:a16="http://schemas.microsoft.com/office/drawing/2014/main" id="{BBD97AF9-47AF-DCA1-7BAD-D834FC4F90B7}"/>
                </a:ext>
              </a:extLst>
            </p:cNvPr>
            <p:cNvSpPr/>
            <p:nvPr/>
          </p:nvSpPr>
          <p:spPr>
            <a:xfrm>
              <a:off x="7249707" y="4751301"/>
              <a:ext cx="1072353" cy="618956"/>
            </a:xfrm>
            <a:custGeom>
              <a:avLst/>
              <a:gdLst>
                <a:gd name="connsiteX0" fmla="*/ 1072353 w 1072353"/>
                <a:gd name="connsiteY0" fmla="*/ 309478 h 618956"/>
                <a:gd name="connsiteX1" fmla="*/ 536177 w 1072353"/>
                <a:gd name="connsiteY1" fmla="*/ 618957 h 618956"/>
                <a:gd name="connsiteX2" fmla="*/ 329226 w 1072353"/>
                <a:gd name="connsiteY2" fmla="*/ 499521 h 618956"/>
                <a:gd name="connsiteX3" fmla="*/ 237249 w 1072353"/>
                <a:gd name="connsiteY3" fmla="*/ 446498 h 618956"/>
                <a:gd name="connsiteX4" fmla="*/ 0 w 1072353"/>
                <a:gd name="connsiteY4" fmla="*/ 309478 h 618956"/>
                <a:gd name="connsiteX5" fmla="*/ 536177 w 1072353"/>
                <a:gd name="connsiteY5" fmla="*/ 0 h 61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2353" h="618956">
                  <a:moveTo>
                    <a:pt x="1072353" y="309478"/>
                  </a:moveTo>
                  <a:lnTo>
                    <a:pt x="536177" y="618957"/>
                  </a:lnTo>
                  <a:lnTo>
                    <a:pt x="329226" y="499521"/>
                  </a:lnTo>
                  <a:lnTo>
                    <a:pt x="237249" y="446498"/>
                  </a:lnTo>
                  <a:lnTo>
                    <a:pt x="0" y="309478"/>
                  </a:lnTo>
                  <a:lnTo>
                    <a:pt x="536177" y="0"/>
                  </a:lnTo>
                  <a:close/>
                </a:path>
              </a:pathLst>
            </a:custGeom>
            <a:solidFill>
              <a:srgbClr val="AAAEBC"/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39" name="Freeform: Shape 5977">
              <a:extLst>
                <a:ext uri="{FF2B5EF4-FFF2-40B4-BE49-F238E27FC236}">
                  <a16:creationId xmlns:a16="http://schemas.microsoft.com/office/drawing/2014/main" id="{845C2ED1-C3A6-40C1-F841-0B57DC57EEB3}"/>
                </a:ext>
              </a:extLst>
            </p:cNvPr>
            <p:cNvSpPr/>
            <p:nvPr/>
          </p:nvSpPr>
          <p:spPr>
            <a:xfrm>
              <a:off x="7305975" y="4783629"/>
              <a:ext cx="959815" cy="554166"/>
            </a:xfrm>
            <a:custGeom>
              <a:avLst/>
              <a:gdLst>
                <a:gd name="connsiteX0" fmla="*/ 959816 w 959815"/>
                <a:gd name="connsiteY0" fmla="*/ 277151 h 554166"/>
                <a:gd name="connsiteX1" fmla="*/ 479908 w 959815"/>
                <a:gd name="connsiteY1" fmla="*/ 554166 h 554166"/>
                <a:gd name="connsiteX2" fmla="*/ 0 w 959815"/>
                <a:gd name="connsiteY2" fmla="*/ 277151 h 554166"/>
                <a:gd name="connsiteX3" fmla="*/ 479908 w 959815"/>
                <a:gd name="connsiteY3" fmla="*/ 0 h 554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9815" h="554166">
                  <a:moveTo>
                    <a:pt x="959816" y="277151"/>
                  </a:moveTo>
                  <a:lnTo>
                    <a:pt x="479908" y="554166"/>
                  </a:lnTo>
                  <a:lnTo>
                    <a:pt x="0" y="277151"/>
                  </a:lnTo>
                  <a:lnTo>
                    <a:pt x="479908" y="0"/>
                  </a:lnTo>
                  <a:close/>
                </a:path>
              </a:pathLst>
            </a:custGeom>
            <a:solidFill>
              <a:srgbClr val="95CC4A"/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40" name="Freeform: Shape 5978">
              <a:extLst>
                <a:ext uri="{FF2B5EF4-FFF2-40B4-BE49-F238E27FC236}">
                  <a16:creationId xmlns:a16="http://schemas.microsoft.com/office/drawing/2014/main" id="{8986462F-6330-43C1-8967-137479A1B1DC}"/>
                </a:ext>
              </a:extLst>
            </p:cNvPr>
            <p:cNvSpPr/>
            <p:nvPr/>
          </p:nvSpPr>
          <p:spPr>
            <a:xfrm>
              <a:off x="7261204" y="4817038"/>
              <a:ext cx="830505" cy="482748"/>
            </a:xfrm>
            <a:custGeom>
              <a:avLst/>
              <a:gdLst>
                <a:gd name="connsiteX0" fmla="*/ 402268 w 830505"/>
                <a:gd name="connsiteY0" fmla="*/ 482748 h 482748"/>
                <a:gd name="connsiteX1" fmla="*/ 830506 w 830505"/>
                <a:gd name="connsiteY1" fmla="*/ 235355 h 482748"/>
                <a:gd name="connsiteX2" fmla="*/ 432431 w 830505"/>
                <a:gd name="connsiteY2" fmla="*/ 0 h 482748"/>
                <a:gd name="connsiteX3" fmla="*/ 0 w 830505"/>
                <a:gd name="connsiteY3" fmla="*/ 249693 h 482748"/>
                <a:gd name="connsiteX4" fmla="*/ 54510 w 830505"/>
                <a:gd name="connsiteY4" fmla="*/ 281885 h 48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05" h="482748">
                  <a:moveTo>
                    <a:pt x="402268" y="482748"/>
                  </a:moveTo>
                  <a:lnTo>
                    <a:pt x="830506" y="235355"/>
                  </a:lnTo>
                  <a:lnTo>
                    <a:pt x="432431" y="0"/>
                  </a:lnTo>
                  <a:lnTo>
                    <a:pt x="0" y="249693"/>
                  </a:lnTo>
                  <a:lnTo>
                    <a:pt x="54510" y="281885"/>
                  </a:lnTo>
                  <a:close/>
                </a:path>
              </a:pathLst>
            </a:custGeom>
            <a:solidFill>
              <a:srgbClr val="E4E8EA"/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141" name="Freeform: Shape 5979">
              <a:extLst>
                <a:ext uri="{FF2B5EF4-FFF2-40B4-BE49-F238E27FC236}">
                  <a16:creationId xmlns:a16="http://schemas.microsoft.com/office/drawing/2014/main" id="{18BD00E8-A58F-495E-5961-4B5D31FB5AFD}"/>
                </a:ext>
              </a:extLst>
            </p:cNvPr>
            <p:cNvSpPr/>
            <p:nvPr/>
          </p:nvSpPr>
          <p:spPr>
            <a:xfrm>
              <a:off x="7785883" y="4994772"/>
              <a:ext cx="1352" cy="2975"/>
            </a:xfrm>
            <a:custGeom>
              <a:avLst/>
              <a:gdLst>
                <a:gd name="connsiteX0" fmla="*/ 0 w 1352"/>
                <a:gd name="connsiteY0" fmla="*/ 947 h 2975"/>
                <a:gd name="connsiteX1" fmla="*/ 1352 w 1352"/>
                <a:gd name="connsiteY1" fmla="*/ 0 h 2975"/>
                <a:gd name="connsiteX2" fmla="*/ 0 w 1352"/>
                <a:gd name="connsiteY2" fmla="*/ 2976 h 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" h="2975">
                  <a:moveTo>
                    <a:pt x="0" y="947"/>
                  </a:moveTo>
                  <a:lnTo>
                    <a:pt x="1352" y="0"/>
                  </a:lnTo>
                  <a:lnTo>
                    <a:pt x="0" y="2976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grpSp>
          <p:nvGrpSpPr>
            <p:cNvPr id="142" name="Graphic 2">
              <a:extLst>
                <a:ext uri="{FF2B5EF4-FFF2-40B4-BE49-F238E27FC236}">
                  <a16:creationId xmlns:a16="http://schemas.microsoft.com/office/drawing/2014/main" id="{4E4981E4-D857-63F9-9143-2D7DE0A6BE20}"/>
                </a:ext>
              </a:extLst>
            </p:cNvPr>
            <p:cNvGrpSpPr/>
            <p:nvPr/>
          </p:nvGrpSpPr>
          <p:grpSpPr>
            <a:xfrm>
              <a:off x="7325516" y="4964643"/>
              <a:ext cx="26989" cy="103305"/>
              <a:chOff x="7325516" y="4964643"/>
              <a:chExt cx="26989" cy="103305"/>
            </a:xfrm>
          </p:grpSpPr>
          <p:sp>
            <p:nvSpPr>
              <p:cNvPr id="1077" name="Freeform: Shape 6915">
                <a:extLst>
                  <a:ext uri="{FF2B5EF4-FFF2-40B4-BE49-F238E27FC236}">
                    <a16:creationId xmlns:a16="http://schemas.microsoft.com/office/drawing/2014/main" id="{C4753618-2531-EED4-C66A-C69E89E44689}"/>
                  </a:ext>
                </a:extLst>
              </p:cNvPr>
              <p:cNvSpPr/>
              <p:nvPr/>
            </p:nvSpPr>
            <p:spPr>
              <a:xfrm>
                <a:off x="7327076" y="5055234"/>
                <a:ext cx="25429" cy="12714"/>
              </a:xfrm>
              <a:custGeom>
                <a:avLst/>
                <a:gdLst>
                  <a:gd name="connsiteX0" fmla="*/ 25429 w 25429"/>
                  <a:gd name="connsiteY0" fmla="*/ 6357 h 12714"/>
                  <a:gd name="connsiteX1" fmla="*/ 12715 w 25429"/>
                  <a:gd name="connsiteY1" fmla="*/ 12715 h 12714"/>
                  <a:gd name="connsiteX2" fmla="*/ 0 w 25429"/>
                  <a:gd name="connsiteY2" fmla="*/ 6357 h 12714"/>
                  <a:gd name="connsiteX3" fmla="*/ 12715 w 25429"/>
                  <a:gd name="connsiteY3" fmla="*/ 0 h 12714"/>
                  <a:gd name="connsiteX4" fmla="*/ 25429 w 25429"/>
                  <a:gd name="connsiteY4" fmla="*/ 6357 h 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29" h="12714">
                    <a:moveTo>
                      <a:pt x="25429" y="6357"/>
                    </a:moveTo>
                    <a:cubicBezTo>
                      <a:pt x="25429" y="9874"/>
                      <a:pt x="19748" y="12715"/>
                      <a:pt x="12715" y="12715"/>
                    </a:cubicBezTo>
                    <a:cubicBezTo>
                      <a:pt x="5681" y="12715"/>
                      <a:pt x="0" y="9874"/>
                      <a:pt x="0" y="6357"/>
                    </a:cubicBezTo>
                    <a:cubicBezTo>
                      <a:pt x="0" y="2840"/>
                      <a:pt x="5681" y="0"/>
                      <a:pt x="12715" y="0"/>
                    </a:cubicBezTo>
                    <a:cubicBezTo>
                      <a:pt x="19613" y="0"/>
                      <a:pt x="25429" y="2840"/>
                      <a:pt x="25429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078" name="Graphic 2">
                <a:extLst>
                  <a:ext uri="{FF2B5EF4-FFF2-40B4-BE49-F238E27FC236}">
                    <a16:creationId xmlns:a16="http://schemas.microsoft.com/office/drawing/2014/main" id="{58A2F834-4B45-DDF0-F0D8-905C38E32E99}"/>
                  </a:ext>
                </a:extLst>
              </p:cNvPr>
              <p:cNvGrpSpPr/>
              <p:nvPr/>
            </p:nvGrpSpPr>
            <p:grpSpPr>
              <a:xfrm>
                <a:off x="7336950" y="5053611"/>
                <a:ext cx="5410" cy="9535"/>
                <a:chOff x="7336950" y="5053611"/>
                <a:chExt cx="5410" cy="9535"/>
              </a:xfrm>
            </p:grpSpPr>
            <p:sp>
              <p:nvSpPr>
                <p:cNvPr id="1152" name="Freeform: Shape 6990">
                  <a:extLst>
                    <a:ext uri="{FF2B5EF4-FFF2-40B4-BE49-F238E27FC236}">
                      <a16:creationId xmlns:a16="http://schemas.microsoft.com/office/drawing/2014/main" id="{C80EFCB3-3950-9E1B-AC5A-5EA924230FE8}"/>
                    </a:ext>
                  </a:extLst>
                </p:cNvPr>
                <p:cNvSpPr/>
                <p:nvPr/>
              </p:nvSpPr>
              <p:spPr>
                <a:xfrm>
                  <a:off x="7337085" y="5053611"/>
                  <a:ext cx="5142" cy="9400"/>
                </a:xfrm>
                <a:custGeom>
                  <a:avLst/>
                  <a:gdLst>
                    <a:gd name="connsiteX0" fmla="*/ 135 w 5142"/>
                    <a:gd name="connsiteY0" fmla="*/ 0 h 9400"/>
                    <a:gd name="connsiteX1" fmla="*/ 0 w 5142"/>
                    <a:gd name="connsiteY1" fmla="*/ 7304 h 9400"/>
                    <a:gd name="connsiteX2" fmla="*/ 5140 w 5142"/>
                    <a:gd name="connsiteY2" fmla="*/ 7439 h 9400"/>
                    <a:gd name="connsiteX3" fmla="*/ 5140 w 5142"/>
                    <a:gd name="connsiteY3" fmla="*/ 135 h 9400"/>
                    <a:gd name="connsiteX4" fmla="*/ 135 w 5142"/>
                    <a:gd name="connsiteY4" fmla="*/ 0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42" h="9400">
                      <a:moveTo>
                        <a:pt x="135" y="0"/>
                      </a:moveTo>
                      <a:cubicBezTo>
                        <a:pt x="135" y="0"/>
                        <a:pt x="0" y="3787"/>
                        <a:pt x="0" y="7304"/>
                      </a:cubicBezTo>
                      <a:cubicBezTo>
                        <a:pt x="0" y="10145"/>
                        <a:pt x="5275" y="10009"/>
                        <a:pt x="5140" y="7439"/>
                      </a:cubicBezTo>
                      <a:cubicBezTo>
                        <a:pt x="5005" y="4328"/>
                        <a:pt x="5140" y="135"/>
                        <a:pt x="5140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153" name="Freeform: Shape 6991">
                  <a:extLst>
                    <a:ext uri="{FF2B5EF4-FFF2-40B4-BE49-F238E27FC236}">
                      <a16:creationId xmlns:a16="http://schemas.microsoft.com/office/drawing/2014/main" id="{76706C63-2A37-5559-BAB9-0DA8C2E2ACEE}"/>
                    </a:ext>
                  </a:extLst>
                </p:cNvPr>
                <p:cNvSpPr/>
                <p:nvPr/>
              </p:nvSpPr>
              <p:spPr>
                <a:xfrm>
                  <a:off x="7337085" y="5053746"/>
                  <a:ext cx="5142" cy="9400"/>
                </a:xfrm>
                <a:custGeom>
                  <a:avLst/>
                  <a:gdLst>
                    <a:gd name="connsiteX0" fmla="*/ 5140 w 5142"/>
                    <a:gd name="connsiteY0" fmla="*/ 135 h 9400"/>
                    <a:gd name="connsiteX1" fmla="*/ 135 w 5142"/>
                    <a:gd name="connsiteY1" fmla="*/ 0 h 9400"/>
                    <a:gd name="connsiteX2" fmla="*/ 0 w 5142"/>
                    <a:gd name="connsiteY2" fmla="*/ 3517 h 9400"/>
                    <a:gd name="connsiteX3" fmla="*/ 1082 w 5142"/>
                    <a:gd name="connsiteY3" fmla="*/ 5681 h 9400"/>
                    <a:gd name="connsiteX4" fmla="*/ 2976 w 5142"/>
                    <a:gd name="connsiteY4" fmla="*/ 3923 h 9400"/>
                    <a:gd name="connsiteX5" fmla="*/ 2435 w 5142"/>
                    <a:gd name="connsiteY5" fmla="*/ 7981 h 9400"/>
                    <a:gd name="connsiteX6" fmla="*/ 0 w 5142"/>
                    <a:gd name="connsiteY6" fmla="*/ 5817 h 9400"/>
                    <a:gd name="connsiteX7" fmla="*/ 0 w 5142"/>
                    <a:gd name="connsiteY7" fmla="*/ 7304 h 9400"/>
                    <a:gd name="connsiteX8" fmla="*/ 5140 w 5142"/>
                    <a:gd name="connsiteY8" fmla="*/ 7440 h 9400"/>
                    <a:gd name="connsiteX9" fmla="*/ 5140 w 5142"/>
                    <a:gd name="connsiteY9" fmla="*/ 135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42" h="9400">
                      <a:moveTo>
                        <a:pt x="5140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623"/>
                        <a:pt x="0" y="3517"/>
                      </a:cubicBezTo>
                      <a:cubicBezTo>
                        <a:pt x="812" y="4058"/>
                        <a:pt x="1082" y="5681"/>
                        <a:pt x="1082" y="5681"/>
                      </a:cubicBezTo>
                      <a:cubicBezTo>
                        <a:pt x="1082" y="5681"/>
                        <a:pt x="1758" y="3923"/>
                        <a:pt x="2976" y="3923"/>
                      </a:cubicBezTo>
                      <a:cubicBezTo>
                        <a:pt x="5140" y="3923"/>
                        <a:pt x="5546" y="7981"/>
                        <a:pt x="2435" y="7981"/>
                      </a:cubicBezTo>
                      <a:cubicBezTo>
                        <a:pt x="1082" y="7981"/>
                        <a:pt x="406" y="6763"/>
                        <a:pt x="0" y="5817"/>
                      </a:cubicBezTo>
                      <a:cubicBezTo>
                        <a:pt x="0" y="6357"/>
                        <a:pt x="0" y="6763"/>
                        <a:pt x="0" y="7304"/>
                      </a:cubicBezTo>
                      <a:cubicBezTo>
                        <a:pt x="0" y="10145"/>
                        <a:pt x="5275" y="10010"/>
                        <a:pt x="5140" y="7440"/>
                      </a:cubicBezTo>
                      <a:cubicBezTo>
                        <a:pt x="5140" y="4193"/>
                        <a:pt x="5140" y="135"/>
                        <a:pt x="5140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154" name="Graphic 2">
                  <a:extLst>
                    <a:ext uri="{FF2B5EF4-FFF2-40B4-BE49-F238E27FC236}">
                      <a16:creationId xmlns:a16="http://schemas.microsoft.com/office/drawing/2014/main" id="{608855EA-2D0E-3972-A33A-E8D2C80BA0CA}"/>
                    </a:ext>
                  </a:extLst>
                </p:cNvPr>
                <p:cNvGrpSpPr/>
                <p:nvPr/>
              </p:nvGrpSpPr>
              <p:grpSpPr>
                <a:xfrm>
                  <a:off x="7336950" y="5053746"/>
                  <a:ext cx="5410" cy="9333"/>
                  <a:chOff x="7336950" y="5053746"/>
                  <a:chExt cx="5410" cy="9333"/>
                </a:xfrm>
                <a:solidFill>
                  <a:srgbClr val="998675"/>
                </a:solidFill>
              </p:grpSpPr>
              <p:sp>
                <p:nvSpPr>
                  <p:cNvPr id="1155" name="Freeform: Shape 6993">
                    <a:extLst>
                      <a:ext uri="{FF2B5EF4-FFF2-40B4-BE49-F238E27FC236}">
                        <a16:creationId xmlns:a16="http://schemas.microsoft.com/office/drawing/2014/main" id="{F63B105B-3E3A-1122-67F4-F53E76173CB4}"/>
                      </a:ext>
                    </a:extLst>
                  </p:cNvPr>
                  <p:cNvSpPr/>
                  <p:nvPr/>
                </p:nvSpPr>
                <p:spPr>
                  <a:xfrm>
                    <a:off x="7336950" y="5056181"/>
                    <a:ext cx="1561" cy="6357"/>
                  </a:xfrm>
                  <a:custGeom>
                    <a:avLst/>
                    <a:gdLst>
                      <a:gd name="connsiteX0" fmla="*/ 947 w 1561"/>
                      <a:gd name="connsiteY0" fmla="*/ 6357 h 6357"/>
                      <a:gd name="connsiteX1" fmla="*/ 1217 w 1561"/>
                      <a:gd name="connsiteY1" fmla="*/ 5546 h 6357"/>
                      <a:gd name="connsiteX2" fmla="*/ 1082 w 1561"/>
                      <a:gd name="connsiteY2" fmla="*/ 4869 h 6357"/>
                      <a:gd name="connsiteX3" fmla="*/ 947 w 1561"/>
                      <a:gd name="connsiteY3" fmla="*/ 4599 h 6357"/>
                      <a:gd name="connsiteX4" fmla="*/ 1082 w 1561"/>
                      <a:gd name="connsiteY4" fmla="*/ 4463 h 6357"/>
                      <a:gd name="connsiteX5" fmla="*/ 1488 w 1561"/>
                      <a:gd name="connsiteY5" fmla="*/ 4193 h 6357"/>
                      <a:gd name="connsiteX6" fmla="*/ 947 w 1561"/>
                      <a:gd name="connsiteY6" fmla="*/ 1758 h 6357"/>
                      <a:gd name="connsiteX7" fmla="*/ 0 w 1561"/>
                      <a:gd name="connsiteY7" fmla="*/ 0 h 6357"/>
                      <a:gd name="connsiteX8" fmla="*/ 0 w 1561"/>
                      <a:gd name="connsiteY8" fmla="*/ 0 h 6357"/>
                      <a:gd name="connsiteX9" fmla="*/ 0 w 1561"/>
                      <a:gd name="connsiteY9" fmla="*/ 812 h 6357"/>
                      <a:gd name="connsiteX10" fmla="*/ 1082 w 1561"/>
                      <a:gd name="connsiteY10" fmla="*/ 2840 h 6357"/>
                      <a:gd name="connsiteX11" fmla="*/ 1217 w 1561"/>
                      <a:gd name="connsiteY11" fmla="*/ 3652 h 6357"/>
                      <a:gd name="connsiteX12" fmla="*/ 812 w 1561"/>
                      <a:gd name="connsiteY12" fmla="*/ 3922 h 6357"/>
                      <a:gd name="connsiteX13" fmla="*/ 541 w 1561"/>
                      <a:gd name="connsiteY13" fmla="*/ 4328 h 6357"/>
                      <a:gd name="connsiteX14" fmla="*/ 676 w 1561"/>
                      <a:gd name="connsiteY14" fmla="*/ 4869 h 6357"/>
                      <a:gd name="connsiteX15" fmla="*/ 406 w 1561"/>
                      <a:gd name="connsiteY15" fmla="*/ 5816 h 6357"/>
                      <a:gd name="connsiteX16" fmla="*/ 947 w 1561"/>
                      <a:gd name="connsiteY16" fmla="*/ 6357 h 6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61" h="6357">
                        <a:moveTo>
                          <a:pt x="947" y="6357"/>
                        </a:moveTo>
                        <a:cubicBezTo>
                          <a:pt x="1082" y="6087"/>
                          <a:pt x="1217" y="5816"/>
                          <a:pt x="1217" y="5546"/>
                        </a:cubicBezTo>
                        <a:cubicBezTo>
                          <a:pt x="1217" y="5275"/>
                          <a:pt x="1217" y="5140"/>
                          <a:pt x="1082" y="4869"/>
                        </a:cubicBezTo>
                        <a:cubicBezTo>
                          <a:pt x="1082" y="4734"/>
                          <a:pt x="1082" y="4734"/>
                          <a:pt x="947" y="4599"/>
                        </a:cubicBezTo>
                        <a:cubicBezTo>
                          <a:pt x="947" y="4463"/>
                          <a:pt x="947" y="4328"/>
                          <a:pt x="1082" y="4463"/>
                        </a:cubicBezTo>
                        <a:cubicBezTo>
                          <a:pt x="1217" y="4328"/>
                          <a:pt x="1352" y="4328"/>
                          <a:pt x="1488" y="4193"/>
                        </a:cubicBezTo>
                        <a:cubicBezTo>
                          <a:pt x="1758" y="3517"/>
                          <a:pt x="1217" y="2299"/>
                          <a:pt x="947" y="1758"/>
                        </a:cubicBezTo>
                        <a:cubicBezTo>
                          <a:pt x="676" y="1217"/>
                          <a:pt x="270" y="676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270"/>
                          <a:pt x="0" y="541"/>
                          <a:pt x="0" y="812"/>
                        </a:cubicBezTo>
                        <a:cubicBezTo>
                          <a:pt x="406" y="1488"/>
                          <a:pt x="812" y="2029"/>
                          <a:pt x="1082" y="2840"/>
                        </a:cubicBezTo>
                        <a:cubicBezTo>
                          <a:pt x="1082" y="2976"/>
                          <a:pt x="1217" y="3517"/>
                          <a:pt x="1217" y="3652"/>
                        </a:cubicBezTo>
                        <a:cubicBezTo>
                          <a:pt x="1082" y="4328"/>
                          <a:pt x="1082" y="3652"/>
                          <a:pt x="812" y="3922"/>
                        </a:cubicBezTo>
                        <a:cubicBezTo>
                          <a:pt x="676" y="4193"/>
                          <a:pt x="541" y="4058"/>
                          <a:pt x="541" y="4328"/>
                        </a:cubicBezTo>
                        <a:cubicBezTo>
                          <a:pt x="541" y="4463"/>
                          <a:pt x="676" y="4734"/>
                          <a:pt x="676" y="4869"/>
                        </a:cubicBezTo>
                        <a:cubicBezTo>
                          <a:pt x="676" y="5410"/>
                          <a:pt x="676" y="5546"/>
                          <a:pt x="406" y="5816"/>
                        </a:cubicBezTo>
                        <a:cubicBezTo>
                          <a:pt x="676" y="6087"/>
                          <a:pt x="812" y="6222"/>
                          <a:pt x="947" y="635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56" name="Freeform: Shape 6994">
                    <a:extLst>
                      <a:ext uri="{FF2B5EF4-FFF2-40B4-BE49-F238E27FC236}">
                        <a16:creationId xmlns:a16="http://schemas.microsoft.com/office/drawing/2014/main" id="{8D89032B-C8BC-7102-F398-83B521B44D8E}"/>
                      </a:ext>
                    </a:extLst>
                  </p:cNvPr>
                  <p:cNvSpPr/>
                  <p:nvPr/>
                </p:nvSpPr>
                <p:spPr>
                  <a:xfrm>
                    <a:off x="7338168" y="5053881"/>
                    <a:ext cx="1979" cy="9197"/>
                  </a:xfrm>
                  <a:custGeom>
                    <a:avLst/>
                    <a:gdLst>
                      <a:gd name="connsiteX0" fmla="*/ 676 w 1979"/>
                      <a:gd name="connsiteY0" fmla="*/ 9063 h 9197"/>
                      <a:gd name="connsiteX1" fmla="*/ 1353 w 1979"/>
                      <a:gd name="connsiteY1" fmla="*/ 9198 h 9197"/>
                      <a:gd name="connsiteX2" fmla="*/ 1758 w 1979"/>
                      <a:gd name="connsiteY2" fmla="*/ 7710 h 9197"/>
                      <a:gd name="connsiteX3" fmla="*/ 1217 w 1979"/>
                      <a:gd name="connsiteY3" fmla="*/ 4328 h 9197"/>
                      <a:gd name="connsiteX4" fmla="*/ 541 w 1979"/>
                      <a:gd name="connsiteY4" fmla="*/ 3111 h 9197"/>
                      <a:gd name="connsiteX5" fmla="*/ 541 w 1979"/>
                      <a:gd name="connsiteY5" fmla="*/ 2029 h 9197"/>
                      <a:gd name="connsiteX6" fmla="*/ 406 w 1979"/>
                      <a:gd name="connsiteY6" fmla="*/ 135 h 9197"/>
                      <a:gd name="connsiteX7" fmla="*/ 406 w 1979"/>
                      <a:gd name="connsiteY7" fmla="*/ 0 h 9197"/>
                      <a:gd name="connsiteX8" fmla="*/ 0 w 1979"/>
                      <a:gd name="connsiteY8" fmla="*/ 0 h 9197"/>
                      <a:gd name="connsiteX9" fmla="*/ 135 w 1979"/>
                      <a:gd name="connsiteY9" fmla="*/ 2570 h 9197"/>
                      <a:gd name="connsiteX10" fmla="*/ 406 w 1979"/>
                      <a:gd name="connsiteY10" fmla="*/ 4328 h 9197"/>
                      <a:gd name="connsiteX11" fmla="*/ 1217 w 1979"/>
                      <a:gd name="connsiteY11" fmla="*/ 7034 h 9197"/>
                      <a:gd name="connsiteX12" fmla="*/ 676 w 1979"/>
                      <a:gd name="connsiteY12" fmla="*/ 9063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197">
                        <a:moveTo>
                          <a:pt x="676" y="9063"/>
                        </a:moveTo>
                        <a:cubicBezTo>
                          <a:pt x="947" y="9063"/>
                          <a:pt x="1082" y="9063"/>
                          <a:pt x="1353" y="9198"/>
                        </a:cubicBezTo>
                        <a:cubicBezTo>
                          <a:pt x="1488" y="8657"/>
                          <a:pt x="1623" y="8116"/>
                          <a:pt x="1758" y="7710"/>
                        </a:cubicBezTo>
                        <a:cubicBezTo>
                          <a:pt x="2164" y="6493"/>
                          <a:pt x="2029" y="5410"/>
                          <a:pt x="1217" y="4328"/>
                        </a:cubicBezTo>
                        <a:cubicBezTo>
                          <a:pt x="947" y="3923"/>
                          <a:pt x="541" y="3787"/>
                          <a:pt x="541" y="3111"/>
                        </a:cubicBezTo>
                        <a:cubicBezTo>
                          <a:pt x="541" y="2840"/>
                          <a:pt x="541" y="2435"/>
                          <a:pt x="541" y="2029"/>
                        </a:cubicBezTo>
                        <a:cubicBezTo>
                          <a:pt x="541" y="1353"/>
                          <a:pt x="541" y="677"/>
                          <a:pt x="406" y="135"/>
                        </a:cubicBezTo>
                        <a:cubicBezTo>
                          <a:pt x="406" y="135"/>
                          <a:pt x="406" y="0"/>
                          <a:pt x="406" y="0"/>
                        </a:cubicBezTo>
                        <a:lnTo>
                          <a:pt x="0" y="0"/>
                        </a:lnTo>
                        <a:cubicBezTo>
                          <a:pt x="270" y="947"/>
                          <a:pt x="270" y="1758"/>
                          <a:pt x="135" y="2570"/>
                        </a:cubicBezTo>
                        <a:cubicBezTo>
                          <a:pt x="135" y="3246"/>
                          <a:pt x="0" y="3787"/>
                          <a:pt x="406" y="4328"/>
                        </a:cubicBezTo>
                        <a:cubicBezTo>
                          <a:pt x="947" y="5275"/>
                          <a:pt x="1488" y="5952"/>
                          <a:pt x="1217" y="7034"/>
                        </a:cubicBezTo>
                        <a:cubicBezTo>
                          <a:pt x="1217" y="7575"/>
                          <a:pt x="812" y="8251"/>
                          <a:pt x="676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57" name="Freeform: Shape 6995">
                    <a:extLst>
                      <a:ext uri="{FF2B5EF4-FFF2-40B4-BE49-F238E27FC236}">
                        <a16:creationId xmlns:a16="http://schemas.microsoft.com/office/drawing/2014/main" id="{F2E395DB-7CCF-2AE6-54D4-2C9FB4E73068}"/>
                      </a:ext>
                    </a:extLst>
                  </p:cNvPr>
                  <p:cNvSpPr/>
                  <p:nvPr/>
                </p:nvSpPr>
                <p:spPr>
                  <a:xfrm>
                    <a:off x="7341090" y="5053746"/>
                    <a:ext cx="1270" cy="8521"/>
                  </a:xfrm>
                  <a:custGeom>
                    <a:avLst/>
                    <a:gdLst>
                      <a:gd name="connsiteX0" fmla="*/ 1270 w 1270"/>
                      <a:gd name="connsiteY0" fmla="*/ 7304 h 8521"/>
                      <a:gd name="connsiteX1" fmla="*/ 1270 w 1270"/>
                      <a:gd name="connsiteY1" fmla="*/ 5952 h 8521"/>
                      <a:gd name="connsiteX2" fmla="*/ 1000 w 1270"/>
                      <a:gd name="connsiteY2" fmla="*/ 4464 h 8521"/>
                      <a:gd name="connsiteX3" fmla="*/ 459 w 1270"/>
                      <a:gd name="connsiteY3" fmla="*/ 0 h 8521"/>
                      <a:gd name="connsiteX4" fmla="*/ 53 w 1270"/>
                      <a:gd name="connsiteY4" fmla="*/ 0 h 8521"/>
                      <a:gd name="connsiteX5" fmla="*/ 323 w 1270"/>
                      <a:gd name="connsiteY5" fmla="*/ 3517 h 8521"/>
                      <a:gd name="connsiteX6" fmla="*/ 729 w 1270"/>
                      <a:gd name="connsiteY6" fmla="*/ 6087 h 8521"/>
                      <a:gd name="connsiteX7" fmla="*/ 729 w 1270"/>
                      <a:gd name="connsiteY7" fmla="*/ 8522 h 8521"/>
                      <a:gd name="connsiteX8" fmla="*/ 729 w 1270"/>
                      <a:gd name="connsiteY8" fmla="*/ 8522 h 8521"/>
                      <a:gd name="connsiteX9" fmla="*/ 1270 w 1270"/>
                      <a:gd name="connsiteY9" fmla="*/ 7304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70" h="8521">
                        <a:moveTo>
                          <a:pt x="1270" y="7304"/>
                        </a:moveTo>
                        <a:cubicBezTo>
                          <a:pt x="1270" y="6763"/>
                          <a:pt x="1270" y="6357"/>
                          <a:pt x="1270" y="5952"/>
                        </a:cubicBezTo>
                        <a:cubicBezTo>
                          <a:pt x="1135" y="5411"/>
                          <a:pt x="1135" y="5005"/>
                          <a:pt x="1000" y="4464"/>
                        </a:cubicBezTo>
                        <a:cubicBezTo>
                          <a:pt x="594" y="3111"/>
                          <a:pt x="459" y="1488"/>
                          <a:pt x="459" y="0"/>
                        </a:cubicBezTo>
                        <a:lnTo>
                          <a:pt x="53" y="0"/>
                        </a:lnTo>
                        <a:cubicBezTo>
                          <a:pt x="-82" y="1082"/>
                          <a:pt x="53" y="2435"/>
                          <a:pt x="323" y="3517"/>
                        </a:cubicBezTo>
                        <a:cubicBezTo>
                          <a:pt x="459" y="4464"/>
                          <a:pt x="729" y="5140"/>
                          <a:pt x="729" y="6087"/>
                        </a:cubicBezTo>
                        <a:cubicBezTo>
                          <a:pt x="729" y="6898"/>
                          <a:pt x="729" y="7710"/>
                          <a:pt x="729" y="8522"/>
                        </a:cubicBezTo>
                        <a:cubicBezTo>
                          <a:pt x="729" y="8522"/>
                          <a:pt x="729" y="8522"/>
                          <a:pt x="729" y="8522"/>
                        </a:cubicBezTo>
                        <a:cubicBezTo>
                          <a:pt x="1135" y="8251"/>
                          <a:pt x="1270" y="7845"/>
                          <a:pt x="1270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58" name="Freeform: Shape 6996">
                    <a:extLst>
                      <a:ext uri="{FF2B5EF4-FFF2-40B4-BE49-F238E27FC236}">
                        <a16:creationId xmlns:a16="http://schemas.microsoft.com/office/drawing/2014/main" id="{675371B0-2F70-8718-FE51-9B30D1B446B6}"/>
                      </a:ext>
                    </a:extLst>
                  </p:cNvPr>
                  <p:cNvSpPr/>
                  <p:nvPr/>
                </p:nvSpPr>
                <p:spPr>
                  <a:xfrm>
                    <a:off x="7339419" y="5053746"/>
                    <a:ext cx="2202" cy="9198"/>
                  </a:xfrm>
                  <a:custGeom>
                    <a:avLst/>
                    <a:gdLst>
                      <a:gd name="connsiteX0" fmla="*/ 102 w 2202"/>
                      <a:gd name="connsiteY0" fmla="*/ 947 h 9198"/>
                      <a:gd name="connsiteX1" fmla="*/ 642 w 2202"/>
                      <a:gd name="connsiteY1" fmla="*/ 3652 h 9198"/>
                      <a:gd name="connsiteX2" fmla="*/ 1589 w 2202"/>
                      <a:gd name="connsiteY2" fmla="*/ 6222 h 9198"/>
                      <a:gd name="connsiteX3" fmla="*/ 1183 w 2202"/>
                      <a:gd name="connsiteY3" fmla="*/ 9198 h 9198"/>
                      <a:gd name="connsiteX4" fmla="*/ 1860 w 2202"/>
                      <a:gd name="connsiteY4" fmla="*/ 9063 h 9198"/>
                      <a:gd name="connsiteX5" fmla="*/ 2130 w 2202"/>
                      <a:gd name="connsiteY5" fmla="*/ 7981 h 9198"/>
                      <a:gd name="connsiteX6" fmla="*/ 1319 w 2202"/>
                      <a:gd name="connsiteY6" fmla="*/ 4193 h 9198"/>
                      <a:gd name="connsiteX7" fmla="*/ 778 w 2202"/>
                      <a:gd name="connsiteY7" fmla="*/ 1488 h 9198"/>
                      <a:gd name="connsiteX8" fmla="*/ 507 w 2202"/>
                      <a:gd name="connsiteY8" fmla="*/ 0 h 9198"/>
                      <a:gd name="connsiteX9" fmla="*/ 102 w 2202"/>
                      <a:gd name="connsiteY9" fmla="*/ 0 h 9198"/>
                      <a:gd name="connsiteX10" fmla="*/ 102 w 2202"/>
                      <a:gd name="connsiteY10" fmla="*/ 947 h 9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02" h="9198">
                        <a:moveTo>
                          <a:pt x="102" y="947"/>
                        </a:moveTo>
                        <a:cubicBezTo>
                          <a:pt x="237" y="1894"/>
                          <a:pt x="372" y="2841"/>
                          <a:pt x="642" y="3652"/>
                        </a:cubicBezTo>
                        <a:cubicBezTo>
                          <a:pt x="913" y="4464"/>
                          <a:pt x="1454" y="5275"/>
                          <a:pt x="1589" y="6222"/>
                        </a:cubicBezTo>
                        <a:cubicBezTo>
                          <a:pt x="1725" y="7304"/>
                          <a:pt x="1319" y="8116"/>
                          <a:pt x="1183" y="9198"/>
                        </a:cubicBezTo>
                        <a:cubicBezTo>
                          <a:pt x="1454" y="9198"/>
                          <a:pt x="1589" y="9063"/>
                          <a:pt x="1860" y="9063"/>
                        </a:cubicBezTo>
                        <a:cubicBezTo>
                          <a:pt x="1995" y="8657"/>
                          <a:pt x="1995" y="8387"/>
                          <a:pt x="2130" y="7981"/>
                        </a:cubicBezTo>
                        <a:cubicBezTo>
                          <a:pt x="2401" y="6628"/>
                          <a:pt x="1860" y="5411"/>
                          <a:pt x="1319" y="4193"/>
                        </a:cubicBezTo>
                        <a:cubicBezTo>
                          <a:pt x="913" y="3382"/>
                          <a:pt x="913" y="2435"/>
                          <a:pt x="778" y="1488"/>
                        </a:cubicBezTo>
                        <a:cubicBezTo>
                          <a:pt x="642" y="947"/>
                          <a:pt x="507" y="406"/>
                          <a:pt x="507" y="0"/>
                        </a:cubicBezTo>
                        <a:lnTo>
                          <a:pt x="102" y="0"/>
                        </a:lnTo>
                        <a:cubicBezTo>
                          <a:pt x="-34" y="271"/>
                          <a:pt x="-34" y="677"/>
                          <a:pt x="102" y="94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079" name="Graphic 2">
                <a:extLst>
                  <a:ext uri="{FF2B5EF4-FFF2-40B4-BE49-F238E27FC236}">
                    <a16:creationId xmlns:a16="http://schemas.microsoft.com/office/drawing/2014/main" id="{0D334774-B854-67F5-F4B2-998907E6CFCB}"/>
                  </a:ext>
                </a:extLst>
              </p:cNvPr>
              <p:cNvGrpSpPr/>
              <p:nvPr/>
            </p:nvGrpSpPr>
            <p:grpSpPr>
              <a:xfrm>
                <a:off x="7325516" y="4964643"/>
                <a:ext cx="26718" cy="92946"/>
                <a:chOff x="7325516" y="4964643"/>
                <a:chExt cx="26718" cy="92946"/>
              </a:xfrm>
            </p:grpSpPr>
            <p:sp>
              <p:nvSpPr>
                <p:cNvPr id="1080" name="Freeform: Shape 6918">
                  <a:extLst>
                    <a:ext uri="{FF2B5EF4-FFF2-40B4-BE49-F238E27FC236}">
                      <a16:creationId xmlns:a16="http://schemas.microsoft.com/office/drawing/2014/main" id="{20CD5DCC-772E-2115-B1B0-03B1179844F3}"/>
                    </a:ext>
                  </a:extLst>
                </p:cNvPr>
                <p:cNvSpPr/>
                <p:nvPr/>
              </p:nvSpPr>
              <p:spPr>
                <a:xfrm>
                  <a:off x="7325516" y="4964643"/>
                  <a:ext cx="26634" cy="92946"/>
                </a:xfrm>
                <a:custGeom>
                  <a:avLst/>
                  <a:gdLst>
                    <a:gd name="connsiteX0" fmla="*/ 26178 w 26634"/>
                    <a:gd name="connsiteY0" fmla="*/ 80581 h 92946"/>
                    <a:gd name="connsiteX1" fmla="*/ 26584 w 26634"/>
                    <a:gd name="connsiteY1" fmla="*/ 77876 h 92946"/>
                    <a:gd name="connsiteX2" fmla="*/ 26178 w 26634"/>
                    <a:gd name="connsiteY2" fmla="*/ 76659 h 92946"/>
                    <a:gd name="connsiteX3" fmla="*/ 26042 w 26634"/>
                    <a:gd name="connsiteY3" fmla="*/ 75306 h 92946"/>
                    <a:gd name="connsiteX4" fmla="*/ 25772 w 26634"/>
                    <a:gd name="connsiteY4" fmla="*/ 74359 h 92946"/>
                    <a:gd name="connsiteX5" fmla="*/ 25772 w 26634"/>
                    <a:gd name="connsiteY5" fmla="*/ 73007 h 92946"/>
                    <a:gd name="connsiteX6" fmla="*/ 25637 w 26634"/>
                    <a:gd name="connsiteY6" fmla="*/ 71519 h 92946"/>
                    <a:gd name="connsiteX7" fmla="*/ 26042 w 26634"/>
                    <a:gd name="connsiteY7" fmla="*/ 68813 h 92946"/>
                    <a:gd name="connsiteX8" fmla="*/ 25501 w 26634"/>
                    <a:gd name="connsiteY8" fmla="*/ 66920 h 92946"/>
                    <a:gd name="connsiteX9" fmla="*/ 25095 w 26634"/>
                    <a:gd name="connsiteY9" fmla="*/ 65432 h 92946"/>
                    <a:gd name="connsiteX10" fmla="*/ 25231 w 26634"/>
                    <a:gd name="connsiteY10" fmla="*/ 64079 h 92946"/>
                    <a:gd name="connsiteX11" fmla="*/ 25231 w 26634"/>
                    <a:gd name="connsiteY11" fmla="*/ 64079 h 92946"/>
                    <a:gd name="connsiteX12" fmla="*/ 25366 w 26634"/>
                    <a:gd name="connsiteY12" fmla="*/ 63809 h 92946"/>
                    <a:gd name="connsiteX13" fmla="*/ 25501 w 26634"/>
                    <a:gd name="connsiteY13" fmla="*/ 61509 h 92946"/>
                    <a:gd name="connsiteX14" fmla="*/ 24690 w 26634"/>
                    <a:gd name="connsiteY14" fmla="*/ 59481 h 92946"/>
                    <a:gd name="connsiteX15" fmla="*/ 24149 w 26634"/>
                    <a:gd name="connsiteY15" fmla="*/ 57451 h 92946"/>
                    <a:gd name="connsiteX16" fmla="*/ 23472 w 26634"/>
                    <a:gd name="connsiteY16" fmla="*/ 56369 h 92946"/>
                    <a:gd name="connsiteX17" fmla="*/ 23608 w 26634"/>
                    <a:gd name="connsiteY17" fmla="*/ 55152 h 92946"/>
                    <a:gd name="connsiteX18" fmla="*/ 22931 w 26634"/>
                    <a:gd name="connsiteY18" fmla="*/ 53123 h 92946"/>
                    <a:gd name="connsiteX19" fmla="*/ 22931 w 26634"/>
                    <a:gd name="connsiteY19" fmla="*/ 50148 h 92946"/>
                    <a:gd name="connsiteX20" fmla="*/ 22390 w 26634"/>
                    <a:gd name="connsiteY20" fmla="*/ 48930 h 92946"/>
                    <a:gd name="connsiteX21" fmla="*/ 22255 w 26634"/>
                    <a:gd name="connsiteY21" fmla="*/ 47713 h 92946"/>
                    <a:gd name="connsiteX22" fmla="*/ 22390 w 26634"/>
                    <a:gd name="connsiteY22" fmla="*/ 47307 h 92946"/>
                    <a:gd name="connsiteX23" fmla="*/ 22390 w 26634"/>
                    <a:gd name="connsiteY23" fmla="*/ 44331 h 92946"/>
                    <a:gd name="connsiteX24" fmla="*/ 22120 w 26634"/>
                    <a:gd name="connsiteY24" fmla="*/ 43519 h 92946"/>
                    <a:gd name="connsiteX25" fmla="*/ 21985 w 26634"/>
                    <a:gd name="connsiteY25" fmla="*/ 42167 h 92946"/>
                    <a:gd name="connsiteX26" fmla="*/ 21579 w 26634"/>
                    <a:gd name="connsiteY26" fmla="*/ 40679 h 92946"/>
                    <a:gd name="connsiteX27" fmla="*/ 21714 w 26634"/>
                    <a:gd name="connsiteY27" fmla="*/ 39462 h 92946"/>
                    <a:gd name="connsiteX28" fmla="*/ 21444 w 26634"/>
                    <a:gd name="connsiteY28" fmla="*/ 38109 h 92946"/>
                    <a:gd name="connsiteX29" fmla="*/ 21038 w 26634"/>
                    <a:gd name="connsiteY29" fmla="*/ 36756 h 92946"/>
                    <a:gd name="connsiteX30" fmla="*/ 21444 w 26634"/>
                    <a:gd name="connsiteY30" fmla="*/ 34998 h 92946"/>
                    <a:gd name="connsiteX31" fmla="*/ 20902 w 26634"/>
                    <a:gd name="connsiteY31" fmla="*/ 32699 h 92946"/>
                    <a:gd name="connsiteX32" fmla="*/ 20497 w 26634"/>
                    <a:gd name="connsiteY32" fmla="*/ 32023 h 92946"/>
                    <a:gd name="connsiteX33" fmla="*/ 20361 w 26634"/>
                    <a:gd name="connsiteY33" fmla="*/ 30534 h 92946"/>
                    <a:gd name="connsiteX34" fmla="*/ 20361 w 26634"/>
                    <a:gd name="connsiteY34" fmla="*/ 29317 h 92946"/>
                    <a:gd name="connsiteX35" fmla="*/ 19955 w 26634"/>
                    <a:gd name="connsiteY35" fmla="*/ 28100 h 92946"/>
                    <a:gd name="connsiteX36" fmla="*/ 19685 w 26634"/>
                    <a:gd name="connsiteY36" fmla="*/ 26341 h 92946"/>
                    <a:gd name="connsiteX37" fmla="*/ 19685 w 26634"/>
                    <a:gd name="connsiteY37" fmla="*/ 26071 h 92946"/>
                    <a:gd name="connsiteX38" fmla="*/ 19415 w 26634"/>
                    <a:gd name="connsiteY38" fmla="*/ 24583 h 92946"/>
                    <a:gd name="connsiteX39" fmla="*/ 19279 w 26634"/>
                    <a:gd name="connsiteY39" fmla="*/ 21337 h 92946"/>
                    <a:gd name="connsiteX40" fmla="*/ 19144 w 26634"/>
                    <a:gd name="connsiteY40" fmla="*/ 19308 h 92946"/>
                    <a:gd name="connsiteX41" fmla="*/ 19009 w 26634"/>
                    <a:gd name="connsiteY41" fmla="*/ 17955 h 92946"/>
                    <a:gd name="connsiteX42" fmla="*/ 18468 w 26634"/>
                    <a:gd name="connsiteY42" fmla="*/ 16738 h 92946"/>
                    <a:gd name="connsiteX43" fmla="*/ 18197 w 26634"/>
                    <a:gd name="connsiteY43" fmla="*/ 15385 h 92946"/>
                    <a:gd name="connsiteX44" fmla="*/ 18332 w 26634"/>
                    <a:gd name="connsiteY44" fmla="*/ 14033 h 92946"/>
                    <a:gd name="connsiteX45" fmla="*/ 17927 w 26634"/>
                    <a:gd name="connsiteY45" fmla="*/ 11733 h 92946"/>
                    <a:gd name="connsiteX46" fmla="*/ 18062 w 26634"/>
                    <a:gd name="connsiteY46" fmla="*/ 9704 h 92946"/>
                    <a:gd name="connsiteX47" fmla="*/ 17521 w 26634"/>
                    <a:gd name="connsiteY47" fmla="*/ 8081 h 92946"/>
                    <a:gd name="connsiteX48" fmla="*/ 17792 w 26634"/>
                    <a:gd name="connsiteY48" fmla="*/ 6864 h 92946"/>
                    <a:gd name="connsiteX49" fmla="*/ 17656 w 26634"/>
                    <a:gd name="connsiteY49" fmla="*/ 4699 h 92946"/>
                    <a:gd name="connsiteX50" fmla="*/ 16845 w 26634"/>
                    <a:gd name="connsiteY50" fmla="*/ 2941 h 92946"/>
                    <a:gd name="connsiteX51" fmla="*/ 16033 w 26634"/>
                    <a:gd name="connsiteY51" fmla="*/ 777 h 92946"/>
                    <a:gd name="connsiteX52" fmla="*/ 15627 w 26634"/>
                    <a:gd name="connsiteY52" fmla="*/ 236 h 92946"/>
                    <a:gd name="connsiteX53" fmla="*/ 13598 w 26634"/>
                    <a:gd name="connsiteY53" fmla="*/ 506 h 92946"/>
                    <a:gd name="connsiteX54" fmla="*/ 12381 w 26634"/>
                    <a:gd name="connsiteY54" fmla="*/ 3347 h 92946"/>
                    <a:gd name="connsiteX55" fmla="*/ 11975 w 26634"/>
                    <a:gd name="connsiteY55" fmla="*/ 6458 h 92946"/>
                    <a:gd name="connsiteX56" fmla="*/ 12381 w 26634"/>
                    <a:gd name="connsiteY56" fmla="*/ 10381 h 92946"/>
                    <a:gd name="connsiteX57" fmla="*/ 11840 w 26634"/>
                    <a:gd name="connsiteY57" fmla="*/ 11463 h 92946"/>
                    <a:gd name="connsiteX58" fmla="*/ 11840 w 26634"/>
                    <a:gd name="connsiteY58" fmla="*/ 12274 h 92946"/>
                    <a:gd name="connsiteX59" fmla="*/ 11569 w 26634"/>
                    <a:gd name="connsiteY59" fmla="*/ 13356 h 92946"/>
                    <a:gd name="connsiteX60" fmla="*/ 11434 w 26634"/>
                    <a:gd name="connsiteY60" fmla="*/ 14574 h 92946"/>
                    <a:gd name="connsiteX61" fmla="*/ 10623 w 26634"/>
                    <a:gd name="connsiteY61" fmla="*/ 16061 h 92946"/>
                    <a:gd name="connsiteX62" fmla="*/ 10487 w 26634"/>
                    <a:gd name="connsiteY62" fmla="*/ 18361 h 92946"/>
                    <a:gd name="connsiteX63" fmla="*/ 9676 w 26634"/>
                    <a:gd name="connsiteY63" fmla="*/ 20254 h 92946"/>
                    <a:gd name="connsiteX64" fmla="*/ 9540 w 26634"/>
                    <a:gd name="connsiteY64" fmla="*/ 22284 h 92946"/>
                    <a:gd name="connsiteX65" fmla="*/ 9540 w 26634"/>
                    <a:gd name="connsiteY65" fmla="*/ 23366 h 92946"/>
                    <a:gd name="connsiteX66" fmla="*/ 8999 w 26634"/>
                    <a:gd name="connsiteY66" fmla="*/ 24718 h 92946"/>
                    <a:gd name="connsiteX67" fmla="*/ 8864 w 26634"/>
                    <a:gd name="connsiteY67" fmla="*/ 25665 h 92946"/>
                    <a:gd name="connsiteX68" fmla="*/ 8729 w 26634"/>
                    <a:gd name="connsiteY68" fmla="*/ 27288 h 92946"/>
                    <a:gd name="connsiteX69" fmla="*/ 8459 w 26634"/>
                    <a:gd name="connsiteY69" fmla="*/ 28235 h 92946"/>
                    <a:gd name="connsiteX70" fmla="*/ 8459 w 26634"/>
                    <a:gd name="connsiteY70" fmla="*/ 29723 h 92946"/>
                    <a:gd name="connsiteX71" fmla="*/ 7782 w 26634"/>
                    <a:gd name="connsiteY71" fmla="*/ 30670 h 92946"/>
                    <a:gd name="connsiteX72" fmla="*/ 7376 w 26634"/>
                    <a:gd name="connsiteY72" fmla="*/ 31752 h 92946"/>
                    <a:gd name="connsiteX73" fmla="*/ 7376 w 26634"/>
                    <a:gd name="connsiteY73" fmla="*/ 35269 h 92946"/>
                    <a:gd name="connsiteX74" fmla="*/ 7376 w 26634"/>
                    <a:gd name="connsiteY74" fmla="*/ 36216 h 92946"/>
                    <a:gd name="connsiteX75" fmla="*/ 6970 w 26634"/>
                    <a:gd name="connsiteY75" fmla="*/ 37433 h 92946"/>
                    <a:gd name="connsiteX76" fmla="*/ 6970 w 26634"/>
                    <a:gd name="connsiteY76" fmla="*/ 40409 h 92946"/>
                    <a:gd name="connsiteX77" fmla="*/ 6700 w 26634"/>
                    <a:gd name="connsiteY77" fmla="*/ 43249 h 92946"/>
                    <a:gd name="connsiteX78" fmla="*/ 6429 w 26634"/>
                    <a:gd name="connsiteY78" fmla="*/ 44466 h 92946"/>
                    <a:gd name="connsiteX79" fmla="*/ 5889 w 26634"/>
                    <a:gd name="connsiteY79" fmla="*/ 45143 h 92946"/>
                    <a:gd name="connsiteX80" fmla="*/ 5618 w 26634"/>
                    <a:gd name="connsiteY80" fmla="*/ 47307 h 92946"/>
                    <a:gd name="connsiteX81" fmla="*/ 4536 w 26634"/>
                    <a:gd name="connsiteY81" fmla="*/ 49606 h 92946"/>
                    <a:gd name="connsiteX82" fmla="*/ 4671 w 26634"/>
                    <a:gd name="connsiteY82" fmla="*/ 53529 h 92946"/>
                    <a:gd name="connsiteX83" fmla="*/ 4536 w 26634"/>
                    <a:gd name="connsiteY83" fmla="*/ 54205 h 92946"/>
                    <a:gd name="connsiteX84" fmla="*/ 3995 w 26634"/>
                    <a:gd name="connsiteY84" fmla="*/ 55423 h 92946"/>
                    <a:gd name="connsiteX85" fmla="*/ 3860 w 26634"/>
                    <a:gd name="connsiteY85" fmla="*/ 56640 h 92946"/>
                    <a:gd name="connsiteX86" fmla="*/ 3860 w 26634"/>
                    <a:gd name="connsiteY86" fmla="*/ 58804 h 92946"/>
                    <a:gd name="connsiteX87" fmla="*/ 3319 w 26634"/>
                    <a:gd name="connsiteY87" fmla="*/ 60292 h 92946"/>
                    <a:gd name="connsiteX88" fmla="*/ 3048 w 26634"/>
                    <a:gd name="connsiteY88" fmla="*/ 62321 h 92946"/>
                    <a:gd name="connsiteX89" fmla="*/ 2236 w 26634"/>
                    <a:gd name="connsiteY89" fmla="*/ 63674 h 92946"/>
                    <a:gd name="connsiteX90" fmla="*/ 2101 w 26634"/>
                    <a:gd name="connsiteY90" fmla="*/ 66108 h 92946"/>
                    <a:gd name="connsiteX91" fmla="*/ 1830 w 26634"/>
                    <a:gd name="connsiteY91" fmla="*/ 67596 h 92946"/>
                    <a:gd name="connsiteX92" fmla="*/ 1425 w 26634"/>
                    <a:gd name="connsiteY92" fmla="*/ 69354 h 92946"/>
                    <a:gd name="connsiteX93" fmla="*/ 1830 w 26634"/>
                    <a:gd name="connsiteY93" fmla="*/ 71113 h 92946"/>
                    <a:gd name="connsiteX94" fmla="*/ 1290 w 26634"/>
                    <a:gd name="connsiteY94" fmla="*/ 73007 h 92946"/>
                    <a:gd name="connsiteX95" fmla="*/ 1290 w 26634"/>
                    <a:gd name="connsiteY95" fmla="*/ 73818 h 92946"/>
                    <a:gd name="connsiteX96" fmla="*/ 884 w 26634"/>
                    <a:gd name="connsiteY96" fmla="*/ 74900 h 92946"/>
                    <a:gd name="connsiteX97" fmla="*/ 478 w 26634"/>
                    <a:gd name="connsiteY97" fmla="*/ 76118 h 92946"/>
                    <a:gd name="connsiteX98" fmla="*/ 1154 w 26634"/>
                    <a:gd name="connsiteY98" fmla="*/ 78823 h 92946"/>
                    <a:gd name="connsiteX99" fmla="*/ 613 w 26634"/>
                    <a:gd name="connsiteY99" fmla="*/ 80852 h 92946"/>
                    <a:gd name="connsiteX100" fmla="*/ 613 w 26634"/>
                    <a:gd name="connsiteY100" fmla="*/ 82069 h 92946"/>
                    <a:gd name="connsiteX101" fmla="*/ 478 w 26634"/>
                    <a:gd name="connsiteY101" fmla="*/ 83286 h 92946"/>
                    <a:gd name="connsiteX102" fmla="*/ 207 w 26634"/>
                    <a:gd name="connsiteY102" fmla="*/ 83692 h 92946"/>
                    <a:gd name="connsiteX103" fmla="*/ 1560 w 26634"/>
                    <a:gd name="connsiteY103" fmla="*/ 87209 h 92946"/>
                    <a:gd name="connsiteX104" fmla="*/ 1966 w 26634"/>
                    <a:gd name="connsiteY104" fmla="*/ 88021 h 92946"/>
                    <a:gd name="connsiteX105" fmla="*/ 2777 w 26634"/>
                    <a:gd name="connsiteY105" fmla="*/ 88832 h 92946"/>
                    <a:gd name="connsiteX106" fmla="*/ 3860 w 26634"/>
                    <a:gd name="connsiteY106" fmla="*/ 89238 h 92946"/>
                    <a:gd name="connsiteX107" fmla="*/ 4942 w 26634"/>
                    <a:gd name="connsiteY107" fmla="*/ 90185 h 92946"/>
                    <a:gd name="connsiteX108" fmla="*/ 6970 w 26634"/>
                    <a:gd name="connsiteY108" fmla="*/ 91267 h 92946"/>
                    <a:gd name="connsiteX109" fmla="*/ 8729 w 26634"/>
                    <a:gd name="connsiteY109" fmla="*/ 91402 h 92946"/>
                    <a:gd name="connsiteX110" fmla="*/ 11029 w 26634"/>
                    <a:gd name="connsiteY110" fmla="*/ 92214 h 92946"/>
                    <a:gd name="connsiteX111" fmla="*/ 12922 w 26634"/>
                    <a:gd name="connsiteY111" fmla="*/ 92890 h 92946"/>
                    <a:gd name="connsiteX112" fmla="*/ 14680 w 26634"/>
                    <a:gd name="connsiteY112" fmla="*/ 92755 h 92946"/>
                    <a:gd name="connsiteX113" fmla="*/ 14816 w 26634"/>
                    <a:gd name="connsiteY113" fmla="*/ 92619 h 92946"/>
                    <a:gd name="connsiteX114" fmla="*/ 15492 w 26634"/>
                    <a:gd name="connsiteY114" fmla="*/ 92755 h 92946"/>
                    <a:gd name="connsiteX115" fmla="*/ 16980 w 26634"/>
                    <a:gd name="connsiteY115" fmla="*/ 92214 h 92946"/>
                    <a:gd name="connsiteX116" fmla="*/ 18197 w 26634"/>
                    <a:gd name="connsiteY116" fmla="*/ 91267 h 92946"/>
                    <a:gd name="connsiteX117" fmla="*/ 20767 w 26634"/>
                    <a:gd name="connsiteY117" fmla="*/ 90726 h 92946"/>
                    <a:gd name="connsiteX118" fmla="*/ 21444 w 26634"/>
                    <a:gd name="connsiteY118" fmla="*/ 90185 h 92946"/>
                    <a:gd name="connsiteX119" fmla="*/ 21714 w 26634"/>
                    <a:gd name="connsiteY119" fmla="*/ 89779 h 92946"/>
                    <a:gd name="connsiteX120" fmla="*/ 23202 w 26634"/>
                    <a:gd name="connsiteY120" fmla="*/ 89103 h 92946"/>
                    <a:gd name="connsiteX121" fmla="*/ 24149 w 26634"/>
                    <a:gd name="connsiteY121" fmla="*/ 88291 h 92946"/>
                    <a:gd name="connsiteX122" fmla="*/ 24284 w 26634"/>
                    <a:gd name="connsiteY122" fmla="*/ 87615 h 92946"/>
                    <a:gd name="connsiteX123" fmla="*/ 24960 w 26634"/>
                    <a:gd name="connsiteY123" fmla="*/ 86939 h 92946"/>
                    <a:gd name="connsiteX124" fmla="*/ 24960 w 26634"/>
                    <a:gd name="connsiteY124" fmla="*/ 85451 h 92946"/>
                    <a:gd name="connsiteX125" fmla="*/ 25772 w 26634"/>
                    <a:gd name="connsiteY125" fmla="*/ 83692 h 92946"/>
                    <a:gd name="connsiteX126" fmla="*/ 26178 w 26634"/>
                    <a:gd name="connsiteY126" fmla="*/ 80581 h 9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634" h="92946">
                      <a:moveTo>
                        <a:pt x="26178" y="80581"/>
                      </a:moveTo>
                      <a:cubicBezTo>
                        <a:pt x="26584" y="79770"/>
                        <a:pt x="26719" y="78552"/>
                        <a:pt x="26584" y="77876"/>
                      </a:cubicBezTo>
                      <a:cubicBezTo>
                        <a:pt x="26584" y="77470"/>
                        <a:pt x="26313" y="76929"/>
                        <a:pt x="26178" y="76659"/>
                      </a:cubicBezTo>
                      <a:cubicBezTo>
                        <a:pt x="26042" y="76118"/>
                        <a:pt x="26042" y="75847"/>
                        <a:pt x="26042" y="75306"/>
                      </a:cubicBezTo>
                      <a:cubicBezTo>
                        <a:pt x="26042" y="74900"/>
                        <a:pt x="25907" y="74630"/>
                        <a:pt x="25772" y="74359"/>
                      </a:cubicBezTo>
                      <a:cubicBezTo>
                        <a:pt x="25637" y="73818"/>
                        <a:pt x="25772" y="73413"/>
                        <a:pt x="25772" y="73007"/>
                      </a:cubicBezTo>
                      <a:cubicBezTo>
                        <a:pt x="25907" y="72466"/>
                        <a:pt x="25772" y="72060"/>
                        <a:pt x="25637" y="71519"/>
                      </a:cubicBezTo>
                      <a:cubicBezTo>
                        <a:pt x="25231" y="70437"/>
                        <a:pt x="25907" y="69760"/>
                        <a:pt x="26042" y="68813"/>
                      </a:cubicBezTo>
                      <a:cubicBezTo>
                        <a:pt x="26042" y="68137"/>
                        <a:pt x="25772" y="67461"/>
                        <a:pt x="25501" y="66920"/>
                      </a:cubicBezTo>
                      <a:cubicBezTo>
                        <a:pt x="25231" y="66379"/>
                        <a:pt x="25095" y="65973"/>
                        <a:pt x="25095" y="65432"/>
                      </a:cubicBezTo>
                      <a:cubicBezTo>
                        <a:pt x="25095" y="65026"/>
                        <a:pt x="25231" y="64485"/>
                        <a:pt x="25231" y="64079"/>
                      </a:cubicBezTo>
                      <a:lnTo>
                        <a:pt x="25231" y="64079"/>
                      </a:lnTo>
                      <a:cubicBezTo>
                        <a:pt x="25231" y="63944"/>
                        <a:pt x="25366" y="63944"/>
                        <a:pt x="25366" y="63809"/>
                      </a:cubicBezTo>
                      <a:cubicBezTo>
                        <a:pt x="25637" y="63133"/>
                        <a:pt x="25637" y="62186"/>
                        <a:pt x="25501" y="61509"/>
                      </a:cubicBezTo>
                      <a:cubicBezTo>
                        <a:pt x="25366" y="60698"/>
                        <a:pt x="24960" y="60157"/>
                        <a:pt x="24690" y="59481"/>
                      </a:cubicBezTo>
                      <a:cubicBezTo>
                        <a:pt x="24419" y="58669"/>
                        <a:pt x="24690" y="58128"/>
                        <a:pt x="24149" y="57451"/>
                      </a:cubicBezTo>
                      <a:cubicBezTo>
                        <a:pt x="23878" y="57181"/>
                        <a:pt x="23472" y="56775"/>
                        <a:pt x="23472" y="56369"/>
                      </a:cubicBezTo>
                      <a:cubicBezTo>
                        <a:pt x="23472" y="55964"/>
                        <a:pt x="23608" y="55558"/>
                        <a:pt x="23608" y="55152"/>
                      </a:cubicBezTo>
                      <a:cubicBezTo>
                        <a:pt x="23608" y="54341"/>
                        <a:pt x="23337" y="53799"/>
                        <a:pt x="22931" y="53123"/>
                      </a:cubicBezTo>
                      <a:cubicBezTo>
                        <a:pt x="22525" y="52176"/>
                        <a:pt x="23067" y="51229"/>
                        <a:pt x="22931" y="50148"/>
                      </a:cubicBezTo>
                      <a:cubicBezTo>
                        <a:pt x="22931" y="49606"/>
                        <a:pt x="22525" y="49336"/>
                        <a:pt x="22390" y="48930"/>
                      </a:cubicBezTo>
                      <a:cubicBezTo>
                        <a:pt x="22255" y="48524"/>
                        <a:pt x="22255" y="48118"/>
                        <a:pt x="22255" y="47713"/>
                      </a:cubicBezTo>
                      <a:cubicBezTo>
                        <a:pt x="22255" y="47578"/>
                        <a:pt x="22255" y="47442"/>
                        <a:pt x="22390" y="47307"/>
                      </a:cubicBezTo>
                      <a:cubicBezTo>
                        <a:pt x="22525" y="46360"/>
                        <a:pt x="22661" y="45278"/>
                        <a:pt x="22390" y="44331"/>
                      </a:cubicBezTo>
                      <a:cubicBezTo>
                        <a:pt x="22390" y="44061"/>
                        <a:pt x="22255" y="43790"/>
                        <a:pt x="22120" y="43519"/>
                      </a:cubicBezTo>
                      <a:cubicBezTo>
                        <a:pt x="21985" y="43114"/>
                        <a:pt x="21985" y="42708"/>
                        <a:pt x="21985" y="42167"/>
                      </a:cubicBezTo>
                      <a:cubicBezTo>
                        <a:pt x="21985" y="41761"/>
                        <a:pt x="21579" y="41220"/>
                        <a:pt x="21579" y="40679"/>
                      </a:cubicBezTo>
                      <a:cubicBezTo>
                        <a:pt x="21579" y="40273"/>
                        <a:pt x="21849" y="39868"/>
                        <a:pt x="21714" y="39462"/>
                      </a:cubicBezTo>
                      <a:cubicBezTo>
                        <a:pt x="21714" y="39056"/>
                        <a:pt x="21579" y="38650"/>
                        <a:pt x="21444" y="38109"/>
                      </a:cubicBezTo>
                      <a:cubicBezTo>
                        <a:pt x="21173" y="37568"/>
                        <a:pt x="21038" y="37298"/>
                        <a:pt x="21038" y="36756"/>
                      </a:cubicBezTo>
                      <a:cubicBezTo>
                        <a:pt x="21038" y="36216"/>
                        <a:pt x="21308" y="35539"/>
                        <a:pt x="21444" y="34998"/>
                      </a:cubicBezTo>
                      <a:cubicBezTo>
                        <a:pt x="21579" y="34186"/>
                        <a:pt x="21308" y="33375"/>
                        <a:pt x="20902" y="32699"/>
                      </a:cubicBezTo>
                      <a:cubicBezTo>
                        <a:pt x="20767" y="32428"/>
                        <a:pt x="20632" y="32158"/>
                        <a:pt x="20497" y="32023"/>
                      </a:cubicBezTo>
                      <a:cubicBezTo>
                        <a:pt x="20226" y="31346"/>
                        <a:pt x="20361" y="31076"/>
                        <a:pt x="20361" y="30534"/>
                      </a:cubicBezTo>
                      <a:cubicBezTo>
                        <a:pt x="20361" y="30129"/>
                        <a:pt x="20361" y="29723"/>
                        <a:pt x="20361" y="29317"/>
                      </a:cubicBezTo>
                      <a:cubicBezTo>
                        <a:pt x="20361" y="28911"/>
                        <a:pt x="20091" y="28506"/>
                        <a:pt x="19955" y="28100"/>
                      </a:cubicBezTo>
                      <a:cubicBezTo>
                        <a:pt x="19820" y="27559"/>
                        <a:pt x="19685" y="26883"/>
                        <a:pt x="19685" y="26341"/>
                      </a:cubicBezTo>
                      <a:cubicBezTo>
                        <a:pt x="19685" y="26206"/>
                        <a:pt x="19685" y="26206"/>
                        <a:pt x="19685" y="26071"/>
                      </a:cubicBezTo>
                      <a:cubicBezTo>
                        <a:pt x="19685" y="25530"/>
                        <a:pt x="19550" y="24989"/>
                        <a:pt x="19415" y="24583"/>
                      </a:cubicBezTo>
                      <a:cubicBezTo>
                        <a:pt x="19279" y="23501"/>
                        <a:pt x="19550" y="22419"/>
                        <a:pt x="19279" y="21337"/>
                      </a:cubicBezTo>
                      <a:cubicBezTo>
                        <a:pt x="19009" y="20660"/>
                        <a:pt x="19144" y="19984"/>
                        <a:pt x="19144" y="19308"/>
                      </a:cubicBezTo>
                      <a:cubicBezTo>
                        <a:pt x="19144" y="18902"/>
                        <a:pt x="19144" y="18496"/>
                        <a:pt x="19009" y="17955"/>
                      </a:cubicBezTo>
                      <a:cubicBezTo>
                        <a:pt x="18874" y="17549"/>
                        <a:pt x="18603" y="17144"/>
                        <a:pt x="18468" y="16738"/>
                      </a:cubicBezTo>
                      <a:cubicBezTo>
                        <a:pt x="18468" y="16467"/>
                        <a:pt x="18332" y="15926"/>
                        <a:pt x="18197" y="15385"/>
                      </a:cubicBezTo>
                      <a:cubicBezTo>
                        <a:pt x="18332" y="14979"/>
                        <a:pt x="18332" y="14438"/>
                        <a:pt x="18332" y="14033"/>
                      </a:cubicBezTo>
                      <a:cubicBezTo>
                        <a:pt x="18332" y="13221"/>
                        <a:pt x="18062" y="12545"/>
                        <a:pt x="17927" y="11733"/>
                      </a:cubicBezTo>
                      <a:cubicBezTo>
                        <a:pt x="17927" y="11057"/>
                        <a:pt x="18197" y="10381"/>
                        <a:pt x="18062" y="9704"/>
                      </a:cubicBezTo>
                      <a:cubicBezTo>
                        <a:pt x="17927" y="9163"/>
                        <a:pt x="17521" y="8893"/>
                        <a:pt x="17521" y="8081"/>
                      </a:cubicBezTo>
                      <a:cubicBezTo>
                        <a:pt x="17521" y="7675"/>
                        <a:pt x="17792" y="7269"/>
                        <a:pt x="17792" y="6864"/>
                      </a:cubicBezTo>
                      <a:cubicBezTo>
                        <a:pt x="17792" y="6188"/>
                        <a:pt x="17656" y="5376"/>
                        <a:pt x="17656" y="4699"/>
                      </a:cubicBezTo>
                      <a:cubicBezTo>
                        <a:pt x="17521" y="4023"/>
                        <a:pt x="16980" y="3618"/>
                        <a:pt x="16845" y="2941"/>
                      </a:cubicBezTo>
                      <a:cubicBezTo>
                        <a:pt x="16574" y="1994"/>
                        <a:pt x="16709" y="1183"/>
                        <a:pt x="16033" y="777"/>
                      </a:cubicBezTo>
                      <a:cubicBezTo>
                        <a:pt x="16033" y="506"/>
                        <a:pt x="15762" y="371"/>
                        <a:pt x="15627" y="236"/>
                      </a:cubicBezTo>
                      <a:cubicBezTo>
                        <a:pt x="14951" y="-170"/>
                        <a:pt x="14139" y="-35"/>
                        <a:pt x="13598" y="506"/>
                      </a:cubicBezTo>
                      <a:cubicBezTo>
                        <a:pt x="12922" y="1318"/>
                        <a:pt x="12652" y="2400"/>
                        <a:pt x="12381" y="3347"/>
                      </a:cubicBezTo>
                      <a:cubicBezTo>
                        <a:pt x="12110" y="4429"/>
                        <a:pt x="11705" y="5376"/>
                        <a:pt x="11975" y="6458"/>
                      </a:cubicBezTo>
                      <a:cubicBezTo>
                        <a:pt x="12246" y="7675"/>
                        <a:pt x="12652" y="9028"/>
                        <a:pt x="12381" y="10381"/>
                      </a:cubicBezTo>
                      <a:cubicBezTo>
                        <a:pt x="12246" y="10786"/>
                        <a:pt x="11975" y="11057"/>
                        <a:pt x="11840" y="11463"/>
                      </a:cubicBezTo>
                      <a:cubicBezTo>
                        <a:pt x="11705" y="11733"/>
                        <a:pt x="11840" y="12004"/>
                        <a:pt x="11840" y="12274"/>
                      </a:cubicBezTo>
                      <a:cubicBezTo>
                        <a:pt x="11840" y="12680"/>
                        <a:pt x="11705" y="12951"/>
                        <a:pt x="11569" y="13356"/>
                      </a:cubicBezTo>
                      <a:cubicBezTo>
                        <a:pt x="11434" y="13762"/>
                        <a:pt x="11569" y="14168"/>
                        <a:pt x="11434" y="14574"/>
                      </a:cubicBezTo>
                      <a:cubicBezTo>
                        <a:pt x="11299" y="15115"/>
                        <a:pt x="10893" y="15521"/>
                        <a:pt x="10623" y="16061"/>
                      </a:cubicBezTo>
                      <a:cubicBezTo>
                        <a:pt x="10352" y="16738"/>
                        <a:pt x="10352" y="17684"/>
                        <a:pt x="10487" y="18361"/>
                      </a:cubicBezTo>
                      <a:cubicBezTo>
                        <a:pt x="10352" y="19037"/>
                        <a:pt x="9811" y="19578"/>
                        <a:pt x="9676" y="20254"/>
                      </a:cubicBezTo>
                      <a:cubicBezTo>
                        <a:pt x="9405" y="20931"/>
                        <a:pt x="9540" y="21607"/>
                        <a:pt x="9540" y="22284"/>
                      </a:cubicBezTo>
                      <a:cubicBezTo>
                        <a:pt x="9540" y="22689"/>
                        <a:pt x="9540" y="23095"/>
                        <a:pt x="9540" y="23366"/>
                      </a:cubicBezTo>
                      <a:cubicBezTo>
                        <a:pt x="9540" y="23907"/>
                        <a:pt x="9135" y="24177"/>
                        <a:pt x="8999" y="24718"/>
                      </a:cubicBezTo>
                      <a:cubicBezTo>
                        <a:pt x="8864" y="24989"/>
                        <a:pt x="8864" y="25394"/>
                        <a:pt x="8864" y="25665"/>
                      </a:cubicBezTo>
                      <a:cubicBezTo>
                        <a:pt x="8864" y="26341"/>
                        <a:pt x="8999" y="26612"/>
                        <a:pt x="8729" y="27288"/>
                      </a:cubicBezTo>
                      <a:cubicBezTo>
                        <a:pt x="8594" y="27559"/>
                        <a:pt x="8459" y="27829"/>
                        <a:pt x="8459" y="28235"/>
                      </a:cubicBezTo>
                      <a:cubicBezTo>
                        <a:pt x="8459" y="28641"/>
                        <a:pt x="8594" y="29182"/>
                        <a:pt x="8459" y="29723"/>
                      </a:cubicBezTo>
                      <a:cubicBezTo>
                        <a:pt x="8323" y="29993"/>
                        <a:pt x="8053" y="30264"/>
                        <a:pt x="7782" y="30670"/>
                      </a:cubicBezTo>
                      <a:cubicBezTo>
                        <a:pt x="7647" y="30940"/>
                        <a:pt x="7376" y="31346"/>
                        <a:pt x="7376" y="31752"/>
                      </a:cubicBezTo>
                      <a:cubicBezTo>
                        <a:pt x="7106" y="32834"/>
                        <a:pt x="7106" y="34186"/>
                        <a:pt x="7376" y="35269"/>
                      </a:cubicBezTo>
                      <a:cubicBezTo>
                        <a:pt x="7376" y="35539"/>
                        <a:pt x="7376" y="35810"/>
                        <a:pt x="7376" y="36216"/>
                      </a:cubicBezTo>
                      <a:cubicBezTo>
                        <a:pt x="7241" y="36621"/>
                        <a:pt x="6970" y="37027"/>
                        <a:pt x="6970" y="37433"/>
                      </a:cubicBezTo>
                      <a:cubicBezTo>
                        <a:pt x="6835" y="38379"/>
                        <a:pt x="6970" y="39462"/>
                        <a:pt x="6970" y="40409"/>
                      </a:cubicBezTo>
                      <a:cubicBezTo>
                        <a:pt x="6970" y="41355"/>
                        <a:pt x="6565" y="42302"/>
                        <a:pt x="6700" y="43249"/>
                      </a:cubicBezTo>
                      <a:cubicBezTo>
                        <a:pt x="6700" y="43790"/>
                        <a:pt x="6700" y="44061"/>
                        <a:pt x="6429" y="44466"/>
                      </a:cubicBezTo>
                      <a:cubicBezTo>
                        <a:pt x="6294" y="44737"/>
                        <a:pt x="6024" y="44872"/>
                        <a:pt x="5889" y="45143"/>
                      </a:cubicBezTo>
                      <a:cubicBezTo>
                        <a:pt x="5483" y="45954"/>
                        <a:pt x="5753" y="46495"/>
                        <a:pt x="5618" y="47307"/>
                      </a:cubicBezTo>
                      <a:cubicBezTo>
                        <a:pt x="5618" y="48118"/>
                        <a:pt x="4806" y="48795"/>
                        <a:pt x="4536" y="49606"/>
                      </a:cubicBezTo>
                      <a:cubicBezTo>
                        <a:pt x="4265" y="50688"/>
                        <a:pt x="4265" y="52312"/>
                        <a:pt x="4671" y="53529"/>
                      </a:cubicBezTo>
                      <a:cubicBezTo>
                        <a:pt x="4671" y="53799"/>
                        <a:pt x="4671" y="53935"/>
                        <a:pt x="4536" y="54205"/>
                      </a:cubicBezTo>
                      <a:cubicBezTo>
                        <a:pt x="4400" y="54611"/>
                        <a:pt x="4130" y="55017"/>
                        <a:pt x="3995" y="55423"/>
                      </a:cubicBezTo>
                      <a:cubicBezTo>
                        <a:pt x="3860" y="55828"/>
                        <a:pt x="3860" y="56234"/>
                        <a:pt x="3860" y="56640"/>
                      </a:cubicBezTo>
                      <a:cubicBezTo>
                        <a:pt x="3995" y="57587"/>
                        <a:pt x="4400" y="57857"/>
                        <a:pt x="3860" y="58804"/>
                      </a:cubicBezTo>
                      <a:cubicBezTo>
                        <a:pt x="3589" y="59345"/>
                        <a:pt x="3319" y="59751"/>
                        <a:pt x="3319" y="60292"/>
                      </a:cubicBezTo>
                      <a:cubicBezTo>
                        <a:pt x="3319" y="60968"/>
                        <a:pt x="3454" y="61644"/>
                        <a:pt x="3048" y="62321"/>
                      </a:cubicBezTo>
                      <a:cubicBezTo>
                        <a:pt x="2777" y="62727"/>
                        <a:pt x="2507" y="62997"/>
                        <a:pt x="2236" y="63674"/>
                      </a:cubicBezTo>
                      <a:cubicBezTo>
                        <a:pt x="2101" y="64485"/>
                        <a:pt x="1966" y="65297"/>
                        <a:pt x="2101" y="66108"/>
                      </a:cubicBezTo>
                      <a:cubicBezTo>
                        <a:pt x="1966" y="66649"/>
                        <a:pt x="1966" y="67055"/>
                        <a:pt x="1830" y="67596"/>
                      </a:cubicBezTo>
                      <a:cubicBezTo>
                        <a:pt x="1560" y="68137"/>
                        <a:pt x="1290" y="68678"/>
                        <a:pt x="1425" y="69354"/>
                      </a:cubicBezTo>
                      <a:cubicBezTo>
                        <a:pt x="1560" y="70031"/>
                        <a:pt x="1830" y="70437"/>
                        <a:pt x="1830" y="71113"/>
                      </a:cubicBezTo>
                      <a:cubicBezTo>
                        <a:pt x="1830" y="71789"/>
                        <a:pt x="1425" y="72330"/>
                        <a:pt x="1290" y="73007"/>
                      </a:cubicBezTo>
                      <a:cubicBezTo>
                        <a:pt x="1290" y="73277"/>
                        <a:pt x="1290" y="73548"/>
                        <a:pt x="1290" y="73818"/>
                      </a:cubicBezTo>
                      <a:cubicBezTo>
                        <a:pt x="1290" y="74224"/>
                        <a:pt x="1154" y="74494"/>
                        <a:pt x="884" y="74900"/>
                      </a:cubicBezTo>
                      <a:cubicBezTo>
                        <a:pt x="749" y="75306"/>
                        <a:pt x="613" y="75712"/>
                        <a:pt x="478" y="76118"/>
                      </a:cubicBezTo>
                      <a:cubicBezTo>
                        <a:pt x="343" y="77064"/>
                        <a:pt x="749" y="78011"/>
                        <a:pt x="1154" y="78823"/>
                      </a:cubicBezTo>
                      <a:cubicBezTo>
                        <a:pt x="1019" y="79499"/>
                        <a:pt x="749" y="80176"/>
                        <a:pt x="613" y="80852"/>
                      </a:cubicBezTo>
                      <a:cubicBezTo>
                        <a:pt x="613" y="81258"/>
                        <a:pt x="613" y="81663"/>
                        <a:pt x="613" y="82069"/>
                      </a:cubicBezTo>
                      <a:cubicBezTo>
                        <a:pt x="613" y="82475"/>
                        <a:pt x="749" y="82881"/>
                        <a:pt x="478" y="83286"/>
                      </a:cubicBezTo>
                      <a:cubicBezTo>
                        <a:pt x="478" y="83422"/>
                        <a:pt x="343" y="83557"/>
                        <a:pt x="207" y="83692"/>
                      </a:cubicBezTo>
                      <a:cubicBezTo>
                        <a:pt x="-334" y="84909"/>
                        <a:pt x="207" y="86803"/>
                        <a:pt x="1560" y="87209"/>
                      </a:cubicBezTo>
                      <a:cubicBezTo>
                        <a:pt x="1695" y="87479"/>
                        <a:pt x="1830" y="87750"/>
                        <a:pt x="1966" y="88021"/>
                      </a:cubicBezTo>
                      <a:cubicBezTo>
                        <a:pt x="2236" y="88291"/>
                        <a:pt x="2507" y="88562"/>
                        <a:pt x="2777" y="88832"/>
                      </a:cubicBezTo>
                      <a:cubicBezTo>
                        <a:pt x="3183" y="89103"/>
                        <a:pt x="3454" y="89103"/>
                        <a:pt x="3860" y="89238"/>
                      </a:cubicBezTo>
                      <a:cubicBezTo>
                        <a:pt x="4400" y="89373"/>
                        <a:pt x="4536" y="89779"/>
                        <a:pt x="4942" y="90185"/>
                      </a:cubicBezTo>
                      <a:cubicBezTo>
                        <a:pt x="5483" y="90726"/>
                        <a:pt x="6294" y="90996"/>
                        <a:pt x="6970" y="91267"/>
                      </a:cubicBezTo>
                      <a:cubicBezTo>
                        <a:pt x="7512" y="91538"/>
                        <a:pt x="8053" y="91673"/>
                        <a:pt x="8729" y="91402"/>
                      </a:cubicBezTo>
                      <a:cubicBezTo>
                        <a:pt x="9270" y="92214"/>
                        <a:pt x="10217" y="92214"/>
                        <a:pt x="11029" y="92214"/>
                      </a:cubicBezTo>
                      <a:cubicBezTo>
                        <a:pt x="11705" y="92214"/>
                        <a:pt x="12246" y="92755"/>
                        <a:pt x="12922" y="92890"/>
                      </a:cubicBezTo>
                      <a:cubicBezTo>
                        <a:pt x="13598" y="93025"/>
                        <a:pt x="14004" y="92890"/>
                        <a:pt x="14680" y="92755"/>
                      </a:cubicBezTo>
                      <a:cubicBezTo>
                        <a:pt x="14680" y="92755"/>
                        <a:pt x="14816" y="92619"/>
                        <a:pt x="14816" y="92619"/>
                      </a:cubicBezTo>
                      <a:cubicBezTo>
                        <a:pt x="14951" y="92619"/>
                        <a:pt x="15357" y="92755"/>
                        <a:pt x="15492" y="92755"/>
                      </a:cubicBezTo>
                      <a:cubicBezTo>
                        <a:pt x="16033" y="92755"/>
                        <a:pt x="16574" y="92484"/>
                        <a:pt x="16980" y="92214"/>
                      </a:cubicBezTo>
                      <a:cubicBezTo>
                        <a:pt x="17386" y="91943"/>
                        <a:pt x="17792" y="91673"/>
                        <a:pt x="18197" y="91267"/>
                      </a:cubicBezTo>
                      <a:cubicBezTo>
                        <a:pt x="19009" y="91673"/>
                        <a:pt x="20091" y="91132"/>
                        <a:pt x="20767" y="90726"/>
                      </a:cubicBezTo>
                      <a:cubicBezTo>
                        <a:pt x="21038" y="90591"/>
                        <a:pt x="21173" y="90320"/>
                        <a:pt x="21444" y="90185"/>
                      </a:cubicBezTo>
                      <a:cubicBezTo>
                        <a:pt x="21579" y="90049"/>
                        <a:pt x="21579" y="89779"/>
                        <a:pt x="21714" y="89779"/>
                      </a:cubicBezTo>
                      <a:cubicBezTo>
                        <a:pt x="21985" y="89509"/>
                        <a:pt x="22796" y="89373"/>
                        <a:pt x="23202" y="89103"/>
                      </a:cubicBezTo>
                      <a:cubicBezTo>
                        <a:pt x="23608" y="88832"/>
                        <a:pt x="23878" y="88697"/>
                        <a:pt x="24149" y="88291"/>
                      </a:cubicBezTo>
                      <a:cubicBezTo>
                        <a:pt x="24284" y="88156"/>
                        <a:pt x="24284" y="87885"/>
                        <a:pt x="24284" y="87615"/>
                      </a:cubicBezTo>
                      <a:cubicBezTo>
                        <a:pt x="24419" y="87344"/>
                        <a:pt x="24690" y="87209"/>
                        <a:pt x="24960" y="86939"/>
                      </a:cubicBezTo>
                      <a:cubicBezTo>
                        <a:pt x="25501" y="86398"/>
                        <a:pt x="25095" y="85992"/>
                        <a:pt x="24960" y="85451"/>
                      </a:cubicBezTo>
                      <a:cubicBezTo>
                        <a:pt x="25501" y="85045"/>
                        <a:pt x="25772" y="84369"/>
                        <a:pt x="25772" y="83692"/>
                      </a:cubicBezTo>
                      <a:cubicBezTo>
                        <a:pt x="26448" y="82339"/>
                        <a:pt x="26178" y="81393"/>
                        <a:pt x="26178" y="80581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081" name="Graphic 2">
                  <a:extLst>
                    <a:ext uri="{FF2B5EF4-FFF2-40B4-BE49-F238E27FC236}">
                      <a16:creationId xmlns:a16="http://schemas.microsoft.com/office/drawing/2014/main" id="{EB0D8837-474E-8F25-70F0-66B34A94374F}"/>
                    </a:ext>
                  </a:extLst>
                </p:cNvPr>
                <p:cNvGrpSpPr/>
                <p:nvPr/>
              </p:nvGrpSpPr>
              <p:grpSpPr>
                <a:xfrm>
                  <a:off x="7329983" y="4964643"/>
                  <a:ext cx="22251" cy="90180"/>
                  <a:chOff x="7329983" y="4964643"/>
                  <a:chExt cx="22251" cy="90180"/>
                </a:xfrm>
                <a:solidFill>
                  <a:srgbClr val="85B126"/>
                </a:solidFill>
              </p:grpSpPr>
              <p:sp>
                <p:nvSpPr>
                  <p:cNvPr id="1147" name="Freeform: Shape 6985">
                    <a:extLst>
                      <a:ext uri="{FF2B5EF4-FFF2-40B4-BE49-F238E27FC236}">
                        <a16:creationId xmlns:a16="http://schemas.microsoft.com/office/drawing/2014/main" id="{717A3730-1BE7-2A1C-D889-31C7CE3D912F}"/>
                      </a:ext>
                    </a:extLst>
                  </p:cNvPr>
                  <p:cNvSpPr/>
                  <p:nvPr/>
                </p:nvSpPr>
                <p:spPr>
                  <a:xfrm>
                    <a:off x="7329983" y="4964643"/>
                    <a:ext cx="22251" cy="90180"/>
                  </a:xfrm>
                  <a:custGeom>
                    <a:avLst/>
                    <a:gdLst>
                      <a:gd name="connsiteX0" fmla="*/ 22252 w 22251"/>
                      <a:gd name="connsiteY0" fmla="*/ 77876 h 90180"/>
                      <a:gd name="connsiteX1" fmla="*/ 21846 w 22251"/>
                      <a:gd name="connsiteY1" fmla="*/ 76659 h 90180"/>
                      <a:gd name="connsiteX2" fmla="*/ 21711 w 22251"/>
                      <a:gd name="connsiteY2" fmla="*/ 75306 h 90180"/>
                      <a:gd name="connsiteX3" fmla="*/ 21440 w 22251"/>
                      <a:gd name="connsiteY3" fmla="*/ 74359 h 90180"/>
                      <a:gd name="connsiteX4" fmla="*/ 21440 w 22251"/>
                      <a:gd name="connsiteY4" fmla="*/ 73007 h 90180"/>
                      <a:gd name="connsiteX5" fmla="*/ 21305 w 22251"/>
                      <a:gd name="connsiteY5" fmla="*/ 71519 h 90180"/>
                      <a:gd name="connsiteX6" fmla="*/ 21711 w 22251"/>
                      <a:gd name="connsiteY6" fmla="*/ 68813 h 90180"/>
                      <a:gd name="connsiteX7" fmla="*/ 21170 w 22251"/>
                      <a:gd name="connsiteY7" fmla="*/ 66920 h 90180"/>
                      <a:gd name="connsiteX8" fmla="*/ 20764 w 22251"/>
                      <a:gd name="connsiteY8" fmla="*/ 65432 h 90180"/>
                      <a:gd name="connsiteX9" fmla="*/ 20900 w 22251"/>
                      <a:gd name="connsiteY9" fmla="*/ 64079 h 90180"/>
                      <a:gd name="connsiteX10" fmla="*/ 20900 w 22251"/>
                      <a:gd name="connsiteY10" fmla="*/ 64079 h 90180"/>
                      <a:gd name="connsiteX11" fmla="*/ 21034 w 22251"/>
                      <a:gd name="connsiteY11" fmla="*/ 63809 h 90180"/>
                      <a:gd name="connsiteX12" fmla="*/ 21170 w 22251"/>
                      <a:gd name="connsiteY12" fmla="*/ 61509 h 90180"/>
                      <a:gd name="connsiteX13" fmla="*/ 20358 w 22251"/>
                      <a:gd name="connsiteY13" fmla="*/ 59481 h 90180"/>
                      <a:gd name="connsiteX14" fmla="*/ 19817 w 22251"/>
                      <a:gd name="connsiteY14" fmla="*/ 57451 h 90180"/>
                      <a:gd name="connsiteX15" fmla="*/ 19141 w 22251"/>
                      <a:gd name="connsiteY15" fmla="*/ 56369 h 90180"/>
                      <a:gd name="connsiteX16" fmla="*/ 19276 w 22251"/>
                      <a:gd name="connsiteY16" fmla="*/ 55152 h 90180"/>
                      <a:gd name="connsiteX17" fmla="*/ 18600 w 22251"/>
                      <a:gd name="connsiteY17" fmla="*/ 53123 h 90180"/>
                      <a:gd name="connsiteX18" fmla="*/ 18600 w 22251"/>
                      <a:gd name="connsiteY18" fmla="*/ 50148 h 90180"/>
                      <a:gd name="connsiteX19" fmla="*/ 18059 w 22251"/>
                      <a:gd name="connsiteY19" fmla="*/ 48930 h 90180"/>
                      <a:gd name="connsiteX20" fmla="*/ 17924 w 22251"/>
                      <a:gd name="connsiteY20" fmla="*/ 47713 h 90180"/>
                      <a:gd name="connsiteX21" fmla="*/ 18059 w 22251"/>
                      <a:gd name="connsiteY21" fmla="*/ 47307 h 90180"/>
                      <a:gd name="connsiteX22" fmla="*/ 18059 w 22251"/>
                      <a:gd name="connsiteY22" fmla="*/ 44331 h 90180"/>
                      <a:gd name="connsiteX23" fmla="*/ 17788 w 22251"/>
                      <a:gd name="connsiteY23" fmla="*/ 43519 h 90180"/>
                      <a:gd name="connsiteX24" fmla="*/ 17653 w 22251"/>
                      <a:gd name="connsiteY24" fmla="*/ 42167 h 90180"/>
                      <a:gd name="connsiteX25" fmla="*/ 17247 w 22251"/>
                      <a:gd name="connsiteY25" fmla="*/ 40679 h 90180"/>
                      <a:gd name="connsiteX26" fmla="*/ 17383 w 22251"/>
                      <a:gd name="connsiteY26" fmla="*/ 39462 h 90180"/>
                      <a:gd name="connsiteX27" fmla="*/ 17112 w 22251"/>
                      <a:gd name="connsiteY27" fmla="*/ 38109 h 90180"/>
                      <a:gd name="connsiteX28" fmla="*/ 16706 w 22251"/>
                      <a:gd name="connsiteY28" fmla="*/ 36756 h 90180"/>
                      <a:gd name="connsiteX29" fmla="*/ 17112 w 22251"/>
                      <a:gd name="connsiteY29" fmla="*/ 34998 h 90180"/>
                      <a:gd name="connsiteX30" fmla="*/ 16571 w 22251"/>
                      <a:gd name="connsiteY30" fmla="*/ 32699 h 90180"/>
                      <a:gd name="connsiteX31" fmla="*/ 16165 w 22251"/>
                      <a:gd name="connsiteY31" fmla="*/ 32023 h 90180"/>
                      <a:gd name="connsiteX32" fmla="*/ 16030 w 22251"/>
                      <a:gd name="connsiteY32" fmla="*/ 30534 h 90180"/>
                      <a:gd name="connsiteX33" fmla="*/ 16030 w 22251"/>
                      <a:gd name="connsiteY33" fmla="*/ 29317 h 90180"/>
                      <a:gd name="connsiteX34" fmla="*/ 15624 w 22251"/>
                      <a:gd name="connsiteY34" fmla="*/ 28100 h 90180"/>
                      <a:gd name="connsiteX35" fmla="*/ 15354 w 22251"/>
                      <a:gd name="connsiteY35" fmla="*/ 26341 h 90180"/>
                      <a:gd name="connsiteX36" fmla="*/ 15354 w 22251"/>
                      <a:gd name="connsiteY36" fmla="*/ 26071 h 90180"/>
                      <a:gd name="connsiteX37" fmla="*/ 15083 w 22251"/>
                      <a:gd name="connsiteY37" fmla="*/ 24583 h 90180"/>
                      <a:gd name="connsiteX38" fmla="*/ 14948 w 22251"/>
                      <a:gd name="connsiteY38" fmla="*/ 21337 h 90180"/>
                      <a:gd name="connsiteX39" fmla="*/ 14813 w 22251"/>
                      <a:gd name="connsiteY39" fmla="*/ 19308 h 90180"/>
                      <a:gd name="connsiteX40" fmla="*/ 14677 w 22251"/>
                      <a:gd name="connsiteY40" fmla="*/ 17955 h 90180"/>
                      <a:gd name="connsiteX41" fmla="*/ 14136 w 22251"/>
                      <a:gd name="connsiteY41" fmla="*/ 16738 h 90180"/>
                      <a:gd name="connsiteX42" fmla="*/ 13866 w 22251"/>
                      <a:gd name="connsiteY42" fmla="*/ 15385 h 90180"/>
                      <a:gd name="connsiteX43" fmla="*/ 14001 w 22251"/>
                      <a:gd name="connsiteY43" fmla="*/ 14033 h 90180"/>
                      <a:gd name="connsiteX44" fmla="*/ 13595 w 22251"/>
                      <a:gd name="connsiteY44" fmla="*/ 11733 h 90180"/>
                      <a:gd name="connsiteX45" fmla="*/ 13731 w 22251"/>
                      <a:gd name="connsiteY45" fmla="*/ 9704 h 90180"/>
                      <a:gd name="connsiteX46" fmla="*/ 13190 w 22251"/>
                      <a:gd name="connsiteY46" fmla="*/ 8081 h 90180"/>
                      <a:gd name="connsiteX47" fmla="*/ 13460 w 22251"/>
                      <a:gd name="connsiteY47" fmla="*/ 6864 h 90180"/>
                      <a:gd name="connsiteX48" fmla="*/ 13325 w 22251"/>
                      <a:gd name="connsiteY48" fmla="*/ 4699 h 90180"/>
                      <a:gd name="connsiteX49" fmla="*/ 12513 w 22251"/>
                      <a:gd name="connsiteY49" fmla="*/ 2941 h 90180"/>
                      <a:gd name="connsiteX50" fmla="*/ 11701 w 22251"/>
                      <a:gd name="connsiteY50" fmla="*/ 777 h 90180"/>
                      <a:gd name="connsiteX51" fmla="*/ 11296 w 22251"/>
                      <a:gd name="connsiteY51" fmla="*/ 236 h 90180"/>
                      <a:gd name="connsiteX52" fmla="*/ 9267 w 22251"/>
                      <a:gd name="connsiteY52" fmla="*/ 506 h 90180"/>
                      <a:gd name="connsiteX53" fmla="*/ 8050 w 22251"/>
                      <a:gd name="connsiteY53" fmla="*/ 3347 h 90180"/>
                      <a:gd name="connsiteX54" fmla="*/ 7779 w 22251"/>
                      <a:gd name="connsiteY54" fmla="*/ 4294 h 90180"/>
                      <a:gd name="connsiteX55" fmla="*/ 8185 w 22251"/>
                      <a:gd name="connsiteY55" fmla="*/ 4970 h 90180"/>
                      <a:gd name="connsiteX56" fmla="*/ 8050 w 22251"/>
                      <a:gd name="connsiteY56" fmla="*/ 6188 h 90180"/>
                      <a:gd name="connsiteX57" fmla="*/ 8455 w 22251"/>
                      <a:gd name="connsiteY57" fmla="*/ 6864 h 90180"/>
                      <a:gd name="connsiteX58" fmla="*/ 8861 w 22251"/>
                      <a:gd name="connsiteY58" fmla="*/ 6999 h 90180"/>
                      <a:gd name="connsiteX59" fmla="*/ 8861 w 22251"/>
                      <a:gd name="connsiteY59" fmla="*/ 6999 h 90180"/>
                      <a:gd name="connsiteX60" fmla="*/ 8861 w 22251"/>
                      <a:gd name="connsiteY60" fmla="*/ 7405 h 90180"/>
                      <a:gd name="connsiteX61" fmla="*/ 8591 w 22251"/>
                      <a:gd name="connsiteY61" fmla="*/ 7946 h 90180"/>
                      <a:gd name="connsiteX62" fmla="*/ 8455 w 22251"/>
                      <a:gd name="connsiteY62" fmla="*/ 8893 h 90180"/>
                      <a:gd name="connsiteX63" fmla="*/ 9267 w 22251"/>
                      <a:gd name="connsiteY63" fmla="*/ 9975 h 90180"/>
                      <a:gd name="connsiteX64" fmla="*/ 9131 w 22251"/>
                      <a:gd name="connsiteY64" fmla="*/ 10381 h 90180"/>
                      <a:gd name="connsiteX65" fmla="*/ 8726 w 22251"/>
                      <a:gd name="connsiteY65" fmla="*/ 10516 h 90180"/>
                      <a:gd name="connsiteX66" fmla="*/ 7914 w 22251"/>
                      <a:gd name="connsiteY66" fmla="*/ 11327 h 90180"/>
                      <a:gd name="connsiteX67" fmla="*/ 8050 w 22251"/>
                      <a:gd name="connsiteY67" fmla="*/ 12815 h 90180"/>
                      <a:gd name="connsiteX68" fmla="*/ 7373 w 22251"/>
                      <a:gd name="connsiteY68" fmla="*/ 13897 h 90180"/>
                      <a:gd name="connsiteX69" fmla="*/ 7914 w 22251"/>
                      <a:gd name="connsiteY69" fmla="*/ 15385 h 90180"/>
                      <a:gd name="connsiteX70" fmla="*/ 7508 w 22251"/>
                      <a:gd name="connsiteY70" fmla="*/ 16603 h 90180"/>
                      <a:gd name="connsiteX71" fmla="*/ 7779 w 22251"/>
                      <a:gd name="connsiteY71" fmla="*/ 17549 h 90180"/>
                      <a:gd name="connsiteX72" fmla="*/ 8185 w 22251"/>
                      <a:gd name="connsiteY72" fmla="*/ 17820 h 90180"/>
                      <a:gd name="connsiteX73" fmla="*/ 8050 w 22251"/>
                      <a:gd name="connsiteY73" fmla="*/ 18226 h 90180"/>
                      <a:gd name="connsiteX74" fmla="*/ 8050 w 22251"/>
                      <a:gd name="connsiteY74" fmla="*/ 18767 h 90180"/>
                      <a:gd name="connsiteX75" fmla="*/ 7914 w 22251"/>
                      <a:gd name="connsiteY75" fmla="*/ 19443 h 90180"/>
                      <a:gd name="connsiteX76" fmla="*/ 8320 w 22251"/>
                      <a:gd name="connsiteY76" fmla="*/ 21472 h 90180"/>
                      <a:gd name="connsiteX77" fmla="*/ 7914 w 22251"/>
                      <a:gd name="connsiteY77" fmla="*/ 22148 h 90180"/>
                      <a:gd name="connsiteX78" fmla="*/ 8185 w 22251"/>
                      <a:gd name="connsiteY78" fmla="*/ 23366 h 90180"/>
                      <a:gd name="connsiteX79" fmla="*/ 7238 w 22251"/>
                      <a:gd name="connsiteY79" fmla="*/ 24313 h 90180"/>
                      <a:gd name="connsiteX80" fmla="*/ 7103 w 22251"/>
                      <a:gd name="connsiteY80" fmla="*/ 24989 h 90180"/>
                      <a:gd name="connsiteX81" fmla="*/ 5344 w 22251"/>
                      <a:gd name="connsiteY81" fmla="*/ 25665 h 90180"/>
                      <a:gd name="connsiteX82" fmla="*/ 5750 w 22251"/>
                      <a:gd name="connsiteY82" fmla="*/ 27964 h 90180"/>
                      <a:gd name="connsiteX83" fmla="*/ 5615 w 22251"/>
                      <a:gd name="connsiteY83" fmla="*/ 28235 h 90180"/>
                      <a:gd name="connsiteX84" fmla="*/ 5750 w 22251"/>
                      <a:gd name="connsiteY84" fmla="*/ 29317 h 90180"/>
                      <a:gd name="connsiteX85" fmla="*/ 6156 w 22251"/>
                      <a:gd name="connsiteY85" fmla="*/ 29588 h 90180"/>
                      <a:gd name="connsiteX86" fmla="*/ 6697 w 22251"/>
                      <a:gd name="connsiteY86" fmla="*/ 29993 h 90180"/>
                      <a:gd name="connsiteX87" fmla="*/ 6832 w 22251"/>
                      <a:gd name="connsiteY87" fmla="*/ 30399 h 90180"/>
                      <a:gd name="connsiteX88" fmla="*/ 7373 w 22251"/>
                      <a:gd name="connsiteY88" fmla="*/ 33510 h 90180"/>
                      <a:gd name="connsiteX89" fmla="*/ 7644 w 22251"/>
                      <a:gd name="connsiteY89" fmla="*/ 34592 h 90180"/>
                      <a:gd name="connsiteX90" fmla="*/ 7103 w 22251"/>
                      <a:gd name="connsiteY90" fmla="*/ 35404 h 90180"/>
                      <a:gd name="connsiteX91" fmla="*/ 7103 w 22251"/>
                      <a:gd name="connsiteY91" fmla="*/ 35945 h 90180"/>
                      <a:gd name="connsiteX92" fmla="*/ 5480 w 22251"/>
                      <a:gd name="connsiteY92" fmla="*/ 36892 h 90180"/>
                      <a:gd name="connsiteX93" fmla="*/ 5750 w 22251"/>
                      <a:gd name="connsiteY93" fmla="*/ 38515 h 90180"/>
                      <a:gd name="connsiteX94" fmla="*/ 5480 w 22251"/>
                      <a:gd name="connsiteY94" fmla="*/ 39056 h 90180"/>
                      <a:gd name="connsiteX95" fmla="*/ 5480 w 22251"/>
                      <a:gd name="connsiteY95" fmla="*/ 39732 h 90180"/>
                      <a:gd name="connsiteX96" fmla="*/ 5074 w 22251"/>
                      <a:gd name="connsiteY96" fmla="*/ 40409 h 90180"/>
                      <a:gd name="connsiteX97" fmla="*/ 5074 w 22251"/>
                      <a:gd name="connsiteY97" fmla="*/ 41896 h 90180"/>
                      <a:gd name="connsiteX98" fmla="*/ 6021 w 22251"/>
                      <a:gd name="connsiteY98" fmla="*/ 42302 h 90180"/>
                      <a:gd name="connsiteX99" fmla="*/ 5885 w 22251"/>
                      <a:gd name="connsiteY99" fmla="*/ 42843 h 90180"/>
                      <a:gd name="connsiteX100" fmla="*/ 6156 w 22251"/>
                      <a:gd name="connsiteY100" fmla="*/ 43790 h 90180"/>
                      <a:gd name="connsiteX101" fmla="*/ 5750 w 22251"/>
                      <a:gd name="connsiteY101" fmla="*/ 44466 h 90180"/>
                      <a:gd name="connsiteX102" fmla="*/ 5885 w 22251"/>
                      <a:gd name="connsiteY102" fmla="*/ 45143 h 90180"/>
                      <a:gd name="connsiteX103" fmla="*/ 4668 w 22251"/>
                      <a:gd name="connsiteY103" fmla="*/ 46631 h 90180"/>
                      <a:gd name="connsiteX104" fmla="*/ 4803 w 22251"/>
                      <a:gd name="connsiteY104" fmla="*/ 47442 h 90180"/>
                      <a:gd name="connsiteX105" fmla="*/ 4533 w 22251"/>
                      <a:gd name="connsiteY105" fmla="*/ 47983 h 90180"/>
                      <a:gd name="connsiteX106" fmla="*/ 4668 w 22251"/>
                      <a:gd name="connsiteY106" fmla="*/ 49065 h 90180"/>
                      <a:gd name="connsiteX107" fmla="*/ 2775 w 22251"/>
                      <a:gd name="connsiteY107" fmla="*/ 50012 h 90180"/>
                      <a:gd name="connsiteX108" fmla="*/ 3721 w 22251"/>
                      <a:gd name="connsiteY108" fmla="*/ 51635 h 90180"/>
                      <a:gd name="connsiteX109" fmla="*/ 3315 w 22251"/>
                      <a:gd name="connsiteY109" fmla="*/ 52718 h 90180"/>
                      <a:gd name="connsiteX110" fmla="*/ 3721 w 22251"/>
                      <a:gd name="connsiteY110" fmla="*/ 53258 h 90180"/>
                      <a:gd name="connsiteX111" fmla="*/ 3992 w 22251"/>
                      <a:gd name="connsiteY111" fmla="*/ 53529 h 90180"/>
                      <a:gd name="connsiteX112" fmla="*/ 4127 w 22251"/>
                      <a:gd name="connsiteY112" fmla="*/ 53935 h 90180"/>
                      <a:gd name="connsiteX113" fmla="*/ 5480 w 22251"/>
                      <a:gd name="connsiteY113" fmla="*/ 54476 h 90180"/>
                      <a:gd name="connsiteX114" fmla="*/ 5885 w 22251"/>
                      <a:gd name="connsiteY114" fmla="*/ 54205 h 90180"/>
                      <a:gd name="connsiteX115" fmla="*/ 7238 w 22251"/>
                      <a:gd name="connsiteY115" fmla="*/ 55423 h 90180"/>
                      <a:gd name="connsiteX116" fmla="*/ 8591 w 22251"/>
                      <a:gd name="connsiteY116" fmla="*/ 54476 h 90180"/>
                      <a:gd name="connsiteX117" fmla="*/ 8996 w 22251"/>
                      <a:gd name="connsiteY117" fmla="*/ 54881 h 90180"/>
                      <a:gd name="connsiteX118" fmla="*/ 8726 w 22251"/>
                      <a:gd name="connsiteY118" fmla="*/ 55693 h 90180"/>
                      <a:gd name="connsiteX119" fmla="*/ 8185 w 22251"/>
                      <a:gd name="connsiteY119" fmla="*/ 56505 h 90180"/>
                      <a:gd name="connsiteX120" fmla="*/ 7644 w 22251"/>
                      <a:gd name="connsiteY120" fmla="*/ 56099 h 90180"/>
                      <a:gd name="connsiteX121" fmla="*/ 6562 w 22251"/>
                      <a:gd name="connsiteY121" fmla="*/ 56099 h 90180"/>
                      <a:gd name="connsiteX122" fmla="*/ 4262 w 22251"/>
                      <a:gd name="connsiteY122" fmla="*/ 56099 h 90180"/>
                      <a:gd name="connsiteX123" fmla="*/ 4533 w 22251"/>
                      <a:gd name="connsiteY123" fmla="*/ 57857 h 90180"/>
                      <a:gd name="connsiteX124" fmla="*/ 4533 w 22251"/>
                      <a:gd name="connsiteY124" fmla="*/ 60968 h 90180"/>
                      <a:gd name="connsiteX125" fmla="*/ 4668 w 22251"/>
                      <a:gd name="connsiteY125" fmla="*/ 62186 h 90180"/>
                      <a:gd name="connsiteX126" fmla="*/ 3856 w 22251"/>
                      <a:gd name="connsiteY126" fmla="*/ 63403 h 90180"/>
                      <a:gd name="connsiteX127" fmla="*/ 3992 w 22251"/>
                      <a:gd name="connsiteY127" fmla="*/ 64214 h 90180"/>
                      <a:gd name="connsiteX128" fmla="*/ 3451 w 22251"/>
                      <a:gd name="connsiteY128" fmla="*/ 64620 h 90180"/>
                      <a:gd name="connsiteX129" fmla="*/ 1692 w 22251"/>
                      <a:gd name="connsiteY129" fmla="*/ 64756 h 90180"/>
                      <a:gd name="connsiteX130" fmla="*/ 1692 w 22251"/>
                      <a:gd name="connsiteY130" fmla="*/ 66108 h 90180"/>
                      <a:gd name="connsiteX131" fmla="*/ 1422 w 22251"/>
                      <a:gd name="connsiteY131" fmla="*/ 66649 h 90180"/>
                      <a:gd name="connsiteX132" fmla="*/ 1422 w 22251"/>
                      <a:gd name="connsiteY132" fmla="*/ 67461 h 90180"/>
                      <a:gd name="connsiteX133" fmla="*/ 1016 w 22251"/>
                      <a:gd name="connsiteY133" fmla="*/ 68543 h 90180"/>
                      <a:gd name="connsiteX134" fmla="*/ 745 w 22251"/>
                      <a:gd name="connsiteY134" fmla="*/ 70978 h 90180"/>
                      <a:gd name="connsiteX135" fmla="*/ 881 w 22251"/>
                      <a:gd name="connsiteY135" fmla="*/ 72601 h 90180"/>
                      <a:gd name="connsiteX136" fmla="*/ 1963 w 22251"/>
                      <a:gd name="connsiteY136" fmla="*/ 73277 h 90180"/>
                      <a:gd name="connsiteX137" fmla="*/ 2910 w 22251"/>
                      <a:gd name="connsiteY137" fmla="*/ 73007 h 90180"/>
                      <a:gd name="connsiteX138" fmla="*/ 3856 w 22251"/>
                      <a:gd name="connsiteY138" fmla="*/ 73683 h 90180"/>
                      <a:gd name="connsiteX139" fmla="*/ 5074 w 22251"/>
                      <a:gd name="connsiteY139" fmla="*/ 73548 h 90180"/>
                      <a:gd name="connsiteX140" fmla="*/ 5750 w 22251"/>
                      <a:gd name="connsiteY140" fmla="*/ 74494 h 90180"/>
                      <a:gd name="connsiteX141" fmla="*/ 5615 w 22251"/>
                      <a:gd name="connsiteY141" fmla="*/ 75036 h 90180"/>
                      <a:gd name="connsiteX142" fmla="*/ 4533 w 22251"/>
                      <a:gd name="connsiteY142" fmla="*/ 75576 h 90180"/>
                      <a:gd name="connsiteX143" fmla="*/ 5074 w 22251"/>
                      <a:gd name="connsiteY143" fmla="*/ 77470 h 90180"/>
                      <a:gd name="connsiteX144" fmla="*/ 5615 w 22251"/>
                      <a:gd name="connsiteY144" fmla="*/ 79229 h 90180"/>
                      <a:gd name="connsiteX145" fmla="*/ 4938 w 22251"/>
                      <a:gd name="connsiteY145" fmla="*/ 79770 h 90180"/>
                      <a:gd name="connsiteX146" fmla="*/ 3451 w 22251"/>
                      <a:gd name="connsiteY146" fmla="*/ 80581 h 90180"/>
                      <a:gd name="connsiteX147" fmla="*/ 4127 w 22251"/>
                      <a:gd name="connsiteY147" fmla="*/ 82475 h 90180"/>
                      <a:gd name="connsiteX148" fmla="*/ 5885 w 22251"/>
                      <a:gd name="connsiteY148" fmla="*/ 84233 h 90180"/>
                      <a:gd name="connsiteX149" fmla="*/ 6021 w 22251"/>
                      <a:gd name="connsiteY149" fmla="*/ 84774 h 90180"/>
                      <a:gd name="connsiteX150" fmla="*/ 6968 w 22251"/>
                      <a:gd name="connsiteY150" fmla="*/ 85721 h 90180"/>
                      <a:gd name="connsiteX151" fmla="*/ 8861 w 22251"/>
                      <a:gd name="connsiteY151" fmla="*/ 84369 h 90180"/>
                      <a:gd name="connsiteX152" fmla="*/ 9673 w 22251"/>
                      <a:gd name="connsiteY152" fmla="*/ 84504 h 90180"/>
                      <a:gd name="connsiteX153" fmla="*/ 10078 w 22251"/>
                      <a:gd name="connsiteY153" fmla="*/ 85721 h 90180"/>
                      <a:gd name="connsiteX154" fmla="*/ 8591 w 22251"/>
                      <a:gd name="connsiteY154" fmla="*/ 87209 h 90180"/>
                      <a:gd name="connsiteX155" fmla="*/ 9808 w 22251"/>
                      <a:gd name="connsiteY155" fmla="*/ 88426 h 90180"/>
                      <a:gd name="connsiteX156" fmla="*/ 9943 w 22251"/>
                      <a:gd name="connsiteY156" fmla="*/ 89509 h 90180"/>
                      <a:gd name="connsiteX157" fmla="*/ 11972 w 22251"/>
                      <a:gd name="connsiteY157" fmla="*/ 90049 h 90180"/>
                      <a:gd name="connsiteX158" fmla="*/ 13325 w 22251"/>
                      <a:gd name="connsiteY158" fmla="*/ 88562 h 90180"/>
                      <a:gd name="connsiteX159" fmla="*/ 13190 w 22251"/>
                      <a:gd name="connsiteY159" fmla="*/ 87615 h 90180"/>
                      <a:gd name="connsiteX160" fmla="*/ 13460 w 22251"/>
                      <a:gd name="connsiteY160" fmla="*/ 87479 h 90180"/>
                      <a:gd name="connsiteX161" fmla="*/ 13866 w 22251"/>
                      <a:gd name="connsiteY161" fmla="*/ 87074 h 90180"/>
                      <a:gd name="connsiteX162" fmla="*/ 14813 w 22251"/>
                      <a:gd name="connsiteY162" fmla="*/ 87344 h 90180"/>
                      <a:gd name="connsiteX163" fmla="*/ 15354 w 22251"/>
                      <a:gd name="connsiteY163" fmla="*/ 86803 h 90180"/>
                      <a:gd name="connsiteX164" fmla="*/ 15354 w 22251"/>
                      <a:gd name="connsiteY164" fmla="*/ 86803 h 90180"/>
                      <a:gd name="connsiteX165" fmla="*/ 16706 w 22251"/>
                      <a:gd name="connsiteY165" fmla="*/ 86939 h 90180"/>
                      <a:gd name="connsiteX166" fmla="*/ 17924 w 22251"/>
                      <a:gd name="connsiteY166" fmla="*/ 84774 h 90180"/>
                      <a:gd name="connsiteX167" fmla="*/ 17924 w 22251"/>
                      <a:gd name="connsiteY167" fmla="*/ 84774 h 90180"/>
                      <a:gd name="connsiteX168" fmla="*/ 18330 w 22251"/>
                      <a:gd name="connsiteY168" fmla="*/ 84639 h 90180"/>
                      <a:gd name="connsiteX169" fmla="*/ 18735 w 22251"/>
                      <a:gd name="connsiteY169" fmla="*/ 83963 h 90180"/>
                      <a:gd name="connsiteX170" fmla="*/ 19547 w 22251"/>
                      <a:gd name="connsiteY170" fmla="*/ 84098 h 90180"/>
                      <a:gd name="connsiteX171" fmla="*/ 20629 w 22251"/>
                      <a:gd name="connsiteY171" fmla="*/ 83286 h 90180"/>
                      <a:gd name="connsiteX172" fmla="*/ 20494 w 22251"/>
                      <a:gd name="connsiteY172" fmla="*/ 81663 h 90180"/>
                      <a:gd name="connsiteX173" fmla="*/ 20629 w 22251"/>
                      <a:gd name="connsiteY173" fmla="*/ 81528 h 90180"/>
                      <a:gd name="connsiteX174" fmla="*/ 20900 w 22251"/>
                      <a:gd name="connsiteY174" fmla="*/ 81122 h 90180"/>
                      <a:gd name="connsiteX175" fmla="*/ 21034 w 22251"/>
                      <a:gd name="connsiteY175" fmla="*/ 81258 h 90180"/>
                      <a:gd name="connsiteX176" fmla="*/ 21305 w 22251"/>
                      <a:gd name="connsiteY176" fmla="*/ 81258 h 90180"/>
                      <a:gd name="connsiteX177" fmla="*/ 21305 w 22251"/>
                      <a:gd name="connsiteY177" fmla="*/ 82475 h 90180"/>
                      <a:gd name="connsiteX178" fmla="*/ 22252 w 22251"/>
                      <a:gd name="connsiteY178" fmla="*/ 83557 h 90180"/>
                      <a:gd name="connsiteX179" fmla="*/ 22117 w 22251"/>
                      <a:gd name="connsiteY179" fmla="*/ 81663 h 90180"/>
                      <a:gd name="connsiteX180" fmla="*/ 22252 w 22251"/>
                      <a:gd name="connsiteY180" fmla="*/ 77876 h 90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251" h="90180">
                        <a:moveTo>
                          <a:pt x="22252" y="77876"/>
                        </a:moveTo>
                        <a:cubicBezTo>
                          <a:pt x="22252" y="77470"/>
                          <a:pt x="21981" y="76929"/>
                          <a:pt x="21846" y="76659"/>
                        </a:cubicBezTo>
                        <a:cubicBezTo>
                          <a:pt x="21711" y="76118"/>
                          <a:pt x="21711" y="75847"/>
                          <a:pt x="21711" y="75306"/>
                        </a:cubicBezTo>
                        <a:cubicBezTo>
                          <a:pt x="21711" y="74900"/>
                          <a:pt x="21576" y="74630"/>
                          <a:pt x="21440" y="74359"/>
                        </a:cubicBezTo>
                        <a:cubicBezTo>
                          <a:pt x="21305" y="73818"/>
                          <a:pt x="21440" y="73413"/>
                          <a:pt x="21440" y="73007"/>
                        </a:cubicBezTo>
                        <a:cubicBezTo>
                          <a:pt x="21576" y="72466"/>
                          <a:pt x="21440" y="72060"/>
                          <a:pt x="21305" y="71519"/>
                        </a:cubicBezTo>
                        <a:cubicBezTo>
                          <a:pt x="20900" y="70437"/>
                          <a:pt x="21576" y="69760"/>
                          <a:pt x="21711" y="68813"/>
                        </a:cubicBezTo>
                        <a:cubicBezTo>
                          <a:pt x="21711" y="68137"/>
                          <a:pt x="21440" y="67461"/>
                          <a:pt x="21170" y="66920"/>
                        </a:cubicBezTo>
                        <a:cubicBezTo>
                          <a:pt x="20900" y="66379"/>
                          <a:pt x="20764" y="65973"/>
                          <a:pt x="20764" y="65432"/>
                        </a:cubicBezTo>
                        <a:cubicBezTo>
                          <a:pt x="20764" y="65026"/>
                          <a:pt x="20900" y="64485"/>
                          <a:pt x="20900" y="64079"/>
                        </a:cubicBezTo>
                        <a:lnTo>
                          <a:pt x="20900" y="64079"/>
                        </a:lnTo>
                        <a:cubicBezTo>
                          <a:pt x="20900" y="63944"/>
                          <a:pt x="21034" y="63944"/>
                          <a:pt x="21034" y="63809"/>
                        </a:cubicBezTo>
                        <a:cubicBezTo>
                          <a:pt x="21305" y="63133"/>
                          <a:pt x="21305" y="62186"/>
                          <a:pt x="21170" y="61509"/>
                        </a:cubicBezTo>
                        <a:cubicBezTo>
                          <a:pt x="21034" y="60698"/>
                          <a:pt x="20629" y="60157"/>
                          <a:pt x="20358" y="59481"/>
                        </a:cubicBezTo>
                        <a:cubicBezTo>
                          <a:pt x="20088" y="58669"/>
                          <a:pt x="20358" y="58128"/>
                          <a:pt x="19817" y="57451"/>
                        </a:cubicBezTo>
                        <a:cubicBezTo>
                          <a:pt x="19547" y="57181"/>
                          <a:pt x="19141" y="56775"/>
                          <a:pt x="19141" y="56369"/>
                        </a:cubicBezTo>
                        <a:cubicBezTo>
                          <a:pt x="19141" y="55964"/>
                          <a:pt x="19276" y="55558"/>
                          <a:pt x="19276" y="55152"/>
                        </a:cubicBezTo>
                        <a:cubicBezTo>
                          <a:pt x="19276" y="54341"/>
                          <a:pt x="19006" y="53799"/>
                          <a:pt x="18600" y="53123"/>
                        </a:cubicBezTo>
                        <a:cubicBezTo>
                          <a:pt x="18194" y="52176"/>
                          <a:pt x="18735" y="51229"/>
                          <a:pt x="18600" y="50148"/>
                        </a:cubicBezTo>
                        <a:cubicBezTo>
                          <a:pt x="18600" y="49606"/>
                          <a:pt x="18194" y="49336"/>
                          <a:pt x="18059" y="48930"/>
                        </a:cubicBezTo>
                        <a:cubicBezTo>
                          <a:pt x="17924" y="48524"/>
                          <a:pt x="17924" y="48118"/>
                          <a:pt x="17924" y="47713"/>
                        </a:cubicBezTo>
                        <a:cubicBezTo>
                          <a:pt x="17924" y="47578"/>
                          <a:pt x="17924" y="47442"/>
                          <a:pt x="18059" y="47307"/>
                        </a:cubicBezTo>
                        <a:cubicBezTo>
                          <a:pt x="18194" y="46360"/>
                          <a:pt x="18330" y="45278"/>
                          <a:pt x="18059" y="44331"/>
                        </a:cubicBezTo>
                        <a:cubicBezTo>
                          <a:pt x="18059" y="44061"/>
                          <a:pt x="17924" y="43790"/>
                          <a:pt x="17788" y="43519"/>
                        </a:cubicBezTo>
                        <a:cubicBezTo>
                          <a:pt x="17653" y="43114"/>
                          <a:pt x="17653" y="42708"/>
                          <a:pt x="17653" y="42167"/>
                        </a:cubicBezTo>
                        <a:cubicBezTo>
                          <a:pt x="17653" y="41761"/>
                          <a:pt x="17247" y="41220"/>
                          <a:pt x="17247" y="40679"/>
                        </a:cubicBezTo>
                        <a:cubicBezTo>
                          <a:pt x="17247" y="40273"/>
                          <a:pt x="17518" y="39868"/>
                          <a:pt x="17383" y="39462"/>
                        </a:cubicBezTo>
                        <a:cubicBezTo>
                          <a:pt x="17383" y="39056"/>
                          <a:pt x="17247" y="38650"/>
                          <a:pt x="17112" y="38109"/>
                        </a:cubicBezTo>
                        <a:cubicBezTo>
                          <a:pt x="16841" y="37568"/>
                          <a:pt x="16706" y="37298"/>
                          <a:pt x="16706" y="36756"/>
                        </a:cubicBezTo>
                        <a:cubicBezTo>
                          <a:pt x="16706" y="36216"/>
                          <a:pt x="16977" y="35539"/>
                          <a:pt x="17112" y="34998"/>
                        </a:cubicBezTo>
                        <a:cubicBezTo>
                          <a:pt x="17247" y="34186"/>
                          <a:pt x="16977" y="33375"/>
                          <a:pt x="16571" y="32699"/>
                        </a:cubicBezTo>
                        <a:cubicBezTo>
                          <a:pt x="16436" y="32428"/>
                          <a:pt x="16301" y="32158"/>
                          <a:pt x="16165" y="32023"/>
                        </a:cubicBezTo>
                        <a:cubicBezTo>
                          <a:pt x="15894" y="31346"/>
                          <a:pt x="16030" y="31076"/>
                          <a:pt x="16030" y="30534"/>
                        </a:cubicBezTo>
                        <a:cubicBezTo>
                          <a:pt x="16030" y="30129"/>
                          <a:pt x="16030" y="29723"/>
                          <a:pt x="16030" y="29317"/>
                        </a:cubicBezTo>
                        <a:cubicBezTo>
                          <a:pt x="16030" y="28911"/>
                          <a:pt x="15760" y="28506"/>
                          <a:pt x="15624" y="28100"/>
                        </a:cubicBezTo>
                        <a:cubicBezTo>
                          <a:pt x="15489" y="27559"/>
                          <a:pt x="15354" y="26883"/>
                          <a:pt x="15354" y="26341"/>
                        </a:cubicBezTo>
                        <a:cubicBezTo>
                          <a:pt x="15354" y="26206"/>
                          <a:pt x="15354" y="26206"/>
                          <a:pt x="15354" y="26071"/>
                        </a:cubicBezTo>
                        <a:cubicBezTo>
                          <a:pt x="15354" y="25530"/>
                          <a:pt x="15218" y="24989"/>
                          <a:pt x="15083" y="24583"/>
                        </a:cubicBezTo>
                        <a:cubicBezTo>
                          <a:pt x="14948" y="23501"/>
                          <a:pt x="15218" y="22419"/>
                          <a:pt x="14948" y="21337"/>
                        </a:cubicBezTo>
                        <a:cubicBezTo>
                          <a:pt x="14677" y="20660"/>
                          <a:pt x="14813" y="19984"/>
                          <a:pt x="14813" y="19308"/>
                        </a:cubicBezTo>
                        <a:cubicBezTo>
                          <a:pt x="14813" y="18902"/>
                          <a:pt x="14813" y="18496"/>
                          <a:pt x="14677" y="17955"/>
                        </a:cubicBezTo>
                        <a:cubicBezTo>
                          <a:pt x="14542" y="17549"/>
                          <a:pt x="14271" y="17144"/>
                          <a:pt x="14136" y="16738"/>
                        </a:cubicBezTo>
                        <a:cubicBezTo>
                          <a:pt x="14136" y="16467"/>
                          <a:pt x="14001" y="15926"/>
                          <a:pt x="13866" y="15385"/>
                        </a:cubicBezTo>
                        <a:cubicBezTo>
                          <a:pt x="14001" y="14979"/>
                          <a:pt x="14001" y="14438"/>
                          <a:pt x="14001" y="14033"/>
                        </a:cubicBezTo>
                        <a:cubicBezTo>
                          <a:pt x="14001" y="13221"/>
                          <a:pt x="13731" y="12545"/>
                          <a:pt x="13595" y="11733"/>
                        </a:cubicBezTo>
                        <a:cubicBezTo>
                          <a:pt x="13595" y="11057"/>
                          <a:pt x="13866" y="10381"/>
                          <a:pt x="13731" y="9704"/>
                        </a:cubicBezTo>
                        <a:cubicBezTo>
                          <a:pt x="13595" y="9163"/>
                          <a:pt x="13190" y="8893"/>
                          <a:pt x="13190" y="8081"/>
                        </a:cubicBezTo>
                        <a:cubicBezTo>
                          <a:pt x="13190" y="7675"/>
                          <a:pt x="13460" y="7269"/>
                          <a:pt x="13460" y="6864"/>
                        </a:cubicBezTo>
                        <a:cubicBezTo>
                          <a:pt x="13460" y="6188"/>
                          <a:pt x="13325" y="5376"/>
                          <a:pt x="13325" y="4699"/>
                        </a:cubicBezTo>
                        <a:cubicBezTo>
                          <a:pt x="13190" y="4023"/>
                          <a:pt x="12648" y="3618"/>
                          <a:pt x="12513" y="2941"/>
                        </a:cubicBezTo>
                        <a:cubicBezTo>
                          <a:pt x="12243" y="1994"/>
                          <a:pt x="12378" y="1183"/>
                          <a:pt x="11701" y="777"/>
                        </a:cubicBezTo>
                        <a:cubicBezTo>
                          <a:pt x="11701" y="506"/>
                          <a:pt x="11431" y="371"/>
                          <a:pt x="11296" y="236"/>
                        </a:cubicBezTo>
                        <a:cubicBezTo>
                          <a:pt x="10620" y="-170"/>
                          <a:pt x="9808" y="-35"/>
                          <a:pt x="9267" y="506"/>
                        </a:cubicBezTo>
                        <a:cubicBezTo>
                          <a:pt x="8591" y="1318"/>
                          <a:pt x="8320" y="2400"/>
                          <a:pt x="8050" y="3347"/>
                        </a:cubicBezTo>
                        <a:cubicBezTo>
                          <a:pt x="8050" y="3618"/>
                          <a:pt x="7914" y="4023"/>
                          <a:pt x="7779" y="4294"/>
                        </a:cubicBezTo>
                        <a:cubicBezTo>
                          <a:pt x="7914" y="4564"/>
                          <a:pt x="8050" y="4835"/>
                          <a:pt x="8185" y="4970"/>
                        </a:cubicBezTo>
                        <a:cubicBezTo>
                          <a:pt x="7914" y="5241"/>
                          <a:pt x="8050" y="5917"/>
                          <a:pt x="8050" y="6188"/>
                        </a:cubicBezTo>
                        <a:cubicBezTo>
                          <a:pt x="8050" y="6458"/>
                          <a:pt x="8185" y="6728"/>
                          <a:pt x="8455" y="6864"/>
                        </a:cubicBezTo>
                        <a:cubicBezTo>
                          <a:pt x="8591" y="6999"/>
                          <a:pt x="8726" y="6999"/>
                          <a:pt x="8861" y="6999"/>
                        </a:cubicBezTo>
                        <a:lnTo>
                          <a:pt x="8861" y="6999"/>
                        </a:lnTo>
                        <a:cubicBezTo>
                          <a:pt x="8861" y="7134"/>
                          <a:pt x="8861" y="7269"/>
                          <a:pt x="8861" y="7405"/>
                        </a:cubicBezTo>
                        <a:cubicBezTo>
                          <a:pt x="8861" y="7540"/>
                          <a:pt x="8726" y="7811"/>
                          <a:pt x="8591" y="7946"/>
                        </a:cubicBezTo>
                        <a:cubicBezTo>
                          <a:pt x="8455" y="8216"/>
                          <a:pt x="8455" y="8487"/>
                          <a:pt x="8455" y="8893"/>
                        </a:cubicBezTo>
                        <a:cubicBezTo>
                          <a:pt x="8455" y="9298"/>
                          <a:pt x="8861" y="9975"/>
                          <a:pt x="9267" y="9975"/>
                        </a:cubicBezTo>
                        <a:cubicBezTo>
                          <a:pt x="9267" y="10110"/>
                          <a:pt x="9267" y="10245"/>
                          <a:pt x="9131" y="10381"/>
                        </a:cubicBezTo>
                        <a:cubicBezTo>
                          <a:pt x="8996" y="10516"/>
                          <a:pt x="8861" y="10516"/>
                          <a:pt x="8726" y="10516"/>
                        </a:cubicBezTo>
                        <a:cubicBezTo>
                          <a:pt x="8455" y="10651"/>
                          <a:pt x="8050" y="11057"/>
                          <a:pt x="7914" y="11327"/>
                        </a:cubicBezTo>
                        <a:cubicBezTo>
                          <a:pt x="7779" y="11598"/>
                          <a:pt x="7644" y="12409"/>
                          <a:pt x="8050" y="12815"/>
                        </a:cubicBezTo>
                        <a:cubicBezTo>
                          <a:pt x="7644" y="12951"/>
                          <a:pt x="7508" y="13627"/>
                          <a:pt x="7373" y="13897"/>
                        </a:cubicBezTo>
                        <a:cubicBezTo>
                          <a:pt x="7373" y="14438"/>
                          <a:pt x="7373" y="15115"/>
                          <a:pt x="7914" y="15385"/>
                        </a:cubicBezTo>
                        <a:cubicBezTo>
                          <a:pt x="7644" y="15521"/>
                          <a:pt x="7508" y="16332"/>
                          <a:pt x="7508" y="16603"/>
                        </a:cubicBezTo>
                        <a:cubicBezTo>
                          <a:pt x="7508" y="16873"/>
                          <a:pt x="7508" y="17279"/>
                          <a:pt x="7779" y="17549"/>
                        </a:cubicBezTo>
                        <a:cubicBezTo>
                          <a:pt x="7914" y="17684"/>
                          <a:pt x="8050" y="17820"/>
                          <a:pt x="8185" y="17820"/>
                        </a:cubicBezTo>
                        <a:cubicBezTo>
                          <a:pt x="8185" y="17955"/>
                          <a:pt x="8050" y="18090"/>
                          <a:pt x="8050" y="18226"/>
                        </a:cubicBezTo>
                        <a:cubicBezTo>
                          <a:pt x="8050" y="18361"/>
                          <a:pt x="8050" y="18496"/>
                          <a:pt x="8050" y="18767"/>
                        </a:cubicBezTo>
                        <a:cubicBezTo>
                          <a:pt x="8050" y="19173"/>
                          <a:pt x="8050" y="19173"/>
                          <a:pt x="7914" y="19443"/>
                        </a:cubicBezTo>
                        <a:cubicBezTo>
                          <a:pt x="7508" y="20119"/>
                          <a:pt x="7644" y="21066"/>
                          <a:pt x="8320" y="21472"/>
                        </a:cubicBezTo>
                        <a:cubicBezTo>
                          <a:pt x="8185" y="21607"/>
                          <a:pt x="8050" y="21878"/>
                          <a:pt x="7914" y="22148"/>
                        </a:cubicBezTo>
                        <a:cubicBezTo>
                          <a:pt x="7779" y="22554"/>
                          <a:pt x="8050" y="22960"/>
                          <a:pt x="8185" y="23366"/>
                        </a:cubicBezTo>
                        <a:cubicBezTo>
                          <a:pt x="7644" y="23501"/>
                          <a:pt x="7373" y="23771"/>
                          <a:pt x="7238" y="24313"/>
                        </a:cubicBezTo>
                        <a:cubicBezTo>
                          <a:pt x="7238" y="24448"/>
                          <a:pt x="7103" y="24718"/>
                          <a:pt x="7103" y="24989"/>
                        </a:cubicBezTo>
                        <a:cubicBezTo>
                          <a:pt x="6426" y="24853"/>
                          <a:pt x="5750" y="25124"/>
                          <a:pt x="5344" y="25665"/>
                        </a:cubicBezTo>
                        <a:cubicBezTo>
                          <a:pt x="4938" y="26341"/>
                          <a:pt x="5074" y="27423"/>
                          <a:pt x="5750" y="27964"/>
                        </a:cubicBezTo>
                        <a:cubicBezTo>
                          <a:pt x="5615" y="28100"/>
                          <a:pt x="5615" y="28235"/>
                          <a:pt x="5615" y="28235"/>
                        </a:cubicBezTo>
                        <a:cubicBezTo>
                          <a:pt x="5480" y="28641"/>
                          <a:pt x="5480" y="28911"/>
                          <a:pt x="5750" y="29317"/>
                        </a:cubicBezTo>
                        <a:cubicBezTo>
                          <a:pt x="5885" y="29453"/>
                          <a:pt x="6021" y="29588"/>
                          <a:pt x="6156" y="29588"/>
                        </a:cubicBezTo>
                        <a:cubicBezTo>
                          <a:pt x="6426" y="29723"/>
                          <a:pt x="6697" y="29723"/>
                          <a:pt x="6697" y="29993"/>
                        </a:cubicBezTo>
                        <a:cubicBezTo>
                          <a:pt x="6697" y="30129"/>
                          <a:pt x="6697" y="30264"/>
                          <a:pt x="6832" y="30399"/>
                        </a:cubicBezTo>
                        <a:cubicBezTo>
                          <a:pt x="5480" y="30940"/>
                          <a:pt x="5885" y="33916"/>
                          <a:pt x="7373" y="33510"/>
                        </a:cubicBezTo>
                        <a:cubicBezTo>
                          <a:pt x="7238" y="33781"/>
                          <a:pt x="7508" y="34322"/>
                          <a:pt x="7644" y="34592"/>
                        </a:cubicBezTo>
                        <a:cubicBezTo>
                          <a:pt x="7373" y="34728"/>
                          <a:pt x="7238" y="34998"/>
                          <a:pt x="7103" y="35404"/>
                        </a:cubicBezTo>
                        <a:cubicBezTo>
                          <a:pt x="7103" y="35539"/>
                          <a:pt x="6968" y="35674"/>
                          <a:pt x="7103" y="35945"/>
                        </a:cubicBezTo>
                        <a:cubicBezTo>
                          <a:pt x="6426" y="35810"/>
                          <a:pt x="5750" y="36351"/>
                          <a:pt x="5480" y="36892"/>
                        </a:cubicBezTo>
                        <a:cubicBezTo>
                          <a:pt x="5209" y="37433"/>
                          <a:pt x="5344" y="38244"/>
                          <a:pt x="5750" y="38515"/>
                        </a:cubicBezTo>
                        <a:cubicBezTo>
                          <a:pt x="5615" y="38515"/>
                          <a:pt x="5480" y="38786"/>
                          <a:pt x="5480" y="39056"/>
                        </a:cubicBezTo>
                        <a:cubicBezTo>
                          <a:pt x="5480" y="39191"/>
                          <a:pt x="5480" y="39462"/>
                          <a:pt x="5480" y="39732"/>
                        </a:cubicBezTo>
                        <a:cubicBezTo>
                          <a:pt x="5480" y="40003"/>
                          <a:pt x="5209" y="40138"/>
                          <a:pt x="5074" y="40409"/>
                        </a:cubicBezTo>
                        <a:cubicBezTo>
                          <a:pt x="4803" y="40814"/>
                          <a:pt x="4803" y="41491"/>
                          <a:pt x="5074" y="41896"/>
                        </a:cubicBezTo>
                        <a:cubicBezTo>
                          <a:pt x="5209" y="42167"/>
                          <a:pt x="5615" y="42302"/>
                          <a:pt x="6021" y="42302"/>
                        </a:cubicBezTo>
                        <a:cubicBezTo>
                          <a:pt x="5885" y="42438"/>
                          <a:pt x="5885" y="42573"/>
                          <a:pt x="5885" y="42843"/>
                        </a:cubicBezTo>
                        <a:cubicBezTo>
                          <a:pt x="5885" y="43114"/>
                          <a:pt x="6156" y="43519"/>
                          <a:pt x="6156" y="43790"/>
                        </a:cubicBezTo>
                        <a:cubicBezTo>
                          <a:pt x="6021" y="44061"/>
                          <a:pt x="5750" y="44196"/>
                          <a:pt x="5750" y="44466"/>
                        </a:cubicBezTo>
                        <a:cubicBezTo>
                          <a:pt x="5750" y="44737"/>
                          <a:pt x="5750" y="44872"/>
                          <a:pt x="5885" y="45143"/>
                        </a:cubicBezTo>
                        <a:cubicBezTo>
                          <a:pt x="5209" y="45278"/>
                          <a:pt x="4668" y="45819"/>
                          <a:pt x="4668" y="46631"/>
                        </a:cubicBezTo>
                        <a:cubicBezTo>
                          <a:pt x="4668" y="46901"/>
                          <a:pt x="4803" y="47172"/>
                          <a:pt x="4803" y="47442"/>
                        </a:cubicBezTo>
                        <a:cubicBezTo>
                          <a:pt x="4803" y="47578"/>
                          <a:pt x="4668" y="47713"/>
                          <a:pt x="4533" y="47983"/>
                        </a:cubicBezTo>
                        <a:cubicBezTo>
                          <a:pt x="4533" y="48389"/>
                          <a:pt x="4533" y="48795"/>
                          <a:pt x="4668" y="49065"/>
                        </a:cubicBezTo>
                        <a:cubicBezTo>
                          <a:pt x="3856" y="49065"/>
                          <a:pt x="2910" y="49065"/>
                          <a:pt x="2775" y="50012"/>
                        </a:cubicBezTo>
                        <a:cubicBezTo>
                          <a:pt x="2639" y="50688"/>
                          <a:pt x="3180" y="51365"/>
                          <a:pt x="3721" y="51635"/>
                        </a:cubicBezTo>
                        <a:cubicBezTo>
                          <a:pt x="3315" y="51771"/>
                          <a:pt x="3180" y="52312"/>
                          <a:pt x="3315" y="52718"/>
                        </a:cubicBezTo>
                        <a:cubicBezTo>
                          <a:pt x="3315" y="52988"/>
                          <a:pt x="3586" y="53123"/>
                          <a:pt x="3721" y="53258"/>
                        </a:cubicBezTo>
                        <a:cubicBezTo>
                          <a:pt x="3856" y="53394"/>
                          <a:pt x="3856" y="53394"/>
                          <a:pt x="3992" y="53529"/>
                        </a:cubicBezTo>
                        <a:cubicBezTo>
                          <a:pt x="3992" y="53664"/>
                          <a:pt x="4127" y="53799"/>
                          <a:pt x="4127" y="53935"/>
                        </a:cubicBezTo>
                        <a:cubicBezTo>
                          <a:pt x="4398" y="54341"/>
                          <a:pt x="5074" y="54746"/>
                          <a:pt x="5480" y="54476"/>
                        </a:cubicBezTo>
                        <a:cubicBezTo>
                          <a:pt x="5615" y="54476"/>
                          <a:pt x="5750" y="54341"/>
                          <a:pt x="5885" y="54205"/>
                        </a:cubicBezTo>
                        <a:cubicBezTo>
                          <a:pt x="6021" y="54881"/>
                          <a:pt x="6697" y="55423"/>
                          <a:pt x="7238" y="55423"/>
                        </a:cubicBezTo>
                        <a:cubicBezTo>
                          <a:pt x="7779" y="55423"/>
                          <a:pt x="8320" y="55017"/>
                          <a:pt x="8591" y="54476"/>
                        </a:cubicBezTo>
                        <a:cubicBezTo>
                          <a:pt x="8591" y="54611"/>
                          <a:pt x="8861" y="54746"/>
                          <a:pt x="8996" y="54881"/>
                        </a:cubicBezTo>
                        <a:cubicBezTo>
                          <a:pt x="8861" y="55152"/>
                          <a:pt x="8726" y="55423"/>
                          <a:pt x="8726" y="55693"/>
                        </a:cubicBezTo>
                        <a:cubicBezTo>
                          <a:pt x="8455" y="55828"/>
                          <a:pt x="8320" y="56099"/>
                          <a:pt x="8185" y="56505"/>
                        </a:cubicBezTo>
                        <a:cubicBezTo>
                          <a:pt x="8050" y="56369"/>
                          <a:pt x="7779" y="56234"/>
                          <a:pt x="7644" y="56099"/>
                        </a:cubicBezTo>
                        <a:cubicBezTo>
                          <a:pt x="7238" y="55964"/>
                          <a:pt x="6832" y="55828"/>
                          <a:pt x="6562" y="56099"/>
                        </a:cubicBezTo>
                        <a:cubicBezTo>
                          <a:pt x="6021" y="55152"/>
                          <a:pt x="4803" y="55287"/>
                          <a:pt x="4262" y="56099"/>
                        </a:cubicBezTo>
                        <a:cubicBezTo>
                          <a:pt x="3856" y="56640"/>
                          <a:pt x="3992" y="57451"/>
                          <a:pt x="4533" y="57857"/>
                        </a:cubicBezTo>
                        <a:cubicBezTo>
                          <a:pt x="3586" y="58263"/>
                          <a:pt x="3315" y="60833"/>
                          <a:pt x="4533" y="60968"/>
                        </a:cubicBezTo>
                        <a:cubicBezTo>
                          <a:pt x="4398" y="61239"/>
                          <a:pt x="4533" y="61780"/>
                          <a:pt x="4668" y="62186"/>
                        </a:cubicBezTo>
                        <a:cubicBezTo>
                          <a:pt x="4262" y="62456"/>
                          <a:pt x="3856" y="62727"/>
                          <a:pt x="3856" y="63403"/>
                        </a:cubicBezTo>
                        <a:cubicBezTo>
                          <a:pt x="3856" y="63674"/>
                          <a:pt x="3856" y="63944"/>
                          <a:pt x="3992" y="64214"/>
                        </a:cubicBezTo>
                        <a:cubicBezTo>
                          <a:pt x="3856" y="64214"/>
                          <a:pt x="3586" y="64350"/>
                          <a:pt x="3451" y="64620"/>
                        </a:cubicBezTo>
                        <a:cubicBezTo>
                          <a:pt x="2910" y="64350"/>
                          <a:pt x="2098" y="64214"/>
                          <a:pt x="1692" y="64756"/>
                        </a:cubicBezTo>
                        <a:cubicBezTo>
                          <a:pt x="1286" y="65161"/>
                          <a:pt x="1286" y="65973"/>
                          <a:pt x="1692" y="66108"/>
                        </a:cubicBezTo>
                        <a:cubicBezTo>
                          <a:pt x="1557" y="66244"/>
                          <a:pt x="1422" y="66514"/>
                          <a:pt x="1422" y="66649"/>
                        </a:cubicBezTo>
                        <a:cubicBezTo>
                          <a:pt x="1286" y="66920"/>
                          <a:pt x="1286" y="67190"/>
                          <a:pt x="1422" y="67461"/>
                        </a:cubicBezTo>
                        <a:cubicBezTo>
                          <a:pt x="1016" y="67596"/>
                          <a:pt x="881" y="68137"/>
                          <a:pt x="1016" y="68543"/>
                        </a:cubicBezTo>
                        <a:cubicBezTo>
                          <a:pt x="-66" y="69084"/>
                          <a:pt x="-472" y="70978"/>
                          <a:pt x="745" y="70978"/>
                        </a:cubicBezTo>
                        <a:cubicBezTo>
                          <a:pt x="610" y="71383"/>
                          <a:pt x="745" y="72330"/>
                          <a:pt x="881" y="72601"/>
                        </a:cubicBezTo>
                        <a:cubicBezTo>
                          <a:pt x="1016" y="73007"/>
                          <a:pt x="1422" y="73277"/>
                          <a:pt x="1963" y="73277"/>
                        </a:cubicBezTo>
                        <a:cubicBezTo>
                          <a:pt x="2233" y="73277"/>
                          <a:pt x="2639" y="73142"/>
                          <a:pt x="2910" y="73007"/>
                        </a:cubicBezTo>
                        <a:cubicBezTo>
                          <a:pt x="3045" y="73413"/>
                          <a:pt x="3586" y="73683"/>
                          <a:pt x="3856" y="73683"/>
                        </a:cubicBezTo>
                        <a:cubicBezTo>
                          <a:pt x="4262" y="73818"/>
                          <a:pt x="4803" y="73818"/>
                          <a:pt x="5074" y="73548"/>
                        </a:cubicBezTo>
                        <a:cubicBezTo>
                          <a:pt x="5074" y="73953"/>
                          <a:pt x="5480" y="74224"/>
                          <a:pt x="5750" y="74494"/>
                        </a:cubicBezTo>
                        <a:cubicBezTo>
                          <a:pt x="5615" y="74630"/>
                          <a:pt x="5615" y="74765"/>
                          <a:pt x="5615" y="75036"/>
                        </a:cubicBezTo>
                        <a:cubicBezTo>
                          <a:pt x="5209" y="75036"/>
                          <a:pt x="4803" y="75306"/>
                          <a:pt x="4533" y="75576"/>
                        </a:cubicBezTo>
                        <a:cubicBezTo>
                          <a:pt x="4127" y="76388"/>
                          <a:pt x="4533" y="76929"/>
                          <a:pt x="5074" y="77470"/>
                        </a:cubicBezTo>
                        <a:cubicBezTo>
                          <a:pt x="4533" y="78146"/>
                          <a:pt x="4938" y="78823"/>
                          <a:pt x="5615" y="79229"/>
                        </a:cubicBezTo>
                        <a:cubicBezTo>
                          <a:pt x="5344" y="79364"/>
                          <a:pt x="5209" y="79634"/>
                          <a:pt x="4938" y="79770"/>
                        </a:cubicBezTo>
                        <a:cubicBezTo>
                          <a:pt x="4533" y="80176"/>
                          <a:pt x="3856" y="80176"/>
                          <a:pt x="3451" y="80581"/>
                        </a:cubicBezTo>
                        <a:cubicBezTo>
                          <a:pt x="2775" y="81528"/>
                          <a:pt x="3180" y="82339"/>
                          <a:pt x="4127" y="82475"/>
                        </a:cubicBezTo>
                        <a:cubicBezTo>
                          <a:pt x="3856" y="83557"/>
                          <a:pt x="4803" y="84774"/>
                          <a:pt x="5885" y="84233"/>
                        </a:cubicBezTo>
                        <a:cubicBezTo>
                          <a:pt x="5885" y="84369"/>
                          <a:pt x="5885" y="84639"/>
                          <a:pt x="6021" y="84774"/>
                        </a:cubicBezTo>
                        <a:cubicBezTo>
                          <a:pt x="6156" y="85315"/>
                          <a:pt x="6426" y="85586"/>
                          <a:pt x="6968" y="85721"/>
                        </a:cubicBezTo>
                        <a:cubicBezTo>
                          <a:pt x="7914" y="86127"/>
                          <a:pt x="8726" y="85315"/>
                          <a:pt x="8861" y="84369"/>
                        </a:cubicBezTo>
                        <a:cubicBezTo>
                          <a:pt x="9131" y="84504"/>
                          <a:pt x="9402" y="84639"/>
                          <a:pt x="9673" y="84504"/>
                        </a:cubicBezTo>
                        <a:cubicBezTo>
                          <a:pt x="9538" y="85045"/>
                          <a:pt x="9808" y="85451"/>
                          <a:pt x="10078" y="85721"/>
                        </a:cubicBezTo>
                        <a:cubicBezTo>
                          <a:pt x="9402" y="85992"/>
                          <a:pt x="8591" y="86262"/>
                          <a:pt x="8591" y="87209"/>
                        </a:cubicBezTo>
                        <a:cubicBezTo>
                          <a:pt x="8591" y="87885"/>
                          <a:pt x="9131" y="88426"/>
                          <a:pt x="9808" y="88426"/>
                        </a:cubicBezTo>
                        <a:cubicBezTo>
                          <a:pt x="9538" y="88697"/>
                          <a:pt x="9808" y="89373"/>
                          <a:pt x="9943" y="89509"/>
                        </a:cubicBezTo>
                        <a:cubicBezTo>
                          <a:pt x="10484" y="90185"/>
                          <a:pt x="11161" y="90320"/>
                          <a:pt x="11972" y="90049"/>
                        </a:cubicBezTo>
                        <a:cubicBezTo>
                          <a:pt x="12648" y="89779"/>
                          <a:pt x="13190" y="89238"/>
                          <a:pt x="13325" y="88562"/>
                        </a:cubicBezTo>
                        <a:cubicBezTo>
                          <a:pt x="13325" y="88291"/>
                          <a:pt x="13325" y="87885"/>
                          <a:pt x="13190" y="87615"/>
                        </a:cubicBezTo>
                        <a:cubicBezTo>
                          <a:pt x="13325" y="87615"/>
                          <a:pt x="13325" y="87615"/>
                          <a:pt x="13460" y="87479"/>
                        </a:cubicBezTo>
                        <a:cubicBezTo>
                          <a:pt x="13595" y="87344"/>
                          <a:pt x="13731" y="87209"/>
                          <a:pt x="13866" y="87074"/>
                        </a:cubicBezTo>
                        <a:cubicBezTo>
                          <a:pt x="14136" y="87344"/>
                          <a:pt x="14407" y="87479"/>
                          <a:pt x="14813" y="87344"/>
                        </a:cubicBezTo>
                        <a:cubicBezTo>
                          <a:pt x="14948" y="87209"/>
                          <a:pt x="15218" y="86939"/>
                          <a:pt x="15354" y="86803"/>
                        </a:cubicBezTo>
                        <a:cubicBezTo>
                          <a:pt x="15354" y="86803"/>
                          <a:pt x="15354" y="86803"/>
                          <a:pt x="15354" y="86803"/>
                        </a:cubicBezTo>
                        <a:cubicBezTo>
                          <a:pt x="15760" y="87074"/>
                          <a:pt x="16301" y="87074"/>
                          <a:pt x="16706" y="86939"/>
                        </a:cubicBezTo>
                        <a:cubicBezTo>
                          <a:pt x="17653" y="86668"/>
                          <a:pt x="18194" y="85586"/>
                          <a:pt x="17924" y="84774"/>
                        </a:cubicBezTo>
                        <a:cubicBezTo>
                          <a:pt x="17924" y="84774"/>
                          <a:pt x="17924" y="84774"/>
                          <a:pt x="17924" y="84774"/>
                        </a:cubicBezTo>
                        <a:cubicBezTo>
                          <a:pt x="18059" y="84774"/>
                          <a:pt x="18194" y="84639"/>
                          <a:pt x="18330" y="84639"/>
                        </a:cubicBezTo>
                        <a:cubicBezTo>
                          <a:pt x="18464" y="84504"/>
                          <a:pt x="18735" y="84233"/>
                          <a:pt x="18735" y="83963"/>
                        </a:cubicBezTo>
                        <a:cubicBezTo>
                          <a:pt x="18870" y="84098"/>
                          <a:pt x="19276" y="84098"/>
                          <a:pt x="19547" y="84098"/>
                        </a:cubicBezTo>
                        <a:cubicBezTo>
                          <a:pt x="19953" y="84098"/>
                          <a:pt x="20494" y="83692"/>
                          <a:pt x="20629" y="83286"/>
                        </a:cubicBezTo>
                        <a:cubicBezTo>
                          <a:pt x="20764" y="83016"/>
                          <a:pt x="20900" y="81934"/>
                          <a:pt x="20494" y="81663"/>
                        </a:cubicBezTo>
                        <a:cubicBezTo>
                          <a:pt x="20494" y="81663"/>
                          <a:pt x="20629" y="81528"/>
                          <a:pt x="20629" y="81528"/>
                        </a:cubicBezTo>
                        <a:cubicBezTo>
                          <a:pt x="20764" y="81393"/>
                          <a:pt x="20764" y="81258"/>
                          <a:pt x="20900" y="81122"/>
                        </a:cubicBezTo>
                        <a:cubicBezTo>
                          <a:pt x="20900" y="81122"/>
                          <a:pt x="21034" y="81122"/>
                          <a:pt x="21034" y="81258"/>
                        </a:cubicBezTo>
                        <a:cubicBezTo>
                          <a:pt x="21170" y="81258"/>
                          <a:pt x="21170" y="81258"/>
                          <a:pt x="21305" y="81258"/>
                        </a:cubicBezTo>
                        <a:cubicBezTo>
                          <a:pt x="21170" y="81528"/>
                          <a:pt x="21305" y="82204"/>
                          <a:pt x="21305" y="82475"/>
                        </a:cubicBezTo>
                        <a:cubicBezTo>
                          <a:pt x="21440" y="82881"/>
                          <a:pt x="21846" y="83422"/>
                          <a:pt x="22252" y="83557"/>
                        </a:cubicBezTo>
                        <a:cubicBezTo>
                          <a:pt x="22252" y="82881"/>
                          <a:pt x="21981" y="82339"/>
                          <a:pt x="22117" y="81663"/>
                        </a:cubicBezTo>
                        <a:cubicBezTo>
                          <a:pt x="22117" y="79770"/>
                          <a:pt x="22252" y="78552"/>
                          <a:pt x="22252" y="778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8" name="Freeform: Shape 6986">
                    <a:extLst>
                      <a:ext uri="{FF2B5EF4-FFF2-40B4-BE49-F238E27FC236}">
                        <a16:creationId xmlns:a16="http://schemas.microsoft.com/office/drawing/2014/main" id="{740C27BE-E121-D5A7-56F4-94868B0647FB}"/>
                      </a:ext>
                    </a:extLst>
                  </p:cNvPr>
                  <p:cNvSpPr/>
                  <p:nvPr/>
                </p:nvSpPr>
                <p:spPr>
                  <a:xfrm>
                    <a:off x="7334463" y="4998018"/>
                    <a:ext cx="1762" cy="2185"/>
                  </a:xfrm>
                  <a:custGeom>
                    <a:avLst/>
                    <a:gdLst>
                      <a:gd name="connsiteX0" fmla="*/ 53 w 1762"/>
                      <a:gd name="connsiteY0" fmla="*/ 1217 h 2185"/>
                      <a:gd name="connsiteX1" fmla="*/ 1270 w 1762"/>
                      <a:gd name="connsiteY1" fmla="*/ 2164 h 2185"/>
                      <a:gd name="connsiteX2" fmla="*/ 1541 w 1762"/>
                      <a:gd name="connsiteY2" fmla="*/ 677 h 2185"/>
                      <a:gd name="connsiteX3" fmla="*/ 864 w 1762"/>
                      <a:gd name="connsiteY3" fmla="*/ 0 h 2185"/>
                      <a:gd name="connsiteX4" fmla="*/ 324 w 1762"/>
                      <a:gd name="connsiteY4" fmla="*/ 406 h 2185"/>
                      <a:gd name="connsiteX5" fmla="*/ 324 w 1762"/>
                      <a:gd name="connsiteY5" fmla="*/ 406 h 2185"/>
                      <a:gd name="connsiteX6" fmla="*/ 53 w 1762"/>
                      <a:gd name="connsiteY6" fmla="*/ 1217 h 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62" h="2185">
                        <a:moveTo>
                          <a:pt x="53" y="1217"/>
                        </a:moveTo>
                        <a:cubicBezTo>
                          <a:pt x="188" y="1758"/>
                          <a:pt x="729" y="2300"/>
                          <a:pt x="1270" y="2164"/>
                        </a:cubicBezTo>
                        <a:cubicBezTo>
                          <a:pt x="1947" y="2029"/>
                          <a:pt x="1811" y="1082"/>
                          <a:pt x="1541" y="677"/>
                        </a:cubicBezTo>
                        <a:cubicBezTo>
                          <a:pt x="1406" y="406"/>
                          <a:pt x="1135" y="135"/>
                          <a:pt x="864" y="0"/>
                        </a:cubicBezTo>
                        <a:cubicBezTo>
                          <a:pt x="594" y="0"/>
                          <a:pt x="324" y="135"/>
                          <a:pt x="324" y="406"/>
                        </a:cubicBezTo>
                        <a:lnTo>
                          <a:pt x="324" y="406"/>
                        </a:lnTo>
                        <a:cubicBezTo>
                          <a:pt x="53" y="541"/>
                          <a:pt x="-82" y="947"/>
                          <a:pt x="53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9" name="Freeform: Shape 6987">
                    <a:extLst>
                      <a:ext uri="{FF2B5EF4-FFF2-40B4-BE49-F238E27FC236}">
                        <a16:creationId xmlns:a16="http://schemas.microsoft.com/office/drawing/2014/main" id="{A7AB55DD-BAB5-7E72-5023-E01AC85B657D}"/>
                      </a:ext>
                    </a:extLst>
                  </p:cNvPr>
                  <p:cNvSpPr/>
                  <p:nvPr/>
                </p:nvSpPr>
                <p:spPr>
                  <a:xfrm>
                    <a:off x="7331345" y="5022991"/>
                    <a:ext cx="2184" cy="4453"/>
                  </a:xfrm>
                  <a:custGeom>
                    <a:avLst/>
                    <a:gdLst>
                      <a:gd name="connsiteX0" fmla="*/ 1413 w 2184"/>
                      <a:gd name="connsiteY0" fmla="*/ 4379 h 4453"/>
                      <a:gd name="connsiteX1" fmla="*/ 1819 w 2184"/>
                      <a:gd name="connsiteY1" fmla="*/ 1674 h 4453"/>
                      <a:gd name="connsiteX2" fmla="*/ 1142 w 2184"/>
                      <a:gd name="connsiteY2" fmla="*/ 51 h 4453"/>
                      <a:gd name="connsiteX3" fmla="*/ 331 w 2184"/>
                      <a:gd name="connsiteY3" fmla="*/ 457 h 4453"/>
                      <a:gd name="connsiteX4" fmla="*/ 466 w 2184"/>
                      <a:gd name="connsiteY4" fmla="*/ 1268 h 4453"/>
                      <a:gd name="connsiteX5" fmla="*/ 60 w 2184"/>
                      <a:gd name="connsiteY5" fmla="*/ 2485 h 4453"/>
                      <a:gd name="connsiteX6" fmla="*/ 1413 w 2184"/>
                      <a:gd name="connsiteY6" fmla="*/ 4379 h 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4" h="4453">
                        <a:moveTo>
                          <a:pt x="1413" y="4379"/>
                        </a:moveTo>
                        <a:cubicBezTo>
                          <a:pt x="2359" y="3973"/>
                          <a:pt x="2359" y="2485"/>
                          <a:pt x="1819" y="1674"/>
                        </a:cubicBezTo>
                        <a:cubicBezTo>
                          <a:pt x="2089" y="1133"/>
                          <a:pt x="1683" y="186"/>
                          <a:pt x="1142" y="51"/>
                        </a:cubicBezTo>
                        <a:cubicBezTo>
                          <a:pt x="736" y="-85"/>
                          <a:pt x="331" y="51"/>
                          <a:pt x="331" y="457"/>
                        </a:cubicBezTo>
                        <a:cubicBezTo>
                          <a:pt x="331" y="727"/>
                          <a:pt x="466" y="998"/>
                          <a:pt x="466" y="1268"/>
                        </a:cubicBezTo>
                        <a:cubicBezTo>
                          <a:pt x="466" y="1809"/>
                          <a:pt x="195" y="2080"/>
                          <a:pt x="60" y="2485"/>
                        </a:cubicBezTo>
                        <a:cubicBezTo>
                          <a:pt x="-211" y="3432"/>
                          <a:pt x="466" y="4785"/>
                          <a:pt x="1413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50" name="Freeform: Shape 6988">
                    <a:extLst>
                      <a:ext uri="{FF2B5EF4-FFF2-40B4-BE49-F238E27FC236}">
                        <a16:creationId xmlns:a16="http://schemas.microsoft.com/office/drawing/2014/main" id="{F595178B-696F-D7D8-D3CF-52C64449C41E}"/>
                      </a:ext>
                    </a:extLst>
                  </p:cNvPr>
                  <p:cNvSpPr/>
                  <p:nvPr/>
                </p:nvSpPr>
                <p:spPr>
                  <a:xfrm>
                    <a:off x="7331227" y="5038093"/>
                    <a:ext cx="3083" cy="5132"/>
                  </a:xfrm>
                  <a:custGeom>
                    <a:avLst/>
                    <a:gdLst>
                      <a:gd name="connsiteX0" fmla="*/ 2477 w 3083"/>
                      <a:gd name="connsiteY0" fmla="*/ 2263 h 5132"/>
                      <a:gd name="connsiteX1" fmla="*/ 2207 w 3083"/>
                      <a:gd name="connsiteY1" fmla="*/ 1857 h 5132"/>
                      <a:gd name="connsiteX2" fmla="*/ 448 w 3083"/>
                      <a:gd name="connsiteY2" fmla="*/ 234 h 5132"/>
                      <a:gd name="connsiteX3" fmla="*/ 178 w 3083"/>
                      <a:gd name="connsiteY3" fmla="*/ 1992 h 5132"/>
                      <a:gd name="connsiteX4" fmla="*/ 313 w 3083"/>
                      <a:gd name="connsiteY4" fmla="*/ 2263 h 5132"/>
                      <a:gd name="connsiteX5" fmla="*/ 313 w 3083"/>
                      <a:gd name="connsiteY5" fmla="*/ 3074 h 5132"/>
                      <a:gd name="connsiteX6" fmla="*/ 178 w 3083"/>
                      <a:gd name="connsiteY6" fmla="*/ 4156 h 5132"/>
                      <a:gd name="connsiteX7" fmla="*/ 2883 w 3083"/>
                      <a:gd name="connsiteY7" fmla="*/ 4697 h 5132"/>
                      <a:gd name="connsiteX8" fmla="*/ 2613 w 3083"/>
                      <a:gd name="connsiteY8" fmla="*/ 3210 h 5132"/>
                      <a:gd name="connsiteX9" fmla="*/ 2342 w 3083"/>
                      <a:gd name="connsiteY9" fmla="*/ 2668 h 5132"/>
                      <a:gd name="connsiteX10" fmla="*/ 2477 w 3083"/>
                      <a:gd name="connsiteY10" fmla="*/ 2263 h 5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83" h="5132">
                        <a:moveTo>
                          <a:pt x="2477" y="2263"/>
                        </a:moveTo>
                        <a:cubicBezTo>
                          <a:pt x="2477" y="2127"/>
                          <a:pt x="2342" y="1857"/>
                          <a:pt x="2207" y="1857"/>
                        </a:cubicBezTo>
                        <a:cubicBezTo>
                          <a:pt x="2207" y="910"/>
                          <a:pt x="1260" y="-578"/>
                          <a:pt x="448" y="234"/>
                        </a:cubicBezTo>
                        <a:cubicBezTo>
                          <a:pt x="-93" y="640"/>
                          <a:pt x="-93" y="1451"/>
                          <a:pt x="178" y="1992"/>
                        </a:cubicBezTo>
                        <a:cubicBezTo>
                          <a:pt x="178" y="2127"/>
                          <a:pt x="313" y="2127"/>
                          <a:pt x="313" y="2263"/>
                        </a:cubicBezTo>
                        <a:cubicBezTo>
                          <a:pt x="584" y="2804"/>
                          <a:pt x="448" y="2668"/>
                          <a:pt x="313" y="3074"/>
                        </a:cubicBezTo>
                        <a:cubicBezTo>
                          <a:pt x="178" y="3480"/>
                          <a:pt x="178" y="3751"/>
                          <a:pt x="178" y="4156"/>
                        </a:cubicBezTo>
                        <a:cubicBezTo>
                          <a:pt x="448" y="5103"/>
                          <a:pt x="2342" y="5509"/>
                          <a:pt x="2883" y="4697"/>
                        </a:cubicBezTo>
                        <a:cubicBezTo>
                          <a:pt x="3289" y="4021"/>
                          <a:pt x="3018" y="3615"/>
                          <a:pt x="2613" y="3210"/>
                        </a:cubicBezTo>
                        <a:cubicBezTo>
                          <a:pt x="2477" y="3074"/>
                          <a:pt x="2477" y="3074"/>
                          <a:pt x="2342" y="2668"/>
                        </a:cubicBezTo>
                        <a:cubicBezTo>
                          <a:pt x="2342" y="2398"/>
                          <a:pt x="2477" y="2263"/>
                          <a:pt x="2477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51" name="Freeform: Shape 6989">
                    <a:extLst>
                      <a:ext uri="{FF2B5EF4-FFF2-40B4-BE49-F238E27FC236}">
                        <a16:creationId xmlns:a16="http://schemas.microsoft.com/office/drawing/2014/main" id="{5003871F-7F27-6BD8-4C1E-5437700E013C}"/>
                      </a:ext>
                    </a:extLst>
                  </p:cNvPr>
                  <p:cNvSpPr/>
                  <p:nvPr/>
                </p:nvSpPr>
                <p:spPr>
                  <a:xfrm>
                    <a:off x="7330693" y="5043601"/>
                    <a:ext cx="2152" cy="3123"/>
                  </a:xfrm>
                  <a:custGeom>
                    <a:avLst/>
                    <a:gdLst>
                      <a:gd name="connsiteX0" fmla="*/ 982 w 2152"/>
                      <a:gd name="connsiteY0" fmla="*/ 135 h 3123"/>
                      <a:gd name="connsiteX1" fmla="*/ 576 w 2152"/>
                      <a:gd name="connsiteY1" fmla="*/ 0 h 3123"/>
                      <a:gd name="connsiteX2" fmla="*/ 35 w 2152"/>
                      <a:gd name="connsiteY2" fmla="*/ 947 h 3123"/>
                      <a:gd name="connsiteX3" fmla="*/ 441 w 2152"/>
                      <a:gd name="connsiteY3" fmla="*/ 1353 h 3123"/>
                      <a:gd name="connsiteX4" fmla="*/ 712 w 2152"/>
                      <a:gd name="connsiteY4" fmla="*/ 2029 h 3123"/>
                      <a:gd name="connsiteX5" fmla="*/ 982 w 2152"/>
                      <a:gd name="connsiteY5" fmla="*/ 2976 h 3123"/>
                      <a:gd name="connsiteX6" fmla="*/ 1929 w 2152"/>
                      <a:gd name="connsiteY6" fmla="*/ 2841 h 3123"/>
                      <a:gd name="connsiteX7" fmla="*/ 2064 w 2152"/>
                      <a:gd name="connsiteY7" fmla="*/ 1623 h 3123"/>
                      <a:gd name="connsiteX8" fmla="*/ 982 w 2152"/>
                      <a:gd name="connsiteY8" fmla="*/ 135 h 3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52" h="3123">
                        <a:moveTo>
                          <a:pt x="982" y="135"/>
                        </a:moveTo>
                        <a:cubicBezTo>
                          <a:pt x="847" y="0"/>
                          <a:pt x="712" y="0"/>
                          <a:pt x="576" y="0"/>
                        </a:cubicBezTo>
                        <a:cubicBezTo>
                          <a:pt x="170" y="0"/>
                          <a:pt x="-100" y="541"/>
                          <a:pt x="35" y="947"/>
                        </a:cubicBezTo>
                        <a:cubicBezTo>
                          <a:pt x="35" y="1082"/>
                          <a:pt x="170" y="1218"/>
                          <a:pt x="441" y="1353"/>
                        </a:cubicBezTo>
                        <a:cubicBezTo>
                          <a:pt x="712" y="1488"/>
                          <a:pt x="712" y="1623"/>
                          <a:pt x="712" y="2029"/>
                        </a:cubicBezTo>
                        <a:cubicBezTo>
                          <a:pt x="712" y="2300"/>
                          <a:pt x="576" y="2705"/>
                          <a:pt x="982" y="2976"/>
                        </a:cubicBezTo>
                        <a:cubicBezTo>
                          <a:pt x="1252" y="3247"/>
                          <a:pt x="1658" y="3111"/>
                          <a:pt x="1929" y="2841"/>
                        </a:cubicBezTo>
                        <a:cubicBezTo>
                          <a:pt x="2199" y="2570"/>
                          <a:pt x="2199" y="2029"/>
                          <a:pt x="2064" y="1623"/>
                        </a:cubicBezTo>
                        <a:cubicBezTo>
                          <a:pt x="1929" y="1218"/>
                          <a:pt x="1658" y="0"/>
                          <a:pt x="98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082" name="Graphic 2">
                  <a:extLst>
                    <a:ext uri="{FF2B5EF4-FFF2-40B4-BE49-F238E27FC236}">
                      <a16:creationId xmlns:a16="http://schemas.microsoft.com/office/drawing/2014/main" id="{497BABA5-316F-94CE-9816-DBE53818C328}"/>
                    </a:ext>
                  </a:extLst>
                </p:cNvPr>
                <p:cNvGrpSpPr/>
                <p:nvPr/>
              </p:nvGrpSpPr>
              <p:grpSpPr>
                <a:xfrm>
                  <a:off x="7330796" y="4965014"/>
                  <a:ext cx="20071" cy="87268"/>
                  <a:chOff x="7330796" y="4965014"/>
                  <a:chExt cx="20071" cy="87268"/>
                </a:xfrm>
                <a:solidFill>
                  <a:srgbClr val="85B126"/>
                </a:solidFill>
              </p:grpSpPr>
              <p:sp>
                <p:nvSpPr>
                  <p:cNvPr id="1127" name="Freeform: Shape 6965">
                    <a:extLst>
                      <a:ext uri="{FF2B5EF4-FFF2-40B4-BE49-F238E27FC236}">
                        <a16:creationId xmlns:a16="http://schemas.microsoft.com/office/drawing/2014/main" id="{9718B56F-615B-07FA-97EC-D9C72F066121}"/>
                      </a:ext>
                    </a:extLst>
                  </p:cNvPr>
                  <p:cNvSpPr/>
                  <p:nvPr/>
                </p:nvSpPr>
                <p:spPr>
                  <a:xfrm>
                    <a:off x="7336950" y="4965014"/>
                    <a:ext cx="7475" cy="28487"/>
                  </a:xfrm>
                  <a:custGeom>
                    <a:avLst/>
                    <a:gdLst>
                      <a:gd name="connsiteX0" fmla="*/ 1893 w 7475"/>
                      <a:gd name="connsiteY0" fmla="*/ 14338 h 28487"/>
                      <a:gd name="connsiteX1" fmla="*/ 1623 w 7475"/>
                      <a:gd name="connsiteY1" fmla="*/ 15555 h 28487"/>
                      <a:gd name="connsiteX2" fmla="*/ 2029 w 7475"/>
                      <a:gd name="connsiteY2" fmla="*/ 16502 h 28487"/>
                      <a:gd name="connsiteX3" fmla="*/ 2570 w 7475"/>
                      <a:gd name="connsiteY3" fmla="*/ 16773 h 28487"/>
                      <a:gd name="connsiteX4" fmla="*/ 2435 w 7475"/>
                      <a:gd name="connsiteY4" fmla="*/ 18531 h 28487"/>
                      <a:gd name="connsiteX5" fmla="*/ 2029 w 7475"/>
                      <a:gd name="connsiteY5" fmla="*/ 20830 h 28487"/>
                      <a:gd name="connsiteX6" fmla="*/ 1623 w 7475"/>
                      <a:gd name="connsiteY6" fmla="*/ 22183 h 28487"/>
                      <a:gd name="connsiteX7" fmla="*/ 1893 w 7475"/>
                      <a:gd name="connsiteY7" fmla="*/ 23130 h 28487"/>
                      <a:gd name="connsiteX8" fmla="*/ 1352 w 7475"/>
                      <a:gd name="connsiteY8" fmla="*/ 23671 h 28487"/>
                      <a:gd name="connsiteX9" fmla="*/ 2570 w 7475"/>
                      <a:gd name="connsiteY9" fmla="*/ 25970 h 28487"/>
                      <a:gd name="connsiteX10" fmla="*/ 2705 w 7475"/>
                      <a:gd name="connsiteY10" fmla="*/ 27188 h 28487"/>
                      <a:gd name="connsiteX11" fmla="*/ 3787 w 7475"/>
                      <a:gd name="connsiteY11" fmla="*/ 27323 h 28487"/>
                      <a:gd name="connsiteX12" fmla="*/ 6222 w 7475"/>
                      <a:gd name="connsiteY12" fmla="*/ 28405 h 28487"/>
                      <a:gd name="connsiteX13" fmla="*/ 7033 w 7475"/>
                      <a:gd name="connsiteY13" fmla="*/ 25835 h 28487"/>
                      <a:gd name="connsiteX14" fmla="*/ 7439 w 7475"/>
                      <a:gd name="connsiteY14" fmla="*/ 24753 h 28487"/>
                      <a:gd name="connsiteX15" fmla="*/ 7033 w 7475"/>
                      <a:gd name="connsiteY15" fmla="*/ 24347 h 28487"/>
                      <a:gd name="connsiteX16" fmla="*/ 7033 w 7475"/>
                      <a:gd name="connsiteY16" fmla="*/ 23671 h 28487"/>
                      <a:gd name="connsiteX17" fmla="*/ 6628 w 7475"/>
                      <a:gd name="connsiteY17" fmla="*/ 21101 h 28487"/>
                      <a:gd name="connsiteX18" fmla="*/ 7033 w 7475"/>
                      <a:gd name="connsiteY18" fmla="*/ 19207 h 28487"/>
                      <a:gd name="connsiteX19" fmla="*/ 6357 w 7475"/>
                      <a:gd name="connsiteY19" fmla="*/ 18260 h 28487"/>
                      <a:gd name="connsiteX20" fmla="*/ 6087 w 7475"/>
                      <a:gd name="connsiteY20" fmla="*/ 16232 h 28487"/>
                      <a:gd name="connsiteX21" fmla="*/ 6087 w 7475"/>
                      <a:gd name="connsiteY21" fmla="*/ 15285 h 28487"/>
                      <a:gd name="connsiteX22" fmla="*/ 6222 w 7475"/>
                      <a:gd name="connsiteY22" fmla="*/ 14338 h 28487"/>
                      <a:gd name="connsiteX23" fmla="*/ 5816 w 7475"/>
                      <a:gd name="connsiteY23" fmla="*/ 13256 h 28487"/>
                      <a:gd name="connsiteX24" fmla="*/ 5952 w 7475"/>
                      <a:gd name="connsiteY24" fmla="*/ 12038 h 28487"/>
                      <a:gd name="connsiteX25" fmla="*/ 5681 w 7475"/>
                      <a:gd name="connsiteY25" fmla="*/ 11497 h 28487"/>
                      <a:gd name="connsiteX26" fmla="*/ 5952 w 7475"/>
                      <a:gd name="connsiteY26" fmla="*/ 10821 h 28487"/>
                      <a:gd name="connsiteX27" fmla="*/ 5952 w 7475"/>
                      <a:gd name="connsiteY27" fmla="*/ 9604 h 28487"/>
                      <a:gd name="connsiteX28" fmla="*/ 5545 w 7475"/>
                      <a:gd name="connsiteY28" fmla="*/ 8927 h 28487"/>
                      <a:gd name="connsiteX29" fmla="*/ 5410 w 7475"/>
                      <a:gd name="connsiteY29" fmla="*/ 8251 h 28487"/>
                      <a:gd name="connsiteX30" fmla="*/ 5410 w 7475"/>
                      <a:gd name="connsiteY30" fmla="*/ 7304 h 28487"/>
                      <a:gd name="connsiteX31" fmla="*/ 5410 w 7475"/>
                      <a:gd name="connsiteY31" fmla="*/ 7304 h 28487"/>
                      <a:gd name="connsiteX32" fmla="*/ 5410 w 7475"/>
                      <a:gd name="connsiteY32" fmla="*/ 7304 h 28487"/>
                      <a:gd name="connsiteX33" fmla="*/ 5952 w 7475"/>
                      <a:gd name="connsiteY33" fmla="*/ 5681 h 28487"/>
                      <a:gd name="connsiteX34" fmla="*/ 5005 w 7475"/>
                      <a:gd name="connsiteY34" fmla="*/ 3923 h 28487"/>
                      <a:gd name="connsiteX35" fmla="*/ 4869 w 7475"/>
                      <a:gd name="connsiteY35" fmla="*/ 2705 h 28487"/>
                      <a:gd name="connsiteX36" fmla="*/ 4193 w 7475"/>
                      <a:gd name="connsiteY36" fmla="*/ 2164 h 28487"/>
                      <a:gd name="connsiteX37" fmla="*/ 3382 w 7475"/>
                      <a:gd name="connsiteY37" fmla="*/ 812 h 28487"/>
                      <a:gd name="connsiteX38" fmla="*/ 2976 w 7475"/>
                      <a:gd name="connsiteY38" fmla="*/ 0 h 28487"/>
                      <a:gd name="connsiteX39" fmla="*/ 2435 w 7475"/>
                      <a:gd name="connsiteY39" fmla="*/ 541 h 28487"/>
                      <a:gd name="connsiteX40" fmla="*/ 2435 w 7475"/>
                      <a:gd name="connsiteY40" fmla="*/ 677 h 28487"/>
                      <a:gd name="connsiteX41" fmla="*/ 1623 w 7475"/>
                      <a:gd name="connsiteY41" fmla="*/ 947 h 28487"/>
                      <a:gd name="connsiteX42" fmla="*/ 1352 w 7475"/>
                      <a:gd name="connsiteY42" fmla="*/ 4058 h 28487"/>
                      <a:gd name="connsiteX43" fmla="*/ 812 w 7475"/>
                      <a:gd name="connsiteY43" fmla="*/ 5140 h 28487"/>
                      <a:gd name="connsiteX44" fmla="*/ 1352 w 7475"/>
                      <a:gd name="connsiteY44" fmla="*/ 5817 h 28487"/>
                      <a:gd name="connsiteX45" fmla="*/ 1352 w 7475"/>
                      <a:gd name="connsiteY45" fmla="*/ 6357 h 28487"/>
                      <a:gd name="connsiteX46" fmla="*/ 1893 w 7475"/>
                      <a:gd name="connsiteY46" fmla="*/ 7034 h 28487"/>
                      <a:gd name="connsiteX47" fmla="*/ 2435 w 7475"/>
                      <a:gd name="connsiteY47" fmla="*/ 7169 h 28487"/>
                      <a:gd name="connsiteX48" fmla="*/ 2976 w 7475"/>
                      <a:gd name="connsiteY48" fmla="*/ 7845 h 28487"/>
                      <a:gd name="connsiteX49" fmla="*/ 3382 w 7475"/>
                      <a:gd name="connsiteY49" fmla="*/ 8116 h 28487"/>
                      <a:gd name="connsiteX50" fmla="*/ 2299 w 7475"/>
                      <a:gd name="connsiteY50" fmla="*/ 9739 h 28487"/>
                      <a:gd name="connsiteX51" fmla="*/ 1217 w 7475"/>
                      <a:gd name="connsiteY51" fmla="*/ 10415 h 28487"/>
                      <a:gd name="connsiteX52" fmla="*/ 541 w 7475"/>
                      <a:gd name="connsiteY52" fmla="*/ 11362 h 28487"/>
                      <a:gd name="connsiteX53" fmla="*/ 406 w 7475"/>
                      <a:gd name="connsiteY53" fmla="*/ 11903 h 28487"/>
                      <a:gd name="connsiteX54" fmla="*/ 541 w 7475"/>
                      <a:gd name="connsiteY54" fmla="*/ 12309 h 28487"/>
                      <a:gd name="connsiteX55" fmla="*/ 0 w 7475"/>
                      <a:gd name="connsiteY55" fmla="*/ 13120 h 28487"/>
                      <a:gd name="connsiteX56" fmla="*/ 1893 w 7475"/>
                      <a:gd name="connsiteY56" fmla="*/ 14338 h 284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475" h="28487">
                        <a:moveTo>
                          <a:pt x="1893" y="14338"/>
                        </a:moveTo>
                        <a:cubicBezTo>
                          <a:pt x="1623" y="14608"/>
                          <a:pt x="1623" y="15285"/>
                          <a:pt x="1623" y="15555"/>
                        </a:cubicBezTo>
                        <a:cubicBezTo>
                          <a:pt x="1623" y="15961"/>
                          <a:pt x="1758" y="16232"/>
                          <a:pt x="2029" y="16502"/>
                        </a:cubicBezTo>
                        <a:cubicBezTo>
                          <a:pt x="2164" y="16637"/>
                          <a:pt x="2435" y="16637"/>
                          <a:pt x="2570" y="16773"/>
                        </a:cubicBezTo>
                        <a:cubicBezTo>
                          <a:pt x="2029" y="17178"/>
                          <a:pt x="2164" y="17855"/>
                          <a:pt x="2435" y="18531"/>
                        </a:cubicBezTo>
                        <a:cubicBezTo>
                          <a:pt x="1352" y="18802"/>
                          <a:pt x="812" y="20425"/>
                          <a:pt x="2029" y="20830"/>
                        </a:cubicBezTo>
                        <a:cubicBezTo>
                          <a:pt x="1623" y="21236"/>
                          <a:pt x="1488" y="21642"/>
                          <a:pt x="1623" y="22183"/>
                        </a:cubicBezTo>
                        <a:cubicBezTo>
                          <a:pt x="1623" y="22453"/>
                          <a:pt x="2029" y="22859"/>
                          <a:pt x="1893" y="23130"/>
                        </a:cubicBezTo>
                        <a:cubicBezTo>
                          <a:pt x="1893" y="23265"/>
                          <a:pt x="1488" y="23536"/>
                          <a:pt x="1352" y="23671"/>
                        </a:cubicBezTo>
                        <a:cubicBezTo>
                          <a:pt x="676" y="24888"/>
                          <a:pt x="1352" y="25700"/>
                          <a:pt x="2570" y="25970"/>
                        </a:cubicBezTo>
                        <a:cubicBezTo>
                          <a:pt x="2299" y="26376"/>
                          <a:pt x="2570" y="26917"/>
                          <a:pt x="2705" y="27188"/>
                        </a:cubicBezTo>
                        <a:cubicBezTo>
                          <a:pt x="2976" y="27458"/>
                          <a:pt x="3517" y="27593"/>
                          <a:pt x="3787" y="27323"/>
                        </a:cubicBezTo>
                        <a:cubicBezTo>
                          <a:pt x="3787" y="28270"/>
                          <a:pt x="5545" y="28676"/>
                          <a:pt x="6222" y="28405"/>
                        </a:cubicBezTo>
                        <a:cubicBezTo>
                          <a:pt x="7033" y="27999"/>
                          <a:pt x="7575" y="26647"/>
                          <a:pt x="7033" y="25835"/>
                        </a:cubicBezTo>
                        <a:cubicBezTo>
                          <a:pt x="7304" y="25565"/>
                          <a:pt x="7575" y="25159"/>
                          <a:pt x="7439" y="24753"/>
                        </a:cubicBezTo>
                        <a:cubicBezTo>
                          <a:pt x="7304" y="24482"/>
                          <a:pt x="7169" y="24482"/>
                          <a:pt x="7033" y="24347"/>
                        </a:cubicBezTo>
                        <a:cubicBezTo>
                          <a:pt x="6898" y="24077"/>
                          <a:pt x="7033" y="24077"/>
                          <a:pt x="7033" y="23671"/>
                        </a:cubicBezTo>
                        <a:cubicBezTo>
                          <a:pt x="7304" y="22995"/>
                          <a:pt x="7304" y="21507"/>
                          <a:pt x="6628" y="21101"/>
                        </a:cubicBezTo>
                        <a:cubicBezTo>
                          <a:pt x="7033" y="20560"/>
                          <a:pt x="7169" y="19748"/>
                          <a:pt x="7033" y="19207"/>
                        </a:cubicBezTo>
                        <a:cubicBezTo>
                          <a:pt x="7033" y="18937"/>
                          <a:pt x="6763" y="18396"/>
                          <a:pt x="6357" y="18260"/>
                        </a:cubicBezTo>
                        <a:cubicBezTo>
                          <a:pt x="6898" y="17719"/>
                          <a:pt x="6357" y="16637"/>
                          <a:pt x="6087" y="16232"/>
                        </a:cubicBezTo>
                        <a:cubicBezTo>
                          <a:pt x="5816" y="15826"/>
                          <a:pt x="5952" y="15690"/>
                          <a:pt x="6087" y="15285"/>
                        </a:cubicBezTo>
                        <a:cubicBezTo>
                          <a:pt x="6222" y="14879"/>
                          <a:pt x="6222" y="14608"/>
                          <a:pt x="6222" y="14338"/>
                        </a:cubicBezTo>
                        <a:cubicBezTo>
                          <a:pt x="6222" y="13797"/>
                          <a:pt x="6087" y="13526"/>
                          <a:pt x="5816" y="13256"/>
                        </a:cubicBezTo>
                        <a:cubicBezTo>
                          <a:pt x="6087" y="12850"/>
                          <a:pt x="6222" y="12444"/>
                          <a:pt x="5952" y="12038"/>
                        </a:cubicBezTo>
                        <a:cubicBezTo>
                          <a:pt x="5952" y="11903"/>
                          <a:pt x="5681" y="11633"/>
                          <a:pt x="5681" y="11497"/>
                        </a:cubicBezTo>
                        <a:cubicBezTo>
                          <a:pt x="5681" y="11227"/>
                          <a:pt x="5816" y="11092"/>
                          <a:pt x="5952" y="10821"/>
                        </a:cubicBezTo>
                        <a:cubicBezTo>
                          <a:pt x="6087" y="10415"/>
                          <a:pt x="6222" y="9874"/>
                          <a:pt x="5952" y="9604"/>
                        </a:cubicBezTo>
                        <a:cubicBezTo>
                          <a:pt x="5816" y="9333"/>
                          <a:pt x="5681" y="9198"/>
                          <a:pt x="5545" y="8927"/>
                        </a:cubicBezTo>
                        <a:cubicBezTo>
                          <a:pt x="5410" y="8792"/>
                          <a:pt x="5410" y="8522"/>
                          <a:pt x="5410" y="8251"/>
                        </a:cubicBezTo>
                        <a:cubicBezTo>
                          <a:pt x="5681" y="8116"/>
                          <a:pt x="5681" y="7710"/>
                          <a:pt x="5410" y="7304"/>
                        </a:cubicBezTo>
                        <a:cubicBezTo>
                          <a:pt x="5410" y="7304"/>
                          <a:pt x="5410" y="7304"/>
                          <a:pt x="5410" y="7304"/>
                        </a:cubicBezTo>
                        <a:cubicBezTo>
                          <a:pt x="5410" y="7304"/>
                          <a:pt x="5410" y="7304"/>
                          <a:pt x="5410" y="7304"/>
                        </a:cubicBezTo>
                        <a:cubicBezTo>
                          <a:pt x="5952" y="7034"/>
                          <a:pt x="6087" y="6222"/>
                          <a:pt x="5952" y="5681"/>
                        </a:cubicBezTo>
                        <a:cubicBezTo>
                          <a:pt x="5952" y="5005"/>
                          <a:pt x="5545" y="4328"/>
                          <a:pt x="5005" y="3923"/>
                        </a:cubicBezTo>
                        <a:cubicBezTo>
                          <a:pt x="5140" y="3517"/>
                          <a:pt x="5140" y="3111"/>
                          <a:pt x="4869" y="2705"/>
                        </a:cubicBezTo>
                        <a:cubicBezTo>
                          <a:pt x="4734" y="2570"/>
                          <a:pt x="4463" y="2164"/>
                          <a:pt x="4193" y="2164"/>
                        </a:cubicBezTo>
                        <a:cubicBezTo>
                          <a:pt x="4328" y="1488"/>
                          <a:pt x="3922" y="1082"/>
                          <a:pt x="3382" y="812"/>
                        </a:cubicBezTo>
                        <a:cubicBezTo>
                          <a:pt x="3517" y="541"/>
                          <a:pt x="3517" y="0"/>
                          <a:pt x="2976" y="0"/>
                        </a:cubicBezTo>
                        <a:cubicBezTo>
                          <a:pt x="2705" y="0"/>
                          <a:pt x="2570" y="271"/>
                          <a:pt x="2435" y="541"/>
                        </a:cubicBezTo>
                        <a:cubicBezTo>
                          <a:pt x="2435" y="541"/>
                          <a:pt x="2435" y="677"/>
                          <a:pt x="2435" y="677"/>
                        </a:cubicBezTo>
                        <a:cubicBezTo>
                          <a:pt x="2164" y="677"/>
                          <a:pt x="1893" y="812"/>
                          <a:pt x="1623" y="947"/>
                        </a:cubicBezTo>
                        <a:cubicBezTo>
                          <a:pt x="947" y="1488"/>
                          <a:pt x="676" y="3382"/>
                          <a:pt x="1352" y="4058"/>
                        </a:cubicBezTo>
                        <a:cubicBezTo>
                          <a:pt x="947" y="4193"/>
                          <a:pt x="812" y="4870"/>
                          <a:pt x="812" y="5140"/>
                        </a:cubicBezTo>
                        <a:cubicBezTo>
                          <a:pt x="812" y="5411"/>
                          <a:pt x="1082" y="5817"/>
                          <a:pt x="1352" y="5817"/>
                        </a:cubicBezTo>
                        <a:cubicBezTo>
                          <a:pt x="1352" y="6087"/>
                          <a:pt x="1352" y="6222"/>
                          <a:pt x="1352" y="6357"/>
                        </a:cubicBezTo>
                        <a:cubicBezTo>
                          <a:pt x="1488" y="6628"/>
                          <a:pt x="1623" y="6898"/>
                          <a:pt x="1893" y="7034"/>
                        </a:cubicBezTo>
                        <a:cubicBezTo>
                          <a:pt x="2029" y="7169"/>
                          <a:pt x="2299" y="7169"/>
                          <a:pt x="2435" y="7169"/>
                        </a:cubicBezTo>
                        <a:cubicBezTo>
                          <a:pt x="2840" y="7304"/>
                          <a:pt x="2840" y="7575"/>
                          <a:pt x="2976" y="7845"/>
                        </a:cubicBezTo>
                        <a:cubicBezTo>
                          <a:pt x="3111" y="7981"/>
                          <a:pt x="3246" y="8116"/>
                          <a:pt x="3382" y="8116"/>
                        </a:cubicBezTo>
                        <a:cubicBezTo>
                          <a:pt x="2705" y="8387"/>
                          <a:pt x="2570" y="9063"/>
                          <a:pt x="2299" y="9739"/>
                        </a:cubicBezTo>
                        <a:cubicBezTo>
                          <a:pt x="2029" y="10415"/>
                          <a:pt x="1623" y="10145"/>
                          <a:pt x="1217" y="10415"/>
                        </a:cubicBezTo>
                        <a:cubicBezTo>
                          <a:pt x="812" y="10550"/>
                          <a:pt x="676" y="10956"/>
                          <a:pt x="541" y="11362"/>
                        </a:cubicBezTo>
                        <a:cubicBezTo>
                          <a:pt x="541" y="11497"/>
                          <a:pt x="406" y="11768"/>
                          <a:pt x="406" y="11903"/>
                        </a:cubicBezTo>
                        <a:cubicBezTo>
                          <a:pt x="406" y="11903"/>
                          <a:pt x="541" y="12309"/>
                          <a:pt x="541" y="12309"/>
                        </a:cubicBezTo>
                        <a:cubicBezTo>
                          <a:pt x="541" y="12580"/>
                          <a:pt x="135" y="12715"/>
                          <a:pt x="0" y="13120"/>
                        </a:cubicBezTo>
                        <a:cubicBezTo>
                          <a:pt x="676" y="13797"/>
                          <a:pt x="1217" y="14203"/>
                          <a:pt x="1893" y="143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8" name="Freeform: Shape 6966">
                    <a:extLst>
                      <a:ext uri="{FF2B5EF4-FFF2-40B4-BE49-F238E27FC236}">
                        <a16:creationId xmlns:a16="http://schemas.microsoft.com/office/drawing/2014/main" id="{DE43B731-D345-86D9-8EA1-355996887C19}"/>
                      </a:ext>
                    </a:extLst>
                  </p:cNvPr>
                  <p:cNvSpPr/>
                  <p:nvPr/>
                </p:nvSpPr>
                <p:spPr>
                  <a:xfrm>
                    <a:off x="7338674" y="4972454"/>
                    <a:ext cx="1307" cy="1633"/>
                  </a:xfrm>
                  <a:custGeom>
                    <a:avLst/>
                    <a:gdLst>
                      <a:gd name="connsiteX0" fmla="*/ 1117 w 1307"/>
                      <a:gd name="connsiteY0" fmla="*/ 1488 h 1633"/>
                      <a:gd name="connsiteX1" fmla="*/ 1252 w 1307"/>
                      <a:gd name="connsiteY1" fmla="*/ 812 h 1633"/>
                      <a:gd name="connsiteX2" fmla="*/ 1252 w 1307"/>
                      <a:gd name="connsiteY2" fmla="*/ 676 h 1633"/>
                      <a:gd name="connsiteX3" fmla="*/ 1252 w 1307"/>
                      <a:gd name="connsiteY3" fmla="*/ 406 h 1633"/>
                      <a:gd name="connsiteX4" fmla="*/ 711 w 1307"/>
                      <a:gd name="connsiteY4" fmla="*/ 0 h 1633"/>
                      <a:gd name="connsiteX5" fmla="*/ 34 w 1307"/>
                      <a:gd name="connsiteY5" fmla="*/ 1082 h 1633"/>
                      <a:gd name="connsiteX6" fmla="*/ 1117 w 1307"/>
                      <a:gd name="connsiteY6" fmla="*/ 1488 h 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633">
                        <a:moveTo>
                          <a:pt x="1117" y="1488"/>
                        </a:moveTo>
                        <a:cubicBezTo>
                          <a:pt x="1252" y="1353"/>
                          <a:pt x="1387" y="1082"/>
                          <a:pt x="1252" y="812"/>
                        </a:cubicBezTo>
                        <a:cubicBezTo>
                          <a:pt x="1252" y="812"/>
                          <a:pt x="1252" y="676"/>
                          <a:pt x="1252" y="676"/>
                        </a:cubicBezTo>
                        <a:cubicBezTo>
                          <a:pt x="1252" y="541"/>
                          <a:pt x="1252" y="541"/>
                          <a:pt x="1252" y="406"/>
                        </a:cubicBezTo>
                        <a:cubicBezTo>
                          <a:pt x="1117" y="270"/>
                          <a:pt x="981" y="0"/>
                          <a:pt x="711" y="0"/>
                        </a:cubicBezTo>
                        <a:cubicBezTo>
                          <a:pt x="170" y="0"/>
                          <a:pt x="-101" y="676"/>
                          <a:pt x="34" y="1082"/>
                        </a:cubicBezTo>
                        <a:cubicBezTo>
                          <a:pt x="170" y="1353"/>
                          <a:pt x="711" y="1893"/>
                          <a:pt x="1117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9" name="Freeform: Shape 6967">
                    <a:extLst>
                      <a:ext uri="{FF2B5EF4-FFF2-40B4-BE49-F238E27FC236}">
                        <a16:creationId xmlns:a16="http://schemas.microsoft.com/office/drawing/2014/main" id="{6CB244C4-2F65-2B5B-EC70-ECB2704FC0AB}"/>
                      </a:ext>
                    </a:extLst>
                  </p:cNvPr>
                  <p:cNvSpPr/>
                  <p:nvPr/>
                </p:nvSpPr>
                <p:spPr>
                  <a:xfrm>
                    <a:off x="7335733" y="4990378"/>
                    <a:ext cx="3095" cy="3401"/>
                  </a:xfrm>
                  <a:custGeom>
                    <a:avLst/>
                    <a:gdLst>
                      <a:gd name="connsiteX0" fmla="*/ 812 w 3095"/>
                      <a:gd name="connsiteY0" fmla="*/ 1960 h 3401"/>
                      <a:gd name="connsiteX1" fmla="*/ 1082 w 3095"/>
                      <a:gd name="connsiteY1" fmla="*/ 2771 h 3401"/>
                      <a:gd name="connsiteX2" fmla="*/ 1758 w 3095"/>
                      <a:gd name="connsiteY2" fmla="*/ 3313 h 3401"/>
                      <a:gd name="connsiteX3" fmla="*/ 2976 w 3095"/>
                      <a:gd name="connsiteY3" fmla="*/ 2095 h 3401"/>
                      <a:gd name="connsiteX4" fmla="*/ 2841 w 3095"/>
                      <a:gd name="connsiteY4" fmla="*/ 1554 h 3401"/>
                      <a:gd name="connsiteX5" fmla="*/ 2570 w 3095"/>
                      <a:gd name="connsiteY5" fmla="*/ 1419 h 3401"/>
                      <a:gd name="connsiteX6" fmla="*/ 2435 w 3095"/>
                      <a:gd name="connsiteY6" fmla="*/ 1419 h 3401"/>
                      <a:gd name="connsiteX7" fmla="*/ 2300 w 3095"/>
                      <a:gd name="connsiteY7" fmla="*/ 1283 h 3401"/>
                      <a:gd name="connsiteX8" fmla="*/ 2029 w 3095"/>
                      <a:gd name="connsiteY8" fmla="*/ 472 h 3401"/>
                      <a:gd name="connsiteX9" fmla="*/ 0 w 3095"/>
                      <a:gd name="connsiteY9" fmla="*/ 1013 h 3401"/>
                      <a:gd name="connsiteX10" fmla="*/ 135 w 3095"/>
                      <a:gd name="connsiteY10" fmla="*/ 1554 h 3401"/>
                      <a:gd name="connsiteX11" fmla="*/ 812 w 3095"/>
                      <a:gd name="connsiteY11" fmla="*/ 1960 h 34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95" h="3401">
                        <a:moveTo>
                          <a:pt x="812" y="1960"/>
                        </a:moveTo>
                        <a:cubicBezTo>
                          <a:pt x="947" y="2095"/>
                          <a:pt x="947" y="2501"/>
                          <a:pt x="1082" y="2771"/>
                        </a:cubicBezTo>
                        <a:cubicBezTo>
                          <a:pt x="1218" y="3042"/>
                          <a:pt x="1488" y="3177"/>
                          <a:pt x="1758" y="3313"/>
                        </a:cubicBezTo>
                        <a:cubicBezTo>
                          <a:pt x="2705" y="3718"/>
                          <a:pt x="3382" y="2636"/>
                          <a:pt x="2976" y="2095"/>
                        </a:cubicBezTo>
                        <a:cubicBezTo>
                          <a:pt x="2976" y="1960"/>
                          <a:pt x="2976" y="1689"/>
                          <a:pt x="2841" y="1554"/>
                        </a:cubicBezTo>
                        <a:cubicBezTo>
                          <a:pt x="2705" y="1419"/>
                          <a:pt x="2705" y="1419"/>
                          <a:pt x="2570" y="1419"/>
                        </a:cubicBezTo>
                        <a:cubicBezTo>
                          <a:pt x="2570" y="1419"/>
                          <a:pt x="2435" y="1419"/>
                          <a:pt x="2435" y="1419"/>
                        </a:cubicBezTo>
                        <a:cubicBezTo>
                          <a:pt x="2300" y="1419"/>
                          <a:pt x="2164" y="1419"/>
                          <a:pt x="2300" y="1283"/>
                        </a:cubicBezTo>
                        <a:cubicBezTo>
                          <a:pt x="2164" y="1013"/>
                          <a:pt x="2164" y="743"/>
                          <a:pt x="2029" y="472"/>
                        </a:cubicBezTo>
                        <a:cubicBezTo>
                          <a:pt x="1353" y="-340"/>
                          <a:pt x="0" y="-69"/>
                          <a:pt x="0" y="1013"/>
                        </a:cubicBezTo>
                        <a:cubicBezTo>
                          <a:pt x="0" y="1148"/>
                          <a:pt x="135" y="1419"/>
                          <a:pt x="135" y="1554"/>
                        </a:cubicBezTo>
                        <a:cubicBezTo>
                          <a:pt x="271" y="1689"/>
                          <a:pt x="677" y="1689"/>
                          <a:pt x="812" y="19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0" name="Freeform: Shape 6968">
                    <a:extLst>
                      <a:ext uri="{FF2B5EF4-FFF2-40B4-BE49-F238E27FC236}">
                        <a16:creationId xmlns:a16="http://schemas.microsoft.com/office/drawing/2014/main" id="{82E3DD8E-4A0B-6C30-BC2B-2C476FA3BE41}"/>
                      </a:ext>
                    </a:extLst>
                  </p:cNvPr>
                  <p:cNvSpPr/>
                  <p:nvPr/>
                </p:nvSpPr>
                <p:spPr>
                  <a:xfrm>
                    <a:off x="7336759" y="4992828"/>
                    <a:ext cx="10572" cy="26397"/>
                  </a:xfrm>
                  <a:custGeom>
                    <a:avLst/>
                    <a:gdLst>
                      <a:gd name="connsiteX0" fmla="*/ 7090 w 10572"/>
                      <a:gd name="connsiteY0" fmla="*/ 2350 h 26397"/>
                      <a:gd name="connsiteX1" fmla="*/ 6684 w 10572"/>
                      <a:gd name="connsiteY1" fmla="*/ 1944 h 26397"/>
                      <a:gd name="connsiteX2" fmla="*/ 5737 w 10572"/>
                      <a:gd name="connsiteY2" fmla="*/ 1539 h 26397"/>
                      <a:gd name="connsiteX3" fmla="*/ 4114 w 10572"/>
                      <a:gd name="connsiteY3" fmla="*/ 51 h 26397"/>
                      <a:gd name="connsiteX4" fmla="*/ 2896 w 10572"/>
                      <a:gd name="connsiteY4" fmla="*/ 457 h 26397"/>
                      <a:gd name="connsiteX5" fmla="*/ 2626 w 10572"/>
                      <a:gd name="connsiteY5" fmla="*/ 1403 h 26397"/>
                      <a:gd name="connsiteX6" fmla="*/ 191 w 10572"/>
                      <a:gd name="connsiteY6" fmla="*/ 2080 h 26397"/>
                      <a:gd name="connsiteX7" fmla="*/ 56 w 10572"/>
                      <a:gd name="connsiteY7" fmla="*/ 3432 h 26397"/>
                      <a:gd name="connsiteX8" fmla="*/ 1138 w 10572"/>
                      <a:gd name="connsiteY8" fmla="*/ 4109 h 26397"/>
                      <a:gd name="connsiteX9" fmla="*/ 2896 w 10572"/>
                      <a:gd name="connsiteY9" fmla="*/ 5867 h 26397"/>
                      <a:gd name="connsiteX10" fmla="*/ 2761 w 10572"/>
                      <a:gd name="connsiteY10" fmla="*/ 6408 h 26397"/>
                      <a:gd name="connsiteX11" fmla="*/ 1679 w 10572"/>
                      <a:gd name="connsiteY11" fmla="*/ 6408 h 26397"/>
                      <a:gd name="connsiteX12" fmla="*/ 1273 w 10572"/>
                      <a:gd name="connsiteY12" fmla="*/ 7761 h 26397"/>
                      <a:gd name="connsiteX13" fmla="*/ 2355 w 10572"/>
                      <a:gd name="connsiteY13" fmla="*/ 8302 h 26397"/>
                      <a:gd name="connsiteX14" fmla="*/ 3438 w 10572"/>
                      <a:gd name="connsiteY14" fmla="*/ 7761 h 26397"/>
                      <a:gd name="connsiteX15" fmla="*/ 4790 w 10572"/>
                      <a:gd name="connsiteY15" fmla="*/ 7896 h 26397"/>
                      <a:gd name="connsiteX16" fmla="*/ 4790 w 10572"/>
                      <a:gd name="connsiteY16" fmla="*/ 8302 h 26397"/>
                      <a:gd name="connsiteX17" fmla="*/ 4790 w 10572"/>
                      <a:gd name="connsiteY17" fmla="*/ 8572 h 26397"/>
                      <a:gd name="connsiteX18" fmla="*/ 2896 w 10572"/>
                      <a:gd name="connsiteY18" fmla="*/ 9113 h 26397"/>
                      <a:gd name="connsiteX19" fmla="*/ 3167 w 10572"/>
                      <a:gd name="connsiteY19" fmla="*/ 11142 h 26397"/>
                      <a:gd name="connsiteX20" fmla="*/ 3032 w 10572"/>
                      <a:gd name="connsiteY20" fmla="*/ 12359 h 26397"/>
                      <a:gd name="connsiteX21" fmla="*/ 3708 w 10572"/>
                      <a:gd name="connsiteY21" fmla="*/ 13036 h 26397"/>
                      <a:gd name="connsiteX22" fmla="*/ 4114 w 10572"/>
                      <a:gd name="connsiteY22" fmla="*/ 13171 h 26397"/>
                      <a:gd name="connsiteX23" fmla="*/ 4249 w 10572"/>
                      <a:gd name="connsiteY23" fmla="*/ 14929 h 26397"/>
                      <a:gd name="connsiteX24" fmla="*/ 3438 w 10572"/>
                      <a:gd name="connsiteY24" fmla="*/ 16147 h 26397"/>
                      <a:gd name="connsiteX25" fmla="*/ 3979 w 10572"/>
                      <a:gd name="connsiteY25" fmla="*/ 17229 h 26397"/>
                      <a:gd name="connsiteX26" fmla="*/ 3979 w 10572"/>
                      <a:gd name="connsiteY26" fmla="*/ 18041 h 26397"/>
                      <a:gd name="connsiteX27" fmla="*/ 4249 w 10572"/>
                      <a:gd name="connsiteY27" fmla="*/ 18582 h 26397"/>
                      <a:gd name="connsiteX28" fmla="*/ 3708 w 10572"/>
                      <a:gd name="connsiteY28" fmla="*/ 19123 h 26397"/>
                      <a:gd name="connsiteX29" fmla="*/ 3573 w 10572"/>
                      <a:gd name="connsiteY29" fmla="*/ 20611 h 26397"/>
                      <a:gd name="connsiteX30" fmla="*/ 4925 w 10572"/>
                      <a:gd name="connsiteY30" fmla="*/ 21693 h 26397"/>
                      <a:gd name="connsiteX31" fmla="*/ 4790 w 10572"/>
                      <a:gd name="connsiteY31" fmla="*/ 22639 h 26397"/>
                      <a:gd name="connsiteX32" fmla="*/ 5196 w 10572"/>
                      <a:gd name="connsiteY32" fmla="*/ 23181 h 26397"/>
                      <a:gd name="connsiteX33" fmla="*/ 5737 w 10572"/>
                      <a:gd name="connsiteY33" fmla="*/ 23316 h 26397"/>
                      <a:gd name="connsiteX34" fmla="*/ 6819 w 10572"/>
                      <a:gd name="connsiteY34" fmla="*/ 24263 h 26397"/>
                      <a:gd name="connsiteX35" fmla="*/ 7766 w 10572"/>
                      <a:gd name="connsiteY35" fmla="*/ 24128 h 26397"/>
                      <a:gd name="connsiteX36" fmla="*/ 8713 w 10572"/>
                      <a:gd name="connsiteY36" fmla="*/ 25074 h 26397"/>
                      <a:gd name="connsiteX37" fmla="*/ 9118 w 10572"/>
                      <a:gd name="connsiteY37" fmla="*/ 26291 h 26397"/>
                      <a:gd name="connsiteX38" fmla="*/ 10471 w 10572"/>
                      <a:gd name="connsiteY38" fmla="*/ 25751 h 26397"/>
                      <a:gd name="connsiteX39" fmla="*/ 10471 w 10572"/>
                      <a:gd name="connsiteY39" fmla="*/ 25074 h 26397"/>
                      <a:gd name="connsiteX40" fmla="*/ 10065 w 10572"/>
                      <a:gd name="connsiteY40" fmla="*/ 24668 h 26397"/>
                      <a:gd name="connsiteX41" fmla="*/ 9930 w 10572"/>
                      <a:gd name="connsiteY41" fmla="*/ 23451 h 26397"/>
                      <a:gd name="connsiteX42" fmla="*/ 9389 w 10572"/>
                      <a:gd name="connsiteY42" fmla="*/ 22369 h 26397"/>
                      <a:gd name="connsiteX43" fmla="*/ 10336 w 10572"/>
                      <a:gd name="connsiteY43" fmla="*/ 20746 h 26397"/>
                      <a:gd name="connsiteX44" fmla="*/ 10336 w 10572"/>
                      <a:gd name="connsiteY44" fmla="*/ 20746 h 26397"/>
                      <a:gd name="connsiteX45" fmla="*/ 10471 w 10572"/>
                      <a:gd name="connsiteY45" fmla="*/ 19664 h 26397"/>
                      <a:gd name="connsiteX46" fmla="*/ 9525 w 10572"/>
                      <a:gd name="connsiteY46" fmla="*/ 18311 h 26397"/>
                      <a:gd name="connsiteX47" fmla="*/ 9525 w 10572"/>
                      <a:gd name="connsiteY47" fmla="*/ 18311 h 26397"/>
                      <a:gd name="connsiteX48" fmla="*/ 9254 w 10572"/>
                      <a:gd name="connsiteY48" fmla="*/ 15065 h 26397"/>
                      <a:gd name="connsiteX49" fmla="*/ 9525 w 10572"/>
                      <a:gd name="connsiteY49" fmla="*/ 12495 h 26397"/>
                      <a:gd name="connsiteX50" fmla="*/ 9525 w 10572"/>
                      <a:gd name="connsiteY50" fmla="*/ 12495 h 26397"/>
                      <a:gd name="connsiteX51" fmla="*/ 8983 w 10572"/>
                      <a:gd name="connsiteY51" fmla="*/ 10466 h 26397"/>
                      <a:gd name="connsiteX52" fmla="*/ 8442 w 10572"/>
                      <a:gd name="connsiteY52" fmla="*/ 9249 h 26397"/>
                      <a:gd name="connsiteX53" fmla="*/ 8713 w 10572"/>
                      <a:gd name="connsiteY53" fmla="*/ 7626 h 26397"/>
                      <a:gd name="connsiteX54" fmla="*/ 7766 w 10572"/>
                      <a:gd name="connsiteY54" fmla="*/ 6408 h 26397"/>
                      <a:gd name="connsiteX55" fmla="*/ 8848 w 10572"/>
                      <a:gd name="connsiteY55" fmla="*/ 5056 h 26397"/>
                      <a:gd name="connsiteX56" fmla="*/ 8172 w 10572"/>
                      <a:gd name="connsiteY56" fmla="*/ 3703 h 26397"/>
                      <a:gd name="connsiteX57" fmla="*/ 8307 w 10572"/>
                      <a:gd name="connsiteY57" fmla="*/ 3026 h 26397"/>
                      <a:gd name="connsiteX58" fmla="*/ 7766 w 10572"/>
                      <a:gd name="connsiteY58" fmla="*/ 1809 h 26397"/>
                      <a:gd name="connsiteX59" fmla="*/ 7090 w 10572"/>
                      <a:gd name="connsiteY59" fmla="*/ 2350 h 26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572" h="26397">
                        <a:moveTo>
                          <a:pt x="7090" y="2350"/>
                        </a:moveTo>
                        <a:cubicBezTo>
                          <a:pt x="6955" y="2215"/>
                          <a:pt x="6819" y="2080"/>
                          <a:pt x="6684" y="1944"/>
                        </a:cubicBezTo>
                        <a:cubicBezTo>
                          <a:pt x="6413" y="1809"/>
                          <a:pt x="6008" y="1539"/>
                          <a:pt x="5737" y="1539"/>
                        </a:cubicBezTo>
                        <a:cubicBezTo>
                          <a:pt x="5737" y="727"/>
                          <a:pt x="4925" y="186"/>
                          <a:pt x="4114" y="51"/>
                        </a:cubicBezTo>
                        <a:cubicBezTo>
                          <a:pt x="3573" y="-84"/>
                          <a:pt x="3167" y="51"/>
                          <a:pt x="2896" y="457"/>
                        </a:cubicBezTo>
                        <a:cubicBezTo>
                          <a:pt x="2761" y="727"/>
                          <a:pt x="2626" y="998"/>
                          <a:pt x="2626" y="1403"/>
                        </a:cubicBezTo>
                        <a:cubicBezTo>
                          <a:pt x="1815" y="1133"/>
                          <a:pt x="597" y="1268"/>
                          <a:pt x="191" y="2080"/>
                        </a:cubicBezTo>
                        <a:cubicBezTo>
                          <a:pt x="56" y="2486"/>
                          <a:pt x="-79" y="3026"/>
                          <a:pt x="56" y="3432"/>
                        </a:cubicBezTo>
                        <a:cubicBezTo>
                          <a:pt x="191" y="3838"/>
                          <a:pt x="732" y="3973"/>
                          <a:pt x="1138" y="4109"/>
                        </a:cubicBezTo>
                        <a:cubicBezTo>
                          <a:pt x="868" y="5326"/>
                          <a:pt x="1815" y="6002"/>
                          <a:pt x="2896" y="5867"/>
                        </a:cubicBezTo>
                        <a:cubicBezTo>
                          <a:pt x="2896" y="6002"/>
                          <a:pt x="2761" y="6273"/>
                          <a:pt x="2761" y="6408"/>
                        </a:cubicBezTo>
                        <a:cubicBezTo>
                          <a:pt x="2355" y="6273"/>
                          <a:pt x="1950" y="6273"/>
                          <a:pt x="1679" y="6408"/>
                        </a:cubicBezTo>
                        <a:cubicBezTo>
                          <a:pt x="1138" y="6679"/>
                          <a:pt x="1138" y="7355"/>
                          <a:pt x="1273" y="7761"/>
                        </a:cubicBezTo>
                        <a:cubicBezTo>
                          <a:pt x="1544" y="8166"/>
                          <a:pt x="1815" y="8437"/>
                          <a:pt x="2355" y="8302"/>
                        </a:cubicBezTo>
                        <a:cubicBezTo>
                          <a:pt x="2626" y="8302"/>
                          <a:pt x="3167" y="8031"/>
                          <a:pt x="3438" y="7761"/>
                        </a:cubicBezTo>
                        <a:cubicBezTo>
                          <a:pt x="3573" y="8166"/>
                          <a:pt x="4385" y="8031"/>
                          <a:pt x="4790" y="7896"/>
                        </a:cubicBezTo>
                        <a:cubicBezTo>
                          <a:pt x="4790" y="8031"/>
                          <a:pt x="4790" y="8166"/>
                          <a:pt x="4790" y="8302"/>
                        </a:cubicBezTo>
                        <a:cubicBezTo>
                          <a:pt x="4790" y="8437"/>
                          <a:pt x="4790" y="8437"/>
                          <a:pt x="4790" y="8572"/>
                        </a:cubicBezTo>
                        <a:cubicBezTo>
                          <a:pt x="4249" y="8302"/>
                          <a:pt x="3302" y="8708"/>
                          <a:pt x="2896" y="9113"/>
                        </a:cubicBezTo>
                        <a:cubicBezTo>
                          <a:pt x="2220" y="9789"/>
                          <a:pt x="2355" y="10872"/>
                          <a:pt x="3167" y="11142"/>
                        </a:cubicBezTo>
                        <a:cubicBezTo>
                          <a:pt x="2896" y="11413"/>
                          <a:pt x="2896" y="11954"/>
                          <a:pt x="3032" y="12359"/>
                        </a:cubicBezTo>
                        <a:cubicBezTo>
                          <a:pt x="3167" y="12630"/>
                          <a:pt x="3438" y="12901"/>
                          <a:pt x="3708" y="13036"/>
                        </a:cubicBezTo>
                        <a:cubicBezTo>
                          <a:pt x="3843" y="13036"/>
                          <a:pt x="3979" y="13171"/>
                          <a:pt x="4114" y="13171"/>
                        </a:cubicBezTo>
                        <a:cubicBezTo>
                          <a:pt x="3708" y="13577"/>
                          <a:pt x="4114" y="14389"/>
                          <a:pt x="4249" y="14929"/>
                        </a:cubicBezTo>
                        <a:cubicBezTo>
                          <a:pt x="3708" y="15065"/>
                          <a:pt x="3573" y="15606"/>
                          <a:pt x="3438" y="16147"/>
                        </a:cubicBezTo>
                        <a:cubicBezTo>
                          <a:pt x="3438" y="16688"/>
                          <a:pt x="3708" y="16958"/>
                          <a:pt x="3979" y="17229"/>
                        </a:cubicBezTo>
                        <a:cubicBezTo>
                          <a:pt x="3843" y="17499"/>
                          <a:pt x="3979" y="17770"/>
                          <a:pt x="3979" y="18041"/>
                        </a:cubicBezTo>
                        <a:cubicBezTo>
                          <a:pt x="3979" y="18176"/>
                          <a:pt x="4114" y="18446"/>
                          <a:pt x="4249" y="18582"/>
                        </a:cubicBezTo>
                        <a:cubicBezTo>
                          <a:pt x="3979" y="18582"/>
                          <a:pt x="3843" y="18852"/>
                          <a:pt x="3708" y="19123"/>
                        </a:cubicBezTo>
                        <a:cubicBezTo>
                          <a:pt x="3438" y="19528"/>
                          <a:pt x="3438" y="20069"/>
                          <a:pt x="3573" y="20611"/>
                        </a:cubicBezTo>
                        <a:cubicBezTo>
                          <a:pt x="3708" y="21152"/>
                          <a:pt x="4385" y="21558"/>
                          <a:pt x="4925" y="21693"/>
                        </a:cubicBezTo>
                        <a:cubicBezTo>
                          <a:pt x="4790" y="21963"/>
                          <a:pt x="4790" y="22369"/>
                          <a:pt x="4790" y="22639"/>
                        </a:cubicBezTo>
                        <a:cubicBezTo>
                          <a:pt x="4790" y="22775"/>
                          <a:pt x="4925" y="23045"/>
                          <a:pt x="5196" y="23181"/>
                        </a:cubicBezTo>
                        <a:cubicBezTo>
                          <a:pt x="5331" y="23316"/>
                          <a:pt x="5602" y="23316"/>
                          <a:pt x="5737" y="23316"/>
                        </a:cubicBezTo>
                        <a:cubicBezTo>
                          <a:pt x="6143" y="23451"/>
                          <a:pt x="6278" y="24128"/>
                          <a:pt x="6819" y="24263"/>
                        </a:cubicBezTo>
                        <a:cubicBezTo>
                          <a:pt x="7090" y="24398"/>
                          <a:pt x="7495" y="24263"/>
                          <a:pt x="7766" y="24128"/>
                        </a:cubicBezTo>
                        <a:cubicBezTo>
                          <a:pt x="7901" y="24533"/>
                          <a:pt x="8442" y="24939"/>
                          <a:pt x="8713" y="25074"/>
                        </a:cubicBezTo>
                        <a:cubicBezTo>
                          <a:pt x="8578" y="25615"/>
                          <a:pt x="8578" y="26156"/>
                          <a:pt x="9118" y="26291"/>
                        </a:cubicBezTo>
                        <a:cubicBezTo>
                          <a:pt x="9660" y="26562"/>
                          <a:pt x="10201" y="26291"/>
                          <a:pt x="10471" y="25751"/>
                        </a:cubicBezTo>
                        <a:cubicBezTo>
                          <a:pt x="10606" y="25480"/>
                          <a:pt x="10606" y="25209"/>
                          <a:pt x="10471" y="25074"/>
                        </a:cubicBezTo>
                        <a:cubicBezTo>
                          <a:pt x="10336" y="24939"/>
                          <a:pt x="10201" y="24804"/>
                          <a:pt x="10065" y="24668"/>
                        </a:cubicBezTo>
                        <a:cubicBezTo>
                          <a:pt x="9795" y="24263"/>
                          <a:pt x="9930" y="23857"/>
                          <a:pt x="9930" y="23451"/>
                        </a:cubicBezTo>
                        <a:cubicBezTo>
                          <a:pt x="9795" y="23045"/>
                          <a:pt x="9525" y="22639"/>
                          <a:pt x="9389" y="22369"/>
                        </a:cubicBezTo>
                        <a:cubicBezTo>
                          <a:pt x="9930" y="22234"/>
                          <a:pt x="10742" y="21152"/>
                          <a:pt x="10336" y="20746"/>
                        </a:cubicBezTo>
                        <a:lnTo>
                          <a:pt x="10336" y="20746"/>
                        </a:lnTo>
                        <a:cubicBezTo>
                          <a:pt x="10471" y="20475"/>
                          <a:pt x="10471" y="19934"/>
                          <a:pt x="10471" y="19664"/>
                        </a:cubicBezTo>
                        <a:cubicBezTo>
                          <a:pt x="10471" y="18988"/>
                          <a:pt x="10065" y="18582"/>
                          <a:pt x="9525" y="18311"/>
                        </a:cubicBezTo>
                        <a:cubicBezTo>
                          <a:pt x="9525" y="18311"/>
                          <a:pt x="9525" y="18311"/>
                          <a:pt x="9525" y="18311"/>
                        </a:cubicBezTo>
                        <a:cubicBezTo>
                          <a:pt x="10336" y="17364"/>
                          <a:pt x="10201" y="15741"/>
                          <a:pt x="9254" y="15065"/>
                        </a:cubicBezTo>
                        <a:cubicBezTo>
                          <a:pt x="9795" y="14389"/>
                          <a:pt x="10201" y="13306"/>
                          <a:pt x="9525" y="12495"/>
                        </a:cubicBezTo>
                        <a:cubicBezTo>
                          <a:pt x="9525" y="12495"/>
                          <a:pt x="9525" y="12495"/>
                          <a:pt x="9525" y="12495"/>
                        </a:cubicBezTo>
                        <a:cubicBezTo>
                          <a:pt x="10201" y="11954"/>
                          <a:pt x="9660" y="10736"/>
                          <a:pt x="8983" y="10466"/>
                        </a:cubicBezTo>
                        <a:cubicBezTo>
                          <a:pt x="9118" y="9925"/>
                          <a:pt x="8983" y="9249"/>
                          <a:pt x="8442" y="9249"/>
                        </a:cubicBezTo>
                        <a:cubicBezTo>
                          <a:pt x="8848" y="8843"/>
                          <a:pt x="8848" y="8031"/>
                          <a:pt x="8713" y="7626"/>
                        </a:cubicBezTo>
                        <a:cubicBezTo>
                          <a:pt x="8713" y="7220"/>
                          <a:pt x="8307" y="6543"/>
                          <a:pt x="7766" y="6408"/>
                        </a:cubicBezTo>
                        <a:cubicBezTo>
                          <a:pt x="8172" y="6138"/>
                          <a:pt x="8713" y="5596"/>
                          <a:pt x="8848" y="5056"/>
                        </a:cubicBezTo>
                        <a:cubicBezTo>
                          <a:pt x="8983" y="4514"/>
                          <a:pt x="8713" y="3838"/>
                          <a:pt x="8172" y="3703"/>
                        </a:cubicBezTo>
                        <a:cubicBezTo>
                          <a:pt x="8307" y="3432"/>
                          <a:pt x="8307" y="3162"/>
                          <a:pt x="8307" y="3026"/>
                        </a:cubicBezTo>
                        <a:cubicBezTo>
                          <a:pt x="8307" y="2621"/>
                          <a:pt x="8172" y="2080"/>
                          <a:pt x="7766" y="1809"/>
                        </a:cubicBezTo>
                        <a:cubicBezTo>
                          <a:pt x="7766" y="1539"/>
                          <a:pt x="7225" y="1944"/>
                          <a:pt x="7090" y="23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1" name="Freeform: Shape 6969">
                    <a:extLst>
                      <a:ext uri="{FF2B5EF4-FFF2-40B4-BE49-F238E27FC236}">
                        <a16:creationId xmlns:a16="http://schemas.microsoft.com/office/drawing/2014/main" id="{9E2691C3-2986-ACD2-658C-6B8F316E06B1}"/>
                      </a:ext>
                    </a:extLst>
                  </p:cNvPr>
                  <p:cNvSpPr/>
                  <p:nvPr/>
                </p:nvSpPr>
                <p:spPr>
                  <a:xfrm>
                    <a:off x="7335449" y="5000763"/>
                    <a:ext cx="3856" cy="5105"/>
                  </a:xfrm>
                  <a:custGeom>
                    <a:avLst/>
                    <a:gdLst>
                      <a:gd name="connsiteX0" fmla="*/ 554 w 3856"/>
                      <a:gd name="connsiteY0" fmla="*/ 3748 h 5105"/>
                      <a:gd name="connsiteX1" fmla="*/ 1230 w 3856"/>
                      <a:gd name="connsiteY1" fmla="*/ 4289 h 5105"/>
                      <a:gd name="connsiteX2" fmla="*/ 1501 w 3856"/>
                      <a:gd name="connsiteY2" fmla="*/ 4695 h 5105"/>
                      <a:gd name="connsiteX3" fmla="*/ 3259 w 3856"/>
                      <a:gd name="connsiteY3" fmla="*/ 4965 h 5105"/>
                      <a:gd name="connsiteX4" fmla="*/ 2853 w 3856"/>
                      <a:gd name="connsiteY4" fmla="*/ 3072 h 5105"/>
                      <a:gd name="connsiteX5" fmla="*/ 3124 w 3856"/>
                      <a:gd name="connsiteY5" fmla="*/ 1448 h 5105"/>
                      <a:gd name="connsiteX6" fmla="*/ 2042 w 3856"/>
                      <a:gd name="connsiteY6" fmla="*/ 907 h 5105"/>
                      <a:gd name="connsiteX7" fmla="*/ 148 w 3856"/>
                      <a:gd name="connsiteY7" fmla="*/ 502 h 5105"/>
                      <a:gd name="connsiteX8" fmla="*/ 419 w 3856"/>
                      <a:gd name="connsiteY8" fmla="*/ 1989 h 5105"/>
                      <a:gd name="connsiteX9" fmla="*/ 554 w 3856"/>
                      <a:gd name="connsiteY9" fmla="*/ 3748 h 5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56" h="5105">
                        <a:moveTo>
                          <a:pt x="554" y="3748"/>
                        </a:moveTo>
                        <a:cubicBezTo>
                          <a:pt x="824" y="4018"/>
                          <a:pt x="1095" y="4154"/>
                          <a:pt x="1230" y="4289"/>
                        </a:cubicBezTo>
                        <a:cubicBezTo>
                          <a:pt x="1366" y="4424"/>
                          <a:pt x="1366" y="4559"/>
                          <a:pt x="1501" y="4695"/>
                        </a:cubicBezTo>
                        <a:cubicBezTo>
                          <a:pt x="1907" y="5101"/>
                          <a:pt x="2718" y="5236"/>
                          <a:pt x="3259" y="4965"/>
                        </a:cubicBezTo>
                        <a:cubicBezTo>
                          <a:pt x="4341" y="4424"/>
                          <a:pt x="3800" y="3342"/>
                          <a:pt x="2853" y="3072"/>
                        </a:cubicBezTo>
                        <a:cubicBezTo>
                          <a:pt x="3124" y="2531"/>
                          <a:pt x="3394" y="1989"/>
                          <a:pt x="3124" y="1448"/>
                        </a:cubicBezTo>
                        <a:cubicBezTo>
                          <a:pt x="2853" y="1042"/>
                          <a:pt x="2583" y="907"/>
                          <a:pt x="2042" y="907"/>
                        </a:cubicBezTo>
                        <a:cubicBezTo>
                          <a:pt x="1907" y="96"/>
                          <a:pt x="689" y="-445"/>
                          <a:pt x="148" y="502"/>
                        </a:cubicBezTo>
                        <a:cubicBezTo>
                          <a:pt x="-257" y="1178"/>
                          <a:pt x="283" y="1448"/>
                          <a:pt x="419" y="1989"/>
                        </a:cubicBezTo>
                        <a:cubicBezTo>
                          <a:pt x="689" y="2666"/>
                          <a:pt x="148" y="3072"/>
                          <a:pt x="554" y="37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2" name="Freeform: Shape 6970">
                    <a:extLst>
                      <a:ext uri="{FF2B5EF4-FFF2-40B4-BE49-F238E27FC236}">
                        <a16:creationId xmlns:a16="http://schemas.microsoft.com/office/drawing/2014/main" id="{3B3A03AA-9BEA-307A-F32C-D5F0D1393C23}"/>
                      </a:ext>
                    </a:extLst>
                  </p:cNvPr>
                  <p:cNvSpPr/>
                  <p:nvPr/>
                </p:nvSpPr>
                <p:spPr>
                  <a:xfrm>
                    <a:off x="7334786" y="5006210"/>
                    <a:ext cx="6362" cy="10458"/>
                  </a:xfrm>
                  <a:custGeom>
                    <a:avLst/>
                    <a:gdLst>
                      <a:gd name="connsiteX0" fmla="*/ 0 w 6362"/>
                      <a:gd name="connsiteY0" fmla="*/ 6281 h 10458"/>
                      <a:gd name="connsiteX1" fmla="*/ 2435 w 6362"/>
                      <a:gd name="connsiteY1" fmla="*/ 7499 h 10458"/>
                      <a:gd name="connsiteX2" fmla="*/ 2570 w 6362"/>
                      <a:gd name="connsiteY2" fmla="*/ 8446 h 10458"/>
                      <a:gd name="connsiteX3" fmla="*/ 3246 w 6362"/>
                      <a:gd name="connsiteY3" fmla="*/ 9122 h 10458"/>
                      <a:gd name="connsiteX4" fmla="*/ 3787 w 6362"/>
                      <a:gd name="connsiteY4" fmla="*/ 10069 h 10458"/>
                      <a:gd name="connsiteX5" fmla="*/ 5952 w 6362"/>
                      <a:gd name="connsiteY5" fmla="*/ 9933 h 10458"/>
                      <a:gd name="connsiteX6" fmla="*/ 6222 w 6362"/>
                      <a:gd name="connsiteY6" fmla="*/ 8446 h 10458"/>
                      <a:gd name="connsiteX7" fmla="*/ 5816 w 6362"/>
                      <a:gd name="connsiteY7" fmla="*/ 7904 h 10458"/>
                      <a:gd name="connsiteX8" fmla="*/ 5410 w 6362"/>
                      <a:gd name="connsiteY8" fmla="*/ 6552 h 10458"/>
                      <a:gd name="connsiteX9" fmla="*/ 5546 w 6362"/>
                      <a:gd name="connsiteY9" fmla="*/ 6552 h 10458"/>
                      <a:gd name="connsiteX10" fmla="*/ 6087 w 6362"/>
                      <a:gd name="connsiteY10" fmla="*/ 4523 h 10458"/>
                      <a:gd name="connsiteX11" fmla="*/ 5275 w 6362"/>
                      <a:gd name="connsiteY11" fmla="*/ 3576 h 10458"/>
                      <a:gd name="connsiteX12" fmla="*/ 5275 w 6362"/>
                      <a:gd name="connsiteY12" fmla="*/ 736 h 10458"/>
                      <a:gd name="connsiteX13" fmla="*/ 4193 w 6362"/>
                      <a:gd name="connsiteY13" fmla="*/ 465 h 10458"/>
                      <a:gd name="connsiteX14" fmla="*/ 3652 w 6362"/>
                      <a:gd name="connsiteY14" fmla="*/ 601 h 10458"/>
                      <a:gd name="connsiteX15" fmla="*/ 3382 w 6362"/>
                      <a:gd name="connsiteY15" fmla="*/ 736 h 10458"/>
                      <a:gd name="connsiteX16" fmla="*/ 1488 w 6362"/>
                      <a:gd name="connsiteY16" fmla="*/ 601 h 10458"/>
                      <a:gd name="connsiteX17" fmla="*/ 1758 w 6362"/>
                      <a:gd name="connsiteY17" fmla="*/ 2088 h 10458"/>
                      <a:gd name="connsiteX18" fmla="*/ 1488 w 6362"/>
                      <a:gd name="connsiteY18" fmla="*/ 2764 h 10458"/>
                      <a:gd name="connsiteX19" fmla="*/ 1623 w 6362"/>
                      <a:gd name="connsiteY19" fmla="*/ 3306 h 10458"/>
                      <a:gd name="connsiteX20" fmla="*/ 676 w 6362"/>
                      <a:gd name="connsiteY20" fmla="*/ 3847 h 10458"/>
                      <a:gd name="connsiteX21" fmla="*/ 270 w 6362"/>
                      <a:gd name="connsiteY21" fmla="*/ 5064 h 10458"/>
                      <a:gd name="connsiteX22" fmla="*/ 270 w 6362"/>
                      <a:gd name="connsiteY22" fmla="*/ 5605 h 10458"/>
                      <a:gd name="connsiteX23" fmla="*/ 0 w 6362"/>
                      <a:gd name="connsiteY23" fmla="*/ 6281 h 10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2" h="10458">
                        <a:moveTo>
                          <a:pt x="0" y="6281"/>
                        </a:moveTo>
                        <a:cubicBezTo>
                          <a:pt x="0" y="7499"/>
                          <a:pt x="1488" y="8175"/>
                          <a:pt x="2435" y="7499"/>
                        </a:cubicBezTo>
                        <a:cubicBezTo>
                          <a:pt x="2299" y="7769"/>
                          <a:pt x="2435" y="8175"/>
                          <a:pt x="2570" y="8446"/>
                        </a:cubicBezTo>
                        <a:cubicBezTo>
                          <a:pt x="2840" y="8851"/>
                          <a:pt x="3111" y="8851"/>
                          <a:pt x="3246" y="9122"/>
                        </a:cubicBezTo>
                        <a:cubicBezTo>
                          <a:pt x="3382" y="9527"/>
                          <a:pt x="3382" y="9798"/>
                          <a:pt x="3787" y="10069"/>
                        </a:cubicBezTo>
                        <a:cubicBezTo>
                          <a:pt x="4463" y="10610"/>
                          <a:pt x="5410" y="10610"/>
                          <a:pt x="5952" y="9933"/>
                        </a:cubicBezTo>
                        <a:cubicBezTo>
                          <a:pt x="6357" y="9663"/>
                          <a:pt x="6492" y="8987"/>
                          <a:pt x="6222" y="8446"/>
                        </a:cubicBezTo>
                        <a:cubicBezTo>
                          <a:pt x="6222" y="8175"/>
                          <a:pt x="6087" y="7904"/>
                          <a:pt x="5816" y="7904"/>
                        </a:cubicBezTo>
                        <a:cubicBezTo>
                          <a:pt x="5816" y="7364"/>
                          <a:pt x="5681" y="6957"/>
                          <a:pt x="5410" y="6552"/>
                        </a:cubicBezTo>
                        <a:cubicBezTo>
                          <a:pt x="5410" y="6552"/>
                          <a:pt x="5410" y="6552"/>
                          <a:pt x="5546" y="6552"/>
                        </a:cubicBezTo>
                        <a:cubicBezTo>
                          <a:pt x="5952" y="5876"/>
                          <a:pt x="6492" y="5334"/>
                          <a:pt x="6087" y="4523"/>
                        </a:cubicBezTo>
                        <a:cubicBezTo>
                          <a:pt x="5952" y="4252"/>
                          <a:pt x="5681" y="3576"/>
                          <a:pt x="5275" y="3576"/>
                        </a:cubicBezTo>
                        <a:cubicBezTo>
                          <a:pt x="5681" y="2764"/>
                          <a:pt x="5952" y="1412"/>
                          <a:pt x="5275" y="736"/>
                        </a:cubicBezTo>
                        <a:cubicBezTo>
                          <a:pt x="5005" y="465"/>
                          <a:pt x="4599" y="330"/>
                          <a:pt x="4193" y="465"/>
                        </a:cubicBezTo>
                        <a:cubicBezTo>
                          <a:pt x="4058" y="465"/>
                          <a:pt x="3922" y="465"/>
                          <a:pt x="3652" y="601"/>
                        </a:cubicBezTo>
                        <a:cubicBezTo>
                          <a:pt x="3517" y="736"/>
                          <a:pt x="3517" y="736"/>
                          <a:pt x="3382" y="736"/>
                        </a:cubicBezTo>
                        <a:cubicBezTo>
                          <a:pt x="3246" y="-76"/>
                          <a:pt x="1758" y="-346"/>
                          <a:pt x="1488" y="601"/>
                        </a:cubicBezTo>
                        <a:cubicBezTo>
                          <a:pt x="1353" y="1141"/>
                          <a:pt x="1758" y="1547"/>
                          <a:pt x="1758" y="2088"/>
                        </a:cubicBezTo>
                        <a:cubicBezTo>
                          <a:pt x="1623" y="2224"/>
                          <a:pt x="1488" y="2494"/>
                          <a:pt x="1488" y="2764"/>
                        </a:cubicBezTo>
                        <a:cubicBezTo>
                          <a:pt x="1488" y="2900"/>
                          <a:pt x="1488" y="3170"/>
                          <a:pt x="1623" y="3306"/>
                        </a:cubicBezTo>
                        <a:cubicBezTo>
                          <a:pt x="1353" y="3576"/>
                          <a:pt x="812" y="3576"/>
                          <a:pt x="676" y="3847"/>
                        </a:cubicBezTo>
                        <a:cubicBezTo>
                          <a:pt x="270" y="4117"/>
                          <a:pt x="135" y="4658"/>
                          <a:pt x="270" y="5064"/>
                        </a:cubicBezTo>
                        <a:cubicBezTo>
                          <a:pt x="541" y="5470"/>
                          <a:pt x="406" y="5199"/>
                          <a:pt x="270" y="5605"/>
                        </a:cubicBezTo>
                        <a:cubicBezTo>
                          <a:pt x="135" y="5740"/>
                          <a:pt x="0" y="5876"/>
                          <a:pt x="0" y="6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3" name="Freeform: Shape 6971">
                    <a:extLst>
                      <a:ext uri="{FF2B5EF4-FFF2-40B4-BE49-F238E27FC236}">
                        <a16:creationId xmlns:a16="http://schemas.microsoft.com/office/drawing/2014/main" id="{EC64C223-E81B-8006-481C-17F720C69BE5}"/>
                      </a:ext>
                    </a:extLst>
                  </p:cNvPr>
                  <p:cNvSpPr/>
                  <p:nvPr/>
                </p:nvSpPr>
                <p:spPr>
                  <a:xfrm>
                    <a:off x="7333091" y="5013574"/>
                    <a:ext cx="2627" cy="3435"/>
                  </a:xfrm>
                  <a:custGeom>
                    <a:avLst/>
                    <a:gdLst>
                      <a:gd name="connsiteX0" fmla="*/ 884 w 2627"/>
                      <a:gd name="connsiteY0" fmla="*/ 1894 h 3435"/>
                      <a:gd name="connsiteX1" fmla="*/ 1289 w 2627"/>
                      <a:gd name="connsiteY1" fmla="*/ 3382 h 3435"/>
                      <a:gd name="connsiteX2" fmla="*/ 2236 w 2627"/>
                      <a:gd name="connsiteY2" fmla="*/ 2164 h 3435"/>
                      <a:gd name="connsiteX3" fmla="*/ 2236 w 2627"/>
                      <a:gd name="connsiteY3" fmla="*/ 2164 h 3435"/>
                      <a:gd name="connsiteX4" fmla="*/ 2507 w 2627"/>
                      <a:gd name="connsiteY4" fmla="*/ 676 h 3435"/>
                      <a:gd name="connsiteX5" fmla="*/ 1695 w 2627"/>
                      <a:gd name="connsiteY5" fmla="*/ 135 h 3435"/>
                      <a:gd name="connsiteX6" fmla="*/ 1424 w 2627"/>
                      <a:gd name="connsiteY6" fmla="*/ 135 h 3435"/>
                      <a:gd name="connsiteX7" fmla="*/ 72 w 2627"/>
                      <a:gd name="connsiteY7" fmla="*/ 541 h 3435"/>
                      <a:gd name="connsiteX8" fmla="*/ 884 w 2627"/>
                      <a:gd name="connsiteY8" fmla="*/ 1894 h 3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7" h="3435">
                        <a:moveTo>
                          <a:pt x="884" y="1894"/>
                        </a:moveTo>
                        <a:cubicBezTo>
                          <a:pt x="478" y="2435"/>
                          <a:pt x="613" y="3111"/>
                          <a:pt x="1289" y="3382"/>
                        </a:cubicBezTo>
                        <a:cubicBezTo>
                          <a:pt x="2101" y="3652"/>
                          <a:pt x="2642" y="2841"/>
                          <a:pt x="2236" y="2164"/>
                        </a:cubicBezTo>
                        <a:lnTo>
                          <a:pt x="2236" y="2164"/>
                        </a:lnTo>
                        <a:cubicBezTo>
                          <a:pt x="2777" y="1894"/>
                          <a:pt x="2642" y="1082"/>
                          <a:pt x="2507" y="676"/>
                        </a:cubicBezTo>
                        <a:cubicBezTo>
                          <a:pt x="2371" y="406"/>
                          <a:pt x="2101" y="135"/>
                          <a:pt x="1695" y="135"/>
                        </a:cubicBezTo>
                        <a:cubicBezTo>
                          <a:pt x="1560" y="135"/>
                          <a:pt x="1560" y="135"/>
                          <a:pt x="1424" y="135"/>
                        </a:cubicBezTo>
                        <a:cubicBezTo>
                          <a:pt x="884" y="-135"/>
                          <a:pt x="207" y="0"/>
                          <a:pt x="72" y="541"/>
                        </a:cubicBezTo>
                        <a:cubicBezTo>
                          <a:pt x="-199" y="1217"/>
                          <a:pt x="342" y="1623"/>
                          <a:pt x="884" y="18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4" name="Freeform: Shape 6972">
                    <a:extLst>
                      <a:ext uri="{FF2B5EF4-FFF2-40B4-BE49-F238E27FC236}">
                        <a16:creationId xmlns:a16="http://schemas.microsoft.com/office/drawing/2014/main" id="{FB7E79BD-0F7D-DBB2-C7CC-A7F6796BB7D7}"/>
                      </a:ext>
                    </a:extLst>
                  </p:cNvPr>
                  <p:cNvSpPr/>
                  <p:nvPr/>
                </p:nvSpPr>
                <p:spPr>
                  <a:xfrm>
                    <a:off x="7336139" y="5015056"/>
                    <a:ext cx="2163" cy="3286"/>
                  </a:xfrm>
                  <a:custGeom>
                    <a:avLst/>
                    <a:gdLst>
                      <a:gd name="connsiteX0" fmla="*/ 270 w 2163"/>
                      <a:gd name="connsiteY0" fmla="*/ 2711 h 3286"/>
                      <a:gd name="connsiteX1" fmla="*/ 1352 w 2163"/>
                      <a:gd name="connsiteY1" fmla="*/ 3252 h 3286"/>
                      <a:gd name="connsiteX2" fmla="*/ 2164 w 2163"/>
                      <a:gd name="connsiteY2" fmla="*/ 2170 h 3286"/>
                      <a:gd name="connsiteX3" fmla="*/ 1623 w 2163"/>
                      <a:gd name="connsiteY3" fmla="*/ 1223 h 3286"/>
                      <a:gd name="connsiteX4" fmla="*/ 1623 w 2163"/>
                      <a:gd name="connsiteY4" fmla="*/ 411 h 3286"/>
                      <a:gd name="connsiteX5" fmla="*/ 541 w 2163"/>
                      <a:gd name="connsiteY5" fmla="*/ 141 h 3286"/>
                      <a:gd name="connsiteX6" fmla="*/ 0 w 2163"/>
                      <a:gd name="connsiteY6" fmla="*/ 1087 h 3286"/>
                      <a:gd name="connsiteX7" fmla="*/ 270 w 2163"/>
                      <a:gd name="connsiteY7" fmla="*/ 1493 h 3286"/>
                      <a:gd name="connsiteX8" fmla="*/ 676 w 2163"/>
                      <a:gd name="connsiteY8" fmla="*/ 1764 h 3286"/>
                      <a:gd name="connsiteX9" fmla="*/ 270 w 2163"/>
                      <a:gd name="connsiteY9" fmla="*/ 2711 h 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63" h="3286">
                        <a:moveTo>
                          <a:pt x="270" y="2711"/>
                        </a:moveTo>
                        <a:cubicBezTo>
                          <a:pt x="406" y="3117"/>
                          <a:pt x="947" y="3387"/>
                          <a:pt x="1352" y="3252"/>
                        </a:cubicBezTo>
                        <a:cubicBezTo>
                          <a:pt x="1893" y="3117"/>
                          <a:pt x="2164" y="2711"/>
                          <a:pt x="2164" y="2170"/>
                        </a:cubicBezTo>
                        <a:cubicBezTo>
                          <a:pt x="2164" y="1764"/>
                          <a:pt x="1893" y="1358"/>
                          <a:pt x="1623" y="1223"/>
                        </a:cubicBezTo>
                        <a:cubicBezTo>
                          <a:pt x="1758" y="952"/>
                          <a:pt x="1758" y="682"/>
                          <a:pt x="1623" y="411"/>
                        </a:cubicBezTo>
                        <a:cubicBezTo>
                          <a:pt x="1352" y="6"/>
                          <a:pt x="947" y="-130"/>
                          <a:pt x="541" y="141"/>
                        </a:cubicBezTo>
                        <a:cubicBezTo>
                          <a:pt x="135" y="276"/>
                          <a:pt x="0" y="817"/>
                          <a:pt x="0" y="1087"/>
                        </a:cubicBezTo>
                        <a:cubicBezTo>
                          <a:pt x="0" y="1223"/>
                          <a:pt x="135" y="1493"/>
                          <a:pt x="270" y="1493"/>
                        </a:cubicBezTo>
                        <a:cubicBezTo>
                          <a:pt x="406" y="1493"/>
                          <a:pt x="541" y="1629"/>
                          <a:pt x="676" y="1764"/>
                        </a:cubicBezTo>
                        <a:cubicBezTo>
                          <a:pt x="135" y="2034"/>
                          <a:pt x="135" y="2440"/>
                          <a:pt x="270" y="27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5" name="Freeform: Shape 6973">
                    <a:extLst>
                      <a:ext uri="{FF2B5EF4-FFF2-40B4-BE49-F238E27FC236}">
                        <a16:creationId xmlns:a16="http://schemas.microsoft.com/office/drawing/2014/main" id="{AE6986B5-4B7F-2546-EF56-93BCFC8D9761}"/>
                      </a:ext>
                    </a:extLst>
                  </p:cNvPr>
                  <p:cNvSpPr/>
                  <p:nvPr/>
                </p:nvSpPr>
                <p:spPr>
                  <a:xfrm>
                    <a:off x="7338218" y="5015670"/>
                    <a:ext cx="7612" cy="9374"/>
                  </a:xfrm>
                  <a:custGeom>
                    <a:avLst/>
                    <a:gdLst>
                      <a:gd name="connsiteX0" fmla="*/ 5766 w 7612"/>
                      <a:gd name="connsiteY0" fmla="*/ 8860 h 9374"/>
                      <a:gd name="connsiteX1" fmla="*/ 6307 w 7612"/>
                      <a:gd name="connsiteY1" fmla="*/ 9130 h 9374"/>
                      <a:gd name="connsiteX2" fmla="*/ 7389 w 7612"/>
                      <a:gd name="connsiteY2" fmla="*/ 8589 h 9374"/>
                      <a:gd name="connsiteX3" fmla="*/ 7524 w 7612"/>
                      <a:gd name="connsiteY3" fmla="*/ 7372 h 9374"/>
                      <a:gd name="connsiteX4" fmla="*/ 6848 w 7612"/>
                      <a:gd name="connsiteY4" fmla="*/ 6560 h 9374"/>
                      <a:gd name="connsiteX5" fmla="*/ 7254 w 7612"/>
                      <a:gd name="connsiteY5" fmla="*/ 5072 h 9374"/>
                      <a:gd name="connsiteX6" fmla="*/ 6307 w 7612"/>
                      <a:gd name="connsiteY6" fmla="*/ 3990 h 9374"/>
                      <a:gd name="connsiteX7" fmla="*/ 6307 w 7612"/>
                      <a:gd name="connsiteY7" fmla="*/ 2097 h 9374"/>
                      <a:gd name="connsiteX8" fmla="*/ 4954 w 7612"/>
                      <a:gd name="connsiteY8" fmla="*/ 1150 h 9374"/>
                      <a:gd name="connsiteX9" fmla="*/ 4143 w 7612"/>
                      <a:gd name="connsiteY9" fmla="*/ 203 h 9374"/>
                      <a:gd name="connsiteX10" fmla="*/ 2790 w 7612"/>
                      <a:gd name="connsiteY10" fmla="*/ 203 h 9374"/>
                      <a:gd name="connsiteX11" fmla="*/ 1843 w 7612"/>
                      <a:gd name="connsiteY11" fmla="*/ 879 h 9374"/>
                      <a:gd name="connsiteX12" fmla="*/ 1573 w 7612"/>
                      <a:gd name="connsiteY12" fmla="*/ 2097 h 9374"/>
                      <a:gd name="connsiteX13" fmla="*/ 1032 w 7612"/>
                      <a:gd name="connsiteY13" fmla="*/ 2908 h 9374"/>
                      <a:gd name="connsiteX14" fmla="*/ 1167 w 7612"/>
                      <a:gd name="connsiteY14" fmla="*/ 3449 h 9374"/>
                      <a:gd name="connsiteX15" fmla="*/ 626 w 7612"/>
                      <a:gd name="connsiteY15" fmla="*/ 4125 h 9374"/>
                      <a:gd name="connsiteX16" fmla="*/ 896 w 7612"/>
                      <a:gd name="connsiteY16" fmla="*/ 6019 h 9374"/>
                      <a:gd name="connsiteX17" fmla="*/ 85 w 7612"/>
                      <a:gd name="connsiteY17" fmla="*/ 7507 h 9374"/>
                      <a:gd name="connsiteX18" fmla="*/ 1843 w 7612"/>
                      <a:gd name="connsiteY18" fmla="*/ 7777 h 9374"/>
                      <a:gd name="connsiteX19" fmla="*/ 2655 w 7612"/>
                      <a:gd name="connsiteY19" fmla="*/ 8589 h 9374"/>
                      <a:gd name="connsiteX20" fmla="*/ 3602 w 7612"/>
                      <a:gd name="connsiteY20" fmla="*/ 8319 h 9374"/>
                      <a:gd name="connsiteX21" fmla="*/ 4413 w 7612"/>
                      <a:gd name="connsiteY21" fmla="*/ 9265 h 9374"/>
                      <a:gd name="connsiteX22" fmla="*/ 5766 w 7612"/>
                      <a:gd name="connsiteY22" fmla="*/ 8860 h 9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12" h="9374">
                        <a:moveTo>
                          <a:pt x="5766" y="8860"/>
                        </a:moveTo>
                        <a:cubicBezTo>
                          <a:pt x="5766" y="8995"/>
                          <a:pt x="6036" y="9130"/>
                          <a:pt x="6307" y="9130"/>
                        </a:cubicBezTo>
                        <a:cubicBezTo>
                          <a:pt x="6713" y="9130"/>
                          <a:pt x="7119" y="8995"/>
                          <a:pt x="7389" y="8589"/>
                        </a:cubicBezTo>
                        <a:cubicBezTo>
                          <a:pt x="7659" y="8319"/>
                          <a:pt x="7659" y="7777"/>
                          <a:pt x="7524" y="7372"/>
                        </a:cubicBezTo>
                        <a:cubicBezTo>
                          <a:pt x="7524" y="7101"/>
                          <a:pt x="7119" y="6695"/>
                          <a:pt x="6848" y="6560"/>
                        </a:cubicBezTo>
                        <a:cubicBezTo>
                          <a:pt x="7254" y="6290"/>
                          <a:pt x="7389" y="5478"/>
                          <a:pt x="7254" y="5072"/>
                        </a:cubicBezTo>
                        <a:cubicBezTo>
                          <a:pt x="7254" y="4531"/>
                          <a:pt x="6848" y="4260"/>
                          <a:pt x="6307" y="3990"/>
                        </a:cubicBezTo>
                        <a:cubicBezTo>
                          <a:pt x="6577" y="3449"/>
                          <a:pt x="6577" y="2773"/>
                          <a:pt x="6307" y="2097"/>
                        </a:cubicBezTo>
                        <a:cubicBezTo>
                          <a:pt x="6172" y="1555"/>
                          <a:pt x="5630" y="1014"/>
                          <a:pt x="4954" y="1150"/>
                        </a:cubicBezTo>
                        <a:cubicBezTo>
                          <a:pt x="4819" y="744"/>
                          <a:pt x="4549" y="473"/>
                          <a:pt x="4143" y="203"/>
                        </a:cubicBezTo>
                        <a:cubicBezTo>
                          <a:pt x="3737" y="-68"/>
                          <a:pt x="3196" y="-68"/>
                          <a:pt x="2790" y="203"/>
                        </a:cubicBezTo>
                        <a:cubicBezTo>
                          <a:pt x="2384" y="338"/>
                          <a:pt x="2114" y="473"/>
                          <a:pt x="1843" y="879"/>
                        </a:cubicBezTo>
                        <a:cubicBezTo>
                          <a:pt x="1708" y="1285"/>
                          <a:pt x="1843" y="1691"/>
                          <a:pt x="1573" y="2097"/>
                        </a:cubicBezTo>
                        <a:cubicBezTo>
                          <a:pt x="1302" y="2367"/>
                          <a:pt x="1167" y="2502"/>
                          <a:pt x="1032" y="2908"/>
                        </a:cubicBezTo>
                        <a:cubicBezTo>
                          <a:pt x="1032" y="3179"/>
                          <a:pt x="1032" y="3314"/>
                          <a:pt x="1167" y="3449"/>
                        </a:cubicBezTo>
                        <a:cubicBezTo>
                          <a:pt x="896" y="3584"/>
                          <a:pt x="626" y="3855"/>
                          <a:pt x="626" y="4125"/>
                        </a:cubicBezTo>
                        <a:cubicBezTo>
                          <a:pt x="220" y="4802"/>
                          <a:pt x="490" y="5478"/>
                          <a:pt x="896" y="6019"/>
                        </a:cubicBezTo>
                        <a:cubicBezTo>
                          <a:pt x="220" y="6154"/>
                          <a:pt x="-186" y="6830"/>
                          <a:pt x="85" y="7507"/>
                        </a:cubicBezTo>
                        <a:cubicBezTo>
                          <a:pt x="355" y="8319"/>
                          <a:pt x="1167" y="8183"/>
                          <a:pt x="1843" y="7777"/>
                        </a:cubicBezTo>
                        <a:cubicBezTo>
                          <a:pt x="1843" y="8183"/>
                          <a:pt x="2249" y="8454"/>
                          <a:pt x="2655" y="8589"/>
                        </a:cubicBezTo>
                        <a:cubicBezTo>
                          <a:pt x="2925" y="8589"/>
                          <a:pt x="3331" y="8589"/>
                          <a:pt x="3602" y="8319"/>
                        </a:cubicBezTo>
                        <a:cubicBezTo>
                          <a:pt x="3602" y="8724"/>
                          <a:pt x="4007" y="9130"/>
                          <a:pt x="4413" y="9265"/>
                        </a:cubicBezTo>
                        <a:cubicBezTo>
                          <a:pt x="4819" y="9536"/>
                          <a:pt x="5495" y="9265"/>
                          <a:pt x="5766" y="88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6" name="Freeform: Shape 6974">
                    <a:extLst>
                      <a:ext uri="{FF2B5EF4-FFF2-40B4-BE49-F238E27FC236}">
                        <a16:creationId xmlns:a16="http://schemas.microsoft.com/office/drawing/2014/main" id="{57780166-3EA1-FCD1-0925-34C70C1F75A0}"/>
                      </a:ext>
                    </a:extLst>
                  </p:cNvPr>
                  <p:cNvSpPr/>
                  <p:nvPr/>
                </p:nvSpPr>
                <p:spPr>
                  <a:xfrm>
                    <a:off x="7345641" y="5019490"/>
                    <a:ext cx="2532" cy="4384"/>
                  </a:xfrm>
                  <a:custGeom>
                    <a:avLst/>
                    <a:gdLst>
                      <a:gd name="connsiteX0" fmla="*/ 1319 w 2532"/>
                      <a:gd name="connsiteY0" fmla="*/ 35 h 4384"/>
                      <a:gd name="connsiteX1" fmla="*/ 778 w 2532"/>
                      <a:gd name="connsiteY1" fmla="*/ 712 h 4384"/>
                      <a:gd name="connsiteX2" fmla="*/ 102 w 2532"/>
                      <a:gd name="connsiteY2" fmla="*/ 1388 h 4384"/>
                      <a:gd name="connsiteX3" fmla="*/ 102 w 2532"/>
                      <a:gd name="connsiteY3" fmla="*/ 2199 h 4384"/>
                      <a:gd name="connsiteX4" fmla="*/ 507 w 2532"/>
                      <a:gd name="connsiteY4" fmla="*/ 2740 h 4384"/>
                      <a:gd name="connsiteX5" fmla="*/ 237 w 2532"/>
                      <a:gd name="connsiteY5" fmla="*/ 3282 h 4384"/>
                      <a:gd name="connsiteX6" fmla="*/ 507 w 2532"/>
                      <a:gd name="connsiteY6" fmla="*/ 4229 h 4384"/>
                      <a:gd name="connsiteX7" fmla="*/ 1454 w 2532"/>
                      <a:gd name="connsiteY7" fmla="*/ 4229 h 4384"/>
                      <a:gd name="connsiteX8" fmla="*/ 1860 w 2532"/>
                      <a:gd name="connsiteY8" fmla="*/ 3011 h 4384"/>
                      <a:gd name="connsiteX9" fmla="*/ 2266 w 2532"/>
                      <a:gd name="connsiteY9" fmla="*/ 576 h 4384"/>
                      <a:gd name="connsiteX10" fmla="*/ 1319 w 2532"/>
                      <a:gd name="connsiteY10" fmla="*/ 35 h 4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32" h="4384">
                        <a:moveTo>
                          <a:pt x="1319" y="35"/>
                        </a:moveTo>
                        <a:cubicBezTo>
                          <a:pt x="1048" y="170"/>
                          <a:pt x="778" y="306"/>
                          <a:pt x="778" y="712"/>
                        </a:cubicBezTo>
                        <a:cubicBezTo>
                          <a:pt x="507" y="847"/>
                          <a:pt x="237" y="1117"/>
                          <a:pt x="102" y="1388"/>
                        </a:cubicBezTo>
                        <a:cubicBezTo>
                          <a:pt x="-34" y="1659"/>
                          <a:pt x="-34" y="1929"/>
                          <a:pt x="102" y="2199"/>
                        </a:cubicBezTo>
                        <a:cubicBezTo>
                          <a:pt x="237" y="2335"/>
                          <a:pt x="372" y="2605"/>
                          <a:pt x="507" y="2740"/>
                        </a:cubicBezTo>
                        <a:cubicBezTo>
                          <a:pt x="372" y="2876"/>
                          <a:pt x="237" y="3146"/>
                          <a:pt x="237" y="3282"/>
                        </a:cubicBezTo>
                        <a:cubicBezTo>
                          <a:pt x="102" y="3687"/>
                          <a:pt x="237" y="3958"/>
                          <a:pt x="507" y="4229"/>
                        </a:cubicBezTo>
                        <a:cubicBezTo>
                          <a:pt x="778" y="4499"/>
                          <a:pt x="1183" y="4364"/>
                          <a:pt x="1454" y="4229"/>
                        </a:cubicBezTo>
                        <a:cubicBezTo>
                          <a:pt x="1860" y="3958"/>
                          <a:pt x="1860" y="3417"/>
                          <a:pt x="1860" y="3011"/>
                        </a:cubicBezTo>
                        <a:cubicBezTo>
                          <a:pt x="2672" y="2740"/>
                          <a:pt x="2672" y="1253"/>
                          <a:pt x="2266" y="576"/>
                        </a:cubicBezTo>
                        <a:cubicBezTo>
                          <a:pt x="2266" y="170"/>
                          <a:pt x="1860" y="-100"/>
                          <a:pt x="1319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7" name="Freeform: Shape 6975">
                    <a:extLst>
                      <a:ext uri="{FF2B5EF4-FFF2-40B4-BE49-F238E27FC236}">
                        <a16:creationId xmlns:a16="http://schemas.microsoft.com/office/drawing/2014/main" id="{251C7935-08B5-99F1-6130-51637A49C0E2}"/>
                      </a:ext>
                    </a:extLst>
                  </p:cNvPr>
                  <p:cNvSpPr/>
                  <p:nvPr/>
                </p:nvSpPr>
                <p:spPr>
                  <a:xfrm>
                    <a:off x="7331784" y="5028588"/>
                    <a:ext cx="2055" cy="3381"/>
                  </a:xfrm>
                  <a:custGeom>
                    <a:avLst/>
                    <a:gdLst>
                      <a:gd name="connsiteX0" fmla="*/ 974 w 2055"/>
                      <a:gd name="connsiteY0" fmla="*/ 3382 h 3381"/>
                      <a:gd name="connsiteX1" fmla="*/ 2055 w 2055"/>
                      <a:gd name="connsiteY1" fmla="*/ 2435 h 3381"/>
                      <a:gd name="connsiteX2" fmla="*/ 1785 w 2055"/>
                      <a:gd name="connsiteY2" fmla="*/ 1758 h 3381"/>
                      <a:gd name="connsiteX3" fmla="*/ 1920 w 2055"/>
                      <a:gd name="connsiteY3" fmla="*/ 1488 h 3381"/>
                      <a:gd name="connsiteX4" fmla="*/ 1920 w 2055"/>
                      <a:gd name="connsiteY4" fmla="*/ 406 h 3381"/>
                      <a:gd name="connsiteX5" fmla="*/ 1108 w 2055"/>
                      <a:gd name="connsiteY5" fmla="*/ 0 h 3381"/>
                      <a:gd name="connsiteX6" fmla="*/ 703 w 2055"/>
                      <a:gd name="connsiteY6" fmla="*/ 406 h 3381"/>
                      <a:gd name="connsiteX7" fmla="*/ 567 w 2055"/>
                      <a:gd name="connsiteY7" fmla="*/ 541 h 3381"/>
                      <a:gd name="connsiteX8" fmla="*/ 703 w 2055"/>
                      <a:gd name="connsiteY8" fmla="*/ 1353 h 3381"/>
                      <a:gd name="connsiteX9" fmla="*/ 27 w 2055"/>
                      <a:gd name="connsiteY9" fmla="*/ 2300 h 3381"/>
                      <a:gd name="connsiteX10" fmla="*/ 974 w 2055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55" h="3381">
                        <a:moveTo>
                          <a:pt x="974" y="3382"/>
                        </a:moveTo>
                        <a:cubicBezTo>
                          <a:pt x="1514" y="3382"/>
                          <a:pt x="1920" y="2976"/>
                          <a:pt x="2055" y="2435"/>
                        </a:cubicBezTo>
                        <a:cubicBezTo>
                          <a:pt x="2055" y="2164"/>
                          <a:pt x="1920" y="1894"/>
                          <a:pt x="1785" y="1758"/>
                        </a:cubicBezTo>
                        <a:cubicBezTo>
                          <a:pt x="1785" y="1623"/>
                          <a:pt x="1920" y="1623"/>
                          <a:pt x="1920" y="1488"/>
                        </a:cubicBezTo>
                        <a:cubicBezTo>
                          <a:pt x="2055" y="1217"/>
                          <a:pt x="2055" y="676"/>
                          <a:pt x="1920" y="406"/>
                        </a:cubicBezTo>
                        <a:cubicBezTo>
                          <a:pt x="1785" y="135"/>
                          <a:pt x="1379" y="0"/>
                          <a:pt x="1108" y="0"/>
                        </a:cubicBezTo>
                        <a:cubicBezTo>
                          <a:pt x="974" y="0"/>
                          <a:pt x="703" y="270"/>
                          <a:pt x="703" y="406"/>
                        </a:cubicBezTo>
                        <a:cubicBezTo>
                          <a:pt x="703" y="406"/>
                          <a:pt x="703" y="541"/>
                          <a:pt x="567" y="541"/>
                        </a:cubicBezTo>
                        <a:cubicBezTo>
                          <a:pt x="432" y="812"/>
                          <a:pt x="567" y="1217"/>
                          <a:pt x="703" y="1353"/>
                        </a:cubicBezTo>
                        <a:cubicBezTo>
                          <a:pt x="297" y="1488"/>
                          <a:pt x="-109" y="1894"/>
                          <a:pt x="27" y="2300"/>
                        </a:cubicBezTo>
                        <a:cubicBezTo>
                          <a:pt x="-109" y="2840"/>
                          <a:pt x="432" y="3382"/>
                          <a:pt x="974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8" name="Freeform: Shape 6976">
                    <a:extLst>
                      <a:ext uri="{FF2B5EF4-FFF2-40B4-BE49-F238E27FC236}">
                        <a16:creationId xmlns:a16="http://schemas.microsoft.com/office/drawing/2014/main" id="{35ECF9F5-F3D8-329D-3D38-09CA84F3112B}"/>
                      </a:ext>
                    </a:extLst>
                  </p:cNvPr>
                  <p:cNvSpPr/>
                  <p:nvPr/>
                </p:nvSpPr>
                <p:spPr>
                  <a:xfrm>
                    <a:off x="7340738" y="5025171"/>
                    <a:ext cx="1732" cy="2658"/>
                  </a:xfrm>
                  <a:custGeom>
                    <a:avLst/>
                    <a:gdLst>
                      <a:gd name="connsiteX0" fmla="*/ 406 w 1732"/>
                      <a:gd name="connsiteY0" fmla="*/ 2335 h 2658"/>
                      <a:gd name="connsiteX1" fmla="*/ 1488 w 1732"/>
                      <a:gd name="connsiteY1" fmla="*/ 2470 h 2658"/>
                      <a:gd name="connsiteX2" fmla="*/ 1352 w 1732"/>
                      <a:gd name="connsiteY2" fmla="*/ 1253 h 2658"/>
                      <a:gd name="connsiteX3" fmla="*/ 947 w 1732"/>
                      <a:gd name="connsiteY3" fmla="*/ 35 h 2658"/>
                      <a:gd name="connsiteX4" fmla="*/ 270 w 1732"/>
                      <a:gd name="connsiteY4" fmla="*/ 576 h 2658"/>
                      <a:gd name="connsiteX5" fmla="*/ 270 w 1732"/>
                      <a:gd name="connsiteY5" fmla="*/ 711 h 2658"/>
                      <a:gd name="connsiteX6" fmla="*/ 0 w 1732"/>
                      <a:gd name="connsiteY6" fmla="*/ 1117 h 2658"/>
                      <a:gd name="connsiteX7" fmla="*/ 135 w 1732"/>
                      <a:gd name="connsiteY7" fmla="*/ 1523 h 2658"/>
                      <a:gd name="connsiteX8" fmla="*/ 270 w 1732"/>
                      <a:gd name="connsiteY8" fmla="*/ 1658 h 2658"/>
                      <a:gd name="connsiteX9" fmla="*/ 270 w 1732"/>
                      <a:gd name="connsiteY9" fmla="*/ 2064 h 2658"/>
                      <a:gd name="connsiteX10" fmla="*/ 406 w 1732"/>
                      <a:gd name="connsiteY10" fmla="*/ 2335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2" h="2658">
                        <a:moveTo>
                          <a:pt x="406" y="2335"/>
                        </a:moveTo>
                        <a:cubicBezTo>
                          <a:pt x="541" y="2741"/>
                          <a:pt x="1082" y="2741"/>
                          <a:pt x="1488" y="2470"/>
                        </a:cubicBezTo>
                        <a:cubicBezTo>
                          <a:pt x="1893" y="2064"/>
                          <a:pt x="1758" y="1523"/>
                          <a:pt x="1352" y="1253"/>
                        </a:cubicBezTo>
                        <a:cubicBezTo>
                          <a:pt x="1488" y="711"/>
                          <a:pt x="1488" y="306"/>
                          <a:pt x="947" y="35"/>
                        </a:cubicBezTo>
                        <a:cubicBezTo>
                          <a:pt x="541" y="-100"/>
                          <a:pt x="135" y="171"/>
                          <a:pt x="270" y="576"/>
                        </a:cubicBezTo>
                        <a:cubicBezTo>
                          <a:pt x="270" y="576"/>
                          <a:pt x="270" y="576"/>
                          <a:pt x="270" y="711"/>
                        </a:cubicBezTo>
                        <a:cubicBezTo>
                          <a:pt x="135" y="847"/>
                          <a:pt x="135" y="982"/>
                          <a:pt x="0" y="1117"/>
                        </a:cubicBezTo>
                        <a:cubicBezTo>
                          <a:pt x="0" y="1253"/>
                          <a:pt x="0" y="1388"/>
                          <a:pt x="135" y="1523"/>
                        </a:cubicBezTo>
                        <a:cubicBezTo>
                          <a:pt x="135" y="1523"/>
                          <a:pt x="270" y="1523"/>
                          <a:pt x="270" y="1658"/>
                        </a:cubicBezTo>
                        <a:cubicBezTo>
                          <a:pt x="406" y="1794"/>
                          <a:pt x="270" y="1929"/>
                          <a:pt x="270" y="2064"/>
                        </a:cubicBezTo>
                        <a:cubicBezTo>
                          <a:pt x="406" y="2199"/>
                          <a:pt x="406" y="2335"/>
                          <a:pt x="406" y="23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39" name="Freeform: Shape 6977">
                    <a:extLst>
                      <a:ext uri="{FF2B5EF4-FFF2-40B4-BE49-F238E27FC236}">
                        <a16:creationId xmlns:a16="http://schemas.microsoft.com/office/drawing/2014/main" id="{66DD1276-83CD-E0CD-C52B-AF3ED467E37E}"/>
                      </a:ext>
                    </a:extLst>
                  </p:cNvPr>
                  <p:cNvSpPr/>
                  <p:nvPr/>
                </p:nvSpPr>
                <p:spPr>
                  <a:xfrm>
                    <a:off x="7330796" y="5020588"/>
                    <a:ext cx="19346" cy="21056"/>
                  </a:xfrm>
                  <a:custGeom>
                    <a:avLst/>
                    <a:gdLst>
                      <a:gd name="connsiteX0" fmla="*/ 8995 w 19346"/>
                      <a:gd name="connsiteY0" fmla="*/ 18685 h 21056"/>
                      <a:gd name="connsiteX1" fmla="*/ 9671 w 19346"/>
                      <a:gd name="connsiteY1" fmla="*/ 19091 h 21056"/>
                      <a:gd name="connsiteX2" fmla="*/ 9806 w 19346"/>
                      <a:gd name="connsiteY2" fmla="*/ 19091 h 21056"/>
                      <a:gd name="connsiteX3" fmla="*/ 9671 w 19346"/>
                      <a:gd name="connsiteY3" fmla="*/ 20173 h 21056"/>
                      <a:gd name="connsiteX4" fmla="*/ 11159 w 19346"/>
                      <a:gd name="connsiteY4" fmla="*/ 20984 h 21056"/>
                      <a:gd name="connsiteX5" fmla="*/ 11971 w 19346"/>
                      <a:gd name="connsiteY5" fmla="*/ 19497 h 21056"/>
                      <a:gd name="connsiteX6" fmla="*/ 11429 w 19346"/>
                      <a:gd name="connsiteY6" fmla="*/ 18685 h 21056"/>
                      <a:gd name="connsiteX7" fmla="*/ 11700 w 19346"/>
                      <a:gd name="connsiteY7" fmla="*/ 17873 h 21056"/>
                      <a:gd name="connsiteX8" fmla="*/ 11429 w 19346"/>
                      <a:gd name="connsiteY8" fmla="*/ 16927 h 21056"/>
                      <a:gd name="connsiteX9" fmla="*/ 11700 w 19346"/>
                      <a:gd name="connsiteY9" fmla="*/ 16250 h 21056"/>
                      <a:gd name="connsiteX10" fmla="*/ 12647 w 19346"/>
                      <a:gd name="connsiteY10" fmla="*/ 15438 h 21056"/>
                      <a:gd name="connsiteX11" fmla="*/ 12647 w 19346"/>
                      <a:gd name="connsiteY11" fmla="*/ 14627 h 21056"/>
                      <a:gd name="connsiteX12" fmla="*/ 13999 w 19346"/>
                      <a:gd name="connsiteY12" fmla="*/ 13815 h 21056"/>
                      <a:gd name="connsiteX13" fmla="*/ 14135 w 19346"/>
                      <a:gd name="connsiteY13" fmla="*/ 12057 h 21056"/>
                      <a:gd name="connsiteX14" fmla="*/ 14405 w 19346"/>
                      <a:gd name="connsiteY14" fmla="*/ 12057 h 21056"/>
                      <a:gd name="connsiteX15" fmla="*/ 14811 w 19346"/>
                      <a:gd name="connsiteY15" fmla="*/ 13139 h 21056"/>
                      <a:gd name="connsiteX16" fmla="*/ 15352 w 19346"/>
                      <a:gd name="connsiteY16" fmla="*/ 13410 h 21056"/>
                      <a:gd name="connsiteX17" fmla="*/ 16028 w 19346"/>
                      <a:gd name="connsiteY17" fmla="*/ 13410 h 21056"/>
                      <a:gd name="connsiteX18" fmla="*/ 17381 w 19346"/>
                      <a:gd name="connsiteY18" fmla="*/ 14086 h 21056"/>
                      <a:gd name="connsiteX19" fmla="*/ 18057 w 19346"/>
                      <a:gd name="connsiteY19" fmla="*/ 12598 h 21056"/>
                      <a:gd name="connsiteX20" fmla="*/ 18463 w 19346"/>
                      <a:gd name="connsiteY20" fmla="*/ 12192 h 21056"/>
                      <a:gd name="connsiteX21" fmla="*/ 18869 w 19346"/>
                      <a:gd name="connsiteY21" fmla="*/ 11381 h 21056"/>
                      <a:gd name="connsiteX22" fmla="*/ 18598 w 19346"/>
                      <a:gd name="connsiteY22" fmla="*/ 10299 h 21056"/>
                      <a:gd name="connsiteX23" fmla="*/ 18869 w 19346"/>
                      <a:gd name="connsiteY23" fmla="*/ 7593 h 21056"/>
                      <a:gd name="connsiteX24" fmla="*/ 18328 w 19346"/>
                      <a:gd name="connsiteY24" fmla="*/ 7188 h 21056"/>
                      <a:gd name="connsiteX25" fmla="*/ 18057 w 19346"/>
                      <a:gd name="connsiteY25" fmla="*/ 6512 h 21056"/>
                      <a:gd name="connsiteX26" fmla="*/ 17246 w 19346"/>
                      <a:gd name="connsiteY26" fmla="*/ 5700 h 21056"/>
                      <a:gd name="connsiteX27" fmla="*/ 17922 w 19346"/>
                      <a:gd name="connsiteY27" fmla="*/ 4753 h 21056"/>
                      <a:gd name="connsiteX28" fmla="*/ 17516 w 19346"/>
                      <a:gd name="connsiteY28" fmla="*/ 3806 h 21056"/>
                      <a:gd name="connsiteX29" fmla="*/ 16028 w 19346"/>
                      <a:gd name="connsiteY29" fmla="*/ 4482 h 21056"/>
                      <a:gd name="connsiteX30" fmla="*/ 15081 w 19346"/>
                      <a:gd name="connsiteY30" fmla="*/ 4077 h 21056"/>
                      <a:gd name="connsiteX31" fmla="*/ 13594 w 19346"/>
                      <a:gd name="connsiteY31" fmla="*/ 4753 h 21056"/>
                      <a:gd name="connsiteX32" fmla="*/ 12512 w 19346"/>
                      <a:gd name="connsiteY32" fmla="*/ 5429 h 21056"/>
                      <a:gd name="connsiteX33" fmla="*/ 12512 w 19346"/>
                      <a:gd name="connsiteY33" fmla="*/ 6512 h 21056"/>
                      <a:gd name="connsiteX34" fmla="*/ 11294 w 19346"/>
                      <a:gd name="connsiteY34" fmla="*/ 7729 h 21056"/>
                      <a:gd name="connsiteX35" fmla="*/ 11700 w 19346"/>
                      <a:gd name="connsiteY35" fmla="*/ 9352 h 21056"/>
                      <a:gd name="connsiteX36" fmla="*/ 11700 w 19346"/>
                      <a:gd name="connsiteY36" fmla="*/ 10028 h 21056"/>
                      <a:gd name="connsiteX37" fmla="*/ 10618 w 19346"/>
                      <a:gd name="connsiteY37" fmla="*/ 9758 h 21056"/>
                      <a:gd name="connsiteX38" fmla="*/ 10618 w 19346"/>
                      <a:gd name="connsiteY38" fmla="*/ 8270 h 21056"/>
                      <a:gd name="connsiteX39" fmla="*/ 9806 w 19346"/>
                      <a:gd name="connsiteY39" fmla="*/ 7593 h 21056"/>
                      <a:gd name="connsiteX40" fmla="*/ 9401 w 19346"/>
                      <a:gd name="connsiteY40" fmla="*/ 6512 h 21056"/>
                      <a:gd name="connsiteX41" fmla="*/ 9265 w 19346"/>
                      <a:gd name="connsiteY41" fmla="*/ 5294 h 21056"/>
                      <a:gd name="connsiteX42" fmla="*/ 7777 w 19346"/>
                      <a:gd name="connsiteY42" fmla="*/ 5159 h 21056"/>
                      <a:gd name="connsiteX43" fmla="*/ 7507 w 19346"/>
                      <a:gd name="connsiteY43" fmla="*/ 4618 h 21056"/>
                      <a:gd name="connsiteX44" fmla="*/ 7101 w 19346"/>
                      <a:gd name="connsiteY44" fmla="*/ 4212 h 21056"/>
                      <a:gd name="connsiteX45" fmla="*/ 7372 w 19346"/>
                      <a:gd name="connsiteY45" fmla="*/ 3536 h 21056"/>
                      <a:gd name="connsiteX46" fmla="*/ 6831 w 19346"/>
                      <a:gd name="connsiteY46" fmla="*/ 2589 h 21056"/>
                      <a:gd name="connsiteX47" fmla="*/ 6966 w 19346"/>
                      <a:gd name="connsiteY47" fmla="*/ 425 h 21056"/>
                      <a:gd name="connsiteX48" fmla="*/ 5613 w 19346"/>
                      <a:gd name="connsiteY48" fmla="*/ 289 h 21056"/>
                      <a:gd name="connsiteX49" fmla="*/ 4261 w 19346"/>
                      <a:gd name="connsiteY49" fmla="*/ 425 h 21056"/>
                      <a:gd name="connsiteX50" fmla="*/ 4125 w 19346"/>
                      <a:gd name="connsiteY50" fmla="*/ 1236 h 21056"/>
                      <a:gd name="connsiteX51" fmla="*/ 4261 w 19346"/>
                      <a:gd name="connsiteY51" fmla="*/ 1642 h 21056"/>
                      <a:gd name="connsiteX52" fmla="*/ 3584 w 19346"/>
                      <a:gd name="connsiteY52" fmla="*/ 3265 h 21056"/>
                      <a:gd name="connsiteX53" fmla="*/ 4396 w 19346"/>
                      <a:gd name="connsiteY53" fmla="*/ 3942 h 21056"/>
                      <a:gd name="connsiteX54" fmla="*/ 5478 w 19346"/>
                      <a:gd name="connsiteY54" fmla="*/ 3806 h 21056"/>
                      <a:gd name="connsiteX55" fmla="*/ 5613 w 19346"/>
                      <a:gd name="connsiteY55" fmla="*/ 3942 h 21056"/>
                      <a:gd name="connsiteX56" fmla="*/ 5749 w 19346"/>
                      <a:gd name="connsiteY56" fmla="*/ 3942 h 21056"/>
                      <a:gd name="connsiteX57" fmla="*/ 5749 w 19346"/>
                      <a:gd name="connsiteY57" fmla="*/ 3942 h 21056"/>
                      <a:gd name="connsiteX58" fmla="*/ 5478 w 19346"/>
                      <a:gd name="connsiteY58" fmla="*/ 3942 h 21056"/>
                      <a:gd name="connsiteX59" fmla="*/ 4666 w 19346"/>
                      <a:gd name="connsiteY59" fmla="*/ 4347 h 21056"/>
                      <a:gd name="connsiteX60" fmla="*/ 4261 w 19346"/>
                      <a:gd name="connsiteY60" fmla="*/ 5294 h 21056"/>
                      <a:gd name="connsiteX61" fmla="*/ 4396 w 19346"/>
                      <a:gd name="connsiteY61" fmla="*/ 5700 h 21056"/>
                      <a:gd name="connsiteX62" fmla="*/ 3719 w 19346"/>
                      <a:gd name="connsiteY62" fmla="*/ 6376 h 21056"/>
                      <a:gd name="connsiteX63" fmla="*/ 3584 w 19346"/>
                      <a:gd name="connsiteY63" fmla="*/ 6917 h 21056"/>
                      <a:gd name="connsiteX64" fmla="*/ 3584 w 19346"/>
                      <a:gd name="connsiteY64" fmla="*/ 7729 h 21056"/>
                      <a:gd name="connsiteX65" fmla="*/ 3314 w 19346"/>
                      <a:gd name="connsiteY65" fmla="*/ 9081 h 21056"/>
                      <a:gd name="connsiteX66" fmla="*/ 4261 w 19346"/>
                      <a:gd name="connsiteY66" fmla="*/ 10163 h 21056"/>
                      <a:gd name="connsiteX67" fmla="*/ 4125 w 19346"/>
                      <a:gd name="connsiteY67" fmla="*/ 10299 h 21056"/>
                      <a:gd name="connsiteX68" fmla="*/ 3990 w 19346"/>
                      <a:gd name="connsiteY68" fmla="*/ 10840 h 21056"/>
                      <a:gd name="connsiteX69" fmla="*/ 4396 w 19346"/>
                      <a:gd name="connsiteY69" fmla="*/ 11651 h 21056"/>
                      <a:gd name="connsiteX70" fmla="*/ 4125 w 19346"/>
                      <a:gd name="connsiteY70" fmla="*/ 12463 h 21056"/>
                      <a:gd name="connsiteX71" fmla="*/ 3990 w 19346"/>
                      <a:gd name="connsiteY71" fmla="*/ 13139 h 21056"/>
                      <a:gd name="connsiteX72" fmla="*/ 3855 w 19346"/>
                      <a:gd name="connsiteY72" fmla="*/ 13410 h 21056"/>
                      <a:gd name="connsiteX73" fmla="*/ 3584 w 19346"/>
                      <a:gd name="connsiteY73" fmla="*/ 13139 h 21056"/>
                      <a:gd name="connsiteX74" fmla="*/ 2502 w 19346"/>
                      <a:gd name="connsiteY74" fmla="*/ 13139 h 21056"/>
                      <a:gd name="connsiteX75" fmla="*/ 609 w 19346"/>
                      <a:gd name="connsiteY75" fmla="*/ 12192 h 21056"/>
                      <a:gd name="connsiteX76" fmla="*/ 609 w 19346"/>
                      <a:gd name="connsiteY76" fmla="*/ 13951 h 21056"/>
                      <a:gd name="connsiteX77" fmla="*/ 473 w 19346"/>
                      <a:gd name="connsiteY77" fmla="*/ 15574 h 21056"/>
                      <a:gd name="connsiteX78" fmla="*/ 2367 w 19346"/>
                      <a:gd name="connsiteY78" fmla="*/ 15709 h 21056"/>
                      <a:gd name="connsiteX79" fmla="*/ 3314 w 19346"/>
                      <a:gd name="connsiteY79" fmla="*/ 16250 h 21056"/>
                      <a:gd name="connsiteX80" fmla="*/ 4261 w 19346"/>
                      <a:gd name="connsiteY80" fmla="*/ 15303 h 21056"/>
                      <a:gd name="connsiteX81" fmla="*/ 5072 w 19346"/>
                      <a:gd name="connsiteY81" fmla="*/ 15709 h 21056"/>
                      <a:gd name="connsiteX82" fmla="*/ 5749 w 19346"/>
                      <a:gd name="connsiteY82" fmla="*/ 15709 h 21056"/>
                      <a:gd name="connsiteX83" fmla="*/ 5749 w 19346"/>
                      <a:gd name="connsiteY83" fmla="*/ 16656 h 21056"/>
                      <a:gd name="connsiteX84" fmla="*/ 6966 w 19346"/>
                      <a:gd name="connsiteY84" fmla="*/ 17197 h 21056"/>
                      <a:gd name="connsiteX85" fmla="*/ 8724 w 19346"/>
                      <a:gd name="connsiteY85" fmla="*/ 18008 h 21056"/>
                      <a:gd name="connsiteX86" fmla="*/ 8995 w 19346"/>
                      <a:gd name="connsiteY86" fmla="*/ 18685 h 21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346" h="21056">
                        <a:moveTo>
                          <a:pt x="8995" y="18685"/>
                        </a:moveTo>
                        <a:cubicBezTo>
                          <a:pt x="9130" y="18820"/>
                          <a:pt x="9401" y="18955"/>
                          <a:pt x="9671" y="19091"/>
                        </a:cubicBezTo>
                        <a:cubicBezTo>
                          <a:pt x="9671" y="19091"/>
                          <a:pt x="9806" y="19091"/>
                          <a:pt x="9806" y="19091"/>
                        </a:cubicBezTo>
                        <a:cubicBezTo>
                          <a:pt x="9536" y="19361"/>
                          <a:pt x="9536" y="19902"/>
                          <a:pt x="9671" y="20173"/>
                        </a:cubicBezTo>
                        <a:cubicBezTo>
                          <a:pt x="9942" y="20714"/>
                          <a:pt x="10618" y="21255"/>
                          <a:pt x="11159" y="20984"/>
                        </a:cubicBezTo>
                        <a:cubicBezTo>
                          <a:pt x="11700" y="20714"/>
                          <a:pt x="11971" y="20038"/>
                          <a:pt x="11971" y="19497"/>
                        </a:cubicBezTo>
                        <a:cubicBezTo>
                          <a:pt x="11971" y="19226"/>
                          <a:pt x="11700" y="18685"/>
                          <a:pt x="11429" y="18685"/>
                        </a:cubicBezTo>
                        <a:cubicBezTo>
                          <a:pt x="11565" y="18550"/>
                          <a:pt x="11700" y="18144"/>
                          <a:pt x="11700" y="17873"/>
                        </a:cubicBezTo>
                        <a:cubicBezTo>
                          <a:pt x="11700" y="17468"/>
                          <a:pt x="11700" y="17062"/>
                          <a:pt x="11429" y="16927"/>
                        </a:cubicBezTo>
                        <a:cubicBezTo>
                          <a:pt x="11565" y="16791"/>
                          <a:pt x="11700" y="16385"/>
                          <a:pt x="11700" y="16250"/>
                        </a:cubicBezTo>
                        <a:cubicBezTo>
                          <a:pt x="12106" y="16250"/>
                          <a:pt x="12512" y="15844"/>
                          <a:pt x="12647" y="15438"/>
                        </a:cubicBezTo>
                        <a:cubicBezTo>
                          <a:pt x="12782" y="15168"/>
                          <a:pt x="12782" y="14898"/>
                          <a:pt x="12647" y="14627"/>
                        </a:cubicBezTo>
                        <a:cubicBezTo>
                          <a:pt x="13052" y="14898"/>
                          <a:pt x="13729" y="14221"/>
                          <a:pt x="13999" y="13815"/>
                        </a:cubicBezTo>
                        <a:cubicBezTo>
                          <a:pt x="14270" y="13410"/>
                          <a:pt x="14405" y="12598"/>
                          <a:pt x="14135" y="12057"/>
                        </a:cubicBezTo>
                        <a:cubicBezTo>
                          <a:pt x="14270" y="12057"/>
                          <a:pt x="14270" y="12057"/>
                          <a:pt x="14405" y="12057"/>
                        </a:cubicBezTo>
                        <a:cubicBezTo>
                          <a:pt x="14270" y="12463"/>
                          <a:pt x="14541" y="12868"/>
                          <a:pt x="14811" y="13139"/>
                        </a:cubicBezTo>
                        <a:cubicBezTo>
                          <a:pt x="14946" y="13275"/>
                          <a:pt x="15081" y="13410"/>
                          <a:pt x="15352" y="13410"/>
                        </a:cubicBezTo>
                        <a:cubicBezTo>
                          <a:pt x="15488" y="13410"/>
                          <a:pt x="15758" y="13410"/>
                          <a:pt x="16028" y="13410"/>
                        </a:cubicBezTo>
                        <a:cubicBezTo>
                          <a:pt x="16028" y="13951"/>
                          <a:pt x="16975" y="14221"/>
                          <a:pt x="17381" y="14086"/>
                        </a:cubicBezTo>
                        <a:cubicBezTo>
                          <a:pt x="17922" y="13951"/>
                          <a:pt x="18463" y="13139"/>
                          <a:pt x="18057" y="12598"/>
                        </a:cubicBezTo>
                        <a:cubicBezTo>
                          <a:pt x="18192" y="12463"/>
                          <a:pt x="18328" y="12328"/>
                          <a:pt x="18463" y="12192"/>
                        </a:cubicBezTo>
                        <a:cubicBezTo>
                          <a:pt x="18598" y="11922"/>
                          <a:pt x="18734" y="11651"/>
                          <a:pt x="18869" y="11381"/>
                        </a:cubicBezTo>
                        <a:cubicBezTo>
                          <a:pt x="19004" y="11110"/>
                          <a:pt x="18869" y="10569"/>
                          <a:pt x="18598" y="10299"/>
                        </a:cubicBezTo>
                        <a:cubicBezTo>
                          <a:pt x="19545" y="9758"/>
                          <a:pt x="19545" y="8270"/>
                          <a:pt x="18869" y="7593"/>
                        </a:cubicBezTo>
                        <a:cubicBezTo>
                          <a:pt x="18734" y="7323"/>
                          <a:pt x="18463" y="7323"/>
                          <a:pt x="18328" y="7188"/>
                        </a:cubicBezTo>
                        <a:cubicBezTo>
                          <a:pt x="18057" y="6917"/>
                          <a:pt x="18192" y="6917"/>
                          <a:pt x="18057" y="6512"/>
                        </a:cubicBezTo>
                        <a:cubicBezTo>
                          <a:pt x="17922" y="5970"/>
                          <a:pt x="17651" y="5835"/>
                          <a:pt x="17246" y="5700"/>
                        </a:cubicBezTo>
                        <a:cubicBezTo>
                          <a:pt x="17516" y="5429"/>
                          <a:pt x="17787" y="5159"/>
                          <a:pt x="17922" y="4753"/>
                        </a:cubicBezTo>
                        <a:cubicBezTo>
                          <a:pt x="17922" y="4482"/>
                          <a:pt x="17922" y="3942"/>
                          <a:pt x="17516" y="3806"/>
                        </a:cubicBezTo>
                        <a:cubicBezTo>
                          <a:pt x="17111" y="3536"/>
                          <a:pt x="16164" y="3942"/>
                          <a:pt x="16028" y="4482"/>
                        </a:cubicBezTo>
                        <a:cubicBezTo>
                          <a:pt x="15758" y="4212"/>
                          <a:pt x="15352" y="4077"/>
                          <a:pt x="15081" y="4077"/>
                        </a:cubicBezTo>
                        <a:cubicBezTo>
                          <a:pt x="14541" y="4077"/>
                          <a:pt x="13864" y="4347"/>
                          <a:pt x="13594" y="4753"/>
                        </a:cubicBezTo>
                        <a:cubicBezTo>
                          <a:pt x="13188" y="4618"/>
                          <a:pt x="12647" y="5023"/>
                          <a:pt x="12512" y="5429"/>
                        </a:cubicBezTo>
                        <a:cubicBezTo>
                          <a:pt x="12376" y="5700"/>
                          <a:pt x="12376" y="6241"/>
                          <a:pt x="12512" y="6512"/>
                        </a:cubicBezTo>
                        <a:cubicBezTo>
                          <a:pt x="11971" y="6512"/>
                          <a:pt x="11429" y="7188"/>
                          <a:pt x="11294" y="7729"/>
                        </a:cubicBezTo>
                        <a:cubicBezTo>
                          <a:pt x="11159" y="8270"/>
                          <a:pt x="11294" y="8946"/>
                          <a:pt x="11700" y="9352"/>
                        </a:cubicBezTo>
                        <a:cubicBezTo>
                          <a:pt x="11565" y="9487"/>
                          <a:pt x="11565" y="9758"/>
                          <a:pt x="11700" y="10028"/>
                        </a:cubicBezTo>
                        <a:cubicBezTo>
                          <a:pt x="11429" y="9758"/>
                          <a:pt x="11024" y="9622"/>
                          <a:pt x="10618" y="9758"/>
                        </a:cubicBezTo>
                        <a:cubicBezTo>
                          <a:pt x="10753" y="9217"/>
                          <a:pt x="10753" y="8811"/>
                          <a:pt x="10618" y="8270"/>
                        </a:cubicBezTo>
                        <a:cubicBezTo>
                          <a:pt x="10482" y="7864"/>
                          <a:pt x="10212" y="7729"/>
                          <a:pt x="9806" y="7593"/>
                        </a:cubicBezTo>
                        <a:cubicBezTo>
                          <a:pt x="9942" y="7188"/>
                          <a:pt x="9671" y="6782"/>
                          <a:pt x="9401" y="6512"/>
                        </a:cubicBezTo>
                        <a:cubicBezTo>
                          <a:pt x="9671" y="6105"/>
                          <a:pt x="9671" y="5565"/>
                          <a:pt x="9265" y="5294"/>
                        </a:cubicBezTo>
                        <a:cubicBezTo>
                          <a:pt x="8859" y="4888"/>
                          <a:pt x="8318" y="5023"/>
                          <a:pt x="7777" y="5159"/>
                        </a:cubicBezTo>
                        <a:cubicBezTo>
                          <a:pt x="7777" y="5023"/>
                          <a:pt x="7642" y="4753"/>
                          <a:pt x="7507" y="4618"/>
                        </a:cubicBezTo>
                        <a:cubicBezTo>
                          <a:pt x="7372" y="4482"/>
                          <a:pt x="7236" y="4347"/>
                          <a:pt x="7101" y="4212"/>
                        </a:cubicBezTo>
                        <a:cubicBezTo>
                          <a:pt x="7236" y="4077"/>
                          <a:pt x="7372" y="3806"/>
                          <a:pt x="7372" y="3536"/>
                        </a:cubicBezTo>
                        <a:cubicBezTo>
                          <a:pt x="7372" y="3130"/>
                          <a:pt x="7101" y="2859"/>
                          <a:pt x="6831" y="2589"/>
                        </a:cubicBezTo>
                        <a:cubicBezTo>
                          <a:pt x="7507" y="2048"/>
                          <a:pt x="7912" y="1101"/>
                          <a:pt x="6966" y="425"/>
                        </a:cubicBezTo>
                        <a:cubicBezTo>
                          <a:pt x="6695" y="154"/>
                          <a:pt x="5884" y="19"/>
                          <a:pt x="5613" y="289"/>
                        </a:cubicBezTo>
                        <a:cubicBezTo>
                          <a:pt x="5207" y="-117"/>
                          <a:pt x="4531" y="-117"/>
                          <a:pt x="4261" y="425"/>
                        </a:cubicBezTo>
                        <a:cubicBezTo>
                          <a:pt x="4125" y="695"/>
                          <a:pt x="4125" y="966"/>
                          <a:pt x="4125" y="1236"/>
                        </a:cubicBezTo>
                        <a:cubicBezTo>
                          <a:pt x="4125" y="1372"/>
                          <a:pt x="4125" y="1507"/>
                          <a:pt x="4261" y="1642"/>
                        </a:cubicBezTo>
                        <a:cubicBezTo>
                          <a:pt x="3719" y="1777"/>
                          <a:pt x="3449" y="2859"/>
                          <a:pt x="3584" y="3265"/>
                        </a:cubicBezTo>
                        <a:cubicBezTo>
                          <a:pt x="3719" y="3671"/>
                          <a:pt x="3990" y="3942"/>
                          <a:pt x="4396" y="3942"/>
                        </a:cubicBezTo>
                        <a:cubicBezTo>
                          <a:pt x="4666" y="3942"/>
                          <a:pt x="5072" y="3942"/>
                          <a:pt x="5478" y="3806"/>
                        </a:cubicBezTo>
                        <a:cubicBezTo>
                          <a:pt x="5478" y="3806"/>
                          <a:pt x="5478" y="3806"/>
                          <a:pt x="5613" y="3942"/>
                        </a:cubicBezTo>
                        <a:cubicBezTo>
                          <a:pt x="5613" y="3942"/>
                          <a:pt x="5613" y="3942"/>
                          <a:pt x="5749" y="3942"/>
                        </a:cubicBezTo>
                        <a:cubicBezTo>
                          <a:pt x="5749" y="3942"/>
                          <a:pt x="5749" y="3942"/>
                          <a:pt x="5749" y="3942"/>
                        </a:cubicBezTo>
                        <a:cubicBezTo>
                          <a:pt x="5613" y="3942"/>
                          <a:pt x="5613" y="3942"/>
                          <a:pt x="5478" y="3942"/>
                        </a:cubicBezTo>
                        <a:cubicBezTo>
                          <a:pt x="5207" y="3942"/>
                          <a:pt x="4802" y="4077"/>
                          <a:pt x="4666" y="4347"/>
                        </a:cubicBezTo>
                        <a:cubicBezTo>
                          <a:pt x="4396" y="4618"/>
                          <a:pt x="4261" y="5023"/>
                          <a:pt x="4261" y="5294"/>
                        </a:cubicBezTo>
                        <a:cubicBezTo>
                          <a:pt x="4261" y="5429"/>
                          <a:pt x="4261" y="5565"/>
                          <a:pt x="4396" y="5700"/>
                        </a:cubicBezTo>
                        <a:cubicBezTo>
                          <a:pt x="4125" y="5700"/>
                          <a:pt x="3855" y="5970"/>
                          <a:pt x="3719" y="6376"/>
                        </a:cubicBezTo>
                        <a:cubicBezTo>
                          <a:pt x="3584" y="6512"/>
                          <a:pt x="3584" y="6782"/>
                          <a:pt x="3584" y="6917"/>
                        </a:cubicBezTo>
                        <a:cubicBezTo>
                          <a:pt x="3584" y="7323"/>
                          <a:pt x="3855" y="7323"/>
                          <a:pt x="3584" y="7729"/>
                        </a:cubicBezTo>
                        <a:cubicBezTo>
                          <a:pt x="3179" y="8270"/>
                          <a:pt x="3043" y="8540"/>
                          <a:pt x="3314" y="9081"/>
                        </a:cubicBezTo>
                        <a:cubicBezTo>
                          <a:pt x="3449" y="9622"/>
                          <a:pt x="3719" y="9893"/>
                          <a:pt x="4261" y="10163"/>
                        </a:cubicBezTo>
                        <a:cubicBezTo>
                          <a:pt x="4261" y="10163"/>
                          <a:pt x="4261" y="10163"/>
                          <a:pt x="4125" y="10299"/>
                        </a:cubicBezTo>
                        <a:cubicBezTo>
                          <a:pt x="3990" y="10434"/>
                          <a:pt x="3990" y="10569"/>
                          <a:pt x="3990" y="10840"/>
                        </a:cubicBezTo>
                        <a:cubicBezTo>
                          <a:pt x="3990" y="11110"/>
                          <a:pt x="4125" y="11651"/>
                          <a:pt x="4396" y="11651"/>
                        </a:cubicBezTo>
                        <a:cubicBezTo>
                          <a:pt x="4125" y="11787"/>
                          <a:pt x="4125" y="12192"/>
                          <a:pt x="4125" y="12463"/>
                        </a:cubicBezTo>
                        <a:cubicBezTo>
                          <a:pt x="4125" y="12733"/>
                          <a:pt x="4125" y="12868"/>
                          <a:pt x="3990" y="13139"/>
                        </a:cubicBezTo>
                        <a:cubicBezTo>
                          <a:pt x="3990" y="13275"/>
                          <a:pt x="3855" y="13275"/>
                          <a:pt x="3855" y="13410"/>
                        </a:cubicBezTo>
                        <a:cubicBezTo>
                          <a:pt x="3855" y="13275"/>
                          <a:pt x="3719" y="13275"/>
                          <a:pt x="3584" y="13139"/>
                        </a:cubicBezTo>
                        <a:cubicBezTo>
                          <a:pt x="3314" y="13004"/>
                          <a:pt x="2908" y="13004"/>
                          <a:pt x="2502" y="13139"/>
                        </a:cubicBezTo>
                        <a:cubicBezTo>
                          <a:pt x="2367" y="12328"/>
                          <a:pt x="1285" y="11787"/>
                          <a:pt x="609" y="12192"/>
                        </a:cubicBezTo>
                        <a:cubicBezTo>
                          <a:pt x="-203" y="12598"/>
                          <a:pt x="-203" y="13545"/>
                          <a:pt x="609" y="13951"/>
                        </a:cubicBezTo>
                        <a:cubicBezTo>
                          <a:pt x="203" y="14357"/>
                          <a:pt x="203" y="15168"/>
                          <a:pt x="473" y="15574"/>
                        </a:cubicBezTo>
                        <a:cubicBezTo>
                          <a:pt x="879" y="16250"/>
                          <a:pt x="1826" y="16115"/>
                          <a:pt x="2367" y="15709"/>
                        </a:cubicBezTo>
                        <a:cubicBezTo>
                          <a:pt x="2502" y="16115"/>
                          <a:pt x="2908" y="16250"/>
                          <a:pt x="3314" y="16250"/>
                        </a:cubicBezTo>
                        <a:cubicBezTo>
                          <a:pt x="3855" y="16250"/>
                          <a:pt x="4125" y="15844"/>
                          <a:pt x="4261" y="15303"/>
                        </a:cubicBezTo>
                        <a:cubicBezTo>
                          <a:pt x="4531" y="15438"/>
                          <a:pt x="4802" y="15574"/>
                          <a:pt x="5072" y="15709"/>
                        </a:cubicBezTo>
                        <a:cubicBezTo>
                          <a:pt x="5207" y="15709"/>
                          <a:pt x="5613" y="15844"/>
                          <a:pt x="5749" y="15709"/>
                        </a:cubicBezTo>
                        <a:cubicBezTo>
                          <a:pt x="5613" y="15980"/>
                          <a:pt x="5749" y="16521"/>
                          <a:pt x="5749" y="16656"/>
                        </a:cubicBezTo>
                        <a:cubicBezTo>
                          <a:pt x="6019" y="17197"/>
                          <a:pt x="6425" y="17197"/>
                          <a:pt x="6966" y="17197"/>
                        </a:cubicBezTo>
                        <a:cubicBezTo>
                          <a:pt x="7101" y="18008"/>
                          <a:pt x="8048" y="18550"/>
                          <a:pt x="8724" y="18008"/>
                        </a:cubicBezTo>
                        <a:cubicBezTo>
                          <a:pt x="8589" y="18008"/>
                          <a:pt x="8724" y="18550"/>
                          <a:pt x="8995" y="18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0" name="Freeform: Shape 6978">
                    <a:extLst>
                      <a:ext uri="{FF2B5EF4-FFF2-40B4-BE49-F238E27FC236}">
                        <a16:creationId xmlns:a16="http://schemas.microsoft.com/office/drawing/2014/main" id="{7F1E1FAE-03F8-ADBE-77EA-B3BA303FB368}"/>
                      </a:ext>
                    </a:extLst>
                  </p:cNvPr>
                  <p:cNvSpPr/>
                  <p:nvPr/>
                </p:nvSpPr>
                <p:spPr>
                  <a:xfrm>
                    <a:off x="7343849" y="5035433"/>
                    <a:ext cx="1399" cy="1838"/>
                  </a:xfrm>
                  <a:custGeom>
                    <a:avLst/>
                    <a:gdLst>
                      <a:gd name="connsiteX0" fmla="*/ 541 w 1399"/>
                      <a:gd name="connsiteY0" fmla="*/ 53 h 1838"/>
                      <a:gd name="connsiteX1" fmla="*/ 135 w 1399"/>
                      <a:gd name="connsiteY1" fmla="*/ 729 h 1838"/>
                      <a:gd name="connsiteX2" fmla="*/ 0 w 1399"/>
                      <a:gd name="connsiteY2" fmla="*/ 1270 h 1838"/>
                      <a:gd name="connsiteX3" fmla="*/ 677 w 1399"/>
                      <a:gd name="connsiteY3" fmla="*/ 1812 h 1838"/>
                      <a:gd name="connsiteX4" fmla="*/ 1353 w 1399"/>
                      <a:gd name="connsiteY4" fmla="*/ 323 h 1838"/>
                      <a:gd name="connsiteX5" fmla="*/ 541 w 1399"/>
                      <a:gd name="connsiteY5" fmla="*/ 53 h 1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99" h="1838">
                        <a:moveTo>
                          <a:pt x="541" y="53"/>
                        </a:moveTo>
                        <a:cubicBezTo>
                          <a:pt x="271" y="53"/>
                          <a:pt x="135" y="459"/>
                          <a:pt x="135" y="729"/>
                        </a:cubicBezTo>
                        <a:cubicBezTo>
                          <a:pt x="0" y="865"/>
                          <a:pt x="0" y="1135"/>
                          <a:pt x="0" y="1270"/>
                        </a:cubicBezTo>
                        <a:cubicBezTo>
                          <a:pt x="0" y="1541"/>
                          <a:pt x="271" y="1947"/>
                          <a:pt x="677" y="1812"/>
                        </a:cubicBezTo>
                        <a:cubicBezTo>
                          <a:pt x="1353" y="1812"/>
                          <a:pt x="1488" y="865"/>
                          <a:pt x="1353" y="323"/>
                        </a:cubicBezTo>
                        <a:cubicBezTo>
                          <a:pt x="1082" y="53"/>
                          <a:pt x="812" y="-82"/>
                          <a:pt x="541" y="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1" name="Freeform: Shape 6979">
                    <a:extLst>
                      <a:ext uri="{FF2B5EF4-FFF2-40B4-BE49-F238E27FC236}">
                        <a16:creationId xmlns:a16="http://schemas.microsoft.com/office/drawing/2014/main" id="{13716581-F885-3B01-34EB-062BA10AE205}"/>
                      </a:ext>
                    </a:extLst>
                  </p:cNvPr>
                  <p:cNvSpPr/>
                  <p:nvPr/>
                </p:nvSpPr>
                <p:spPr>
                  <a:xfrm>
                    <a:off x="7335373" y="5039194"/>
                    <a:ext cx="3441" cy="3190"/>
                  </a:xfrm>
                  <a:custGeom>
                    <a:avLst/>
                    <a:gdLst>
                      <a:gd name="connsiteX0" fmla="*/ 2795 w 3441"/>
                      <a:gd name="connsiteY0" fmla="*/ 1838 h 3190"/>
                      <a:gd name="connsiteX1" fmla="*/ 2253 w 3441"/>
                      <a:gd name="connsiteY1" fmla="*/ 214 h 3190"/>
                      <a:gd name="connsiteX2" fmla="*/ 901 w 3441"/>
                      <a:gd name="connsiteY2" fmla="*/ 214 h 3190"/>
                      <a:gd name="connsiteX3" fmla="*/ 89 w 3441"/>
                      <a:gd name="connsiteY3" fmla="*/ 350 h 3190"/>
                      <a:gd name="connsiteX4" fmla="*/ 495 w 3441"/>
                      <a:gd name="connsiteY4" fmla="*/ 1297 h 3190"/>
                      <a:gd name="connsiteX5" fmla="*/ 225 w 3441"/>
                      <a:gd name="connsiteY5" fmla="*/ 2649 h 3190"/>
                      <a:gd name="connsiteX6" fmla="*/ 1712 w 3441"/>
                      <a:gd name="connsiteY6" fmla="*/ 2784 h 3190"/>
                      <a:gd name="connsiteX7" fmla="*/ 3335 w 3441"/>
                      <a:gd name="connsiteY7" fmla="*/ 2784 h 3190"/>
                      <a:gd name="connsiteX8" fmla="*/ 2795 w 3441"/>
                      <a:gd name="connsiteY8" fmla="*/ 1838 h 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41" h="3190">
                        <a:moveTo>
                          <a:pt x="2795" y="1838"/>
                        </a:moveTo>
                        <a:cubicBezTo>
                          <a:pt x="2930" y="1297"/>
                          <a:pt x="2659" y="620"/>
                          <a:pt x="2253" y="214"/>
                        </a:cubicBezTo>
                        <a:cubicBezTo>
                          <a:pt x="1983" y="79"/>
                          <a:pt x="1171" y="-192"/>
                          <a:pt x="901" y="214"/>
                        </a:cubicBezTo>
                        <a:cubicBezTo>
                          <a:pt x="630" y="79"/>
                          <a:pt x="360" y="79"/>
                          <a:pt x="89" y="350"/>
                        </a:cubicBezTo>
                        <a:cubicBezTo>
                          <a:pt x="-181" y="755"/>
                          <a:pt x="225" y="1026"/>
                          <a:pt x="495" y="1297"/>
                        </a:cubicBezTo>
                        <a:cubicBezTo>
                          <a:pt x="89" y="1567"/>
                          <a:pt x="-46" y="2243"/>
                          <a:pt x="225" y="2649"/>
                        </a:cubicBezTo>
                        <a:cubicBezTo>
                          <a:pt x="630" y="3190"/>
                          <a:pt x="1306" y="3190"/>
                          <a:pt x="1712" y="2784"/>
                        </a:cubicBezTo>
                        <a:cubicBezTo>
                          <a:pt x="2118" y="3325"/>
                          <a:pt x="2930" y="3325"/>
                          <a:pt x="3335" y="2784"/>
                        </a:cubicBezTo>
                        <a:cubicBezTo>
                          <a:pt x="3606" y="2378"/>
                          <a:pt x="3335" y="1838"/>
                          <a:pt x="2795" y="18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2" name="Freeform: Shape 6980">
                    <a:extLst>
                      <a:ext uri="{FF2B5EF4-FFF2-40B4-BE49-F238E27FC236}">
                        <a16:creationId xmlns:a16="http://schemas.microsoft.com/office/drawing/2014/main" id="{74B3461E-369A-9C21-4E07-0894226860E1}"/>
                      </a:ext>
                    </a:extLst>
                  </p:cNvPr>
                  <p:cNvSpPr/>
                  <p:nvPr/>
                </p:nvSpPr>
                <p:spPr>
                  <a:xfrm>
                    <a:off x="7334415" y="5043461"/>
                    <a:ext cx="3915" cy="4558"/>
                  </a:xfrm>
                  <a:custGeom>
                    <a:avLst/>
                    <a:gdLst>
                      <a:gd name="connsiteX0" fmla="*/ 3212 w 3915"/>
                      <a:gd name="connsiteY0" fmla="*/ 1493 h 4558"/>
                      <a:gd name="connsiteX1" fmla="*/ 2941 w 3915"/>
                      <a:gd name="connsiteY1" fmla="*/ 141 h 4558"/>
                      <a:gd name="connsiteX2" fmla="*/ 1453 w 3915"/>
                      <a:gd name="connsiteY2" fmla="*/ 411 h 4558"/>
                      <a:gd name="connsiteX3" fmla="*/ 371 w 3915"/>
                      <a:gd name="connsiteY3" fmla="*/ 276 h 4558"/>
                      <a:gd name="connsiteX4" fmla="*/ 506 w 3915"/>
                      <a:gd name="connsiteY4" fmla="*/ 1629 h 4558"/>
                      <a:gd name="connsiteX5" fmla="*/ 236 w 3915"/>
                      <a:gd name="connsiteY5" fmla="*/ 3252 h 4558"/>
                      <a:gd name="connsiteX6" fmla="*/ 1724 w 3915"/>
                      <a:gd name="connsiteY6" fmla="*/ 3387 h 4558"/>
                      <a:gd name="connsiteX7" fmla="*/ 1994 w 3915"/>
                      <a:gd name="connsiteY7" fmla="*/ 4334 h 4558"/>
                      <a:gd name="connsiteX8" fmla="*/ 2941 w 3915"/>
                      <a:gd name="connsiteY8" fmla="*/ 4469 h 4558"/>
                      <a:gd name="connsiteX9" fmla="*/ 3482 w 3915"/>
                      <a:gd name="connsiteY9" fmla="*/ 3793 h 4558"/>
                      <a:gd name="connsiteX10" fmla="*/ 3482 w 3915"/>
                      <a:gd name="connsiteY10" fmla="*/ 3116 h 4558"/>
                      <a:gd name="connsiteX11" fmla="*/ 3212 w 3915"/>
                      <a:gd name="connsiteY11" fmla="*/ 1493 h 4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15" h="4558">
                        <a:moveTo>
                          <a:pt x="3212" y="1493"/>
                        </a:moveTo>
                        <a:cubicBezTo>
                          <a:pt x="3347" y="953"/>
                          <a:pt x="3347" y="411"/>
                          <a:pt x="2941" y="141"/>
                        </a:cubicBezTo>
                        <a:cubicBezTo>
                          <a:pt x="2536" y="-130"/>
                          <a:pt x="1724" y="6"/>
                          <a:pt x="1453" y="411"/>
                        </a:cubicBezTo>
                        <a:cubicBezTo>
                          <a:pt x="1183" y="141"/>
                          <a:pt x="777" y="6"/>
                          <a:pt x="371" y="276"/>
                        </a:cubicBezTo>
                        <a:cubicBezTo>
                          <a:pt x="-170" y="817"/>
                          <a:pt x="236" y="1223"/>
                          <a:pt x="506" y="1629"/>
                        </a:cubicBezTo>
                        <a:cubicBezTo>
                          <a:pt x="-34" y="2034"/>
                          <a:pt x="-170" y="2711"/>
                          <a:pt x="236" y="3252"/>
                        </a:cubicBezTo>
                        <a:cubicBezTo>
                          <a:pt x="642" y="3793"/>
                          <a:pt x="1318" y="3658"/>
                          <a:pt x="1724" y="3387"/>
                        </a:cubicBezTo>
                        <a:cubicBezTo>
                          <a:pt x="1724" y="3793"/>
                          <a:pt x="1724" y="4063"/>
                          <a:pt x="1994" y="4334"/>
                        </a:cubicBezTo>
                        <a:cubicBezTo>
                          <a:pt x="2265" y="4604"/>
                          <a:pt x="2671" y="4604"/>
                          <a:pt x="2941" y="4469"/>
                        </a:cubicBezTo>
                        <a:cubicBezTo>
                          <a:pt x="3212" y="4334"/>
                          <a:pt x="3482" y="4063"/>
                          <a:pt x="3482" y="3793"/>
                        </a:cubicBezTo>
                        <a:cubicBezTo>
                          <a:pt x="3482" y="3658"/>
                          <a:pt x="3482" y="3252"/>
                          <a:pt x="3482" y="3116"/>
                        </a:cubicBezTo>
                        <a:cubicBezTo>
                          <a:pt x="4159" y="2846"/>
                          <a:pt x="4023" y="1629"/>
                          <a:pt x="3212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3" name="Freeform: Shape 6981">
                    <a:extLst>
                      <a:ext uri="{FF2B5EF4-FFF2-40B4-BE49-F238E27FC236}">
                        <a16:creationId xmlns:a16="http://schemas.microsoft.com/office/drawing/2014/main" id="{F0FA4557-4155-B902-863A-1C227E7B733F}"/>
                      </a:ext>
                    </a:extLst>
                  </p:cNvPr>
                  <p:cNvSpPr/>
                  <p:nvPr/>
                </p:nvSpPr>
                <p:spPr>
                  <a:xfrm>
                    <a:off x="7339013" y="5042358"/>
                    <a:ext cx="5719" cy="8154"/>
                  </a:xfrm>
                  <a:custGeom>
                    <a:avLst/>
                    <a:gdLst>
                      <a:gd name="connsiteX0" fmla="*/ 5241 w 5719"/>
                      <a:gd name="connsiteY0" fmla="*/ 3408 h 8154"/>
                      <a:gd name="connsiteX1" fmla="*/ 5106 w 5719"/>
                      <a:gd name="connsiteY1" fmla="*/ 1785 h 8154"/>
                      <a:gd name="connsiteX2" fmla="*/ 3889 w 5719"/>
                      <a:gd name="connsiteY2" fmla="*/ 1650 h 8154"/>
                      <a:gd name="connsiteX3" fmla="*/ 3077 w 5719"/>
                      <a:gd name="connsiteY3" fmla="*/ 26 h 8154"/>
                      <a:gd name="connsiteX4" fmla="*/ 1725 w 5719"/>
                      <a:gd name="connsiteY4" fmla="*/ 838 h 8154"/>
                      <a:gd name="connsiteX5" fmla="*/ 507 w 5719"/>
                      <a:gd name="connsiteY5" fmla="*/ 1514 h 8154"/>
                      <a:gd name="connsiteX6" fmla="*/ 372 w 5719"/>
                      <a:gd name="connsiteY6" fmla="*/ 2461 h 8154"/>
                      <a:gd name="connsiteX7" fmla="*/ 642 w 5719"/>
                      <a:gd name="connsiteY7" fmla="*/ 2867 h 8154"/>
                      <a:gd name="connsiteX8" fmla="*/ 642 w 5719"/>
                      <a:gd name="connsiteY8" fmla="*/ 3273 h 8154"/>
                      <a:gd name="connsiteX9" fmla="*/ 101 w 5719"/>
                      <a:gd name="connsiteY9" fmla="*/ 3949 h 8154"/>
                      <a:gd name="connsiteX10" fmla="*/ 101 w 5719"/>
                      <a:gd name="connsiteY10" fmla="*/ 4760 h 8154"/>
                      <a:gd name="connsiteX11" fmla="*/ 1184 w 5719"/>
                      <a:gd name="connsiteY11" fmla="*/ 5437 h 8154"/>
                      <a:gd name="connsiteX12" fmla="*/ 1048 w 5719"/>
                      <a:gd name="connsiteY12" fmla="*/ 6113 h 8154"/>
                      <a:gd name="connsiteX13" fmla="*/ 1319 w 5719"/>
                      <a:gd name="connsiteY13" fmla="*/ 6925 h 8154"/>
                      <a:gd name="connsiteX14" fmla="*/ 1995 w 5719"/>
                      <a:gd name="connsiteY14" fmla="*/ 7060 h 8154"/>
                      <a:gd name="connsiteX15" fmla="*/ 2401 w 5719"/>
                      <a:gd name="connsiteY15" fmla="*/ 6925 h 8154"/>
                      <a:gd name="connsiteX16" fmla="*/ 2942 w 5719"/>
                      <a:gd name="connsiteY16" fmla="*/ 7872 h 8154"/>
                      <a:gd name="connsiteX17" fmla="*/ 4430 w 5719"/>
                      <a:gd name="connsiteY17" fmla="*/ 8007 h 8154"/>
                      <a:gd name="connsiteX18" fmla="*/ 5106 w 5719"/>
                      <a:gd name="connsiteY18" fmla="*/ 6925 h 8154"/>
                      <a:gd name="connsiteX19" fmla="*/ 4971 w 5719"/>
                      <a:gd name="connsiteY19" fmla="*/ 6113 h 8154"/>
                      <a:gd name="connsiteX20" fmla="*/ 5241 w 5719"/>
                      <a:gd name="connsiteY20" fmla="*/ 3408 h 8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19" h="8154">
                        <a:moveTo>
                          <a:pt x="5241" y="3408"/>
                        </a:moveTo>
                        <a:cubicBezTo>
                          <a:pt x="5647" y="3002"/>
                          <a:pt x="5512" y="2190"/>
                          <a:pt x="5106" y="1785"/>
                        </a:cubicBezTo>
                        <a:cubicBezTo>
                          <a:pt x="4835" y="1650"/>
                          <a:pt x="4295" y="1379"/>
                          <a:pt x="3889" y="1650"/>
                        </a:cubicBezTo>
                        <a:cubicBezTo>
                          <a:pt x="3889" y="973"/>
                          <a:pt x="3618" y="162"/>
                          <a:pt x="3077" y="26"/>
                        </a:cubicBezTo>
                        <a:cubicBezTo>
                          <a:pt x="2671" y="-109"/>
                          <a:pt x="1725" y="297"/>
                          <a:pt x="1725" y="838"/>
                        </a:cubicBezTo>
                        <a:cubicBezTo>
                          <a:pt x="1184" y="703"/>
                          <a:pt x="778" y="973"/>
                          <a:pt x="507" y="1514"/>
                        </a:cubicBezTo>
                        <a:cubicBezTo>
                          <a:pt x="372" y="1785"/>
                          <a:pt x="372" y="2190"/>
                          <a:pt x="372" y="2461"/>
                        </a:cubicBezTo>
                        <a:cubicBezTo>
                          <a:pt x="372" y="2596"/>
                          <a:pt x="507" y="2732"/>
                          <a:pt x="642" y="2867"/>
                        </a:cubicBezTo>
                        <a:cubicBezTo>
                          <a:pt x="778" y="3273"/>
                          <a:pt x="778" y="3002"/>
                          <a:pt x="642" y="3273"/>
                        </a:cubicBezTo>
                        <a:cubicBezTo>
                          <a:pt x="507" y="3543"/>
                          <a:pt x="237" y="3543"/>
                          <a:pt x="101" y="3949"/>
                        </a:cubicBezTo>
                        <a:cubicBezTo>
                          <a:pt x="-34" y="4219"/>
                          <a:pt x="-34" y="4490"/>
                          <a:pt x="101" y="4760"/>
                        </a:cubicBezTo>
                        <a:cubicBezTo>
                          <a:pt x="237" y="5166"/>
                          <a:pt x="778" y="5437"/>
                          <a:pt x="1184" y="5437"/>
                        </a:cubicBezTo>
                        <a:cubicBezTo>
                          <a:pt x="1048" y="5572"/>
                          <a:pt x="1048" y="5843"/>
                          <a:pt x="1048" y="6113"/>
                        </a:cubicBezTo>
                        <a:cubicBezTo>
                          <a:pt x="1048" y="6383"/>
                          <a:pt x="1184" y="6654"/>
                          <a:pt x="1319" y="6925"/>
                        </a:cubicBezTo>
                        <a:cubicBezTo>
                          <a:pt x="1589" y="7060"/>
                          <a:pt x="1725" y="7060"/>
                          <a:pt x="1995" y="7060"/>
                        </a:cubicBezTo>
                        <a:cubicBezTo>
                          <a:pt x="2130" y="7060"/>
                          <a:pt x="2265" y="7060"/>
                          <a:pt x="2401" y="6925"/>
                        </a:cubicBezTo>
                        <a:cubicBezTo>
                          <a:pt x="2401" y="7330"/>
                          <a:pt x="2671" y="7736"/>
                          <a:pt x="2942" y="7872"/>
                        </a:cubicBezTo>
                        <a:cubicBezTo>
                          <a:pt x="3348" y="8142"/>
                          <a:pt x="3889" y="8277"/>
                          <a:pt x="4430" y="8007"/>
                        </a:cubicBezTo>
                        <a:cubicBezTo>
                          <a:pt x="4835" y="7736"/>
                          <a:pt x="5106" y="7330"/>
                          <a:pt x="5106" y="6925"/>
                        </a:cubicBezTo>
                        <a:cubicBezTo>
                          <a:pt x="5106" y="6654"/>
                          <a:pt x="5106" y="6383"/>
                          <a:pt x="4971" y="6113"/>
                        </a:cubicBezTo>
                        <a:cubicBezTo>
                          <a:pt x="5918" y="5843"/>
                          <a:pt x="5918" y="3543"/>
                          <a:pt x="5241" y="3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4" name="Freeform: Shape 6982">
                    <a:extLst>
                      <a:ext uri="{FF2B5EF4-FFF2-40B4-BE49-F238E27FC236}">
                        <a16:creationId xmlns:a16="http://schemas.microsoft.com/office/drawing/2014/main" id="{DFD85BD1-451B-0C98-C57C-70C09DC7F621}"/>
                      </a:ext>
                    </a:extLst>
                  </p:cNvPr>
                  <p:cNvSpPr/>
                  <p:nvPr/>
                </p:nvSpPr>
                <p:spPr>
                  <a:xfrm>
                    <a:off x="7344857" y="5046713"/>
                    <a:ext cx="2305" cy="3287"/>
                  </a:xfrm>
                  <a:custGeom>
                    <a:avLst/>
                    <a:gdLst>
                      <a:gd name="connsiteX0" fmla="*/ 1291 w 2305"/>
                      <a:gd name="connsiteY0" fmla="*/ 0 h 3287"/>
                      <a:gd name="connsiteX1" fmla="*/ 886 w 2305"/>
                      <a:gd name="connsiteY1" fmla="*/ 135 h 3287"/>
                      <a:gd name="connsiteX2" fmla="*/ 344 w 2305"/>
                      <a:gd name="connsiteY2" fmla="*/ 406 h 3287"/>
                      <a:gd name="connsiteX3" fmla="*/ 480 w 2305"/>
                      <a:gd name="connsiteY3" fmla="*/ 1623 h 3287"/>
                      <a:gd name="connsiteX4" fmla="*/ 344 w 2305"/>
                      <a:gd name="connsiteY4" fmla="*/ 3111 h 3287"/>
                      <a:gd name="connsiteX5" fmla="*/ 1697 w 2305"/>
                      <a:gd name="connsiteY5" fmla="*/ 2164 h 3287"/>
                      <a:gd name="connsiteX6" fmla="*/ 2103 w 2305"/>
                      <a:gd name="connsiteY6" fmla="*/ 1758 h 3287"/>
                      <a:gd name="connsiteX7" fmla="*/ 2103 w 2305"/>
                      <a:gd name="connsiteY7" fmla="*/ 541 h 3287"/>
                      <a:gd name="connsiteX8" fmla="*/ 1291 w 2305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305" h="3287">
                        <a:moveTo>
                          <a:pt x="1291" y="0"/>
                        </a:moveTo>
                        <a:cubicBezTo>
                          <a:pt x="1156" y="0"/>
                          <a:pt x="1021" y="0"/>
                          <a:pt x="886" y="135"/>
                        </a:cubicBezTo>
                        <a:cubicBezTo>
                          <a:pt x="750" y="135"/>
                          <a:pt x="480" y="270"/>
                          <a:pt x="344" y="406"/>
                        </a:cubicBezTo>
                        <a:cubicBezTo>
                          <a:pt x="74" y="812"/>
                          <a:pt x="209" y="1217"/>
                          <a:pt x="480" y="1623"/>
                        </a:cubicBezTo>
                        <a:cubicBezTo>
                          <a:pt x="-61" y="1894"/>
                          <a:pt x="-197" y="2705"/>
                          <a:pt x="344" y="3111"/>
                        </a:cubicBezTo>
                        <a:cubicBezTo>
                          <a:pt x="1021" y="3652"/>
                          <a:pt x="1833" y="2840"/>
                          <a:pt x="1697" y="2164"/>
                        </a:cubicBezTo>
                        <a:cubicBezTo>
                          <a:pt x="1833" y="2164"/>
                          <a:pt x="2103" y="1894"/>
                          <a:pt x="2103" y="1758"/>
                        </a:cubicBezTo>
                        <a:cubicBezTo>
                          <a:pt x="2373" y="1353"/>
                          <a:pt x="2373" y="947"/>
                          <a:pt x="2103" y="541"/>
                        </a:cubicBezTo>
                        <a:cubicBezTo>
                          <a:pt x="1968" y="270"/>
                          <a:pt x="1562" y="135"/>
                          <a:pt x="129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5" name="Freeform: Shape 6983">
                    <a:extLst>
                      <a:ext uri="{FF2B5EF4-FFF2-40B4-BE49-F238E27FC236}">
                        <a16:creationId xmlns:a16="http://schemas.microsoft.com/office/drawing/2014/main" id="{720C3595-E8DB-308F-741F-8D324E5DB402}"/>
                      </a:ext>
                    </a:extLst>
                  </p:cNvPr>
                  <p:cNvSpPr/>
                  <p:nvPr/>
                </p:nvSpPr>
                <p:spPr>
                  <a:xfrm>
                    <a:off x="7339918" y="5050217"/>
                    <a:ext cx="1788" cy="2065"/>
                  </a:xfrm>
                  <a:custGeom>
                    <a:avLst/>
                    <a:gdLst>
                      <a:gd name="connsiteX0" fmla="*/ 1496 w 1788"/>
                      <a:gd name="connsiteY0" fmla="*/ 283 h 2065"/>
                      <a:gd name="connsiteX1" fmla="*/ 685 w 1788"/>
                      <a:gd name="connsiteY1" fmla="*/ 147 h 2065"/>
                      <a:gd name="connsiteX2" fmla="*/ 144 w 1788"/>
                      <a:gd name="connsiteY2" fmla="*/ 1771 h 2065"/>
                      <a:gd name="connsiteX3" fmla="*/ 1767 w 1788"/>
                      <a:gd name="connsiteY3" fmla="*/ 1500 h 2065"/>
                      <a:gd name="connsiteX4" fmla="*/ 1496 w 1788"/>
                      <a:gd name="connsiteY4" fmla="*/ 283 h 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065">
                        <a:moveTo>
                          <a:pt x="1496" y="283"/>
                        </a:moveTo>
                        <a:cubicBezTo>
                          <a:pt x="1361" y="12"/>
                          <a:pt x="955" y="-123"/>
                          <a:pt x="685" y="147"/>
                        </a:cubicBezTo>
                        <a:cubicBezTo>
                          <a:pt x="279" y="418"/>
                          <a:pt x="-262" y="1230"/>
                          <a:pt x="144" y="1771"/>
                        </a:cubicBezTo>
                        <a:cubicBezTo>
                          <a:pt x="549" y="2312"/>
                          <a:pt x="1496" y="2041"/>
                          <a:pt x="1767" y="1500"/>
                        </a:cubicBezTo>
                        <a:cubicBezTo>
                          <a:pt x="1767" y="1230"/>
                          <a:pt x="1902" y="418"/>
                          <a:pt x="1496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46" name="Freeform: Shape 6984">
                    <a:extLst>
                      <a:ext uri="{FF2B5EF4-FFF2-40B4-BE49-F238E27FC236}">
                        <a16:creationId xmlns:a16="http://schemas.microsoft.com/office/drawing/2014/main" id="{03DE1937-FEB4-3787-0A38-2868F56A75C6}"/>
                      </a:ext>
                    </a:extLst>
                  </p:cNvPr>
                  <p:cNvSpPr/>
                  <p:nvPr/>
                </p:nvSpPr>
                <p:spPr>
                  <a:xfrm>
                    <a:off x="7343127" y="5034689"/>
                    <a:ext cx="7740" cy="12209"/>
                  </a:xfrm>
                  <a:custGeom>
                    <a:avLst/>
                    <a:gdLst>
                      <a:gd name="connsiteX0" fmla="*/ 7484 w 7740"/>
                      <a:gd name="connsiteY0" fmla="*/ 4043 h 12209"/>
                      <a:gd name="connsiteX1" fmla="*/ 7484 w 7740"/>
                      <a:gd name="connsiteY1" fmla="*/ 2285 h 12209"/>
                      <a:gd name="connsiteX2" fmla="*/ 6132 w 7740"/>
                      <a:gd name="connsiteY2" fmla="*/ 1609 h 12209"/>
                      <a:gd name="connsiteX3" fmla="*/ 5320 w 7740"/>
                      <a:gd name="connsiteY3" fmla="*/ 121 h 12209"/>
                      <a:gd name="connsiteX4" fmla="*/ 3562 w 7740"/>
                      <a:gd name="connsiteY4" fmla="*/ 392 h 12209"/>
                      <a:gd name="connsiteX5" fmla="*/ 3021 w 7740"/>
                      <a:gd name="connsiteY5" fmla="*/ 256 h 12209"/>
                      <a:gd name="connsiteX6" fmla="*/ 2209 w 7740"/>
                      <a:gd name="connsiteY6" fmla="*/ 662 h 12209"/>
                      <a:gd name="connsiteX7" fmla="*/ 1939 w 7740"/>
                      <a:gd name="connsiteY7" fmla="*/ 1879 h 12209"/>
                      <a:gd name="connsiteX8" fmla="*/ 2074 w 7740"/>
                      <a:gd name="connsiteY8" fmla="*/ 2556 h 12209"/>
                      <a:gd name="connsiteX9" fmla="*/ 1262 w 7740"/>
                      <a:gd name="connsiteY9" fmla="*/ 3908 h 12209"/>
                      <a:gd name="connsiteX10" fmla="*/ 451 w 7740"/>
                      <a:gd name="connsiteY10" fmla="*/ 5937 h 12209"/>
                      <a:gd name="connsiteX11" fmla="*/ 181 w 7740"/>
                      <a:gd name="connsiteY11" fmla="*/ 7425 h 12209"/>
                      <a:gd name="connsiteX12" fmla="*/ 992 w 7740"/>
                      <a:gd name="connsiteY12" fmla="*/ 7966 h 12209"/>
                      <a:gd name="connsiteX13" fmla="*/ 1262 w 7740"/>
                      <a:gd name="connsiteY13" fmla="*/ 7966 h 12209"/>
                      <a:gd name="connsiteX14" fmla="*/ 2344 w 7740"/>
                      <a:gd name="connsiteY14" fmla="*/ 9725 h 12209"/>
                      <a:gd name="connsiteX15" fmla="*/ 2750 w 7740"/>
                      <a:gd name="connsiteY15" fmla="*/ 10671 h 12209"/>
                      <a:gd name="connsiteX16" fmla="*/ 3968 w 7740"/>
                      <a:gd name="connsiteY16" fmla="*/ 10942 h 12209"/>
                      <a:gd name="connsiteX17" fmla="*/ 4103 w 7740"/>
                      <a:gd name="connsiteY17" fmla="*/ 11753 h 12209"/>
                      <a:gd name="connsiteX18" fmla="*/ 5185 w 7740"/>
                      <a:gd name="connsiteY18" fmla="*/ 12159 h 12209"/>
                      <a:gd name="connsiteX19" fmla="*/ 5861 w 7740"/>
                      <a:gd name="connsiteY19" fmla="*/ 11348 h 12209"/>
                      <a:gd name="connsiteX20" fmla="*/ 5726 w 7740"/>
                      <a:gd name="connsiteY20" fmla="*/ 10401 h 12209"/>
                      <a:gd name="connsiteX21" fmla="*/ 6132 w 7740"/>
                      <a:gd name="connsiteY21" fmla="*/ 8642 h 12209"/>
                      <a:gd name="connsiteX22" fmla="*/ 5997 w 7740"/>
                      <a:gd name="connsiteY22" fmla="*/ 8101 h 12209"/>
                      <a:gd name="connsiteX23" fmla="*/ 6538 w 7740"/>
                      <a:gd name="connsiteY23" fmla="*/ 7425 h 12209"/>
                      <a:gd name="connsiteX24" fmla="*/ 6538 w 7740"/>
                      <a:gd name="connsiteY24" fmla="*/ 6072 h 12209"/>
                      <a:gd name="connsiteX25" fmla="*/ 7214 w 7740"/>
                      <a:gd name="connsiteY25" fmla="*/ 5261 h 12209"/>
                      <a:gd name="connsiteX26" fmla="*/ 7484 w 7740"/>
                      <a:gd name="connsiteY26" fmla="*/ 4043 h 12209"/>
                      <a:gd name="connsiteX27" fmla="*/ 7484 w 7740"/>
                      <a:gd name="connsiteY27" fmla="*/ 4043 h 12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40" h="12209">
                        <a:moveTo>
                          <a:pt x="7484" y="4043"/>
                        </a:moveTo>
                        <a:cubicBezTo>
                          <a:pt x="7890" y="3638"/>
                          <a:pt x="7755" y="2826"/>
                          <a:pt x="7484" y="2285"/>
                        </a:cubicBezTo>
                        <a:cubicBezTo>
                          <a:pt x="7214" y="1879"/>
                          <a:pt x="6538" y="1473"/>
                          <a:pt x="6132" y="1609"/>
                        </a:cubicBezTo>
                        <a:cubicBezTo>
                          <a:pt x="6402" y="1068"/>
                          <a:pt x="5861" y="392"/>
                          <a:pt x="5320" y="121"/>
                        </a:cubicBezTo>
                        <a:cubicBezTo>
                          <a:pt x="4914" y="-14"/>
                          <a:pt x="3832" y="-150"/>
                          <a:pt x="3562" y="392"/>
                        </a:cubicBezTo>
                        <a:cubicBezTo>
                          <a:pt x="3427" y="256"/>
                          <a:pt x="3291" y="256"/>
                          <a:pt x="3021" y="256"/>
                        </a:cubicBezTo>
                        <a:cubicBezTo>
                          <a:pt x="2615" y="256"/>
                          <a:pt x="2480" y="392"/>
                          <a:pt x="2209" y="662"/>
                        </a:cubicBezTo>
                        <a:cubicBezTo>
                          <a:pt x="2074" y="1068"/>
                          <a:pt x="1939" y="1473"/>
                          <a:pt x="1939" y="1879"/>
                        </a:cubicBezTo>
                        <a:cubicBezTo>
                          <a:pt x="1939" y="2015"/>
                          <a:pt x="1939" y="2420"/>
                          <a:pt x="2074" y="2556"/>
                        </a:cubicBezTo>
                        <a:cubicBezTo>
                          <a:pt x="1398" y="2556"/>
                          <a:pt x="1398" y="3367"/>
                          <a:pt x="1262" y="3908"/>
                        </a:cubicBezTo>
                        <a:cubicBezTo>
                          <a:pt x="181" y="3908"/>
                          <a:pt x="-496" y="5531"/>
                          <a:pt x="451" y="5937"/>
                        </a:cubicBezTo>
                        <a:cubicBezTo>
                          <a:pt x="181" y="6208"/>
                          <a:pt x="45" y="7019"/>
                          <a:pt x="181" y="7425"/>
                        </a:cubicBezTo>
                        <a:cubicBezTo>
                          <a:pt x="315" y="7831"/>
                          <a:pt x="586" y="7966"/>
                          <a:pt x="992" y="7966"/>
                        </a:cubicBezTo>
                        <a:cubicBezTo>
                          <a:pt x="992" y="7966"/>
                          <a:pt x="1127" y="7966"/>
                          <a:pt x="1262" y="7966"/>
                        </a:cubicBezTo>
                        <a:cubicBezTo>
                          <a:pt x="857" y="8778"/>
                          <a:pt x="1533" y="9589"/>
                          <a:pt x="2344" y="9725"/>
                        </a:cubicBezTo>
                        <a:cubicBezTo>
                          <a:pt x="2209" y="9995"/>
                          <a:pt x="2480" y="10536"/>
                          <a:pt x="2750" y="10671"/>
                        </a:cubicBezTo>
                        <a:cubicBezTo>
                          <a:pt x="3021" y="10942"/>
                          <a:pt x="3562" y="11077"/>
                          <a:pt x="3968" y="10942"/>
                        </a:cubicBezTo>
                        <a:cubicBezTo>
                          <a:pt x="3968" y="11212"/>
                          <a:pt x="4103" y="11618"/>
                          <a:pt x="4103" y="11753"/>
                        </a:cubicBezTo>
                        <a:cubicBezTo>
                          <a:pt x="4374" y="12159"/>
                          <a:pt x="4779" y="12294"/>
                          <a:pt x="5185" y="12159"/>
                        </a:cubicBezTo>
                        <a:cubicBezTo>
                          <a:pt x="5591" y="12024"/>
                          <a:pt x="5861" y="11753"/>
                          <a:pt x="5861" y="11348"/>
                        </a:cubicBezTo>
                        <a:cubicBezTo>
                          <a:pt x="5861" y="11077"/>
                          <a:pt x="5861" y="10671"/>
                          <a:pt x="5726" y="10401"/>
                        </a:cubicBezTo>
                        <a:cubicBezTo>
                          <a:pt x="6402" y="10265"/>
                          <a:pt x="6402" y="9183"/>
                          <a:pt x="6132" y="8642"/>
                        </a:cubicBezTo>
                        <a:cubicBezTo>
                          <a:pt x="5997" y="8372"/>
                          <a:pt x="5861" y="8372"/>
                          <a:pt x="5997" y="8101"/>
                        </a:cubicBezTo>
                        <a:cubicBezTo>
                          <a:pt x="6132" y="7831"/>
                          <a:pt x="6402" y="7695"/>
                          <a:pt x="6538" y="7425"/>
                        </a:cubicBezTo>
                        <a:cubicBezTo>
                          <a:pt x="6808" y="6884"/>
                          <a:pt x="6673" y="6478"/>
                          <a:pt x="6538" y="6072"/>
                        </a:cubicBezTo>
                        <a:cubicBezTo>
                          <a:pt x="6944" y="5937"/>
                          <a:pt x="7079" y="5531"/>
                          <a:pt x="7214" y="5261"/>
                        </a:cubicBezTo>
                        <a:cubicBezTo>
                          <a:pt x="7620" y="4990"/>
                          <a:pt x="7620" y="4585"/>
                          <a:pt x="7484" y="4043"/>
                        </a:cubicBezTo>
                        <a:cubicBezTo>
                          <a:pt x="7484" y="4179"/>
                          <a:pt x="7484" y="4179"/>
                          <a:pt x="7484" y="40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083" name="Graphic 2">
                  <a:extLst>
                    <a:ext uri="{FF2B5EF4-FFF2-40B4-BE49-F238E27FC236}">
                      <a16:creationId xmlns:a16="http://schemas.microsoft.com/office/drawing/2014/main" id="{2799E41B-EEA5-E8AB-DF1A-5595ADD2E232}"/>
                    </a:ext>
                  </a:extLst>
                </p:cNvPr>
                <p:cNvGrpSpPr/>
                <p:nvPr/>
              </p:nvGrpSpPr>
              <p:grpSpPr>
                <a:xfrm>
                  <a:off x="7334677" y="4966687"/>
                  <a:ext cx="15502" cy="81928"/>
                  <a:chOff x="7334677" y="4966687"/>
                  <a:chExt cx="15502" cy="81928"/>
                </a:xfrm>
                <a:solidFill>
                  <a:srgbClr val="85B126"/>
                </a:solidFill>
              </p:grpSpPr>
              <p:sp>
                <p:nvSpPr>
                  <p:cNvPr id="1117" name="Freeform: Shape 6955">
                    <a:extLst>
                      <a:ext uri="{FF2B5EF4-FFF2-40B4-BE49-F238E27FC236}">
                        <a16:creationId xmlns:a16="http://schemas.microsoft.com/office/drawing/2014/main" id="{861D0120-E130-EC60-E67E-ABBFF1AED49B}"/>
                      </a:ext>
                    </a:extLst>
                  </p:cNvPr>
                  <p:cNvSpPr/>
                  <p:nvPr/>
                </p:nvSpPr>
                <p:spPr>
                  <a:xfrm>
                    <a:off x="7339134" y="4966687"/>
                    <a:ext cx="3463" cy="5360"/>
                  </a:xfrm>
                  <a:custGeom>
                    <a:avLst/>
                    <a:gdLst>
                      <a:gd name="connsiteX0" fmla="*/ 792 w 3463"/>
                      <a:gd name="connsiteY0" fmla="*/ 2520 h 5360"/>
                      <a:gd name="connsiteX1" fmla="*/ 386 w 3463"/>
                      <a:gd name="connsiteY1" fmla="*/ 3873 h 5360"/>
                      <a:gd name="connsiteX2" fmla="*/ 1738 w 3463"/>
                      <a:gd name="connsiteY2" fmla="*/ 5361 h 5360"/>
                      <a:gd name="connsiteX3" fmla="*/ 3362 w 3463"/>
                      <a:gd name="connsiteY3" fmla="*/ 4279 h 5360"/>
                      <a:gd name="connsiteX4" fmla="*/ 2550 w 3463"/>
                      <a:gd name="connsiteY4" fmla="*/ 2385 h 5360"/>
                      <a:gd name="connsiteX5" fmla="*/ 2009 w 3463"/>
                      <a:gd name="connsiteY5" fmla="*/ 897 h 5360"/>
                      <a:gd name="connsiteX6" fmla="*/ 251 w 3463"/>
                      <a:gd name="connsiteY6" fmla="*/ 221 h 5360"/>
                      <a:gd name="connsiteX7" fmla="*/ 792 w 3463"/>
                      <a:gd name="connsiteY7" fmla="*/ 2520 h 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63" h="5360">
                        <a:moveTo>
                          <a:pt x="792" y="2520"/>
                        </a:moveTo>
                        <a:cubicBezTo>
                          <a:pt x="386" y="2791"/>
                          <a:pt x="251" y="3332"/>
                          <a:pt x="386" y="3873"/>
                        </a:cubicBezTo>
                        <a:cubicBezTo>
                          <a:pt x="521" y="4684"/>
                          <a:pt x="927" y="5225"/>
                          <a:pt x="1738" y="5361"/>
                        </a:cubicBezTo>
                        <a:cubicBezTo>
                          <a:pt x="2415" y="5361"/>
                          <a:pt x="3227" y="5090"/>
                          <a:pt x="3362" y="4279"/>
                        </a:cubicBezTo>
                        <a:cubicBezTo>
                          <a:pt x="3632" y="3332"/>
                          <a:pt x="3362" y="2791"/>
                          <a:pt x="2550" y="2385"/>
                        </a:cubicBezTo>
                        <a:cubicBezTo>
                          <a:pt x="2821" y="1844"/>
                          <a:pt x="2550" y="897"/>
                          <a:pt x="2009" y="897"/>
                        </a:cubicBezTo>
                        <a:cubicBezTo>
                          <a:pt x="1874" y="221"/>
                          <a:pt x="927" y="-320"/>
                          <a:pt x="251" y="221"/>
                        </a:cubicBezTo>
                        <a:cubicBezTo>
                          <a:pt x="-290" y="897"/>
                          <a:pt x="115" y="1979"/>
                          <a:pt x="792" y="25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8" name="Freeform: Shape 6956">
                    <a:extLst>
                      <a:ext uri="{FF2B5EF4-FFF2-40B4-BE49-F238E27FC236}">
                        <a16:creationId xmlns:a16="http://schemas.microsoft.com/office/drawing/2014/main" id="{5536F243-9B73-A0D1-5340-8C4F35E237CA}"/>
                      </a:ext>
                    </a:extLst>
                  </p:cNvPr>
                  <p:cNvSpPr/>
                  <p:nvPr/>
                </p:nvSpPr>
                <p:spPr>
                  <a:xfrm>
                    <a:off x="7338680" y="4973500"/>
                    <a:ext cx="5051" cy="19431"/>
                  </a:xfrm>
                  <a:custGeom>
                    <a:avLst/>
                    <a:gdLst>
                      <a:gd name="connsiteX0" fmla="*/ 1111 w 5051"/>
                      <a:gd name="connsiteY0" fmla="*/ 5446 h 19431"/>
                      <a:gd name="connsiteX1" fmla="*/ 705 w 5051"/>
                      <a:gd name="connsiteY1" fmla="*/ 6664 h 19431"/>
                      <a:gd name="connsiteX2" fmla="*/ 1652 w 5051"/>
                      <a:gd name="connsiteY2" fmla="*/ 8287 h 19431"/>
                      <a:gd name="connsiteX3" fmla="*/ 1652 w 5051"/>
                      <a:gd name="connsiteY3" fmla="*/ 11127 h 19431"/>
                      <a:gd name="connsiteX4" fmla="*/ 705 w 5051"/>
                      <a:gd name="connsiteY4" fmla="*/ 14103 h 19431"/>
                      <a:gd name="connsiteX5" fmla="*/ 1111 w 5051"/>
                      <a:gd name="connsiteY5" fmla="*/ 14644 h 19431"/>
                      <a:gd name="connsiteX6" fmla="*/ 1381 w 5051"/>
                      <a:gd name="connsiteY6" fmla="*/ 15320 h 19431"/>
                      <a:gd name="connsiteX7" fmla="*/ 975 w 5051"/>
                      <a:gd name="connsiteY7" fmla="*/ 16538 h 19431"/>
                      <a:gd name="connsiteX8" fmla="*/ 2463 w 5051"/>
                      <a:gd name="connsiteY8" fmla="*/ 17755 h 19431"/>
                      <a:gd name="connsiteX9" fmla="*/ 3004 w 5051"/>
                      <a:gd name="connsiteY9" fmla="*/ 19243 h 19431"/>
                      <a:gd name="connsiteX10" fmla="*/ 4492 w 5051"/>
                      <a:gd name="connsiteY10" fmla="*/ 19108 h 19431"/>
                      <a:gd name="connsiteX11" fmla="*/ 4492 w 5051"/>
                      <a:gd name="connsiteY11" fmla="*/ 16132 h 19431"/>
                      <a:gd name="connsiteX12" fmla="*/ 5033 w 5051"/>
                      <a:gd name="connsiteY12" fmla="*/ 14509 h 19431"/>
                      <a:gd name="connsiteX13" fmla="*/ 4763 w 5051"/>
                      <a:gd name="connsiteY13" fmla="*/ 13292 h 19431"/>
                      <a:gd name="connsiteX14" fmla="*/ 4357 w 5051"/>
                      <a:gd name="connsiteY14" fmla="*/ 12615 h 19431"/>
                      <a:gd name="connsiteX15" fmla="*/ 4898 w 5051"/>
                      <a:gd name="connsiteY15" fmla="*/ 11669 h 19431"/>
                      <a:gd name="connsiteX16" fmla="*/ 4898 w 5051"/>
                      <a:gd name="connsiteY16" fmla="*/ 10586 h 19431"/>
                      <a:gd name="connsiteX17" fmla="*/ 4222 w 5051"/>
                      <a:gd name="connsiteY17" fmla="*/ 9775 h 19431"/>
                      <a:gd name="connsiteX18" fmla="*/ 4492 w 5051"/>
                      <a:gd name="connsiteY18" fmla="*/ 8422 h 19431"/>
                      <a:gd name="connsiteX19" fmla="*/ 4087 w 5051"/>
                      <a:gd name="connsiteY19" fmla="*/ 7070 h 19431"/>
                      <a:gd name="connsiteX20" fmla="*/ 4087 w 5051"/>
                      <a:gd name="connsiteY20" fmla="*/ 6393 h 19431"/>
                      <a:gd name="connsiteX21" fmla="*/ 4357 w 5051"/>
                      <a:gd name="connsiteY21" fmla="*/ 5987 h 19431"/>
                      <a:gd name="connsiteX22" fmla="*/ 4357 w 5051"/>
                      <a:gd name="connsiteY22" fmla="*/ 5040 h 19431"/>
                      <a:gd name="connsiteX23" fmla="*/ 4087 w 5051"/>
                      <a:gd name="connsiteY23" fmla="*/ 4364 h 19431"/>
                      <a:gd name="connsiteX24" fmla="*/ 3545 w 5051"/>
                      <a:gd name="connsiteY24" fmla="*/ 2741 h 19431"/>
                      <a:gd name="connsiteX25" fmla="*/ 3545 w 5051"/>
                      <a:gd name="connsiteY25" fmla="*/ 442 h 19431"/>
                      <a:gd name="connsiteX26" fmla="*/ 2463 w 5051"/>
                      <a:gd name="connsiteY26" fmla="*/ 36 h 19431"/>
                      <a:gd name="connsiteX27" fmla="*/ 1652 w 5051"/>
                      <a:gd name="connsiteY27" fmla="*/ 1930 h 19431"/>
                      <a:gd name="connsiteX28" fmla="*/ 1111 w 5051"/>
                      <a:gd name="connsiteY28" fmla="*/ 5446 h 19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051" h="19431">
                        <a:moveTo>
                          <a:pt x="1111" y="5446"/>
                        </a:moveTo>
                        <a:cubicBezTo>
                          <a:pt x="840" y="5717"/>
                          <a:pt x="705" y="6258"/>
                          <a:pt x="705" y="6664"/>
                        </a:cubicBezTo>
                        <a:cubicBezTo>
                          <a:pt x="705" y="7340"/>
                          <a:pt x="1246" y="7746"/>
                          <a:pt x="1652" y="8287"/>
                        </a:cubicBezTo>
                        <a:cubicBezTo>
                          <a:pt x="705" y="9099"/>
                          <a:pt x="975" y="10180"/>
                          <a:pt x="1652" y="11127"/>
                        </a:cubicBezTo>
                        <a:cubicBezTo>
                          <a:pt x="975" y="11533"/>
                          <a:pt x="434" y="13562"/>
                          <a:pt x="705" y="14103"/>
                        </a:cubicBezTo>
                        <a:cubicBezTo>
                          <a:pt x="840" y="14374"/>
                          <a:pt x="975" y="14509"/>
                          <a:pt x="1111" y="14644"/>
                        </a:cubicBezTo>
                        <a:cubicBezTo>
                          <a:pt x="1517" y="14915"/>
                          <a:pt x="1517" y="14779"/>
                          <a:pt x="1381" y="15320"/>
                        </a:cubicBezTo>
                        <a:cubicBezTo>
                          <a:pt x="1246" y="15726"/>
                          <a:pt x="840" y="15997"/>
                          <a:pt x="975" y="16538"/>
                        </a:cubicBezTo>
                        <a:cubicBezTo>
                          <a:pt x="1111" y="17349"/>
                          <a:pt x="1787" y="17755"/>
                          <a:pt x="2463" y="17755"/>
                        </a:cubicBezTo>
                        <a:cubicBezTo>
                          <a:pt x="2463" y="18296"/>
                          <a:pt x="2463" y="18972"/>
                          <a:pt x="3004" y="19243"/>
                        </a:cubicBezTo>
                        <a:cubicBezTo>
                          <a:pt x="3545" y="19514"/>
                          <a:pt x="4087" y="19514"/>
                          <a:pt x="4492" y="19108"/>
                        </a:cubicBezTo>
                        <a:cubicBezTo>
                          <a:pt x="5304" y="18296"/>
                          <a:pt x="5168" y="16944"/>
                          <a:pt x="4492" y="16132"/>
                        </a:cubicBezTo>
                        <a:cubicBezTo>
                          <a:pt x="4898" y="15726"/>
                          <a:pt x="5033" y="15050"/>
                          <a:pt x="5033" y="14509"/>
                        </a:cubicBezTo>
                        <a:cubicBezTo>
                          <a:pt x="5033" y="14103"/>
                          <a:pt x="4898" y="13697"/>
                          <a:pt x="4763" y="13292"/>
                        </a:cubicBezTo>
                        <a:cubicBezTo>
                          <a:pt x="4628" y="13156"/>
                          <a:pt x="4357" y="12750"/>
                          <a:pt x="4357" y="12615"/>
                        </a:cubicBezTo>
                        <a:cubicBezTo>
                          <a:pt x="4357" y="12345"/>
                          <a:pt x="4763" y="11939"/>
                          <a:pt x="4898" y="11669"/>
                        </a:cubicBezTo>
                        <a:cubicBezTo>
                          <a:pt x="5033" y="11398"/>
                          <a:pt x="5033" y="10992"/>
                          <a:pt x="4898" y="10586"/>
                        </a:cubicBezTo>
                        <a:cubicBezTo>
                          <a:pt x="4763" y="10180"/>
                          <a:pt x="4492" y="9910"/>
                          <a:pt x="4222" y="9775"/>
                        </a:cubicBezTo>
                        <a:cubicBezTo>
                          <a:pt x="4492" y="9369"/>
                          <a:pt x="4492" y="8828"/>
                          <a:pt x="4492" y="8422"/>
                        </a:cubicBezTo>
                        <a:cubicBezTo>
                          <a:pt x="4492" y="7881"/>
                          <a:pt x="4222" y="7610"/>
                          <a:pt x="4087" y="7070"/>
                        </a:cubicBezTo>
                        <a:cubicBezTo>
                          <a:pt x="3951" y="6664"/>
                          <a:pt x="3951" y="6799"/>
                          <a:pt x="4087" y="6393"/>
                        </a:cubicBezTo>
                        <a:cubicBezTo>
                          <a:pt x="4222" y="6258"/>
                          <a:pt x="4357" y="6123"/>
                          <a:pt x="4357" y="5987"/>
                        </a:cubicBezTo>
                        <a:cubicBezTo>
                          <a:pt x="4492" y="5717"/>
                          <a:pt x="4492" y="5311"/>
                          <a:pt x="4357" y="5040"/>
                        </a:cubicBezTo>
                        <a:cubicBezTo>
                          <a:pt x="4087" y="4635"/>
                          <a:pt x="3951" y="4770"/>
                          <a:pt x="4087" y="4364"/>
                        </a:cubicBezTo>
                        <a:cubicBezTo>
                          <a:pt x="4222" y="3553"/>
                          <a:pt x="4357" y="3012"/>
                          <a:pt x="3545" y="2741"/>
                        </a:cubicBezTo>
                        <a:cubicBezTo>
                          <a:pt x="3951" y="2065"/>
                          <a:pt x="4222" y="1118"/>
                          <a:pt x="3545" y="442"/>
                        </a:cubicBezTo>
                        <a:cubicBezTo>
                          <a:pt x="3275" y="171"/>
                          <a:pt x="2734" y="-99"/>
                          <a:pt x="2463" y="36"/>
                        </a:cubicBezTo>
                        <a:cubicBezTo>
                          <a:pt x="1922" y="171"/>
                          <a:pt x="1652" y="1253"/>
                          <a:pt x="1652" y="1930"/>
                        </a:cubicBezTo>
                        <a:cubicBezTo>
                          <a:pt x="-377" y="1930"/>
                          <a:pt x="-512" y="4905"/>
                          <a:pt x="1111" y="54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9" name="Freeform: Shape 6957">
                    <a:extLst>
                      <a:ext uri="{FF2B5EF4-FFF2-40B4-BE49-F238E27FC236}">
                        <a16:creationId xmlns:a16="http://schemas.microsoft.com/office/drawing/2014/main" id="{E49EA6E8-DCAE-4B9D-F5AB-D9A599282C17}"/>
                      </a:ext>
                    </a:extLst>
                  </p:cNvPr>
                  <p:cNvSpPr/>
                  <p:nvPr/>
                </p:nvSpPr>
                <p:spPr>
                  <a:xfrm>
                    <a:off x="7338601" y="4993209"/>
                    <a:ext cx="5050" cy="6167"/>
                  </a:xfrm>
                  <a:custGeom>
                    <a:avLst/>
                    <a:gdLst>
                      <a:gd name="connsiteX0" fmla="*/ 2542 w 5050"/>
                      <a:gd name="connsiteY0" fmla="*/ 4809 h 6167"/>
                      <a:gd name="connsiteX1" fmla="*/ 3218 w 5050"/>
                      <a:gd name="connsiteY1" fmla="*/ 6026 h 6167"/>
                      <a:gd name="connsiteX2" fmla="*/ 4706 w 5050"/>
                      <a:gd name="connsiteY2" fmla="*/ 5756 h 6167"/>
                      <a:gd name="connsiteX3" fmla="*/ 4571 w 5050"/>
                      <a:gd name="connsiteY3" fmla="*/ 3998 h 6167"/>
                      <a:gd name="connsiteX4" fmla="*/ 3624 w 5050"/>
                      <a:gd name="connsiteY4" fmla="*/ 1563 h 6167"/>
                      <a:gd name="connsiteX5" fmla="*/ 2407 w 5050"/>
                      <a:gd name="connsiteY5" fmla="*/ 75 h 6167"/>
                      <a:gd name="connsiteX6" fmla="*/ 1325 w 5050"/>
                      <a:gd name="connsiteY6" fmla="*/ 481 h 6167"/>
                      <a:gd name="connsiteX7" fmla="*/ 1460 w 5050"/>
                      <a:gd name="connsiteY7" fmla="*/ 1969 h 6167"/>
                      <a:gd name="connsiteX8" fmla="*/ 107 w 5050"/>
                      <a:gd name="connsiteY8" fmla="*/ 3863 h 6167"/>
                      <a:gd name="connsiteX9" fmla="*/ 2542 w 5050"/>
                      <a:gd name="connsiteY9" fmla="*/ 4809 h 6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050" h="6167">
                        <a:moveTo>
                          <a:pt x="2542" y="4809"/>
                        </a:moveTo>
                        <a:cubicBezTo>
                          <a:pt x="2542" y="5350"/>
                          <a:pt x="2542" y="5891"/>
                          <a:pt x="3218" y="6026"/>
                        </a:cubicBezTo>
                        <a:cubicBezTo>
                          <a:pt x="3759" y="6297"/>
                          <a:pt x="4436" y="6162"/>
                          <a:pt x="4706" y="5756"/>
                        </a:cubicBezTo>
                        <a:cubicBezTo>
                          <a:pt x="5247" y="5215"/>
                          <a:pt x="5112" y="4403"/>
                          <a:pt x="4571" y="3998"/>
                        </a:cubicBezTo>
                        <a:cubicBezTo>
                          <a:pt x="5247" y="3321"/>
                          <a:pt x="4706" y="1563"/>
                          <a:pt x="3624" y="1563"/>
                        </a:cubicBezTo>
                        <a:cubicBezTo>
                          <a:pt x="3759" y="751"/>
                          <a:pt x="3218" y="210"/>
                          <a:pt x="2407" y="75"/>
                        </a:cubicBezTo>
                        <a:cubicBezTo>
                          <a:pt x="2001" y="-60"/>
                          <a:pt x="1595" y="-60"/>
                          <a:pt x="1325" y="481"/>
                        </a:cubicBezTo>
                        <a:cubicBezTo>
                          <a:pt x="1054" y="1022"/>
                          <a:pt x="1189" y="1563"/>
                          <a:pt x="1460" y="1969"/>
                        </a:cubicBezTo>
                        <a:cubicBezTo>
                          <a:pt x="513" y="2104"/>
                          <a:pt x="-299" y="2916"/>
                          <a:pt x="107" y="3863"/>
                        </a:cubicBezTo>
                        <a:cubicBezTo>
                          <a:pt x="378" y="4944"/>
                          <a:pt x="1595" y="4944"/>
                          <a:pt x="2542" y="480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0" name="Freeform: Shape 6958">
                    <a:extLst>
                      <a:ext uri="{FF2B5EF4-FFF2-40B4-BE49-F238E27FC236}">
                        <a16:creationId xmlns:a16="http://schemas.microsoft.com/office/drawing/2014/main" id="{28B9C217-9465-A12E-4EF8-49BB07873542}"/>
                      </a:ext>
                    </a:extLst>
                  </p:cNvPr>
                  <p:cNvSpPr/>
                  <p:nvPr/>
                </p:nvSpPr>
                <p:spPr>
                  <a:xfrm>
                    <a:off x="7340744" y="4999445"/>
                    <a:ext cx="6601" cy="16902"/>
                  </a:xfrm>
                  <a:custGeom>
                    <a:avLst/>
                    <a:gdLst>
                      <a:gd name="connsiteX0" fmla="*/ 1752 w 6601"/>
                      <a:gd name="connsiteY0" fmla="*/ 2361 h 16902"/>
                      <a:gd name="connsiteX1" fmla="*/ 264 w 6601"/>
                      <a:gd name="connsiteY1" fmla="*/ 4931 h 16902"/>
                      <a:gd name="connsiteX2" fmla="*/ 806 w 6601"/>
                      <a:gd name="connsiteY2" fmla="*/ 5472 h 16902"/>
                      <a:gd name="connsiteX3" fmla="*/ 940 w 6601"/>
                      <a:gd name="connsiteY3" fmla="*/ 6148 h 16902"/>
                      <a:gd name="connsiteX4" fmla="*/ 806 w 6601"/>
                      <a:gd name="connsiteY4" fmla="*/ 7095 h 16902"/>
                      <a:gd name="connsiteX5" fmla="*/ 1346 w 6601"/>
                      <a:gd name="connsiteY5" fmla="*/ 8177 h 16902"/>
                      <a:gd name="connsiteX6" fmla="*/ 400 w 6601"/>
                      <a:gd name="connsiteY6" fmla="*/ 9665 h 16902"/>
                      <a:gd name="connsiteX7" fmla="*/ 670 w 6601"/>
                      <a:gd name="connsiteY7" fmla="*/ 10882 h 16902"/>
                      <a:gd name="connsiteX8" fmla="*/ 1076 w 6601"/>
                      <a:gd name="connsiteY8" fmla="*/ 11288 h 16902"/>
                      <a:gd name="connsiteX9" fmla="*/ 1346 w 6601"/>
                      <a:gd name="connsiteY9" fmla="*/ 11424 h 16902"/>
                      <a:gd name="connsiteX10" fmla="*/ 940 w 6601"/>
                      <a:gd name="connsiteY10" fmla="*/ 11829 h 16902"/>
                      <a:gd name="connsiteX11" fmla="*/ 2564 w 6601"/>
                      <a:gd name="connsiteY11" fmla="*/ 14670 h 16902"/>
                      <a:gd name="connsiteX12" fmla="*/ 4457 w 6601"/>
                      <a:gd name="connsiteY12" fmla="*/ 16834 h 16902"/>
                      <a:gd name="connsiteX13" fmla="*/ 5269 w 6601"/>
                      <a:gd name="connsiteY13" fmla="*/ 15617 h 16902"/>
                      <a:gd name="connsiteX14" fmla="*/ 5269 w 6601"/>
                      <a:gd name="connsiteY14" fmla="*/ 14940 h 16902"/>
                      <a:gd name="connsiteX15" fmla="*/ 6216 w 6601"/>
                      <a:gd name="connsiteY15" fmla="*/ 11965 h 16902"/>
                      <a:gd name="connsiteX16" fmla="*/ 5810 w 6601"/>
                      <a:gd name="connsiteY16" fmla="*/ 11018 h 16902"/>
                      <a:gd name="connsiteX17" fmla="*/ 5946 w 6601"/>
                      <a:gd name="connsiteY17" fmla="*/ 9935 h 16902"/>
                      <a:gd name="connsiteX18" fmla="*/ 4999 w 6601"/>
                      <a:gd name="connsiteY18" fmla="*/ 8448 h 16902"/>
                      <a:gd name="connsiteX19" fmla="*/ 5675 w 6601"/>
                      <a:gd name="connsiteY19" fmla="*/ 6284 h 16902"/>
                      <a:gd name="connsiteX20" fmla="*/ 4593 w 6601"/>
                      <a:gd name="connsiteY20" fmla="*/ 4525 h 16902"/>
                      <a:gd name="connsiteX21" fmla="*/ 4593 w 6601"/>
                      <a:gd name="connsiteY21" fmla="*/ 3308 h 16902"/>
                      <a:gd name="connsiteX22" fmla="*/ 4052 w 6601"/>
                      <a:gd name="connsiteY22" fmla="*/ 2496 h 16902"/>
                      <a:gd name="connsiteX23" fmla="*/ 4457 w 6601"/>
                      <a:gd name="connsiteY23" fmla="*/ 1685 h 16902"/>
                      <a:gd name="connsiteX24" fmla="*/ 3240 w 6601"/>
                      <a:gd name="connsiteY24" fmla="*/ 197 h 16902"/>
                      <a:gd name="connsiteX25" fmla="*/ 1752 w 6601"/>
                      <a:gd name="connsiteY25" fmla="*/ 2361 h 16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601" h="16902">
                        <a:moveTo>
                          <a:pt x="1752" y="2361"/>
                        </a:moveTo>
                        <a:cubicBezTo>
                          <a:pt x="670" y="2632"/>
                          <a:pt x="-547" y="3714"/>
                          <a:pt x="264" y="4931"/>
                        </a:cubicBezTo>
                        <a:cubicBezTo>
                          <a:pt x="400" y="5202"/>
                          <a:pt x="670" y="5337"/>
                          <a:pt x="806" y="5472"/>
                        </a:cubicBezTo>
                        <a:cubicBezTo>
                          <a:pt x="1211" y="5878"/>
                          <a:pt x="1076" y="5742"/>
                          <a:pt x="940" y="6148"/>
                        </a:cubicBezTo>
                        <a:cubicBezTo>
                          <a:pt x="806" y="6419"/>
                          <a:pt x="670" y="6825"/>
                          <a:pt x="806" y="7095"/>
                        </a:cubicBezTo>
                        <a:cubicBezTo>
                          <a:pt x="806" y="7501"/>
                          <a:pt x="1211" y="7772"/>
                          <a:pt x="1346" y="8177"/>
                        </a:cubicBezTo>
                        <a:cubicBezTo>
                          <a:pt x="806" y="8448"/>
                          <a:pt x="535" y="8989"/>
                          <a:pt x="400" y="9665"/>
                        </a:cubicBezTo>
                        <a:cubicBezTo>
                          <a:pt x="400" y="10071"/>
                          <a:pt x="400" y="10477"/>
                          <a:pt x="670" y="10882"/>
                        </a:cubicBezTo>
                        <a:cubicBezTo>
                          <a:pt x="806" y="11018"/>
                          <a:pt x="940" y="11153"/>
                          <a:pt x="1076" y="11288"/>
                        </a:cubicBezTo>
                        <a:cubicBezTo>
                          <a:pt x="1211" y="11424"/>
                          <a:pt x="1211" y="11424"/>
                          <a:pt x="1346" y="11424"/>
                        </a:cubicBezTo>
                        <a:cubicBezTo>
                          <a:pt x="1346" y="11559"/>
                          <a:pt x="1211" y="11694"/>
                          <a:pt x="940" y="11829"/>
                        </a:cubicBezTo>
                        <a:cubicBezTo>
                          <a:pt x="-141" y="13047"/>
                          <a:pt x="940" y="15346"/>
                          <a:pt x="2564" y="14670"/>
                        </a:cubicBezTo>
                        <a:cubicBezTo>
                          <a:pt x="2158" y="15752"/>
                          <a:pt x="3376" y="17240"/>
                          <a:pt x="4457" y="16834"/>
                        </a:cubicBezTo>
                        <a:cubicBezTo>
                          <a:pt x="4999" y="16699"/>
                          <a:pt x="5269" y="16158"/>
                          <a:pt x="5269" y="15617"/>
                        </a:cubicBezTo>
                        <a:cubicBezTo>
                          <a:pt x="5269" y="15481"/>
                          <a:pt x="5269" y="15211"/>
                          <a:pt x="5269" y="14940"/>
                        </a:cubicBezTo>
                        <a:cubicBezTo>
                          <a:pt x="6486" y="14535"/>
                          <a:pt x="7027" y="13047"/>
                          <a:pt x="6216" y="11965"/>
                        </a:cubicBezTo>
                        <a:cubicBezTo>
                          <a:pt x="5946" y="11559"/>
                          <a:pt x="5675" y="11559"/>
                          <a:pt x="5810" y="11018"/>
                        </a:cubicBezTo>
                        <a:cubicBezTo>
                          <a:pt x="5946" y="10612"/>
                          <a:pt x="6080" y="10341"/>
                          <a:pt x="5946" y="9935"/>
                        </a:cubicBezTo>
                        <a:cubicBezTo>
                          <a:pt x="5946" y="9124"/>
                          <a:pt x="5540" y="8854"/>
                          <a:pt x="4999" y="8448"/>
                        </a:cubicBezTo>
                        <a:cubicBezTo>
                          <a:pt x="5540" y="7772"/>
                          <a:pt x="5810" y="7230"/>
                          <a:pt x="5675" y="6284"/>
                        </a:cubicBezTo>
                        <a:cubicBezTo>
                          <a:pt x="5675" y="5472"/>
                          <a:pt x="5269" y="4931"/>
                          <a:pt x="4593" y="4525"/>
                        </a:cubicBezTo>
                        <a:cubicBezTo>
                          <a:pt x="4728" y="4119"/>
                          <a:pt x="4863" y="3714"/>
                          <a:pt x="4593" y="3308"/>
                        </a:cubicBezTo>
                        <a:cubicBezTo>
                          <a:pt x="4457" y="3037"/>
                          <a:pt x="4052" y="2767"/>
                          <a:pt x="4052" y="2496"/>
                        </a:cubicBezTo>
                        <a:cubicBezTo>
                          <a:pt x="4052" y="2361"/>
                          <a:pt x="4322" y="1955"/>
                          <a:pt x="4457" y="1685"/>
                        </a:cubicBezTo>
                        <a:cubicBezTo>
                          <a:pt x="4593" y="873"/>
                          <a:pt x="4187" y="-74"/>
                          <a:pt x="3240" y="197"/>
                        </a:cubicBezTo>
                        <a:cubicBezTo>
                          <a:pt x="2158" y="-615"/>
                          <a:pt x="1617" y="1279"/>
                          <a:pt x="1752" y="23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1" name="Freeform: Shape 6959">
                    <a:extLst>
                      <a:ext uri="{FF2B5EF4-FFF2-40B4-BE49-F238E27FC236}">
                        <a16:creationId xmlns:a16="http://schemas.microsoft.com/office/drawing/2014/main" id="{3CEDFE45-D96F-5E53-04AF-C9531AF4494D}"/>
                      </a:ext>
                    </a:extLst>
                  </p:cNvPr>
                  <p:cNvSpPr/>
                  <p:nvPr/>
                </p:nvSpPr>
                <p:spPr>
                  <a:xfrm>
                    <a:off x="7335855" y="5007481"/>
                    <a:ext cx="4747" cy="7200"/>
                  </a:xfrm>
                  <a:custGeom>
                    <a:avLst/>
                    <a:gdLst>
                      <a:gd name="connsiteX0" fmla="*/ 2177 w 4747"/>
                      <a:gd name="connsiteY0" fmla="*/ 5280 h 7200"/>
                      <a:gd name="connsiteX1" fmla="*/ 3124 w 4747"/>
                      <a:gd name="connsiteY1" fmla="*/ 7174 h 7200"/>
                      <a:gd name="connsiteX2" fmla="*/ 4612 w 4747"/>
                      <a:gd name="connsiteY2" fmla="*/ 6363 h 7200"/>
                      <a:gd name="connsiteX3" fmla="*/ 4341 w 4747"/>
                      <a:gd name="connsiteY3" fmla="*/ 5551 h 7200"/>
                      <a:gd name="connsiteX4" fmla="*/ 4747 w 4747"/>
                      <a:gd name="connsiteY4" fmla="*/ 4063 h 7200"/>
                      <a:gd name="connsiteX5" fmla="*/ 3665 w 4747"/>
                      <a:gd name="connsiteY5" fmla="*/ 2711 h 7200"/>
                      <a:gd name="connsiteX6" fmla="*/ 3665 w 4747"/>
                      <a:gd name="connsiteY6" fmla="*/ 411 h 7200"/>
                      <a:gd name="connsiteX7" fmla="*/ 2448 w 4747"/>
                      <a:gd name="connsiteY7" fmla="*/ 141 h 7200"/>
                      <a:gd name="connsiteX8" fmla="*/ 1501 w 4747"/>
                      <a:gd name="connsiteY8" fmla="*/ 547 h 7200"/>
                      <a:gd name="connsiteX9" fmla="*/ 1636 w 4747"/>
                      <a:gd name="connsiteY9" fmla="*/ 2440 h 7200"/>
                      <a:gd name="connsiteX10" fmla="*/ 13 w 4747"/>
                      <a:gd name="connsiteY10" fmla="*/ 4334 h 7200"/>
                      <a:gd name="connsiteX11" fmla="*/ 2177 w 4747"/>
                      <a:gd name="connsiteY11" fmla="*/ 5280 h 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47" h="7200">
                        <a:moveTo>
                          <a:pt x="2177" y="5280"/>
                        </a:moveTo>
                        <a:cubicBezTo>
                          <a:pt x="2177" y="6092"/>
                          <a:pt x="2177" y="6904"/>
                          <a:pt x="3124" y="7174"/>
                        </a:cubicBezTo>
                        <a:cubicBezTo>
                          <a:pt x="3800" y="7310"/>
                          <a:pt x="4477" y="6904"/>
                          <a:pt x="4612" y="6363"/>
                        </a:cubicBezTo>
                        <a:cubicBezTo>
                          <a:pt x="4612" y="5957"/>
                          <a:pt x="4477" y="5822"/>
                          <a:pt x="4341" y="5551"/>
                        </a:cubicBezTo>
                        <a:cubicBezTo>
                          <a:pt x="4206" y="4875"/>
                          <a:pt x="4747" y="4604"/>
                          <a:pt x="4747" y="4063"/>
                        </a:cubicBezTo>
                        <a:cubicBezTo>
                          <a:pt x="4747" y="3387"/>
                          <a:pt x="4341" y="2846"/>
                          <a:pt x="3665" y="2711"/>
                        </a:cubicBezTo>
                        <a:cubicBezTo>
                          <a:pt x="3936" y="1899"/>
                          <a:pt x="4341" y="1087"/>
                          <a:pt x="3665" y="411"/>
                        </a:cubicBezTo>
                        <a:cubicBezTo>
                          <a:pt x="3259" y="6"/>
                          <a:pt x="2853" y="-130"/>
                          <a:pt x="2448" y="141"/>
                        </a:cubicBezTo>
                        <a:cubicBezTo>
                          <a:pt x="2042" y="141"/>
                          <a:pt x="1636" y="276"/>
                          <a:pt x="1501" y="547"/>
                        </a:cubicBezTo>
                        <a:cubicBezTo>
                          <a:pt x="1095" y="1087"/>
                          <a:pt x="1366" y="1764"/>
                          <a:pt x="1636" y="2440"/>
                        </a:cubicBezTo>
                        <a:cubicBezTo>
                          <a:pt x="825" y="2711"/>
                          <a:pt x="-122" y="3387"/>
                          <a:pt x="13" y="4334"/>
                        </a:cubicBezTo>
                        <a:cubicBezTo>
                          <a:pt x="148" y="5146"/>
                          <a:pt x="1230" y="5416"/>
                          <a:pt x="2177" y="528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2" name="Freeform: Shape 6960">
                    <a:extLst>
                      <a:ext uri="{FF2B5EF4-FFF2-40B4-BE49-F238E27FC236}">
                        <a16:creationId xmlns:a16="http://schemas.microsoft.com/office/drawing/2014/main" id="{2E2C51BF-52A2-79FD-776D-E2295FAA6918}"/>
                      </a:ext>
                    </a:extLst>
                  </p:cNvPr>
                  <p:cNvSpPr/>
                  <p:nvPr/>
                </p:nvSpPr>
                <p:spPr>
                  <a:xfrm>
                    <a:off x="7339608" y="5016667"/>
                    <a:ext cx="5252" cy="7563"/>
                  </a:xfrm>
                  <a:custGeom>
                    <a:avLst/>
                    <a:gdLst>
                      <a:gd name="connsiteX0" fmla="*/ 183 w 5252"/>
                      <a:gd name="connsiteY0" fmla="*/ 5157 h 7563"/>
                      <a:gd name="connsiteX1" fmla="*/ 2347 w 5252"/>
                      <a:gd name="connsiteY1" fmla="*/ 5969 h 7563"/>
                      <a:gd name="connsiteX2" fmla="*/ 4511 w 5252"/>
                      <a:gd name="connsiteY2" fmla="*/ 7457 h 7563"/>
                      <a:gd name="connsiteX3" fmla="*/ 4781 w 5252"/>
                      <a:gd name="connsiteY3" fmla="*/ 5563 h 7563"/>
                      <a:gd name="connsiteX4" fmla="*/ 5052 w 5252"/>
                      <a:gd name="connsiteY4" fmla="*/ 3670 h 7563"/>
                      <a:gd name="connsiteX5" fmla="*/ 4646 w 5252"/>
                      <a:gd name="connsiteY5" fmla="*/ 3399 h 7563"/>
                      <a:gd name="connsiteX6" fmla="*/ 4240 w 5252"/>
                      <a:gd name="connsiteY6" fmla="*/ 2993 h 7563"/>
                      <a:gd name="connsiteX7" fmla="*/ 4105 w 5252"/>
                      <a:gd name="connsiteY7" fmla="*/ 1370 h 7563"/>
                      <a:gd name="connsiteX8" fmla="*/ 2076 w 5252"/>
                      <a:gd name="connsiteY8" fmla="*/ 17 h 7563"/>
                      <a:gd name="connsiteX9" fmla="*/ 1130 w 5252"/>
                      <a:gd name="connsiteY9" fmla="*/ 964 h 7563"/>
                      <a:gd name="connsiteX10" fmla="*/ 724 w 5252"/>
                      <a:gd name="connsiteY10" fmla="*/ 1370 h 7563"/>
                      <a:gd name="connsiteX11" fmla="*/ 994 w 5252"/>
                      <a:gd name="connsiteY11" fmla="*/ 3129 h 7563"/>
                      <a:gd name="connsiteX12" fmla="*/ 183 w 5252"/>
                      <a:gd name="connsiteY12" fmla="*/ 5157 h 7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52" h="7563">
                        <a:moveTo>
                          <a:pt x="183" y="5157"/>
                        </a:moveTo>
                        <a:cubicBezTo>
                          <a:pt x="588" y="6239"/>
                          <a:pt x="1400" y="6104"/>
                          <a:pt x="2347" y="5969"/>
                        </a:cubicBezTo>
                        <a:cubicBezTo>
                          <a:pt x="2617" y="7051"/>
                          <a:pt x="3294" y="7863"/>
                          <a:pt x="4511" y="7457"/>
                        </a:cubicBezTo>
                        <a:cubicBezTo>
                          <a:pt x="5323" y="7186"/>
                          <a:pt x="5458" y="5969"/>
                          <a:pt x="4781" y="5563"/>
                        </a:cubicBezTo>
                        <a:cubicBezTo>
                          <a:pt x="5187" y="5022"/>
                          <a:pt x="5458" y="4346"/>
                          <a:pt x="5052" y="3670"/>
                        </a:cubicBezTo>
                        <a:cubicBezTo>
                          <a:pt x="4917" y="3534"/>
                          <a:pt x="4917" y="3534"/>
                          <a:pt x="4646" y="3399"/>
                        </a:cubicBezTo>
                        <a:cubicBezTo>
                          <a:pt x="4376" y="3129"/>
                          <a:pt x="4376" y="3399"/>
                          <a:pt x="4240" y="2993"/>
                        </a:cubicBezTo>
                        <a:cubicBezTo>
                          <a:pt x="4105" y="2452"/>
                          <a:pt x="4240" y="1911"/>
                          <a:pt x="4105" y="1370"/>
                        </a:cubicBezTo>
                        <a:cubicBezTo>
                          <a:pt x="3835" y="559"/>
                          <a:pt x="3023" y="-118"/>
                          <a:pt x="2076" y="17"/>
                        </a:cubicBezTo>
                        <a:cubicBezTo>
                          <a:pt x="1535" y="17"/>
                          <a:pt x="1130" y="423"/>
                          <a:pt x="1130" y="964"/>
                        </a:cubicBezTo>
                        <a:cubicBezTo>
                          <a:pt x="994" y="964"/>
                          <a:pt x="859" y="1100"/>
                          <a:pt x="724" y="1370"/>
                        </a:cubicBezTo>
                        <a:cubicBezTo>
                          <a:pt x="453" y="1911"/>
                          <a:pt x="724" y="2587"/>
                          <a:pt x="994" y="3129"/>
                        </a:cubicBezTo>
                        <a:cubicBezTo>
                          <a:pt x="47" y="3399"/>
                          <a:pt x="-223" y="4210"/>
                          <a:pt x="183" y="515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3" name="Freeform: Shape 6961">
                    <a:extLst>
                      <a:ext uri="{FF2B5EF4-FFF2-40B4-BE49-F238E27FC236}">
                        <a16:creationId xmlns:a16="http://schemas.microsoft.com/office/drawing/2014/main" id="{5265FB2E-A71F-40B3-EB2B-329F0055A327}"/>
                      </a:ext>
                    </a:extLst>
                  </p:cNvPr>
                  <p:cNvSpPr/>
                  <p:nvPr/>
                </p:nvSpPr>
                <p:spPr>
                  <a:xfrm>
                    <a:off x="7342496" y="5024851"/>
                    <a:ext cx="6022" cy="8842"/>
                  </a:xfrm>
                  <a:custGeom>
                    <a:avLst/>
                    <a:gdLst>
                      <a:gd name="connsiteX0" fmla="*/ 4599 w 6022"/>
                      <a:gd name="connsiteY0" fmla="*/ 1572 h 8842"/>
                      <a:gd name="connsiteX1" fmla="*/ 4193 w 6022"/>
                      <a:gd name="connsiteY1" fmla="*/ 490 h 8842"/>
                      <a:gd name="connsiteX2" fmla="*/ 2029 w 6022"/>
                      <a:gd name="connsiteY2" fmla="*/ 760 h 8842"/>
                      <a:gd name="connsiteX3" fmla="*/ 1623 w 6022"/>
                      <a:gd name="connsiteY3" fmla="*/ 1031 h 8842"/>
                      <a:gd name="connsiteX4" fmla="*/ 1488 w 6022"/>
                      <a:gd name="connsiteY4" fmla="*/ 2384 h 8842"/>
                      <a:gd name="connsiteX5" fmla="*/ 0 w 6022"/>
                      <a:gd name="connsiteY5" fmla="*/ 3872 h 8842"/>
                      <a:gd name="connsiteX6" fmla="*/ 1082 w 6022"/>
                      <a:gd name="connsiteY6" fmla="*/ 5630 h 8842"/>
                      <a:gd name="connsiteX7" fmla="*/ 1623 w 6022"/>
                      <a:gd name="connsiteY7" fmla="*/ 5765 h 8842"/>
                      <a:gd name="connsiteX8" fmla="*/ 2029 w 6022"/>
                      <a:gd name="connsiteY8" fmla="*/ 6171 h 8842"/>
                      <a:gd name="connsiteX9" fmla="*/ 2164 w 6022"/>
                      <a:gd name="connsiteY9" fmla="*/ 7253 h 8842"/>
                      <a:gd name="connsiteX10" fmla="*/ 3382 w 6022"/>
                      <a:gd name="connsiteY10" fmla="*/ 7929 h 8842"/>
                      <a:gd name="connsiteX11" fmla="*/ 5817 w 6022"/>
                      <a:gd name="connsiteY11" fmla="*/ 7929 h 8842"/>
                      <a:gd name="connsiteX12" fmla="*/ 5817 w 6022"/>
                      <a:gd name="connsiteY12" fmla="*/ 6982 h 8842"/>
                      <a:gd name="connsiteX13" fmla="*/ 5681 w 6022"/>
                      <a:gd name="connsiteY13" fmla="*/ 6036 h 8842"/>
                      <a:gd name="connsiteX14" fmla="*/ 5952 w 6022"/>
                      <a:gd name="connsiteY14" fmla="*/ 5495 h 8842"/>
                      <a:gd name="connsiteX15" fmla="*/ 5005 w 6022"/>
                      <a:gd name="connsiteY15" fmla="*/ 3872 h 8842"/>
                      <a:gd name="connsiteX16" fmla="*/ 4870 w 6022"/>
                      <a:gd name="connsiteY16" fmla="*/ 2384 h 8842"/>
                      <a:gd name="connsiteX17" fmla="*/ 4599 w 6022"/>
                      <a:gd name="connsiteY17" fmla="*/ 1572 h 8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22" h="8842">
                        <a:moveTo>
                          <a:pt x="4599" y="1572"/>
                        </a:moveTo>
                        <a:cubicBezTo>
                          <a:pt x="4599" y="1166"/>
                          <a:pt x="4464" y="760"/>
                          <a:pt x="4193" y="490"/>
                        </a:cubicBezTo>
                        <a:cubicBezTo>
                          <a:pt x="3652" y="-321"/>
                          <a:pt x="2300" y="-51"/>
                          <a:pt x="2029" y="760"/>
                        </a:cubicBezTo>
                        <a:cubicBezTo>
                          <a:pt x="1894" y="760"/>
                          <a:pt x="1758" y="760"/>
                          <a:pt x="1623" y="1031"/>
                        </a:cubicBezTo>
                        <a:cubicBezTo>
                          <a:pt x="1218" y="1437"/>
                          <a:pt x="1353" y="1978"/>
                          <a:pt x="1488" y="2384"/>
                        </a:cubicBezTo>
                        <a:cubicBezTo>
                          <a:pt x="812" y="2654"/>
                          <a:pt x="0" y="3060"/>
                          <a:pt x="0" y="3872"/>
                        </a:cubicBezTo>
                        <a:cubicBezTo>
                          <a:pt x="0" y="4683"/>
                          <a:pt x="406" y="5359"/>
                          <a:pt x="1082" y="5630"/>
                        </a:cubicBezTo>
                        <a:cubicBezTo>
                          <a:pt x="1218" y="5765"/>
                          <a:pt x="1488" y="5765"/>
                          <a:pt x="1623" y="5765"/>
                        </a:cubicBezTo>
                        <a:cubicBezTo>
                          <a:pt x="2029" y="5900"/>
                          <a:pt x="2029" y="5765"/>
                          <a:pt x="2029" y="6171"/>
                        </a:cubicBezTo>
                        <a:cubicBezTo>
                          <a:pt x="2029" y="6577"/>
                          <a:pt x="2029" y="6847"/>
                          <a:pt x="2164" y="7253"/>
                        </a:cubicBezTo>
                        <a:cubicBezTo>
                          <a:pt x="2435" y="7794"/>
                          <a:pt x="2976" y="8065"/>
                          <a:pt x="3382" y="7929"/>
                        </a:cubicBezTo>
                        <a:cubicBezTo>
                          <a:pt x="3652" y="9147"/>
                          <a:pt x="5411" y="9147"/>
                          <a:pt x="5817" y="7929"/>
                        </a:cubicBezTo>
                        <a:cubicBezTo>
                          <a:pt x="5952" y="7659"/>
                          <a:pt x="5952" y="7253"/>
                          <a:pt x="5817" y="6982"/>
                        </a:cubicBezTo>
                        <a:cubicBezTo>
                          <a:pt x="5681" y="6577"/>
                          <a:pt x="5546" y="6712"/>
                          <a:pt x="5681" y="6036"/>
                        </a:cubicBezTo>
                        <a:cubicBezTo>
                          <a:pt x="5681" y="5900"/>
                          <a:pt x="5952" y="5765"/>
                          <a:pt x="5952" y="5495"/>
                        </a:cubicBezTo>
                        <a:cubicBezTo>
                          <a:pt x="6222" y="4683"/>
                          <a:pt x="5681" y="4007"/>
                          <a:pt x="5005" y="3872"/>
                        </a:cubicBezTo>
                        <a:cubicBezTo>
                          <a:pt x="5275" y="3330"/>
                          <a:pt x="5275" y="2925"/>
                          <a:pt x="4870" y="2384"/>
                        </a:cubicBezTo>
                        <a:cubicBezTo>
                          <a:pt x="4599" y="1978"/>
                          <a:pt x="4599" y="2113"/>
                          <a:pt x="4599" y="15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4" name="Freeform: Shape 6962">
                    <a:extLst>
                      <a:ext uri="{FF2B5EF4-FFF2-40B4-BE49-F238E27FC236}">
                        <a16:creationId xmlns:a16="http://schemas.microsoft.com/office/drawing/2014/main" id="{6DF44991-59CD-0D27-3C00-CF1E61753502}"/>
                      </a:ext>
                    </a:extLst>
                  </p:cNvPr>
                  <p:cNvSpPr/>
                  <p:nvPr/>
                </p:nvSpPr>
                <p:spPr>
                  <a:xfrm>
                    <a:off x="7344457" y="5035245"/>
                    <a:ext cx="5722" cy="9755"/>
                  </a:xfrm>
                  <a:custGeom>
                    <a:avLst/>
                    <a:gdLst>
                      <a:gd name="connsiteX0" fmla="*/ 5614 w 5722"/>
                      <a:gd name="connsiteY0" fmla="*/ 2946 h 9755"/>
                      <a:gd name="connsiteX1" fmla="*/ 5072 w 5722"/>
                      <a:gd name="connsiteY1" fmla="*/ 2134 h 9755"/>
                      <a:gd name="connsiteX2" fmla="*/ 4531 w 5722"/>
                      <a:gd name="connsiteY2" fmla="*/ 1728 h 9755"/>
                      <a:gd name="connsiteX3" fmla="*/ 4396 w 5722"/>
                      <a:gd name="connsiteY3" fmla="*/ 917 h 9755"/>
                      <a:gd name="connsiteX4" fmla="*/ 2638 w 5722"/>
                      <a:gd name="connsiteY4" fmla="*/ 376 h 9755"/>
                      <a:gd name="connsiteX5" fmla="*/ 1420 w 5722"/>
                      <a:gd name="connsiteY5" fmla="*/ 1728 h 9755"/>
                      <a:gd name="connsiteX6" fmla="*/ 1285 w 5722"/>
                      <a:gd name="connsiteY6" fmla="*/ 2405 h 9755"/>
                      <a:gd name="connsiteX7" fmla="*/ 744 w 5722"/>
                      <a:gd name="connsiteY7" fmla="*/ 2946 h 9755"/>
                      <a:gd name="connsiteX8" fmla="*/ 609 w 5722"/>
                      <a:gd name="connsiteY8" fmla="*/ 3622 h 9755"/>
                      <a:gd name="connsiteX9" fmla="*/ 203 w 5722"/>
                      <a:gd name="connsiteY9" fmla="*/ 4163 h 9755"/>
                      <a:gd name="connsiteX10" fmla="*/ 203 w 5722"/>
                      <a:gd name="connsiteY10" fmla="*/ 5516 h 9755"/>
                      <a:gd name="connsiteX11" fmla="*/ 879 w 5722"/>
                      <a:gd name="connsiteY11" fmla="*/ 5921 h 9755"/>
                      <a:gd name="connsiteX12" fmla="*/ 609 w 5722"/>
                      <a:gd name="connsiteY12" fmla="*/ 6868 h 9755"/>
                      <a:gd name="connsiteX13" fmla="*/ 2367 w 5722"/>
                      <a:gd name="connsiteY13" fmla="*/ 8491 h 9755"/>
                      <a:gd name="connsiteX14" fmla="*/ 3179 w 5722"/>
                      <a:gd name="connsiteY14" fmla="*/ 9709 h 9755"/>
                      <a:gd name="connsiteX15" fmla="*/ 4531 w 5722"/>
                      <a:gd name="connsiteY15" fmla="*/ 9033 h 9755"/>
                      <a:gd name="connsiteX16" fmla="*/ 4531 w 5722"/>
                      <a:gd name="connsiteY16" fmla="*/ 8086 h 9755"/>
                      <a:gd name="connsiteX17" fmla="*/ 4531 w 5722"/>
                      <a:gd name="connsiteY17" fmla="*/ 7274 h 9755"/>
                      <a:gd name="connsiteX18" fmla="*/ 4937 w 5722"/>
                      <a:gd name="connsiteY18" fmla="*/ 6733 h 9755"/>
                      <a:gd name="connsiteX19" fmla="*/ 5072 w 5722"/>
                      <a:gd name="connsiteY19" fmla="*/ 5651 h 9755"/>
                      <a:gd name="connsiteX20" fmla="*/ 5208 w 5722"/>
                      <a:gd name="connsiteY20" fmla="*/ 4839 h 9755"/>
                      <a:gd name="connsiteX21" fmla="*/ 5614 w 5722"/>
                      <a:gd name="connsiteY21" fmla="*/ 2946 h 97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22" h="9755">
                        <a:moveTo>
                          <a:pt x="5614" y="2946"/>
                        </a:moveTo>
                        <a:cubicBezTo>
                          <a:pt x="5478" y="2675"/>
                          <a:pt x="5343" y="2269"/>
                          <a:pt x="5072" y="2134"/>
                        </a:cubicBezTo>
                        <a:cubicBezTo>
                          <a:pt x="4802" y="1999"/>
                          <a:pt x="4667" y="1999"/>
                          <a:pt x="4531" y="1728"/>
                        </a:cubicBezTo>
                        <a:cubicBezTo>
                          <a:pt x="4261" y="1458"/>
                          <a:pt x="4396" y="1187"/>
                          <a:pt x="4396" y="917"/>
                        </a:cubicBezTo>
                        <a:cubicBezTo>
                          <a:pt x="4261" y="-30"/>
                          <a:pt x="2908" y="-301"/>
                          <a:pt x="2638" y="376"/>
                        </a:cubicBezTo>
                        <a:cubicBezTo>
                          <a:pt x="1961" y="241"/>
                          <a:pt x="1285" y="917"/>
                          <a:pt x="1420" y="1728"/>
                        </a:cubicBezTo>
                        <a:cubicBezTo>
                          <a:pt x="1420" y="2134"/>
                          <a:pt x="1555" y="2134"/>
                          <a:pt x="1285" y="2405"/>
                        </a:cubicBezTo>
                        <a:cubicBezTo>
                          <a:pt x="1150" y="2675"/>
                          <a:pt x="879" y="2675"/>
                          <a:pt x="744" y="2946"/>
                        </a:cubicBezTo>
                        <a:cubicBezTo>
                          <a:pt x="609" y="3216"/>
                          <a:pt x="744" y="3351"/>
                          <a:pt x="609" y="3622"/>
                        </a:cubicBezTo>
                        <a:cubicBezTo>
                          <a:pt x="474" y="3893"/>
                          <a:pt x="338" y="3893"/>
                          <a:pt x="203" y="4163"/>
                        </a:cubicBezTo>
                        <a:cubicBezTo>
                          <a:pt x="-68" y="4569"/>
                          <a:pt x="-68" y="5110"/>
                          <a:pt x="203" y="5516"/>
                        </a:cubicBezTo>
                        <a:cubicBezTo>
                          <a:pt x="338" y="5651"/>
                          <a:pt x="744" y="5786"/>
                          <a:pt x="879" y="5921"/>
                        </a:cubicBezTo>
                        <a:cubicBezTo>
                          <a:pt x="1014" y="6327"/>
                          <a:pt x="744" y="6463"/>
                          <a:pt x="609" y="6868"/>
                        </a:cubicBezTo>
                        <a:cubicBezTo>
                          <a:pt x="203" y="8086"/>
                          <a:pt x="1285" y="8762"/>
                          <a:pt x="2367" y="8491"/>
                        </a:cubicBezTo>
                        <a:cubicBezTo>
                          <a:pt x="2367" y="9033"/>
                          <a:pt x="2638" y="9574"/>
                          <a:pt x="3179" y="9709"/>
                        </a:cubicBezTo>
                        <a:cubicBezTo>
                          <a:pt x="3720" y="9844"/>
                          <a:pt x="4396" y="9709"/>
                          <a:pt x="4531" y="9033"/>
                        </a:cubicBezTo>
                        <a:cubicBezTo>
                          <a:pt x="4667" y="8627"/>
                          <a:pt x="4531" y="8356"/>
                          <a:pt x="4531" y="8086"/>
                        </a:cubicBezTo>
                        <a:cubicBezTo>
                          <a:pt x="4531" y="7815"/>
                          <a:pt x="4261" y="7544"/>
                          <a:pt x="4531" y="7274"/>
                        </a:cubicBezTo>
                        <a:cubicBezTo>
                          <a:pt x="4667" y="7004"/>
                          <a:pt x="4937" y="7004"/>
                          <a:pt x="4937" y="6733"/>
                        </a:cubicBezTo>
                        <a:cubicBezTo>
                          <a:pt x="5072" y="6463"/>
                          <a:pt x="5208" y="6057"/>
                          <a:pt x="5072" y="5651"/>
                        </a:cubicBezTo>
                        <a:cubicBezTo>
                          <a:pt x="5072" y="5110"/>
                          <a:pt x="4802" y="5245"/>
                          <a:pt x="5208" y="4839"/>
                        </a:cubicBezTo>
                        <a:cubicBezTo>
                          <a:pt x="5614" y="4298"/>
                          <a:pt x="5884" y="3757"/>
                          <a:pt x="5614" y="29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5" name="Freeform: Shape 6963">
                    <a:extLst>
                      <a:ext uri="{FF2B5EF4-FFF2-40B4-BE49-F238E27FC236}">
                        <a16:creationId xmlns:a16="http://schemas.microsoft.com/office/drawing/2014/main" id="{33875BB5-E4D3-E650-4615-52BD9DBE6C8F}"/>
                      </a:ext>
                    </a:extLst>
                  </p:cNvPr>
                  <p:cNvSpPr/>
                  <p:nvPr/>
                </p:nvSpPr>
                <p:spPr>
                  <a:xfrm>
                    <a:off x="7334677" y="5025301"/>
                    <a:ext cx="9948" cy="13085"/>
                  </a:xfrm>
                  <a:custGeom>
                    <a:avLst/>
                    <a:gdLst>
                      <a:gd name="connsiteX0" fmla="*/ 7954 w 9948"/>
                      <a:gd name="connsiteY0" fmla="*/ 6532 h 13085"/>
                      <a:gd name="connsiteX1" fmla="*/ 6195 w 9948"/>
                      <a:gd name="connsiteY1" fmla="*/ 5450 h 13085"/>
                      <a:gd name="connsiteX2" fmla="*/ 6060 w 9948"/>
                      <a:gd name="connsiteY2" fmla="*/ 3692 h 13085"/>
                      <a:gd name="connsiteX3" fmla="*/ 5519 w 9948"/>
                      <a:gd name="connsiteY3" fmla="*/ 3286 h 13085"/>
                      <a:gd name="connsiteX4" fmla="*/ 5249 w 9948"/>
                      <a:gd name="connsiteY4" fmla="*/ 3151 h 13085"/>
                      <a:gd name="connsiteX5" fmla="*/ 5519 w 9948"/>
                      <a:gd name="connsiteY5" fmla="*/ 2475 h 13085"/>
                      <a:gd name="connsiteX6" fmla="*/ 3761 w 9948"/>
                      <a:gd name="connsiteY6" fmla="*/ 1257 h 13085"/>
                      <a:gd name="connsiteX7" fmla="*/ 1596 w 9948"/>
                      <a:gd name="connsiteY7" fmla="*/ 175 h 13085"/>
                      <a:gd name="connsiteX8" fmla="*/ 1191 w 9948"/>
                      <a:gd name="connsiteY8" fmla="*/ 2745 h 13085"/>
                      <a:gd name="connsiteX9" fmla="*/ 109 w 9948"/>
                      <a:gd name="connsiteY9" fmla="*/ 4639 h 13085"/>
                      <a:gd name="connsiteX10" fmla="*/ 920 w 9948"/>
                      <a:gd name="connsiteY10" fmla="*/ 5586 h 13085"/>
                      <a:gd name="connsiteX11" fmla="*/ 785 w 9948"/>
                      <a:gd name="connsiteY11" fmla="*/ 6532 h 13085"/>
                      <a:gd name="connsiteX12" fmla="*/ 920 w 9948"/>
                      <a:gd name="connsiteY12" fmla="*/ 7074 h 13085"/>
                      <a:gd name="connsiteX13" fmla="*/ 785 w 9948"/>
                      <a:gd name="connsiteY13" fmla="*/ 8020 h 13085"/>
                      <a:gd name="connsiteX14" fmla="*/ 515 w 9948"/>
                      <a:gd name="connsiteY14" fmla="*/ 8562 h 13085"/>
                      <a:gd name="connsiteX15" fmla="*/ 650 w 9948"/>
                      <a:gd name="connsiteY15" fmla="*/ 9914 h 13085"/>
                      <a:gd name="connsiteX16" fmla="*/ 2679 w 9948"/>
                      <a:gd name="connsiteY16" fmla="*/ 10455 h 13085"/>
                      <a:gd name="connsiteX17" fmla="*/ 3625 w 9948"/>
                      <a:gd name="connsiteY17" fmla="*/ 11537 h 13085"/>
                      <a:gd name="connsiteX18" fmla="*/ 4437 w 9948"/>
                      <a:gd name="connsiteY18" fmla="*/ 11943 h 13085"/>
                      <a:gd name="connsiteX19" fmla="*/ 5249 w 9948"/>
                      <a:gd name="connsiteY19" fmla="*/ 12890 h 13085"/>
                      <a:gd name="connsiteX20" fmla="*/ 7278 w 9948"/>
                      <a:gd name="connsiteY20" fmla="*/ 12484 h 13085"/>
                      <a:gd name="connsiteX21" fmla="*/ 7683 w 9948"/>
                      <a:gd name="connsiteY21" fmla="*/ 11537 h 13085"/>
                      <a:gd name="connsiteX22" fmla="*/ 8495 w 9948"/>
                      <a:gd name="connsiteY22" fmla="*/ 10725 h 13085"/>
                      <a:gd name="connsiteX23" fmla="*/ 8360 w 9948"/>
                      <a:gd name="connsiteY23" fmla="*/ 9914 h 13085"/>
                      <a:gd name="connsiteX24" fmla="*/ 9442 w 9948"/>
                      <a:gd name="connsiteY24" fmla="*/ 9373 h 13085"/>
                      <a:gd name="connsiteX25" fmla="*/ 9712 w 9948"/>
                      <a:gd name="connsiteY25" fmla="*/ 7750 h 13085"/>
                      <a:gd name="connsiteX26" fmla="*/ 7954 w 9948"/>
                      <a:gd name="connsiteY26" fmla="*/ 6532 h 1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948" h="13085">
                        <a:moveTo>
                          <a:pt x="7954" y="6532"/>
                        </a:moveTo>
                        <a:cubicBezTo>
                          <a:pt x="7954" y="5586"/>
                          <a:pt x="7142" y="5180"/>
                          <a:pt x="6195" y="5450"/>
                        </a:cubicBezTo>
                        <a:cubicBezTo>
                          <a:pt x="6195" y="4774"/>
                          <a:pt x="6331" y="4098"/>
                          <a:pt x="6060" y="3692"/>
                        </a:cubicBezTo>
                        <a:cubicBezTo>
                          <a:pt x="5925" y="3422"/>
                          <a:pt x="5790" y="3422"/>
                          <a:pt x="5519" y="3286"/>
                        </a:cubicBezTo>
                        <a:cubicBezTo>
                          <a:pt x="5384" y="3286"/>
                          <a:pt x="5249" y="3286"/>
                          <a:pt x="5249" y="3151"/>
                        </a:cubicBezTo>
                        <a:cubicBezTo>
                          <a:pt x="5249" y="3016"/>
                          <a:pt x="5384" y="2475"/>
                          <a:pt x="5519" y="2475"/>
                        </a:cubicBezTo>
                        <a:cubicBezTo>
                          <a:pt x="5519" y="1528"/>
                          <a:pt x="4302" y="852"/>
                          <a:pt x="3761" y="1257"/>
                        </a:cubicBezTo>
                        <a:cubicBezTo>
                          <a:pt x="3355" y="446"/>
                          <a:pt x="2543" y="-366"/>
                          <a:pt x="1596" y="175"/>
                        </a:cubicBezTo>
                        <a:cubicBezTo>
                          <a:pt x="785" y="581"/>
                          <a:pt x="920" y="1933"/>
                          <a:pt x="1191" y="2745"/>
                        </a:cubicBezTo>
                        <a:cubicBezTo>
                          <a:pt x="515" y="3016"/>
                          <a:pt x="-297" y="3692"/>
                          <a:pt x="109" y="4639"/>
                        </a:cubicBezTo>
                        <a:cubicBezTo>
                          <a:pt x="244" y="5045"/>
                          <a:pt x="785" y="5180"/>
                          <a:pt x="920" y="5586"/>
                        </a:cubicBezTo>
                        <a:cubicBezTo>
                          <a:pt x="1191" y="6127"/>
                          <a:pt x="920" y="6127"/>
                          <a:pt x="785" y="6532"/>
                        </a:cubicBezTo>
                        <a:cubicBezTo>
                          <a:pt x="785" y="6803"/>
                          <a:pt x="785" y="6803"/>
                          <a:pt x="920" y="7074"/>
                        </a:cubicBezTo>
                        <a:cubicBezTo>
                          <a:pt x="920" y="7479"/>
                          <a:pt x="1055" y="7615"/>
                          <a:pt x="785" y="8020"/>
                        </a:cubicBezTo>
                        <a:cubicBezTo>
                          <a:pt x="650" y="8291"/>
                          <a:pt x="650" y="8291"/>
                          <a:pt x="515" y="8562"/>
                        </a:cubicBezTo>
                        <a:cubicBezTo>
                          <a:pt x="379" y="8967"/>
                          <a:pt x="515" y="9508"/>
                          <a:pt x="650" y="9914"/>
                        </a:cubicBezTo>
                        <a:cubicBezTo>
                          <a:pt x="1055" y="10725"/>
                          <a:pt x="1867" y="10861"/>
                          <a:pt x="2679" y="10455"/>
                        </a:cubicBezTo>
                        <a:cubicBezTo>
                          <a:pt x="2679" y="10996"/>
                          <a:pt x="2949" y="11402"/>
                          <a:pt x="3625" y="11537"/>
                        </a:cubicBezTo>
                        <a:cubicBezTo>
                          <a:pt x="4166" y="11672"/>
                          <a:pt x="4031" y="11402"/>
                          <a:pt x="4437" y="11943"/>
                        </a:cubicBezTo>
                        <a:cubicBezTo>
                          <a:pt x="4708" y="12349"/>
                          <a:pt x="4843" y="12619"/>
                          <a:pt x="5249" y="12890"/>
                        </a:cubicBezTo>
                        <a:cubicBezTo>
                          <a:pt x="5925" y="13295"/>
                          <a:pt x="6736" y="13025"/>
                          <a:pt x="7278" y="12484"/>
                        </a:cubicBezTo>
                        <a:cubicBezTo>
                          <a:pt x="7548" y="12214"/>
                          <a:pt x="7818" y="11808"/>
                          <a:pt x="7683" y="11537"/>
                        </a:cubicBezTo>
                        <a:cubicBezTo>
                          <a:pt x="8089" y="11402"/>
                          <a:pt x="8360" y="11131"/>
                          <a:pt x="8495" y="10725"/>
                        </a:cubicBezTo>
                        <a:cubicBezTo>
                          <a:pt x="8495" y="10455"/>
                          <a:pt x="8360" y="10049"/>
                          <a:pt x="8360" y="9914"/>
                        </a:cubicBezTo>
                        <a:cubicBezTo>
                          <a:pt x="8495" y="9644"/>
                          <a:pt x="9171" y="9508"/>
                          <a:pt x="9442" y="9373"/>
                        </a:cubicBezTo>
                        <a:cubicBezTo>
                          <a:pt x="9983" y="8967"/>
                          <a:pt x="10118" y="8291"/>
                          <a:pt x="9712" y="7750"/>
                        </a:cubicBezTo>
                        <a:cubicBezTo>
                          <a:pt x="9171" y="6668"/>
                          <a:pt x="8630" y="6397"/>
                          <a:pt x="7954" y="653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26" name="Freeform: Shape 6964">
                    <a:extLst>
                      <a:ext uri="{FF2B5EF4-FFF2-40B4-BE49-F238E27FC236}">
                        <a16:creationId xmlns:a16="http://schemas.microsoft.com/office/drawing/2014/main" id="{E2BED278-2DFD-70F8-C1FB-423537A50175}"/>
                      </a:ext>
                    </a:extLst>
                  </p:cNvPr>
                  <p:cNvSpPr/>
                  <p:nvPr/>
                </p:nvSpPr>
                <p:spPr>
                  <a:xfrm>
                    <a:off x="7340664" y="5043766"/>
                    <a:ext cx="3079" cy="4849"/>
                  </a:xfrm>
                  <a:custGeom>
                    <a:avLst/>
                    <a:gdLst>
                      <a:gd name="connsiteX0" fmla="*/ 2373 w 3079"/>
                      <a:gd name="connsiteY0" fmla="*/ 3217 h 4849"/>
                      <a:gd name="connsiteX1" fmla="*/ 2914 w 3079"/>
                      <a:gd name="connsiteY1" fmla="*/ 1324 h 4849"/>
                      <a:gd name="connsiteX2" fmla="*/ 1968 w 3079"/>
                      <a:gd name="connsiteY2" fmla="*/ 647 h 4849"/>
                      <a:gd name="connsiteX3" fmla="*/ 615 w 3079"/>
                      <a:gd name="connsiteY3" fmla="*/ 106 h 4849"/>
                      <a:gd name="connsiteX4" fmla="*/ 480 w 3079"/>
                      <a:gd name="connsiteY4" fmla="*/ 2135 h 4849"/>
                      <a:gd name="connsiteX5" fmla="*/ 344 w 3079"/>
                      <a:gd name="connsiteY5" fmla="*/ 3352 h 4849"/>
                      <a:gd name="connsiteX6" fmla="*/ 1021 w 3079"/>
                      <a:gd name="connsiteY6" fmla="*/ 3894 h 4849"/>
                      <a:gd name="connsiteX7" fmla="*/ 1156 w 3079"/>
                      <a:gd name="connsiteY7" fmla="*/ 4435 h 4849"/>
                      <a:gd name="connsiteX8" fmla="*/ 1832 w 3079"/>
                      <a:gd name="connsiteY8" fmla="*/ 4840 h 4849"/>
                      <a:gd name="connsiteX9" fmla="*/ 2373 w 3079"/>
                      <a:gd name="connsiteY9" fmla="*/ 3217 h 4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79" h="4849">
                        <a:moveTo>
                          <a:pt x="2373" y="3217"/>
                        </a:moveTo>
                        <a:cubicBezTo>
                          <a:pt x="2914" y="2811"/>
                          <a:pt x="3320" y="2000"/>
                          <a:pt x="2914" y="1324"/>
                        </a:cubicBezTo>
                        <a:cubicBezTo>
                          <a:pt x="2779" y="918"/>
                          <a:pt x="2373" y="647"/>
                          <a:pt x="1968" y="647"/>
                        </a:cubicBezTo>
                        <a:cubicBezTo>
                          <a:pt x="1832" y="106"/>
                          <a:pt x="1156" y="-165"/>
                          <a:pt x="615" y="106"/>
                        </a:cubicBezTo>
                        <a:cubicBezTo>
                          <a:pt x="-332" y="512"/>
                          <a:pt x="74" y="1459"/>
                          <a:pt x="480" y="2135"/>
                        </a:cubicBezTo>
                        <a:cubicBezTo>
                          <a:pt x="-61" y="2405"/>
                          <a:pt x="-197" y="2947"/>
                          <a:pt x="344" y="3352"/>
                        </a:cubicBezTo>
                        <a:cubicBezTo>
                          <a:pt x="480" y="3488"/>
                          <a:pt x="886" y="3623"/>
                          <a:pt x="1021" y="3894"/>
                        </a:cubicBezTo>
                        <a:cubicBezTo>
                          <a:pt x="1156" y="4029"/>
                          <a:pt x="1021" y="4299"/>
                          <a:pt x="1156" y="4435"/>
                        </a:cubicBezTo>
                        <a:cubicBezTo>
                          <a:pt x="1291" y="4570"/>
                          <a:pt x="1562" y="4840"/>
                          <a:pt x="1832" y="4840"/>
                        </a:cubicBezTo>
                        <a:cubicBezTo>
                          <a:pt x="2509" y="4975"/>
                          <a:pt x="2914" y="3623"/>
                          <a:pt x="2373" y="3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084" name="Graphic 2">
                  <a:extLst>
                    <a:ext uri="{FF2B5EF4-FFF2-40B4-BE49-F238E27FC236}">
                      <a16:creationId xmlns:a16="http://schemas.microsoft.com/office/drawing/2014/main" id="{1948FF7C-2481-F47E-9A5D-6CAAA4EEB5FA}"/>
                    </a:ext>
                  </a:extLst>
                </p:cNvPr>
                <p:cNvGrpSpPr/>
                <p:nvPr/>
              </p:nvGrpSpPr>
              <p:grpSpPr>
                <a:xfrm>
                  <a:off x="7336349" y="4967179"/>
                  <a:ext cx="13262" cy="79533"/>
                  <a:chOff x="7336349" y="4967179"/>
                  <a:chExt cx="13262" cy="79533"/>
                </a:xfrm>
                <a:solidFill>
                  <a:srgbClr val="85B126"/>
                </a:solidFill>
              </p:grpSpPr>
              <p:sp>
                <p:nvSpPr>
                  <p:cNvPr id="1087" name="Freeform: Shape 6925">
                    <a:extLst>
                      <a:ext uri="{FF2B5EF4-FFF2-40B4-BE49-F238E27FC236}">
                        <a16:creationId xmlns:a16="http://schemas.microsoft.com/office/drawing/2014/main" id="{066AEBA5-EE47-EE26-CDDB-908F5EC3ACB4}"/>
                      </a:ext>
                    </a:extLst>
                  </p:cNvPr>
                  <p:cNvSpPr/>
                  <p:nvPr/>
                </p:nvSpPr>
                <p:spPr>
                  <a:xfrm>
                    <a:off x="7339738" y="4967179"/>
                    <a:ext cx="1375" cy="1644"/>
                  </a:xfrm>
                  <a:custGeom>
                    <a:avLst/>
                    <a:gdLst>
                      <a:gd name="connsiteX0" fmla="*/ 1000 w 1375"/>
                      <a:gd name="connsiteY0" fmla="*/ 1623 h 1644"/>
                      <a:gd name="connsiteX1" fmla="*/ 594 w 1375"/>
                      <a:gd name="connsiteY1" fmla="*/ 0 h 1644"/>
                      <a:gd name="connsiteX2" fmla="*/ 459 w 1375"/>
                      <a:gd name="connsiteY2" fmla="*/ 0 h 1644"/>
                      <a:gd name="connsiteX3" fmla="*/ 323 w 1375"/>
                      <a:gd name="connsiteY3" fmla="*/ 0 h 1644"/>
                      <a:gd name="connsiteX4" fmla="*/ 53 w 1375"/>
                      <a:gd name="connsiteY4" fmla="*/ 677 h 1644"/>
                      <a:gd name="connsiteX5" fmla="*/ 1000 w 1375"/>
                      <a:gd name="connsiteY5" fmla="*/ 1623 h 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44">
                        <a:moveTo>
                          <a:pt x="1000" y="1623"/>
                        </a:moveTo>
                        <a:cubicBezTo>
                          <a:pt x="1812" y="1488"/>
                          <a:pt x="1135" y="0"/>
                          <a:pt x="594" y="0"/>
                        </a:cubicBezTo>
                        <a:cubicBezTo>
                          <a:pt x="594" y="0"/>
                          <a:pt x="459" y="0"/>
                          <a:pt x="459" y="0"/>
                        </a:cubicBezTo>
                        <a:cubicBezTo>
                          <a:pt x="459" y="0"/>
                          <a:pt x="323" y="0"/>
                          <a:pt x="323" y="0"/>
                        </a:cubicBezTo>
                        <a:cubicBezTo>
                          <a:pt x="53" y="135"/>
                          <a:pt x="-82" y="406"/>
                          <a:pt x="53" y="677"/>
                        </a:cubicBezTo>
                        <a:cubicBezTo>
                          <a:pt x="53" y="1217"/>
                          <a:pt x="459" y="1758"/>
                          <a:pt x="1000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88" name="Freeform: Shape 6926">
                    <a:extLst>
                      <a:ext uri="{FF2B5EF4-FFF2-40B4-BE49-F238E27FC236}">
                        <a16:creationId xmlns:a16="http://schemas.microsoft.com/office/drawing/2014/main" id="{C2C08335-6D4B-C791-A126-F9F42D65FAE7}"/>
                      </a:ext>
                    </a:extLst>
                  </p:cNvPr>
                  <p:cNvSpPr/>
                  <p:nvPr/>
                </p:nvSpPr>
                <p:spPr>
                  <a:xfrm>
                    <a:off x="7340738" y="4969073"/>
                    <a:ext cx="864" cy="1238"/>
                  </a:xfrm>
                  <a:custGeom>
                    <a:avLst/>
                    <a:gdLst>
                      <a:gd name="connsiteX0" fmla="*/ 0 w 864"/>
                      <a:gd name="connsiteY0" fmla="*/ 541 h 1238"/>
                      <a:gd name="connsiteX1" fmla="*/ 541 w 864"/>
                      <a:gd name="connsiteY1" fmla="*/ 1217 h 1238"/>
                      <a:gd name="connsiteX2" fmla="*/ 812 w 864"/>
                      <a:gd name="connsiteY2" fmla="*/ 406 h 1238"/>
                      <a:gd name="connsiteX3" fmla="*/ 541 w 864"/>
                      <a:gd name="connsiteY3" fmla="*/ 0 h 1238"/>
                      <a:gd name="connsiteX4" fmla="*/ 135 w 864"/>
                      <a:gd name="connsiteY4" fmla="*/ 0 h 1238"/>
                      <a:gd name="connsiteX5" fmla="*/ 0 w 864"/>
                      <a:gd name="connsiteY5" fmla="*/ 541 h 1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64" h="1238">
                        <a:moveTo>
                          <a:pt x="0" y="541"/>
                        </a:moveTo>
                        <a:cubicBezTo>
                          <a:pt x="0" y="812"/>
                          <a:pt x="135" y="1353"/>
                          <a:pt x="541" y="1217"/>
                        </a:cubicBezTo>
                        <a:cubicBezTo>
                          <a:pt x="812" y="1217"/>
                          <a:pt x="947" y="812"/>
                          <a:pt x="812" y="406"/>
                        </a:cubicBezTo>
                        <a:cubicBezTo>
                          <a:pt x="812" y="270"/>
                          <a:pt x="676" y="135"/>
                          <a:pt x="541" y="0"/>
                        </a:cubicBezTo>
                        <a:cubicBezTo>
                          <a:pt x="406" y="0"/>
                          <a:pt x="270" y="0"/>
                          <a:pt x="135" y="0"/>
                        </a:cubicBezTo>
                        <a:cubicBezTo>
                          <a:pt x="270" y="135"/>
                          <a:pt x="0" y="406"/>
                          <a:pt x="0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89" name="Freeform: Shape 6927">
                    <a:extLst>
                      <a:ext uri="{FF2B5EF4-FFF2-40B4-BE49-F238E27FC236}">
                        <a16:creationId xmlns:a16="http://schemas.microsoft.com/office/drawing/2014/main" id="{01C66F7B-EA8A-3CB4-B8DE-94BD51FB6DC4}"/>
                      </a:ext>
                    </a:extLst>
                  </p:cNvPr>
                  <p:cNvSpPr/>
                  <p:nvPr/>
                </p:nvSpPr>
                <p:spPr>
                  <a:xfrm>
                    <a:off x="7339595" y="4975547"/>
                    <a:ext cx="2985" cy="4411"/>
                  </a:xfrm>
                  <a:custGeom>
                    <a:avLst/>
                    <a:gdLst>
                      <a:gd name="connsiteX0" fmla="*/ 1413 w 2985"/>
                      <a:gd name="connsiteY0" fmla="*/ 17 h 4411"/>
                      <a:gd name="connsiteX1" fmla="*/ 601 w 2985"/>
                      <a:gd name="connsiteY1" fmla="*/ 1641 h 4411"/>
                      <a:gd name="connsiteX2" fmla="*/ 195 w 2985"/>
                      <a:gd name="connsiteY2" fmla="*/ 2858 h 4411"/>
                      <a:gd name="connsiteX3" fmla="*/ 1277 w 2985"/>
                      <a:gd name="connsiteY3" fmla="*/ 3399 h 4411"/>
                      <a:gd name="connsiteX4" fmla="*/ 1818 w 2985"/>
                      <a:gd name="connsiteY4" fmla="*/ 4211 h 4411"/>
                      <a:gd name="connsiteX5" fmla="*/ 2900 w 2985"/>
                      <a:gd name="connsiteY5" fmla="*/ 3940 h 4411"/>
                      <a:gd name="connsiteX6" fmla="*/ 2089 w 2985"/>
                      <a:gd name="connsiteY6" fmla="*/ 2047 h 4411"/>
                      <a:gd name="connsiteX7" fmla="*/ 2089 w 2985"/>
                      <a:gd name="connsiteY7" fmla="*/ 1100 h 4411"/>
                      <a:gd name="connsiteX8" fmla="*/ 1413 w 2985"/>
                      <a:gd name="connsiteY8" fmla="*/ 17 h 4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411">
                        <a:moveTo>
                          <a:pt x="1413" y="17"/>
                        </a:moveTo>
                        <a:cubicBezTo>
                          <a:pt x="737" y="153"/>
                          <a:pt x="466" y="1100"/>
                          <a:pt x="601" y="1641"/>
                        </a:cubicBezTo>
                        <a:cubicBezTo>
                          <a:pt x="60" y="1776"/>
                          <a:pt x="-210" y="2317"/>
                          <a:pt x="195" y="2858"/>
                        </a:cubicBezTo>
                        <a:cubicBezTo>
                          <a:pt x="466" y="3264"/>
                          <a:pt x="872" y="3129"/>
                          <a:pt x="1277" y="3399"/>
                        </a:cubicBezTo>
                        <a:cubicBezTo>
                          <a:pt x="1548" y="3534"/>
                          <a:pt x="1548" y="3940"/>
                          <a:pt x="1818" y="4211"/>
                        </a:cubicBezTo>
                        <a:cubicBezTo>
                          <a:pt x="2224" y="4617"/>
                          <a:pt x="2765" y="4346"/>
                          <a:pt x="2900" y="3940"/>
                        </a:cubicBezTo>
                        <a:cubicBezTo>
                          <a:pt x="3171" y="3129"/>
                          <a:pt x="2765" y="2452"/>
                          <a:pt x="2089" y="2047"/>
                        </a:cubicBezTo>
                        <a:cubicBezTo>
                          <a:pt x="2360" y="1776"/>
                          <a:pt x="2360" y="1370"/>
                          <a:pt x="2089" y="1100"/>
                        </a:cubicBezTo>
                        <a:cubicBezTo>
                          <a:pt x="2360" y="559"/>
                          <a:pt x="2089" y="-118"/>
                          <a:pt x="1413" y="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0" name="Freeform: Shape 6928">
                    <a:extLst>
                      <a:ext uri="{FF2B5EF4-FFF2-40B4-BE49-F238E27FC236}">
                        <a16:creationId xmlns:a16="http://schemas.microsoft.com/office/drawing/2014/main" id="{D0121F6C-5967-FB0C-02E8-3C6DB49FFAF0}"/>
                      </a:ext>
                    </a:extLst>
                  </p:cNvPr>
                  <p:cNvSpPr/>
                  <p:nvPr/>
                </p:nvSpPr>
                <p:spPr>
                  <a:xfrm>
                    <a:off x="7340432" y="4980143"/>
                    <a:ext cx="1523" cy="1422"/>
                  </a:xfrm>
                  <a:custGeom>
                    <a:avLst/>
                    <a:gdLst>
                      <a:gd name="connsiteX0" fmla="*/ 576 w 1523"/>
                      <a:gd name="connsiteY0" fmla="*/ 1374 h 1422"/>
                      <a:gd name="connsiteX1" fmla="*/ 1523 w 1523"/>
                      <a:gd name="connsiteY1" fmla="*/ 833 h 1422"/>
                      <a:gd name="connsiteX2" fmla="*/ 576 w 1523"/>
                      <a:gd name="connsiteY2" fmla="*/ 21 h 1422"/>
                      <a:gd name="connsiteX3" fmla="*/ 35 w 1523"/>
                      <a:gd name="connsiteY3" fmla="*/ 292 h 1422"/>
                      <a:gd name="connsiteX4" fmla="*/ 576 w 1523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3" h="1422">
                        <a:moveTo>
                          <a:pt x="576" y="1374"/>
                        </a:moveTo>
                        <a:cubicBezTo>
                          <a:pt x="982" y="1509"/>
                          <a:pt x="1523" y="1374"/>
                          <a:pt x="1523" y="833"/>
                        </a:cubicBezTo>
                        <a:cubicBezTo>
                          <a:pt x="1523" y="427"/>
                          <a:pt x="982" y="-114"/>
                          <a:pt x="576" y="21"/>
                        </a:cubicBezTo>
                        <a:cubicBezTo>
                          <a:pt x="441" y="21"/>
                          <a:pt x="170" y="21"/>
                          <a:pt x="35" y="292"/>
                        </a:cubicBezTo>
                        <a:cubicBezTo>
                          <a:pt x="-100" y="562"/>
                          <a:pt x="170" y="1103"/>
                          <a:pt x="576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1" name="Freeform: Shape 6929">
                    <a:extLst>
                      <a:ext uri="{FF2B5EF4-FFF2-40B4-BE49-F238E27FC236}">
                        <a16:creationId xmlns:a16="http://schemas.microsoft.com/office/drawing/2014/main" id="{D03A4530-7CA1-0672-B60D-4BD4CCE1E43C}"/>
                      </a:ext>
                    </a:extLst>
                  </p:cNvPr>
                  <p:cNvSpPr/>
                  <p:nvPr/>
                </p:nvSpPr>
                <p:spPr>
                  <a:xfrm>
                    <a:off x="7341549" y="4981542"/>
                    <a:ext cx="1169" cy="1191"/>
                  </a:xfrm>
                  <a:custGeom>
                    <a:avLst/>
                    <a:gdLst>
                      <a:gd name="connsiteX0" fmla="*/ 270 w 1169"/>
                      <a:gd name="connsiteY0" fmla="*/ 245 h 1191"/>
                      <a:gd name="connsiteX1" fmla="*/ 135 w 1169"/>
                      <a:gd name="connsiteY1" fmla="*/ 515 h 1191"/>
                      <a:gd name="connsiteX2" fmla="*/ 0 w 1169"/>
                      <a:gd name="connsiteY2" fmla="*/ 921 h 1191"/>
                      <a:gd name="connsiteX3" fmla="*/ 541 w 1169"/>
                      <a:gd name="connsiteY3" fmla="*/ 1192 h 1191"/>
                      <a:gd name="connsiteX4" fmla="*/ 1082 w 1169"/>
                      <a:gd name="connsiteY4" fmla="*/ 380 h 1191"/>
                      <a:gd name="connsiteX5" fmla="*/ 270 w 1169"/>
                      <a:gd name="connsiteY5" fmla="*/ 245 h 1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9" h="1191">
                        <a:moveTo>
                          <a:pt x="270" y="245"/>
                        </a:moveTo>
                        <a:cubicBezTo>
                          <a:pt x="270" y="245"/>
                          <a:pt x="135" y="380"/>
                          <a:pt x="135" y="515"/>
                        </a:cubicBezTo>
                        <a:cubicBezTo>
                          <a:pt x="0" y="651"/>
                          <a:pt x="0" y="786"/>
                          <a:pt x="0" y="921"/>
                        </a:cubicBezTo>
                        <a:cubicBezTo>
                          <a:pt x="0" y="1057"/>
                          <a:pt x="270" y="1192"/>
                          <a:pt x="541" y="1192"/>
                        </a:cubicBezTo>
                        <a:cubicBezTo>
                          <a:pt x="947" y="1192"/>
                          <a:pt x="1353" y="786"/>
                          <a:pt x="1082" y="380"/>
                        </a:cubicBezTo>
                        <a:cubicBezTo>
                          <a:pt x="947" y="-26"/>
                          <a:pt x="541" y="-161"/>
                          <a:pt x="270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2" name="Freeform: Shape 6930">
                    <a:extLst>
                      <a:ext uri="{FF2B5EF4-FFF2-40B4-BE49-F238E27FC236}">
                        <a16:creationId xmlns:a16="http://schemas.microsoft.com/office/drawing/2014/main" id="{881FCE58-FBDF-E237-D1D4-C40964B37ACB}"/>
                      </a:ext>
                    </a:extLst>
                  </p:cNvPr>
                  <p:cNvSpPr/>
                  <p:nvPr/>
                </p:nvSpPr>
                <p:spPr>
                  <a:xfrm>
                    <a:off x="7341258" y="4983681"/>
                    <a:ext cx="1750" cy="1773"/>
                  </a:xfrm>
                  <a:custGeom>
                    <a:avLst/>
                    <a:gdLst>
                      <a:gd name="connsiteX0" fmla="*/ 968 w 1750"/>
                      <a:gd name="connsiteY0" fmla="*/ 0 h 1773"/>
                      <a:gd name="connsiteX1" fmla="*/ 697 w 1750"/>
                      <a:gd name="connsiteY1" fmla="*/ 0 h 1773"/>
                      <a:gd name="connsiteX2" fmla="*/ 427 w 1750"/>
                      <a:gd name="connsiteY2" fmla="*/ 0 h 1773"/>
                      <a:gd name="connsiteX3" fmla="*/ 21 w 1750"/>
                      <a:gd name="connsiteY3" fmla="*/ 541 h 1773"/>
                      <a:gd name="connsiteX4" fmla="*/ 1103 w 1750"/>
                      <a:gd name="connsiteY4" fmla="*/ 1758 h 1773"/>
                      <a:gd name="connsiteX5" fmla="*/ 1644 w 1750"/>
                      <a:gd name="connsiteY5" fmla="*/ 541 h 1773"/>
                      <a:gd name="connsiteX6" fmla="*/ 968 w 1750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0" h="1773">
                        <a:moveTo>
                          <a:pt x="968" y="0"/>
                        </a:moveTo>
                        <a:cubicBezTo>
                          <a:pt x="832" y="0"/>
                          <a:pt x="832" y="0"/>
                          <a:pt x="697" y="0"/>
                        </a:cubicBezTo>
                        <a:cubicBezTo>
                          <a:pt x="697" y="0"/>
                          <a:pt x="562" y="0"/>
                          <a:pt x="427" y="0"/>
                        </a:cubicBezTo>
                        <a:cubicBezTo>
                          <a:pt x="156" y="0"/>
                          <a:pt x="21" y="271"/>
                          <a:pt x="21" y="541"/>
                        </a:cubicBezTo>
                        <a:cubicBezTo>
                          <a:pt x="-114" y="1082"/>
                          <a:pt x="427" y="1894"/>
                          <a:pt x="1103" y="1758"/>
                        </a:cubicBezTo>
                        <a:cubicBezTo>
                          <a:pt x="1644" y="1623"/>
                          <a:pt x="1915" y="947"/>
                          <a:pt x="1644" y="541"/>
                        </a:cubicBezTo>
                        <a:cubicBezTo>
                          <a:pt x="1509" y="271"/>
                          <a:pt x="1238" y="135"/>
                          <a:pt x="968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3" name="Freeform: Shape 6931">
                    <a:extLst>
                      <a:ext uri="{FF2B5EF4-FFF2-40B4-BE49-F238E27FC236}">
                        <a16:creationId xmlns:a16="http://schemas.microsoft.com/office/drawing/2014/main" id="{AAB737B6-569F-A96A-EDBC-91E896DF46C5}"/>
                      </a:ext>
                    </a:extLst>
                  </p:cNvPr>
                  <p:cNvSpPr/>
                  <p:nvPr/>
                </p:nvSpPr>
                <p:spPr>
                  <a:xfrm>
                    <a:off x="7341131" y="4986350"/>
                    <a:ext cx="1121" cy="982"/>
                  </a:xfrm>
                  <a:custGeom>
                    <a:avLst/>
                    <a:gdLst>
                      <a:gd name="connsiteX0" fmla="*/ 553 w 1121"/>
                      <a:gd name="connsiteY0" fmla="*/ 983 h 982"/>
                      <a:gd name="connsiteX1" fmla="*/ 1094 w 1121"/>
                      <a:gd name="connsiteY1" fmla="*/ 442 h 982"/>
                      <a:gd name="connsiteX2" fmla="*/ 283 w 1121"/>
                      <a:gd name="connsiteY2" fmla="*/ 36 h 982"/>
                      <a:gd name="connsiteX3" fmla="*/ 147 w 1121"/>
                      <a:gd name="connsiteY3" fmla="*/ 848 h 982"/>
                      <a:gd name="connsiteX4" fmla="*/ 553 w 1121"/>
                      <a:gd name="connsiteY4" fmla="*/ 983 h 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" h="982">
                        <a:moveTo>
                          <a:pt x="553" y="983"/>
                        </a:moveTo>
                        <a:cubicBezTo>
                          <a:pt x="824" y="983"/>
                          <a:pt x="1230" y="712"/>
                          <a:pt x="1094" y="442"/>
                        </a:cubicBezTo>
                        <a:cubicBezTo>
                          <a:pt x="959" y="171"/>
                          <a:pt x="553" y="-99"/>
                          <a:pt x="283" y="36"/>
                        </a:cubicBezTo>
                        <a:cubicBezTo>
                          <a:pt x="12" y="171"/>
                          <a:pt x="-123" y="577"/>
                          <a:pt x="147" y="848"/>
                        </a:cubicBezTo>
                        <a:cubicBezTo>
                          <a:pt x="147" y="983"/>
                          <a:pt x="418" y="983"/>
                          <a:pt x="553" y="9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4" name="Freeform: Shape 6932">
                    <a:extLst>
                      <a:ext uri="{FF2B5EF4-FFF2-40B4-BE49-F238E27FC236}">
                        <a16:creationId xmlns:a16="http://schemas.microsoft.com/office/drawing/2014/main" id="{F009C8FF-A260-9A9B-4684-0AF3DD272DDD}"/>
                      </a:ext>
                    </a:extLst>
                  </p:cNvPr>
                  <p:cNvSpPr/>
                  <p:nvPr/>
                </p:nvSpPr>
                <p:spPr>
                  <a:xfrm>
                    <a:off x="7340549" y="4987683"/>
                    <a:ext cx="2644" cy="1976"/>
                  </a:xfrm>
                  <a:custGeom>
                    <a:avLst/>
                    <a:gdLst>
                      <a:gd name="connsiteX0" fmla="*/ 1541 w 2644"/>
                      <a:gd name="connsiteY0" fmla="*/ 191 h 1976"/>
                      <a:gd name="connsiteX1" fmla="*/ 1135 w 2644"/>
                      <a:gd name="connsiteY1" fmla="*/ 462 h 1976"/>
                      <a:gd name="connsiteX2" fmla="*/ 1000 w 2644"/>
                      <a:gd name="connsiteY2" fmla="*/ 191 h 1976"/>
                      <a:gd name="connsiteX3" fmla="*/ 323 w 2644"/>
                      <a:gd name="connsiteY3" fmla="*/ 56 h 1976"/>
                      <a:gd name="connsiteX4" fmla="*/ 53 w 2644"/>
                      <a:gd name="connsiteY4" fmla="*/ 868 h 1976"/>
                      <a:gd name="connsiteX5" fmla="*/ 865 w 2644"/>
                      <a:gd name="connsiteY5" fmla="*/ 1273 h 1976"/>
                      <a:gd name="connsiteX6" fmla="*/ 1676 w 2644"/>
                      <a:gd name="connsiteY6" fmla="*/ 1950 h 1976"/>
                      <a:gd name="connsiteX7" fmla="*/ 2623 w 2644"/>
                      <a:gd name="connsiteY7" fmla="*/ 462 h 1976"/>
                      <a:gd name="connsiteX8" fmla="*/ 1541 w 2644"/>
                      <a:gd name="connsiteY8" fmla="*/ 191 h 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4" h="1976">
                        <a:moveTo>
                          <a:pt x="1541" y="191"/>
                        </a:moveTo>
                        <a:cubicBezTo>
                          <a:pt x="1406" y="191"/>
                          <a:pt x="1270" y="326"/>
                          <a:pt x="1135" y="462"/>
                        </a:cubicBezTo>
                        <a:cubicBezTo>
                          <a:pt x="1135" y="326"/>
                          <a:pt x="1000" y="326"/>
                          <a:pt x="1000" y="191"/>
                        </a:cubicBezTo>
                        <a:cubicBezTo>
                          <a:pt x="865" y="56"/>
                          <a:pt x="594" y="-79"/>
                          <a:pt x="323" y="56"/>
                        </a:cubicBezTo>
                        <a:cubicBezTo>
                          <a:pt x="53" y="191"/>
                          <a:pt x="-82" y="597"/>
                          <a:pt x="53" y="868"/>
                        </a:cubicBezTo>
                        <a:cubicBezTo>
                          <a:pt x="189" y="1273"/>
                          <a:pt x="459" y="1408"/>
                          <a:pt x="865" y="1273"/>
                        </a:cubicBezTo>
                        <a:cubicBezTo>
                          <a:pt x="865" y="1679"/>
                          <a:pt x="1270" y="2085"/>
                          <a:pt x="1676" y="1950"/>
                        </a:cubicBezTo>
                        <a:cubicBezTo>
                          <a:pt x="2217" y="1814"/>
                          <a:pt x="2759" y="1003"/>
                          <a:pt x="2623" y="462"/>
                        </a:cubicBezTo>
                        <a:cubicBezTo>
                          <a:pt x="2488" y="191"/>
                          <a:pt x="1947" y="56"/>
                          <a:pt x="1541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5" name="Freeform: Shape 6933">
                    <a:extLst>
                      <a:ext uri="{FF2B5EF4-FFF2-40B4-BE49-F238E27FC236}">
                        <a16:creationId xmlns:a16="http://schemas.microsoft.com/office/drawing/2014/main" id="{47310C65-CD4C-09A3-9898-237752A78AAC}"/>
                      </a:ext>
                    </a:extLst>
                  </p:cNvPr>
                  <p:cNvSpPr/>
                  <p:nvPr/>
                </p:nvSpPr>
                <p:spPr>
                  <a:xfrm>
                    <a:off x="7342124" y="4990391"/>
                    <a:ext cx="1183" cy="1359"/>
                  </a:xfrm>
                  <a:custGeom>
                    <a:avLst/>
                    <a:gdLst>
                      <a:gd name="connsiteX0" fmla="*/ 102 w 1183"/>
                      <a:gd name="connsiteY0" fmla="*/ 324 h 1359"/>
                      <a:gd name="connsiteX1" fmla="*/ 102 w 1183"/>
                      <a:gd name="connsiteY1" fmla="*/ 459 h 1359"/>
                      <a:gd name="connsiteX2" fmla="*/ 102 w 1183"/>
                      <a:gd name="connsiteY2" fmla="*/ 1135 h 1359"/>
                      <a:gd name="connsiteX3" fmla="*/ 778 w 1183"/>
                      <a:gd name="connsiteY3" fmla="*/ 1270 h 1359"/>
                      <a:gd name="connsiteX4" fmla="*/ 1184 w 1183"/>
                      <a:gd name="connsiteY4" fmla="*/ 729 h 1359"/>
                      <a:gd name="connsiteX5" fmla="*/ 913 w 1183"/>
                      <a:gd name="connsiteY5" fmla="*/ 53 h 1359"/>
                      <a:gd name="connsiteX6" fmla="*/ 102 w 1183"/>
                      <a:gd name="connsiteY6" fmla="*/ 324 h 1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59">
                        <a:moveTo>
                          <a:pt x="102" y="324"/>
                        </a:moveTo>
                        <a:cubicBezTo>
                          <a:pt x="102" y="324"/>
                          <a:pt x="102" y="459"/>
                          <a:pt x="102" y="459"/>
                        </a:cubicBezTo>
                        <a:cubicBezTo>
                          <a:pt x="-34" y="729"/>
                          <a:pt x="-34" y="1000"/>
                          <a:pt x="102" y="1135"/>
                        </a:cubicBezTo>
                        <a:cubicBezTo>
                          <a:pt x="237" y="1406"/>
                          <a:pt x="507" y="1406"/>
                          <a:pt x="778" y="1270"/>
                        </a:cubicBezTo>
                        <a:cubicBezTo>
                          <a:pt x="1048" y="1135"/>
                          <a:pt x="1184" y="1000"/>
                          <a:pt x="1184" y="729"/>
                        </a:cubicBezTo>
                        <a:cubicBezTo>
                          <a:pt x="1184" y="459"/>
                          <a:pt x="1184" y="188"/>
                          <a:pt x="913" y="53"/>
                        </a:cubicBezTo>
                        <a:cubicBezTo>
                          <a:pt x="643" y="-82"/>
                          <a:pt x="372" y="53"/>
                          <a:pt x="102" y="3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6" name="Freeform: Shape 6934">
                    <a:extLst>
                      <a:ext uri="{FF2B5EF4-FFF2-40B4-BE49-F238E27FC236}">
                        <a16:creationId xmlns:a16="http://schemas.microsoft.com/office/drawing/2014/main" id="{638A2505-468A-933A-2669-1C283DF95F54}"/>
                      </a:ext>
                    </a:extLst>
                  </p:cNvPr>
                  <p:cNvSpPr/>
                  <p:nvPr/>
                </p:nvSpPr>
                <p:spPr>
                  <a:xfrm>
                    <a:off x="7340061" y="4995228"/>
                    <a:ext cx="2570" cy="2025"/>
                  </a:xfrm>
                  <a:custGeom>
                    <a:avLst/>
                    <a:gdLst>
                      <a:gd name="connsiteX0" fmla="*/ 0 w 2570"/>
                      <a:gd name="connsiteY0" fmla="*/ 1302 h 2025"/>
                      <a:gd name="connsiteX1" fmla="*/ 1488 w 2570"/>
                      <a:gd name="connsiteY1" fmla="*/ 1978 h 2025"/>
                      <a:gd name="connsiteX2" fmla="*/ 2570 w 2570"/>
                      <a:gd name="connsiteY2" fmla="*/ 896 h 2025"/>
                      <a:gd name="connsiteX3" fmla="*/ 1217 w 2570"/>
                      <a:gd name="connsiteY3" fmla="*/ 85 h 2025"/>
                      <a:gd name="connsiteX4" fmla="*/ 541 w 2570"/>
                      <a:gd name="connsiteY4" fmla="*/ 220 h 2025"/>
                      <a:gd name="connsiteX5" fmla="*/ 0 w 2570"/>
                      <a:gd name="connsiteY5" fmla="*/ 1302 h 2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" h="2025">
                        <a:moveTo>
                          <a:pt x="0" y="1302"/>
                        </a:moveTo>
                        <a:cubicBezTo>
                          <a:pt x="135" y="1978"/>
                          <a:pt x="947" y="2114"/>
                          <a:pt x="1488" y="1978"/>
                        </a:cubicBezTo>
                        <a:cubicBezTo>
                          <a:pt x="2029" y="1843"/>
                          <a:pt x="2570" y="1438"/>
                          <a:pt x="2570" y="896"/>
                        </a:cubicBezTo>
                        <a:cubicBezTo>
                          <a:pt x="2435" y="220"/>
                          <a:pt x="1758" y="-186"/>
                          <a:pt x="1217" y="85"/>
                        </a:cubicBezTo>
                        <a:cubicBezTo>
                          <a:pt x="947" y="85"/>
                          <a:pt x="677" y="85"/>
                          <a:pt x="541" y="220"/>
                        </a:cubicBezTo>
                        <a:cubicBezTo>
                          <a:pt x="271" y="491"/>
                          <a:pt x="0" y="896"/>
                          <a:pt x="0" y="13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7" name="Freeform: Shape 6935">
                    <a:extLst>
                      <a:ext uri="{FF2B5EF4-FFF2-40B4-BE49-F238E27FC236}">
                        <a16:creationId xmlns:a16="http://schemas.microsoft.com/office/drawing/2014/main" id="{DA988B44-5403-64F0-6942-21E6204B7C8C}"/>
                      </a:ext>
                    </a:extLst>
                  </p:cNvPr>
                  <p:cNvSpPr/>
                  <p:nvPr/>
                </p:nvSpPr>
                <p:spPr>
                  <a:xfrm>
                    <a:off x="7340546" y="4993851"/>
                    <a:ext cx="1299" cy="1247"/>
                  </a:xfrm>
                  <a:custGeom>
                    <a:avLst/>
                    <a:gdLst>
                      <a:gd name="connsiteX0" fmla="*/ 462 w 1299"/>
                      <a:gd name="connsiteY0" fmla="*/ 1192 h 1247"/>
                      <a:gd name="connsiteX1" fmla="*/ 1138 w 1299"/>
                      <a:gd name="connsiteY1" fmla="*/ 1057 h 1247"/>
                      <a:gd name="connsiteX2" fmla="*/ 191 w 1299"/>
                      <a:gd name="connsiteY2" fmla="*/ 110 h 1247"/>
                      <a:gd name="connsiteX3" fmla="*/ 56 w 1299"/>
                      <a:gd name="connsiteY3" fmla="*/ 651 h 1247"/>
                      <a:gd name="connsiteX4" fmla="*/ 326 w 1299"/>
                      <a:gd name="connsiteY4" fmla="*/ 921 h 1247"/>
                      <a:gd name="connsiteX5" fmla="*/ 462 w 1299"/>
                      <a:gd name="connsiteY5" fmla="*/ 1192 h 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247">
                        <a:moveTo>
                          <a:pt x="462" y="1192"/>
                        </a:moveTo>
                        <a:cubicBezTo>
                          <a:pt x="597" y="1327"/>
                          <a:pt x="1003" y="1192"/>
                          <a:pt x="1138" y="1057"/>
                        </a:cubicBezTo>
                        <a:cubicBezTo>
                          <a:pt x="1679" y="515"/>
                          <a:pt x="732" y="-296"/>
                          <a:pt x="191" y="110"/>
                        </a:cubicBezTo>
                        <a:cubicBezTo>
                          <a:pt x="56" y="245"/>
                          <a:pt x="-79" y="515"/>
                          <a:pt x="56" y="651"/>
                        </a:cubicBezTo>
                        <a:cubicBezTo>
                          <a:pt x="56" y="786"/>
                          <a:pt x="191" y="921"/>
                          <a:pt x="326" y="921"/>
                        </a:cubicBezTo>
                        <a:cubicBezTo>
                          <a:pt x="326" y="1057"/>
                          <a:pt x="326" y="1192"/>
                          <a:pt x="462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8" name="Freeform: Shape 6936">
                    <a:extLst>
                      <a:ext uri="{FF2B5EF4-FFF2-40B4-BE49-F238E27FC236}">
                        <a16:creationId xmlns:a16="http://schemas.microsoft.com/office/drawing/2014/main" id="{CC27ECA4-3E56-7752-359C-88EA4C31E28C}"/>
                      </a:ext>
                    </a:extLst>
                  </p:cNvPr>
                  <p:cNvSpPr/>
                  <p:nvPr/>
                </p:nvSpPr>
                <p:spPr>
                  <a:xfrm>
                    <a:off x="7341919" y="4997072"/>
                    <a:ext cx="1144" cy="1267"/>
                  </a:xfrm>
                  <a:custGeom>
                    <a:avLst/>
                    <a:gdLst>
                      <a:gd name="connsiteX0" fmla="*/ 36 w 1144"/>
                      <a:gd name="connsiteY0" fmla="*/ 812 h 1267"/>
                      <a:gd name="connsiteX1" fmla="*/ 306 w 1144"/>
                      <a:gd name="connsiteY1" fmla="*/ 1217 h 1267"/>
                      <a:gd name="connsiteX2" fmla="*/ 1118 w 1144"/>
                      <a:gd name="connsiteY2" fmla="*/ 812 h 1267"/>
                      <a:gd name="connsiteX3" fmla="*/ 442 w 1144"/>
                      <a:gd name="connsiteY3" fmla="*/ 0 h 1267"/>
                      <a:gd name="connsiteX4" fmla="*/ 36 w 1144"/>
                      <a:gd name="connsiteY4" fmla="*/ 812 h 12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267">
                        <a:moveTo>
                          <a:pt x="36" y="812"/>
                        </a:moveTo>
                        <a:cubicBezTo>
                          <a:pt x="36" y="947"/>
                          <a:pt x="36" y="1082"/>
                          <a:pt x="306" y="1217"/>
                        </a:cubicBezTo>
                        <a:cubicBezTo>
                          <a:pt x="577" y="1352"/>
                          <a:pt x="983" y="1217"/>
                          <a:pt x="1118" y="812"/>
                        </a:cubicBezTo>
                        <a:cubicBezTo>
                          <a:pt x="1253" y="406"/>
                          <a:pt x="848" y="0"/>
                          <a:pt x="442" y="0"/>
                        </a:cubicBezTo>
                        <a:cubicBezTo>
                          <a:pt x="171" y="135"/>
                          <a:pt x="-99" y="541"/>
                          <a:pt x="36" y="8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099" name="Freeform: Shape 6937">
                    <a:extLst>
                      <a:ext uri="{FF2B5EF4-FFF2-40B4-BE49-F238E27FC236}">
                        <a16:creationId xmlns:a16="http://schemas.microsoft.com/office/drawing/2014/main" id="{6D43CF54-9959-A619-88F7-86741D27E1E2}"/>
                      </a:ext>
                    </a:extLst>
                  </p:cNvPr>
                  <p:cNvSpPr/>
                  <p:nvPr/>
                </p:nvSpPr>
                <p:spPr>
                  <a:xfrm>
                    <a:off x="7342079" y="5000246"/>
                    <a:ext cx="3248" cy="6023"/>
                  </a:xfrm>
                  <a:custGeom>
                    <a:avLst/>
                    <a:gdLst>
                      <a:gd name="connsiteX0" fmla="*/ 1364 w 3248"/>
                      <a:gd name="connsiteY0" fmla="*/ 2912 h 6023"/>
                      <a:gd name="connsiteX1" fmla="*/ 147 w 3248"/>
                      <a:gd name="connsiteY1" fmla="*/ 4129 h 6023"/>
                      <a:gd name="connsiteX2" fmla="*/ 552 w 3248"/>
                      <a:gd name="connsiteY2" fmla="*/ 4535 h 6023"/>
                      <a:gd name="connsiteX3" fmla="*/ 1093 w 3248"/>
                      <a:gd name="connsiteY3" fmla="*/ 5076 h 6023"/>
                      <a:gd name="connsiteX4" fmla="*/ 1093 w 3248"/>
                      <a:gd name="connsiteY4" fmla="*/ 5347 h 6023"/>
                      <a:gd name="connsiteX5" fmla="*/ 1905 w 3248"/>
                      <a:gd name="connsiteY5" fmla="*/ 6023 h 6023"/>
                      <a:gd name="connsiteX6" fmla="*/ 2987 w 3248"/>
                      <a:gd name="connsiteY6" fmla="*/ 5482 h 6023"/>
                      <a:gd name="connsiteX7" fmla="*/ 3122 w 3248"/>
                      <a:gd name="connsiteY7" fmla="*/ 4129 h 6023"/>
                      <a:gd name="connsiteX8" fmla="*/ 2446 w 3248"/>
                      <a:gd name="connsiteY8" fmla="*/ 2100 h 6023"/>
                      <a:gd name="connsiteX9" fmla="*/ 2717 w 3248"/>
                      <a:gd name="connsiteY9" fmla="*/ 748 h 6023"/>
                      <a:gd name="connsiteX10" fmla="*/ 2311 w 3248"/>
                      <a:gd name="connsiteY10" fmla="*/ 207 h 6023"/>
                      <a:gd name="connsiteX11" fmla="*/ 1364 w 3248"/>
                      <a:gd name="connsiteY11" fmla="*/ 342 h 6023"/>
                      <a:gd name="connsiteX12" fmla="*/ 1364 w 3248"/>
                      <a:gd name="connsiteY12" fmla="*/ 2912 h 6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48" h="6023">
                        <a:moveTo>
                          <a:pt x="1364" y="2912"/>
                        </a:moveTo>
                        <a:cubicBezTo>
                          <a:pt x="688" y="2912"/>
                          <a:pt x="-395" y="3318"/>
                          <a:pt x="147" y="4129"/>
                        </a:cubicBezTo>
                        <a:cubicBezTo>
                          <a:pt x="282" y="4265"/>
                          <a:pt x="417" y="4400"/>
                          <a:pt x="552" y="4535"/>
                        </a:cubicBezTo>
                        <a:cubicBezTo>
                          <a:pt x="688" y="4670"/>
                          <a:pt x="958" y="4806"/>
                          <a:pt x="1093" y="5076"/>
                        </a:cubicBezTo>
                        <a:cubicBezTo>
                          <a:pt x="1093" y="5212"/>
                          <a:pt x="1093" y="5212"/>
                          <a:pt x="1093" y="5347"/>
                        </a:cubicBezTo>
                        <a:cubicBezTo>
                          <a:pt x="1229" y="5752"/>
                          <a:pt x="1364" y="6023"/>
                          <a:pt x="1905" y="6023"/>
                        </a:cubicBezTo>
                        <a:cubicBezTo>
                          <a:pt x="2311" y="6023"/>
                          <a:pt x="2852" y="5888"/>
                          <a:pt x="2987" y="5482"/>
                        </a:cubicBezTo>
                        <a:cubicBezTo>
                          <a:pt x="3122" y="5076"/>
                          <a:pt x="2987" y="4670"/>
                          <a:pt x="3122" y="4129"/>
                        </a:cubicBezTo>
                        <a:cubicBezTo>
                          <a:pt x="3393" y="3318"/>
                          <a:pt x="3258" y="2506"/>
                          <a:pt x="2446" y="2100"/>
                        </a:cubicBezTo>
                        <a:cubicBezTo>
                          <a:pt x="2717" y="1695"/>
                          <a:pt x="2852" y="1289"/>
                          <a:pt x="2717" y="748"/>
                        </a:cubicBezTo>
                        <a:cubicBezTo>
                          <a:pt x="2717" y="613"/>
                          <a:pt x="2581" y="342"/>
                          <a:pt x="2311" y="207"/>
                        </a:cubicBezTo>
                        <a:cubicBezTo>
                          <a:pt x="2040" y="-199"/>
                          <a:pt x="1635" y="72"/>
                          <a:pt x="1364" y="342"/>
                        </a:cubicBezTo>
                        <a:cubicBezTo>
                          <a:pt x="688" y="1289"/>
                          <a:pt x="1093" y="2100"/>
                          <a:pt x="1364" y="29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0" name="Freeform: Shape 6938">
                    <a:extLst>
                      <a:ext uri="{FF2B5EF4-FFF2-40B4-BE49-F238E27FC236}">
                        <a16:creationId xmlns:a16="http://schemas.microsoft.com/office/drawing/2014/main" id="{5502F0B4-2327-C13B-8B80-83959506AC44}"/>
                      </a:ext>
                    </a:extLst>
                  </p:cNvPr>
                  <p:cNvSpPr/>
                  <p:nvPr/>
                </p:nvSpPr>
                <p:spPr>
                  <a:xfrm>
                    <a:off x="7342771" y="5006971"/>
                    <a:ext cx="2307" cy="2732"/>
                  </a:xfrm>
                  <a:custGeom>
                    <a:avLst/>
                    <a:gdLst>
                      <a:gd name="connsiteX0" fmla="*/ 1754 w 2307"/>
                      <a:gd name="connsiteY0" fmla="*/ 110 h 2732"/>
                      <a:gd name="connsiteX1" fmla="*/ 131 w 2307"/>
                      <a:gd name="connsiteY1" fmla="*/ 1057 h 2732"/>
                      <a:gd name="connsiteX2" fmla="*/ 672 w 2307"/>
                      <a:gd name="connsiteY2" fmla="*/ 2680 h 2732"/>
                      <a:gd name="connsiteX3" fmla="*/ 2295 w 2307"/>
                      <a:gd name="connsiteY3" fmla="*/ 1327 h 2732"/>
                      <a:gd name="connsiteX4" fmla="*/ 2295 w 2307"/>
                      <a:gd name="connsiteY4" fmla="*/ 1327 h 2732"/>
                      <a:gd name="connsiteX5" fmla="*/ 1754 w 2307"/>
                      <a:gd name="connsiteY5" fmla="*/ 110 h 2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732">
                        <a:moveTo>
                          <a:pt x="1754" y="110"/>
                        </a:moveTo>
                        <a:cubicBezTo>
                          <a:pt x="942" y="-296"/>
                          <a:pt x="401" y="515"/>
                          <a:pt x="131" y="1057"/>
                        </a:cubicBezTo>
                        <a:cubicBezTo>
                          <a:pt x="-140" y="1597"/>
                          <a:pt x="-5" y="2409"/>
                          <a:pt x="672" y="2680"/>
                        </a:cubicBezTo>
                        <a:cubicBezTo>
                          <a:pt x="1483" y="2950"/>
                          <a:pt x="2430" y="2139"/>
                          <a:pt x="2295" y="1327"/>
                        </a:cubicBezTo>
                        <a:cubicBezTo>
                          <a:pt x="2295" y="1327"/>
                          <a:pt x="2295" y="1327"/>
                          <a:pt x="2295" y="1327"/>
                        </a:cubicBezTo>
                        <a:cubicBezTo>
                          <a:pt x="2295" y="786"/>
                          <a:pt x="2160" y="245"/>
                          <a:pt x="1754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1" name="Freeform: Shape 6939">
                    <a:extLst>
                      <a:ext uri="{FF2B5EF4-FFF2-40B4-BE49-F238E27FC236}">
                        <a16:creationId xmlns:a16="http://schemas.microsoft.com/office/drawing/2014/main" id="{E0F59117-1D8B-C385-1D9E-F618A1A0D5AD}"/>
                      </a:ext>
                    </a:extLst>
                  </p:cNvPr>
                  <p:cNvSpPr/>
                  <p:nvPr/>
                </p:nvSpPr>
                <p:spPr>
                  <a:xfrm>
                    <a:off x="7344795" y="5008704"/>
                    <a:ext cx="1461" cy="1707"/>
                  </a:xfrm>
                  <a:custGeom>
                    <a:avLst/>
                    <a:gdLst>
                      <a:gd name="connsiteX0" fmla="*/ 947 w 1461"/>
                      <a:gd name="connsiteY0" fmla="*/ 1623 h 1707"/>
                      <a:gd name="connsiteX1" fmla="*/ 1353 w 1461"/>
                      <a:gd name="connsiteY1" fmla="*/ 406 h 1707"/>
                      <a:gd name="connsiteX2" fmla="*/ 947 w 1461"/>
                      <a:gd name="connsiteY2" fmla="*/ 0 h 1707"/>
                      <a:gd name="connsiteX3" fmla="*/ 541 w 1461"/>
                      <a:gd name="connsiteY3" fmla="*/ 135 h 1707"/>
                      <a:gd name="connsiteX4" fmla="*/ 0 w 1461"/>
                      <a:gd name="connsiteY4" fmla="*/ 812 h 1707"/>
                      <a:gd name="connsiteX5" fmla="*/ 947 w 1461"/>
                      <a:gd name="connsiteY5" fmla="*/ 1623 h 1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707">
                        <a:moveTo>
                          <a:pt x="947" y="1623"/>
                        </a:moveTo>
                        <a:cubicBezTo>
                          <a:pt x="1353" y="1488"/>
                          <a:pt x="1623" y="812"/>
                          <a:pt x="1353" y="406"/>
                        </a:cubicBezTo>
                        <a:cubicBezTo>
                          <a:pt x="1353" y="270"/>
                          <a:pt x="1082" y="0"/>
                          <a:pt x="947" y="0"/>
                        </a:cubicBezTo>
                        <a:cubicBezTo>
                          <a:pt x="812" y="0"/>
                          <a:pt x="676" y="0"/>
                          <a:pt x="541" y="135"/>
                        </a:cubicBezTo>
                        <a:cubicBezTo>
                          <a:pt x="270" y="270"/>
                          <a:pt x="135" y="541"/>
                          <a:pt x="0" y="812"/>
                        </a:cubicBezTo>
                        <a:cubicBezTo>
                          <a:pt x="0" y="1488"/>
                          <a:pt x="406" y="1894"/>
                          <a:pt x="947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2" name="Freeform: Shape 6940">
                    <a:extLst>
                      <a:ext uri="{FF2B5EF4-FFF2-40B4-BE49-F238E27FC236}">
                        <a16:creationId xmlns:a16="http://schemas.microsoft.com/office/drawing/2014/main" id="{E8F43BC8-9757-3755-5995-29FAD492551C}"/>
                      </a:ext>
                    </a:extLst>
                  </p:cNvPr>
                  <p:cNvSpPr/>
                  <p:nvPr/>
                </p:nvSpPr>
                <p:spPr>
                  <a:xfrm>
                    <a:off x="7342815" y="5010115"/>
                    <a:ext cx="3641" cy="3999"/>
                  </a:xfrm>
                  <a:custGeom>
                    <a:avLst/>
                    <a:gdLst>
                      <a:gd name="connsiteX0" fmla="*/ 3197 w 3641"/>
                      <a:gd name="connsiteY0" fmla="*/ 1294 h 3999"/>
                      <a:gd name="connsiteX1" fmla="*/ 2927 w 3641"/>
                      <a:gd name="connsiteY1" fmla="*/ 1024 h 3999"/>
                      <a:gd name="connsiteX2" fmla="*/ 2116 w 3641"/>
                      <a:gd name="connsiteY2" fmla="*/ 889 h 3999"/>
                      <a:gd name="connsiteX3" fmla="*/ 1845 w 3641"/>
                      <a:gd name="connsiteY3" fmla="*/ 753 h 3999"/>
                      <a:gd name="connsiteX4" fmla="*/ 87 w 3641"/>
                      <a:gd name="connsiteY4" fmla="*/ 1159 h 3999"/>
                      <a:gd name="connsiteX5" fmla="*/ 357 w 3641"/>
                      <a:gd name="connsiteY5" fmla="*/ 1565 h 3999"/>
                      <a:gd name="connsiteX6" fmla="*/ 492 w 3641"/>
                      <a:gd name="connsiteY6" fmla="*/ 2106 h 3999"/>
                      <a:gd name="connsiteX7" fmla="*/ 627 w 3641"/>
                      <a:gd name="connsiteY7" fmla="*/ 2917 h 3999"/>
                      <a:gd name="connsiteX8" fmla="*/ 2251 w 3641"/>
                      <a:gd name="connsiteY8" fmla="*/ 3999 h 3999"/>
                      <a:gd name="connsiteX9" fmla="*/ 3468 w 3641"/>
                      <a:gd name="connsiteY9" fmla="*/ 1835 h 3999"/>
                      <a:gd name="connsiteX10" fmla="*/ 3333 w 3641"/>
                      <a:gd name="connsiteY10" fmla="*/ 1565 h 3999"/>
                      <a:gd name="connsiteX11" fmla="*/ 3197 w 3641"/>
                      <a:gd name="connsiteY11" fmla="*/ 1294 h 3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1" h="3999">
                        <a:moveTo>
                          <a:pt x="3197" y="1294"/>
                        </a:moveTo>
                        <a:cubicBezTo>
                          <a:pt x="3197" y="1159"/>
                          <a:pt x="3062" y="1159"/>
                          <a:pt x="2927" y="1024"/>
                        </a:cubicBezTo>
                        <a:cubicBezTo>
                          <a:pt x="2656" y="889"/>
                          <a:pt x="2386" y="889"/>
                          <a:pt x="2116" y="889"/>
                        </a:cubicBezTo>
                        <a:cubicBezTo>
                          <a:pt x="1710" y="889"/>
                          <a:pt x="1845" y="1024"/>
                          <a:pt x="1845" y="753"/>
                        </a:cubicBezTo>
                        <a:cubicBezTo>
                          <a:pt x="1710" y="-600"/>
                          <a:pt x="-454" y="77"/>
                          <a:pt x="87" y="1159"/>
                        </a:cubicBezTo>
                        <a:cubicBezTo>
                          <a:pt x="87" y="1294"/>
                          <a:pt x="222" y="1429"/>
                          <a:pt x="357" y="1565"/>
                        </a:cubicBezTo>
                        <a:cubicBezTo>
                          <a:pt x="492" y="1835"/>
                          <a:pt x="492" y="1835"/>
                          <a:pt x="492" y="2106"/>
                        </a:cubicBezTo>
                        <a:cubicBezTo>
                          <a:pt x="492" y="2376"/>
                          <a:pt x="492" y="2647"/>
                          <a:pt x="627" y="2917"/>
                        </a:cubicBezTo>
                        <a:cubicBezTo>
                          <a:pt x="898" y="3459"/>
                          <a:pt x="1574" y="3999"/>
                          <a:pt x="2251" y="3999"/>
                        </a:cubicBezTo>
                        <a:cubicBezTo>
                          <a:pt x="3197" y="3999"/>
                          <a:pt x="4009" y="2647"/>
                          <a:pt x="3468" y="1835"/>
                        </a:cubicBezTo>
                        <a:cubicBezTo>
                          <a:pt x="3468" y="1835"/>
                          <a:pt x="3468" y="1700"/>
                          <a:pt x="3333" y="1565"/>
                        </a:cubicBezTo>
                        <a:cubicBezTo>
                          <a:pt x="3333" y="1429"/>
                          <a:pt x="3333" y="1429"/>
                          <a:pt x="3197" y="12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3" name="Freeform: Shape 6941">
                    <a:extLst>
                      <a:ext uri="{FF2B5EF4-FFF2-40B4-BE49-F238E27FC236}">
                        <a16:creationId xmlns:a16="http://schemas.microsoft.com/office/drawing/2014/main" id="{E5210EAD-9974-603F-FBFD-7D72DF33501E}"/>
                      </a:ext>
                    </a:extLst>
                  </p:cNvPr>
                  <p:cNvSpPr/>
                  <p:nvPr/>
                </p:nvSpPr>
                <p:spPr>
                  <a:xfrm>
                    <a:off x="7344424" y="5014161"/>
                    <a:ext cx="1218" cy="1306"/>
                  </a:xfrm>
                  <a:custGeom>
                    <a:avLst/>
                    <a:gdLst>
                      <a:gd name="connsiteX0" fmla="*/ 102 w 1218"/>
                      <a:gd name="connsiteY0" fmla="*/ 224 h 1306"/>
                      <a:gd name="connsiteX1" fmla="*/ 102 w 1218"/>
                      <a:gd name="connsiteY1" fmla="*/ 765 h 1306"/>
                      <a:gd name="connsiteX2" fmla="*/ 102 w 1218"/>
                      <a:gd name="connsiteY2" fmla="*/ 765 h 1306"/>
                      <a:gd name="connsiteX3" fmla="*/ 372 w 1218"/>
                      <a:gd name="connsiteY3" fmla="*/ 1171 h 1306"/>
                      <a:gd name="connsiteX4" fmla="*/ 1183 w 1218"/>
                      <a:gd name="connsiteY4" fmla="*/ 1036 h 1306"/>
                      <a:gd name="connsiteX5" fmla="*/ 642 w 1218"/>
                      <a:gd name="connsiteY5" fmla="*/ 89 h 1306"/>
                      <a:gd name="connsiteX6" fmla="*/ 102 w 1218"/>
                      <a:gd name="connsiteY6" fmla="*/ 224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306">
                        <a:moveTo>
                          <a:pt x="102" y="224"/>
                        </a:moveTo>
                        <a:cubicBezTo>
                          <a:pt x="-34" y="359"/>
                          <a:pt x="-34" y="495"/>
                          <a:pt x="102" y="765"/>
                        </a:cubicBezTo>
                        <a:cubicBezTo>
                          <a:pt x="102" y="765"/>
                          <a:pt x="102" y="765"/>
                          <a:pt x="102" y="765"/>
                        </a:cubicBezTo>
                        <a:cubicBezTo>
                          <a:pt x="102" y="900"/>
                          <a:pt x="237" y="1036"/>
                          <a:pt x="372" y="1171"/>
                        </a:cubicBezTo>
                        <a:cubicBezTo>
                          <a:pt x="642" y="1306"/>
                          <a:pt x="1048" y="1442"/>
                          <a:pt x="1183" y="1036"/>
                        </a:cubicBezTo>
                        <a:cubicBezTo>
                          <a:pt x="1319" y="630"/>
                          <a:pt x="1048" y="89"/>
                          <a:pt x="642" y="89"/>
                        </a:cubicBezTo>
                        <a:cubicBezTo>
                          <a:pt x="507" y="-46"/>
                          <a:pt x="237" y="-46"/>
                          <a:pt x="102" y="2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4" name="Freeform: Shape 6942">
                    <a:extLst>
                      <a:ext uri="{FF2B5EF4-FFF2-40B4-BE49-F238E27FC236}">
                        <a16:creationId xmlns:a16="http://schemas.microsoft.com/office/drawing/2014/main" id="{B47FB7F8-FD1E-F0B4-8B70-20345B5B1019}"/>
                      </a:ext>
                    </a:extLst>
                  </p:cNvPr>
                  <p:cNvSpPr/>
                  <p:nvPr/>
                </p:nvSpPr>
                <p:spPr>
                  <a:xfrm>
                    <a:off x="7338087" y="5008226"/>
                    <a:ext cx="1162" cy="1713"/>
                  </a:xfrm>
                  <a:custGeom>
                    <a:avLst/>
                    <a:gdLst>
                      <a:gd name="connsiteX0" fmla="*/ 351 w 1162"/>
                      <a:gd name="connsiteY0" fmla="*/ 1696 h 1713"/>
                      <a:gd name="connsiteX1" fmla="*/ 1163 w 1162"/>
                      <a:gd name="connsiteY1" fmla="*/ 749 h 1713"/>
                      <a:gd name="connsiteX2" fmla="*/ 487 w 1162"/>
                      <a:gd name="connsiteY2" fmla="*/ 73 h 1713"/>
                      <a:gd name="connsiteX3" fmla="*/ 81 w 1162"/>
                      <a:gd name="connsiteY3" fmla="*/ 884 h 1713"/>
                      <a:gd name="connsiteX4" fmla="*/ 351 w 1162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2" h="1713">
                        <a:moveTo>
                          <a:pt x="351" y="1696"/>
                        </a:moveTo>
                        <a:cubicBezTo>
                          <a:pt x="893" y="1831"/>
                          <a:pt x="1028" y="1155"/>
                          <a:pt x="1163" y="749"/>
                        </a:cubicBezTo>
                        <a:cubicBezTo>
                          <a:pt x="1163" y="343"/>
                          <a:pt x="1028" y="-198"/>
                          <a:pt x="487" y="73"/>
                        </a:cubicBezTo>
                        <a:cubicBezTo>
                          <a:pt x="216" y="208"/>
                          <a:pt x="81" y="614"/>
                          <a:pt x="81" y="884"/>
                        </a:cubicBezTo>
                        <a:cubicBezTo>
                          <a:pt x="-54" y="1155"/>
                          <a:pt x="-54" y="1560"/>
                          <a:pt x="351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5" name="Freeform: Shape 6943">
                    <a:extLst>
                      <a:ext uri="{FF2B5EF4-FFF2-40B4-BE49-F238E27FC236}">
                        <a16:creationId xmlns:a16="http://schemas.microsoft.com/office/drawing/2014/main" id="{9C15E07E-1795-921F-FE8D-410D745C2C66}"/>
                      </a:ext>
                    </a:extLst>
                  </p:cNvPr>
                  <p:cNvSpPr/>
                  <p:nvPr/>
                </p:nvSpPr>
                <p:spPr>
                  <a:xfrm>
                    <a:off x="7337844" y="5010192"/>
                    <a:ext cx="2223" cy="2112"/>
                  </a:xfrm>
                  <a:custGeom>
                    <a:avLst/>
                    <a:gdLst>
                      <a:gd name="connsiteX0" fmla="*/ 1676 w 2223"/>
                      <a:gd name="connsiteY0" fmla="*/ 2029 h 2112"/>
                      <a:gd name="connsiteX1" fmla="*/ 1947 w 2223"/>
                      <a:gd name="connsiteY1" fmla="*/ 406 h 2112"/>
                      <a:gd name="connsiteX2" fmla="*/ 1135 w 2223"/>
                      <a:gd name="connsiteY2" fmla="*/ 0 h 2112"/>
                      <a:gd name="connsiteX3" fmla="*/ 594 w 2223"/>
                      <a:gd name="connsiteY3" fmla="*/ 135 h 2112"/>
                      <a:gd name="connsiteX4" fmla="*/ 324 w 2223"/>
                      <a:gd name="connsiteY4" fmla="*/ 270 h 2112"/>
                      <a:gd name="connsiteX5" fmla="*/ 53 w 2223"/>
                      <a:gd name="connsiteY5" fmla="*/ 1082 h 2112"/>
                      <a:gd name="connsiteX6" fmla="*/ 1676 w 2223"/>
                      <a:gd name="connsiteY6" fmla="*/ 2029 h 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3" h="2112">
                        <a:moveTo>
                          <a:pt x="1676" y="2029"/>
                        </a:moveTo>
                        <a:cubicBezTo>
                          <a:pt x="2353" y="1758"/>
                          <a:pt x="2353" y="947"/>
                          <a:pt x="1947" y="406"/>
                        </a:cubicBezTo>
                        <a:cubicBezTo>
                          <a:pt x="1811" y="135"/>
                          <a:pt x="1541" y="0"/>
                          <a:pt x="1135" y="0"/>
                        </a:cubicBezTo>
                        <a:cubicBezTo>
                          <a:pt x="1000" y="0"/>
                          <a:pt x="729" y="0"/>
                          <a:pt x="594" y="135"/>
                        </a:cubicBezTo>
                        <a:cubicBezTo>
                          <a:pt x="459" y="135"/>
                          <a:pt x="324" y="135"/>
                          <a:pt x="324" y="270"/>
                        </a:cubicBezTo>
                        <a:cubicBezTo>
                          <a:pt x="53" y="406"/>
                          <a:pt x="-82" y="812"/>
                          <a:pt x="53" y="1082"/>
                        </a:cubicBezTo>
                        <a:cubicBezTo>
                          <a:pt x="188" y="1893"/>
                          <a:pt x="1000" y="2299"/>
                          <a:pt x="1676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6" name="Freeform: Shape 6944">
                    <a:extLst>
                      <a:ext uri="{FF2B5EF4-FFF2-40B4-BE49-F238E27FC236}">
                        <a16:creationId xmlns:a16="http://schemas.microsoft.com/office/drawing/2014/main" id="{48C9105A-FA38-8664-5BB8-E33550F3F006}"/>
                      </a:ext>
                    </a:extLst>
                  </p:cNvPr>
                  <p:cNvSpPr/>
                  <p:nvPr/>
                </p:nvSpPr>
                <p:spPr>
                  <a:xfrm>
                    <a:off x="7340982" y="5018037"/>
                    <a:ext cx="2542" cy="2637"/>
                  </a:xfrm>
                  <a:custGeom>
                    <a:avLst/>
                    <a:gdLst>
                      <a:gd name="connsiteX0" fmla="*/ 838 w 2542"/>
                      <a:gd name="connsiteY0" fmla="*/ 2435 h 2637"/>
                      <a:gd name="connsiteX1" fmla="*/ 2191 w 2542"/>
                      <a:gd name="connsiteY1" fmla="*/ 2435 h 2637"/>
                      <a:gd name="connsiteX2" fmla="*/ 2461 w 2542"/>
                      <a:gd name="connsiteY2" fmla="*/ 1353 h 2637"/>
                      <a:gd name="connsiteX3" fmla="*/ 1514 w 2542"/>
                      <a:gd name="connsiteY3" fmla="*/ 270 h 2637"/>
                      <a:gd name="connsiteX4" fmla="*/ 973 w 2542"/>
                      <a:gd name="connsiteY4" fmla="*/ 0 h 2637"/>
                      <a:gd name="connsiteX5" fmla="*/ 162 w 2542"/>
                      <a:gd name="connsiteY5" fmla="*/ 541 h 2637"/>
                      <a:gd name="connsiteX6" fmla="*/ 838 w 2542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2" h="2637">
                        <a:moveTo>
                          <a:pt x="838" y="2435"/>
                        </a:moveTo>
                        <a:cubicBezTo>
                          <a:pt x="1244" y="2705"/>
                          <a:pt x="1785" y="2705"/>
                          <a:pt x="2191" y="2435"/>
                        </a:cubicBezTo>
                        <a:cubicBezTo>
                          <a:pt x="2597" y="2164"/>
                          <a:pt x="2597" y="1758"/>
                          <a:pt x="2461" y="1353"/>
                        </a:cubicBezTo>
                        <a:cubicBezTo>
                          <a:pt x="2326" y="1082"/>
                          <a:pt x="1920" y="406"/>
                          <a:pt x="1514" y="270"/>
                        </a:cubicBezTo>
                        <a:cubicBezTo>
                          <a:pt x="1379" y="135"/>
                          <a:pt x="1244" y="0"/>
                          <a:pt x="973" y="0"/>
                        </a:cubicBezTo>
                        <a:cubicBezTo>
                          <a:pt x="568" y="0"/>
                          <a:pt x="297" y="135"/>
                          <a:pt x="162" y="541"/>
                        </a:cubicBezTo>
                        <a:cubicBezTo>
                          <a:pt x="-244" y="1217"/>
                          <a:pt x="162" y="2029"/>
                          <a:pt x="838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7" name="Freeform: Shape 6945">
                    <a:extLst>
                      <a:ext uri="{FF2B5EF4-FFF2-40B4-BE49-F238E27FC236}">
                        <a16:creationId xmlns:a16="http://schemas.microsoft.com/office/drawing/2014/main" id="{9D1C87CE-83E0-CF76-5D2E-7A8B7082AB1F}"/>
                      </a:ext>
                    </a:extLst>
                  </p:cNvPr>
                  <p:cNvSpPr/>
                  <p:nvPr/>
                </p:nvSpPr>
                <p:spPr>
                  <a:xfrm>
                    <a:off x="7342631" y="5020825"/>
                    <a:ext cx="1514" cy="1319"/>
                  </a:xfrm>
                  <a:custGeom>
                    <a:avLst/>
                    <a:gdLst>
                      <a:gd name="connsiteX0" fmla="*/ 541 w 1514"/>
                      <a:gd name="connsiteY0" fmla="*/ 188 h 1319"/>
                      <a:gd name="connsiteX1" fmla="*/ 0 w 1514"/>
                      <a:gd name="connsiteY1" fmla="*/ 730 h 1319"/>
                      <a:gd name="connsiteX2" fmla="*/ 812 w 1514"/>
                      <a:gd name="connsiteY2" fmla="*/ 1270 h 1319"/>
                      <a:gd name="connsiteX3" fmla="*/ 1488 w 1514"/>
                      <a:gd name="connsiteY3" fmla="*/ 324 h 1319"/>
                      <a:gd name="connsiteX4" fmla="*/ 541 w 1514"/>
                      <a:gd name="connsiteY4" fmla="*/ 188 h 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4" h="1319">
                        <a:moveTo>
                          <a:pt x="541" y="188"/>
                        </a:moveTo>
                        <a:cubicBezTo>
                          <a:pt x="271" y="188"/>
                          <a:pt x="135" y="459"/>
                          <a:pt x="0" y="730"/>
                        </a:cubicBezTo>
                        <a:cubicBezTo>
                          <a:pt x="0" y="1270"/>
                          <a:pt x="406" y="1406"/>
                          <a:pt x="812" y="1270"/>
                        </a:cubicBezTo>
                        <a:cubicBezTo>
                          <a:pt x="1217" y="1135"/>
                          <a:pt x="1623" y="730"/>
                          <a:pt x="1488" y="324"/>
                        </a:cubicBezTo>
                        <a:cubicBezTo>
                          <a:pt x="1353" y="-82"/>
                          <a:pt x="812" y="-82"/>
                          <a:pt x="541" y="1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8" name="Freeform: Shape 6946">
                    <a:extLst>
                      <a:ext uri="{FF2B5EF4-FFF2-40B4-BE49-F238E27FC236}">
                        <a16:creationId xmlns:a16="http://schemas.microsoft.com/office/drawing/2014/main" id="{FA6D7E93-69BC-87D1-B7FF-7B01789F7A75}"/>
                      </a:ext>
                    </a:extLst>
                  </p:cNvPr>
                  <p:cNvSpPr/>
                  <p:nvPr/>
                </p:nvSpPr>
                <p:spPr>
                  <a:xfrm>
                    <a:off x="7344472" y="5026153"/>
                    <a:ext cx="2811" cy="3815"/>
                  </a:xfrm>
                  <a:custGeom>
                    <a:avLst/>
                    <a:gdLst>
                      <a:gd name="connsiteX0" fmla="*/ 2758 w 2811"/>
                      <a:gd name="connsiteY0" fmla="*/ 2705 h 3815"/>
                      <a:gd name="connsiteX1" fmla="*/ 2488 w 2811"/>
                      <a:gd name="connsiteY1" fmla="*/ 1082 h 3815"/>
                      <a:gd name="connsiteX2" fmla="*/ 1677 w 2811"/>
                      <a:gd name="connsiteY2" fmla="*/ 270 h 3815"/>
                      <a:gd name="connsiteX3" fmla="*/ 1000 w 2811"/>
                      <a:gd name="connsiteY3" fmla="*/ 0 h 3815"/>
                      <a:gd name="connsiteX4" fmla="*/ 324 w 2811"/>
                      <a:gd name="connsiteY4" fmla="*/ 812 h 3815"/>
                      <a:gd name="connsiteX5" fmla="*/ 459 w 2811"/>
                      <a:gd name="connsiteY5" fmla="*/ 1623 h 3815"/>
                      <a:gd name="connsiteX6" fmla="*/ 324 w 2811"/>
                      <a:gd name="connsiteY6" fmla="*/ 2164 h 3815"/>
                      <a:gd name="connsiteX7" fmla="*/ 188 w 2811"/>
                      <a:gd name="connsiteY7" fmla="*/ 3246 h 3815"/>
                      <a:gd name="connsiteX8" fmla="*/ 2758 w 2811"/>
                      <a:gd name="connsiteY8" fmla="*/ 2705 h 3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15">
                        <a:moveTo>
                          <a:pt x="2758" y="2705"/>
                        </a:moveTo>
                        <a:cubicBezTo>
                          <a:pt x="2894" y="2164"/>
                          <a:pt x="2758" y="1623"/>
                          <a:pt x="2488" y="1082"/>
                        </a:cubicBezTo>
                        <a:cubicBezTo>
                          <a:pt x="2353" y="676"/>
                          <a:pt x="2082" y="270"/>
                          <a:pt x="1677" y="270"/>
                        </a:cubicBezTo>
                        <a:cubicBezTo>
                          <a:pt x="1541" y="135"/>
                          <a:pt x="1271" y="0"/>
                          <a:pt x="1000" y="0"/>
                        </a:cubicBezTo>
                        <a:cubicBezTo>
                          <a:pt x="594" y="135"/>
                          <a:pt x="324" y="406"/>
                          <a:pt x="324" y="812"/>
                        </a:cubicBezTo>
                        <a:cubicBezTo>
                          <a:pt x="324" y="1082"/>
                          <a:pt x="324" y="1353"/>
                          <a:pt x="459" y="1623"/>
                        </a:cubicBezTo>
                        <a:cubicBezTo>
                          <a:pt x="594" y="2029"/>
                          <a:pt x="594" y="2029"/>
                          <a:pt x="324" y="2164"/>
                        </a:cubicBezTo>
                        <a:cubicBezTo>
                          <a:pt x="-82" y="2435"/>
                          <a:pt x="-82" y="2840"/>
                          <a:pt x="188" y="3246"/>
                        </a:cubicBezTo>
                        <a:cubicBezTo>
                          <a:pt x="1000" y="4193"/>
                          <a:pt x="2488" y="3922"/>
                          <a:pt x="2758" y="270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09" name="Freeform: Shape 6947">
                    <a:extLst>
                      <a:ext uri="{FF2B5EF4-FFF2-40B4-BE49-F238E27FC236}">
                        <a16:creationId xmlns:a16="http://schemas.microsoft.com/office/drawing/2014/main" id="{320E56CE-6E6F-AC79-DFBC-D7CCB59F4451}"/>
                      </a:ext>
                    </a:extLst>
                  </p:cNvPr>
                  <p:cNvSpPr/>
                  <p:nvPr/>
                </p:nvSpPr>
                <p:spPr>
                  <a:xfrm>
                    <a:off x="7346317" y="5029696"/>
                    <a:ext cx="1756" cy="1668"/>
                  </a:xfrm>
                  <a:custGeom>
                    <a:avLst/>
                    <a:gdLst>
                      <a:gd name="connsiteX0" fmla="*/ 1319 w 1756"/>
                      <a:gd name="connsiteY0" fmla="*/ 1326 h 1668"/>
                      <a:gd name="connsiteX1" fmla="*/ 1454 w 1756"/>
                      <a:gd name="connsiteY1" fmla="*/ 109 h 1668"/>
                      <a:gd name="connsiteX2" fmla="*/ 372 w 1756"/>
                      <a:gd name="connsiteY2" fmla="*/ 515 h 1668"/>
                      <a:gd name="connsiteX3" fmla="*/ 101 w 1756"/>
                      <a:gd name="connsiteY3" fmla="*/ 785 h 1668"/>
                      <a:gd name="connsiteX4" fmla="*/ 101 w 1756"/>
                      <a:gd name="connsiteY4" fmla="*/ 1462 h 1668"/>
                      <a:gd name="connsiteX5" fmla="*/ 1319 w 1756"/>
                      <a:gd name="connsiteY5" fmla="*/ 1326 h 1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68">
                        <a:moveTo>
                          <a:pt x="1319" y="1326"/>
                        </a:moveTo>
                        <a:cubicBezTo>
                          <a:pt x="1724" y="1056"/>
                          <a:pt x="1995" y="515"/>
                          <a:pt x="1454" y="109"/>
                        </a:cubicBezTo>
                        <a:cubicBezTo>
                          <a:pt x="1048" y="-162"/>
                          <a:pt x="507" y="109"/>
                          <a:pt x="372" y="515"/>
                        </a:cubicBezTo>
                        <a:cubicBezTo>
                          <a:pt x="237" y="650"/>
                          <a:pt x="237" y="650"/>
                          <a:pt x="101" y="785"/>
                        </a:cubicBezTo>
                        <a:cubicBezTo>
                          <a:pt x="-34" y="920"/>
                          <a:pt x="-34" y="1326"/>
                          <a:pt x="101" y="1462"/>
                        </a:cubicBezTo>
                        <a:cubicBezTo>
                          <a:pt x="372" y="1867"/>
                          <a:pt x="913" y="1597"/>
                          <a:pt x="1319" y="13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0" name="Freeform: Shape 6948">
                    <a:extLst>
                      <a:ext uri="{FF2B5EF4-FFF2-40B4-BE49-F238E27FC236}">
                        <a16:creationId xmlns:a16="http://schemas.microsoft.com/office/drawing/2014/main" id="{AB978BA9-8CB3-3CA4-E210-4C0CD158FE21}"/>
                      </a:ext>
                    </a:extLst>
                  </p:cNvPr>
                  <p:cNvSpPr/>
                  <p:nvPr/>
                </p:nvSpPr>
                <p:spPr>
                  <a:xfrm>
                    <a:off x="7336349" y="5026819"/>
                    <a:ext cx="3401" cy="4620"/>
                  </a:xfrm>
                  <a:custGeom>
                    <a:avLst/>
                    <a:gdLst>
                      <a:gd name="connsiteX0" fmla="*/ 3036 w 3401"/>
                      <a:gd name="connsiteY0" fmla="*/ 3798 h 4620"/>
                      <a:gd name="connsiteX1" fmla="*/ 2630 w 3401"/>
                      <a:gd name="connsiteY1" fmla="*/ 2039 h 4620"/>
                      <a:gd name="connsiteX2" fmla="*/ 1413 w 3401"/>
                      <a:gd name="connsiteY2" fmla="*/ 10 h 4620"/>
                      <a:gd name="connsiteX3" fmla="*/ 60 w 3401"/>
                      <a:gd name="connsiteY3" fmla="*/ 1904 h 4620"/>
                      <a:gd name="connsiteX4" fmla="*/ 601 w 3401"/>
                      <a:gd name="connsiteY4" fmla="*/ 2580 h 4620"/>
                      <a:gd name="connsiteX5" fmla="*/ 601 w 3401"/>
                      <a:gd name="connsiteY5" fmla="*/ 3257 h 4620"/>
                      <a:gd name="connsiteX6" fmla="*/ 1007 w 3401"/>
                      <a:gd name="connsiteY6" fmla="*/ 4339 h 4620"/>
                      <a:gd name="connsiteX7" fmla="*/ 3036 w 3401"/>
                      <a:gd name="connsiteY7" fmla="*/ 3798 h 4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01" h="4620">
                        <a:moveTo>
                          <a:pt x="3036" y="3798"/>
                        </a:moveTo>
                        <a:cubicBezTo>
                          <a:pt x="3577" y="3122"/>
                          <a:pt x="3577" y="2039"/>
                          <a:pt x="2630" y="2039"/>
                        </a:cubicBezTo>
                        <a:cubicBezTo>
                          <a:pt x="2765" y="1228"/>
                          <a:pt x="2359" y="10"/>
                          <a:pt x="1413" y="10"/>
                        </a:cubicBezTo>
                        <a:cubicBezTo>
                          <a:pt x="466" y="-125"/>
                          <a:pt x="-210" y="1093"/>
                          <a:pt x="60" y="1904"/>
                        </a:cubicBezTo>
                        <a:cubicBezTo>
                          <a:pt x="195" y="2175"/>
                          <a:pt x="466" y="2310"/>
                          <a:pt x="601" y="2580"/>
                        </a:cubicBezTo>
                        <a:cubicBezTo>
                          <a:pt x="736" y="2851"/>
                          <a:pt x="601" y="2986"/>
                          <a:pt x="601" y="3257"/>
                        </a:cubicBezTo>
                        <a:cubicBezTo>
                          <a:pt x="601" y="3663"/>
                          <a:pt x="736" y="4068"/>
                          <a:pt x="1007" y="4339"/>
                        </a:cubicBezTo>
                        <a:cubicBezTo>
                          <a:pt x="1548" y="4880"/>
                          <a:pt x="2630" y="4609"/>
                          <a:pt x="3036" y="379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1" name="Freeform: Shape 6949">
                    <a:extLst>
                      <a:ext uri="{FF2B5EF4-FFF2-40B4-BE49-F238E27FC236}">
                        <a16:creationId xmlns:a16="http://schemas.microsoft.com/office/drawing/2014/main" id="{84C0D5E6-CF34-7B16-6AE0-E3C7C80395E0}"/>
                      </a:ext>
                    </a:extLst>
                  </p:cNvPr>
                  <p:cNvSpPr/>
                  <p:nvPr/>
                </p:nvSpPr>
                <p:spPr>
                  <a:xfrm>
                    <a:off x="7339331" y="5030887"/>
                    <a:ext cx="2279" cy="1648"/>
                  </a:xfrm>
                  <a:custGeom>
                    <a:avLst/>
                    <a:gdLst>
                      <a:gd name="connsiteX0" fmla="*/ 2218 w 2279"/>
                      <a:gd name="connsiteY0" fmla="*/ 541 h 1648"/>
                      <a:gd name="connsiteX1" fmla="*/ 1407 w 2279"/>
                      <a:gd name="connsiteY1" fmla="*/ 0 h 1648"/>
                      <a:gd name="connsiteX2" fmla="*/ 1001 w 2279"/>
                      <a:gd name="connsiteY2" fmla="*/ 0 h 1648"/>
                      <a:gd name="connsiteX3" fmla="*/ 54 w 2279"/>
                      <a:gd name="connsiteY3" fmla="*/ 676 h 1648"/>
                      <a:gd name="connsiteX4" fmla="*/ 1136 w 2279"/>
                      <a:gd name="connsiteY4" fmla="*/ 1623 h 1648"/>
                      <a:gd name="connsiteX5" fmla="*/ 2218 w 2279"/>
                      <a:gd name="connsiteY5" fmla="*/ 541 h 1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9" h="1648">
                        <a:moveTo>
                          <a:pt x="2218" y="541"/>
                        </a:moveTo>
                        <a:cubicBezTo>
                          <a:pt x="2083" y="270"/>
                          <a:pt x="1677" y="0"/>
                          <a:pt x="1407" y="0"/>
                        </a:cubicBezTo>
                        <a:cubicBezTo>
                          <a:pt x="1271" y="0"/>
                          <a:pt x="1136" y="0"/>
                          <a:pt x="1001" y="0"/>
                        </a:cubicBezTo>
                        <a:cubicBezTo>
                          <a:pt x="595" y="0"/>
                          <a:pt x="189" y="270"/>
                          <a:pt x="54" y="676"/>
                        </a:cubicBezTo>
                        <a:cubicBezTo>
                          <a:pt x="-217" y="1352"/>
                          <a:pt x="595" y="1623"/>
                          <a:pt x="1136" y="1623"/>
                        </a:cubicBezTo>
                        <a:cubicBezTo>
                          <a:pt x="1812" y="1758"/>
                          <a:pt x="2488" y="1352"/>
                          <a:pt x="221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2" name="Freeform: Shape 6950">
                    <a:extLst>
                      <a:ext uri="{FF2B5EF4-FFF2-40B4-BE49-F238E27FC236}">
                        <a16:creationId xmlns:a16="http://schemas.microsoft.com/office/drawing/2014/main" id="{15BD2219-06BE-AE37-028A-1F6BF4663B7E}"/>
                      </a:ext>
                    </a:extLst>
                  </p:cNvPr>
                  <p:cNvSpPr/>
                  <p:nvPr/>
                </p:nvSpPr>
                <p:spPr>
                  <a:xfrm>
                    <a:off x="7340636" y="5032304"/>
                    <a:ext cx="3029" cy="2505"/>
                  </a:xfrm>
                  <a:custGeom>
                    <a:avLst/>
                    <a:gdLst>
                      <a:gd name="connsiteX0" fmla="*/ 1589 w 3029"/>
                      <a:gd name="connsiteY0" fmla="*/ 71 h 2505"/>
                      <a:gd name="connsiteX1" fmla="*/ 913 w 3029"/>
                      <a:gd name="connsiteY1" fmla="*/ 1018 h 2505"/>
                      <a:gd name="connsiteX2" fmla="*/ 778 w 3029"/>
                      <a:gd name="connsiteY2" fmla="*/ 1018 h 2505"/>
                      <a:gd name="connsiteX3" fmla="*/ 102 w 3029"/>
                      <a:gd name="connsiteY3" fmla="*/ 1559 h 2505"/>
                      <a:gd name="connsiteX4" fmla="*/ 102 w 3029"/>
                      <a:gd name="connsiteY4" fmla="*/ 1829 h 2505"/>
                      <a:gd name="connsiteX5" fmla="*/ 102 w 3029"/>
                      <a:gd name="connsiteY5" fmla="*/ 2235 h 2505"/>
                      <a:gd name="connsiteX6" fmla="*/ 642 w 3029"/>
                      <a:gd name="connsiteY6" fmla="*/ 2505 h 2505"/>
                      <a:gd name="connsiteX7" fmla="*/ 1319 w 3029"/>
                      <a:gd name="connsiteY7" fmla="*/ 2235 h 2505"/>
                      <a:gd name="connsiteX8" fmla="*/ 2942 w 3029"/>
                      <a:gd name="connsiteY8" fmla="*/ 612 h 2505"/>
                      <a:gd name="connsiteX9" fmla="*/ 1589 w 3029"/>
                      <a:gd name="connsiteY9" fmla="*/ 71 h 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505">
                        <a:moveTo>
                          <a:pt x="1589" y="71"/>
                        </a:moveTo>
                        <a:cubicBezTo>
                          <a:pt x="1183" y="206"/>
                          <a:pt x="778" y="612"/>
                          <a:pt x="913" y="1018"/>
                        </a:cubicBezTo>
                        <a:cubicBezTo>
                          <a:pt x="913" y="1018"/>
                          <a:pt x="778" y="1018"/>
                          <a:pt x="778" y="1018"/>
                        </a:cubicBezTo>
                        <a:cubicBezTo>
                          <a:pt x="507" y="1018"/>
                          <a:pt x="102" y="1153"/>
                          <a:pt x="102" y="1559"/>
                        </a:cubicBezTo>
                        <a:cubicBezTo>
                          <a:pt x="102" y="1559"/>
                          <a:pt x="102" y="1694"/>
                          <a:pt x="102" y="1829"/>
                        </a:cubicBezTo>
                        <a:cubicBezTo>
                          <a:pt x="-34" y="1965"/>
                          <a:pt x="-34" y="2100"/>
                          <a:pt x="102" y="2235"/>
                        </a:cubicBezTo>
                        <a:cubicBezTo>
                          <a:pt x="102" y="2370"/>
                          <a:pt x="372" y="2505"/>
                          <a:pt x="642" y="2505"/>
                        </a:cubicBezTo>
                        <a:cubicBezTo>
                          <a:pt x="913" y="2505"/>
                          <a:pt x="1183" y="2370"/>
                          <a:pt x="1319" y="2235"/>
                        </a:cubicBezTo>
                        <a:cubicBezTo>
                          <a:pt x="2266" y="2505"/>
                          <a:pt x="3348" y="1559"/>
                          <a:pt x="2942" y="612"/>
                        </a:cubicBezTo>
                        <a:cubicBezTo>
                          <a:pt x="2536" y="-65"/>
                          <a:pt x="1995" y="-65"/>
                          <a:pt x="1589" y="7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3" name="Freeform: Shape 6951">
                    <a:extLst>
                      <a:ext uri="{FF2B5EF4-FFF2-40B4-BE49-F238E27FC236}">
                        <a16:creationId xmlns:a16="http://schemas.microsoft.com/office/drawing/2014/main" id="{DFB6F96B-EC5D-C17B-23D4-37547E3772FF}"/>
                      </a:ext>
                    </a:extLst>
                  </p:cNvPr>
                  <p:cNvSpPr/>
                  <p:nvPr/>
                </p:nvSpPr>
                <p:spPr>
                  <a:xfrm>
                    <a:off x="7338472" y="5033521"/>
                    <a:ext cx="1237" cy="989"/>
                  </a:xfrm>
                  <a:custGeom>
                    <a:avLst/>
                    <a:gdLst>
                      <a:gd name="connsiteX0" fmla="*/ 102 w 1237"/>
                      <a:gd name="connsiteY0" fmla="*/ 207 h 989"/>
                      <a:gd name="connsiteX1" fmla="*/ 102 w 1237"/>
                      <a:gd name="connsiteY1" fmla="*/ 748 h 989"/>
                      <a:gd name="connsiteX2" fmla="*/ 372 w 1237"/>
                      <a:gd name="connsiteY2" fmla="*/ 883 h 989"/>
                      <a:gd name="connsiteX3" fmla="*/ 1183 w 1237"/>
                      <a:gd name="connsiteY3" fmla="*/ 342 h 989"/>
                      <a:gd name="connsiteX4" fmla="*/ 102 w 1237"/>
                      <a:gd name="connsiteY4" fmla="*/ 207 h 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7" h="989">
                        <a:moveTo>
                          <a:pt x="102" y="207"/>
                        </a:moveTo>
                        <a:cubicBezTo>
                          <a:pt x="-34" y="342"/>
                          <a:pt x="-34" y="613"/>
                          <a:pt x="102" y="748"/>
                        </a:cubicBezTo>
                        <a:cubicBezTo>
                          <a:pt x="102" y="748"/>
                          <a:pt x="237" y="883"/>
                          <a:pt x="372" y="883"/>
                        </a:cubicBezTo>
                        <a:cubicBezTo>
                          <a:pt x="642" y="1154"/>
                          <a:pt x="1454" y="883"/>
                          <a:pt x="1183" y="342"/>
                        </a:cubicBezTo>
                        <a:cubicBezTo>
                          <a:pt x="913" y="72"/>
                          <a:pt x="372" y="-199"/>
                          <a:pt x="102" y="2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4" name="Freeform: Shape 6952">
                    <a:extLst>
                      <a:ext uri="{FF2B5EF4-FFF2-40B4-BE49-F238E27FC236}">
                        <a16:creationId xmlns:a16="http://schemas.microsoft.com/office/drawing/2014/main" id="{D6C7E9E4-665C-D264-4E54-4E4E3CA91F8B}"/>
                      </a:ext>
                    </a:extLst>
                  </p:cNvPr>
                  <p:cNvSpPr/>
                  <p:nvPr/>
                </p:nvSpPr>
                <p:spPr>
                  <a:xfrm>
                    <a:off x="7346452" y="5036399"/>
                    <a:ext cx="3159" cy="4109"/>
                  </a:xfrm>
                  <a:custGeom>
                    <a:avLst/>
                    <a:gdLst>
                      <a:gd name="connsiteX0" fmla="*/ 1995 w 3159"/>
                      <a:gd name="connsiteY0" fmla="*/ 710 h 4109"/>
                      <a:gd name="connsiteX1" fmla="*/ 102 w 3159"/>
                      <a:gd name="connsiteY1" fmla="*/ 710 h 4109"/>
                      <a:gd name="connsiteX2" fmla="*/ 102 w 3159"/>
                      <a:gd name="connsiteY2" fmla="*/ 1657 h 4109"/>
                      <a:gd name="connsiteX3" fmla="*/ 372 w 3159"/>
                      <a:gd name="connsiteY3" fmla="*/ 2063 h 4109"/>
                      <a:gd name="connsiteX4" fmla="*/ 372 w 3159"/>
                      <a:gd name="connsiteY4" fmla="*/ 2469 h 4109"/>
                      <a:gd name="connsiteX5" fmla="*/ 237 w 3159"/>
                      <a:gd name="connsiteY5" fmla="*/ 3415 h 4109"/>
                      <a:gd name="connsiteX6" fmla="*/ 3077 w 3159"/>
                      <a:gd name="connsiteY6" fmla="*/ 3280 h 4109"/>
                      <a:gd name="connsiteX7" fmla="*/ 1995 w 3159"/>
                      <a:gd name="connsiteY7" fmla="*/ 710 h 4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9" h="4109">
                        <a:moveTo>
                          <a:pt x="1995" y="710"/>
                        </a:moveTo>
                        <a:cubicBezTo>
                          <a:pt x="1725" y="-237"/>
                          <a:pt x="507" y="-237"/>
                          <a:pt x="102" y="710"/>
                        </a:cubicBezTo>
                        <a:cubicBezTo>
                          <a:pt x="-34" y="1116"/>
                          <a:pt x="-34" y="1386"/>
                          <a:pt x="102" y="1657"/>
                        </a:cubicBezTo>
                        <a:cubicBezTo>
                          <a:pt x="102" y="1792"/>
                          <a:pt x="372" y="1928"/>
                          <a:pt x="372" y="2063"/>
                        </a:cubicBezTo>
                        <a:cubicBezTo>
                          <a:pt x="507" y="2333"/>
                          <a:pt x="507" y="2198"/>
                          <a:pt x="372" y="2469"/>
                        </a:cubicBezTo>
                        <a:cubicBezTo>
                          <a:pt x="102" y="2739"/>
                          <a:pt x="-34" y="3009"/>
                          <a:pt x="237" y="3415"/>
                        </a:cubicBezTo>
                        <a:cubicBezTo>
                          <a:pt x="913" y="4362"/>
                          <a:pt x="2401" y="4362"/>
                          <a:pt x="3077" y="3280"/>
                        </a:cubicBezTo>
                        <a:cubicBezTo>
                          <a:pt x="3348" y="2604"/>
                          <a:pt x="2942" y="981"/>
                          <a:pt x="1995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5" name="Freeform: Shape 6953">
                    <a:extLst>
                      <a:ext uri="{FF2B5EF4-FFF2-40B4-BE49-F238E27FC236}">
                        <a16:creationId xmlns:a16="http://schemas.microsoft.com/office/drawing/2014/main" id="{8A100DD4-860C-C575-D076-FDEAFE3B8738}"/>
                      </a:ext>
                    </a:extLst>
                  </p:cNvPr>
                  <p:cNvSpPr/>
                  <p:nvPr/>
                </p:nvSpPr>
                <p:spPr>
                  <a:xfrm>
                    <a:off x="7346554" y="5040701"/>
                    <a:ext cx="2175" cy="1818"/>
                  </a:xfrm>
                  <a:custGeom>
                    <a:avLst/>
                    <a:gdLst>
                      <a:gd name="connsiteX0" fmla="*/ 1758 w 2175"/>
                      <a:gd name="connsiteY0" fmla="*/ 60 h 1818"/>
                      <a:gd name="connsiteX1" fmla="*/ 1217 w 2175"/>
                      <a:gd name="connsiteY1" fmla="*/ 60 h 1818"/>
                      <a:gd name="connsiteX2" fmla="*/ 947 w 2175"/>
                      <a:gd name="connsiteY2" fmla="*/ 60 h 1818"/>
                      <a:gd name="connsiteX3" fmla="*/ 270 w 2175"/>
                      <a:gd name="connsiteY3" fmla="*/ 466 h 1818"/>
                      <a:gd name="connsiteX4" fmla="*/ 0 w 2175"/>
                      <a:gd name="connsiteY4" fmla="*/ 1277 h 1818"/>
                      <a:gd name="connsiteX5" fmla="*/ 676 w 2175"/>
                      <a:gd name="connsiteY5" fmla="*/ 1818 h 1818"/>
                      <a:gd name="connsiteX6" fmla="*/ 2164 w 2175"/>
                      <a:gd name="connsiteY6" fmla="*/ 601 h 1818"/>
                      <a:gd name="connsiteX7" fmla="*/ 1758 w 2175"/>
                      <a:gd name="connsiteY7" fmla="*/ 60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5" h="1818">
                        <a:moveTo>
                          <a:pt x="1758" y="60"/>
                        </a:moveTo>
                        <a:cubicBezTo>
                          <a:pt x="1623" y="60"/>
                          <a:pt x="1353" y="-75"/>
                          <a:pt x="1217" y="60"/>
                        </a:cubicBezTo>
                        <a:cubicBezTo>
                          <a:pt x="1082" y="60"/>
                          <a:pt x="1082" y="60"/>
                          <a:pt x="947" y="60"/>
                        </a:cubicBezTo>
                        <a:cubicBezTo>
                          <a:pt x="676" y="60"/>
                          <a:pt x="541" y="331"/>
                          <a:pt x="270" y="466"/>
                        </a:cubicBezTo>
                        <a:cubicBezTo>
                          <a:pt x="135" y="737"/>
                          <a:pt x="0" y="1007"/>
                          <a:pt x="0" y="1277"/>
                        </a:cubicBezTo>
                        <a:cubicBezTo>
                          <a:pt x="0" y="1548"/>
                          <a:pt x="406" y="1818"/>
                          <a:pt x="676" y="1818"/>
                        </a:cubicBezTo>
                        <a:cubicBezTo>
                          <a:pt x="1217" y="1818"/>
                          <a:pt x="2299" y="1277"/>
                          <a:pt x="2164" y="601"/>
                        </a:cubicBezTo>
                        <a:cubicBezTo>
                          <a:pt x="2164" y="466"/>
                          <a:pt x="2029" y="195"/>
                          <a:pt x="1758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16" name="Freeform: Shape 6954">
                    <a:extLst>
                      <a:ext uri="{FF2B5EF4-FFF2-40B4-BE49-F238E27FC236}">
                        <a16:creationId xmlns:a16="http://schemas.microsoft.com/office/drawing/2014/main" id="{7CA742AB-46D3-A8DE-A2A3-BD869BA9ED20}"/>
                      </a:ext>
                    </a:extLst>
                  </p:cNvPr>
                  <p:cNvSpPr/>
                  <p:nvPr/>
                </p:nvSpPr>
                <p:spPr>
                  <a:xfrm>
                    <a:off x="7341684" y="5044798"/>
                    <a:ext cx="1488" cy="1914"/>
                  </a:xfrm>
                  <a:custGeom>
                    <a:avLst/>
                    <a:gdLst>
                      <a:gd name="connsiteX0" fmla="*/ 1082 w 1488"/>
                      <a:gd name="connsiteY0" fmla="*/ 156 h 1914"/>
                      <a:gd name="connsiteX1" fmla="*/ 406 w 1488"/>
                      <a:gd name="connsiteY1" fmla="*/ 156 h 1914"/>
                      <a:gd name="connsiteX2" fmla="*/ 271 w 1488"/>
                      <a:gd name="connsiteY2" fmla="*/ 291 h 1914"/>
                      <a:gd name="connsiteX3" fmla="*/ 0 w 1488"/>
                      <a:gd name="connsiteY3" fmla="*/ 968 h 1914"/>
                      <a:gd name="connsiteX4" fmla="*/ 812 w 1488"/>
                      <a:gd name="connsiteY4" fmla="*/ 1915 h 1914"/>
                      <a:gd name="connsiteX5" fmla="*/ 1488 w 1488"/>
                      <a:gd name="connsiteY5" fmla="*/ 968 h 1914"/>
                      <a:gd name="connsiteX6" fmla="*/ 1082 w 1488"/>
                      <a:gd name="connsiteY6" fmla="*/ 156 h 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8" h="1914">
                        <a:moveTo>
                          <a:pt x="1082" y="156"/>
                        </a:moveTo>
                        <a:cubicBezTo>
                          <a:pt x="947" y="21"/>
                          <a:pt x="541" y="-114"/>
                          <a:pt x="406" y="156"/>
                        </a:cubicBezTo>
                        <a:cubicBezTo>
                          <a:pt x="406" y="156"/>
                          <a:pt x="271" y="156"/>
                          <a:pt x="271" y="291"/>
                        </a:cubicBezTo>
                        <a:cubicBezTo>
                          <a:pt x="135" y="427"/>
                          <a:pt x="0" y="697"/>
                          <a:pt x="0" y="968"/>
                        </a:cubicBezTo>
                        <a:cubicBezTo>
                          <a:pt x="0" y="1373"/>
                          <a:pt x="406" y="1915"/>
                          <a:pt x="812" y="1915"/>
                        </a:cubicBezTo>
                        <a:cubicBezTo>
                          <a:pt x="1218" y="1779"/>
                          <a:pt x="1488" y="1373"/>
                          <a:pt x="1488" y="968"/>
                        </a:cubicBezTo>
                        <a:cubicBezTo>
                          <a:pt x="1353" y="427"/>
                          <a:pt x="1218" y="156"/>
                          <a:pt x="1082" y="1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085" name="Freeform: Shape 6923">
                  <a:extLst>
                    <a:ext uri="{FF2B5EF4-FFF2-40B4-BE49-F238E27FC236}">
                      <a16:creationId xmlns:a16="http://schemas.microsoft.com/office/drawing/2014/main" id="{852DDABC-6C6E-5331-5526-CFBAB1135A6E}"/>
                    </a:ext>
                  </a:extLst>
                </p:cNvPr>
                <p:cNvSpPr/>
                <p:nvPr/>
              </p:nvSpPr>
              <p:spPr>
                <a:xfrm>
                  <a:off x="7325652" y="4980029"/>
                  <a:ext cx="26312" cy="77154"/>
                </a:xfrm>
                <a:custGeom>
                  <a:avLst/>
                  <a:gdLst>
                    <a:gd name="connsiteX0" fmla="*/ 24690 w 26312"/>
                    <a:gd name="connsiteY0" fmla="*/ 72230 h 77154"/>
                    <a:gd name="connsiteX1" fmla="*/ 24825 w 26312"/>
                    <a:gd name="connsiteY1" fmla="*/ 71553 h 77154"/>
                    <a:gd name="connsiteX2" fmla="*/ 25501 w 26312"/>
                    <a:gd name="connsiteY2" fmla="*/ 70877 h 77154"/>
                    <a:gd name="connsiteX3" fmla="*/ 25501 w 26312"/>
                    <a:gd name="connsiteY3" fmla="*/ 69389 h 77154"/>
                    <a:gd name="connsiteX4" fmla="*/ 26313 w 26312"/>
                    <a:gd name="connsiteY4" fmla="*/ 67631 h 77154"/>
                    <a:gd name="connsiteX5" fmla="*/ 26313 w 26312"/>
                    <a:gd name="connsiteY5" fmla="*/ 67631 h 77154"/>
                    <a:gd name="connsiteX6" fmla="*/ 25501 w 26312"/>
                    <a:gd name="connsiteY6" fmla="*/ 68442 h 77154"/>
                    <a:gd name="connsiteX7" fmla="*/ 24014 w 26312"/>
                    <a:gd name="connsiteY7" fmla="*/ 68172 h 77154"/>
                    <a:gd name="connsiteX8" fmla="*/ 23202 w 26312"/>
                    <a:gd name="connsiteY8" fmla="*/ 69660 h 77154"/>
                    <a:gd name="connsiteX9" fmla="*/ 23337 w 26312"/>
                    <a:gd name="connsiteY9" fmla="*/ 71824 h 77154"/>
                    <a:gd name="connsiteX10" fmla="*/ 21714 w 26312"/>
                    <a:gd name="connsiteY10" fmla="*/ 72094 h 77154"/>
                    <a:gd name="connsiteX11" fmla="*/ 20632 w 26312"/>
                    <a:gd name="connsiteY11" fmla="*/ 72500 h 77154"/>
                    <a:gd name="connsiteX12" fmla="*/ 19820 w 26312"/>
                    <a:gd name="connsiteY12" fmla="*/ 71553 h 77154"/>
                    <a:gd name="connsiteX13" fmla="*/ 18062 w 26312"/>
                    <a:gd name="connsiteY13" fmla="*/ 72230 h 77154"/>
                    <a:gd name="connsiteX14" fmla="*/ 18197 w 26312"/>
                    <a:gd name="connsiteY14" fmla="*/ 73041 h 77154"/>
                    <a:gd name="connsiteX15" fmla="*/ 17791 w 26312"/>
                    <a:gd name="connsiteY15" fmla="*/ 73853 h 77154"/>
                    <a:gd name="connsiteX16" fmla="*/ 16844 w 26312"/>
                    <a:gd name="connsiteY16" fmla="*/ 73988 h 77154"/>
                    <a:gd name="connsiteX17" fmla="*/ 16709 w 26312"/>
                    <a:gd name="connsiteY17" fmla="*/ 73988 h 77154"/>
                    <a:gd name="connsiteX18" fmla="*/ 16709 w 26312"/>
                    <a:gd name="connsiteY18" fmla="*/ 74123 h 77154"/>
                    <a:gd name="connsiteX19" fmla="*/ 15762 w 26312"/>
                    <a:gd name="connsiteY19" fmla="*/ 75070 h 77154"/>
                    <a:gd name="connsiteX20" fmla="*/ 14004 w 26312"/>
                    <a:gd name="connsiteY20" fmla="*/ 75070 h 77154"/>
                    <a:gd name="connsiteX21" fmla="*/ 13463 w 26312"/>
                    <a:gd name="connsiteY21" fmla="*/ 74123 h 77154"/>
                    <a:gd name="connsiteX22" fmla="*/ 12245 w 26312"/>
                    <a:gd name="connsiteY22" fmla="*/ 73312 h 77154"/>
                    <a:gd name="connsiteX23" fmla="*/ 12245 w 26312"/>
                    <a:gd name="connsiteY23" fmla="*/ 71824 h 77154"/>
                    <a:gd name="connsiteX24" fmla="*/ 10758 w 26312"/>
                    <a:gd name="connsiteY24" fmla="*/ 71824 h 77154"/>
                    <a:gd name="connsiteX25" fmla="*/ 9811 w 26312"/>
                    <a:gd name="connsiteY25" fmla="*/ 70742 h 77154"/>
                    <a:gd name="connsiteX26" fmla="*/ 9811 w 26312"/>
                    <a:gd name="connsiteY26" fmla="*/ 72230 h 77154"/>
                    <a:gd name="connsiteX27" fmla="*/ 11028 w 26312"/>
                    <a:gd name="connsiteY27" fmla="*/ 73041 h 77154"/>
                    <a:gd name="connsiteX28" fmla="*/ 9946 w 26312"/>
                    <a:gd name="connsiteY28" fmla="*/ 73177 h 77154"/>
                    <a:gd name="connsiteX29" fmla="*/ 9270 w 26312"/>
                    <a:gd name="connsiteY29" fmla="*/ 72771 h 77154"/>
                    <a:gd name="connsiteX30" fmla="*/ 8594 w 26312"/>
                    <a:gd name="connsiteY30" fmla="*/ 72094 h 77154"/>
                    <a:gd name="connsiteX31" fmla="*/ 8188 w 26312"/>
                    <a:gd name="connsiteY31" fmla="*/ 69930 h 77154"/>
                    <a:gd name="connsiteX32" fmla="*/ 8594 w 26312"/>
                    <a:gd name="connsiteY32" fmla="*/ 68983 h 77154"/>
                    <a:gd name="connsiteX33" fmla="*/ 6700 w 26312"/>
                    <a:gd name="connsiteY33" fmla="*/ 68983 h 77154"/>
                    <a:gd name="connsiteX34" fmla="*/ 5888 w 26312"/>
                    <a:gd name="connsiteY34" fmla="*/ 67225 h 77154"/>
                    <a:gd name="connsiteX35" fmla="*/ 4942 w 26312"/>
                    <a:gd name="connsiteY35" fmla="*/ 66278 h 77154"/>
                    <a:gd name="connsiteX36" fmla="*/ 3724 w 26312"/>
                    <a:gd name="connsiteY36" fmla="*/ 64790 h 77154"/>
                    <a:gd name="connsiteX37" fmla="*/ 4536 w 26312"/>
                    <a:gd name="connsiteY37" fmla="*/ 63032 h 77154"/>
                    <a:gd name="connsiteX38" fmla="*/ 3995 w 26312"/>
                    <a:gd name="connsiteY38" fmla="*/ 62085 h 77154"/>
                    <a:gd name="connsiteX39" fmla="*/ 3183 w 26312"/>
                    <a:gd name="connsiteY39" fmla="*/ 61679 h 77154"/>
                    <a:gd name="connsiteX40" fmla="*/ 3589 w 26312"/>
                    <a:gd name="connsiteY40" fmla="*/ 60868 h 77154"/>
                    <a:gd name="connsiteX41" fmla="*/ 3724 w 26312"/>
                    <a:gd name="connsiteY41" fmla="*/ 60732 h 77154"/>
                    <a:gd name="connsiteX42" fmla="*/ 3724 w 26312"/>
                    <a:gd name="connsiteY42" fmla="*/ 60597 h 77154"/>
                    <a:gd name="connsiteX43" fmla="*/ 3318 w 26312"/>
                    <a:gd name="connsiteY43" fmla="*/ 59515 h 77154"/>
                    <a:gd name="connsiteX44" fmla="*/ 3724 w 26312"/>
                    <a:gd name="connsiteY44" fmla="*/ 58974 h 77154"/>
                    <a:gd name="connsiteX45" fmla="*/ 4671 w 26312"/>
                    <a:gd name="connsiteY45" fmla="*/ 58433 h 77154"/>
                    <a:gd name="connsiteX46" fmla="*/ 4400 w 26312"/>
                    <a:gd name="connsiteY46" fmla="*/ 57486 h 77154"/>
                    <a:gd name="connsiteX47" fmla="*/ 4806 w 26312"/>
                    <a:gd name="connsiteY47" fmla="*/ 56675 h 77154"/>
                    <a:gd name="connsiteX48" fmla="*/ 3318 w 26312"/>
                    <a:gd name="connsiteY48" fmla="*/ 55052 h 77154"/>
                    <a:gd name="connsiteX49" fmla="*/ 3589 w 26312"/>
                    <a:gd name="connsiteY49" fmla="*/ 54375 h 77154"/>
                    <a:gd name="connsiteX50" fmla="*/ 2912 w 26312"/>
                    <a:gd name="connsiteY50" fmla="*/ 53022 h 77154"/>
                    <a:gd name="connsiteX51" fmla="*/ 3724 w 26312"/>
                    <a:gd name="connsiteY51" fmla="*/ 51940 h 77154"/>
                    <a:gd name="connsiteX52" fmla="*/ 3454 w 26312"/>
                    <a:gd name="connsiteY52" fmla="*/ 49912 h 77154"/>
                    <a:gd name="connsiteX53" fmla="*/ 3995 w 26312"/>
                    <a:gd name="connsiteY53" fmla="*/ 49506 h 77154"/>
                    <a:gd name="connsiteX54" fmla="*/ 5212 w 26312"/>
                    <a:gd name="connsiteY54" fmla="*/ 49235 h 77154"/>
                    <a:gd name="connsiteX55" fmla="*/ 5618 w 26312"/>
                    <a:gd name="connsiteY55" fmla="*/ 47477 h 77154"/>
                    <a:gd name="connsiteX56" fmla="*/ 4536 w 26312"/>
                    <a:gd name="connsiteY56" fmla="*/ 46259 h 77154"/>
                    <a:gd name="connsiteX57" fmla="*/ 5077 w 26312"/>
                    <a:gd name="connsiteY57" fmla="*/ 44907 h 77154"/>
                    <a:gd name="connsiteX58" fmla="*/ 4942 w 26312"/>
                    <a:gd name="connsiteY58" fmla="*/ 43825 h 77154"/>
                    <a:gd name="connsiteX59" fmla="*/ 5618 w 26312"/>
                    <a:gd name="connsiteY59" fmla="*/ 42878 h 77154"/>
                    <a:gd name="connsiteX60" fmla="*/ 5212 w 26312"/>
                    <a:gd name="connsiteY60" fmla="*/ 42066 h 77154"/>
                    <a:gd name="connsiteX61" fmla="*/ 6159 w 26312"/>
                    <a:gd name="connsiteY61" fmla="*/ 40308 h 77154"/>
                    <a:gd name="connsiteX62" fmla="*/ 7376 w 26312"/>
                    <a:gd name="connsiteY62" fmla="*/ 39902 h 77154"/>
                    <a:gd name="connsiteX63" fmla="*/ 7512 w 26312"/>
                    <a:gd name="connsiteY63" fmla="*/ 38279 h 77154"/>
                    <a:gd name="connsiteX64" fmla="*/ 6429 w 26312"/>
                    <a:gd name="connsiteY64" fmla="*/ 37197 h 77154"/>
                    <a:gd name="connsiteX65" fmla="*/ 6565 w 26312"/>
                    <a:gd name="connsiteY65" fmla="*/ 35709 h 77154"/>
                    <a:gd name="connsiteX66" fmla="*/ 5618 w 26312"/>
                    <a:gd name="connsiteY66" fmla="*/ 35033 h 77154"/>
                    <a:gd name="connsiteX67" fmla="*/ 5753 w 26312"/>
                    <a:gd name="connsiteY67" fmla="*/ 33951 h 77154"/>
                    <a:gd name="connsiteX68" fmla="*/ 6294 w 26312"/>
                    <a:gd name="connsiteY68" fmla="*/ 33274 h 77154"/>
                    <a:gd name="connsiteX69" fmla="*/ 6294 w 26312"/>
                    <a:gd name="connsiteY69" fmla="*/ 32057 h 77154"/>
                    <a:gd name="connsiteX70" fmla="*/ 7241 w 26312"/>
                    <a:gd name="connsiteY70" fmla="*/ 31381 h 77154"/>
                    <a:gd name="connsiteX71" fmla="*/ 7917 w 26312"/>
                    <a:gd name="connsiteY71" fmla="*/ 31110 h 77154"/>
                    <a:gd name="connsiteX72" fmla="*/ 7917 w 26312"/>
                    <a:gd name="connsiteY72" fmla="*/ 30163 h 77154"/>
                    <a:gd name="connsiteX73" fmla="*/ 8458 w 26312"/>
                    <a:gd name="connsiteY73" fmla="*/ 29487 h 77154"/>
                    <a:gd name="connsiteX74" fmla="*/ 7647 w 26312"/>
                    <a:gd name="connsiteY74" fmla="*/ 27999 h 77154"/>
                    <a:gd name="connsiteX75" fmla="*/ 8594 w 26312"/>
                    <a:gd name="connsiteY75" fmla="*/ 26647 h 77154"/>
                    <a:gd name="connsiteX76" fmla="*/ 8188 w 26312"/>
                    <a:gd name="connsiteY76" fmla="*/ 25970 h 77154"/>
                    <a:gd name="connsiteX77" fmla="*/ 8458 w 26312"/>
                    <a:gd name="connsiteY77" fmla="*/ 25294 h 77154"/>
                    <a:gd name="connsiteX78" fmla="*/ 7782 w 26312"/>
                    <a:gd name="connsiteY78" fmla="*/ 23806 h 77154"/>
                    <a:gd name="connsiteX79" fmla="*/ 8729 w 26312"/>
                    <a:gd name="connsiteY79" fmla="*/ 22724 h 77154"/>
                    <a:gd name="connsiteX80" fmla="*/ 8729 w 26312"/>
                    <a:gd name="connsiteY80" fmla="*/ 20695 h 77154"/>
                    <a:gd name="connsiteX81" fmla="*/ 8052 w 26312"/>
                    <a:gd name="connsiteY81" fmla="*/ 19072 h 77154"/>
                    <a:gd name="connsiteX82" fmla="*/ 8864 w 26312"/>
                    <a:gd name="connsiteY82" fmla="*/ 17719 h 77154"/>
                    <a:gd name="connsiteX83" fmla="*/ 8594 w 26312"/>
                    <a:gd name="connsiteY83" fmla="*/ 16772 h 77154"/>
                    <a:gd name="connsiteX84" fmla="*/ 8729 w 26312"/>
                    <a:gd name="connsiteY84" fmla="*/ 16367 h 77154"/>
                    <a:gd name="connsiteX85" fmla="*/ 8594 w 26312"/>
                    <a:gd name="connsiteY85" fmla="*/ 15961 h 77154"/>
                    <a:gd name="connsiteX86" fmla="*/ 9135 w 26312"/>
                    <a:gd name="connsiteY86" fmla="*/ 14338 h 77154"/>
                    <a:gd name="connsiteX87" fmla="*/ 8999 w 26312"/>
                    <a:gd name="connsiteY87" fmla="*/ 13256 h 77154"/>
                    <a:gd name="connsiteX88" fmla="*/ 9405 w 26312"/>
                    <a:gd name="connsiteY88" fmla="*/ 12173 h 77154"/>
                    <a:gd name="connsiteX89" fmla="*/ 9270 w 26312"/>
                    <a:gd name="connsiteY89" fmla="*/ 10956 h 77154"/>
                    <a:gd name="connsiteX90" fmla="*/ 9270 w 26312"/>
                    <a:gd name="connsiteY90" fmla="*/ 9739 h 77154"/>
                    <a:gd name="connsiteX91" fmla="*/ 10352 w 26312"/>
                    <a:gd name="connsiteY91" fmla="*/ 9062 h 77154"/>
                    <a:gd name="connsiteX92" fmla="*/ 10487 w 26312"/>
                    <a:gd name="connsiteY92" fmla="*/ 8251 h 77154"/>
                    <a:gd name="connsiteX93" fmla="*/ 11028 w 26312"/>
                    <a:gd name="connsiteY93" fmla="*/ 7845 h 77154"/>
                    <a:gd name="connsiteX94" fmla="*/ 10893 w 26312"/>
                    <a:gd name="connsiteY94" fmla="*/ 6628 h 77154"/>
                    <a:gd name="connsiteX95" fmla="*/ 11299 w 26312"/>
                    <a:gd name="connsiteY95" fmla="*/ 5952 h 77154"/>
                    <a:gd name="connsiteX96" fmla="*/ 10758 w 26312"/>
                    <a:gd name="connsiteY96" fmla="*/ 4734 h 77154"/>
                    <a:gd name="connsiteX97" fmla="*/ 11569 w 26312"/>
                    <a:gd name="connsiteY97" fmla="*/ 3652 h 77154"/>
                    <a:gd name="connsiteX98" fmla="*/ 11569 w 26312"/>
                    <a:gd name="connsiteY98" fmla="*/ 2164 h 77154"/>
                    <a:gd name="connsiteX99" fmla="*/ 10758 w 26312"/>
                    <a:gd name="connsiteY99" fmla="*/ 406 h 77154"/>
                    <a:gd name="connsiteX100" fmla="*/ 10758 w 26312"/>
                    <a:gd name="connsiteY100" fmla="*/ 0 h 77154"/>
                    <a:gd name="connsiteX101" fmla="*/ 10622 w 26312"/>
                    <a:gd name="connsiteY101" fmla="*/ 270 h 77154"/>
                    <a:gd name="connsiteX102" fmla="*/ 10487 w 26312"/>
                    <a:gd name="connsiteY102" fmla="*/ 2570 h 77154"/>
                    <a:gd name="connsiteX103" fmla="*/ 9675 w 26312"/>
                    <a:gd name="connsiteY103" fmla="*/ 4463 h 77154"/>
                    <a:gd name="connsiteX104" fmla="*/ 9540 w 26312"/>
                    <a:gd name="connsiteY104" fmla="*/ 6493 h 77154"/>
                    <a:gd name="connsiteX105" fmla="*/ 9540 w 26312"/>
                    <a:gd name="connsiteY105" fmla="*/ 7575 h 77154"/>
                    <a:gd name="connsiteX106" fmla="*/ 8999 w 26312"/>
                    <a:gd name="connsiteY106" fmla="*/ 8927 h 77154"/>
                    <a:gd name="connsiteX107" fmla="*/ 8864 w 26312"/>
                    <a:gd name="connsiteY107" fmla="*/ 9874 h 77154"/>
                    <a:gd name="connsiteX108" fmla="*/ 8729 w 26312"/>
                    <a:gd name="connsiteY108" fmla="*/ 11497 h 77154"/>
                    <a:gd name="connsiteX109" fmla="*/ 8458 w 26312"/>
                    <a:gd name="connsiteY109" fmla="*/ 12444 h 77154"/>
                    <a:gd name="connsiteX110" fmla="*/ 8458 w 26312"/>
                    <a:gd name="connsiteY110" fmla="*/ 13932 h 77154"/>
                    <a:gd name="connsiteX111" fmla="*/ 7782 w 26312"/>
                    <a:gd name="connsiteY111" fmla="*/ 14879 h 77154"/>
                    <a:gd name="connsiteX112" fmla="*/ 7376 w 26312"/>
                    <a:gd name="connsiteY112" fmla="*/ 15961 h 77154"/>
                    <a:gd name="connsiteX113" fmla="*/ 7376 w 26312"/>
                    <a:gd name="connsiteY113" fmla="*/ 19478 h 77154"/>
                    <a:gd name="connsiteX114" fmla="*/ 7376 w 26312"/>
                    <a:gd name="connsiteY114" fmla="*/ 20425 h 77154"/>
                    <a:gd name="connsiteX115" fmla="*/ 6970 w 26312"/>
                    <a:gd name="connsiteY115" fmla="*/ 21642 h 77154"/>
                    <a:gd name="connsiteX116" fmla="*/ 6970 w 26312"/>
                    <a:gd name="connsiteY116" fmla="*/ 24618 h 77154"/>
                    <a:gd name="connsiteX117" fmla="*/ 6700 w 26312"/>
                    <a:gd name="connsiteY117" fmla="*/ 27458 h 77154"/>
                    <a:gd name="connsiteX118" fmla="*/ 6429 w 26312"/>
                    <a:gd name="connsiteY118" fmla="*/ 28675 h 77154"/>
                    <a:gd name="connsiteX119" fmla="*/ 5888 w 26312"/>
                    <a:gd name="connsiteY119" fmla="*/ 29352 h 77154"/>
                    <a:gd name="connsiteX120" fmla="*/ 5618 w 26312"/>
                    <a:gd name="connsiteY120" fmla="*/ 31516 h 77154"/>
                    <a:gd name="connsiteX121" fmla="*/ 4536 w 26312"/>
                    <a:gd name="connsiteY121" fmla="*/ 33815 h 77154"/>
                    <a:gd name="connsiteX122" fmla="*/ 4671 w 26312"/>
                    <a:gd name="connsiteY122" fmla="*/ 37738 h 77154"/>
                    <a:gd name="connsiteX123" fmla="*/ 4536 w 26312"/>
                    <a:gd name="connsiteY123" fmla="*/ 38414 h 77154"/>
                    <a:gd name="connsiteX124" fmla="*/ 3995 w 26312"/>
                    <a:gd name="connsiteY124" fmla="*/ 39632 h 77154"/>
                    <a:gd name="connsiteX125" fmla="*/ 3859 w 26312"/>
                    <a:gd name="connsiteY125" fmla="*/ 40849 h 77154"/>
                    <a:gd name="connsiteX126" fmla="*/ 3859 w 26312"/>
                    <a:gd name="connsiteY126" fmla="*/ 43013 h 77154"/>
                    <a:gd name="connsiteX127" fmla="*/ 3318 w 26312"/>
                    <a:gd name="connsiteY127" fmla="*/ 44501 h 77154"/>
                    <a:gd name="connsiteX128" fmla="*/ 3048 w 26312"/>
                    <a:gd name="connsiteY128" fmla="*/ 46530 h 77154"/>
                    <a:gd name="connsiteX129" fmla="*/ 2236 w 26312"/>
                    <a:gd name="connsiteY129" fmla="*/ 47883 h 77154"/>
                    <a:gd name="connsiteX130" fmla="*/ 2101 w 26312"/>
                    <a:gd name="connsiteY130" fmla="*/ 50317 h 77154"/>
                    <a:gd name="connsiteX131" fmla="*/ 1830 w 26312"/>
                    <a:gd name="connsiteY131" fmla="*/ 51805 h 77154"/>
                    <a:gd name="connsiteX132" fmla="*/ 1425 w 26312"/>
                    <a:gd name="connsiteY132" fmla="*/ 53563 h 77154"/>
                    <a:gd name="connsiteX133" fmla="*/ 1830 w 26312"/>
                    <a:gd name="connsiteY133" fmla="*/ 55322 h 77154"/>
                    <a:gd name="connsiteX134" fmla="*/ 1289 w 26312"/>
                    <a:gd name="connsiteY134" fmla="*/ 57216 h 77154"/>
                    <a:gd name="connsiteX135" fmla="*/ 1289 w 26312"/>
                    <a:gd name="connsiteY135" fmla="*/ 58027 h 77154"/>
                    <a:gd name="connsiteX136" fmla="*/ 884 w 26312"/>
                    <a:gd name="connsiteY136" fmla="*/ 59109 h 77154"/>
                    <a:gd name="connsiteX137" fmla="*/ 478 w 26312"/>
                    <a:gd name="connsiteY137" fmla="*/ 60327 h 77154"/>
                    <a:gd name="connsiteX138" fmla="*/ 1154 w 26312"/>
                    <a:gd name="connsiteY138" fmla="*/ 63032 h 77154"/>
                    <a:gd name="connsiteX139" fmla="*/ 613 w 26312"/>
                    <a:gd name="connsiteY139" fmla="*/ 65061 h 77154"/>
                    <a:gd name="connsiteX140" fmla="*/ 613 w 26312"/>
                    <a:gd name="connsiteY140" fmla="*/ 66278 h 77154"/>
                    <a:gd name="connsiteX141" fmla="*/ 478 w 26312"/>
                    <a:gd name="connsiteY141" fmla="*/ 67495 h 77154"/>
                    <a:gd name="connsiteX142" fmla="*/ 207 w 26312"/>
                    <a:gd name="connsiteY142" fmla="*/ 67901 h 77154"/>
                    <a:gd name="connsiteX143" fmla="*/ 1560 w 26312"/>
                    <a:gd name="connsiteY143" fmla="*/ 71418 h 77154"/>
                    <a:gd name="connsiteX144" fmla="*/ 1966 w 26312"/>
                    <a:gd name="connsiteY144" fmla="*/ 72230 h 77154"/>
                    <a:gd name="connsiteX145" fmla="*/ 2777 w 26312"/>
                    <a:gd name="connsiteY145" fmla="*/ 73041 h 77154"/>
                    <a:gd name="connsiteX146" fmla="*/ 3859 w 26312"/>
                    <a:gd name="connsiteY146" fmla="*/ 73447 h 77154"/>
                    <a:gd name="connsiteX147" fmla="*/ 4942 w 26312"/>
                    <a:gd name="connsiteY147" fmla="*/ 74394 h 77154"/>
                    <a:gd name="connsiteX148" fmla="*/ 6970 w 26312"/>
                    <a:gd name="connsiteY148" fmla="*/ 75476 h 77154"/>
                    <a:gd name="connsiteX149" fmla="*/ 8729 w 26312"/>
                    <a:gd name="connsiteY149" fmla="*/ 75611 h 77154"/>
                    <a:gd name="connsiteX150" fmla="*/ 11028 w 26312"/>
                    <a:gd name="connsiteY150" fmla="*/ 76423 h 77154"/>
                    <a:gd name="connsiteX151" fmla="*/ 12922 w 26312"/>
                    <a:gd name="connsiteY151" fmla="*/ 77099 h 77154"/>
                    <a:gd name="connsiteX152" fmla="*/ 14680 w 26312"/>
                    <a:gd name="connsiteY152" fmla="*/ 76964 h 77154"/>
                    <a:gd name="connsiteX153" fmla="*/ 14815 w 26312"/>
                    <a:gd name="connsiteY153" fmla="*/ 76828 h 77154"/>
                    <a:gd name="connsiteX154" fmla="*/ 15492 w 26312"/>
                    <a:gd name="connsiteY154" fmla="*/ 76964 h 77154"/>
                    <a:gd name="connsiteX155" fmla="*/ 16980 w 26312"/>
                    <a:gd name="connsiteY155" fmla="*/ 76423 h 77154"/>
                    <a:gd name="connsiteX156" fmla="*/ 18197 w 26312"/>
                    <a:gd name="connsiteY156" fmla="*/ 75476 h 77154"/>
                    <a:gd name="connsiteX157" fmla="*/ 20767 w 26312"/>
                    <a:gd name="connsiteY157" fmla="*/ 74935 h 77154"/>
                    <a:gd name="connsiteX158" fmla="*/ 21444 w 26312"/>
                    <a:gd name="connsiteY158" fmla="*/ 74394 h 77154"/>
                    <a:gd name="connsiteX159" fmla="*/ 21714 w 26312"/>
                    <a:gd name="connsiteY159" fmla="*/ 73988 h 77154"/>
                    <a:gd name="connsiteX160" fmla="*/ 23202 w 26312"/>
                    <a:gd name="connsiteY160" fmla="*/ 73312 h 77154"/>
                    <a:gd name="connsiteX161" fmla="*/ 24690 w 26312"/>
                    <a:gd name="connsiteY161" fmla="*/ 72230 h 7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6312" h="77154">
                      <a:moveTo>
                        <a:pt x="24690" y="72230"/>
                      </a:moveTo>
                      <a:cubicBezTo>
                        <a:pt x="24825" y="72094"/>
                        <a:pt x="24825" y="71824"/>
                        <a:pt x="24825" y="71553"/>
                      </a:cubicBezTo>
                      <a:cubicBezTo>
                        <a:pt x="24960" y="71283"/>
                        <a:pt x="25231" y="71148"/>
                        <a:pt x="25501" y="70877"/>
                      </a:cubicBezTo>
                      <a:cubicBezTo>
                        <a:pt x="26042" y="70336"/>
                        <a:pt x="25637" y="69930"/>
                        <a:pt x="25501" y="69389"/>
                      </a:cubicBezTo>
                      <a:cubicBezTo>
                        <a:pt x="26042" y="68983"/>
                        <a:pt x="26313" y="68307"/>
                        <a:pt x="26313" y="67631"/>
                      </a:cubicBezTo>
                      <a:lnTo>
                        <a:pt x="26313" y="67631"/>
                      </a:lnTo>
                      <a:cubicBezTo>
                        <a:pt x="26177" y="67901"/>
                        <a:pt x="25907" y="68172"/>
                        <a:pt x="25501" y="68442"/>
                      </a:cubicBezTo>
                      <a:cubicBezTo>
                        <a:pt x="24960" y="68713"/>
                        <a:pt x="24419" y="68713"/>
                        <a:pt x="24014" y="68172"/>
                      </a:cubicBezTo>
                      <a:cubicBezTo>
                        <a:pt x="24014" y="68713"/>
                        <a:pt x="23743" y="69389"/>
                        <a:pt x="23202" y="69660"/>
                      </a:cubicBezTo>
                      <a:cubicBezTo>
                        <a:pt x="23878" y="70065"/>
                        <a:pt x="23878" y="71283"/>
                        <a:pt x="23337" y="71824"/>
                      </a:cubicBezTo>
                      <a:cubicBezTo>
                        <a:pt x="22931" y="72230"/>
                        <a:pt x="22255" y="72365"/>
                        <a:pt x="21714" y="72094"/>
                      </a:cubicBezTo>
                      <a:cubicBezTo>
                        <a:pt x="21444" y="72500"/>
                        <a:pt x="21038" y="72635"/>
                        <a:pt x="20632" y="72500"/>
                      </a:cubicBezTo>
                      <a:cubicBezTo>
                        <a:pt x="20226" y="72365"/>
                        <a:pt x="19820" y="71959"/>
                        <a:pt x="19820" y="71553"/>
                      </a:cubicBezTo>
                      <a:cubicBezTo>
                        <a:pt x="19414" y="72094"/>
                        <a:pt x="18738" y="72365"/>
                        <a:pt x="18062" y="72230"/>
                      </a:cubicBezTo>
                      <a:cubicBezTo>
                        <a:pt x="18197" y="72500"/>
                        <a:pt x="18197" y="72771"/>
                        <a:pt x="18197" y="73041"/>
                      </a:cubicBezTo>
                      <a:cubicBezTo>
                        <a:pt x="18197" y="73312"/>
                        <a:pt x="18062" y="73717"/>
                        <a:pt x="17791" y="73853"/>
                      </a:cubicBezTo>
                      <a:cubicBezTo>
                        <a:pt x="17521" y="73988"/>
                        <a:pt x="17250" y="73988"/>
                        <a:pt x="16844" y="73988"/>
                      </a:cubicBezTo>
                      <a:cubicBezTo>
                        <a:pt x="16844" y="73988"/>
                        <a:pt x="16709" y="73988"/>
                        <a:pt x="16709" y="73988"/>
                      </a:cubicBezTo>
                      <a:cubicBezTo>
                        <a:pt x="16709" y="73988"/>
                        <a:pt x="16709" y="74123"/>
                        <a:pt x="16709" y="74123"/>
                      </a:cubicBezTo>
                      <a:cubicBezTo>
                        <a:pt x="16574" y="74529"/>
                        <a:pt x="16168" y="74935"/>
                        <a:pt x="15762" y="75070"/>
                      </a:cubicBezTo>
                      <a:cubicBezTo>
                        <a:pt x="15221" y="75341"/>
                        <a:pt x="14545" y="75341"/>
                        <a:pt x="14004" y="75070"/>
                      </a:cubicBezTo>
                      <a:cubicBezTo>
                        <a:pt x="13734" y="74935"/>
                        <a:pt x="13463" y="74529"/>
                        <a:pt x="13463" y="74123"/>
                      </a:cubicBezTo>
                      <a:cubicBezTo>
                        <a:pt x="12922" y="74123"/>
                        <a:pt x="12381" y="73717"/>
                        <a:pt x="12245" y="73312"/>
                      </a:cubicBezTo>
                      <a:cubicBezTo>
                        <a:pt x="11975" y="72906"/>
                        <a:pt x="11975" y="72230"/>
                        <a:pt x="12245" y="71824"/>
                      </a:cubicBezTo>
                      <a:cubicBezTo>
                        <a:pt x="11705" y="71959"/>
                        <a:pt x="11164" y="71959"/>
                        <a:pt x="10758" y="71824"/>
                      </a:cubicBezTo>
                      <a:cubicBezTo>
                        <a:pt x="10217" y="71688"/>
                        <a:pt x="9811" y="71148"/>
                        <a:pt x="9811" y="70742"/>
                      </a:cubicBezTo>
                      <a:cubicBezTo>
                        <a:pt x="9675" y="71283"/>
                        <a:pt x="9675" y="71824"/>
                        <a:pt x="9811" y="72230"/>
                      </a:cubicBezTo>
                      <a:cubicBezTo>
                        <a:pt x="10081" y="72635"/>
                        <a:pt x="10487" y="73041"/>
                        <a:pt x="11028" y="73041"/>
                      </a:cubicBezTo>
                      <a:cubicBezTo>
                        <a:pt x="10622" y="73177"/>
                        <a:pt x="10217" y="73312"/>
                        <a:pt x="9946" y="73177"/>
                      </a:cubicBezTo>
                      <a:cubicBezTo>
                        <a:pt x="9675" y="73177"/>
                        <a:pt x="9540" y="72906"/>
                        <a:pt x="9270" y="72771"/>
                      </a:cubicBezTo>
                      <a:cubicBezTo>
                        <a:pt x="8999" y="72635"/>
                        <a:pt x="8729" y="72365"/>
                        <a:pt x="8594" y="72094"/>
                      </a:cubicBezTo>
                      <a:cubicBezTo>
                        <a:pt x="8188" y="71553"/>
                        <a:pt x="8052" y="70742"/>
                        <a:pt x="8188" y="69930"/>
                      </a:cubicBezTo>
                      <a:cubicBezTo>
                        <a:pt x="8188" y="69660"/>
                        <a:pt x="8323" y="69254"/>
                        <a:pt x="8594" y="68983"/>
                      </a:cubicBezTo>
                      <a:cubicBezTo>
                        <a:pt x="8052" y="69254"/>
                        <a:pt x="7241" y="69254"/>
                        <a:pt x="6700" y="68983"/>
                      </a:cubicBezTo>
                      <a:cubicBezTo>
                        <a:pt x="6024" y="68713"/>
                        <a:pt x="5618" y="67901"/>
                        <a:pt x="5888" y="67225"/>
                      </a:cubicBezTo>
                      <a:cubicBezTo>
                        <a:pt x="5347" y="67225"/>
                        <a:pt x="4942" y="66819"/>
                        <a:pt x="4942" y="66278"/>
                      </a:cubicBezTo>
                      <a:cubicBezTo>
                        <a:pt x="4265" y="66008"/>
                        <a:pt x="3859" y="65467"/>
                        <a:pt x="3724" y="64790"/>
                      </a:cubicBezTo>
                      <a:cubicBezTo>
                        <a:pt x="3724" y="64114"/>
                        <a:pt x="3995" y="63438"/>
                        <a:pt x="4536" y="63032"/>
                      </a:cubicBezTo>
                      <a:cubicBezTo>
                        <a:pt x="4130" y="62897"/>
                        <a:pt x="3859" y="62491"/>
                        <a:pt x="3995" y="62085"/>
                      </a:cubicBezTo>
                      <a:cubicBezTo>
                        <a:pt x="3589" y="62085"/>
                        <a:pt x="3183" y="62085"/>
                        <a:pt x="3183" y="61679"/>
                      </a:cubicBezTo>
                      <a:cubicBezTo>
                        <a:pt x="3183" y="61409"/>
                        <a:pt x="3318" y="61003"/>
                        <a:pt x="3589" y="60868"/>
                      </a:cubicBezTo>
                      <a:cubicBezTo>
                        <a:pt x="3724" y="60868"/>
                        <a:pt x="3724" y="60868"/>
                        <a:pt x="3724" y="60732"/>
                      </a:cubicBezTo>
                      <a:cubicBezTo>
                        <a:pt x="3724" y="60732"/>
                        <a:pt x="3724" y="60597"/>
                        <a:pt x="3724" y="60597"/>
                      </a:cubicBezTo>
                      <a:cubicBezTo>
                        <a:pt x="3454" y="60327"/>
                        <a:pt x="3183" y="59921"/>
                        <a:pt x="3318" y="59515"/>
                      </a:cubicBezTo>
                      <a:cubicBezTo>
                        <a:pt x="3454" y="59380"/>
                        <a:pt x="3589" y="59109"/>
                        <a:pt x="3724" y="58974"/>
                      </a:cubicBezTo>
                      <a:cubicBezTo>
                        <a:pt x="3995" y="58703"/>
                        <a:pt x="4400" y="58568"/>
                        <a:pt x="4671" y="58433"/>
                      </a:cubicBezTo>
                      <a:cubicBezTo>
                        <a:pt x="4536" y="58162"/>
                        <a:pt x="4400" y="57892"/>
                        <a:pt x="4400" y="57486"/>
                      </a:cubicBezTo>
                      <a:cubicBezTo>
                        <a:pt x="4400" y="57216"/>
                        <a:pt x="4536" y="56810"/>
                        <a:pt x="4806" y="56675"/>
                      </a:cubicBezTo>
                      <a:cubicBezTo>
                        <a:pt x="3995" y="56675"/>
                        <a:pt x="3454" y="55728"/>
                        <a:pt x="3318" y="55052"/>
                      </a:cubicBezTo>
                      <a:cubicBezTo>
                        <a:pt x="3318" y="54781"/>
                        <a:pt x="3454" y="54510"/>
                        <a:pt x="3589" y="54375"/>
                      </a:cubicBezTo>
                      <a:cubicBezTo>
                        <a:pt x="3183" y="54105"/>
                        <a:pt x="2912" y="53563"/>
                        <a:pt x="2912" y="53022"/>
                      </a:cubicBezTo>
                      <a:cubicBezTo>
                        <a:pt x="2912" y="52482"/>
                        <a:pt x="3318" y="52076"/>
                        <a:pt x="3724" y="51940"/>
                      </a:cubicBezTo>
                      <a:cubicBezTo>
                        <a:pt x="3318" y="51399"/>
                        <a:pt x="3048" y="50453"/>
                        <a:pt x="3454" y="49912"/>
                      </a:cubicBezTo>
                      <a:cubicBezTo>
                        <a:pt x="3589" y="49776"/>
                        <a:pt x="3724" y="49641"/>
                        <a:pt x="3995" y="49506"/>
                      </a:cubicBezTo>
                      <a:cubicBezTo>
                        <a:pt x="4400" y="49235"/>
                        <a:pt x="4806" y="49235"/>
                        <a:pt x="5212" y="49235"/>
                      </a:cubicBezTo>
                      <a:cubicBezTo>
                        <a:pt x="5077" y="48694"/>
                        <a:pt x="5212" y="48018"/>
                        <a:pt x="5618" y="47477"/>
                      </a:cubicBezTo>
                      <a:cubicBezTo>
                        <a:pt x="5212" y="47206"/>
                        <a:pt x="4671" y="46800"/>
                        <a:pt x="4536" y="46259"/>
                      </a:cubicBezTo>
                      <a:cubicBezTo>
                        <a:pt x="4400" y="45718"/>
                        <a:pt x="4671" y="45042"/>
                        <a:pt x="5077" y="44907"/>
                      </a:cubicBezTo>
                      <a:cubicBezTo>
                        <a:pt x="4806" y="44636"/>
                        <a:pt x="4806" y="44230"/>
                        <a:pt x="4942" y="43825"/>
                      </a:cubicBezTo>
                      <a:cubicBezTo>
                        <a:pt x="4942" y="43419"/>
                        <a:pt x="5347" y="43148"/>
                        <a:pt x="5618" y="42878"/>
                      </a:cubicBezTo>
                      <a:cubicBezTo>
                        <a:pt x="5482" y="42607"/>
                        <a:pt x="5347" y="42337"/>
                        <a:pt x="5212" y="42066"/>
                      </a:cubicBezTo>
                      <a:cubicBezTo>
                        <a:pt x="5077" y="41255"/>
                        <a:pt x="5618" y="40578"/>
                        <a:pt x="6159" y="40308"/>
                      </a:cubicBezTo>
                      <a:cubicBezTo>
                        <a:pt x="6565" y="40037"/>
                        <a:pt x="6970" y="40037"/>
                        <a:pt x="7376" y="39902"/>
                      </a:cubicBezTo>
                      <a:cubicBezTo>
                        <a:pt x="7106" y="39361"/>
                        <a:pt x="7241" y="38820"/>
                        <a:pt x="7512" y="38279"/>
                      </a:cubicBezTo>
                      <a:cubicBezTo>
                        <a:pt x="6970" y="38144"/>
                        <a:pt x="6565" y="37738"/>
                        <a:pt x="6429" y="37197"/>
                      </a:cubicBezTo>
                      <a:cubicBezTo>
                        <a:pt x="6294" y="36656"/>
                        <a:pt x="6294" y="36115"/>
                        <a:pt x="6565" y="35709"/>
                      </a:cubicBezTo>
                      <a:cubicBezTo>
                        <a:pt x="6159" y="35574"/>
                        <a:pt x="5753" y="35438"/>
                        <a:pt x="5618" y="35033"/>
                      </a:cubicBezTo>
                      <a:cubicBezTo>
                        <a:pt x="5482" y="34627"/>
                        <a:pt x="5618" y="34221"/>
                        <a:pt x="5753" y="33951"/>
                      </a:cubicBezTo>
                      <a:cubicBezTo>
                        <a:pt x="5888" y="33680"/>
                        <a:pt x="6024" y="33410"/>
                        <a:pt x="6294" y="33274"/>
                      </a:cubicBezTo>
                      <a:cubicBezTo>
                        <a:pt x="6024" y="32868"/>
                        <a:pt x="6024" y="32327"/>
                        <a:pt x="6294" y="32057"/>
                      </a:cubicBezTo>
                      <a:cubicBezTo>
                        <a:pt x="6429" y="31651"/>
                        <a:pt x="6835" y="31516"/>
                        <a:pt x="7241" y="31381"/>
                      </a:cubicBezTo>
                      <a:cubicBezTo>
                        <a:pt x="7512" y="31245"/>
                        <a:pt x="7782" y="31245"/>
                        <a:pt x="7917" y="31110"/>
                      </a:cubicBezTo>
                      <a:cubicBezTo>
                        <a:pt x="7782" y="30840"/>
                        <a:pt x="7782" y="30434"/>
                        <a:pt x="7917" y="30163"/>
                      </a:cubicBezTo>
                      <a:cubicBezTo>
                        <a:pt x="7917" y="30028"/>
                        <a:pt x="8323" y="29352"/>
                        <a:pt x="8458" y="29487"/>
                      </a:cubicBezTo>
                      <a:cubicBezTo>
                        <a:pt x="7917" y="29217"/>
                        <a:pt x="7647" y="28540"/>
                        <a:pt x="7647" y="27999"/>
                      </a:cubicBezTo>
                      <a:cubicBezTo>
                        <a:pt x="7647" y="27458"/>
                        <a:pt x="8052" y="26917"/>
                        <a:pt x="8594" y="26647"/>
                      </a:cubicBezTo>
                      <a:cubicBezTo>
                        <a:pt x="8458" y="26511"/>
                        <a:pt x="8323" y="26241"/>
                        <a:pt x="8188" y="25970"/>
                      </a:cubicBezTo>
                      <a:cubicBezTo>
                        <a:pt x="8188" y="25700"/>
                        <a:pt x="8188" y="25429"/>
                        <a:pt x="8458" y="25294"/>
                      </a:cubicBezTo>
                      <a:cubicBezTo>
                        <a:pt x="8052" y="24888"/>
                        <a:pt x="7782" y="24347"/>
                        <a:pt x="7782" y="23806"/>
                      </a:cubicBezTo>
                      <a:cubicBezTo>
                        <a:pt x="7782" y="23265"/>
                        <a:pt x="8188" y="22724"/>
                        <a:pt x="8729" y="22724"/>
                      </a:cubicBezTo>
                      <a:cubicBezTo>
                        <a:pt x="8188" y="22183"/>
                        <a:pt x="8188" y="21236"/>
                        <a:pt x="8729" y="20695"/>
                      </a:cubicBezTo>
                      <a:cubicBezTo>
                        <a:pt x="8323" y="20289"/>
                        <a:pt x="8052" y="19748"/>
                        <a:pt x="8052" y="19072"/>
                      </a:cubicBezTo>
                      <a:cubicBezTo>
                        <a:pt x="8052" y="18531"/>
                        <a:pt x="8458" y="17990"/>
                        <a:pt x="8864" y="17719"/>
                      </a:cubicBezTo>
                      <a:cubicBezTo>
                        <a:pt x="8729" y="17449"/>
                        <a:pt x="8594" y="17043"/>
                        <a:pt x="8594" y="16772"/>
                      </a:cubicBezTo>
                      <a:cubicBezTo>
                        <a:pt x="8594" y="16637"/>
                        <a:pt x="8729" y="16502"/>
                        <a:pt x="8729" y="16367"/>
                      </a:cubicBezTo>
                      <a:cubicBezTo>
                        <a:pt x="8729" y="16231"/>
                        <a:pt x="8729" y="16096"/>
                        <a:pt x="8594" y="15961"/>
                      </a:cubicBezTo>
                      <a:cubicBezTo>
                        <a:pt x="8458" y="15420"/>
                        <a:pt x="8729" y="14743"/>
                        <a:pt x="9135" y="14338"/>
                      </a:cubicBezTo>
                      <a:cubicBezTo>
                        <a:pt x="8999" y="13932"/>
                        <a:pt x="8864" y="13662"/>
                        <a:pt x="8999" y="13256"/>
                      </a:cubicBezTo>
                      <a:cubicBezTo>
                        <a:pt x="8999" y="13256"/>
                        <a:pt x="9270" y="12173"/>
                        <a:pt x="9405" y="12173"/>
                      </a:cubicBezTo>
                      <a:cubicBezTo>
                        <a:pt x="9135" y="11903"/>
                        <a:pt x="8999" y="11362"/>
                        <a:pt x="9270" y="10956"/>
                      </a:cubicBezTo>
                      <a:cubicBezTo>
                        <a:pt x="8999" y="10550"/>
                        <a:pt x="8999" y="10145"/>
                        <a:pt x="9270" y="9739"/>
                      </a:cubicBezTo>
                      <a:cubicBezTo>
                        <a:pt x="9540" y="9333"/>
                        <a:pt x="9946" y="9062"/>
                        <a:pt x="10352" y="9062"/>
                      </a:cubicBezTo>
                      <a:cubicBezTo>
                        <a:pt x="10352" y="8792"/>
                        <a:pt x="10352" y="8522"/>
                        <a:pt x="10487" y="8251"/>
                      </a:cubicBezTo>
                      <a:cubicBezTo>
                        <a:pt x="10622" y="8116"/>
                        <a:pt x="10758" y="7845"/>
                        <a:pt x="11028" y="7845"/>
                      </a:cubicBezTo>
                      <a:cubicBezTo>
                        <a:pt x="11028" y="7439"/>
                        <a:pt x="10893" y="7033"/>
                        <a:pt x="10893" y="6628"/>
                      </a:cubicBezTo>
                      <a:cubicBezTo>
                        <a:pt x="10893" y="6628"/>
                        <a:pt x="11164" y="5816"/>
                        <a:pt x="11299" y="5952"/>
                      </a:cubicBezTo>
                      <a:cubicBezTo>
                        <a:pt x="10893" y="5681"/>
                        <a:pt x="10758" y="5140"/>
                        <a:pt x="10758" y="4734"/>
                      </a:cubicBezTo>
                      <a:cubicBezTo>
                        <a:pt x="10758" y="4193"/>
                        <a:pt x="11164" y="3787"/>
                        <a:pt x="11569" y="3652"/>
                      </a:cubicBezTo>
                      <a:cubicBezTo>
                        <a:pt x="11164" y="3246"/>
                        <a:pt x="11164" y="2570"/>
                        <a:pt x="11569" y="2164"/>
                      </a:cubicBezTo>
                      <a:cubicBezTo>
                        <a:pt x="10893" y="1758"/>
                        <a:pt x="10622" y="1217"/>
                        <a:pt x="10758" y="406"/>
                      </a:cubicBezTo>
                      <a:cubicBezTo>
                        <a:pt x="10758" y="270"/>
                        <a:pt x="10758" y="135"/>
                        <a:pt x="10758" y="0"/>
                      </a:cubicBezTo>
                      <a:cubicBezTo>
                        <a:pt x="10758" y="0"/>
                        <a:pt x="10622" y="135"/>
                        <a:pt x="10622" y="270"/>
                      </a:cubicBezTo>
                      <a:cubicBezTo>
                        <a:pt x="10352" y="947"/>
                        <a:pt x="10352" y="1893"/>
                        <a:pt x="10487" y="2570"/>
                      </a:cubicBezTo>
                      <a:cubicBezTo>
                        <a:pt x="10352" y="3246"/>
                        <a:pt x="9811" y="3787"/>
                        <a:pt x="9675" y="4463"/>
                      </a:cubicBezTo>
                      <a:cubicBezTo>
                        <a:pt x="9405" y="5140"/>
                        <a:pt x="9540" y="5816"/>
                        <a:pt x="9540" y="6493"/>
                      </a:cubicBezTo>
                      <a:cubicBezTo>
                        <a:pt x="9540" y="6898"/>
                        <a:pt x="9540" y="7304"/>
                        <a:pt x="9540" y="7575"/>
                      </a:cubicBezTo>
                      <a:cubicBezTo>
                        <a:pt x="9540" y="8116"/>
                        <a:pt x="9135" y="8386"/>
                        <a:pt x="8999" y="8927"/>
                      </a:cubicBezTo>
                      <a:cubicBezTo>
                        <a:pt x="8864" y="9198"/>
                        <a:pt x="8864" y="9603"/>
                        <a:pt x="8864" y="9874"/>
                      </a:cubicBezTo>
                      <a:cubicBezTo>
                        <a:pt x="8864" y="10550"/>
                        <a:pt x="8999" y="10821"/>
                        <a:pt x="8729" y="11497"/>
                      </a:cubicBezTo>
                      <a:cubicBezTo>
                        <a:pt x="8594" y="11768"/>
                        <a:pt x="8458" y="12038"/>
                        <a:pt x="8458" y="12444"/>
                      </a:cubicBezTo>
                      <a:cubicBezTo>
                        <a:pt x="8458" y="12850"/>
                        <a:pt x="8594" y="13391"/>
                        <a:pt x="8458" y="13932"/>
                      </a:cubicBezTo>
                      <a:cubicBezTo>
                        <a:pt x="8323" y="14202"/>
                        <a:pt x="8052" y="14473"/>
                        <a:pt x="7782" y="14879"/>
                      </a:cubicBezTo>
                      <a:cubicBezTo>
                        <a:pt x="7647" y="15149"/>
                        <a:pt x="7376" y="15555"/>
                        <a:pt x="7376" y="15961"/>
                      </a:cubicBezTo>
                      <a:cubicBezTo>
                        <a:pt x="7106" y="17043"/>
                        <a:pt x="7106" y="18395"/>
                        <a:pt x="7376" y="19478"/>
                      </a:cubicBezTo>
                      <a:cubicBezTo>
                        <a:pt x="7376" y="19748"/>
                        <a:pt x="7376" y="20019"/>
                        <a:pt x="7376" y="20425"/>
                      </a:cubicBezTo>
                      <a:cubicBezTo>
                        <a:pt x="7241" y="20830"/>
                        <a:pt x="6970" y="21236"/>
                        <a:pt x="6970" y="21642"/>
                      </a:cubicBezTo>
                      <a:cubicBezTo>
                        <a:pt x="6835" y="22588"/>
                        <a:pt x="6970" y="23671"/>
                        <a:pt x="6970" y="24618"/>
                      </a:cubicBezTo>
                      <a:cubicBezTo>
                        <a:pt x="6970" y="25564"/>
                        <a:pt x="6565" y="26511"/>
                        <a:pt x="6700" y="27458"/>
                      </a:cubicBezTo>
                      <a:cubicBezTo>
                        <a:pt x="6700" y="27999"/>
                        <a:pt x="6700" y="28270"/>
                        <a:pt x="6429" y="28675"/>
                      </a:cubicBezTo>
                      <a:cubicBezTo>
                        <a:pt x="6294" y="28946"/>
                        <a:pt x="6024" y="29081"/>
                        <a:pt x="5888" y="29352"/>
                      </a:cubicBezTo>
                      <a:cubicBezTo>
                        <a:pt x="5482" y="30163"/>
                        <a:pt x="5753" y="30704"/>
                        <a:pt x="5618" y="31516"/>
                      </a:cubicBezTo>
                      <a:cubicBezTo>
                        <a:pt x="5618" y="32327"/>
                        <a:pt x="4806" y="33004"/>
                        <a:pt x="4536" y="33815"/>
                      </a:cubicBezTo>
                      <a:cubicBezTo>
                        <a:pt x="4265" y="34897"/>
                        <a:pt x="4265" y="36520"/>
                        <a:pt x="4671" y="37738"/>
                      </a:cubicBezTo>
                      <a:cubicBezTo>
                        <a:pt x="4671" y="38008"/>
                        <a:pt x="4671" y="38144"/>
                        <a:pt x="4536" y="38414"/>
                      </a:cubicBezTo>
                      <a:cubicBezTo>
                        <a:pt x="4400" y="38820"/>
                        <a:pt x="4130" y="39226"/>
                        <a:pt x="3995" y="39632"/>
                      </a:cubicBezTo>
                      <a:cubicBezTo>
                        <a:pt x="3859" y="40037"/>
                        <a:pt x="3859" y="40443"/>
                        <a:pt x="3859" y="40849"/>
                      </a:cubicBezTo>
                      <a:cubicBezTo>
                        <a:pt x="3995" y="41796"/>
                        <a:pt x="4400" y="42066"/>
                        <a:pt x="3859" y="43013"/>
                      </a:cubicBezTo>
                      <a:cubicBezTo>
                        <a:pt x="3589" y="43554"/>
                        <a:pt x="3318" y="43960"/>
                        <a:pt x="3318" y="44501"/>
                      </a:cubicBezTo>
                      <a:cubicBezTo>
                        <a:pt x="3318" y="45177"/>
                        <a:pt x="3454" y="45853"/>
                        <a:pt x="3048" y="46530"/>
                      </a:cubicBezTo>
                      <a:cubicBezTo>
                        <a:pt x="2777" y="46936"/>
                        <a:pt x="2507" y="47206"/>
                        <a:pt x="2236" y="47883"/>
                      </a:cubicBezTo>
                      <a:cubicBezTo>
                        <a:pt x="2101" y="48694"/>
                        <a:pt x="1966" y="49506"/>
                        <a:pt x="2101" y="50317"/>
                      </a:cubicBezTo>
                      <a:cubicBezTo>
                        <a:pt x="1966" y="50858"/>
                        <a:pt x="1966" y="51264"/>
                        <a:pt x="1830" y="51805"/>
                      </a:cubicBezTo>
                      <a:cubicBezTo>
                        <a:pt x="1560" y="52346"/>
                        <a:pt x="1289" y="52887"/>
                        <a:pt x="1425" y="53563"/>
                      </a:cubicBezTo>
                      <a:cubicBezTo>
                        <a:pt x="1560" y="54240"/>
                        <a:pt x="1830" y="54646"/>
                        <a:pt x="1830" y="55322"/>
                      </a:cubicBezTo>
                      <a:cubicBezTo>
                        <a:pt x="1830" y="55998"/>
                        <a:pt x="1425" y="56539"/>
                        <a:pt x="1289" y="57216"/>
                      </a:cubicBezTo>
                      <a:cubicBezTo>
                        <a:pt x="1289" y="57486"/>
                        <a:pt x="1289" y="57757"/>
                        <a:pt x="1289" y="58027"/>
                      </a:cubicBezTo>
                      <a:cubicBezTo>
                        <a:pt x="1289" y="58433"/>
                        <a:pt x="1154" y="58703"/>
                        <a:pt x="884" y="59109"/>
                      </a:cubicBezTo>
                      <a:cubicBezTo>
                        <a:pt x="749" y="59515"/>
                        <a:pt x="613" y="59921"/>
                        <a:pt x="478" y="60327"/>
                      </a:cubicBezTo>
                      <a:cubicBezTo>
                        <a:pt x="343" y="61273"/>
                        <a:pt x="749" y="62220"/>
                        <a:pt x="1154" y="63032"/>
                      </a:cubicBezTo>
                      <a:cubicBezTo>
                        <a:pt x="1019" y="63708"/>
                        <a:pt x="749" y="64385"/>
                        <a:pt x="613" y="65061"/>
                      </a:cubicBezTo>
                      <a:cubicBezTo>
                        <a:pt x="613" y="65467"/>
                        <a:pt x="613" y="65872"/>
                        <a:pt x="613" y="66278"/>
                      </a:cubicBezTo>
                      <a:cubicBezTo>
                        <a:pt x="613" y="66684"/>
                        <a:pt x="749" y="67090"/>
                        <a:pt x="478" y="67495"/>
                      </a:cubicBezTo>
                      <a:cubicBezTo>
                        <a:pt x="478" y="67631"/>
                        <a:pt x="343" y="67766"/>
                        <a:pt x="207" y="67901"/>
                      </a:cubicBezTo>
                      <a:cubicBezTo>
                        <a:pt x="-334" y="69118"/>
                        <a:pt x="207" y="71012"/>
                        <a:pt x="1560" y="71418"/>
                      </a:cubicBezTo>
                      <a:cubicBezTo>
                        <a:pt x="1695" y="71688"/>
                        <a:pt x="1830" y="71959"/>
                        <a:pt x="1966" y="72230"/>
                      </a:cubicBezTo>
                      <a:cubicBezTo>
                        <a:pt x="2236" y="72500"/>
                        <a:pt x="2507" y="72771"/>
                        <a:pt x="2777" y="73041"/>
                      </a:cubicBezTo>
                      <a:cubicBezTo>
                        <a:pt x="3183" y="73312"/>
                        <a:pt x="3454" y="73312"/>
                        <a:pt x="3859" y="73447"/>
                      </a:cubicBezTo>
                      <a:cubicBezTo>
                        <a:pt x="4400" y="73582"/>
                        <a:pt x="4536" y="73988"/>
                        <a:pt x="4942" y="74394"/>
                      </a:cubicBezTo>
                      <a:cubicBezTo>
                        <a:pt x="5482" y="74935"/>
                        <a:pt x="6294" y="75205"/>
                        <a:pt x="6970" y="75476"/>
                      </a:cubicBezTo>
                      <a:cubicBezTo>
                        <a:pt x="7512" y="75747"/>
                        <a:pt x="8052" y="75882"/>
                        <a:pt x="8729" y="75611"/>
                      </a:cubicBezTo>
                      <a:cubicBezTo>
                        <a:pt x="9270" y="76423"/>
                        <a:pt x="10217" y="76423"/>
                        <a:pt x="11028" y="76423"/>
                      </a:cubicBezTo>
                      <a:cubicBezTo>
                        <a:pt x="11705" y="76423"/>
                        <a:pt x="12245" y="76964"/>
                        <a:pt x="12922" y="77099"/>
                      </a:cubicBezTo>
                      <a:cubicBezTo>
                        <a:pt x="13598" y="77234"/>
                        <a:pt x="14004" y="77099"/>
                        <a:pt x="14680" y="76964"/>
                      </a:cubicBezTo>
                      <a:cubicBezTo>
                        <a:pt x="14680" y="76964"/>
                        <a:pt x="14815" y="76828"/>
                        <a:pt x="14815" y="76828"/>
                      </a:cubicBezTo>
                      <a:cubicBezTo>
                        <a:pt x="14951" y="76828"/>
                        <a:pt x="15357" y="76964"/>
                        <a:pt x="15492" y="76964"/>
                      </a:cubicBezTo>
                      <a:cubicBezTo>
                        <a:pt x="16033" y="76964"/>
                        <a:pt x="16574" y="76693"/>
                        <a:pt x="16980" y="76423"/>
                      </a:cubicBezTo>
                      <a:cubicBezTo>
                        <a:pt x="17385" y="76152"/>
                        <a:pt x="17791" y="75882"/>
                        <a:pt x="18197" y="75476"/>
                      </a:cubicBezTo>
                      <a:cubicBezTo>
                        <a:pt x="19009" y="75882"/>
                        <a:pt x="20091" y="75341"/>
                        <a:pt x="20767" y="74935"/>
                      </a:cubicBezTo>
                      <a:cubicBezTo>
                        <a:pt x="21038" y="74800"/>
                        <a:pt x="21173" y="74529"/>
                        <a:pt x="21444" y="74394"/>
                      </a:cubicBezTo>
                      <a:cubicBezTo>
                        <a:pt x="21579" y="74258"/>
                        <a:pt x="21579" y="73988"/>
                        <a:pt x="21714" y="73988"/>
                      </a:cubicBezTo>
                      <a:cubicBezTo>
                        <a:pt x="21984" y="73717"/>
                        <a:pt x="22796" y="73582"/>
                        <a:pt x="23202" y="73312"/>
                      </a:cubicBezTo>
                      <a:cubicBezTo>
                        <a:pt x="24149" y="72906"/>
                        <a:pt x="24419" y="72771"/>
                        <a:pt x="24690" y="7223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086" name="Freeform: Shape 6924">
                  <a:extLst>
                    <a:ext uri="{FF2B5EF4-FFF2-40B4-BE49-F238E27FC236}">
                      <a16:creationId xmlns:a16="http://schemas.microsoft.com/office/drawing/2014/main" id="{9152DFF9-8C90-7F68-0687-FB0FDFBD0B6B}"/>
                    </a:ext>
                  </a:extLst>
                </p:cNvPr>
                <p:cNvSpPr/>
                <p:nvPr/>
              </p:nvSpPr>
              <p:spPr>
                <a:xfrm>
                  <a:off x="7326057" y="5033051"/>
                  <a:ext cx="25365" cy="24403"/>
                </a:xfrm>
                <a:custGeom>
                  <a:avLst/>
                  <a:gdLst>
                    <a:gd name="connsiteX0" fmla="*/ 24284 w 25365"/>
                    <a:gd name="connsiteY0" fmla="*/ 19207 h 24403"/>
                    <a:gd name="connsiteX1" fmla="*/ 24419 w 25365"/>
                    <a:gd name="connsiteY1" fmla="*/ 18531 h 24403"/>
                    <a:gd name="connsiteX2" fmla="*/ 25095 w 25365"/>
                    <a:gd name="connsiteY2" fmla="*/ 17855 h 24403"/>
                    <a:gd name="connsiteX3" fmla="*/ 25366 w 25365"/>
                    <a:gd name="connsiteY3" fmla="*/ 17043 h 24403"/>
                    <a:gd name="connsiteX4" fmla="*/ 25366 w 25365"/>
                    <a:gd name="connsiteY4" fmla="*/ 17043 h 24403"/>
                    <a:gd name="connsiteX5" fmla="*/ 23878 w 25365"/>
                    <a:gd name="connsiteY5" fmla="*/ 18260 h 24403"/>
                    <a:gd name="connsiteX6" fmla="*/ 23608 w 25365"/>
                    <a:gd name="connsiteY6" fmla="*/ 19343 h 24403"/>
                    <a:gd name="connsiteX7" fmla="*/ 22525 w 25365"/>
                    <a:gd name="connsiteY7" fmla="*/ 19883 h 24403"/>
                    <a:gd name="connsiteX8" fmla="*/ 21444 w 25365"/>
                    <a:gd name="connsiteY8" fmla="*/ 20019 h 24403"/>
                    <a:gd name="connsiteX9" fmla="*/ 20902 w 25365"/>
                    <a:gd name="connsiteY9" fmla="*/ 21101 h 24403"/>
                    <a:gd name="connsiteX10" fmla="*/ 19820 w 25365"/>
                    <a:gd name="connsiteY10" fmla="*/ 21642 h 24403"/>
                    <a:gd name="connsiteX11" fmla="*/ 17791 w 25365"/>
                    <a:gd name="connsiteY11" fmla="*/ 21507 h 24403"/>
                    <a:gd name="connsiteX12" fmla="*/ 17656 w 25365"/>
                    <a:gd name="connsiteY12" fmla="*/ 21507 h 24403"/>
                    <a:gd name="connsiteX13" fmla="*/ 17656 w 25365"/>
                    <a:gd name="connsiteY13" fmla="*/ 21507 h 24403"/>
                    <a:gd name="connsiteX14" fmla="*/ 17250 w 25365"/>
                    <a:gd name="connsiteY14" fmla="*/ 22453 h 24403"/>
                    <a:gd name="connsiteX15" fmla="*/ 16574 w 25365"/>
                    <a:gd name="connsiteY15" fmla="*/ 22995 h 24403"/>
                    <a:gd name="connsiteX16" fmla="*/ 14951 w 25365"/>
                    <a:gd name="connsiteY16" fmla="*/ 22995 h 24403"/>
                    <a:gd name="connsiteX17" fmla="*/ 13463 w 25365"/>
                    <a:gd name="connsiteY17" fmla="*/ 23400 h 24403"/>
                    <a:gd name="connsiteX18" fmla="*/ 12110 w 25365"/>
                    <a:gd name="connsiteY18" fmla="*/ 22724 h 24403"/>
                    <a:gd name="connsiteX19" fmla="*/ 11975 w 25365"/>
                    <a:gd name="connsiteY19" fmla="*/ 22589 h 24403"/>
                    <a:gd name="connsiteX20" fmla="*/ 11840 w 25365"/>
                    <a:gd name="connsiteY20" fmla="*/ 22589 h 24403"/>
                    <a:gd name="connsiteX21" fmla="*/ 10758 w 25365"/>
                    <a:gd name="connsiteY21" fmla="*/ 22453 h 24403"/>
                    <a:gd name="connsiteX22" fmla="*/ 9946 w 25365"/>
                    <a:gd name="connsiteY22" fmla="*/ 21642 h 24403"/>
                    <a:gd name="connsiteX23" fmla="*/ 8188 w 25365"/>
                    <a:gd name="connsiteY23" fmla="*/ 21101 h 24403"/>
                    <a:gd name="connsiteX24" fmla="*/ 7782 w 25365"/>
                    <a:gd name="connsiteY24" fmla="*/ 19343 h 24403"/>
                    <a:gd name="connsiteX25" fmla="*/ 5888 w 25365"/>
                    <a:gd name="connsiteY25" fmla="*/ 19207 h 24403"/>
                    <a:gd name="connsiteX26" fmla="*/ 4671 w 25365"/>
                    <a:gd name="connsiteY26" fmla="*/ 17990 h 24403"/>
                    <a:gd name="connsiteX27" fmla="*/ 6159 w 25365"/>
                    <a:gd name="connsiteY27" fmla="*/ 17855 h 24403"/>
                    <a:gd name="connsiteX28" fmla="*/ 6565 w 25365"/>
                    <a:gd name="connsiteY28" fmla="*/ 17584 h 24403"/>
                    <a:gd name="connsiteX29" fmla="*/ 4265 w 25365"/>
                    <a:gd name="connsiteY29" fmla="*/ 16502 h 24403"/>
                    <a:gd name="connsiteX30" fmla="*/ 3724 w 25365"/>
                    <a:gd name="connsiteY30" fmla="*/ 15555 h 24403"/>
                    <a:gd name="connsiteX31" fmla="*/ 3995 w 25365"/>
                    <a:gd name="connsiteY31" fmla="*/ 17855 h 24403"/>
                    <a:gd name="connsiteX32" fmla="*/ 3319 w 25365"/>
                    <a:gd name="connsiteY32" fmla="*/ 17720 h 24403"/>
                    <a:gd name="connsiteX33" fmla="*/ 2236 w 25365"/>
                    <a:gd name="connsiteY33" fmla="*/ 16502 h 24403"/>
                    <a:gd name="connsiteX34" fmla="*/ 1966 w 25365"/>
                    <a:gd name="connsiteY34" fmla="*/ 15285 h 24403"/>
                    <a:gd name="connsiteX35" fmla="*/ 2507 w 25365"/>
                    <a:gd name="connsiteY35" fmla="*/ 14203 h 24403"/>
                    <a:gd name="connsiteX36" fmla="*/ 1560 w 25365"/>
                    <a:gd name="connsiteY36" fmla="*/ 13120 h 24403"/>
                    <a:gd name="connsiteX37" fmla="*/ 2101 w 25365"/>
                    <a:gd name="connsiteY37" fmla="*/ 11903 h 24403"/>
                    <a:gd name="connsiteX38" fmla="*/ 2101 w 25365"/>
                    <a:gd name="connsiteY38" fmla="*/ 11903 h 24403"/>
                    <a:gd name="connsiteX39" fmla="*/ 2101 w 25365"/>
                    <a:gd name="connsiteY39" fmla="*/ 11768 h 24403"/>
                    <a:gd name="connsiteX40" fmla="*/ 1830 w 25365"/>
                    <a:gd name="connsiteY40" fmla="*/ 10686 h 24403"/>
                    <a:gd name="connsiteX41" fmla="*/ 2507 w 25365"/>
                    <a:gd name="connsiteY41" fmla="*/ 10010 h 24403"/>
                    <a:gd name="connsiteX42" fmla="*/ 1560 w 25365"/>
                    <a:gd name="connsiteY42" fmla="*/ 9198 h 24403"/>
                    <a:gd name="connsiteX43" fmla="*/ 1289 w 25365"/>
                    <a:gd name="connsiteY43" fmla="*/ 8116 h 24403"/>
                    <a:gd name="connsiteX44" fmla="*/ 1560 w 25365"/>
                    <a:gd name="connsiteY44" fmla="*/ 7440 h 24403"/>
                    <a:gd name="connsiteX45" fmla="*/ 1560 w 25365"/>
                    <a:gd name="connsiteY45" fmla="*/ 7440 h 24403"/>
                    <a:gd name="connsiteX46" fmla="*/ 1560 w 25365"/>
                    <a:gd name="connsiteY46" fmla="*/ 7304 h 24403"/>
                    <a:gd name="connsiteX47" fmla="*/ 1425 w 25365"/>
                    <a:gd name="connsiteY47" fmla="*/ 6357 h 24403"/>
                    <a:gd name="connsiteX48" fmla="*/ 2236 w 25365"/>
                    <a:gd name="connsiteY48" fmla="*/ 5817 h 24403"/>
                    <a:gd name="connsiteX49" fmla="*/ 1966 w 25365"/>
                    <a:gd name="connsiteY49" fmla="*/ 4734 h 24403"/>
                    <a:gd name="connsiteX50" fmla="*/ 2236 w 25365"/>
                    <a:gd name="connsiteY50" fmla="*/ 4193 h 24403"/>
                    <a:gd name="connsiteX51" fmla="*/ 2642 w 25365"/>
                    <a:gd name="connsiteY51" fmla="*/ 3923 h 24403"/>
                    <a:gd name="connsiteX52" fmla="*/ 2236 w 25365"/>
                    <a:gd name="connsiteY52" fmla="*/ 2841 h 24403"/>
                    <a:gd name="connsiteX53" fmla="*/ 2372 w 25365"/>
                    <a:gd name="connsiteY53" fmla="*/ 1758 h 24403"/>
                    <a:gd name="connsiteX54" fmla="*/ 1560 w 25365"/>
                    <a:gd name="connsiteY54" fmla="*/ 406 h 24403"/>
                    <a:gd name="connsiteX55" fmla="*/ 1425 w 25365"/>
                    <a:gd name="connsiteY55" fmla="*/ 0 h 24403"/>
                    <a:gd name="connsiteX56" fmla="*/ 1425 w 25365"/>
                    <a:gd name="connsiteY56" fmla="*/ 812 h 24403"/>
                    <a:gd name="connsiteX57" fmla="*/ 1830 w 25365"/>
                    <a:gd name="connsiteY57" fmla="*/ 2570 h 24403"/>
                    <a:gd name="connsiteX58" fmla="*/ 1289 w 25365"/>
                    <a:gd name="connsiteY58" fmla="*/ 4464 h 24403"/>
                    <a:gd name="connsiteX59" fmla="*/ 1289 w 25365"/>
                    <a:gd name="connsiteY59" fmla="*/ 5275 h 24403"/>
                    <a:gd name="connsiteX60" fmla="*/ 884 w 25365"/>
                    <a:gd name="connsiteY60" fmla="*/ 6357 h 24403"/>
                    <a:gd name="connsiteX61" fmla="*/ 478 w 25365"/>
                    <a:gd name="connsiteY61" fmla="*/ 7575 h 24403"/>
                    <a:gd name="connsiteX62" fmla="*/ 1154 w 25365"/>
                    <a:gd name="connsiteY62" fmla="*/ 10280 h 24403"/>
                    <a:gd name="connsiteX63" fmla="*/ 613 w 25365"/>
                    <a:gd name="connsiteY63" fmla="*/ 12309 h 24403"/>
                    <a:gd name="connsiteX64" fmla="*/ 613 w 25365"/>
                    <a:gd name="connsiteY64" fmla="*/ 13526 h 24403"/>
                    <a:gd name="connsiteX65" fmla="*/ 478 w 25365"/>
                    <a:gd name="connsiteY65" fmla="*/ 14744 h 24403"/>
                    <a:gd name="connsiteX66" fmla="*/ 207 w 25365"/>
                    <a:gd name="connsiteY66" fmla="*/ 15150 h 24403"/>
                    <a:gd name="connsiteX67" fmla="*/ 1560 w 25365"/>
                    <a:gd name="connsiteY67" fmla="*/ 18666 h 24403"/>
                    <a:gd name="connsiteX68" fmla="*/ 1966 w 25365"/>
                    <a:gd name="connsiteY68" fmla="*/ 19478 h 24403"/>
                    <a:gd name="connsiteX69" fmla="*/ 2777 w 25365"/>
                    <a:gd name="connsiteY69" fmla="*/ 20289 h 24403"/>
                    <a:gd name="connsiteX70" fmla="*/ 3859 w 25365"/>
                    <a:gd name="connsiteY70" fmla="*/ 20695 h 24403"/>
                    <a:gd name="connsiteX71" fmla="*/ 4942 w 25365"/>
                    <a:gd name="connsiteY71" fmla="*/ 21642 h 24403"/>
                    <a:gd name="connsiteX72" fmla="*/ 6970 w 25365"/>
                    <a:gd name="connsiteY72" fmla="*/ 22724 h 24403"/>
                    <a:gd name="connsiteX73" fmla="*/ 8729 w 25365"/>
                    <a:gd name="connsiteY73" fmla="*/ 22859 h 24403"/>
                    <a:gd name="connsiteX74" fmla="*/ 11028 w 25365"/>
                    <a:gd name="connsiteY74" fmla="*/ 23671 h 24403"/>
                    <a:gd name="connsiteX75" fmla="*/ 12922 w 25365"/>
                    <a:gd name="connsiteY75" fmla="*/ 24347 h 24403"/>
                    <a:gd name="connsiteX76" fmla="*/ 14680 w 25365"/>
                    <a:gd name="connsiteY76" fmla="*/ 24212 h 24403"/>
                    <a:gd name="connsiteX77" fmla="*/ 14815 w 25365"/>
                    <a:gd name="connsiteY77" fmla="*/ 24077 h 24403"/>
                    <a:gd name="connsiteX78" fmla="*/ 15492 w 25365"/>
                    <a:gd name="connsiteY78" fmla="*/ 24212 h 24403"/>
                    <a:gd name="connsiteX79" fmla="*/ 16980 w 25365"/>
                    <a:gd name="connsiteY79" fmla="*/ 23671 h 24403"/>
                    <a:gd name="connsiteX80" fmla="*/ 18197 w 25365"/>
                    <a:gd name="connsiteY80" fmla="*/ 22724 h 24403"/>
                    <a:gd name="connsiteX81" fmla="*/ 20767 w 25365"/>
                    <a:gd name="connsiteY81" fmla="*/ 22183 h 24403"/>
                    <a:gd name="connsiteX82" fmla="*/ 21444 w 25365"/>
                    <a:gd name="connsiteY82" fmla="*/ 21642 h 24403"/>
                    <a:gd name="connsiteX83" fmla="*/ 21714 w 25365"/>
                    <a:gd name="connsiteY83" fmla="*/ 21236 h 24403"/>
                    <a:gd name="connsiteX84" fmla="*/ 23202 w 25365"/>
                    <a:gd name="connsiteY84" fmla="*/ 20560 h 24403"/>
                    <a:gd name="connsiteX85" fmla="*/ 24284 w 25365"/>
                    <a:gd name="connsiteY85" fmla="*/ 19207 h 2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5365" h="24403">
                      <a:moveTo>
                        <a:pt x="24284" y="19207"/>
                      </a:moveTo>
                      <a:cubicBezTo>
                        <a:pt x="24419" y="19072"/>
                        <a:pt x="24419" y="18802"/>
                        <a:pt x="24419" y="18531"/>
                      </a:cubicBezTo>
                      <a:cubicBezTo>
                        <a:pt x="24554" y="18260"/>
                        <a:pt x="24825" y="18125"/>
                        <a:pt x="25095" y="17855"/>
                      </a:cubicBezTo>
                      <a:cubicBezTo>
                        <a:pt x="25366" y="17584"/>
                        <a:pt x="25366" y="17313"/>
                        <a:pt x="25366" y="17043"/>
                      </a:cubicBezTo>
                      <a:cubicBezTo>
                        <a:pt x="25366" y="17043"/>
                        <a:pt x="25366" y="17043"/>
                        <a:pt x="25366" y="17043"/>
                      </a:cubicBezTo>
                      <a:cubicBezTo>
                        <a:pt x="25231" y="17720"/>
                        <a:pt x="24554" y="18260"/>
                        <a:pt x="23878" y="18260"/>
                      </a:cubicBezTo>
                      <a:cubicBezTo>
                        <a:pt x="24014" y="18666"/>
                        <a:pt x="23878" y="19072"/>
                        <a:pt x="23608" y="19343"/>
                      </a:cubicBezTo>
                      <a:cubicBezTo>
                        <a:pt x="23337" y="19613"/>
                        <a:pt x="22931" y="19748"/>
                        <a:pt x="22525" y="19883"/>
                      </a:cubicBezTo>
                      <a:cubicBezTo>
                        <a:pt x="22120" y="20019"/>
                        <a:pt x="21849" y="20154"/>
                        <a:pt x="21444" y="20019"/>
                      </a:cubicBezTo>
                      <a:cubicBezTo>
                        <a:pt x="21308" y="20425"/>
                        <a:pt x="21173" y="20830"/>
                        <a:pt x="20902" y="21101"/>
                      </a:cubicBezTo>
                      <a:cubicBezTo>
                        <a:pt x="20632" y="21372"/>
                        <a:pt x="20226" y="21507"/>
                        <a:pt x="19820" y="21642"/>
                      </a:cubicBezTo>
                      <a:cubicBezTo>
                        <a:pt x="19144" y="21777"/>
                        <a:pt x="18468" y="21777"/>
                        <a:pt x="17791" y="21507"/>
                      </a:cubicBezTo>
                      <a:cubicBezTo>
                        <a:pt x="17791" y="21507"/>
                        <a:pt x="17791" y="21507"/>
                        <a:pt x="17656" y="21507"/>
                      </a:cubicBezTo>
                      <a:cubicBezTo>
                        <a:pt x="17656" y="21507"/>
                        <a:pt x="17656" y="21507"/>
                        <a:pt x="17656" y="21507"/>
                      </a:cubicBezTo>
                      <a:cubicBezTo>
                        <a:pt x="17521" y="21777"/>
                        <a:pt x="17385" y="22183"/>
                        <a:pt x="17250" y="22453"/>
                      </a:cubicBezTo>
                      <a:cubicBezTo>
                        <a:pt x="16980" y="22724"/>
                        <a:pt x="16845" y="22859"/>
                        <a:pt x="16574" y="22995"/>
                      </a:cubicBezTo>
                      <a:cubicBezTo>
                        <a:pt x="16033" y="23265"/>
                        <a:pt x="15492" y="23265"/>
                        <a:pt x="14951" y="22995"/>
                      </a:cubicBezTo>
                      <a:cubicBezTo>
                        <a:pt x="14545" y="23265"/>
                        <a:pt x="14004" y="23400"/>
                        <a:pt x="13463" y="23400"/>
                      </a:cubicBezTo>
                      <a:cubicBezTo>
                        <a:pt x="12922" y="23400"/>
                        <a:pt x="12381" y="23130"/>
                        <a:pt x="12110" y="22724"/>
                      </a:cubicBezTo>
                      <a:cubicBezTo>
                        <a:pt x="12110" y="22724"/>
                        <a:pt x="11975" y="22589"/>
                        <a:pt x="11975" y="22589"/>
                      </a:cubicBezTo>
                      <a:cubicBezTo>
                        <a:pt x="11975" y="22589"/>
                        <a:pt x="11840" y="22589"/>
                        <a:pt x="11840" y="22589"/>
                      </a:cubicBezTo>
                      <a:cubicBezTo>
                        <a:pt x="11434" y="22589"/>
                        <a:pt x="11028" y="22589"/>
                        <a:pt x="10758" y="22453"/>
                      </a:cubicBezTo>
                      <a:cubicBezTo>
                        <a:pt x="10352" y="22318"/>
                        <a:pt x="10082" y="22048"/>
                        <a:pt x="9946" y="21642"/>
                      </a:cubicBezTo>
                      <a:cubicBezTo>
                        <a:pt x="9270" y="21777"/>
                        <a:pt x="8594" y="21507"/>
                        <a:pt x="8188" y="21101"/>
                      </a:cubicBezTo>
                      <a:cubicBezTo>
                        <a:pt x="7782" y="20560"/>
                        <a:pt x="7647" y="19883"/>
                        <a:pt x="7782" y="19343"/>
                      </a:cubicBezTo>
                      <a:cubicBezTo>
                        <a:pt x="7106" y="19343"/>
                        <a:pt x="6429" y="19478"/>
                        <a:pt x="5888" y="19207"/>
                      </a:cubicBezTo>
                      <a:cubicBezTo>
                        <a:pt x="5347" y="19072"/>
                        <a:pt x="4806" y="18531"/>
                        <a:pt x="4671" y="17990"/>
                      </a:cubicBezTo>
                      <a:cubicBezTo>
                        <a:pt x="5212" y="18125"/>
                        <a:pt x="5618" y="17990"/>
                        <a:pt x="6159" y="17855"/>
                      </a:cubicBezTo>
                      <a:cubicBezTo>
                        <a:pt x="6294" y="17855"/>
                        <a:pt x="6429" y="17720"/>
                        <a:pt x="6565" y="17584"/>
                      </a:cubicBezTo>
                      <a:cubicBezTo>
                        <a:pt x="5753" y="17584"/>
                        <a:pt x="4806" y="17043"/>
                        <a:pt x="4265" y="16502"/>
                      </a:cubicBezTo>
                      <a:cubicBezTo>
                        <a:pt x="3995" y="16232"/>
                        <a:pt x="3724" y="15961"/>
                        <a:pt x="3724" y="15555"/>
                      </a:cubicBezTo>
                      <a:cubicBezTo>
                        <a:pt x="3454" y="16367"/>
                        <a:pt x="3589" y="17178"/>
                        <a:pt x="3995" y="17855"/>
                      </a:cubicBezTo>
                      <a:cubicBezTo>
                        <a:pt x="3724" y="17855"/>
                        <a:pt x="3589" y="17720"/>
                        <a:pt x="3319" y="17720"/>
                      </a:cubicBezTo>
                      <a:cubicBezTo>
                        <a:pt x="2777" y="17449"/>
                        <a:pt x="2507" y="17043"/>
                        <a:pt x="2236" y="16502"/>
                      </a:cubicBezTo>
                      <a:cubicBezTo>
                        <a:pt x="2101" y="16096"/>
                        <a:pt x="1966" y="15690"/>
                        <a:pt x="1966" y="15285"/>
                      </a:cubicBezTo>
                      <a:cubicBezTo>
                        <a:pt x="1966" y="14879"/>
                        <a:pt x="2101" y="14473"/>
                        <a:pt x="2507" y="14203"/>
                      </a:cubicBezTo>
                      <a:cubicBezTo>
                        <a:pt x="2101" y="13932"/>
                        <a:pt x="1695" y="13662"/>
                        <a:pt x="1560" y="13120"/>
                      </a:cubicBezTo>
                      <a:cubicBezTo>
                        <a:pt x="1425" y="12715"/>
                        <a:pt x="1695" y="12174"/>
                        <a:pt x="2101" y="11903"/>
                      </a:cubicBezTo>
                      <a:cubicBezTo>
                        <a:pt x="2101" y="11903"/>
                        <a:pt x="2101" y="11903"/>
                        <a:pt x="2101" y="11903"/>
                      </a:cubicBezTo>
                      <a:cubicBezTo>
                        <a:pt x="2101" y="11903"/>
                        <a:pt x="2101" y="11903"/>
                        <a:pt x="2101" y="11768"/>
                      </a:cubicBezTo>
                      <a:cubicBezTo>
                        <a:pt x="1966" y="11497"/>
                        <a:pt x="1830" y="11092"/>
                        <a:pt x="1830" y="10686"/>
                      </a:cubicBezTo>
                      <a:cubicBezTo>
                        <a:pt x="1830" y="10280"/>
                        <a:pt x="2101" y="10010"/>
                        <a:pt x="2507" y="10010"/>
                      </a:cubicBezTo>
                      <a:cubicBezTo>
                        <a:pt x="2101" y="9739"/>
                        <a:pt x="1695" y="9604"/>
                        <a:pt x="1560" y="9198"/>
                      </a:cubicBezTo>
                      <a:cubicBezTo>
                        <a:pt x="1289" y="8927"/>
                        <a:pt x="1154" y="8522"/>
                        <a:pt x="1289" y="8116"/>
                      </a:cubicBezTo>
                      <a:cubicBezTo>
                        <a:pt x="1289" y="7845"/>
                        <a:pt x="1425" y="7575"/>
                        <a:pt x="1560" y="7440"/>
                      </a:cubicBezTo>
                      <a:cubicBezTo>
                        <a:pt x="1560" y="7440"/>
                        <a:pt x="1560" y="7440"/>
                        <a:pt x="1560" y="7440"/>
                      </a:cubicBezTo>
                      <a:cubicBezTo>
                        <a:pt x="1560" y="7440"/>
                        <a:pt x="1560" y="7304"/>
                        <a:pt x="1560" y="7304"/>
                      </a:cubicBezTo>
                      <a:cubicBezTo>
                        <a:pt x="1425" y="7034"/>
                        <a:pt x="1289" y="6628"/>
                        <a:pt x="1425" y="6357"/>
                      </a:cubicBezTo>
                      <a:cubicBezTo>
                        <a:pt x="1560" y="6087"/>
                        <a:pt x="1830" y="5817"/>
                        <a:pt x="2236" y="5817"/>
                      </a:cubicBezTo>
                      <a:cubicBezTo>
                        <a:pt x="2101" y="5546"/>
                        <a:pt x="1830" y="5005"/>
                        <a:pt x="1966" y="4734"/>
                      </a:cubicBezTo>
                      <a:cubicBezTo>
                        <a:pt x="1966" y="4599"/>
                        <a:pt x="2101" y="4328"/>
                        <a:pt x="2236" y="4193"/>
                      </a:cubicBezTo>
                      <a:cubicBezTo>
                        <a:pt x="2236" y="4193"/>
                        <a:pt x="2642" y="3787"/>
                        <a:pt x="2642" y="3923"/>
                      </a:cubicBezTo>
                      <a:cubicBezTo>
                        <a:pt x="2507" y="3652"/>
                        <a:pt x="2236" y="3247"/>
                        <a:pt x="2236" y="2841"/>
                      </a:cubicBezTo>
                      <a:cubicBezTo>
                        <a:pt x="2236" y="2435"/>
                        <a:pt x="2236" y="2029"/>
                        <a:pt x="2372" y="1758"/>
                      </a:cubicBezTo>
                      <a:cubicBezTo>
                        <a:pt x="1966" y="1353"/>
                        <a:pt x="1695" y="812"/>
                        <a:pt x="1560" y="406"/>
                      </a:cubicBezTo>
                      <a:cubicBezTo>
                        <a:pt x="1560" y="271"/>
                        <a:pt x="1560" y="135"/>
                        <a:pt x="1425" y="0"/>
                      </a:cubicBezTo>
                      <a:cubicBezTo>
                        <a:pt x="1425" y="271"/>
                        <a:pt x="1289" y="406"/>
                        <a:pt x="1425" y="812"/>
                      </a:cubicBezTo>
                      <a:cubicBezTo>
                        <a:pt x="1560" y="1488"/>
                        <a:pt x="1830" y="1894"/>
                        <a:pt x="1830" y="2570"/>
                      </a:cubicBezTo>
                      <a:cubicBezTo>
                        <a:pt x="1830" y="3247"/>
                        <a:pt x="1425" y="3787"/>
                        <a:pt x="1289" y="4464"/>
                      </a:cubicBezTo>
                      <a:cubicBezTo>
                        <a:pt x="1289" y="4734"/>
                        <a:pt x="1289" y="5005"/>
                        <a:pt x="1289" y="5275"/>
                      </a:cubicBezTo>
                      <a:cubicBezTo>
                        <a:pt x="1289" y="5681"/>
                        <a:pt x="1154" y="5952"/>
                        <a:pt x="884" y="6357"/>
                      </a:cubicBezTo>
                      <a:cubicBezTo>
                        <a:pt x="749" y="6763"/>
                        <a:pt x="613" y="7169"/>
                        <a:pt x="478" y="7575"/>
                      </a:cubicBezTo>
                      <a:cubicBezTo>
                        <a:pt x="343" y="8522"/>
                        <a:pt x="749" y="9468"/>
                        <a:pt x="1154" y="10280"/>
                      </a:cubicBezTo>
                      <a:cubicBezTo>
                        <a:pt x="1019" y="10957"/>
                        <a:pt x="749" y="11633"/>
                        <a:pt x="613" y="12309"/>
                      </a:cubicBezTo>
                      <a:cubicBezTo>
                        <a:pt x="613" y="12715"/>
                        <a:pt x="613" y="13120"/>
                        <a:pt x="613" y="13526"/>
                      </a:cubicBezTo>
                      <a:cubicBezTo>
                        <a:pt x="613" y="13932"/>
                        <a:pt x="749" y="14338"/>
                        <a:pt x="478" y="14744"/>
                      </a:cubicBezTo>
                      <a:cubicBezTo>
                        <a:pt x="478" y="14879"/>
                        <a:pt x="343" y="15014"/>
                        <a:pt x="207" y="15150"/>
                      </a:cubicBezTo>
                      <a:cubicBezTo>
                        <a:pt x="-334" y="16367"/>
                        <a:pt x="207" y="18260"/>
                        <a:pt x="1560" y="18666"/>
                      </a:cubicBezTo>
                      <a:cubicBezTo>
                        <a:pt x="1695" y="18937"/>
                        <a:pt x="1830" y="19207"/>
                        <a:pt x="1966" y="19478"/>
                      </a:cubicBezTo>
                      <a:cubicBezTo>
                        <a:pt x="2236" y="19748"/>
                        <a:pt x="2507" y="20019"/>
                        <a:pt x="2777" y="20289"/>
                      </a:cubicBezTo>
                      <a:cubicBezTo>
                        <a:pt x="3183" y="20560"/>
                        <a:pt x="3454" y="20560"/>
                        <a:pt x="3859" y="20695"/>
                      </a:cubicBezTo>
                      <a:cubicBezTo>
                        <a:pt x="4400" y="20830"/>
                        <a:pt x="4536" y="21236"/>
                        <a:pt x="4942" y="21642"/>
                      </a:cubicBezTo>
                      <a:cubicBezTo>
                        <a:pt x="5482" y="22183"/>
                        <a:pt x="6294" y="22453"/>
                        <a:pt x="6970" y="22724"/>
                      </a:cubicBezTo>
                      <a:cubicBezTo>
                        <a:pt x="7512" y="22995"/>
                        <a:pt x="8052" y="23130"/>
                        <a:pt x="8729" y="22859"/>
                      </a:cubicBezTo>
                      <a:cubicBezTo>
                        <a:pt x="9270" y="23671"/>
                        <a:pt x="10217" y="23671"/>
                        <a:pt x="11028" y="23671"/>
                      </a:cubicBezTo>
                      <a:cubicBezTo>
                        <a:pt x="11705" y="23671"/>
                        <a:pt x="12245" y="24212"/>
                        <a:pt x="12922" y="24347"/>
                      </a:cubicBezTo>
                      <a:cubicBezTo>
                        <a:pt x="13598" y="24483"/>
                        <a:pt x="14004" y="24347"/>
                        <a:pt x="14680" y="24212"/>
                      </a:cubicBezTo>
                      <a:cubicBezTo>
                        <a:pt x="14680" y="24212"/>
                        <a:pt x="14815" y="24077"/>
                        <a:pt x="14815" y="24077"/>
                      </a:cubicBezTo>
                      <a:cubicBezTo>
                        <a:pt x="14951" y="24077"/>
                        <a:pt x="15357" y="24212"/>
                        <a:pt x="15492" y="24212"/>
                      </a:cubicBezTo>
                      <a:cubicBezTo>
                        <a:pt x="16033" y="24212"/>
                        <a:pt x="16574" y="23942"/>
                        <a:pt x="16980" y="23671"/>
                      </a:cubicBezTo>
                      <a:cubicBezTo>
                        <a:pt x="17385" y="23400"/>
                        <a:pt x="17791" y="23130"/>
                        <a:pt x="18197" y="22724"/>
                      </a:cubicBezTo>
                      <a:cubicBezTo>
                        <a:pt x="19009" y="23130"/>
                        <a:pt x="20091" y="22589"/>
                        <a:pt x="20767" y="22183"/>
                      </a:cubicBezTo>
                      <a:cubicBezTo>
                        <a:pt x="21038" y="22048"/>
                        <a:pt x="21173" y="21777"/>
                        <a:pt x="21444" y="21642"/>
                      </a:cubicBezTo>
                      <a:cubicBezTo>
                        <a:pt x="21579" y="21507"/>
                        <a:pt x="21579" y="21236"/>
                        <a:pt x="21714" y="21236"/>
                      </a:cubicBezTo>
                      <a:cubicBezTo>
                        <a:pt x="21984" y="20966"/>
                        <a:pt x="22796" y="20830"/>
                        <a:pt x="23202" y="20560"/>
                      </a:cubicBezTo>
                      <a:cubicBezTo>
                        <a:pt x="23743" y="19883"/>
                        <a:pt x="24014" y="19748"/>
                        <a:pt x="24284" y="19207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3" name="Graphic 2">
              <a:extLst>
                <a:ext uri="{FF2B5EF4-FFF2-40B4-BE49-F238E27FC236}">
                  <a16:creationId xmlns:a16="http://schemas.microsoft.com/office/drawing/2014/main" id="{86848852-BEAF-F6D7-12F2-68CDE51AA257}"/>
                </a:ext>
              </a:extLst>
            </p:cNvPr>
            <p:cNvGrpSpPr/>
            <p:nvPr/>
          </p:nvGrpSpPr>
          <p:grpSpPr>
            <a:xfrm>
              <a:off x="7399982" y="3938785"/>
              <a:ext cx="711475" cy="1308385"/>
              <a:chOff x="7399982" y="3938785"/>
              <a:chExt cx="711475" cy="1308385"/>
            </a:xfrm>
          </p:grpSpPr>
          <p:sp>
            <p:nvSpPr>
              <p:cNvPr id="642" name="Freeform: Shape 6480">
                <a:extLst>
                  <a:ext uri="{FF2B5EF4-FFF2-40B4-BE49-F238E27FC236}">
                    <a16:creationId xmlns:a16="http://schemas.microsoft.com/office/drawing/2014/main" id="{7810B2C3-FE77-A97F-E2DD-09A1DE006672}"/>
                  </a:ext>
                </a:extLst>
              </p:cNvPr>
              <p:cNvSpPr/>
              <p:nvPr/>
            </p:nvSpPr>
            <p:spPr>
              <a:xfrm>
                <a:off x="7418784" y="4388530"/>
                <a:ext cx="338424" cy="858640"/>
              </a:xfrm>
              <a:custGeom>
                <a:avLst/>
                <a:gdLst>
                  <a:gd name="connsiteX0" fmla="*/ 0 w 338424"/>
                  <a:gd name="connsiteY0" fmla="*/ 0 h 858640"/>
                  <a:gd name="connsiteX1" fmla="*/ 0 w 338424"/>
                  <a:gd name="connsiteY1" fmla="*/ 663187 h 858640"/>
                  <a:gd name="connsiteX2" fmla="*/ 338424 w 338424"/>
                  <a:gd name="connsiteY2" fmla="*/ 858640 h 858640"/>
                  <a:gd name="connsiteX3" fmla="*/ 338424 w 338424"/>
                  <a:gd name="connsiteY3" fmla="*/ 195453 h 85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8424" h="858640">
                    <a:moveTo>
                      <a:pt x="0" y="0"/>
                    </a:moveTo>
                    <a:lnTo>
                      <a:pt x="0" y="663187"/>
                    </a:lnTo>
                    <a:lnTo>
                      <a:pt x="338424" y="858640"/>
                    </a:lnTo>
                    <a:lnTo>
                      <a:pt x="338424" y="195453"/>
                    </a:lnTo>
                    <a:close/>
                  </a:path>
                </a:pathLst>
              </a:custGeom>
              <a:solidFill>
                <a:srgbClr val="BCB4A7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643" name="Freeform: Shape 6481">
                <a:extLst>
                  <a:ext uri="{FF2B5EF4-FFF2-40B4-BE49-F238E27FC236}">
                    <a16:creationId xmlns:a16="http://schemas.microsoft.com/office/drawing/2014/main" id="{AF492D75-EDC7-3C6A-91AF-C092F47CD721}"/>
                  </a:ext>
                </a:extLst>
              </p:cNvPr>
              <p:cNvSpPr/>
              <p:nvPr/>
            </p:nvSpPr>
            <p:spPr>
              <a:xfrm>
                <a:off x="7754232" y="4389207"/>
                <a:ext cx="337477" cy="857963"/>
              </a:xfrm>
              <a:custGeom>
                <a:avLst/>
                <a:gdLst>
                  <a:gd name="connsiteX0" fmla="*/ 337478 w 337477"/>
                  <a:gd name="connsiteY0" fmla="*/ 0 h 857963"/>
                  <a:gd name="connsiteX1" fmla="*/ 0 w 337477"/>
                  <a:gd name="connsiteY1" fmla="*/ 194777 h 857963"/>
                  <a:gd name="connsiteX2" fmla="*/ 0 w 337477"/>
                  <a:gd name="connsiteY2" fmla="*/ 857964 h 857963"/>
                  <a:gd name="connsiteX3" fmla="*/ 337478 w 337477"/>
                  <a:gd name="connsiteY3" fmla="*/ 663187 h 85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77" h="857963">
                    <a:moveTo>
                      <a:pt x="337478" y="0"/>
                    </a:moveTo>
                    <a:lnTo>
                      <a:pt x="0" y="194777"/>
                    </a:lnTo>
                    <a:lnTo>
                      <a:pt x="0" y="857964"/>
                    </a:lnTo>
                    <a:lnTo>
                      <a:pt x="337478" y="663187"/>
                    </a:lnTo>
                    <a:close/>
                  </a:path>
                </a:pathLst>
              </a:custGeom>
              <a:solidFill>
                <a:srgbClr val="EBE3DA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644" name="Freeform: Shape 6482">
                <a:extLst>
                  <a:ext uri="{FF2B5EF4-FFF2-40B4-BE49-F238E27FC236}">
                    <a16:creationId xmlns:a16="http://schemas.microsoft.com/office/drawing/2014/main" id="{AF24582C-A15E-4453-1748-44941EF7EC89}"/>
                  </a:ext>
                </a:extLst>
              </p:cNvPr>
              <p:cNvSpPr/>
              <p:nvPr/>
            </p:nvSpPr>
            <p:spPr>
              <a:xfrm>
                <a:off x="7418784" y="4962715"/>
                <a:ext cx="308396" cy="197752"/>
              </a:xfrm>
              <a:custGeom>
                <a:avLst/>
                <a:gdLst>
                  <a:gd name="connsiteX0" fmla="*/ 308396 w 308396"/>
                  <a:gd name="connsiteY0" fmla="*/ 137696 h 197752"/>
                  <a:gd name="connsiteX1" fmla="*/ 282155 w 308396"/>
                  <a:gd name="connsiteY1" fmla="*/ 197752 h 197752"/>
                  <a:gd name="connsiteX2" fmla="*/ 0 w 308396"/>
                  <a:gd name="connsiteY2" fmla="*/ 34897 h 197752"/>
                  <a:gd name="connsiteX3" fmla="*/ 0 w 308396"/>
                  <a:gd name="connsiteY3" fmla="*/ 0 h 197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396" h="197752">
                    <a:moveTo>
                      <a:pt x="308396" y="137696"/>
                    </a:moveTo>
                    <a:lnTo>
                      <a:pt x="282155" y="197752"/>
                    </a:lnTo>
                    <a:lnTo>
                      <a:pt x="0" y="348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8EA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645" name="Freeform: Shape 6483">
                <a:extLst>
                  <a:ext uri="{FF2B5EF4-FFF2-40B4-BE49-F238E27FC236}">
                    <a16:creationId xmlns:a16="http://schemas.microsoft.com/office/drawing/2014/main" id="{354CDF37-EE5E-57D8-002D-BC2AD5D4415C}"/>
                  </a:ext>
                </a:extLst>
              </p:cNvPr>
              <p:cNvSpPr/>
              <p:nvPr/>
            </p:nvSpPr>
            <p:spPr>
              <a:xfrm>
                <a:off x="7774927" y="4971237"/>
                <a:ext cx="307719" cy="193694"/>
              </a:xfrm>
              <a:custGeom>
                <a:avLst/>
                <a:gdLst>
                  <a:gd name="connsiteX0" fmla="*/ 9333 w 307719"/>
                  <a:gd name="connsiteY0" fmla="*/ 129175 h 193694"/>
                  <a:gd name="connsiteX1" fmla="*/ 0 w 307719"/>
                  <a:gd name="connsiteY1" fmla="*/ 193694 h 193694"/>
                  <a:gd name="connsiteX2" fmla="*/ 307720 w 307719"/>
                  <a:gd name="connsiteY2" fmla="*/ 0 h 19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719" h="193694">
                    <a:moveTo>
                      <a:pt x="9333" y="129175"/>
                    </a:moveTo>
                    <a:lnTo>
                      <a:pt x="0" y="193694"/>
                    </a:lnTo>
                    <a:lnTo>
                      <a:pt x="307720" y="0"/>
                    </a:lnTo>
                    <a:close/>
                  </a:path>
                </a:pathLst>
              </a:custGeom>
              <a:solidFill>
                <a:srgbClr val="E4E8EA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646" name="Graphic 2">
                <a:extLst>
                  <a:ext uri="{FF2B5EF4-FFF2-40B4-BE49-F238E27FC236}">
                    <a16:creationId xmlns:a16="http://schemas.microsoft.com/office/drawing/2014/main" id="{6FAE160C-E6EF-C22C-D942-8920DAC04D3C}"/>
                  </a:ext>
                </a:extLst>
              </p:cNvPr>
              <p:cNvGrpSpPr/>
              <p:nvPr/>
            </p:nvGrpSpPr>
            <p:grpSpPr>
              <a:xfrm>
                <a:off x="7399982" y="3938785"/>
                <a:ext cx="711475" cy="1181915"/>
                <a:chOff x="7399982" y="3938785"/>
                <a:chExt cx="711475" cy="1181915"/>
              </a:xfrm>
            </p:grpSpPr>
            <p:grpSp>
              <p:nvGrpSpPr>
                <p:cNvPr id="647" name="Graphic 2">
                  <a:extLst>
                    <a:ext uri="{FF2B5EF4-FFF2-40B4-BE49-F238E27FC236}">
                      <a16:creationId xmlns:a16="http://schemas.microsoft.com/office/drawing/2014/main" id="{BB413B1D-567E-4E4A-E6B0-89A40A7088A9}"/>
                    </a:ext>
                  </a:extLst>
                </p:cNvPr>
                <p:cNvGrpSpPr/>
                <p:nvPr/>
              </p:nvGrpSpPr>
              <p:grpSpPr>
                <a:xfrm>
                  <a:off x="7399982" y="4065390"/>
                  <a:ext cx="711475" cy="1055310"/>
                  <a:chOff x="7399982" y="4065390"/>
                  <a:chExt cx="711475" cy="1055310"/>
                </a:xfrm>
              </p:grpSpPr>
              <p:grpSp>
                <p:nvGrpSpPr>
                  <p:cNvPr id="953" name="Graphic 2">
                    <a:extLst>
                      <a:ext uri="{FF2B5EF4-FFF2-40B4-BE49-F238E27FC236}">
                        <a16:creationId xmlns:a16="http://schemas.microsoft.com/office/drawing/2014/main" id="{64B385B2-9D11-3BA7-F4A9-CBE0BEB8CD75}"/>
                      </a:ext>
                    </a:extLst>
                  </p:cNvPr>
                  <p:cNvGrpSpPr/>
                  <p:nvPr/>
                </p:nvGrpSpPr>
                <p:grpSpPr>
                  <a:xfrm>
                    <a:off x="7412562" y="4065390"/>
                    <a:ext cx="686316" cy="396316"/>
                    <a:chOff x="7412562" y="4065390"/>
                    <a:chExt cx="686316" cy="396316"/>
                  </a:xfrm>
                </p:grpSpPr>
                <p:sp>
                  <p:nvSpPr>
                    <p:cNvPr id="1075" name="Freeform: Shape 6913">
                      <a:extLst>
                        <a:ext uri="{FF2B5EF4-FFF2-40B4-BE49-F238E27FC236}">
                          <a16:creationId xmlns:a16="http://schemas.microsoft.com/office/drawing/2014/main" id="{260EBCD4-76D2-B724-A3E2-795323DC1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12562" y="4065390"/>
                      <a:ext cx="686316" cy="396316"/>
                    </a:xfrm>
                    <a:custGeom>
                      <a:avLst/>
                      <a:gdLst>
                        <a:gd name="connsiteX0" fmla="*/ 686317 w 686316"/>
                        <a:gd name="connsiteY0" fmla="*/ 198158 h 396316"/>
                        <a:gd name="connsiteX1" fmla="*/ 343158 w 686316"/>
                        <a:gd name="connsiteY1" fmla="*/ 396316 h 396316"/>
                        <a:gd name="connsiteX2" fmla="*/ 0 w 686316"/>
                        <a:gd name="connsiteY2" fmla="*/ 198158 h 396316"/>
                        <a:gd name="connsiteX3" fmla="*/ 343158 w 686316"/>
                        <a:gd name="connsiteY3" fmla="*/ 0 h 3963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86316" h="396316">
                          <a:moveTo>
                            <a:pt x="686317" y="198158"/>
                          </a:moveTo>
                          <a:lnTo>
                            <a:pt x="343158" y="396316"/>
                          </a:lnTo>
                          <a:lnTo>
                            <a:pt x="0" y="198158"/>
                          </a:lnTo>
                          <a:lnTo>
                            <a:pt x="343158" y="0"/>
                          </a:lnTo>
                          <a:close/>
                        </a:path>
                      </a:pathLst>
                    </a:custGeom>
                    <a:solidFill>
                      <a:srgbClr val="F7F7F2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76" name="Freeform: Shape 6914">
                      <a:extLst>
                        <a:ext uri="{FF2B5EF4-FFF2-40B4-BE49-F238E27FC236}">
                          <a16:creationId xmlns:a16="http://schemas.microsoft.com/office/drawing/2014/main" id="{D7B8229F-7977-1552-03EA-D9DC5EDEC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20271" y="4069854"/>
                      <a:ext cx="671032" cy="387389"/>
                    </a:xfrm>
                    <a:custGeom>
                      <a:avLst/>
                      <a:gdLst>
                        <a:gd name="connsiteX0" fmla="*/ 671033 w 671032"/>
                        <a:gd name="connsiteY0" fmla="*/ 193695 h 387389"/>
                        <a:gd name="connsiteX1" fmla="*/ 335449 w 671032"/>
                        <a:gd name="connsiteY1" fmla="*/ 387389 h 387389"/>
                        <a:gd name="connsiteX2" fmla="*/ 0 w 671032"/>
                        <a:gd name="connsiteY2" fmla="*/ 193695 h 387389"/>
                        <a:gd name="connsiteX3" fmla="*/ 335449 w 671032"/>
                        <a:gd name="connsiteY3" fmla="*/ 0 h 3873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71032" h="387389">
                          <a:moveTo>
                            <a:pt x="671033" y="193695"/>
                          </a:moveTo>
                          <a:lnTo>
                            <a:pt x="335449" y="387389"/>
                          </a:lnTo>
                          <a:lnTo>
                            <a:pt x="0" y="193695"/>
                          </a:lnTo>
                          <a:lnTo>
                            <a:pt x="335449" y="0"/>
                          </a:lnTo>
                          <a:close/>
                        </a:path>
                      </a:pathLst>
                    </a:custGeom>
                    <a:solidFill>
                      <a:srgbClr val="D2CDC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954" name="Freeform: Shape 6792">
                    <a:extLst>
                      <a:ext uri="{FF2B5EF4-FFF2-40B4-BE49-F238E27FC236}">
                        <a16:creationId xmlns:a16="http://schemas.microsoft.com/office/drawing/2014/main" id="{1448FD8C-2AEC-5FA7-07DF-485882F23198}"/>
                      </a:ext>
                    </a:extLst>
                  </p:cNvPr>
                  <p:cNvSpPr/>
                  <p:nvPr/>
                </p:nvSpPr>
                <p:spPr>
                  <a:xfrm>
                    <a:off x="7412967" y="4229057"/>
                    <a:ext cx="412412" cy="202080"/>
                  </a:xfrm>
                  <a:custGeom>
                    <a:avLst/>
                    <a:gdLst>
                      <a:gd name="connsiteX0" fmla="*/ 412412 w 412412"/>
                      <a:gd name="connsiteY0" fmla="*/ 184091 h 202080"/>
                      <a:gd name="connsiteX1" fmla="*/ 295681 w 412412"/>
                      <a:gd name="connsiteY1" fmla="*/ 200999 h 202080"/>
                      <a:gd name="connsiteX2" fmla="*/ 289865 w 412412"/>
                      <a:gd name="connsiteY2" fmla="*/ 202081 h 202080"/>
                      <a:gd name="connsiteX3" fmla="*/ 0 w 412412"/>
                      <a:gd name="connsiteY3" fmla="*/ 34492 h 202080"/>
                      <a:gd name="connsiteX4" fmla="*/ 59245 w 412412"/>
                      <a:gd name="connsiteY4" fmla="*/ 0 h 202080"/>
                      <a:gd name="connsiteX5" fmla="*/ 121735 w 412412"/>
                      <a:gd name="connsiteY5" fmla="*/ 0 h 202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12412" h="202080">
                        <a:moveTo>
                          <a:pt x="412412" y="184091"/>
                        </a:moveTo>
                        <a:lnTo>
                          <a:pt x="295681" y="200999"/>
                        </a:lnTo>
                        <a:lnTo>
                          <a:pt x="289865" y="202081"/>
                        </a:lnTo>
                        <a:lnTo>
                          <a:pt x="0" y="34492"/>
                        </a:lnTo>
                        <a:lnTo>
                          <a:pt x="59245" y="0"/>
                        </a:lnTo>
                        <a:lnTo>
                          <a:pt x="121735" y="0"/>
                        </a:lnTo>
                        <a:close/>
                      </a:path>
                    </a:pathLst>
                  </a:custGeom>
                  <a:solidFill>
                    <a:srgbClr val="E4E8E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955" name="Freeform: Shape 6793">
                    <a:extLst>
                      <a:ext uri="{FF2B5EF4-FFF2-40B4-BE49-F238E27FC236}">
                        <a16:creationId xmlns:a16="http://schemas.microsoft.com/office/drawing/2014/main" id="{AF7CB720-4200-E28B-BA8A-A719082113E9}"/>
                      </a:ext>
                    </a:extLst>
                  </p:cNvPr>
                  <p:cNvSpPr/>
                  <p:nvPr/>
                </p:nvSpPr>
                <p:spPr>
                  <a:xfrm>
                    <a:off x="7412967" y="4263548"/>
                    <a:ext cx="344240" cy="850524"/>
                  </a:xfrm>
                  <a:custGeom>
                    <a:avLst/>
                    <a:gdLst>
                      <a:gd name="connsiteX0" fmla="*/ 344240 w 344240"/>
                      <a:gd name="connsiteY0" fmla="*/ 198699 h 850524"/>
                      <a:gd name="connsiteX1" fmla="*/ 0 w 344240"/>
                      <a:gd name="connsiteY1" fmla="*/ 0 h 850524"/>
                      <a:gd name="connsiteX2" fmla="*/ 0 w 344240"/>
                      <a:gd name="connsiteY2" fmla="*/ 657641 h 850524"/>
                      <a:gd name="connsiteX3" fmla="*/ 341265 w 344240"/>
                      <a:gd name="connsiteY3" fmla="*/ 850524 h 850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4240" h="850524">
                        <a:moveTo>
                          <a:pt x="344240" y="198699"/>
                        </a:moveTo>
                        <a:lnTo>
                          <a:pt x="0" y="0"/>
                        </a:lnTo>
                        <a:lnTo>
                          <a:pt x="0" y="657641"/>
                        </a:lnTo>
                        <a:lnTo>
                          <a:pt x="341265" y="850524"/>
                        </a:lnTo>
                        <a:close/>
                      </a:path>
                    </a:pathLst>
                  </a:custGeom>
                  <a:solidFill>
                    <a:srgbClr val="BCB4A7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956" name="Freeform: Shape 6794">
                    <a:extLst>
                      <a:ext uri="{FF2B5EF4-FFF2-40B4-BE49-F238E27FC236}">
                        <a16:creationId xmlns:a16="http://schemas.microsoft.com/office/drawing/2014/main" id="{322CB8CC-7D0D-8415-7B87-D5BEE97906C5}"/>
                      </a:ext>
                    </a:extLst>
                  </p:cNvPr>
                  <p:cNvSpPr/>
                  <p:nvPr/>
                </p:nvSpPr>
                <p:spPr>
                  <a:xfrm>
                    <a:off x="7754232" y="4263548"/>
                    <a:ext cx="344240" cy="850524"/>
                  </a:xfrm>
                  <a:custGeom>
                    <a:avLst/>
                    <a:gdLst>
                      <a:gd name="connsiteX0" fmla="*/ 0 w 344240"/>
                      <a:gd name="connsiteY0" fmla="*/ 198699 h 850524"/>
                      <a:gd name="connsiteX1" fmla="*/ 344241 w 344240"/>
                      <a:gd name="connsiteY1" fmla="*/ 0 h 850524"/>
                      <a:gd name="connsiteX2" fmla="*/ 344241 w 344240"/>
                      <a:gd name="connsiteY2" fmla="*/ 651825 h 850524"/>
                      <a:gd name="connsiteX3" fmla="*/ 0 w 344240"/>
                      <a:gd name="connsiteY3" fmla="*/ 850524 h 850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4240" h="850524">
                        <a:moveTo>
                          <a:pt x="0" y="198699"/>
                        </a:moveTo>
                        <a:lnTo>
                          <a:pt x="344241" y="0"/>
                        </a:lnTo>
                        <a:lnTo>
                          <a:pt x="344241" y="651825"/>
                        </a:lnTo>
                        <a:lnTo>
                          <a:pt x="0" y="850524"/>
                        </a:lnTo>
                        <a:close/>
                      </a:path>
                    </a:pathLst>
                  </a:custGeom>
                  <a:solidFill>
                    <a:srgbClr val="EBE3D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grpSp>
                <p:nvGrpSpPr>
                  <p:cNvPr id="957" name="Graphic 2">
                    <a:extLst>
                      <a:ext uri="{FF2B5EF4-FFF2-40B4-BE49-F238E27FC236}">
                        <a16:creationId xmlns:a16="http://schemas.microsoft.com/office/drawing/2014/main" id="{9FC49218-6ECD-65DB-C533-CA82B7C4760E}"/>
                      </a:ext>
                    </a:extLst>
                  </p:cNvPr>
                  <p:cNvGrpSpPr/>
                  <p:nvPr/>
                </p:nvGrpSpPr>
                <p:grpSpPr>
                  <a:xfrm>
                    <a:off x="7399982" y="4373922"/>
                    <a:ext cx="327603" cy="746778"/>
                    <a:chOff x="7399982" y="4373922"/>
                    <a:chExt cx="327603" cy="746778"/>
                  </a:xfrm>
                </p:grpSpPr>
                <p:grpSp>
                  <p:nvGrpSpPr>
                    <p:cNvPr id="1032" name="Graphic 2">
                      <a:extLst>
                        <a:ext uri="{FF2B5EF4-FFF2-40B4-BE49-F238E27FC236}">
                          <a16:creationId xmlns:a16="http://schemas.microsoft.com/office/drawing/2014/main" id="{02F7EFF9-C7AA-B2BB-5BC1-D79A190160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399982" y="4373922"/>
                      <a:ext cx="327603" cy="746778"/>
                      <a:chOff x="7399982" y="4373922"/>
                      <a:chExt cx="327603" cy="746778"/>
                    </a:xfrm>
                  </p:grpSpPr>
                  <p:grpSp>
                    <p:nvGrpSpPr>
                      <p:cNvPr id="1070" name="Graphic 2">
                        <a:extLst>
                          <a:ext uri="{FF2B5EF4-FFF2-40B4-BE49-F238E27FC236}">
                            <a16:creationId xmlns:a16="http://schemas.microsoft.com/office/drawing/2014/main" id="{C9C08230-FE76-297C-5C1C-C31AF65921C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99982" y="4373922"/>
                        <a:ext cx="327603" cy="188013"/>
                        <a:chOff x="7399982" y="4373922"/>
                        <a:chExt cx="327603" cy="188013"/>
                      </a:xfrm>
                    </p:grpSpPr>
                    <p:sp>
                      <p:nvSpPr>
                        <p:cNvPr id="1073" name="Freeform: Shape 6911">
                          <a:extLst>
                            <a:ext uri="{FF2B5EF4-FFF2-40B4-BE49-F238E27FC236}">
                              <a16:creationId xmlns:a16="http://schemas.microsoft.com/office/drawing/2014/main" id="{9B1487D9-E0F8-FD38-0981-A4272D3125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99982" y="4373922"/>
                          <a:ext cx="327603" cy="188013"/>
                        </a:xfrm>
                        <a:custGeom>
                          <a:avLst/>
                          <a:gdLst>
                            <a:gd name="connsiteX0" fmla="*/ 327603 w 327603"/>
                            <a:gd name="connsiteY0" fmla="*/ 168265 h 188013"/>
                            <a:gd name="connsiteX1" fmla="*/ 291353 w 327603"/>
                            <a:gd name="connsiteY1" fmla="*/ 188013 h 188013"/>
                            <a:gd name="connsiteX2" fmla="*/ 0 w 327603"/>
                            <a:gd name="connsiteY2" fmla="*/ 19748 h 188013"/>
                            <a:gd name="connsiteX3" fmla="*/ 36250 w 327603"/>
                            <a:gd name="connsiteY3" fmla="*/ 0 h 18801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27603" h="188013">
                              <a:moveTo>
                                <a:pt x="327603" y="168265"/>
                              </a:moveTo>
                              <a:lnTo>
                                <a:pt x="291353" y="188013"/>
                              </a:lnTo>
                              <a:lnTo>
                                <a:pt x="0" y="19748"/>
                              </a:lnTo>
                              <a:lnTo>
                                <a:pt x="362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7F2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074" name="Freeform: Shape 6912">
                          <a:extLst>
                            <a:ext uri="{FF2B5EF4-FFF2-40B4-BE49-F238E27FC236}">
                              <a16:creationId xmlns:a16="http://schemas.microsoft.com/office/drawing/2014/main" id="{3CE7F7E6-2537-2C74-FF25-B07D8B1BF2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06475" y="4377709"/>
                          <a:ext cx="314618" cy="180438"/>
                        </a:xfrm>
                        <a:custGeom>
                          <a:avLst/>
                          <a:gdLst>
                            <a:gd name="connsiteX0" fmla="*/ 314618 w 314618"/>
                            <a:gd name="connsiteY0" fmla="*/ 164478 h 180438"/>
                            <a:gd name="connsiteX1" fmla="*/ 284861 w 314618"/>
                            <a:gd name="connsiteY1" fmla="*/ 180439 h 180438"/>
                            <a:gd name="connsiteX2" fmla="*/ 0 w 314618"/>
                            <a:gd name="connsiteY2" fmla="*/ 15961 h 180438"/>
                            <a:gd name="connsiteX3" fmla="*/ 29758 w 314618"/>
                            <a:gd name="connsiteY3" fmla="*/ 0 h 18043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14618" h="180438">
                              <a:moveTo>
                                <a:pt x="314618" y="164478"/>
                              </a:moveTo>
                              <a:lnTo>
                                <a:pt x="284861" y="180439"/>
                              </a:lnTo>
                              <a:lnTo>
                                <a:pt x="0" y="15961"/>
                              </a:lnTo>
                              <a:lnTo>
                                <a:pt x="2975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2CDC7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sp>
                    <p:nvSpPr>
                      <p:cNvPr id="1071" name="Freeform: Shape 6909">
                        <a:extLst>
                          <a:ext uri="{FF2B5EF4-FFF2-40B4-BE49-F238E27FC236}">
                            <a16:creationId xmlns:a16="http://schemas.microsoft.com/office/drawing/2014/main" id="{B614A834-5B4D-960C-9B88-1DFE67625F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0388" y="4393670"/>
                        <a:ext cx="292164" cy="727030"/>
                      </a:xfrm>
                      <a:custGeom>
                        <a:avLst/>
                        <a:gdLst>
                          <a:gd name="connsiteX0" fmla="*/ 292165 w 292164"/>
                          <a:gd name="connsiteY0" fmla="*/ 168807 h 727030"/>
                          <a:gd name="connsiteX1" fmla="*/ 0 w 292164"/>
                          <a:gd name="connsiteY1" fmla="*/ 0 h 727030"/>
                          <a:gd name="connsiteX2" fmla="*/ 0 w 292164"/>
                          <a:gd name="connsiteY2" fmla="*/ 558360 h 727030"/>
                          <a:gd name="connsiteX3" fmla="*/ 292165 w 292164"/>
                          <a:gd name="connsiteY3" fmla="*/ 727031 h 7270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92164" h="727030">
                            <a:moveTo>
                              <a:pt x="292165" y="168807"/>
                            </a:moveTo>
                            <a:lnTo>
                              <a:pt x="0" y="0"/>
                            </a:lnTo>
                            <a:lnTo>
                              <a:pt x="0" y="558360"/>
                            </a:lnTo>
                            <a:lnTo>
                              <a:pt x="292165" y="727031"/>
                            </a:lnTo>
                            <a:close/>
                          </a:path>
                        </a:pathLst>
                      </a:custGeom>
                      <a:solidFill>
                        <a:srgbClr val="BCB4A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72" name="Freeform: Shape 6910">
                        <a:extLst>
                          <a:ext uri="{FF2B5EF4-FFF2-40B4-BE49-F238E27FC236}">
                            <a16:creationId xmlns:a16="http://schemas.microsoft.com/office/drawing/2014/main" id="{D588CF12-B889-20AB-ED55-6AD5DD10DF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90118" y="4542187"/>
                        <a:ext cx="37061" cy="578513"/>
                      </a:xfrm>
                      <a:custGeom>
                        <a:avLst/>
                        <a:gdLst>
                          <a:gd name="connsiteX0" fmla="*/ 0 w 37061"/>
                          <a:gd name="connsiteY0" fmla="*/ 20289 h 578513"/>
                          <a:gd name="connsiteX1" fmla="*/ 37062 w 37061"/>
                          <a:gd name="connsiteY1" fmla="*/ 0 h 578513"/>
                          <a:gd name="connsiteX2" fmla="*/ 37062 w 37061"/>
                          <a:gd name="connsiteY2" fmla="*/ 558224 h 578513"/>
                          <a:gd name="connsiteX3" fmla="*/ 0 w 37061"/>
                          <a:gd name="connsiteY3" fmla="*/ 578513 h 578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7061" h="578513">
                            <a:moveTo>
                              <a:pt x="0" y="20289"/>
                            </a:moveTo>
                            <a:lnTo>
                              <a:pt x="37062" y="0"/>
                            </a:lnTo>
                            <a:lnTo>
                              <a:pt x="37062" y="558224"/>
                            </a:lnTo>
                            <a:lnTo>
                              <a:pt x="0" y="578513"/>
                            </a:lnTo>
                            <a:close/>
                          </a:path>
                        </a:pathLst>
                      </a:custGeom>
                      <a:solidFill>
                        <a:srgbClr val="EBE3DA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033" name="Graphic 2">
                      <a:extLst>
                        <a:ext uri="{FF2B5EF4-FFF2-40B4-BE49-F238E27FC236}">
                          <a16:creationId xmlns:a16="http://schemas.microsoft.com/office/drawing/2014/main" id="{E6E6F772-A84F-448A-752B-CF945A2FC8D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28928" y="4461842"/>
                      <a:ext cx="230756" cy="624502"/>
                      <a:chOff x="7428928" y="4461842"/>
                      <a:chExt cx="230756" cy="624502"/>
                    </a:xfrm>
                    <a:solidFill>
                      <a:srgbClr val="02688E"/>
                    </a:solidFill>
                  </p:grpSpPr>
                  <p:sp>
                    <p:nvSpPr>
                      <p:cNvPr id="1034" name="Freeform: Shape 6872">
                        <a:extLst>
                          <a:ext uri="{FF2B5EF4-FFF2-40B4-BE49-F238E27FC236}">
                            <a16:creationId xmlns:a16="http://schemas.microsoft.com/office/drawing/2014/main" id="{8F8A74B4-6258-B4A7-D8C8-337CC61511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943102"/>
                        <a:ext cx="35167" cy="98064"/>
                      </a:xfrm>
                      <a:custGeom>
                        <a:avLst/>
                        <a:gdLst>
                          <a:gd name="connsiteX0" fmla="*/ 0 w 35167"/>
                          <a:gd name="connsiteY0" fmla="*/ 77775 h 98064"/>
                          <a:gd name="connsiteX1" fmla="*/ 35168 w 35167"/>
                          <a:gd name="connsiteY1" fmla="*/ 98065 h 98064"/>
                          <a:gd name="connsiteX2" fmla="*/ 35168 w 35167"/>
                          <a:gd name="connsiteY2" fmla="*/ 20289 h 98064"/>
                          <a:gd name="connsiteX3" fmla="*/ 0 w 35167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8064">
                            <a:moveTo>
                              <a:pt x="0" y="77775"/>
                            </a:moveTo>
                            <a:lnTo>
                              <a:pt x="35168" y="98065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5" name="Freeform: Shape 6873">
                        <a:extLst>
                          <a:ext uri="{FF2B5EF4-FFF2-40B4-BE49-F238E27FC236}">
                            <a16:creationId xmlns:a16="http://schemas.microsoft.com/office/drawing/2014/main" id="{118C967F-73CA-C476-3F1A-12504ABCE0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649855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6" name="Freeform: Shape 6874">
                        <a:extLst>
                          <a:ext uri="{FF2B5EF4-FFF2-40B4-BE49-F238E27FC236}">
                            <a16:creationId xmlns:a16="http://schemas.microsoft.com/office/drawing/2014/main" id="{AE8CAA8D-CD22-2960-A265-C8B9C05057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920514"/>
                        <a:ext cx="35168" cy="98064"/>
                      </a:xfrm>
                      <a:custGeom>
                        <a:avLst/>
                        <a:gdLst>
                          <a:gd name="connsiteX0" fmla="*/ 35168 w 35168"/>
                          <a:gd name="connsiteY0" fmla="*/ 20289 h 98064"/>
                          <a:gd name="connsiteX1" fmla="*/ 0 w 35168"/>
                          <a:gd name="connsiteY1" fmla="*/ 0 h 98064"/>
                          <a:gd name="connsiteX2" fmla="*/ 0 w 35168"/>
                          <a:gd name="connsiteY2" fmla="*/ 77775 h 98064"/>
                          <a:gd name="connsiteX3" fmla="*/ 35168 w 35168"/>
                          <a:gd name="connsiteY3" fmla="*/ 98065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8064">
                            <a:moveTo>
                              <a:pt x="35168" y="20289"/>
                            </a:moveTo>
                            <a:lnTo>
                              <a:pt x="0" y="0"/>
                            </a:lnTo>
                            <a:lnTo>
                              <a:pt x="0" y="77775"/>
                            </a:lnTo>
                            <a:lnTo>
                              <a:pt x="35168" y="98065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7" name="Freeform: Shape 6875">
                        <a:extLst>
                          <a:ext uri="{FF2B5EF4-FFF2-40B4-BE49-F238E27FC236}">
                            <a16:creationId xmlns:a16="http://schemas.microsoft.com/office/drawing/2014/main" id="{DADCB160-6606-F1FF-F29A-BF60129150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484430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30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30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8" name="Freeform: Shape 6876">
                        <a:extLst>
                          <a:ext uri="{FF2B5EF4-FFF2-40B4-BE49-F238E27FC236}">
                            <a16:creationId xmlns:a16="http://schemas.microsoft.com/office/drawing/2014/main" id="{127FAC58-D9C6-A2D3-C1DF-F6457528A7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732500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9" name="Freeform: Shape 6877">
                        <a:extLst>
                          <a:ext uri="{FF2B5EF4-FFF2-40B4-BE49-F238E27FC236}">
                            <a16:creationId xmlns:a16="http://schemas.microsoft.com/office/drawing/2014/main" id="{82651737-9E3A-141A-FA79-EA87990D36F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567075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0" name="Freeform: Shape 6878">
                        <a:extLst>
                          <a:ext uri="{FF2B5EF4-FFF2-40B4-BE49-F238E27FC236}">
                            <a16:creationId xmlns:a16="http://schemas.microsoft.com/office/drawing/2014/main" id="{747750A3-7F89-E97E-ED09-BFC9A9DB85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837869"/>
                        <a:ext cx="35168" cy="97929"/>
                      </a:xfrm>
                      <a:custGeom>
                        <a:avLst/>
                        <a:gdLst>
                          <a:gd name="connsiteX0" fmla="*/ 0 w 35168"/>
                          <a:gd name="connsiteY0" fmla="*/ 77640 h 97929"/>
                          <a:gd name="connsiteX1" fmla="*/ 35168 w 35168"/>
                          <a:gd name="connsiteY1" fmla="*/ 97930 h 97929"/>
                          <a:gd name="connsiteX2" fmla="*/ 35168 w 35168"/>
                          <a:gd name="connsiteY2" fmla="*/ 20289 h 97929"/>
                          <a:gd name="connsiteX3" fmla="*/ 0 w 35168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7929">
                            <a:moveTo>
                              <a:pt x="0" y="77640"/>
                            </a:moveTo>
                            <a:lnTo>
                              <a:pt x="35168" y="97930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1" name="Freeform: Shape 6879">
                        <a:extLst>
                          <a:ext uri="{FF2B5EF4-FFF2-40B4-BE49-F238E27FC236}">
                            <a16:creationId xmlns:a16="http://schemas.microsoft.com/office/drawing/2014/main" id="{E01F1661-11C5-418B-2DD9-122F1E6BA9C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589664"/>
                        <a:ext cx="35168" cy="98064"/>
                      </a:xfrm>
                      <a:custGeom>
                        <a:avLst/>
                        <a:gdLst>
                          <a:gd name="connsiteX0" fmla="*/ 0 w 35168"/>
                          <a:gd name="connsiteY0" fmla="*/ 77775 h 98064"/>
                          <a:gd name="connsiteX1" fmla="*/ 35168 w 35168"/>
                          <a:gd name="connsiteY1" fmla="*/ 98065 h 98064"/>
                          <a:gd name="connsiteX2" fmla="*/ 35168 w 35168"/>
                          <a:gd name="connsiteY2" fmla="*/ 20289 h 98064"/>
                          <a:gd name="connsiteX3" fmla="*/ 0 w 35168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8064">
                            <a:moveTo>
                              <a:pt x="0" y="77775"/>
                            </a:moveTo>
                            <a:lnTo>
                              <a:pt x="35168" y="98065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2" name="Freeform: Shape 6880">
                        <a:extLst>
                          <a:ext uri="{FF2B5EF4-FFF2-40B4-BE49-F238E27FC236}">
                            <a16:creationId xmlns:a16="http://schemas.microsoft.com/office/drawing/2014/main" id="{AD586E7E-5DA9-728D-DE9B-6F41D4FA6C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672444"/>
                        <a:ext cx="35168" cy="97929"/>
                      </a:xfrm>
                      <a:custGeom>
                        <a:avLst/>
                        <a:gdLst>
                          <a:gd name="connsiteX0" fmla="*/ 0 w 35168"/>
                          <a:gd name="connsiteY0" fmla="*/ 0 h 97929"/>
                          <a:gd name="connsiteX1" fmla="*/ 0 w 35168"/>
                          <a:gd name="connsiteY1" fmla="*/ 77640 h 97929"/>
                          <a:gd name="connsiteX2" fmla="*/ 35168 w 35168"/>
                          <a:gd name="connsiteY2" fmla="*/ 97929 h 97929"/>
                          <a:gd name="connsiteX3" fmla="*/ 35168 w 35168"/>
                          <a:gd name="connsiteY3" fmla="*/ 20289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7929">
                            <a:moveTo>
                              <a:pt x="0" y="0"/>
                            </a:moveTo>
                            <a:lnTo>
                              <a:pt x="0" y="77640"/>
                            </a:lnTo>
                            <a:lnTo>
                              <a:pt x="35168" y="97929"/>
                            </a:lnTo>
                            <a:lnTo>
                              <a:pt x="35168" y="20289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3" name="Freeform: Shape 6881">
                        <a:extLst>
                          <a:ext uri="{FF2B5EF4-FFF2-40B4-BE49-F238E27FC236}">
                            <a16:creationId xmlns:a16="http://schemas.microsoft.com/office/drawing/2014/main" id="{B363999F-9298-8C71-85A1-10B96093A5C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755089"/>
                        <a:ext cx="35168" cy="98064"/>
                      </a:xfrm>
                      <a:custGeom>
                        <a:avLst/>
                        <a:gdLst>
                          <a:gd name="connsiteX0" fmla="*/ 0 w 35168"/>
                          <a:gd name="connsiteY0" fmla="*/ 77775 h 98064"/>
                          <a:gd name="connsiteX1" fmla="*/ 35168 w 35168"/>
                          <a:gd name="connsiteY1" fmla="*/ 98065 h 98064"/>
                          <a:gd name="connsiteX2" fmla="*/ 35168 w 35168"/>
                          <a:gd name="connsiteY2" fmla="*/ 20289 h 98064"/>
                          <a:gd name="connsiteX3" fmla="*/ 0 w 35168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8064">
                            <a:moveTo>
                              <a:pt x="0" y="77775"/>
                            </a:moveTo>
                            <a:lnTo>
                              <a:pt x="35168" y="98065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4" name="Freeform: Shape 6882">
                        <a:extLst>
                          <a:ext uri="{FF2B5EF4-FFF2-40B4-BE49-F238E27FC236}">
                            <a16:creationId xmlns:a16="http://schemas.microsoft.com/office/drawing/2014/main" id="{9F1BC13E-3670-38B0-9ABB-3A36ACA939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461842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5" name="Freeform: Shape 6883">
                        <a:extLst>
                          <a:ext uri="{FF2B5EF4-FFF2-40B4-BE49-F238E27FC236}">
                            <a16:creationId xmlns:a16="http://schemas.microsoft.com/office/drawing/2014/main" id="{9D1F946A-CE46-94BE-4F4A-E78E06BA38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815280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6" name="Freeform: Shape 6884">
                        <a:extLst>
                          <a:ext uri="{FF2B5EF4-FFF2-40B4-BE49-F238E27FC236}">
                            <a16:creationId xmlns:a16="http://schemas.microsoft.com/office/drawing/2014/main" id="{0FC251F5-0AE5-CD80-E133-DA363C4C989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709911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7" name="Freeform: Shape 6885">
                        <a:extLst>
                          <a:ext uri="{FF2B5EF4-FFF2-40B4-BE49-F238E27FC236}">
                            <a16:creationId xmlns:a16="http://schemas.microsoft.com/office/drawing/2014/main" id="{02DC3A12-4C9C-D8DE-BC28-2A27670209D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792691"/>
                        <a:ext cx="35032" cy="97929"/>
                      </a:xfrm>
                      <a:custGeom>
                        <a:avLst/>
                        <a:gdLst>
                          <a:gd name="connsiteX0" fmla="*/ 35033 w 35032"/>
                          <a:gd name="connsiteY0" fmla="*/ 20289 h 97929"/>
                          <a:gd name="connsiteX1" fmla="*/ 0 w 35032"/>
                          <a:gd name="connsiteY1" fmla="*/ 0 h 97929"/>
                          <a:gd name="connsiteX2" fmla="*/ 0 w 35032"/>
                          <a:gd name="connsiteY2" fmla="*/ 77640 h 97929"/>
                          <a:gd name="connsiteX3" fmla="*/ 35033 w 35032"/>
                          <a:gd name="connsiteY3" fmla="*/ 97929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35033" y="20289"/>
                            </a:moveTo>
                            <a:lnTo>
                              <a:pt x="0" y="0"/>
                            </a:lnTo>
                            <a:lnTo>
                              <a:pt x="0" y="77640"/>
                            </a:lnTo>
                            <a:lnTo>
                              <a:pt x="35033" y="97929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8" name="Freeform: Shape 6886">
                        <a:extLst>
                          <a:ext uri="{FF2B5EF4-FFF2-40B4-BE49-F238E27FC236}">
                            <a16:creationId xmlns:a16="http://schemas.microsoft.com/office/drawing/2014/main" id="{97CAA154-55C5-86E2-B74B-F0FCD9513C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875336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49" name="Freeform: Shape 6887">
                        <a:extLst>
                          <a:ext uri="{FF2B5EF4-FFF2-40B4-BE49-F238E27FC236}">
                            <a16:creationId xmlns:a16="http://schemas.microsoft.com/office/drawing/2014/main" id="{2147CFFA-4D12-6A40-E5DA-F94E6B5FB14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627266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30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30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0" name="Freeform: Shape 6888">
                        <a:extLst>
                          <a:ext uri="{FF2B5EF4-FFF2-40B4-BE49-F238E27FC236}">
                            <a16:creationId xmlns:a16="http://schemas.microsoft.com/office/drawing/2014/main" id="{3B498D4D-795B-5A3D-B406-89D029C1B0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68019" y="4897925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1" name="Freeform: Shape 6889">
                        <a:extLst>
                          <a:ext uri="{FF2B5EF4-FFF2-40B4-BE49-F238E27FC236}">
                            <a16:creationId xmlns:a16="http://schemas.microsoft.com/office/drawing/2014/main" id="{D50C6FD4-3886-6B32-E05B-CD89F5D8531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28928" y="4544486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2" name="Freeform: Shape 6890">
                        <a:extLst>
                          <a:ext uri="{FF2B5EF4-FFF2-40B4-BE49-F238E27FC236}">
                            <a16:creationId xmlns:a16="http://schemas.microsoft.com/office/drawing/2014/main" id="{49BA6123-59C0-FBA8-91FB-05C84E0300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07109" y="4507019"/>
                        <a:ext cx="35168" cy="97929"/>
                      </a:xfrm>
                      <a:custGeom>
                        <a:avLst/>
                        <a:gdLst>
                          <a:gd name="connsiteX0" fmla="*/ 0 w 35168"/>
                          <a:gd name="connsiteY0" fmla="*/ 77640 h 97929"/>
                          <a:gd name="connsiteX1" fmla="*/ 35168 w 35168"/>
                          <a:gd name="connsiteY1" fmla="*/ 97929 h 97929"/>
                          <a:gd name="connsiteX2" fmla="*/ 35168 w 35168"/>
                          <a:gd name="connsiteY2" fmla="*/ 20289 h 97929"/>
                          <a:gd name="connsiteX3" fmla="*/ 0 w 35168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7929">
                            <a:moveTo>
                              <a:pt x="0" y="77640"/>
                            </a:moveTo>
                            <a:lnTo>
                              <a:pt x="35168" y="97929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3" name="Freeform: Shape 6891">
                        <a:extLst>
                          <a:ext uri="{FF2B5EF4-FFF2-40B4-BE49-F238E27FC236}">
                            <a16:creationId xmlns:a16="http://schemas.microsoft.com/office/drawing/2014/main" id="{DF26E727-3181-3514-9519-2E837637A0C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965826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0 h 97929"/>
                          <a:gd name="connsiteX1" fmla="*/ 0 w 35032"/>
                          <a:gd name="connsiteY1" fmla="*/ 77640 h 97929"/>
                          <a:gd name="connsiteX2" fmla="*/ 35033 w 35032"/>
                          <a:gd name="connsiteY2" fmla="*/ 97930 h 97929"/>
                          <a:gd name="connsiteX3" fmla="*/ 35033 w 35032"/>
                          <a:gd name="connsiteY3" fmla="*/ 20154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0"/>
                            </a:moveTo>
                            <a:lnTo>
                              <a:pt x="0" y="77640"/>
                            </a:lnTo>
                            <a:lnTo>
                              <a:pt x="35033" y="97930"/>
                            </a:lnTo>
                            <a:lnTo>
                              <a:pt x="35033" y="20154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4" name="Freeform: Shape 6892">
                        <a:extLst>
                          <a:ext uri="{FF2B5EF4-FFF2-40B4-BE49-F238E27FC236}">
                            <a16:creationId xmlns:a16="http://schemas.microsoft.com/office/drawing/2014/main" id="{EF23B880-F7EB-F92C-4A37-DA82AD7CE9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988415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154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5" name="Freeform: Shape 6893">
                        <a:extLst>
                          <a:ext uri="{FF2B5EF4-FFF2-40B4-BE49-F238E27FC236}">
                            <a16:creationId xmlns:a16="http://schemas.microsoft.com/office/drawing/2014/main" id="{3786FA5A-458A-4FEA-248E-FCA99D377C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552197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6" name="Freeform: Shape 6894">
                        <a:extLst>
                          <a:ext uri="{FF2B5EF4-FFF2-40B4-BE49-F238E27FC236}">
                            <a16:creationId xmlns:a16="http://schemas.microsoft.com/office/drawing/2014/main" id="{0D5A798C-D561-52CF-A8AD-93BB285DDD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634842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7" name="Freeform: Shape 6895">
                        <a:extLst>
                          <a:ext uri="{FF2B5EF4-FFF2-40B4-BE49-F238E27FC236}">
                            <a16:creationId xmlns:a16="http://schemas.microsoft.com/office/drawing/2014/main" id="{91BFE2FD-BF3D-C50B-ADC1-7D7DC3E1941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717621"/>
                        <a:ext cx="35032" cy="97929"/>
                      </a:xfrm>
                      <a:custGeom>
                        <a:avLst/>
                        <a:gdLst>
                          <a:gd name="connsiteX0" fmla="*/ 35033 w 35032"/>
                          <a:gd name="connsiteY0" fmla="*/ 20289 h 97929"/>
                          <a:gd name="connsiteX1" fmla="*/ 0 w 35032"/>
                          <a:gd name="connsiteY1" fmla="*/ 0 h 97929"/>
                          <a:gd name="connsiteX2" fmla="*/ 0 w 35032"/>
                          <a:gd name="connsiteY2" fmla="*/ 77640 h 97929"/>
                          <a:gd name="connsiteX3" fmla="*/ 35033 w 35032"/>
                          <a:gd name="connsiteY3" fmla="*/ 97929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35033" y="20289"/>
                            </a:moveTo>
                            <a:lnTo>
                              <a:pt x="0" y="0"/>
                            </a:lnTo>
                            <a:lnTo>
                              <a:pt x="0" y="77640"/>
                            </a:lnTo>
                            <a:lnTo>
                              <a:pt x="35033" y="97929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8" name="Freeform: Shape 6896">
                        <a:extLst>
                          <a:ext uri="{FF2B5EF4-FFF2-40B4-BE49-F238E27FC236}">
                            <a16:creationId xmlns:a16="http://schemas.microsoft.com/office/drawing/2014/main" id="{9D6DA396-E9D3-AE5E-DECA-80F8E27D146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905635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29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59" name="Freeform: Shape 6897">
                        <a:extLst>
                          <a:ext uri="{FF2B5EF4-FFF2-40B4-BE49-F238E27FC236}">
                            <a16:creationId xmlns:a16="http://schemas.microsoft.com/office/drawing/2014/main" id="{E891D6DE-2E96-9233-597D-09FB98F708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574785"/>
                        <a:ext cx="35168" cy="97929"/>
                      </a:xfrm>
                      <a:custGeom>
                        <a:avLst/>
                        <a:gdLst>
                          <a:gd name="connsiteX0" fmla="*/ 0 w 35168"/>
                          <a:gd name="connsiteY0" fmla="*/ 77640 h 97929"/>
                          <a:gd name="connsiteX1" fmla="*/ 35033 w 35168"/>
                          <a:gd name="connsiteY1" fmla="*/ 97929 h 97929"/>
                          <a:gd name="connsiteX2" fmla="*/ 35168 w 35168"/>
                          <a:gd name="connsiteY2" fmla="*/ 20289 h 97929"/>
                          <a:gd name="connsiteX3" fmla="*/ 0 w 35168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7929">
                            <a:moveTo>
                              <a:pt x="0" y="77640"/>
                            </a:moveTo>
                            <a:lnTo>
                              <a:pt x="35033" y="97929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0" name="Freeform: Shape 6898">
                        <a:extLst>
                          <a:ext uri="{FF2B5EF4-FFF2-40B4-BE49-F238E27FC236}">
                            <a16:creationId xmlns:a16="http://schemas.microsoft.com/office/drawing/2014/main" id="{DCA1652A-86A0-9F3E-7C63-E60266ADDB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657430"/>
                        <a:ext cx="35168" cy="98064"/>
                      </a:xfrm>
                      <a:custGeom>
                        <a:avLst/>
                        <a:gdLst>
                          <a:gd name="connsiteX0" fmla="*/ 0 w 35168"/>
                          <a:gd name="connsiteY0" fmla="*/ 77775 h 98064"/>
                          <a:gd name="connsiteX1" fmla="*/ 35033 w 35168"/>
                          <a:gd name="connsiteY1" fmla="*/ 98065 h 98064"/>
                          <a:gd name="connsiteX2" fmla="*/ 35168 w 35168"/>
                          <a:gd name="connsiteY2" fmla="*/ 20289 h 98064"/>
                          <a:gd name="connsiteX3" fmla="*/ 0 w 35168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8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1" name="Freeform: Shape 6899">
                        <a:extLst>
                          <a:ext uri="{FF2B5EF4-FFF2-40B4-BE49-F238E27FC236}">
                            <a16:creationId xmlns:a16="http://schemas.microsoft.com/office/drawing/2014/main" id="{7A9E6064-0C06-4E01-0B02-33EA4F24AB8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822855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2" name="Freeform: Shape 6900">
                        <a:extLst>
                          <a:ext uri="{FF2B5EF4-FFF2-40B4-BE49-F238E27FC236}">
                            <a16:creationId xmlns:a16="http://schemas.microsoft.com/office/drawing/2014/main" id="{EE6E889D-5D23-29E7-0179-415532CC51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24516" y="4740210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30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30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3" name="Freeform: Shape 6901">
                        <a:extLst>
                          <a:ext uri="{FF2B5EF4-FFF2-40B4-BE49-F238E27FC236}">
                            <a16:creationId xmlns:a16="http://schemas.microsoft.com/office/drawing/2014/main" id="{B5F75A00-8A7C-27CC-9051-F6385D3379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695033"/>
                        <a:ext cx="35167" cy="97929"/>
                      </a:xfrm>
                      <a:custGeom>
                        <a:avLst/>
                        <a:gdLst>
                          <a:gd name="connsiteX0" fmla="*/ 0 w 35167"/>
                          <a:gd name="connsiteY0" fmla="*/ 77640 h 97929"/>
                          <a:gd name="connsiteX1" fmla="*/ 35168 w 35167"/>
                          <a:gd name="connsiteY1" fmla="*/ 97929 h 97929"/>
                          <a:gd name="connsiteX2" fmla="*/ 35168 w 35167"/>
                          <a:gd name="connsiteY2" fmla="*/ 20289 h 97929"/>
                          <a:gd name="connsiteX3" fmla="*/ 0 w 35167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7929">
                            <a:moveTo>
                              <a:pt x="0" y="77640"/>
                            </a:moveTo>
                            <a:lnTo>
                              <a:pt x="35168" y="97929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4" name="Freeform: Shape 6902">
                        <a:extLst>
                          <a:ext uri="{FF2B5EF4-FFF2-40B4-BE49-F238E27FC236}">
                            <a16:creationId xmlns:a16="http://schemas.microsoft.com/office/drawing/2014/main" id="{B5C23CB2-D581-4FD5-9027-46AFF3F556E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777813"/>
                        <a:ext cx="35167" cy="97929"/>
                      </a:xfrm>
                      <a:custGeom>
                        <a:avLst/>
                        <a:gdLst>
                          <a:gd name="connsiteX0" fmla="*/ 0 w 35167"/>
                          <a:gd name="connsiteY0" fmla="*/ 77640 h 97929"/>
                          <a:gd name="connsiteX1" fmla="*/ 35168 w 35167"/>
                          <a:gd name="connsiteY1" fmla="*/ 97930 h 97929"/>
                          <a:gd name="connsiteX2" fmla="*/ 35168 w 35167"/>
                          <a:gd name="connsiteY2" fmla="*/ 20154 h 97929"/>
                          <a:gd name="connsiteX3" fmla="*/ 0 w 35167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7929">
                            <a:moveTo>
                              <a:pt x="0" y="77640"/>
                            </a:moveTo>
                            <a:lnTo>
                              <a:pt x="35168" y="97930"/>
                            </a:lnTo>
                            <a:lnTo>
                              <a:pt x="35168" y="20154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5" name="Freeform: Shape 6903">
                        <a:extLst>
                          <a:ext uri="{FF2B5EF4-FFF2-40B4-BE49-F238E27FC236}">
                            <a16:creationId xmlns:a16="http://schemas.microsoft.com/office/drawing/2014/main" id="{C7693822-80B5-0C7E-16A4-A683121687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612253"/>
                        <a:ext cx="35167" cy="98064"/>
                      </a:xfrm>
                      <a:custGeom>
                        <a:avLst/>
                        <a:gdLst>
                          <a:gd name="connsiteX0" fmla="*/ 35168 w 35167"/>
                          <a:gd name="connsiteY0" fmla="*/ 20289 h 98064"/>
                          <a:gd name="connsiteX1" fmla="*/ 0 w 35167"/>
                          <a:gd name="connsiteY1" fmla="*/ 0 h 98064"/>
                          <a:gd name="connsiteX2" fmla="*/ 0 w 35167"/>
                          <a:gd name="connsiteY2" fmla="*/ 77775 h 98064"/>
                          <a:gd name="connsiteX3" fmla="*/ 35168 w 35167"/>
                          <a:gd name="connsiteY3" fmla="*/ 98065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8064">
                            <a:moveTo>
                              <a:pt x="35168" y="20289"/>
                            </a:moveTo>
                            <a:lnTo>
                              <a:pt x="0" y="0"/>
                            </a:lnTo>
                            <a:lnTo>
                              <a:pt x="0" y="77775"/>
                            </a:lnTo>
                            <a:lnTo>
                              <a:pt x="35168" y="98065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6" name="Freeform: Shape 6904">
                        <a:extLst>
                          <a:ext uri="{FF2B5EF4-FFF2-40B4-BE49-F238E27FC236}">
                            <a16:creationId xmlns:a16="http://schemas.microsoft.com/office/drawing/2014/main" id="{079DD1FC-13F8-FFCA-D914-39F6F63DFF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860458"/>
                        <a:ext cx="35167" cy="97929"/>
                      </a:xfrm>
                      <a:custGeom>
                        <a:avLst/>
                        <a:gdLst>
                          <a:gd name="connsiteX0" fmla="*/ 0 w 35167"/>
                          <a:gd name="connsiteY0" fmla="*/ 77640 h 97929"/>
                          <a:gd name="connsiteX1" fmla="*/ 35168 w 35167"/>
                          <a:gd name="connsiteY1" fmla="*/ 97929 h 97929"/>
                          <a:gd name="connsiteX2" fmla="*/ 35168 w 35167"/>
                          <a:gd name="connsiteY2" fmla="*/ 20289 h 97929"/>
                          <a:gd name="connsiteX3" fmla="*/ 0 w 35167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7929">
                            <a:moveTo>
                              <a:pt x="0" y="77640"/>
                            </a:moveTo>
                            <a:lnTo>
                              <a:pt x="35168" y="97929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7" name="Freeform: Shape 6905">
                        <a:extLst>
                          <a:ext uri="{FF2B5EF4-FFF2-40B4-BE49-F238E27FC236}">
                            <a16:creationId xmlns:a16="http://schemas.microsoft.com/office/drawing/2014/main" id="{0B810599-F1A4-7B51-3024-61FC09C794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46200" y="4529608"/>
                        <a:ext cx="35167" cy="97929"/>
                      </a:xfrm>
                      <a:custGeom>
                        <a:avLst/>
                        <a:gdLst>
                          <a:gd name="connsiteX0" fmla="*/ 0 w 35167"/>
                          <a:gd name="connsiteY0" fmla="*/ 77640 h 97929"/>
                          <a:gd name="connsiteX1" fmla="*/ 35168 w 35167"/>
                          <a:gd name="connsiteY1" fmla="*/ 97930 h 97929"/>
                          <a:gd name="connsiteX2" fmla="*/ 35168 w 35167"/>
                          <a:gd name="connsiteY2" fmla="*/ 20289 h 97929"/>
                          <a:gd name="connsiteX3" fmla="*/ 0 w 35167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167" h="97929">
                            <a:moveTo>
                              <a:pt x="0" y="77640"/>
                            </a:moveTo>
                            <a:lnTo>
                              <a:pt x="35168" y="97930"/>
                            </a:lnTo>
                            <a:lnTo>
                              <a:pt x="35168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8" name="Freeform: Shape 6906">
                        <a:extLst>
                          <a:ext uri="{FF2B5EF4-FFF2-40B4-BE49-F238E27FC236}">
                            <a16:creationId xmlns:a16="http://schemas.microsoft.com/office/drawing/2014/main" id="{5138556B-F259-2BDC-E10B-FA5B3D0761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883046"/>
                        <a:ext cx="35032" cy="97929"/>
                      </a:xfrm>
                      <a:custGeom>
                        <a:avLst/>
                        <a:gdLst>
                          <a:gd name="connsiteX0" fmla="*/ 0 w 35032"/>
                          <a:gd name="connsiteY0" fmla="*/ 77640 h 97929"/>
                          <a:gd name="connsiteX1" fmla="*/ 35033 w 35032"/>
                          <a:gd name="connsiteY1" fmla="*/ 97930 h 97929"/>
                          <a:gd name="connsiteX2" fmla="*/ 35033 w 35032"/>
                          <a:gd name="connsiteY2" fmla="*/ 20289 h 97929"/>
                          <a:gd name="connsiteX3" fmla="*/ 0 w 35032"/>
                          <a:gd name="connsiteY3" fmla="*/ 0 h 979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7929">
                            <a:moveTo>
                              <a:pt x="0" y="77640"/>
                            </a:moveTo>
                            <a:lnTo>
                              <a:pt x="35033" y="97930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69" name="Freeform: Shape 6907">
                        <a:extLst>
                          <a:ext uri="{FF2B5EF4-FFF2-40B4-BE49-F238E27FC236}">
                            <a16:creationId xmlns:a16="http://schemas.microsoft.com/office/drawing/2014/main" id="{F015BAC6-E178-2763-57E6-6075C53022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85426" y="4800266"/>
                        <a:ext cx="35032" cy="98064"/>
                      </a:xfrm>
                      <a:custGeom>
                        <a:avLst/>
                        <a:gdLst>
                          <a:gd name="connsiteX0" fmla="*/ 0 w 35032"/>
                          <a:gd name="connsiteY0" fmla="*/ 77775 h 98064"/>
                          <a:gd name="connsiteX1" fmla="*/ 35033 w 35032"/>
                          <a:gd name="connsiteY1" fmla="*/ 98065 h 98064"/>
                          <a:gd name="connsiteX2" fmla="*/ 35033 w 35032"/>
                          <a:gd name="connsiteY2" fmla="*/ 20289 h 98064"/>
                          <a:gd name="connsiteX3" fmla="*/ 0 w 35032"/>
                          <a:gd name="connsiteY3" fmla="*/ 0 h 980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5032" h="98064">
                            <a:moveTo>
                              <a:pt x="0" y="77775"/>
                            </a:moveTo>
                            <a:lnTo>
                              <a:pt x="35033" y="98065"/>
                            </a:lnTo>
                            <a:lnTo>
                              <a:pt x="35033" y="2028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2688E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  <p:grpSp>
                <p:nvGrpSpPr>
                  <p:cNvPr id="958" name="Graphic 2">
                    <a:extLst>
                      <a:ext uri="{FF2B5EF4-FFF2-40B4-BE49-F238E27FC236}">
                        <a16:creationId xmlns:a16="http://schemas.microsoft.com/office/drawing/2014/main" id="{BCABEB17-6B49-ACD6-7B62-19F95D4D2150}"/>
                      </a:ext>
                    </a:extLst>
                  </p:cNvPr>
                  <p:cNvGrpSpPr/>
                  <p:nvPr/>
                </p:nvGrpSpPr>
                <p:grpSpPr>
                  <a:xfrm>
                    <a:off x="7783990" y="4373922"/>
                    <a:ext cx="327468" cy="746778"/>
                    <a:chOff x="7783990" y="4373922"/>
                    <a:chExt cx="327468" cy="746778"/>
                  </a:xfrm>
                </p:grpSpPr>
                <p:grpSp>
                  <p:nvGrpSpPr>
                    <p:cNvPr id="1027" name="Graphic 2">
                      <a:extLst>
                        <a:ext uri="{FF2B5EF4-FFF2-40B4-BE49-F238E27FC236}">
                          <a16:creationId xmlns:a16="http://schemas.microsoft.com/office/drawing/2014/main" id="{1AD9314B-9D3B-BF2C-06B9-6EA1BBA23F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783990" y="4373922"/>
                      <a:ext cx="327468" cy="188013"/>
                      <a:chOff x="7783990" y="4373922"/>
                      <a:chExt cx="327468" cy="188013"/>
                    </a:xfrm>
                  </p:grpSpPr>
                  <p:sp>
                    <p:nvSpPr>
                      <p:cNvPr id="1030" name="Freeform: Shape 6868">
                        <a:extLst>
                          <a:ext uri="{FF2B5EF4-FFF2-40B4-BE49-F238E27FC236}">
                            <a16:creationId xmlns:a16="http://schemas.microsoft.com/office/drawing/2014/main" id="{453148AF-A93A-BDA9-260E-013284211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83990" y="4373922"/>
                        <a:ext cx="327468" cy="188013"/>
                      </a:xfrm>
                      <a:custGeom>
                        <a:avLst/>
                        <a:gdLst>
                          <a:gd name="connsiteX0" fmla="*/ 0 w 327468"/>
                          <a:gd name="connsiteY0" fmla="*/ 168265 h 188013"/>
                          <a:gd name="connsiteX1" fmla="*/ 36250 w 327468"/>
                          <a:gd name="connsiteY1" fmla="*/ 188013 h 188013"/>
                          <a:gd name="connsiteX2" fmla="*/ 327468 w 327468"/>
                          <a:gd name="connsiteY2" fmla="*/ 19748 h 188013"/>
                          <a:gd name="connsiteX3" fmla="*/ 291218 w 327468"/>
                          <a:gd name="connsiteY3" fmla="*/ 0 h 1880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27468" h="188013">
                            <a:moveTo>
                              <a:pt x="0" y="168265"/>
                            </a:moveTo>
                            <a:lnTo>
                              <a:pt x="36250" y="188013"/>
                            </a:lnTo>
                            <a:lnTo>
                              <a:pt x="327468" y="19748"/>
                            </a:lnTo>
                            <a:lnTo>
                              <a:pt x="291218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031" name="Freeform: Shape 6869">
                        <a:extLst>
                          <a:ext uri="{FF2B5EF4-FFF2-40B4-BE49-F238E27FC236}">
                            <a16:creationId xmlns:a16="http://schemas.microsoft.com/office/drawing/2014/main" id="{19BA49B4-7B25-934B-8F10-8EB3CE66CDA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790482" y="4377709"/>
                        <a:ext cx="314483" cy="180438"/>
                      </a:xfrm>
                      <a:custGeom>
                        <a:avLst/>
                        <a:gdLst>
                          <a:gd name="connsiteX0" fmla="*/ 0 w 314483"/>
                          <a:gd name="connsiteY0" fmla="*/ 164478 h 180438"/>
                          <a:gd name="connsiteX1" fmla="*/ 29757 w 314483"/>
                          <a:gd name="connsiteY1" fmla="*/ 180439 h 180438"/>
                          <a:gd name="connsiteX2" fmla="*/ 314483 w 314483"/>
                          <a:gd name="connsiteY2" fmla="*/ 15961 h 180438"/>
                          <a:gd name="connsiteX3" fmla="*/ 284725 w 314483"/>
                          <a:gd name="connsiteY3" fmla="*/ 0 h 1804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4483" h="180438">
                            <a:moveTo>
                              <a:pt x="0" y="164478"/>
                            </a:moveTo>
                            <a:lnTo>
                              <a:pt x="29757" y="180439"/>
                            </a:lnTo>
                            <a:lnTo>
                              <a:pt x="314483" y="15961"/>
                            </a:lnTo>
                            <a:lnTo>
                              <a:pt x="284725" y="0"/>
                            </a:lnTo>
                            <a:close/>
                          </a:path>
                        </a:pathLst>
                      </a:custGeom>
                      <a:solidFill>
                        <a:srgbClr val="D2CDC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sp>
                  <p:nvSpPr>
                    <p:cNvPr id="1028" name="Freeform: Shape 6866">
                      <a:extLst>
                        <a:ext uri="{FF2B5EF4-FFF2-40B4-BE49-F238E27FC236}">
                          <a16:creationId xmlns:a16="http://schemas.microsoft.com/office/drawing/2014/main" id="{580BB07D-388B-E4E0-611B-ECF0816D21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9022" y="4393670"/>
                      <a:ext cx="292164" cy="727030"/>
                    </a:xfrm>
                    <a:custGeom>
                      <a:avLst/>
                      <a:gdLst>
                        <a:gd name="connsiteX0" fmla="*/ 0 w 292164"/>
                        <a:gd name="connsiteY0" fmla="*/ 168807 h 727030"/>
                        <a:gd name="connsiteX1" fmla="*/ 292165 w 292164"/>
                        <a:gd name="connsiteY1" fmla="*/ 0 h 727030"/>
                        <a:gd name="connsiteX2" fmla="*/ 292165 w 292164"/>
                        <a:gd name="connsiteY2" fmla="*/ 558360 h 727030"/>
                        <a:gd name="connsiteX3" fmla="*/ 0 w 292164"/>
                        <a:gd name="connsiteY3" fmla="*/ 727031 h 7270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2164" h="727030">
                          <a:moveTo>
                            <a:pt x="0" y="168807"/>
                          </a:moveTo>
                          <a:lnTo>
                            <a:pt x="292165" y="0"/>
                          </a:lnTo>
                          <a:lnTo>
                            <a:pt x="292165" y="558360"/>
                          </a:lnTo>
                          <a:lnTo>
                            <a:pt x="0" y="727031"/>
                          </a:lnTo>
                          <a:close/>
                        </a:path>
                      </a:pathLst>
                    </a:custGeom>
                    <a:solidFill>
                      <a:srgbClr val="EBE3D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9" name="Freeform: Shape 6867">
                      <a:extLst>
                        <a:ext uri="{FF2B5EF4-FFF2-40B4-BE49-F238E27FC236}">
                          <a16:creationId xmlns:a16="http://schemas.microsoft.com/office/drawing/2014/main" id="{5BCE9CC8-8C4D-76ED-E303-F361E3E49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4260" y="4542187"/>
                      <a:ext cx="37196" cy="578513"/>
                    </a:xfrm>
                    <a:custGeom>
                      <a:avLst/>
                      <a:gdLst>
                        <a:gd name="connsiteX0" fmla="*/ 37197 w 37196"/>
                        <a:gd name="connsiteY0" fmla="*/ 20289 h 578513"/>
                        <a:gd name="connsiteX1" fmla="*/ 0 w 37196"/>
                        <a:gd name="connsiteY1" fmla="*/ 0 h 578513"/>
                        <a:gd name="connsiteX2" fmla="*/ 0 w 37196"/>
                        <a:gd name="connsiteY2" fmla="*/ 558224 h 578513"/>
                        <a:gd name="connsiteX3" fmla="*/ 37197 w 37196"/>
                        <a:gd name="connsiteY3" fmla="*/ 578513 h 5785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96" h="578513">
                          <a:moveTo>
                            <a:pt x="37197" y="20289"/>
                          </a:moveTo>
                          <a:lnTo>
                            <a:pt x="0" y="0"/>
                          </a:lnTo>
                          <a:lnTo>
                            <a:pt x="0" y="558224"/>
                          </a:lnTo>
                          <a:lnTo>
                            <a:pt x="37197" y="578513"/>
                          </a:lnTo>
                          <a:close/>
                        </a:path>
                      </a:pathLst>
                    </a:custGeom>
                    <a:solidFill>
                      <a:srgbClr val="A79D8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959" name="Graphic 2">
                    <a:extLst>
                      <a:ext uri="{FF2B5EF4-FFF2-40B4-BE49-F238E27FC236}">
                        <a16:creationId xmlns:a16="http://schemas.microsoft.com/office/drawing/2014/main" id="{871ABB28-5F25-372F-1040-EE0149F5EE4C}"/>
                      </a:ext>
                    </a:extLst>
                  </p:cNvPr>
                  <p:cNvGrpSpPr/>
                  <p:nvPr/>
                </p:nvGrpSpPr>
                <p:grpSpPr>
                  <a:xfrm>
                    <a:off x="7851891" y="4461842"/>
                    <a:ext cx="230756" cy="624502"/>
                    <a:chOff x="7851891" y="4461842"/>
                    <a:chExt cx="230756" cy="624502"/>
                  </a:xfrm>
                  <a:solidFill>
                    <a:srgbClr val="02688E"/>
                  </a:solidFill>
                </p:grpSpPr>
                <p:sp>
                  <p:nvSpPr>
                    <p:cNvPr id="991" name="Freeform: Shape 6829">
                      <a:extLst>
                        <a:ext uri="{FF2B5EF4-FFF2-40B4-BE49-F238E27FC236}">
                          <a16:creationId xmlns:a16="http://schemas.microsoft.com/office/drawing/2014/main" id="{9932168F-7A2C-8CD6-531A-03A523BA93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943102"/>
                      <a:ext cx="35032" cy="98064"/>
                    </a:xfrm>
                    <a:custGeom>
                      <a:avLst/>
                      <a:gdLst>
                        <a:gd name="connsiteX0" fmla="*/ 35033 w 35032"/>
                        <a:gd name="connsiteY0" fmla="*/ 0 h 98064"/>
                        <a:gd name="connsiteX1" fmla="*/ 35033 w 35032"/>
                        <a:gd name="connsiteY1" fmla="*/ 77775 h 98064"/>
                        <a:gd name="connsiteX2" fmla="*/ 29893 w 35032"/>
                        <a:gd name="connsiteY2" fmla="*/ 80751 h 98064"/>
                        <a:gd name="connsiteX3" fmla="*/ 0 w 35032"/>
                        <a:gd name="connsiteY3" fmla="*/ 98065 h 98064"/>
                        <a:gd name="connsiteX4" fmla="*/ 0 w 35032"/>
                        <a:gd name="connsiteY4" fmla="*/ 20289 h 98064"/>
                        <a:gd name="connsiteX5" fmla="*/ 29893 w 35032"/>
                        <a:gd name="connsiteY5" fmla="*/ 2976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8064">
                          <a:moveTo>
                            <a:pt x="35033" y="0"/>
                          </a:moveTo>
                          <a:lnTo>
                            <a:pt x="35033" y="77775"/>
                          </a:lnTo>
                          <a:lnTo>
                            <a:pt x="29893" y="80751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9893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2" name="Freeform: Shape 6830">
                      <a:extLst>
                        <a:ext uri="{FF2B5EF4-FFF2-40B4-BE49-F238E27FC236}">
                          <a16:creationId xmlns:a16="http://schemas.microsoft.com/office/drawing/2014/main" id="{8BCE7ABE-7F66-44C9-D6ED-99ACE02845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649855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0 w 35168"/>
                        <a:gd name="connsiteY2" fmla="*/ 97929 h 97929"/>
                        <a:gd name="connsiteX3" fmla="*/ 0 w 35168"/>
                        <a:gd name="connsiteY3" fmla="*/ 2028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3" name="Freeform: Shape 6831">
                      <a:extLst>
                        <a:ext uri="{FF2B5EF4-FFF2-40B4-BE49-F238E27FC236}">
                          <a16:creationId xmlns:a16="http://schemas.microsoft.com/office/drawing/2014/main" id="{5132E883-50C9-944D-91B6-AA9F436531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920514"/>
                      <a:ext cx="35032" cy="98064"/>
                    </a:xfrm>
                    <a:custGeom>
                      <a:avLst/>
                      <a:gdLst>
                        <a:gd name="connsiteX0" fmla="*/ 35033 w 35032"/>
                        <a:gd name="connsiteY0" fmla="*/ 0 h 98064"/>
                        <a:gd name="connsiteX1" fmla="*/ 35033 w 35032"/>
                        <a:gd name="connsiteY1" fmla="*/ 77775 h 98064"/>
                        <a:gd name="connsiteX2" fmla="*/ 7033 w 35032"/>
                        <a:gd name="connsiteY2" fmla="*/ 94007 h 98064"/>
                        <a:gd name="connsiteX3" fmla="*/ 0 w 35032"/>
                        <a:gd name="connsiteY3" fmla="*/ 98065 h 98064"/>
                        <a:gd name="connsiteX4" fmla="*/ 0 w 35032"/>
                        <a:gd name="connsiteY4" fmla="*/ 20289 h 98064"/>
                        <a:gd name="connsiteX5" fmla="*/ 7033 w 35032"/>
                        <a:gd name="connsiteY5" fmla="*/ 16231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8064">
                          <a:moveTo>
                            <a:pt x="35033" y="0"/>
                          </a:moveTo>
                          <a:lnTo>
                            <a:pt x="35033" y="77775"/>
                          </a:lnTo>
                          <a:lnTo>
                            <a:pt x="7033" y="94007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7033" y="1623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4" name="Freeform: Shape 6832">
                      <a:extLst>
                        <a:ext uri="{FF2B5EF4-FFF2-40B4-BE49-F238E27FC236}">
                          <a16:creationId xmlns:a16="http://schemas.microsoft.com/office/drawing/2014/main" id="{C0AEB26E-4311-83A4-8A49-75C917F40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484430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0 w 35168"/>
                        <a:gd name="connsiteY2" fmla="*/ 97930 h 97929"/>
                        <a:gd name="connsiteX3" fmla="*/ 0 w 35168"/>
                        <a:gd name="connsiteY3" fmla="*/ 2028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0" y="97930"/>
                          </a:lnTo>
                          <a:lnTo>
                            <a:pt x="0" y="2028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5" name="Freeform: Shape 6833">
                      <a:extLst>
                        <a:ext uri="{FF2B5EF4-FFF2-40B4-BE49-F238E27FC236}">
                          <a16:creationId xmlns:a16="http://schemas.microsoft.com/office/drawing/2014/main" id="{32E59901-D78E-3367-A6BC-EBB8ACB537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732635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0 w 35168"/>
                        <a:gd name="connsiteY2" fmla="*/ 97929 h 97929"/>
                        <a:gd name="connsiteX3" fmla="*/ 0 w 35168"/>
                        <a:gd name="connsiteY3" fmla="*/ 20154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lnTo>
                            <a:pt x="0" y="20154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6" name="Freeform: Shape 6834">
                      <a:extLst>
                        <a:ext uri="{FF2B5EF4-FFF2-40B4-BE49-F238E27FC236}">
                          <a16:creationId xmlns:a16="http://schemas.microsoft.com/office/drawing/2014/main" id="{AAA3E82F-2FD3-B9E4-1EA0-A3317CD79F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567075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0 h 98064"/>
                        <a:gd name="connsiteX1" fmla="*/ 35168 w 35168"/>
                        <a:gd name="connsiteY1" fmla="*/ 77775 h 98064"/>
                        <a:gd name="connsiteX2" fmla="*/ 0 w 35168"/>
                        <a:gd name="connsiteY2" fmla="*/ 98065 h 98064"/>
                        <a:gd name="connsiteX3" fmla="*/ 0 w 35168"/>
                        <a:gd name="connsiteY3" fmla="*/ 20289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7" name="Freeform: Shape 6835">
                      <a:extLst>
                        <a:ext uri="{FF2B5EF4-FFF2-40B4-BE49-F238E27FC236}">
                          <a16:creationId xmlns:a16="http://schemas.microsoft.com/office/drawing/2014/main" id="{42720B7D-B720-D6E8-406E-EE2FCDA2D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837869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0 h 97929"/>
                        <a:gd name="connsiteX1" fmla="*/ 35033 w 35032"/>
                        <a:gd name="connsiteY1" fmla="*/ 77640 h 97929"/>
                        <a:gd name="connsiteX2" fmla="*/ 7033 w 35032"/>
                        <a:gd name="connsiteY2" fmla="*/ 93872 h 97929"/>
                        <a:gd name="connsiteX3" fmla="*/ 0 w 35032"/>
                        <a:gd name="connsiteY3" fmla="*/ 97930 h 97929"/>
                        <a:gd name="connsiteX4" fmla="*/ 0 w 35032"/>
                        <a:gd name="connsiteY4" fmla="*/ 20289 h 97929"/>
                        <a:gd name="connsiteX5" fmla="*/ 7033 w 35032"/>
                        <a:gd name="connsiteY5" fmla="*/ 16232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0"/>
                          </a:moveTo>
                          <a:lnTo>
                            <a:pt x="35033" y="77640"/>
                          </a:lnTo>
                          <a:lnTo>
                            <a:pt x="7033" y="93872"/>
                          </a:lnTo>
                          <a:lnTo>
                            <a:pt x="0" y="97930"/>
                          </a:lnTo>
                          <a:lnTo>
                            <a:pt x="0" y="20289"/>
                          </a:lnTo>
                          <a:lnTo>
                            <a:pt x="7033" y="1623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8" name="Freeform: Shape 6836">
                      <a:extLst>
                        <a:ext uri="{FF2B5EF4-FFF2-40B4-BE49-F238E27FC236}">
                          <a16:creationId xmlns:a16="http://schemas.microsoft.com/office/drawing/2014/main" id="{1A82B248-D1C6-41CC-00B7-6D1E7E829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589799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0 h 97929"/>
                        <a:gd name="connsiteX1" fmla="*/ 35033 w 35032"/>
                        <a:gd name="connsiteY1" fmla="*/ 77640 h 97929"/>
                        <a:gd name="connsiteX2" fmla="*/ 7033 w 35032"/>
                        <a:gd name="connsiteY2" fmla="*/ 93872 h 97929"/>
                        <a:gd name="connsiteX3" fmla="*/ 0 w 35032"/>
                        <a:gd name="connsiteY3" fmla="*/ 97929 h 97929"/>
                        <a:gd name="connsiteX4" fmla="*/ 0 w 35032"/>
                        <a:gd name="connsiteY4" fmla="*/ 20154 h 97929"/>
                        <a:gd name="connsiteX5" fmla="*/ 7033 w 35032"/>
                        <a:gd name="connsiteY5" fmla="*/ 16096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0"/>
                          </a:moveTo>
                          <a:lnTo>
                            <a:pt x="35033" y="77640"/>
                          </a:lnTo>
                          <a:lnTo>
                            <a:pt x="7033" y="93872"/>
                          </a:lnTo>
                          <a:lnTo>
                            <a:pt x="0" y="97929"/>
                          </a:lnTo>
                          <a:lnTo>
                            <a:pt x="0" y="20154"/>
                          </a:lnTo>
                          <a:lnTo>
                            <a:pt x="7033" y="1609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9" name="Freeform: Shape 6837">
                      <a:extLst>
                        <a:ext uri="{FF2B5EF4-FFF2-40B4-BE49-F238E27FC236}">
                          <a16:creationId xmlns:a16="http://schemas.microsoft.com/office/drawing/2014/main" id="{98463B1C-2C5D-7804-6123-E22694EB4F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672444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0 h 97929"/>
                        <a:gd name="connsiteX1" fmla="*/ 35033 w 35032"/>
                        <a:gd name="connsiteY1" fmla="*/ 77640 h 97929"/>
                        <a:gd name="connsiteX2" fmla="*/ 7033 w 35032"/>
                        <a:gd name="connsiteY2" fmla="*/ 93871 h 97929"/>
                        <a:gd name="connsiteX3" fmla="*/ 0 w 35032"/>
                        <a:gd name="connsiteY3" fmla="*/ 97929 h 97929"/>
                        <a:gd name="connsiteX4" fmla="*/ 0 w 35032"/>
                        <a:gd name="connsiteY4" fmla="*/ 20289 h 97929"/>
                        <a:gd name="connsiteX5" fmla="*/ 7033 w 35032"/>
                        <a:gd name="connsiteY5" fmla="*/ 16231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0"/>
                          </a:moveTo>
                          <a:lnTo>
                            <a:pt x="35033" y="77640"/>
                          </a:lnTo>
                          <a:lnTo>
                            <a:pt x="7033" y="93871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7033" y="1623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0" name="Freeform: Shape 6838">
                      <a:extLst>
                        <a:ext uri="{FF2B5EF4-FFF2-40B4-BE49-F238E27FC236}">
                          <a16:creationId xmlns:a16="http://schemas.microsoft.com/office/drawing/2014/main" id="{6C7FA63C-A9EA-EC86-95B0-AA88E519A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755224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0 h 97929"/>
                        <a:gd name="connsiteX1" fmla="*/ 35033 w 35032"/>
                        <a:gd name="connsiteY1" fmla="*/ 77640 h 97929"/>
                        <a:gd name="connsiteX2" fmla="*/ 7033 w 35032"/>
                        <a:gd name="connsiteY2" fmla="*/ 93872 h 97929"/>
                        <a:gd name="connsiteX3" fmla="*/ 0 w 35032"/>
                        <a:gd name="connsiteY3" fmla="*/ 97929 h 97929"/>
                        <a:gd name="connsiteX4" fmla="*/ 0 w 35032"/>
                        <a:gd name="connsiteY4" fmla="*/ 20154 h 97929"/>
                        <a:gd name="connsiteX5" fmla="*/ 7033 w 35032"/>
                        <a:gd name="connsiteY5" fmla="*/ 16096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0"/>
                          </a:moveTo>
                          <a:lnTo>
                            <a:pt x="35033" y="77640"/>
                          </a:lnTo>
                          <a:lnTo>
                            <a:pt x="7033" y="93872"/>
                          </a:lnTo>
                          <a:lnTo>
                            <a:pt x="0" y="97929"/>
                          </a:lnTo>
                          <a:lnTo>
                            <a:pt x="0" y="20154"/>
                          </a:lnTo>
                          <a:lnTo>
                            <a:pt x="7033" y="1609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1" name="Freeform: Shape 6839">
                      <a:extLst>
                        <a:ext uri="{FF2B5EF4-FFF2-40B4-BE49-F238E27FC236}">
                          <a16:creationId xmlns:a16="http://schemas.microsoft.com/office/drawing/2014/main" id="{614D4B41-27A1-4F4B-48A8-35C0596D48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461842"/>
                      <a:ext cx="35167" cy="97929"/>
                    </a:xfrm>
                    <a:custGeom>
                      <a:avLst/>
                      <a:gdLst>
                        <a:gd name="connsiteX0" fmla="*/ 35168 w 35167"/>
                        <a:gd name="connsiteY0" fmla="*/ 0 h 97929"/>
                        <a:gd name="connsiteX1" fmla="*/ 35168 w 35167"/>
                        <a:gd name="connsiteY1" fmla="*/ 77640 h 97929"/>
                        <a:gd name="connsiteX2" fmla="*/ 20018 w 35167"/>
                        <a:gd name="connsiteY2" fmla="*/ 86432 h 97929"/>
                        <a:gd name="connsiteX3" fmla="*/ 0 w 35167"/>
                        <a:gd name="connsiteY3" fmla="*/ 97929 h 97929"/>
                        <a:gd name="connsiteX4" fmla="*/ 0 w 35167"/>
                        <a:gd name="connsiteY4" fmla="*/ 20289 h 97929"/>
                        <a:gd name="connsiteX5" fmla="*/ 20018 w 35167"/>
                        <a:gd name="connsiteY5" fmla="*/ 8657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0018" y="86432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20018" y="865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2" name="Freeform: Shape 6840">
                      <a:extLst>
                        <a:ext uri="{FF2B5EF4-FFF2-40B4-BE49-F238E27FC236}">
                          <a16:creationId xmlns:a16="http://schemas.microsoft.com/office/drawing/2014/main" id="{0013FCFC-2FFA-4FA1-03DC-7CFC7BB12A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815280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0 w 35168"/>
                        <a:gd name="connsiteY2" fmla="*/ 97929 h 97929"/>
                        <a:gd name="connsiteX3" fmla="*/ 0 w 35168"/>
                        <a:gd name="connsiteY3" fmla="*/ 2028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3" name="Freeform: Shape 6841">
                      <a:extLst>
                        <a:ext uri="{FF2B5EF4-FFF2-40B4-BE49-F238E27FC236}">
                          <a16:creationId xmlns:a16="http://schemas.microsoft.com/office/drawing/2014/main" id="{5257A734-2A2B-D7C4-0285-5DF783008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710047"/>
                      <a:ext cx="35167" cy="97929"/>
                    </a:xfrm>
                    <a:custGeom>
                      <a:avLst/>
                      <a:gdLst>
                        <a:gd name="connsiteX0" fmla="*/ 35168 w 35167"/>
                        <a:gd name="connsiteY0" fmla="*/ 0 h 97929"/>
                        <a:gd name="connsiteX1" fmla="*/ 35168 w 35167"/>
                        <a:gd name="connsiteY1" fmla="*/ 77640 h 97929"/>
                        <a:gd name="connsiteX2" fmla="*/ 20018 w 35167"/>
                        <a:gd name="connsiteY2" fmla="*/ 86297 h 97929"/>
                        <a:gd name="connsiteX3" fmla="*/ 0 w 35167"/>
                        <a:gd name="connsiteY3" fmla="*/ 97929 h 97929"/>
                        <a:gd name="connsiteX4" fmla="*/ 0 w 35167"/>
                        <a:gd name="connsiteY4" fmla="*/ 20154 h 97929"/>
                        <a:gd name="connsiteX5" fmla="*/ 20018 w 35167"/>
                        <a:gd name="connsiteY5" fmla="*/ 8657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0018" y="86297"/>
                          </a:lnTo>
                          <a:lnTo>
                            <a:pt x="0" y="97929"/>
                          </a:lnTo>
                          <a:lnTo>
                            <a:pt x="0" y="20154"/>
                          </a:lnTo>
                          <a:lnTo>
                            <a:pt x="20018" y="865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4" name="Freeform: Shape 6842">
                      <a:extLst>
                        <a:ext uri="{FF2B5EF4-FFF2-40B4-BE49-F238E27FC236}">
                          <a16:creationId xmlns:a16="http://schemas.microsoft.com/office/drawing/2014/main" id="{AB270D01-D93C-7DEA-7445-1811774CB7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792691"/>
                      <a:ext cx="35167" cy="97929"/>
                    </a:xfrm>
                    <a:custGeom>
                      <a:avLst/>
                      <a:gdLst>
                        <a:gd name="connsiteX0" fmla="*/ 35168 w 35167"/>
                        <a:gd name="connsiteY0" fmla="*/ 0 h 97929"/>
                        <a:gd name="connsiteX1" fmla="*/ 35168 w 35167"/>
                        <a:gd name="connsiteY1" fmla="*/ 77640 h 97929"/>
                        <a:gd name="connsiteX2" fmla="*/ 20018 w 35167"/>
                        <a:gd name="connsiteY2" fmla="*/ 86432 h 97929"/>
                        <a:gd name="connsiteX3" fmla="*/ 0 w 35167"/>
                        <a:gd name="connsiteY3" fmla="*/ 97929 h 97929"/>
                        <a:gd name="connsiteX4" fmla="*/ 0 w 35167"/>
                        <a:gd name="connsiteY4" fmla="*/ 20289 h 97929"/>
                        <a:gd name="connsiteX5" fmla="*/ 20018 w 35167"/>
                        <a:gd name="connsiteY5" fmla="*/ 8657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0018" y="86432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20018" y="865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5" name="Freeform: Shape 6843">
                      <a:extLst>
                        <a:ext uri="{FF2B5EF4-FFF2-40B4-BE49-F238E27FC236}">
                          <a16:creationId xmlns:a16="http://schemas.microsoft.com/office/drawing/2014/main" id="{FED8F84F-0879-27F1-7BD1-396F30071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875471"/>
                      <a:ext cx="35167" cy="97929"/>
                    </a:xfrm>
                    <a:custGeom>
                      <a:avLst/>
                      <a:gdLst>
                        <a:gd name="connsiteX0" fmla="*/ 35168 w 35167"/>
                        <a:gd name="connsiteY0" fmla="*/ 0 h 97929"/>
                        <a:gd name="connsiteX1" fmla="*/ 35168 w 35167"/>
                        <a:gd name="connsiteY1" fmla="*/ 77640 h 97929"/>
                        <a:gd name="connsiteX2" fmla="*/ 20018 w 35167"/>
                        <a:gd name="connsiteY2" fmla="*/ 86297 h 97929"/>
                        <a:gd name="connsiteX3" fmla="*/ 0 w 35167"/>
                        <a:gd name="connsiteY3" fmla="*/ 97930 h 97929"/>
                        <a:gd name="connsiteX4" fmla="*/ 0 w 35167"/>
                        <a:gd name="connsiteY4" fmla="*/ 20154 h 97929"/>
                        <a:gd name="connsiteX5" fmla="*/ 20018 w 35167"/>
                        <a:gd name="connsiteY5" fmla="*/ 8657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0018" y="86297"/>
                          </a:lnTo>
                          <a:lnTo>
                            <a:pt x="0" y="97930"/>
                          </a:lnTo>
                          <a:lnTo>
                            <a:pt x="0" y="20154"/>
                          </a:lnTo>
                          <a:lnTo>
                            <a:pt x="20018" y="865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6" name="Freeform: Shape 6844">
                      <a:extLst>
                        <a:ext uri="{FF2B5EF4-FFF2-40B4-BE49-F238E27FC236}">
                          <a16:creationId xmlns:a16="http://schemas.microsoft.com/office/drawing/2014/main" id="{83BDCC67-88F0-7E32-2871-30C1A237D0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627266"/>
                      <a:ext cx="35167" cy="97929"/>
                    </a:xfrm>
                    <a:custGeom>
                      <a:avLst/>
                      <a:gdLst>
                        <a:gd name="connsiteX0" fmla="*/ 35168 w 35167"/>
                        <a:gd name="connsiteY0" fmla="*/ 0 h 97929"/>
                        <a:gd name="connsiteX1" fmla="*/ 35168 w 35167"/>
                        <a:gd name="connsiteY1" fmla="*/ 77640 h 97929"/>
                        <a:gd name="connsiteX2" fmla="*/ 20018 w 35167"/>
                        <a:gd name="connsiteY2" fmla="*/ 86297 h 97929"/>
                        <a:gd name="connsiteX3" fmla="*/ 0 w 35167"/>
                        <a:gd name="connsiteY3" fmla="*/ 97930 h 97929"/>
                        <a:gd name="connsiteX4" fmla="*/ 0 w 35167"/>
                        <a:gd name="connsiteY4" fmla="*/ 20289 h 97929"/>
                        <a:gd name="connsiteX5" fmla="*/ 20018 w 35167"/>
                        <a:gd name="connsiteY5" fmla="*/ 8657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0018" y="86297"/>
                          </a:lnTo>
                          <a:lnTo>
                            <a:pt x="0" y="97930"/>
                          </a:lnTo>
                          <a:lnTo>
                            <a:pt x="0" y="20289"/>
                          </a:lnTo>
                          <a:lnTo>
                            <a:pt x="20018" y="865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7" name="Freeform: Shape 6845">
                      <a:extLst>
                        <a:ext uri="{FF2B5EF4-FFF2-40B4-BE49-F238E27FC236}">
                          <a16:creationId xmlns:a16="http://schemas.microsoft.com/office/drawing/2014/main" id="{1E4F7949-B9A5-5248-E956-1B1A7D9662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898060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0 w 35168"/>
                        <a:gd name="connsiteY2" fmla="*/ 97929 h 97929"/>
                        <a:gd name="connsiteX3" fmla="*/ 0 w 35168"/>
                        <a:gd name="connsiteY3" fmla="*/ 20154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lnTo>
                            <a:pt x="0" y="20154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8" name="Freeform: Shape 6846">
                      <a:extLst>
                        <a:ext uri="{FF2B5EF4-FFF2-40B4-BE49-F238E27FC236}">
                          <a16:creationId xmlns:a16="http://schemas.microsoft.com/office/drawing/2014/main" id="{B4B02439-0725-1C1D-E57E-5210F79EA8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544486"/>
                      <a:ext cx="35167" cy="98064"/>
                    </a:xfrm>
                    <a:custGeom>
                      <a:avLst/>
                      <a:gdLst>
                        <a:gd name="connsiteX0" fmla="*/ 35168 w 35167"/>
                        <a:gd name="connsiteY0" fmla="*/ 0 h 98064"/>
                        <a:gd name="connsiteX1" fmla="*/ 35168 w 35167"/>
                        <a:gd name="connsiteY1" fmla="*/ 77775 h 98064"/>
                        <a:gd name="connsiteX2" fmla="*/ 20018 w 35167"/>
                        <a:gd name="connsiteY2" fmla="*/ 86432 h 98064"/>
                        <a:gd name="connsiteX3" fmla="*/ 0 w 35167"/>
                        <a:gd name="connsiteY3" fmla="*/ 98065 h 98064"/>
                        <a:gd name="connsiteX4" fmla="*/ 0 w 35167"/>
                        <a:gd name="connsiteY4" fmla="*/ 20289 h 98064"/>
                        <a:gd name="connsiteX5" fmla="*/ 20018 w 35167"/>
                        <a:gd name="connsiteY5" fmla="*/ 8792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7" h="98064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0018" y="86432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0018" y="879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09" name="Freeform: Shape 6847">
                      <a:extLst>
                        <a:ext uri="{FF2B5EF4-FFF2-40B4-BE49-F238E27FC236}">
                          <a16:creationId xmlns:a16="http://schemas.microsoft.com/office/drawing/2014/main" id="{A0911AEF-6FB0-C53A-9150-EEECDB2BB1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9298" y="4507019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0 h 97929"/>
                        <a:gd name="connsiteX1" fmla="*/ 35033 w 35032"/>
                        <a:gd name="connsiteY1" fmla="*/ 77640 h 97929"/>
                        <a:gd name="connsiteX2" fmla="*/ 7033 w 35032"/>
                        <a:gd name="connsiteY2" fmla="*/ 93872 h 97929"/>
                        <a:gd name="connsiteX3" fmla="*/ 0 w 35032"/>
                        <a:gd name="connsiteY3" fmla="*/ 97929 h 97929"/>
                        <a:gd name="connsiteX4" fmla="*/ 0 w 35032"/>
                        <a:gd name="connsiteY4" fmla="*/ 20289 h 97929"/>
                        <a:gd name="connsiteX5" fmla="*/ 7033 w 35032"/>
                        <a:gd name="connsiteY5" fmla="*/ 16232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0"/>
                          </a:moveTo>
                          <a:lnTo>
                            <a:pt x="35033" y="77640"/>
                          </a:lnTo>
                          <a:lnTo>
                            <a:pt x="7033" y="93872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7033" y="1623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0" name="Freeform: Shape 6848">
                      <a:extLst>
                        <a:ext uri="{FF2B5EF4-FFF2-40B4-BE49-F238E27FC236}">
                          <a16:creationId xmlns:a16="http://schemas.microsoft.com/office/drawing/2014/main" id="{8C178F2A-0C33-5AD1-F9C0-796555B668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965691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0 h 98064"/>
                        <a:gd name="connsiteX1" fmla="*/ 35168 w 35168"/>
                        <a:gd name="connsiteY1" fmla="*/ 77775 h 98064"/>
                        <a:gd name="connsiteX2" fmla="*/ 21507 w 35168"/>
                        <a:gd name="connsiteY2" fmla="*/ 85620 h 98064"/>
                        <a:gd name="connsiteX3" fmla="*/ 0 w 35168"/>
                        <a:gd name="connsiteY3" fmla="*/ 98065 h 98064"/>
                        <a:gd name="connsiteX4" fmla="*/ 0 w 35168"/>
                        <a:gd name="connsiteY4" fmla="*/ 20289 h 98064"/>
                        <a:gd name="connsiteX5" fmla="*/ 21507 w 35168"/>
                        <a:gd name="connsiteY5" fmla="*/ 7980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1507" y="85620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1507" y="798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1" name="Freeform: Shape 6849">
                      <a:extLst>
                        <a:ext uri="{FF2B5EF4-FFF2-40B4-BE49-F238E27FC236}">
                          <a16:creationId xmlns:a16="http://schemas.microsoft.com/office/drawing/2014/main" id="{BC253824-E295-AA32-E6EC-B53473E8A2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988415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77640 h 97929"/>
                        <a:gd name="connsiteX1" fmla="*/ 0 w 35168"/>
                        <a:gd name="connsiteY1" fmla="*/ 97929 h 97929"/>
                        <a:gd name="connsiteX2" fmla="*/ 0 w 35168"/>
                        <a:gd name="connsiteY2" fmla="*/ 20154 h 97929"/>
                        <a:gd name="connsiteX3" fmla="*/ 35168 w 35168"/>
                        <a:gd name="connsiteY3" fmla="*/ 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77640"/>
                          </a:moveTo>
                          <a:lnTo>
                            <a:pt x="0" y="97929"/>
                          </a:lnTo>
                          <a:lnTo>
                            <a:pt x="0" y="20154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2" name="Freeform: Shape 6850">
                      <a:extLst>
                        <a:ext uri="{FF2B5EF4-FFF2-40B4-BE49-F238E27FC236}">
                          <a16:creationId xmlns:a16="http://schemas.microsoft.com/office/drawing/2014/main" id="{B98B174E-C2F8-D05D-FDC1-8A2543342D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552197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21507 w 35168"/>
                        <a:gd name="connsiteY2" fmla="*/ 85620 h 97929"/>
                        <a:gd name="connsiteX3" fmla="*/ 0 w 35168"/>
                        <a:gd name="connsiteY3" fmla="*/ 97929 h 97929"/>
                        <a:gd name="connsiteX4" fmla="*/ 0 w 35168"/>
                        <a:gd name="connsiteY4" fmla="*/ 20289 h 97929"/>
                        <a:gd name="connsiteX5" fmla="*/ 21507 w 35168"/>
                        <a:gd name="connsiteY5" fmla="*/ 7845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21507" y="85620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21507" y="784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3" name="Freeform: Shape 6851">
                      <a:extLst>
                        <a:ext uri="{FF2B5EF4-FFF2-40B4-BE49-F238E27FC236}">
                          <a16:creationId xmlns:a16="http://schemas.microsoft.com/office/drawing/2014/main" id="{4C04D79D-26A0-1BB1-0B99-27F1B854E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634842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0 h 98064"/>
                        <a:gd name="connsiteX1" fmla="*/ 35168 w 35168"/>
                        <a:gd name="connsiteY1" fmla="*/ 77775 h 98064"/>
                        <a:gd name="connsiteX2" fmla="*/ 21507 w 35168"/>
                        <a:gd name="connsiteY2" fmla="*/ 85620 h 98064"/>
                        <a:gd name="connsiteX3" fmla="*/ 0 w 35168"/>
                        <a:gd name="connsiteY3" fmla="*/ 98065 h 98064"/>
                        <a:gd name="connsiteX4" fmla="*/ 0 w 35168"/>
                        <a:gd name="connsiteY4" fmla="*/ 20289 h 98064"/>
                        <a:gd name="connsiteX5" fmla="*/ 21507 w 35168"/>
                        <a:gd name="connsiteY5" fmla="*/ 7845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1507" y="85620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1507" y="784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4" name="Freeform: Shape 6852">
                      <a:extLst>
                        <a:ext uri="{FF2B5EF4-FFF2-40B4-BE49-F238E27FC236}">
                          <a16:creationId xmlns:a16="http://schemas.microsoft.com/office/drawing/2014/main" id="{54E7F122-F890-CE99-828F-00D0362800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717621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775 h 97929"/>
                        <a:gd name="connsiteX2" fmla="*/ 21507 w 35168"/>
                        <a:gd name="connsiteY2" fmla="*/ 85620 h 97929"/>
                        <a:gd name="connsiteX3" fmla="*/ 0 w 35168"/>
                        <a:gd name="connsiteY3" fmla="*/ 97929 h 97929"/>
                        <a:gd name="connsiteX4" fmla="*/ 0 w 35168"/>
                        <a:gd name="connsiteY4" fmla="*/ 20289 h 97929"/>
                        <a:gd name="connsiteX5" fmla="*/ 21507 w 35168"/>
                        <a:gd name="connsiteY5" fmla="*/ 7845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1507" y="85620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21507" y="784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5" name="Freeform: Shape 6853">
                      <a:extLst>
                        <a:ext uri="{FF2B5EF4-FFF2-40B4-BE49-F238E27FC236}">
                          <a16:creationId xmlns:a16="http://schemas.microsoft.com/office/drawing/2014/main" id="{45B20C41-4EEB-39E2-7D4B-16087229A9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905635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77640 h 97929"/>
                        <a:gd name="connsiteX1" fmla="*/ 0 w 35168"/>
                        <a:gd name="connsiteY1" fmla="*/ 97929 h 97929"/>
                        <a:gd name="connsiteX2" fmla="*/ 0 w 35168"/>
                        <a:gd name="connsiteY2" fmla="*/ 20289 h 97929"/>
                        <a:gd name="connsiteX3" fmla="*/ 35168 w 35168"/>
                        <a:gd name="connsiteY3" fmla="*/ 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77640"/>
                          </a:move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6" name="Freeform: Shape 6854">
                      <a:extLst>
                        <a:ext uri="{FF2B5EF4-FFF2-40B4-BE49-F238E27FC236}">
                          <a16:creationId xmlns:a16="http://schemas.microsoft.com/office/drawing/2014/main" id="{3CE9F907-4757-81EE-DBB3-C481ACD2BB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574785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77640 h 97929"/>
                        <a:gd name="connsiteX1" fmla="*/ 0 w 35168"/>
                        <a:gd name="connsiteY1" fmla="*/ 97929 h 97929"/>
                        <a:gd name="connsiteX2" fmla="*/ 0 w 35168"/>
                        <a:gd name="connsiteY2" fmla="*/ 20289 h 97929"/>
                        <a:gd name="connsiteX3" fmla="*/ 35168 w 35168"/>
                        <a:gd name="connsiteY3" fmla="*/ 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77640"/>
                          </a:move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7" name="Freeform: Shape 6855">
                      <a:extLst>
                        <a:ext uri="{FF2B5EF4-FFF2-40B4-BE49-F238E27FC236}">
                          <a16:creationId xmlns:a16="http://schemas.microsoft.com/office/drawing/2014/main" id="{B3BA5606-9D8F-A2D5-1A81-8490C98125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657430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77775 h 98064"/>
                        <a:gd name="connsiteX1" fmla="*/ 0 w 35168"/>
                        <a:gd name="connsiteY1" fmla="*/ 98065 h 98064"/>
                        <a:gd name="connsiteX2" fmla="*/ 0 w 35168"/>
                        <a:gd name="connsiteY2" fmla="*/ 20289 h 98064"/>
                        <a:gd name="connsiteX3" fmla="*/ 35168 w 35168"/>
                        <a:gd name="connsiteY3" fmla="*/ 0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77775"/>
                          </a:move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8" name="Freeform: Shape 6856">
                      <a:extLst>
                        <a:ext uri="{FF2B5EF4-FFF2-40B4-BE49-F238E27FC236}">
                          <a16:creationId xmlns:a16="http://schemas.microsoft.com/office/drawing/2014/main" id="{A44AC287-083A-E20B-7FEC-6D939F2C5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822855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77775 h 98064"/>
                        <a:gd name="connsiteX1" fmla="*/ 0 w 35168"/>
                        <a:gd name="connsiteY1" fmla="*/ 98065 h 98064"/>
                        <a:gd name="connsiteX2" fmla="*/ 0 w 35168"/>
                        <a:gd name="connsiteY2" fmla="*/ 20289 h 98064"/>
                        <a:gd name="connsiteX3" fmla="*/ 35168 w 35168"/>
                        <a:gd name="connsiteY3" fmla="*/ 0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77775"/>
                          </a:move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19" name="Freeform: Shape 6857">
                      <a:extLst>
                        <a:ext uri="{FF2B5EF4-FFF2-40B4-BE49-F238E27FC236}">
                          <a16:creationId xmlns:a16="http://schemas.microsoft.com/office/drawing/2014/main" id="{B1C6135A-E7E3-57F0-0414-FAB787789A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891" y="4740210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77640 h 97929"/>
                        <a:gd name="connsiteX1" fmla="*/ 0 w 35168"/>
                        <a:gd name="connsiteY1" fmla="*/ 97930 h 97929"/>
                        <a:gd name="connsiteX2" fmla="*/ 0 w 35168"/>
                        <a:gd name="connsiteY2" fmla="*/ 20289 h 97929"/>
                        <a:gd name="connsiteX3" fmla="*/ 35168 w 35168"/>
                        <a:gd name="connsiteY3" fmla="*/ 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77640"/>
                          </a:moveTo>
                          <a:lnTo>
                            <a:pt x="0" y="97930"/>
                          </a:lnTo>
                          <a:lnTo>
                            <a:pt x="0" y="20289"/>
                          </a:lnTo>
                          <a:lnTo>
                            <a:pt x="35168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0" name="Freeform: Shape 6858">
                      <a:extLst>
                        <a:ext uri="{FF2B5EF4-FFF2-40B4-BE49-F238E27FC236}">
                          <a16:creationId xmlns:a16="http://schemas.microsoft.com/office/drawing/2014/main" id="{567F5CE2-5252-0131-C72F-1ED070228A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072" y="4695033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30028 w 35168"/>
                        <a:gd name="connsiteY2" fmla="*/ 80616 h 97929"/>
                        <a:gd name="connsiteX3" fmla="*/ 135 w 35168"/>
                        <a:gd name="connsiteY3" fmla="*/ 97929 h 97929"/>
                        <a:gd name="connsiteX4" fmla="*/ 0 w 35168"/>
                        <a:gd name="connsiteY4" fmla="*/ 20289 h 97929"/>
                        <a:gd name="connsiteX5" fmla="*/ 30028 w 35168"/>
                        <a:gd name="connsiteY5" fmla="*/ 2976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30028" y="80616"/>
                          </a:lnTo>
                          <a:lnTo>
                            <a:pt x="135" y="97929"/>
                          </a:lnTo>
                          <a:lnTo>
                            <a:pt x="0" y="20289"/>
                          </a:lnTo>
                          <a:lnTo>
                            <a:pt x="30028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1" name="Freeform: Shape 6859">
                      <a:extLst>
                        <a:ext uri="{FF2B5EF4-FFF2-40B4-BE49-F238E27FC236}">
                          <a16:creationId xmlns:a16="http://schemas.microsoft.com/office/drawing/2014/main" id="{13AF79DA-AA1A-6DB3-32C9-7573DDA122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777678"/>
                      <a:ext cx="35032" cy="98064"/>
                    </a:xfrm>
                    <a:custGeom>
                      <a:avLst/>
                      <a:gdLst>
                        <a:gd name="connsiteX0" fmla="*/ 35033 w 35032"/>
                        <a:gd name="connsiteY0" fmla="*/ 0 h 98064"/>
                        <a:gd name="connsiteX1" fmla="*/ 35033 w 35032"/>
                        <a:gd name="connsiteY1" fmla="*/ 77775 h 98064"/>
                        <a:gd name="connsiteX2" fmla="*/ 29893 w 35032"/>
                        <a:gd name="connsiteY2" fmla="*/ 80751 h 98064"/>
                        <a:gd name="connsiteX3" fmla="*/ 0 w 35032"/>
                        <a:gd name="connsiteY3" fmla="*/ 98065 h 98064"/>
                        <a:gd name="connsiteX4" fmla="*/ 0 w 35032"/>
                        <a:gd name="connsiteY4" fmla="*/ 20289 h 98064"/>
                        <a:gd name="connsiteX5" fmla="*/ 29893 w 35032"/>
                        <a:gd name="connsiteY5" fmla="*/ 2976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8064">
                          <a:moveTo>
                            <a:pt x="35033" y="0"/>
                          </a:moveTo>
                          <a:lnTo>
                            <a:pt x="35033" y="77775"/>
                          </a:lnTo>
                          <a:lnTo>
                            <a:pt x="29893" y="80751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9893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2" name="Freeform: Shape 6860">
                      <a:extLst>
                        <a:ext uri="{FF2B5EF4-FFF2-40B4-BE49-F238E27FC236}">
                          <a16:creationId xmlns:a16="http://schemas.microsoft.com/office/drawing/2014/main" id="{B5709549-8AB9-E9A4-9624-A7418C1740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612253"/>
                      <a:ext cx="35032" cy="98064"/>
                    </a:xfrm>
                    <a:custGeom>
                      <a:avLst/>
                      <a:gdLst>
                        <a:gd name="connsiteX0" fmla="*/ 35033 w 35032"/>
                        <a:gd name="connsiteY0" fmla="*/ 0 h 98064"/>
                        <a:gd name="connsiteX1" fmla="*/ 35033 w 35032"/>
                        <a:gd name="connsiteY1" fmla="*/ 77775 h 98064"/>
                        <a:gd name="connsiteX2" fmla="*/ 29893 w 35032"/>
                        <a:gd name="connsiteY2" fmla="*/ 80751 h 98064"/>
                        <a:gd name="connsiteX3" fmla="*/ 0 w 35032"/>
                        <a:gd name="connsiteY3" fmla="*/ 98065 h 98064"/>
                        <a:gd name="connsiteX4" fmla="*/ 0 w 35032"/>
                        <a:gd name="connsiteY4" fmla="*/ 20289 h 98064"/>
                        <a:gd name="connsiteX5" fmla="*/ 29893 w 35032"/>
                        <a:gd name="connsiteY5" fmla="*/ 2976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8064">
                          <a:moveTo>
                            <a:pt x="35033" y="0"/>
                          </a:moveTo>
                          <a:lnTo>
                            <a:pt x="35033" y="77775"/>
                          </a:lnTo>
                          <a:lnTo>
                            <a:pt x="29893" y="80751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9893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3" name="Freeform: Shape 6861">
                      <a:extLst>
                        <a:ext uri="{FF2B5EF4-FFF2-40B4-BE49-F238E27FC236}">
                          <a16:creationId xmlns:a16="http://schemas.microsoft.com/office/drawing/2014/main" id="{EC7EE4D1-8F08-6D6C-374B-BB3D55CBD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860458"/>
                      <a:ext cx="35032" cy="97929"/>
                    </a:xfrm>
                    <a:custGeom>
                      <a:avLst/>
                      <a:gdLst>
                        <a:gd name="connsiteX0" fmla="*/ 35033 w 35032"/>
                        <a:gd name="connsiteY0" fmla="*/ 77775 h 97929"/>
                        <a:gd name="connsiteX1" fmla="*/ 29893 w 35032"/>
                        <a:gd name="connsiteY1" fmla="*/ 80616 h 97929"/>
                        <a:gd name="connsiteX2" fmla="*/ 0 w 35032"/>
                        <a:gd name="connsiteY2" fmla="*/ 97929 h 97929"/>
                        <a:gd name="connsiteX3" fmla="*/ 0 w 35032"/>
                        <a:gd name="connsiteY3" fmla="*/ 20289 h 97929"/>
                        <a:gd name="connsiteX4" fmla="*/ 29893 w 35032"/>
                        <a:gd name="connsiteY4" fmla="*/ 2976 h 97929"/>
                        <a:gd name="connsiteX5" fmla="*/ 35033 w 35032"/>
                        <a:gd name="connsiteY5" fmla="*/ 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032" h="97929">
                          <a:moveTo>
                            <a:pt x="35033" y="77775"/>
                          </a:moveTo>
                          <a:lnTo>
                            <a:pt x="29893" y="80616"/>
                          </a:lnTo>
                          <a:lnTo>
                            <a:pt x="0" y="97929"/>
                          </a:lnTo>
                          <a:lnTo>
                            <a:pt x="0" y="20289"/>
                          </a:lnTo>
                          <a:lnTo>
                            <a:pt x="29893" y="2976"/>
                          </a:lnTo>
                          <a:lnTo>
                            <a:pt x="35033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4" name="Freeform: Shape 6862">
                      <a:extLst>
                        <a:ext uri="{FF2B5EF4-FFF2-40B4-BE49-F238E27FC236}">
                          <a16:creationId xmlns:a16="http://schemas.microsoft.com/office/drawing/2014/main" id="{DCB6A01C-D7EB-7F34-9FAB-BE1668A6CD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072" y="4529608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640 h 97929"/>
                        <a:gd name="connsiteX2" fmla="*/ 30028 w 35168"/>
                        <a:gd name="connsiteY2" fmla="*/ 80616 h 97929"/>
                        <a:gd name="connsiteX3" fmla="*/ 0 w 35168"/>
                        <a:gd name="connsiteY3" fmla="*/ 97930 h 97929"/>
                        <a:gd name="connsiteX4" fmla="*/ 0 w 35168"/>
                        <a:gd name="connsiteY4" fmla="*/ 20289 h 97929"/>
                        <a:gd name="connsiteX5" fmla="*/ 30028 w 35168"/>
                        <a:gd name="connsiteY5" fmla="*/ 2976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640"/>
                          </a:lnTo>
                          <a:lnTo>
                            <a:pt x="30028" y="80616"/>
                          </a:lnTo>
                          <a:lnTo>
                            <a:pt x="0" y="97930"/>
                          </a:lnTo>
                          <a:lnTo>
                            <a:pt x="0" y="20289"/>
                          </a:lnTo>
                          <a:lnTo>
                            <a:pt x="30028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5" name="Freeform: Shape 6863">
                      <a:extLst>
                        <a:ext uri="{FF2B5EF4-FFF2-40B4-BE49-F238E27FC236}">
                          <a16:creationId xmlns:a16="http://schemas.microsoft.com/office/drawing/2014/main" id="{E7466522-D762-C53D-3407-83CC649AB8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883046"/>
                      <a:ext cx="35168" cy="97929"/>
                    </a:xfrm>
                    <a:custGeom>
                      <a:avLst/>
                      <a:gdLst>
                        <a:gd name="connsiteX0" fmla="*/ 35168 w 35168"/>
                        <a:gd name="connsiteY0" fmla="*/ 0 h 97929"/>
                        <a:gd name="connsiteX1" fmla="*/ 35168 w 35168"/>
                        <a:gd name="connsiteY1" fmla="*/ 77775 h 97929"/>
                        <a:gd name="connsiteX2" fmla="*/ 21507 w 35168"/>
                        <a:gd name="connsiteY2" fmla="*/ 85621 h 97929"/>
                        <a:gd name="connsiteX3" fmla="*/ 0 w 35168"/>
                        <a:gd name="connsiteY3" fmla="*/ 97930 h 97929"/>
                        <a:gd name="connsiteX4" fmla="*/ 0 w 35168"/>
                        <a:gd name="connsiteY4" fmla="*/ 20289 h 97929"/>
                        <a:gd name="connsiteX5" fmla="*/ 21507 w 35168"/>
                        <a:gd name="connsiteY5" fmla="*/ 7845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1507" y="85621"/>
                          </a:lnTo>
                          <a:lnTo>
                            <a:pt x="0" y="97930"/>
                          </a:lnTo>
                          <a:lnTo>
                            <a:pt x="0" y="20289"/>
                          </a:lnTo>
                          <a:lnTo>
                            <a:pt x="21507" y="784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026" name="Freeform: Shape 6864">
                      <a:extLst>
                        <a:ext uri="{FF2B5EF4-FFF2-40B4-BE49-F238E27FC236}">
                          <a16:creationId xmlns:a16="http://schemas.microsoft.com/office/drawing/2014/main" id="{72CECA84-05BE-E1AF-7338-506262ADAD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90982" y="4800266"/>
                      <a:ext cx="35168" cy="98064"/>
                    </a:xfrm>
                    <a:custGeom>
                      <a:avLst/>
                      <a:gdLst>
                        <a:gd name="connsiteX0" fmla="*/ 35168 w 35168"/>
                        <a:gd name="connsiteY0" fmla="*/ 0 h 98064"/>
                        <a:gd name="connsiteX1" fmla="*/ 35168 w 35168"/>
                        <a:gd name="connsiteY1" fmla="*/ 77775 h 98064"/>
                        <a:gd name="connsiteX2" fmla="*/ 21507 w 35168"/>
                        <a:gd name="connsiteY2" fmla="*/ 85621 h 98064"/>
                        <a:gd name="connsiteX3" fmla="*/ 0 w 35168"/>
                        <a:gd name="connsiteY3" fmla="*/ 98065 h 98064"/>
                        <a:gd name="connsiteX4" fmla="*/ 0 w 35168"/>
                        <a:gd name="connsiteY4" fmla="*/ 20289 h 98064"/>
                        <a:gd name="connsiteX5" fmla="*/ 21507 w 35168"/>
                        <a:gd name="connsiteY5" fmla="*/ 7980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35168" y="0"/>
                          </a:moveTo>
                          <a:lnTo>
                            <a:pt x="35168" y="77775"/>
                          </a:lnTo>
                          <a:lnTo>
                            <a:pt x="21507" y="85621"/>
                          </a:lnTo>
                          <a:lnTo>
                            <a:pt x="0" y="98065"/>
                          </a:lnTo>
                          <a:lnTo>
                            <a:pt x="0" y="20289"/>
                          </a:lnTo>
                          <a:lnTo>
                            <a:pt x="21507" y="798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960" name="Graphic 2">
                    <a:extLst>
                      <a:ext uri="{FF2B5EF4-FFF2-40B4-BE49-F238E27FC236}">
                        <a16:creationId xmlns:a16="http://schemas.microsoft.com/office/drawing/2014/main" id="{797F7FA9-CAD1-ED9B-9C73-656EDDC17A31}"/>
                      </a:ext>
                    </a:extLst>
                  </p:cNvPr>
                  <p:cNvGrpSpPr/>
                  <p:nvPr/>
                </p:nvGrpSpPr>
                <p:grpSpPr>
                  <a:xfrm>
                    <a:off x="7912488" y="4470498"/>
                    <a:ext cx="155009" cy="580812"/>
                    <a:chOff x="7912488" y="4470498"/>
                    <a:chExt cx="155009" cy="580812"/>
                  </a:xfrm>
                </p:grpSpPr>
                <p:sp>
                  <p:nvSpPr>
                    <p:cNvPr id="961" name="Freeform: Shape 6799">
                      <a:extLst>
                        <a:ext uri="{FF2B5EF4-FFF2-40B4-BE49-F238E27FC236}">
                          <a16:creationId xmlns:a16="http://schemas.microsoft.com/office/drawing/2014/main" id="{9DBAE841-86C4-5DC9-6817-C2335122F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552197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845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640 h 85620"/>
                        <a:gd name="connsiteX3" fmla="*/ 0 w 13661"/>
                        <a:gd name="connsiteY3" fmla="*/ 85620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845"/>
                          </a:moveTo>
                          <a:lnTo>
                            <a:pt x="13662" y="0"/>
                          </a:lnTo>
                          <a:lnTo>
                            <a:pt x="13662" y="77640"/>
                          </a:lnTo>
                          <a:lnTo>
                            <a:pt x="0" y="856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2" name="Freeform: Shape 6800">
                      <a:extLst>
                        <a:ext uri="{FF2B5EF4-FFF2-40B4-BE49-F238E27FC236}">
                          <a16:creationId xmlns:a16="http://schemas.microsoft.com/office/drawing/2014/main" id="{2E0C5E12-F20E-E68A-ED15-BA7325C18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634842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845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775 h 85620"/>
                        <a:gd name="connsiteX3" fmla="*/ 0 w 13661"/>
                        <a:gd name="connsiteY3" fmla="*/ 85620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845"/>
                          </a:moveTo>
                          <a:lnTo>
                            <a:pt x="13662" y="0"/>
                          </a:lnTo>
                          <a:lnTo>
                            <a:pt x="13662" y="77775"/>
                          </a:lnTo>
                          <a:lnTo>
                            <a:pt x="0" y="856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3" name="Freeform: Shape 6801">
                      <a:extLst>
                        <a:ext uri="{FF2B5EF4-FFF2-40B4-BE49-F238E27FC236}">
                          <a16:creationId xmlns:a16="http://schemas.microsoft.com/office/drawing/2014/main" id="{899D25C4-3E01-6A29-766D-BDC8478717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717621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845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775 h 85620"/>
                        <a:gd name="connsiteX3" fmla="*/ 0 w 13661"/>
                        <a:gd name="connsiteY3" fmla="*/ 85620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845"/>
                          </a:moveTo>
                          <a:lnTo>
                            <a:pt x="13662" y="0"/>
                          </a:lnTo>
                          <a:lnTo>
                            <a:pt x="13662" y="77775"/>
                          </a:lnTo>
                          <a:lnTo>
                            <a:pt x="0" y="856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4" name="Freeform: Shape 6802">
                      <a:extLst>
                        <a:ext uri="{FF2B5EF4-FFF2-40B4-BE49-F238E27FC236}">
                          <a16:creationId xmlns:a16="http://schemas.microsoft.com/office/drawing/2014/main" id="{812E4B19-F0FE-C496-65EA-04D827C235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800266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980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775 h 85620"/>
                        <a:gd name="connsiteX3" fmla="*/ 0 w 13661"/>
                        <a:gd name="connsiteY3" fmla="*/ 85621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980"/>
                          </a:moveTo>
                          <a:lnTo>
                            <a:pt x="13662" y="0"/>
                          </a:lnTo>
                          <a:lnTo>
                            <a:pt x="13662" y="77775"/>
                          </a:lnTo>
                          <a:lnTo>
                            <a:pt x="0" y="8562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5" name="Freeform: Shape 6803">
                      <a:extLst>
                        <a:ext uri="{FF2B5EF4-FFF2-40B4-BE49-F238E27FC236}">
                          <a16:creationId xmlns:a16="http://schemas.microsoft.com/office/drawing/2014/main" id="{2F88141B-1D75-7026-1246-7C609450EF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883046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845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775 h 85620"/>
                        <a:gd name="connsiteX3" fmla="*/ 0 w 13661"/>
                        <a:gd name="connsiteY3" fmla="*/ 85621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845"/>
                          </a:moveTo>
                          <a:lnTo>
                            <a:pt x="13662" y="0"/>
                          </a:lnTo>
                          <a:lnTo>
                            <a:pt x="13662" y="77775"/>
                          </a:lnTo>
                          <a:lnTo>
                            <a:pt x="0" y="85621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6" name="Freeform: Shape 6804">
                      <a:extLst>
                        <a:ext uri="{FF2B5EF4-FFF2-40B4-BE49-F238E27FC236}">
                          <a16:creationId xmlns:a16="http://schemas.microsoft.com/office/drawing/2014/main" id="{36A1FB6A-0E32-7656-2E8D-03E5C1F41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2488" y="4965691"/>
                      <a:ext cx="13661" cy="85620"/>
                    </a:xfrm>
                    <a:custGeom>
                      <a:avLst/>
                      <a:gdLst>
                        <a:gd name="connsiteX0" fmla="*/ 0 w 13661"/>
                        <a:gd name="connsiteY0" fmla="*/ 7980 h 85620"/>
                        <a:gd name="connsiteX1" fmla="*/ 13662 w 13661"/>
                        <a:gd name="connsiteY1" fmla="*/ 0 h 85620"/>
                        <a:gd name="connsiteX2" fmla="*/ 13662 w 13661"/>
                        <a:gd name="connsiteY2" fmla="*/ 77775 h 85620"/>
                        <a:gd name="connsiteX3" fmla="*/ 0 w 13661"/>
                        <a:gd name="connsiteY3" fmla="*/ 85620 h 85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3661" h="85620">
                          <a:moveTo>
                            <a:pt x="0" y="7980"/>
                          </a:moveTo>
                          <a:lnTo>
                            <a:pt x="13662" y="0"/>
                          </a:lnTo>
                          <a:lnTo>
                            <a:pt x="13662" y="77775"/>
                          </a:lnTo>
                          <a:lnTo>
                            <a:pt x="0" y="8562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7" name="Freeform: Shape 6805">
                      <a:extLst>
                        <a:ext uri="{FF2B5EF4-FFF2-40B4-BE49-F238E27FC236}">
                          <a16:creationId xmlns:a16="http://schemas.microsoft.com/office/drawing/2014/main" id="{044C1AC3-7454-96B4-D4A7-7ED9656FBC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072" y="4532583"/>
                      <a:ext cx="30028" cy="94953"/>
                    </a:xfrm>
                    <a:custGeom>
                      <a:avLst/>
                      <a:gdLst>
                        <a:gd name="connsiteX0" fmla="*/ 30028 w 30028"/>
                        <a:gd name="connsiteY0" fmla="*/ 0 h 94953"/>
                        <a:gd name="connsiteX1" fmla="*/ 30028 w 30028"/>
                        <a:gd name="connsiteY1" fmla="*/ 77640 h 94953"/>
                        <a:gd name="connsiteX2" fmla="*/ 0 w 30028"/>
                        <a:gd name="connsiteY2" fmla="*/ 94954 h 94953"/>
                        <a:gd name="connsiteX3" fmla="*/ 0 w 30028"/>
                        <a:gd name="connsiteY3" fmla="*/ 17313 h 9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028" h="94953">
                          <a:moveTo>
                            <a:pt x="30028" y="0"/>
                          </a:moveTo>
                          <a:lnTo>
                            <a:pt x="30028" y="77640"/>
                          </a:lnTo>
                          <a:lnTo>
                            <a:pt x="0" y="94954"/>
                          </a:lnTo>
                          <a:lnTo>
                            <a:pt x="0" y="1731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8" name="Freeform: Shape 6806">
                      <a:extLst>
                        <a:ext uri="{FF2B5EF4-FFF2-40B4-BE49-F238E27FC236}">
                          <a16:creationId xmlns:a16="http://schemas.microsoft.com/office/drawing/2014/main" id="{520891F2-F365-11F4-520F-DFB1F0F11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615228"/>
                      <a:ext cx="29892" cy="95088"/>
                    </a:xfrm>
                    <a:custGeom>
                      <a:avLst/>
                      <a:gdLst>
                        <a:gd name="connsiteX0" fmla="*/ 0 w 29892"/>
                        <a:gd name="connsiteY0" fmla="*/ 17313 h 95088"/>
                        <a:gd name="connsiteX1" fmla="*/ 29893 w 29892"/>
                        <a:gd name="connsiteY1" fmla="*/ 0 h 95088"/>
                        <a:gd name="connsiteX2" fmla="*/ 29893 w 29892"/>
                        <a:gd name="connsiteY2" fmla="*/ 77775 h 95088"/>
                        <a:gd name="connsiteX3" fmla="*/ 0 w 29892"/>
                        <a:gd name="connsiteY3" fmla="*/ 95089 h 95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892" h="95088">
                          <a:moveTo>
                            <a:pt x="0" y="17313"/>
                          </a:moveTo>
                          <a:lnTo>
                            <a:pt x="29893" y="0"/>
                          </a:lnTo>
                          <a:lnTo>
                            <a:pt x="29893" y="77775"/>
                          </a:lnTo>
                          <a:lnTo>
                            <a:pt x="0" y="9508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69" name="Freeform: Shape 6807">
                      <a:extLst>
                        <a:ext uri="{FF2B5EF4-FFF2-40B4-BE49-F238E27FC236}">
                          <a16:creationId xmlns:a16="http://schemas.microsoft.com/office/drawing/2014/main" id="{4484EDF5-BC56-6C4F-1F89-169392577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072" y="4698008"/>
                      <a:ext cx="30028" cy="94953"/>
                    </a:xfrm>
                    <a:custGeom>
                      <a:avLst/>
                      <a:gdLst>
                        <a:gd name="connsiteX0" fmla="*/ 0 w 30028"/>
                        <a:gd name="connsiteY0" fmla="*/ 17313 h 94953"/>
                        <a:gd name="connsiteX1" fmla="*/ 30028 w 30028"/>
                        <a:gd name="connsiteY1" fmla="*/ 0 h 94953"/>
                        <a:gd name="connsiteX2" fmla="*/ 30028 w 30028"/>
                        <a:gd name="connsiteY2" fmla="*/ 77640 h 94953"/>
                        <a:gd name="connsiteX3" fmla="*/ 135 w 30028"/>
                        <a:gd name="connsiteY3" fmla="*/ 94953 h 9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0028" h="94953">
                          <a:moveTo>
                            <a:pt x="0" y="17313"/>
                          </a:moveTo>
                          <a:lnTo>
                            <a:pt x="30028" y="0"/>
                          </a:lnTo>
                          <a:lnTo>
                            <a:pt x="30028" y="77640"/>
                          </a:lnTo>
                          <a:lnTo>
                            <a:pt x="135" y="9495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0" name="Freeform: Shape 6808">
                      <a:extLst>
                        <a:ext uri="{FF2B5EF4-FFF2-40B4-BE49-F238E27FC236}">
                          <a16:creationId xmlns:a16="http://schemas.microsoft.com/office/drawing/2014/main" id="{659B4D22-FD3B-7945-22A3-57DD6A696D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780653"/>
                      <a:ext cx="29892" cy="95088"/>
                    </a:xfrm>
                    <a:custGeom>
                      <a:avLst/>
                      <a:gdLst>
                        <a:gd name="connsiteX0" fmla="*/ 0 w 29892"/>
                        <a:gd name="connsiteY0" fmla="*/ 17313 h 95088"/>
                        <a:gd name="connsiteX1" fmla="*/ 29893 w 29892"/>
                        <a:gd name="connsiteY1" fmla="*/ 0 h 95088"/>
                        <a:gd name="connsiteX2" fmla="*/ 29893 w 29892"/>
                        <a:gd name="connsiteY2" fmla="*/ 77775 h 95088"/>
                        <a:gd name="connsiteX3" fmla="*/ 0 w 29892"/>
                        <a:gd name="connsiteY3" fmla="*/ 95089 h 95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892" h="95088">
                          <a:moveTo>
                            <a:pt x="0" y="17313"/>
                          </a:moveTo>
                          <a:lnTo>
                            <a:pt x="29893" y="0"/>
                          </a:lnTo>
                          <a:lnTo>
                            <a:pt x="29893" y="77775"/>
                          </a:lnTo>
                          <a:lnTo>
                            <a:pt x="0" y="9508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1" name="Freeform: Shape 6809">
                      <a:extLst>
                        <a:ext uri="{FF2B5EF4-FFF2-40B4-BE49-F238E27FC236}">
                          <a16:creationId xmlns:a16="http://schemas.microsoft.com/office/drawing/2014/main" id="{F76392A9-CB70-72ED-82EF-1BC04CDEC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863433"/>
                      <a:ext cx="29892" cy="94953"/>
                    </a:xfrm>
                    <a:custGeom>
                      <a:avLst/>
                      <a:gdLst>
                        <a:gd name="connsiteX0" fmla="*/ 0 w 29892"/>
                        <a:gd name="connsiteY0" fmla="*/ 17313 h 94953"/>
                        <a:gd name="connsiteX1" fmla="*/ 29893 w 29892"/>
                        <a:gd name="connsiteY1" fmla="*/ 0 h 94953"/>
                        <a:gd name="connsiteX2" fmla="*/ 29893 w 29892"/>
                        <a:gd name="connsiteY2" fmla="*/ 77640 h 94953"/>
                        <a:gd name="connsiteX3" fmla="*/ 0 w 29892"/>
                        <a:gd name="connsiteY3" fmla="*/ 94953 h 94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892" h="94953">
                          <a:moveTo>
                            <a:pt x="0" y="17313"/>
                          </a:moveTo>
                          <a:lnTo>
                            <a:pt x="29893" y="0"/>
                          </a:lnTo>
                          <a:lnTo>
                            <a:pt x="29893" y="77640"/>
                          </a:lnTo>
                          <a:lnTo>
                            <a:pt x="0" y="94953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2" name="Freeform: Shape 6810">
                      <a:extLst>
                        <a:ext uri="{FF2B5EF4-FFF2-40B4-BE49-F238E27FC236}">
                          <a16:creationId xmlns:a16="http://schemas.microsoft.com/office/drawing/2014/main" id="{E79EB0AC-3ECB-8BEC-AD92-595382BFD8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0207" y="4946078"/>
                      <a:ext cx="29892" cy="95088"/>
                    </a:xfrm>
                    <a:custGeom>
                      <a:avLst/>
                      <a:gdLst>
                        <a:gd name="connsiteX0" fmla="*/ 0 w 29892"/>
                        <a:gd name="connsiteY0" fmla="*/ 17313 h 95088"/>
                        <a:gd name="connsiteX1" fmla="*/ 29893 w 29892"/>
                        <a:gd name="connsiteY1" fmla="*/ 0 h 95088"/>
                        <a:gd name="connsiteX2" fmla="*/ 29893 w 29892"/>
                        <a:gd name="connsiteY2" fmla="*/ 77775 h 95088"/>
                        <a:gd name="connsiteX3" fmla="*/ 0 w 29892"/>
                        <a:gd name="connsiteY3" fmla="*/ 95089 h 95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892" h="95088">
                          <a:moveTo>
                            <a:pt x="0" y="17313"/>
                          </a:moveTo>
                          <a:lnTo>
                            <a:pt x="29893" y="0"/>
                          </a:lnTo>
                          <a:lnTo>
                            <a:pt x="29893" y="77775"/>
                          </a:lnTo>
                          <a:lnTo>
                            <a:pt x="0" y="95089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3" name="Freeform: Shape 6811">
                      <a:extLst>
                        <a:ext uri="{FF2B5EF4-FFF2-40B4-BE49-F238E27FC236}">
                          <a16:creationId xmlns:a16="http://schemas.microsoft.com/office/drawing/2014/main" id="{3211C485-AB68-B281-ED32-1ADA4B2CB1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507019"/>
                      <a:ext cx="27999" cy="93871"/>
                    </a:xfrm>
                    <a:custGeom>
                      <a:avLst/>
                      <a:gdLst>
                        <a:gd name="connsiteX0" fmla="*/ 0 w 27999"/>
                        <a:gd name="connsiteY0" fmla="*/ 16232 h 93871"/>
                        <a:gd name="connsiteX1" fmla="*/ 27999 w 27999"/>
                        <a:gd name="connsiteY1" fmla="*/ 0 h 93871"/>
                        <a:gd name="connsiteX2" fmla="*/ 27999 w 27999"/>
                        <a:gd name="connsiteY2" fmla="*/ 77640 h 93871"/>
                        <a:gd name="connsiteX3" fmla="*/ 0 w 27999"/>
                        <a:gd name="connsiteY3" fmla="*/ 93872 h 93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3871">
                          <a:moveTo>
                            <a:pt x="0" y="16232"/>
                          </a:moveTo>
                          <a:lnTo>
                            <a:pt x="27999" y="0"/>
                          </a:lnTo>
                          <a:lnTo>
                            <a:pt x="27999" y="77640"/>
                          </a:lnTo>
                          <a:lnTo>
                            <a:pt x="0" y="938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4" name="Freeform: Shape 6812">
                      <a:extLst>
                        <a:ext uri="{FF2B5EF4-FFF2-40B4-BE49-F238E27FC236}">
                          <a16:creationId xmlns:a16="http://schemas.microsoft.com/office/drawing/2014/main" id="{3D9B13E9-B73B-B9B4-2A74-FEF4C361B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589799"/>
                      <a:ext cx="27999" cy="93871"/>
                    </a:xfrm>
                    <a:custGeom>
                      <a:avLst/>
                      <a:gdLst>
                        <a:gd name="connsiteX0" fmla="*/ 0 w 27999"/>
                        <a:gd name="connsiteY0" fmla="*/ 16096 h 93871"/>
                        <a:gd name="connsiteX1" fmla="*/ 27999 w 27999"/>
                        <a:gd name="connsiteY1" fmla="*/ 0 h 93871"/>
                        <a:gd name="connsiteX2" fmla="*/ 27999 w 27999"/>
                        <a:gd name="connsiteY2" fmla="*/ 77640 h 93871"/>
                        <a:gd name="connsiteX3" fmla="*/ 0 w 27999"/>
                        <a:gd name="connsiteY3" fmla="*/ 93872 h 93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3871">
                          <a:moveTo>
                            <a:pt x="0" y="16096"/>
                          </a:moveTo>
                          <a:lnTo>
                            <a:pt x="27999" y="0"/>
                          </a:lnTo>
                          <a:lnTo>
                            <a:pt x="27999" y="77640"/>
                          </a:lnTo>
                          <a:lnTo>
                            <a:pt x="0" y="938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5" name="Freeform: Shape 6813">
                      <a:extLst>
                        <a:ext uri="{FF2B5EF4-FFF2-40B4-BE49-F238E27FC236}">
                          <a16:creationId xmlns:a16="http://schemas.microsoft.com/office/drawing/2014/main" id="{AC901FDD-F593-0131-B384-143C9A4207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672444"/>
                      <a:ext cx="27999" cy="93871"/>
                    </a:xfrm>
                    <a:custGeom>
                      <a:avLst/>
                      <a:gdLst>
                        <a:gd name="connsiteX0" fmla="*/ 0 w 27999"/>
                        <a:gd name="connsiteY0" fmla="*/ 16231 h 93871"/>
                        <a:gd name="connsiteX1" fmla="*/ 27999 w 27999"/>
                        <a:gd name="connsiteY1" fmla="*/ 0 h 93871"/>
                        <a:gd name="connsiteX2" fmla="*/ 27999 w 27999"/>
                        <a:gd name="connsiteY2" fmla="*/ 77640 h 93871"/>
                        <a:gd name="connsiteX3" fmla="*/ 0 w 27999"/>
                        <a:gd name="connsiteY3" fmla="*/ 93871 h 93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3871">
                          <a:moveTo>
                            <a:pt x="0" y="16231"/>
                          </a:moveTo>
                          <a:lnTo>
                            <a:pt x="27999" y="0"/>
                          </a:lnTo>
                          <a:lnTo>
                            <a:pt x="27999" y="77640"/>
                          </a:lnTo>
                          <a:lnTo>
                            <a:pt x="0" y="9387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6" name="Freeform: Shape 6814">
                      <a:extLst>
                        <a:ext uri="{FF2B5EF4-FFF2-40B4-BE49-F238E27FC236}">
                          <a16:creationId xmlns:a16="http://schemas.microsoft.com/office/drawing/2014/main" id="{0EE77713-FA1C-92C3-C24A-BCAAAA322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755224"/>
                      <a:ext cx="27999" cy="93871"/>
                    </a:xfrm>
                    <a:custGeom>
                      <a:avLst/>
                      <a:gdLst>
                        <a:gd name="connsiteX0" fmla="*/ 0 w 27999"/>
                        <a:gd name="connsiteY0" fmla="*/ 16096 h 93871"/>
                        <a:gd name="connsiteX1" fmla="*/ 27999 w 27999"/>
                        <a:gd name="connsiteY1" fmla="*/ 0 h 93871"/>
                        <a:gd name="connsiteX2" fmla="*/ 27999 w 27999"/>
                        <a:gd name="connsiteY2" fmla="*/ 77640 h 93871"/>
                        <a:gd name="connsiteX3" fmla="*/ 0 w 27999"/>
                        <a:gd name="connsiteY3" fmla="*/ 93872 h 93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3871">
                          <a:moveTo>
                            <a:pt x="0" y="16096"/>
                          </a:moveTo>
                          <a:lnTo>
                            <a:pt x="27999" y="0"/>
                          </a:lnTo>
                          <a:lnTo>
                            <a:pt x="27999" y="77640"/>
                          </a:lnTo>
                          <a:lnTo>
                            <a:pt x="0" y="938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7" name="Freeform: Shape 6815">
                      <a:extLst>
                        <a:ext uri="{FF2B5EF4-FFF2-40B4-BE49-F238E27FC236}">
                          <a16:creationId xmlns:a16="http://schemas.microsoft.com/office/drawing/2014/main" id="{B093743D-4DB7-6768-6D7C-AA972B0B08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837869"/>
                      <a:ext cx="27999" cy="93871"/>
                    </a:xfrm>
                    <a:custGeom>
                      <a:avLst/>
                      <a:gdLst>
                        <a:gd name="connsiteX0" fmla="*/ 0 w 27999"/>
                        <a:gd name="connsiteY0" fmla="*/ 16232 h 93871"/>
                        <a:gd name="connsiteX1" fmla="*/ 27999 w 27999"/>
                        <a:gd name="connsiteY1" fmla="*/ 0 h 93871"/>
                        <a:gd name="connsiteX2" fmla="*/ 27999 w 27999"/>
                        <a:gd name="connsiteY2" fmla="*/ 77640 h 93871"/>
                        <a:gd name="connsiteX3" fmla="*/ 0 w 27999"/>
                        <a:gd name="connsiteY3" fmla="*/ 93872 h 93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3871">
                          <a:moveTo>
                            <a:pt x="0" y="16232"/>
                          </a:moveTo>
                          <a:lnTo>
                            <a:pt x="27999" y="0"/>
                          </a:lnTo>
                          <a:lnTo>
                            <a:pt x="27999" y="77640"/>
                          </a:lnTo>
                          <a:lnTo>
                            <a:pt x="0" y="938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8" name="Freeform: Shape 6816">
                      <a:extLst>
                        <a:ext uri="{FF2B5EF4-FFF2-40B4-BE49-F238E27FC236}">
                          <a16:creationId xmlns:a16="http://schemas.microsoft.com/office/drawing/2014/main" id="{708C718F-A2A0-FBC3-332E-E241C1AF8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6332" y="4920514"/>
                      <a:ext cx="27999" cy="94006"/>
                    </a:xfrm>
                    <a:custGeom>
                      <a:avLst/>
                      <a:gdLst>
                        <a:gd name="connsiteX0" fmla="*/ 0 w 27999"/>
                        <a:gd name="connsiteY0" fmla="*/ 16231 h 94006"/>
                        <a:gd name="connsiteX1" fmla="*/ 27999 w 27999"/>
                        <a:gd name="connsiteY1" fmla="*/ 0 h 94006"/>
                        <a:gd name="connsiteX2" fmla="*/ 27999 w 27999"/>
                        <a:gd name="connsiteY2" fmla="*/ 77775 h 94006"/>
                        <a:gd name="connsiteX3" fmla="*/ 0 w 27999"/>
                        <a:gd name="connsiteY3" fmla="*/ 94007 h 940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999" h="94006">
                          <a:moveTo>
                            <a:pt x="0" y="16231"/>
                          </a:moveTo>
                          <a:lnTo>
                            <a:pt x="27999" y="0"/>
                          </a:lnTo>
                          <a:lnTo>
                            <a:pt x="27999" y="77775"/>
                          </a:lnTo>
                          <a:lnTo>
                            <a:pt x="0" y="9400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79" name="Freeform: Shape 6817">
                      <a:extLst>
                        <a:ext uri="{FF2B5EF4-FFF2-40B4-BE49-F238E27FC236}">
                          <a16:creationId xmlns:a16="http://schemas.microsoft.com/office/drawing/2014/main" id="{E3F9753A-1C84-73C0-5ED9-2B92ABAEB1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484430"/>
                      <a:ext cx="35168" cy="97929"/>
                    </a:xfrm>
                    <a:custGeom>
                      <a:avLst/>
                      <a:gdLst>
                        <a:gd name="connsiteX0" fmla="*/ 0 w 35168"/>
                        <a:gd name="connsiteY0" fmla="*/ 20289 h 97929"/>
                        <a:gd name="connsiteX1" fmla="*/ 35168 w 35168"/>
                        <a:gd name="connsiteY1" fmla="*/ 0 h 97929"/>
                        <a:gd name="connsiteX2" fmla="*/ 35168 w 35168"/>
                        <a:gd name="connsiteY2" fmla="*/ 77640 h 97929"/>
                        <a:gd name="connsiteX3" fmla="*/ 0 w 35168"/>
                        <a:gd name="connsiteY3" fmla="*/ 97930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0" y="20289"/>
                          </a:moveTo>
                          <a:lnTo>
                            <a:pt x="35168" y="0"/>
                          </a:lnTo>
                          <a:lnTo>
                            <a:pt x="35168" y="77640"/>
                          </a:lnTo>
                          <a:lnTo>
                            <a:pt x="0" y="9793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0" name="Freeform: Shape 6818">
                      <a:extLst>
                        <a:ext uri="{FF2B5EF4-FFF2-40B4-BE49-F238E27FC236}">
                          <a16:creationId xmlns:a16="http://schemas.microsoft.com/office/drawing/2014/main" id="{01B33490-3F8A-85AC-B446-A4C164CDB7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567075"/>
                      <a:ext cx="35168" cy="98064"/>
                    </a:xfrm>
                    <a:custGeom>
                      <a:avLst/>
                      <a:gdLst>
                        <a:gd name="connsiteX0" fmla="*/ 0 w 35168"/>
                        <a:gd name="connsiteY0" fmla="*/ 20289 h 98064"/>
                        <a:gd name="connsiteX1" fmla="*/ 35168 w 35168"/>
                        <a:gd name="connsiteY1" fmla="*/ 0 h 98064"/>
                        <a:gd name="connsiteX2" fmla="*/ 35168 w 35168"/>
                        <a:gd name="connsiteY2" fmla="*/ 77775 h 98064"/>
                        <a:gd name="connsiteX3" fmla="*/ 0 w 35168"/>
                        <a:gd name="connsiteY3" fmla="*/ 98065 h 980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8064">
                          <a:moveTo>
                            <a:pt x="0" y="20289"/>
                          </a:moveTo>
                          <a:lnTo>
                            <a:pt x="35168" y="0"/>
                          </a:lnTo>
                          <a:lnTo>
                            <a:pt x="35168" y="77775"/>
                          </a:lnTo>
                          <a:lnTo>
                            <a:pt x="0" y="98065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1" name="Freeform: Shape 6819">
                      <a:extLst>
                        <a:ext uri="{FF2B5EF4-FFF2-40B4-BE49-F238E27FC236}">
                          <a16:creationId xmlns:a16="http://schemas.microsoft.com/office/drawing/2014/main" id="{FAB3BF98-2144-BB15-23CA-6DF9E4F206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649855"/>
                      <a:ext cx="35168" cy="97929"/>
                    </a:xfrm>
                    <a:custGeom>
                      <a:avLst/>
                      <a:gdLst>
                        <a:gd name="connsiteX0" fmla="*/ 0 w 35168"/>
                        <a:gd name="connsiteY0" fmla="*/ 20289 h 97929"/>
                        <a:gd name="connsiteX1" fmla="*/ 35168 w 35168"/>
                        <a:gd name="connsiteY1" fmla="*/ 0 h 97929"/>
                        <a:gd name="connsiteX2" fmla="*/ 35168 w 35168"/>
                        <a:gd name="connsiteY2" fmla="*/ 77640 h 97929"/>
                        <a:gd name="connsiteX3" fmla="*/ 0 w 35168"/>
                        <a:gd name="connsiteY3" fmla="*/ 9792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0" y="20289"/>
                          </a:moveTo>
                          <a:lnTo>
                            <a:pt x="35168" y="0"/>
                          </a:ln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2" name="Freeform: Shape 6820">
                      <a:extLst>
                        <a:ext uri="{FF2B5EF4-FFF2-40B4-BE49-F238E27FC236}">
                          <a16:creationId xmlns:a16="http://schemas.microsoft.com/office/drawing/2014/main" id="{5FE511D8-508C-7D2B-1830-7E7C84B615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732635"/>
                      <a:ext cx="35168" cy="97929"/>
                    </a:xfrm>
                    <a:custGeom>
                      <a:avLst/>
                      <a:gdLst>
                        <a:gd name="connsiteX0" fmla="*/ 0 w 35168"/>
                        <a:gd name="connsiteY0" fmla="*/ 20154 h 97929"/>
                        <a:gd name="connsiteX1" fmla="*/ 35168 w 35168"/>
                        <a:gd name="connsiteY1" fmla="*/ 0 h 97929"/>
                        <a:gd name="connsiteX2" fmla="*/ 35168 w 35168"/>
                        <a:gd name="connsiteY2" fmla="*/ 77640 h 97929"/>
                        <a:gd name="connsiteX3" fmla="*/ 0 w 35168"/>
                        <a:gd name="connsiteY3" fmla="*/ 9792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0" y="20154"/>
                          </a:moveTo>
                          <a:lnTo>
                            <a:pt x="35168" y="0"/>
                          </a:ln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3" name="Freeform: Shape 6821">
                      <a:extLst>
                        <a:ext uri="{FF2B5EF4-FFF2-40B4-BE49-F238E27FC236}">
                          <a16:creationId xmlns:a16="http://schemas.microsoft.com/office/drawing/2014/main" id="{E0DB8EB7-D248-7F9A-2A0F-41992138F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815280"/>
                      <a:ext cx="35168" cy="97929"/>
                    </a:xfrm>
                    <a:custGeom>
                      <a:avLst/>
                      <a:gdLst>
                        <a:gd name="connsiteX0" fmla="*/ 0 w 35168"/>
                        <a:gd name="connsiteY0" fmla="*/ 20289 h 97929"/>
                        <a:gd name="connsiteX1" fmla="*/ 35168 w 35168"/>
                        <a:gd name="connsiteY1" fmla="*/ 0 h 97929"/>
                        <a:gd name="connsiteX2" fmla="*/ 35168 w 35168"/>
                        <a:gd name="connsiteY2" fmla="*/ 77640 h 97929"/>
                        <a:gd name="connsiteX3" fmla="*/ 0 w 35168"/>
                        <a:gd name="connsiteY3" fmla="*/ 9792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0" y="20289"/>
                          </a:moveTo>
                          <a:lnTo>
                            <a:pt x="35168" y="0"/>
                          </a:ln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4" name="Freeform: Shape 6822">
                      <a:extLst>
                        <a:ext uri="{FF2B5EF4-FFF2-40B4-BE49-F238E27FC236}">
                          <a16:creationId xmlns:a16="http://schemas.microsoft.com/office/drawing/2014/main" id="{FF01BE55-8A01-D6CB-51F6-2B7477B1D7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8388" y="4898060"/>
                      <a:ext cx="35168" cy="97929"/>
                    </a:xfrm>
                    <a:custGeom>
                      <a:avLst/>
                      <a:gdLst>
                        <a:gd name="connsiteX0" fmla="*/ 0 w 35168"/>
                        <a:gd name="connsiteY0" fmla="*/ 20154 h 97929"/>
                        <a:gd name="connsiteX1" fmla="*/ 35168 w 35168"/>
                        <a:gd name="connsiteY1" fmla="*/ 0 h 97929"/>
                        <a:gd name="connsiteX2" fmla="*/ 35168 w 35168"/>
                        <a:gd name="connsiteY2" fmla="*/ 77640 h 97929"/>
                        <a:gd name="connsiteX3" fmla="*/ 0 w 35168"/>
                        <a:gd name="connsiteY3" fmla="*/ 97929 h 979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168" h="97929">
                          <a:moveTo>
                            <a:pt x="0" y="20154"/>
                          </a:moveTo>
                          <a:lnTo>
                            <a:pt x="35168" y="0"/>
                          </a:lnTo>
                          <a:lnTo>
                            <a:pt x="35168" y="77640"/>
                          </a:lnTo>
                          <a:lnTo>
                            <a:pt x="0" y="97929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5" name="Freeform: Shape 6823">
                      <a:extLst>
                        <a:ext uri="{FF2B5EF4-FFF2-40B4-BE49-F238E27FC236}">
                          <a16:creationId xmlns:a16="http://schemas.microsoft.com/office/drawing/2014/main" id="{E221A268-4CA6-6BD7-4FD4-AE090D748B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470498"/>
                      <a:ext cx="20018" cy="89272"/>
                    </a:xfrm>
                    <a:custGeom>
                      <a:avLst/>
                      <a:gdLst>
                        <a:gd name="connsiteX0" fmla="*/ 20018 w 20018"/>
                        <a:gd name="connsiteY0" fmla="*/ 0 h 89272"/>
                        <a:gd name="connsiteX1" fmla="*/ 20018 w 20018"/>
                        <a:gd name="connsiteY1" fmla="*/ 77775 h 89272"/>
                        <a:gd name="connsiteX2" fmla="*/ 0 w 20018"/>
                        <a:gd name="connsiteY2" fmla="*/ 89273 h 89272"/>
                        <a:gd name="connsiteX3" fmla="*/ 0 w 20018"/>
                        <a:gd name="connsiteY3" fmla="*/ 11633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20018" y="0"/>
                          </a:moveTo>
                          <a:lnTo>
                            <a:pt x="20018" y="77775"/>
                          </a:lnTo>
                          <a:lnTo>
                            <a:pt x="0" y="89273"/>
                          </a:lnTo>
                          <a:lnTo>
                            <a:pt x="0" y="1163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6" name="Freeform: Shape 6824">
                      <a:extLst>
                        <a:ext uri="{FF2B5EF4-FFF2-40B4-BE49-F238E27FC236}">
                          <a16:creationId xmlns:a16="http://schemas.microsoft.com/office/drawing/2014/main" id="{ED894BF3-14E7-DE62-4621-34A50A114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553278"/>
                      <a:ext cx="20018" cy="89272"/>
                    </a:xfrm>
                    <a:custGeom>
                      <a:avLst/>
                      <a:gdLst>
                        <a:gd name="connsiteX0" fmla="*/ 0 w 20018"/>
                        <a:gd name="connsiteY0" fmla="*/ 11497 h 89272"/>
                        <a:gd name="connsiteX1" fmla="*/ 20018 w 20018"/>
                        <a:gd name="connsiteY1" fmla="*/ 0 h 89272"/>
                        <a:gd name="connsiteX2" fmla="*/ 20018 w 20018"/>
                        <a:gd name="connsiteY2" fmla="*/ 77640 h 89272"/>
                        <a:gd name="connsiteX3" fmla="*/ 0 w 20018"/>
                        <a:gd name="connsiteY3" fmla="*/ 89273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0" y="11497"/>
                          </a:moveTo>
                          <a:lnTo>
                            <a:pt x="20018" y="0"/>
                          </a:lnTo>
                          <a:lnTo>
                            <a:pt x="20018" y="77640"/>
                          </a:lnTo>
                          <a:lnTo>
                            <a:pt x="0" y="892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7" name="Freeform: Shape 6825">
                      <a:extLst>
                        <a:ext uri="{FF2B5EF4-FFF2-40B4-BE49-F238E27FC236}">
                          <a16:creationId xmlns:a16="http://schemas.microsoft.com/office/drawing/2014/main" id="{5B94D28D-FDCD-394A-F5BF-CA0C77AA7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635923"/>
                      <a:ext cx="20018" cy="89272"/>
                    </a:xfrm>
                    <a:custGeom>
                      <a:avLst/>
                      <a:gdLst>
                        <a:gd name="connsiteX0" fmla="*/ 0 w 20018"/>
                        <a:gd name="connsiteY0" fmla="*/ 11632 h 89272"/>
                        <a:gd name="connsiteX1" fmla="*/ 20018 w 20018"/>
                        <a:gd name="connsiteY1" fmla="*/ 0 h 89272"/>
                        <a:gd name="connsiteX2" fmla="*/ 20018 w 20018"/>
                        <a:gd name="connsiteY2" fmla="*/ 77640 h 89272"/>
                        <a:gd name="connsiteX3" fmla="*/ 0 w 20018"/>
                        <a:gd name="connsiteY3" fmla="*/ 89273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0" y="11632"/>
                          </a:moveTo>
                          <a:lnTo>
                            <a:pt x="20018" y="0"/>
                          </a:lnTo>
                          <a:lnTo>
                            <a:pt x="20018" y="77640"/>
                          </a:lnTo>
                          <a:lnTo>
                            <a:pt x="0" y="892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8" name="Freeform: Shape 6826">
                      <a:extLst>
                        <a:ext uri="{FF2B5EF4-FFF2-40B4-BE49-F238E27FC236}">
                          <a16:creationId xmlns:a16="http://schemas.microsoft.com/office/drawing/2014/main" id="{332DB18B-840C-6B06-FC77-1FBBEF0105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718703"/>
                      <a:ext cx="20018" cy="89272"/>
                    </a:xfrm>
                    <a:custGeom>
                      <a:avLst/>
                      <a:gdLst>
                        <a:gd name="connsiteX0" fmla="*/ 0 w 20018"/>
                        <a:gd name="connsiteY0" fmla="*/ 11497 h 89272"/>
                        <a:gd name="connsiteX1" fmla="*/ 20018 w 20018"/>
                        <a:gd name="connsiteY1" fmla="*/ 0 h 89272"/>
                        <a:gd name="connsiteX2" fmla="*/ 20018 w 20018"/>
                        <a:gd name="connsiteY2" fmla="*/ 77640 h 89272"/>
                        <a:gd name="connsiteX3" fmla="*/ 0 w 20018"/>
                        <a:gd name="connsiteY3" fmla="*/ 89273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0" y="11497"/>
                          </a:moveTo>
                          <a:lnTo>
                            <a:pt x="20018" y="0"/>
                          </a:lnTo>
                          <a:lnTo>
                            <a:pt x="20018" y="77640"/>
                          </a:lnTo>
                          <a:lnTo>
                            <a:pt x="0" y="892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89" name="Freeform: Shape 6827">
                      <a:extLst>
                        <a:ext uri="{FF2B5EF4-FFF2-40B4-BE49-F238E27FC236}">
                          <a16:creationId xmlns:a16="http://schemas.microsoft.com/office/drawing/2014/main" id="{EB5159A5-5418-755F-03AB-3AFD47D61F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801348"/>
                      <a:ext cx="20018" cy="89272"/>
                    </a:xfrm>
                    <a:custGeom>
                      <a:avLst/>
                      <a:gdLst>
                        <a:gd name="connsiteX0" fmla="*/ 0 w 20018"/>
                        <a:gd name="connsiteY0" fmla="*/ 11632 h 89272"/>
                        <a:gd name="connsiteX1" fmla="*/ 20018 w 20018"/>
                        <a:gd name="connsiteY1" fmla="*/ 0 h 89272"/>
                        <a:gd name="connsiteX2" fmla="*/ 20018 w 20018"/>
                        <a:gd name="connsiteY2" fmla="*/ 77775 h 89272"/>
                        <a:gd name="connsiteX3" fmla="*/ 0 w 20018"/>
                        <a:gd name="connsiteY3" fmla="*/ 89272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0" y="11632"/>
                          </a:moveTo>
                          <a:lnTo>
                            <a:pt x="20018" y="0"/>
                          </a:lnTo>
                          <a:lnTo>
                            <a:pt x="20018" y="77775"/>
                          </a:lnTo>
                          <a:lnTo>
                            <a:pt x="0" y="8927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990" name="Freeform: Shape 6828">
                      <a:extLst>
                        <a:ext uri="{FF2B5EF4-FFF2-40B4-BE49-F238E27FC236}">
                          <a16:creationId xmlns:a16="http://schemas.microsoft.com/office/drawing/2014/main" id="{C56BFAE3-9864-6CE0-3D7E-F7BAB3726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47479" y="4884128"/>
                      <a:ext cx="20018" cy="89272"/>
                    </a:xfrm>
                    <a:custGeom>
                      <a:avLst/>
                      <a:gdLst>
                        <a:gd name="connsiteX0" fmla="*/ 0 w 20018"/>
                        <a:gd name="connsiteY0" fmla="*/ 11497 h 89272"/>
                        <a:gd name="connsiteX1" fmla="*/ 20018 w 20018"/>
                        <a:gd name="connsiteY1" fmla="*/ 0 h 89272"/>
                        <a:gd name="connsiteX2" fmla="*/ 20018 w 20018"/>
                        <a:gd name="connsiteY2" fmla="*/ 77640 h 89272"/>
                        <a:gd name="connsiteX3" fmla="*/ 0 w 20018"/>
                        <a:gd name="connsiteY3" fmla="*/ 89273 h 892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8" h="89272">
                          <a:moveTo>
                            <a:pt x="0" y="11497"/>
                          </a:moveTo>
                          <a:lnTo>
                            <a:pt x="20018" y="0"/>
                          </a:lnTo>
                          <a:lnTo>
                            <a:pt x="20018" y="77640"/>
                          </a:lnTo>
                          <a:lnTo>
                            <a:pt x="0" y="89273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</p:grpSp>
            <p:sp>
              <p:nvSpPr>
                <p:cNvPr id="648" name="Freeform: Shape 6486">
                  <a:extLst>
                    <a:ext uri="{FF2B5EF4-FFF2-40B4-BE49-F238E27FC236}">
                      <a16:creationId xmlns:a16="http://schemas.microsoft.com/office/drawing/2014/main" id="{CE033F95-A9C9-9DB2-B66D-5EC00C8ACC64}"/>
                    </a:ext>
                  </a:extLst>
                </p:cNvPr>
                <p:cNvSpPr/>
                <p:nvPr/>
              </p:nvSpPr>
              <p:spPr>
                <a:xfrm>
                  <a:off x="7470994" y="4129099"/>
                  <a:ext cx="75205" cy="93600"/>
                </a:xfrm>
                <a:custGeom>
                  <a:avLst/>
                  <a:gdLst>
                    <a:gd name="connsiteX0" fmla="*/ 0 w 75205"/>
                    <a:gd name="connsiteY0" fmla="*/ 0 h 93600"/>
                    <a:gd name="connsiteX1" fmla="*/ 0 w 75205"/>
                    <a:gd name="connsiteY1" fmla="*/ 93601 h 93600"/>
                    <a:gd name="connsiteX2" fmla="*/ 75206 w 75205"/>
                    <a:gd name="connsiteY2" fmla="*/ 43284 h 93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5205" h="93600">
                      <a:moveTo>
                        <a:pt x="0" y="0"/>
                      </a:moveTo>
                      <a:lnTo>
                        <a:pt x="0" y="93601"/>
                      </a:lnTo>
                      <a:lnTo>
                        <a:pt x="75206" y="43284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49" name="Freeform: Shape 6487">
                  <a:extLst>
                    <a:ext uri="{FF2B5EF4-FFF2-40B4-BE49-F238E27FC236}">
                      <a16:creationId xmlns:a16="http://schemas.microsoft.com/office/drawing/2014/main" id="{55B8DE83-3DE9-7302-3B69-3E3E90862188}"/>
                    </a:ext>
                  </a:extLst>
                </p:cNvPr>
                <p:cNvSpPr/>
                <p:nvPr/>
              </p:nvSpPr>
              <p:spPr>
                <a:xfrm>
                  <a:off x="7622487" y="4041719"/>
                  <a:ext cx="63843" cy="58162"/>
                </a:xfrm>
                <a:custGeom>
                  <a:avLst/>
                  <a:gdLst>
                    <a:gd name="connsiteX0" fmla="*/ 0 w 63843"/>
                    <a:gd name="connsiteY0" fmla="*/ 0 h 58162"/>
                    <a:gd name="connsiteX1" fmla="*/ 0 w 63843"/>
                    <a:gd name="connsiteY1" fmla="*/ 58162 h 58162"/>
                    <a:gd name="connsiteX2" fmla="*/ 63843 w 63843"/>
                    <a:gd name="connsiteY2" fmla="*/ 24347 h 58162"/>
                    <a:gd name="connsiteX3" fmla="*/ 0 w 63843"/>
                    <a:gd name="connsiteY3" fmla="*/ 0 h 5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843" h="58162">
                      <a:moveTo>
                        <a:pt x="0" y="0"/>
                      </a:moveTo>
                      <a:lnTo>
                        <a:pt x="0" y="58162"/>
                      </a:lnTo>
                      <a:lnTo>
                        <a:pt x="63843" y="243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0" name="Freeform: Shape 6488">
                  <a:extLst>
                    <a:ext uri="{FF2B5EF4-FFF2-40B4-BE49-F238E27FC236}">
                      <a16:creationId xmlns:a16="http://schemas.microsoft.com/office/drawing/2014/main" id="{47EF9831-0D0E-A395-00F5-BE88A172A273}"/>
                    </a:ext>
                  </a:extLst>
                </p:cNvPr>
                <p:cNvSpPr/>
                <p:nvPr/>
              </p:nvSpPr>
              <p:spPr>
                <a:xfrm>
                  <a:off x="7939540" y="4129099"/>
                  <a:ext cx="100904" cy="124169"/>
                </a:xfrm>
                <a:custGeom>
                  <a:avLst/>
                  <a:gdLst>
                    <a:gd name="connsiteX0" fmla="*/ 100905 w 100904"/>
                    <a:gd name="connsiteY0" fmla="*/ 0 h 124169"/>
                    <a:gd name="connsiteX1" fmla="*/ 100905 w 100904"/>
                    <a:gd name="connsiteY1" fmla="*/ 124170 h 124169"/>
                    <a:gd name="connsiteX2" fmla="*/ 15149 w 100904"/>
                    <a:gd name="connsiteY2" fmla="*/ 56404 h 124169"/>
                    <a:gd name="connsiteX3" fmla="*/ 0 w 100904"/>
                    <a:gd name="connsiteY3" fmla="*/ 26917 h 124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904" h="124169">
                      <a:moveTo>
                        <a:pt x="100905" y="0"/>
                      </a:moveTo>
                      <a:lnTo>
                        <a:pt x="100905" y="124170"/>
                      </a:lnTo>
                      <a:lnTo>
                        <a:pt x="15149" y="56404"/>
                      </a:lnTo>
                      <a:lnTo>
                        <a:pt x="0" y="26917"/>
                      </a:lnTo>
                      <a:close/>
                    </a:path>
                  </a:pathLst>
                </a:custGeom>
                <a:solidFill>
                  <a:srgbClr val="BCB4A7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1" name="Freeform: Shape 6489">
                  <a:extLst>
                    <a:ext uri="{FF2B5EF4-FFF2-40B4-BE49-F238E27FC236}">
                      <a16:creationId xmlns:a16="http://schemas.microsoft.com/office/drawing/2014/main" id="{99A50112-4182-29AB-47B5-2D019BF31FC6}"/>
                    </a:ext>
                  </a:extLst>
                </p:cNvPr>
                <p:cNvSpPr/>
                <p:nvPr/>
              </p:nvSpPr>
              <p:spPr>
                <a:xfrm>
                  <a:off x="7817940" y="4041719"/>
                  <a:ext cx="71012" cy="58162"/>
                </a:xfrm>
                <a:custGeom>
                  <a:avLst/>
                  <a:gdLst>
                    <a:gd name="connsiteX0" fmla="*/ 71012 w 71012"/>
                    <a:gd name="connsiteY0" fmla="*/ 0 h 58162"/>
                    <a:gd name="connsiteX1" fmla="*/ 71012 w 71012"/>
                    <a:gd name="connsiteY1" fmla="*/ 58162 h 58162"/>
                    <a:gd name="connsiteX2" fmla="*/ 0 w 71012"/>
                    <a:gd name="connsiteY2" fmla="*/ 26511 h 58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012" h="58162">
                      <a:moveTo>
                        <a:pt x="71012" y="0"/>
                      </a:moveTo>
                      <a:lnTo>
                        <a:pt x="71012" y="58162"/>
                      </a:lnTo>
                      <a:lnTo>
                        <a:pt x="0" y="26511"/>
                      </a:lnTo>
                      <a:close/>
                    </a:path>
                  </a:pathLst>
                </a:custGeom>
                <a:solidFill>
                  <a:srgbClr val="BCB4A7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2" name="Freeform: Shape 6490">
                  <a:extLst>
                    <a:ext uri="{FF2B5EF4-FFF2-40B4-BE49-F238E27FC236}">
                      <a16:creationId xmlns:a16="http://schemas.microsoft.com/office/drawing/2014/main" id="{06CA2182-45E7-128F-9111-3E38D9BE6AD6}"/>
                    </a:ext>
                  </a:extLst>
                </p:cNvPr>
                <p:cNvSpPr/>
                <p:nvPr/>
              </p:nvSpPr>
              <p:spPr>
                <a:xfrm>
                  <a:off x="7976737" y="4169271"/>
                  <a:ext cx="51804" cy="53428"/>
                </a:xfrm>
                <a:custGeom>
                  <a:avLst/>
                  <a:gdLst>
                    <a:gd name="connsiteX0" fmla="*/ 51805 w 51804"/>
                    <a:gd name="connsiteY0" fmla="*/ 0 h 53428"/>
                    <a:gd name="connsiteX1" fmla="*/ 51805 w 51804"/>
                    <a:gd name="connsiteY1" fmla="*/ 53428 h 53428"/>
                    <a:gd name="connsiteX2" fmla="*/ 0 w 51804"/>
                    <a:gd name="connsiteY2" fmla="*/ 13120 h 53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804" h="53428">
                      <a:moveTo>
                        <a:pt x="51805" y="0"/>
                      </a:moveTo>
                      <a:lnTo>
                        <a:pt x="51805" y="53428"/>
                      </a:lnTo>
                      <a:lnTo>
                        <a:pt x="0" y="13120"/>
                      </a:lnTo>
                      <a:close/>
                    </a:path>
                  </a:pathLst>
                </a:custGeom>
                <a:solidFill>
                  <a:srgbClr val="D7CFC3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3" name="Freeform: Shape 6491">
                  <a:extLst>
                    <a:ext uri="{FF2B5EF4-FFF2-40B4-BE49-F238E27FC236}">
                      <a16:creationId xmlns:a16="http://schemas.microsoft.com/office/drawing/2014/main" id="{87F103AA-B767-AD33-C9F5-E2B12ABE7823}"/>
                    </a:ext>
                  </a:extLst>
                </p:cNvPr>
                <p:cNvSpPr/>
                <p:nvPr/>
              </p:nvSpPr>
              <p:spPr>
                <a:xfrm>
                  <a:off x="7470994" y="4084327"/>
                  <a:ext cx="569451" cy="328820"/>
                </a:xfrm>
                <a:custGeom>
                  <a:avLst/>
                  <a:gdLst>
                    <a:gd name="connsiteX0" fmla="*/ 417958 w 569451"/>
                    <a:gd name="connsiteY0" fmla="*/ 36791 h 328820"/>
                    <a:gd name="connsiteX1" fmla="*/ 354385 w 569451"/>
                    <a:gd name="connsiteY1" fmla="*/ 0 h 328820"/>
                    <a:gd name="connsiteX2" fmla="*/ 313537 w 569451"/>
                    <a:gd name="connsiteY2" fmla="*/ 23535 h 328820"/>
                    <a:gd name="connsiteX3" fmla="*/ 284726 w 569451"/>
                    <a:gd name="connsiteY3" fmla="*/ 6898 h 328820"/>
                    <a:gd name="connsiteX4" fmla="*/ 255915 w 569451"/>
                    <a:gd name="connsiteY4" fmla="*/ 23535 h 328820"/>
                    <a:gd name="connsiteX5" fmla="*/ 215201 w 569451"/>
                    <a:gd name="connsiteY5" fmla="*/ 0 h 328820"/>
                    <a:gd name="connsiteX6" fmla="*/ 151493 w 569451"/>
                    <a:gd name="connsiteY6" fmla="*/ 36791 h 328820"/>
                    <a:gd name="connsiteX7" fmla="*/ 192342 w 569451"/>
                    <a:gd name="connsiteY7" fmla="*/ 60327 h 328820"/>
                    <a:gd name="connsiteX8" fmla="*/ 104557 w 569451"/>
                    <a:gd name="connsiteY8" fmla="*/ 111050 h 328820"/>
                    <a:gd name="connsiteX9" fmla="*/ 63708 w 569451"/>
                    <a:gd name="connsiteY9" fmla="*/ 87514 h 328820"/>
                    <a:gd name="connsiteX10" fmla="*/ 40849 w 569451"/>
                    <a:gd name="connsiteY10" fmla="*/ 147841 h 328820"/>
                    <a:gd name="connsiteX11" fmla="*/ 12038 w 569451"/>
                    <a:gd name="connsiteY11" fmla="*/ 164478 h 328820"/>
                    <a:gd name="connsiteX12" fmla="*/ 40849 w 569451"/>
                    <a:gd name="connsiteY12" fmla="*/ 181115 h 328820"/>
                    <a:gd name="connsiteX13" fmla="*/ 0 w 569451"/>
                    <a:gd name="connsiteY13" fmla="*/ 204651 h 328820"/>
                    <a:gd name="connsiteX14" fmla="*/ 63708 w 569451"/>
                    <a:gd name="connsiteY14" fmla="*/ 241306 h 328820"/>
                    <a:gd name="connsiteX15" fmla="*/ 104557 w 569451"/>
                    <a:gd name="connsiteY15" fmla="*/ 217771 h 328820"/>
                    <a:gd name="connsiteX16" fmla="*/ 192342 w 569451"/>
                    <a:gd name="connsiteY16" fmla="*/ 268494 h 328820"/>
                    <a:gd name="connsiteX17" fmla="*/ 151493 w 569451"/>
                    <a:gd name="connsiteY17" fmla="*/ 292030 h 328820"/>
                    <a:gd name="connsiteX18" fmla="*/ 215201 w 569451"/>
                    <a:gd name="connsiteY18" fmla="*/ 328821 h 328820"/>
                    <a:gd name="connsiteX19" fmla="*/ 255915 w 569451"/>
                    <a:gd name="connsiteY19" fmla="*/ 305285 h 328820"/>
                    <a:gd name="connsiteX20" fmla="*/ 284726 w 569451"/>
                    <a:gd name="connsiteY20" fmla="*/ 321922 h 328820"/>
                    <a:gd name="connsiteX21" fmla="*/ 313537 w 569451"/>
                    <a:gd name="connsiteY21" fmla="*/ 305285 h 328820"/>
                    <a:gd name="connsiteX22" fmla="*/ 354385 w 569451"/>
                    <a:gd name="connsiteY22" fmla="*/ 328821 h 328820"/>
                    <a:gd name="connsiteX23" fmla="*/ 417958 w 569451"/>
                    <a:gd name="connsiteY23" fmla="*/ 292030 h 328820"/>
                    <a:gd name="connsiteX24" fmla="*/ 377245 w 569451"/>
                    <a:gd name="connsiteY24" fmla="*/ 268494 h 328820"/>
                    <a:gd name="connsiteX25" fmla="*/ 465029 w 569451"/>
                    <a:gd name="connsiteY25" fmla="*/ 217771 h 328820"/>
                    <a:gd name="connsiteX26" fmla="*/ 505743 w 569451"/>
                    <a:gd name="connsiteY26" fmla="*/ 241306 h 328820"/>
                    <a:gd name="connsiteX27" fmla="*/ 569451 w 569451"/>
                    <a:gd name="connsiteY27" fmla="*/ 204651 h 328820"/>
                    <a:gd name="connsiteX28" fmla="*/ 528738 w 569451"/>
                    <a:gd name="connsiteY28" fmla="*/ 181115 h 328820"/>
                    <a:gd name="connsiteX29" fmla="*/ 557548 w 569451"/>
                    <a:gd name="connsiteY29" fmla="*/ 164478 h 328820"/>
                    <a:gd name="connsiteX30" fmla="*/ 528738 w 569451"/>
                    <a:gd name="connsiteY30" fmla="*/ 147841 h 328820"/>
                    <a:gd name="connsiteX31" fmla="*/ 505743 w 569451"/>
                    <a:gd name="connsiteY31" fmla="*/ 87514 h 328820"/>
                    <a:gd name="connsiteX32" fmla="*/ 465029 w 569451"/>
                    <a:gd name="connsiteY32" fmla="*/ 111050 h 328820"/>
                    <a:gd name="connsiteX33" fmla="*/ 377245 w 569451"/>
                    <a:gd name="connsiteY33" fmla="*/ 60327 h 328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569451" h="328820">
                      <a:moveTo>
                        <a:pt x="417958" y="36791"/>
                      </a:moveTo>
                      <a:lnTo>
                        <a:pt x="354385" y="0"/>
                      </a:lnTo>
                      <a:lnTo>
                        <a:pt x="313537" y="23535"/>
                      </a:lnTo>
                      <a:lnTo>
                        <a:pt x="284726" y="6898"/>
                      </a:lnTo>
                      <a:lnTo>
                        <a:pt x="255915" y="23535"/>
                      </a:lnTo>
                      <a:lnTo>
                        <a:pt x="215201" y="0"/>
                      </a:lnTo>
                      <a:lnTo>
                        <a:pt x="151493" y="36791"/>
                      </a:lnTo>
                      <a:lnTo>
                        <a:pt x="192342" y="60327"/>
                      </a:lnTo>
                      <a:lnTo>
                        <a:pt x="104557" y="111050"/>
                      </a:lnTo>
                      <a:lnTo>
                        <a:pt x="63708" y="87514"/>
                      </a:lnTo>
                      <a:lnTo>
                        <a:pt x="40849" y="147841"/>
                      </a:lnTo>
                      <a:lnTo>
                        <a:pt x="12038" y="164478"/>
                      </a:lnTo>
                      <a:lnTo>
                        <a:pt x="40849" y="181115"/>
                      </a:lnTo>
                      <a:lnTo>
                        <a:pt x="0" y="204651"/>
                      </a:lnTo>
                      <a:lnTo>
                        <a:pt x="63708" y="241306"/>
                      </a:lnTo>
                      <a:lnTo>
                        <a:pt x="104557" y="217771"/>
                      </a:lnTo>
                      <a:lnTo>
                        <a:pt x="192342" y="268494"/>
                      </a:lnTo>
                      <a:lnTo>
                        <a:pt x="151493" y="292030"/>
                      </a:lnTo>
                      <a:lnTo>
                        <a:pt x="215201" y="328821"/>
                      </a:lnTo>
                      <a:lnTo>
                        <a:pt x="255915" y="305285"/>
                      </a:lnTo>
                      <a:lnTo>
                        <a:pt x="284726" y="321922"/>
                      </a:lnTo>
                      <a:lnTo>
                        <a:pt x="313537" y="305285"/>
                      </a:lnTo>
                      <a:lnTo>
                        <a:pt x="354385" y="328821"/>
                      </a:lnTo>
                      <a:lnTo>
                        <a:pt x="417958" y="292030"/>
                      </a:lnTo>
                      <a:lnTo>
                        <a:pt x="377245" y="268494"/>
                      </a:lnTo>
                      <a:lnTo>
                        <a:pt x="465029" y="217771"/>
                      </a:lnTo>
                      <a:lnTo>
                        <a:pt x="505743" y="241306"/>
                      </a:lnTo>
                      <a:lnTo>
                        <a:pt x="569451" y="204651"/>
                      </a:lnTo>
                      <a:lnTo>
                        <a:pt x="528738" y="181115"/>
                      </a:lnTo>
                      <a:lnTo>
                        <a:pt x="557548" y="164478"/>
                      </a:lnTo>
                      <a:lnTo>
                        <a:pt x="528738" y="147841"/>
                      </a:lnTo>
                      <a:lnTo>
                        <a:pt x="505743" y="87514"/>
                      </a:lnTo>
                      <a:lnTo>
                        <a:pt x="465029" y="111050"/>
                      </a:lnTo>
                      <a:lnTo>
                        <a:pt x="377245" y="60327"/>
                      </a:lnTo>
                      <a:close/>
                    </a:path>
                  </a:pathLst>
                </a:custGeom>
                <a:solidFill>
                  <a:srgbClr val="F7F7F2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54" name="Graphic 2">
                  <a:extLst>
                    <a:ext uri="{FF2B5EF4-FFF2-40B4-BE49-F238E27FC236}">
                      <a16:creationId xmlns:a16="http://schemas.microsoft.com/office/drawing/2014/main" id="{DAA04AE8-0E94-491C-4BD5-F0D0FD6B626E}"/>
                    </a:ext>
                  </a:extLst>
                </p:cNvPr>
                <p:cNvGrpSpPr/>
                <p:nvPr/>
              </p:nvGrpSpPr>
              <p:grpSpPr>
                <a:xfrm>
                  <a:off x="7470994" y="4004929"/>
                  <a:ext cx="569451" cy="328685"/>
                  <a:chOff x="7470994" y="4004929"/>
                  <a:chExt cx="569451" cy="328685"/>
                </a:xfrm>
              </p:grpSpPr>
              <p:sp>
                <p:nvSpPr>
                  <p:cNvPr id="951" name="Freeform: Shape 6789">
                    <a:extLst>
                      <a:ext uri="{FF2B5EF4-FFF2-40B4-BE49-F238E27FC236}">
                        <a16:creationId xmlns:a16="http://schemas.microsoft.com/office/drawing/2014/main" id="{310CCD33-D2CC-F58A-895F-F2BACADAA922}"/>
                      </a:ext>
                    </a:extLst>
                  </p:cNvPr>
                  <p:cNvSpPr/>
                  <p:nvPr/>
                </p:nvSpPr>
                <p:spPr>
                  <a:xfrm>
                    <a:off x="7470994" y="4004929"/>
                    <a:ext cx="569451" cy="328685"/>
                  </a:xfrm>
                  <a:custGeom>
                    <a:avLst/>
                    <a:gdLst>
                      <a:gd name="connsiteX0" fmla="*/ 417958 w 569451"/>
                      <a:gd name="connsiteY0" fmla="*/ 36791 h 328685"/>
                      <a:gd name="connsiteX1" fmla="*/ 354385 w 569451"/>
                      <a:gd name="connsiteY1" fmla="*/ 0 h 328685"/>
                      <a:gd name="connsiteX2" fmla="*/ 313537 w 569451"/>
                      <a:gd name="connsiteY2" fmla="*/ 23535 h 328685"/>
                      <a:gd name="connsiteX3" fmla="*/ 284726 w 569451"/>
                      <a:gd name="connsiteY3" fmla="*/ 6898 h 328685"/>
                      <a:gd name="connsiteX4" fmla="*/ 255915 w 569451"/>
                      <a:gd name="connsiteY4" fmla="*/ 23535 h 328685"/>
                      <a:gd name="connsiteX5" fmla="*/ 215201 w 569451"/>
                      <a:gd name="connsiteY5" fmla="*/ 0 h 328685"/>
                      <a:gd name="connsiteX6" fmla="*/ 151493 w 569451"/>
                      <a:gd name="connsiteY6" fmla="*/ 36791 h 328685"/>
                      <a:gd name="connsiteX7" fmla="*/ 192342 w 569451"/>
                      <a:gd name="connsiteY7" fmla="*/ 60327 h 328685"/>
                      <a:gd name="connsiteX8" fmla="*/ 104557 w 569451"/>
                      <a:gd name="connsiteY8" fmla="*/ 110914 h 328685"/>
                      <a:gd name="connsiteX9" fmla="*/ 63708 w 569451"/>
                      <a:gd name="connsiteY9" fmla="*/ 87379 h 328685"/>
                      <a:gd name="connsiteX10" fmla="*/ 0 w 569451"/>
                      <a:gd name="connsiteY10" fmla="*/ 124170 h 328685"/>
                      <a:gd name="connsiteX11" fmla="*/ 40849 w 569451"/>
                      <a:gd name="connsiteY11" fmla="*/ 147706 h 328685"/>
                      <a:gd name="connsiteX12" fmla="*/ 12038 w 569451"/>
                      <a:gd name="connsiteY12" fmla="*/ 164343 h 328685"/>
                      <a:gd name="connsiteX13" fmla="*/ 40849 w 569451"/>
                      <a:gd name="connsiteY13" fmla="*/ 180980 h 328685"/>
                      <a:gd name="connsiteX14" fmla="*/ 0 w 569451"/>
                      <a:gd name="connsiteY14" fmla="*/ 204515 h 328685"/>
                      <a:gd name="connsiteX15" fmla="*/ 63708 w 569451"/>
                      <a:gd name="connsiteY15" fmla="*/ 241306 h 328685"/>
                      <a:gd name="connsiteX16" fmla="*/ 104557 w 569451"/>
                      <a:gd name="connsiteY16" fmla="*/ 217771 h 328685"/>
                      <a:gd name="connsiteX17" fmla="*/ 192342 w 569451"/>
                      <a:gd name="connsiteY17" fmla="*/ 268359 h 328685"/>
                      <a:gd name="connsiteX18" fmla="*/ 151493 w 569451"/>
                      <a:gd name="connsiteY18" fmla="*/ 291894 h 328685"/>
                      <a:gd name="connsiteX19" fmla="*/ 215201 w 569451"/>
                      <a:gd name="connsiteY19" fmla="*/ 328685 h 328685"/>
                      <a:gd name="connsiteX20" fmla="*/ 255915 w 569451"/>
                      <a:gd name="connsiteY20" fmla="*/ 305150 h 328685"/>
                      <a:gd name="connsiteX21" fmla="*/ 284726 w 569451"/>
                      <a:gd name="connsiteY21" fmla="*/ 321787 h 328685"/>
                      <a:gd name="connsiteX22" fmla="*/ 313537 w 569451"/>
                      <a:gd name="connsiteY22" fmla="*/ 305150 h 328685"/>
                      <a:gd name="connsiteX23" fmla="*/ 354385 w 569451"/>
                      <a:gd name="connsiteY23" fmla="*/ 328685 h 328685"/>
                      <a:gd name="connsiteX24" fmla="*/ 417958 w 569451"/>
                      <a:gd name="connsiteY24" fmla="*/ 291894 h 328685"/>
                      <a:gd name="connsiteX25" fmla="*/ 377245 w 569451"/>
                      <a:gd name="connsiteY25" fmla="*/ 268359 h 328685"/>
                      <a:gd name="connsiteX26" fmla="*/ 465029 w 569451"/>
                      <a:gd name="connsiteY26" fmla="*/ 217771 h 328685"/>
                      <a:gd name="connsiteX27" fmla="*/ 505743 w 569451"/>
                      <a:gd name="connsiteY27" fmla="*/ 241306 h 328685"/>
                      <a:gd name="connsiteX28" fmla="*/ 569451 w 569451"/>
                      <a:gd name="connsiteY28" fmla="*/ 204515 h 328685"/>
                      <a:gd name="connsiteX29" fmla="*/ 528738 w 569451"/>
                      <a:gd name="connsiteY29" fmla="*/ 180980 h 328685"/>
                      <a:gd name="connsiteX30" fmla="*/ 557548 w 569451"/>
                      <a:gd name="connsiteY30" fmla="*/ 164343 h 328685"/>
                      <a:gd name="connsiteX31" fmla="*/ 528738 w 569451"/>
                      <a:gd name="connsiteY31" fmla="*/ 147706 h 328685"/>
                      <a:gd name="connsiteX32" fmla="*/ 569451 w 569451"/>
                      <a:gd name="connsiteY32" fmla="*/ 124170 h 328685"/>
                      <a:gd name="connsiteX33" fmla="*/ 505743 w 569451"/>
                      <a:gd name="connsiteY33" fmla="*/ 87379 h 328685"/>
                      <a:gd name="connsiteX34" fmla="*/ 465029 w 569451"/>
                      <a:gd name="connsiteY34" fmla="*/ 110914 h 328685"/>
                      <a:gd name="connsiteX35" fmla="*/ 377245 w 569451"/>
                      <a:gd name="connsiteY35" fmla="*/ 60327 h 328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69451" h="328685">
                        <a:moveTo>
                          <a:pt x="417958" y="36791"/>
                        </a:moveTo>
                        <a:lnTo>
                          <a:pt x="354385" y="0"/>
                        </a:lnTo>
                        <a:lnTo>
                          <a:pt x="313537" y="23535"/>
                        </a:lnTo>
                        <a:lnTo>
                          <a:pt x="284726" y="6898"/>
                        </a:lnTo>
                        <a:lnTo>
                          <a:pt x="255915" y="23535"/>
                        </a:lnTo>
                        <a:lnTo>
                          <a:pt x="215201" y="0"/>
                        </a:lnTo>
                        <a:lnTo>
                          <a:pt x="151493" y="36791"/>
                        </a:lnTo>
                        <a:lnTo>
                          <a:pt x="192342" y="60327"/>
                        </a:lnTo>
                        <a:lnTo>
                          <a:pt x="104557" y="110914"/>
                        </a:lnTo>
                        <a:lnTo>
                          <a:pt x="63708" y="87379"/>
                        </a:lnTo>
                        <a:lnTo>
                          <a:pt x="0" y="124170"/>
                        </a:lnTo>
                        <a:lnTo>
                          <a:pt x="40849" y="147706"/>
                        </a:lnTo>
                        <a:lnTo>
                          <a:pt x="12038" y="164343"/>
                        </a:lnTo>
                        <a:lnTo>
                          <a:pt x="40849" y="180980"/>
                        </a:lnTo>
                        <a:lnTo>
                          <a:pt x="0" y="204515"/>
                        </a:lnTo>
                        <a:lnTo>
                          <a:pt x="63708" y="241306"/>
                        </a:lnTo>
                        <a:lnTo>
                          <a:pt x="104557" y="217771"/>
                        </a:lnTo>
                        <a:lnTo>
                          <a:pt x="192342" y="268359"/>
                        </a:lnTo>
                        <a:lnTo>
                          <a:pt x="151493" y="291894"/>
                        </a:lnTo>
                        <a:lnTo>
                          <a:pt x="215201" y="328685"/>
                        </a:lnTo>
                        <a:lnTo>
                          <a:pt x="255915" y="305150"/>
                        </a:lnTo>
                        <a:lnTo>
                          <a:pt x="284726" y="321787"/>
                        </a:lnTo>
                        <a:lnTo>
                          <a:pt x="313537" y="305150"/>
                        </a:lnTo>
                        <a:lnTo>
                          <a:pt x="354385" y="328685"/>
                        </a:lnTo>
                        <a:lnTo>
                          <a:pt x="417958" y="291894"/>
                        </a:lnTo>
                        <a:lnTo>
                          <a:pt x="377245" y="268359"/>
                        </a:lnTo>
                        <a:lnTo>
                          <a:pt x="465029" y="217771"/>
                        </a:lnTo>
                        <a:lnTo>
                          <a:pt x="505743" y="241306"/>
                        </a:lnTo>
                        <a:lnTo>
                          <a:pt x="569451" y="204515"/>
                        </a:lnTo>
                        <a:lnTo>
                          <a:pt x="528738" y="180980"/>
                        </a:lnTo>
                        <a:lnTo>
                          <a:pt x="557548" y="164343"/>
                        </a:lnTo>
                        <a:lnTo>
                          <a:pt x="528738" y="147706"/>
                        </a:lnTo>
                        <a:lnTo>
                          <a:pt x="569451" y="124170"/>
                        </a:lnTo>
                        <a:lnTo>
                          <a:pt x="505743" y="87379"/>
                        </a:lnTo>
                        <a:lnTo>
                          <a:pt x="465029" y="110914"/>
                        </a:lnTo>
                        <a:lnTo>
                          <a:pt x="377245" y="60327"/>
                        </a:lnTo>
                        <a:close/>
                      </a:path>
                    </a:pathLst>
                  </a:custGeom>
                  <a:solidFill>
                    <a:srgbClr val="F7F7F2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952" name="Freeform: Shape 6790">
                    <a:extLst>
                      <a:ext uri="{FF2B5EF4-FFF2-40B4-BE49-F238E27FC236}">
                        <a16:creationId xmlns:a16="http://schemas.microsoft.com/office/drawing/2014/main" id="{C83CB620-0989-9A6F-15B2-59E479BD8582}"/>
                      </a:ext>
                    </a:extLst>
                  </p:cNvPr>
                  <p:cNvSpPr/>
                  <p:nvPr/>
                </p:nvSpPr>
                <p:spPr>
                  <a:xfrm>
                    <a:off x="7477893" y="4008851"/>
                    <a:ext cx="555654" cy="320840"/>
                  </a:xfrm>
                  <a:custGeom>
                    <a:avLst/>
                    <a:gdLst>
                      <a:gd name="connsiteX0" fmla="*/ 498845 w 555654"/>
                      <a:gd name="connsiteY0" fmla="*/ 233326 h 320840"/>
                      <a:gd name="connsiteX1" fmla="*/ 458131 w 555654"/>
                      <a:gd name="connsiteY1" fmla="*/ 209791 h 320840"/>
                      <a:gd name="connsiteX2" fmla="*/ 363448 w 555654"/>
                      <a:gd name="connsiteY2" fmla="*/ 264436 h 320840"/>
                      <a:gd name="connsiteX3" fmla="*/ 404161 w 555654"/>
                      <a:gd name="connsiteY3" fmla="*/ 287972 h 320840"/>
                      <a:gd name="connsiteX4" fmla="*/ 347487 w 555654"/>
                      <a:gd name="connsiteY4" fmla="*/ 320840 h 320840"/>
                      <a:gd name="connsiteX5" fmla="*/ 306638 w 555654"/>
                      <a:gd name="connsiteY5" fmla="*/ 297305 h 320840"/>
                      <a:gd name="connsiteX6" fmla="*/ 277827 w 555654"/>
                      <a:gd name="connsiteY6" fmla="*/ 313942 h 320840"/>
                      <a:gd name="connsiteX7" fmla="*/ 249016 w 555654"/>
                      <a:gd name="connsiteY7" fmla="*/ 297305 h 320840"/>
                      <a:gd name="connsiteX8" fmla="*/ 208303 w 555654"/>
                      <a:gd name="connsiteY8" fmla="*/ 320840 h 320840"/>
                      <a:gd name="connsiteX9" fmla="*/ 151493 w 555654"/>
                      <a:gd name="connsiteY9" fmla="*/ 287972 h 320840"/>
                      <a:gd name="connsiteX10" fmla="*/ 192206 w 555654"/>
                      <a:gd name="connsiteY10" fmla="*/ 264436 h 320840"/>
                      <a:gd name="connsiteX11" fmla="*/ 97659 w 555654"/>
                      <a:gd name="connsiteY11" fmla="*/ 209791 h 320840"/>
                      <a:gd name="connsiteX12" fmla="*/ 56810 w 555654"/>
                      <a:gd name="connsiteY12" fmla="*/ 233326 h 320840"/>
                      <a:gd name="connsiteX13" fmla="*/ 0 w 555654"/>
                      <a:gd name="connsiteY13" fmla="*/ 200593 h 320840"/>
                      <a:gd name="connsiteX14" fmla="*/ 40849 w 555654"/>
                      <a:gd name="connsiteY14" fmla="*/ 177057 h 320840"/>
                      <a:gd name="connsiteX15" fmla="*/ 12038 w 555654"/>
                      <a:gd name="connsiteY15" fmla="*/ 160420 h 320840"/>
                      <a:gd name="connsiteX16" fmla="*/ 40849 w 555654"/>
                      <a:gd name="connsiteY16" fmla="*/ 143783 h 320840"/>
                      <a:gd name="connsiteX17" fmla="*/ 0 w 555654"/>
                      <a:gd name="connsiteY17" fmla="*/ 120247 h 320840"/>
                      <a:gd name="connsiteX18" fmla="*/ 56810 w 555654"/>
                      <a:gd name="connsiteY18" fmla="*/ 87514 h 320840"/>
                      <a:gd name="connsiteX19" fmla="*/ 97659 w 555654"/>
                      <a:gd name="connsiteY19" fmla="*/ 111050 h 320840"/>
                      <a:gd name="connsiteX20" fmla="*/ 192206 w 555654"/>
                      <a:gd name="connsiteY20" fmla="*/ 56404 h 320840"/>
                      <a:gd name="connsiteX21" fmla="*/ 151493 w 555654"/>
                      <a:gd name="connsiteY21" fmla="*/ 32868 h 320840"/>
                      <a:gd name="connsiteX22" fmla="*/ 208303 w 555654"/>
                      <a:gd name="connsiteY22" fmla="*/ 0 h 320840"/>
                      <a:gd name="connsiteX23" fmla="*/ 249016 w 555654"/>
                      <a:gd name="connsiteY23" fmla="*/ 23536 h 320840"/>
                      <a:gd name="connsiteX24" fmla="*/ 277827 w 555654"/>
                      <a:gd name="connsiteY24" fmla="*/ 6898 h 320840"/>
                      <a:gd name="connsiteX25" fmla="*/ 306638 w 555654"/>
                      <a:gd name="connsiteY25" fmla="*/ 23536 h 320840"/>
                      <a:gd name="connsiteX26" fmla="*/ 347487 w 555654"/>
                      <a:gd name="connsiteY26" fmla="*/ 0 h 320840"/>
                      <a:gd name="connsiteX27" fmla="*/ 404161 w 555654"/>
                      <a:gd name="connsiteY27" fmla="*/ 32868 h 320840"/>
                      <a:gd name="connsiteX28" fmla="*/ 363448 w 555654"/>
                      <a:gd name="connsiteY28" fmla="*/ 56404 h 320840"/>
                      <a:gd name="connsiteX29" fmla="*/ 458131 w 555654"/>
                      <a:gd name="connsiteY29" fmla="*/ 111050 h 320840"/>
                      <a:gd name="connsiteX30" fmla="*/ 498845 w 555654"/>
                      <a:gd name="connsiteY30" fmla="*/ 87514 h 320840"/>
                      <a:gd name="connsiteX31" fmla="*/ 555655 w 555654"/>
                      <a:gd name="connsiteY31" fmla="*/ 120247 h 320840"/>
                      <a:gd name="connsiteX32" fmla="*/ 514941 w 555654"/>
                      <a:gd name="connsiteY32" fmla="*/ 143783 h 320840"/>
                      <a:gd name="connsiteX33" fmla="*/ 543751 w 555654"/>
                      <a:gd name="connsiteY33" fmla="*/ 160420 h 320840"/>
                      <a:gd name="connsiteX34" fmla="*/ 514941 w 555654"/>
                      <a:gd name="connsiteY34" fmla="*/ 177057 h 320840"/>
                      <a:gd name="connsiteX35" fmla="*/ 555655 w 555654"/>
                      <a:gd name="connsiteY35" fmla="*/ 200593 h 320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55654" h="320840">
                        <a:moveTo>
                          <a:pt x="498845" y="233326"/>
                        </a:moveTo>
                        <a:lnTo>
                          <a:pt x="458131" y="209791"/>
                        </a:lnTo>
                        <a:lnTo>
                          <a:pt x="363448" y="264436"/>
                        </a:lnTo>
                        <a:lnTo>
                          <a:pt x="404161" y="287972"/>
                        </a:lnTo>
                        <a:lnTo>
                          <a:pt x="347487" y="320840"/>
                        </a:lnTo>
                        <a:lnTo>
                          <a:pt x="306638" y="297305"/>
                        </a:lnTo>
                        <a:lnTo>
                          <a:pt x="277827" y="313942"/>
                        </a:lnTo>
                        <a:lnTo>
                          <a:pt x="249016" y="297305"/>
                        </a:lnTo>
                        <a:lnTo>
                          <a:pt x="208303" y="320840"/>
                        </a:lnTo>
                        <a:lnTo>
                          <a:pt x="151493" y="287972"/>
                        </a:lnTo>
                        <a:lnTo>
                          <a:pt x="192206" y="264436"/>
                        </a:lnTo>
                        <a:lnTo>
                          <a:pt x="97659" y="209791"/>
                        </a:lnTo>
                        <a:lnTo>
                          <a:pt x="56810" y="233326"/>
                        </a:lnTo>
                        <a:lnTo>
                          <a:pt x="0" y="200593"/>
                        </a:lnTo>
                        <a:lnTo>
                          <a:pt x="40849" y="177057"/>
                        </a:lnTo>
                        <a:lnTo>
                          <a:pt x="12038" y="160420"/>
                        </a:lnTo>
                        <a:lnTo>
                          <a:pt x="40849" y="143783"/>
                        </a:lnTo>
                        <a:lnTo>
                          <a:pt x="0" y="120247"/>
                        </a:lnTo>
                        <a:lnTo>
                          <a:pt x="56810" y="87514"/>
                        </a:lnTo>
                        <a:lnTo>
                          <a:pt x="97659" y="111050"/>
                        </a:lnTo>
                        <a:lnTo>
                          <a:pt x="192206" y="56404"/>
                        </a:lnTo>
                        <a:lnTo>
                          <a:pt x="151493" y="32868"/>
                        </a:lnTo>
                        <a:lnTo>
                          <a:pt x="208303" y="0"/>
                        </a:lnTo>
                        <a:lnTo>
                          <a:pt x="249016" y="23536"/>
                        </a:lnTo>
                        <a:lnTo>
                          <a:pt x="277827" y="6898"/>
                        </a:lnTo>
                        <a:lnTo>
                          <a:pt x="306638" y="23536"/>
                        </a:lnTo>
                        <a:lnTo>
                          <a:pt x="347487" y="0"/>
                        </a:lnTo>
                        <a:lnTo>
                          <a:pt x="404161" y="32868"/>
                        </a:lnTo>
                        <a:lnTo>
                          <a:pt x="363448" y="56404"/>
                        </a:lnTo>
                        <a:lnTo>
                          <a:pt x="458131" y="111050"/>
                        </a:lnTo>
                        <a:lnTo>
                          <a:pt x="498845" y="87514"/>
                        </a:lnTo>
                        <a:lnTo>
                          <a:pt x="555655" y="120247"/>
                        </a:lnTo>
                        <a:lnTo>
                          <a:pt x="514941" y="143783"/>
                        </a:lnTo>
                        <a:lnTo>
                          <a:pt x="543751" y="160420"/>
                        </a:lnTo>
                        <a:lnTo>
                          <a:pt x="514941" y="177057"/>
                        </a:lnTo>
                        <a:lnTo>
                          <a:pt x="555655" y="200593"/>
                        </a:lnTo>
                        <a:close/>
                      </a:path>
                    </a:pathLst>
                  </a:custGeom>
                  <a:solidFill>
                    <a:srgbClr val="D2CDC7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655" name="Freeform: Shape 6493">
                  <a:extLst>
                    <a:ext uri="{FF2B5EF4-FFF2-40B4-BE49-F238E27FC236}">
                      <a16:creationId xmlns:a16="http://schemas.microsoft.com/office/drawing/2014/main" id="{F590C0E2-6C43-3C1D-BB63-09D5944C52EC}"/>
                    </a:ext>
                  </a:extLst>
                </p:cNvPr>
                <p:cNvSpPr/>
                <p:nvPr/>
              </p:nvSpPr>
              <p:spPr>
                <a:xfrm>
                  <a:off x="7470994" y="4209444"/>
                  <a:ext cx="63708" cy="116189"/>
                </a:xfrm>
                <a:custGeom>
                  <a:avLst/>
                  <a:gdLst>
                    <a:gd name="connsiteX0" fmla="*/ 0 w 63708"/>
                    <a:gd name="connsiteY0" fmla="*/ 79534 h 116189"/>
                    <a:gd name="connsiteX1" fmla="*/ 63708 w 63708"/>
                    <a:gd name="connsiteY1" fmla="*/ 116190 h 116189"/>
                    <a:gd name="connsiteX2" fmla="*/ 63708 w 63708"/>
                    <a:gd name="connsiteY2" fmla="*/ 36791 h 116189"/>
                    <a:gd name="connsiteX3" fmla="*/ 0 w 63708"/>
                    <a:gd name="connsiteY3" fmla="*/ 0 h 1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08" h="116189">
                      <a:moveTo>
                        <a:pt x="0" y="79534"/>
                      </a:moveTo>
                      <a:lnTo>
                        <a:pt x="63708" y="116190"/>
                      </a:lnTo>
                      <a:lnTo>
                        <a:pt x="63708" y="367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CB4A7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6" name="Freeform: Shape 6494">
                  <a:extLst>
                    <a:ext uri="{FF2B5EF4-FFF2-40B4-BE49-F238E27FC236}">
                      <a16:creationId xmlns:a16="http://schemas.microsoft.com/office/drawing/2014/main" id="{DB2C4118-2769-3E1D-963C-E24CC9F43312}"/>
                    </a:ext>
                  </a:extLst>
                </p:cNvPr>
                <p:cNvSpPr/>
                <p:nvPr/>
              </p:nvSpPr>
              <p:spPr>
                <a:xfrm>
                  <a:off x="7622487" y="4296823"/>
                  <a:ext cx="63708" cy="116324"/>
                </a:xfrm>
                <a:custGeom>
                  <a:avLst/>
                  <a:gdLst>
                    <a:gd name="connsiteX0" fmla="*/ 0 w 63708"/>
                    <a:gd name="connsiteY0" fmla="*/ 0 h 116324"/>
                    <a:gd name="connsiteX1" fmla="*/ 0 w 63708"/>
                    <a:gd name="connsiteY1" fmla="*/ 79534 h 116324"/>
                    <a:gd name="connsiteX2" fmla="*/ 63708 w 63708"/>
                    <a:gd name="connsiteY2" fmla="*/ 116325 h 116324"/>
                    <a:gd name="connsiteX3" fmla="*/ 63708 w 63708"/>
                    <a:gd name="connsiteY3" fmla="*/ 36791 h 11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08" h="116324">
                      <a:moveTo>
                        <a:pt x="0" y="0"/>
                      </a:moveTo>
                      <a:lnTo>
                        <a:pt x="0" y="79534"/>
                      </a:lnTo>
                      <a:lnTo>
                        <a:pt x="63708" y="116325"/>
                      </a:lnTo>
                      <a:lnTo>
                        <a:pt x="63708" y="36791"/>
                      </a:lnTo>
                      <a:close/>
                    </a:path>
                  </a:pathLst>
                </a:custGeom>
                <a:solidFill>
                  <a:srgbClr val="BCB4A7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7" name="Freeform: Shape 6495">
                  <a:extLst>
                    <a:ext uri="{FF2B5EF4-FFF2-40B4-BE49-F238E27FC236}">
                      <a16:creationId xmlns:a16="http://schemas.microsoft.com/office/drawing/2014/main" id="{4357FAAC-45BD-FC60-7508-6DB6C02F3782}"/>
                    </a:ext>
                  </a:extLst>
                </p:cNvPr>
                <p:cNvSpPr/>
                <p:nvPr/>
              </p:nvSpPr>
              <p:spPr>
                <a:xfrm>
                  <a:off x="7575552" y="4222699"/>
                  <a:ext cx="87784" cy="106991"/>
                </a:xfrm>
                <a:custGeom>
                  <a:avLst/>
                  <a:gdLst>
                    <a:gd name="connsiteX0" fmla="*/ 0 w 87784"/>
                    <a:gd name="connsiteY0" fmla="*/ 0 h 106991"/>
                    <a:gd name="connsiteX1" fmla="*/ 0 w 87784"/>
                    <a:gd name="connsiteY1" fmla="*/ 79399 h 106991"/>
                    <a:gd name="connsiteX2" fmla="*/ 46936 w 87784"/>
                    <a:gd name="connsiteY2" fmla="*/ 106992 h 106991"/>
                    <a:gd name="connsiteX3" fmla="*/ 46936 w 87784"/>
                    <a:gd name="connsiteY3" fmla="*/ 74123 h 106991"/>
                    <a:gd name="connsiteX4" fmla="*/ 87785 w 87784"/>
                    <a:gd name="connsiteY4" fmla="*/ 50588 h 10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84" h="106991">
                      <a:moveTo>
                        <a:pt x="0" y="0"/>
                      </a:moveTo>
                      <a:lnTo>
                        <a:pt x="0" y="79399"/>
                      </a:lnTo>
                      <a:lnTo>
                        <a:pt x="46936" y="106992"/>
                      </a:lnTo>
                      <a:lnTo>
                        <a:pt x="46936" y="74123"/>
                      </a:lnTo>
                      <a:lnTo>
                        <a:pt x="87785" y="50588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8" name="Freeform: Shape 6496">
                  <a:extLst>
                    <a:ext uri="{FF2B5EF4-FFF2-40B4-BE49-F238E27FC236}">
                      <a16:creationId xmlns:a16="http://schemas.microsoft.com/office/drawing/2014/main" id="{633F20B1-28E1-15AE-91BF-16F921FE556D}"/>
                    </a:ext>
                  </a:extLst>
                </p:cNvPr>
                <p:cNvSpPr/>
                <p:nvPr/>
              </p:nvSpPr>
              <p:spPr>
                <a:xfrm>
                  <a:off x="7534703" y="4222699"/>
                  <a:ext cx="40848" cy="104015"/>
                </a:xfrm>
                <a:custGeom>
                  <a:avLst/>
                  <a:gdLst>
                    <a:gd name="connsiteX0" fmla="*/ 0 w 40848"/>
                    <a:gd name="connsiteY0" fmla="*/ 23536 h 104015"/>
                    <a:gd name="connsiteX1" fmla="*/ 40849 w 40848"/>
                    <a:gd name="connsiteY1" fmla="*/ 0 h 104015"/>
                    <a:gd name="connsiteX2" fmla="*/ 40849 w 40848"/>
                    <a:gd name="connsiteY2" fmla="*/ 79399 h 104015"/>
                    <a:gd name="connsiteX3" fmla="*/ 0 w 40848"/>
                    <a:gd name="connsiteY3" fmla="*/ 104016 h 104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48" h="104015">
                      <a:moveTo>
                        <a:pt x="0" y="23536"/>
                      </a:moveTo>
                      <a:lnTo>
                        <a:pt x="40849" y="0"/>
                      </a:lnTo>
                      <a:lnTo>
                        <a:pt x="40849" y="79399"/>
                      </a:lnTo>
                      <a:lnTo>
                        <a:pt x="0" y="104016"/>
                      </a:lnTo>
                      <a:close/>
                    </a:path>
                  </a:pathLst>
                </a:custGeom>
                <a:solidFill>
                  <a:srgbClr val="D7CFC3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59" name="Freeform: Shape 6497">
                  <a:extLst>
                    <a:ext uri="{FF2B5EF4-FFF2-40B4-BE49-F238E27FC236}">
                      <a16:creationId xmlns:a16="http://schemas.microsoft.com/office/drawing/2014/main" id="{E34FEDA6-24A2-8E28-1C9C-6E80A3DF2327}"/>
                    </a:ext>
                  </a:extLst>
                </p:cNvPr>
                <p:cNvSpPr/>
                <p:nvPr/>
              </p:nvSpPr>
              <p:spPr>
                <a:xfrm>
                  <a:off x="7686195" y="4310078"/>
                  <a:ext cx="40713" cy="103069"/>
                </a:xfrm>
                <a:custGeom>
                  <a:avLst/>
                  <a:gdLst>
                    <a:gd name="connsiteX0" fmla="*/ 0 w 40713"/>
                    <a:gd name="connsiteY0" fmla="*/ 23535 h 103069"/>
                    <a:gd name="connsiteX1" fmla="*/ 40714 w 40713"/>
                    <a:gd name="connsiteY1" fmla="*/ 0 h 103069"/>
                    <a:gd name="connsiteX2" fmla="*/ 40714 w 40713"/>
                    <a:gd name="connsiteY2" fmla="*/ 79534 h 103069"/>
                    <a:gd name="connsiteX3" fmla="*/ 0 w 40713"/>
                    <a:gd name="connsiteY3" fmla="*/ 103069 h 10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13" h="103069">
                      <a:moveTo>
                        <a:pt x="0" y="23535"/>
                      </a:moveTo>
                      <a:lnTo>
                        <a:pt x="40714" y="0"/>
                      </a:lnTo>
                      <a:lnTo>
                        <a:pt x="40714" y="79534"/>
                      </a:lnTo>
                      <a:lnTo>
                        <a:pt x="0" y="103069"/>
                      </a:lnTo>
                      <a:close/>
                    </a:path>
                  </a:pathLst>
                </a:custGeom>
                <a:solidFill>
                  <a:srgbClr val="D7CFC3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0" name="Freeform: Shape 6498">
                  <a:extLst>
                    <a:ext uri="{FF2B5EF4-FFF2-40B4-BE49-F238E27FC236}">
                      <a16:creationId xmlns:a16="http://schemas.microsoft.com/office/drawing/2014/main" id="{80420A2F-475B-C2D3-53F1-16D79ACFC9AF}"/>
                    </a:ext>
                  </a:extLst>
                </p:cNvPr>
                <p:cNvSpPr/>
                <p:nvPr/>
              </p:nvSpPr>
              <p:spPr>
                <a:xfrm>
                  <a:off x="7726909" y="4310078"/>
                  <a:ext cx="28810" cy="96170"/>
                </a:xfrm>
                <a:custGeom>
                  <a:avLst/>
                  <a:gdLst>
                    <a:gd name="connsiteX0" fmla="*/ 28811 w 28810"/>
                    <a:gd name="connsiteY0" fmla="*/ 16637 h 96170"/>
                    <a:gd name="connsiteX1" fmla="*/ 28811 w 28810"/>
                    <a:gd name="connsiteY1" fmla="*/ 96171 h 96170"/>
                    <a:gd name="connsiteX2" fmla="*/ 0 w 28810"/>
                    <a:gd name="connsiteY2" fmla="*/ 79534 h 96170"/>
                    <a:gd name="connsiteX3" fmla="*/ 0 w 28810"/>
                    <a:gd name="connsiteY3" fmla="*/ 0 h 9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10" h="96170">
                      <a:moveTo>
                        <a:pt x="28811" y="16637"/>
                      </a:moveTo>
                      <a:lnTo>
                        <a:pt x="28811" y="96171"/>
                      </a:lnTo>
                      <a:lnTo>
                        <a:pt x="0" y="795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1" name="Freeform: Shape 6499">
                  <a:extLst>
                    <a:ext uri="{FF2B5EF4-FFF2-40B4-BE49-F238E27FC236}">
                      <a16:creationId xmlns:a16="http://schemas.microsoft.com/office/drawing/2014/main" id="{BD5D7F3A-CF78-EF37-E115-53853A48B71F}"/>
                    </a:ext>
                  </a:extLst>
                </p:cNvPr>
                <p:cNvSpPr/>
                <p:nvPr/>
              </p:nvSpPr>
              <p:spPr>
                <a:xfrm>
                  <a:off x="7755720" y="4310078"/>
                  <a:ext cx="28810" cy="96170"/>
                </a:xfrm>
                <a:custGeom>
                  <a:avLst/>
                  <a:gdLst>
                    <a:gd name="connsiteX0" fmla="*/ 28811 w 28810"/>
                    <a:gd name="connsiteY0" fmla="*/ 0 h 96170"/>
                    <a:gd name="connsiteX1" fmla="*/ 28811 w 28810"/>
                    <a:gd name="connsiteY1" fmla="*/ 79534 h 96170"/>
                    <a:gd name="connsiteX2" fmla="*/ 0 w 28810"/>
                    <a:gd name="connsiteY2" fmla="*/ 96171 h 96170"/>
                    <a:gd name="connsiteX3" fmla="*/ 0 w 28810"/>
                    <a:gd name="connsiteY3" fmla="*/ 16637 h 96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810" h="96170">
                      <a:moveTo>
                        <a:pt x="28811" y="0"/>
                      </a:moveTo>
                      <a:lnTo>
                        <a:pt x="28811" y="79534"/>
                      </a:lnTo>
                      <a:lnTo>
                        <a:pt x="0" y="96171"/>
                      </a:lnTo>
                      <a:lnTo>
                        <a:pt x="0" y="16637"/>
                      </a:lnTo>
                      <a:close/>
                    </a:path>
                  </a:pathLst>
                </a:custGeom>
                <a:solidFill>
                  <a:srgbClr val="D7CFC3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2" name="Freeform: Shape 6500">
                  <a:extLst>
                    <a:ext uri="{FF2B5EF4-FFF2-40B4-BE49-F238E27FC236}">
                      <a16:creationId xmlns:a16="http://schemas.microsoft.com/office/drawing/2014/main" id="{F10C3AA0-01AB-2103-34AC-AC54FA4A96D7}"/>
                    </a:ext>
                  </a:extLst>
                </p:cNvPr>
                <p:cNvSpPr/>
                <p:nvPr/>
              </p:nvSpPr>
              <p:spPr>
                <a:xfrm>
                  <a:off x="7784531" y="4310078"/>
                  <a:ext cx="40848" cy="103069"/>
                </a:xfrm>
                <a:custGeom>
                  <a:avLst/>
                  <a:gdLst>
                    <a:gd name="connsiteX0" fmla="*/ 0 w 40848"/>
                    <a:gd name="connsiteY0" fmla="*/ 0 h 103069"/>
                    <a:gd name="connsiteX1" fmla="*/ 40849 w 40848"/>
                    <a:gd name="connsiteY1" fmla="*/ 23535 h 103069"/>
                    <a:gd name="connsiteX2" fmla="*/ 40849 w 40848"/>
                    <a:gd name="connsiteY2" fmla="*/ 103069 h 103069"/>
                    <a:gd name="connsiteX3" fmla="*/ 0 w 40848"/>
                    <a:gd name="connsiteY3" fmla="*/ 79534 h 10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848" h="103069">
                      <a:moveTo>
                        <a:pt x="0" y="0"/>
                      </a:moveTo>
                      <a:lnTo>
                        <a:pt x="40849" y="23535"/>
                      </a:lnTo>
                      <a:lnTo>
                        <a:pt x="40849" y="103069"/>
                      </a:lnTo>
                      <a:lnTo>
                        <a:pt x="0" y="79534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3" name="Freeform: Shape 6501">
                  <a:extLst>
                    <a:ext uri="{FF2B5EF4-FFF2-40B4-BE49-F238E27FC236}">
                      <a16:creationId xmlns:a16="http://schemas.microsoft.com/office/drawing/2014/main" id="{0B698C98-0E2D-A2B9-131A-9222C28CFC51}"/>
                    </a:ext>
                  </a:extLst>
                </p:cNvPr>
                <p:cNvSpPr/>
                <p:nvPr/>
              </p:nvSpPr>
              <p:spPr>
                <a:xfrm>
                  <a:off x="7483033" y="4169271"/>
                  <a:ext cx="28810" cy="33274"/>
                </a:xfrm>
                <a:custGeom>
                  <a:avLst/>
                  <a:gdLst>
                    <a:gd name="connsiteX0" fmla="*/ 0 w 28810"/>
                    <a:gd name="connsiteY0" fmla="*/ 0 h 33274"/>
                    <a:gd name="connsiteX1" fmla="*/ 0 w 28810"/>
                    <a:gd name="connsiteY1" fmla="*/ 33274 h 33274"/>
                    <a:gd name="connsiteX2" fmla="*/ 28811 w 28810"/>
                    <a:gd name="connsiteY2" fmla="*/ 16637 h 33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810" h="33274">
                      <a:moveTo>
                        <a:pt x="0" y="0"/>
                      </a:moveTo>
                      <a:lnTo>
                        <a:pt x="0" y="33274"/>
                      </a:lnTo>
                      <a:lnTo>
                        <a:pt x="28811" y="16637"/>
                      </a:lnTo>
                      <a:close/>
                    </a:path>
                  </a:pathLst>
                </a:custGeom>
                <a:solidFill>
                  <a:srgbClr val="A79D8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4" name="Freeform: Shape 6502">
                  <a:extLst>
                    <a:ext uri="{FF2B5EF4-FFF2-40B4-BE49-F238E27FC236}">
                      <a16:creationId xmlns:a16="http://schemas.microsoft.com/office/drawing/2014/main" id="{40EF2D9D-944A-EDE4-1EF6-D58589FB995A}"/>
                    </a:ext>
                  </a:extLst>
                </p:cNvPr>
                <p:cNvSpPr/>
                <p:nvPr/>
              </p:nvSpPr>
              <p:spPr>
                <a:xfrm>
                  <a:off x="7825380" y="4296823"/>
                  <a:ext cx="63573" cy="116324"/>
                </a:xfrm>
                <a:custGeom>
                  <a:avLst/>
                  <a:gdLst>
                    <a:gd name="connsiteX0" fmla="*/ 63573 w 63573"/>
                    <a:gd name="connsiteY0" fmla="*/ 0 h 116324"/>
                    <a:gd name="connsiteX1" fmla="*/ 63573 w 63573"/>
                    <a:gd name="connsiteY1" fmla="*/ 79534 h 116324"/>
                    <a:gd name="connsiteX2" fmla="*/ 0 w 63573"/>
                    <a:gd name="connsiteY2" fmla="*/ 116325 h 116324"/>
                    <a:gd name="connsiteX3" fmla="*/ 0 w 63573"/>
                    <a:gd name="connsiteY3" fmla="*/ 36791 h 1163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73" h="116324">
                      <a:moveTo>
                        <a:pt x="63573" y="0"/>
                      </a:moveTo>
                      <a:lnTo>
                        <a:pt x="63573" y="79534"/>
                      </a:lnTo>
                      <a:lnTo>
                        <a:pt x="0" y="116325"/>
                      </a:lnTo>
                      <a:lnTo>
                        <a:pt x="0" y="36791"/>
                      </a:lnTo>
                      <a:close/>
                    </a:path>
                  </a:pathLst>
                </a:custGeom>
                <a:solidFill>
                  <a:srgbClr val="EBE3D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5" name="Freeform: Shape 6503">
                  <a:extLst>
                    <a:ext uri="{FF2B5EF4-FFF2-40B4-BE49-F238E27FC236}">
                      <a16:creationId xmlns:a16="http://schemas.microsoft.com/office/drawing/2014/main" id="{3EB4904A-C624-5CAD-2F5E-95A97D980980}"/>
                    </a:ext>
                  </a:extLst>
                </p:cNvPr>
                <p:cNvSpPr/>
                <p:nvPr/>
              </p:nvSpPr>
              <p:spPr>
                <a:xfrm>
                  <a:off x="7976737" y="4209444"/>
                  <a:ext cx="63708" cy="116189"/>
                </a:xfrm>
                <a:custGeom>
                  <a:avLst/>
                  <a:gdLst>
                    <a:gd name="connsiteX0" fmla="*/ 0 w 63708"/>
                    <a:gd name="connsiteY0" fmla="*/ 36791 h 116189"/>
                    <a:gd name="connsiteX1" fmla="*/ 0 w 63708"/>
                    <a:gd name="connsiteY1" fmla="*/ 116190 h 116189"/>
                    <a:gd name="connsiteX2" fmla="*/ 63708 w 63708"/>
                    <a:gd name="connsiteY2" fmla="*/ 79534 h 116189"/>
                    <a:gd name="connsiteX3" fmla="*/ 63708 w 63708"/>
                    <a:gd name="connsiteY3" fmla="*/ 0 h 116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708" h="116189">
                      <a:moveTo>
                        <a:pt x="0" y="36791"/>
                      </a:moveTo>
                      <a:lnTo>
                        <a:pt x="0" y="116190"/>
                      </a:lnTo>
                      <a:lnTo>
                        <a:pt x="63708" y="79534"/>
                      </a:lnTo>
                      <a:lnTo>
                        <a:pt x="63708" y="0"/>
                      </a:lnTo>
                      <a:close/>
                    </a:path>
                  </a:pathLst>
                </a:custGeom>
                <a:solidFill>
                  <a:srgbClr val="EBE3D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6" name="Freeform: Shape 6504">
                  <a:extLst>
                    <a:ext uri="{FF2B5EF4-FFF2-40B4-BE49-F238E27FC236}">
                      <a16:creationId xmlns:a16="http://schemas.microsoft.com/office/drawing/2014/main" id="{5EC9E247-6BB0-F614-B2ED-7DCA31D0E65B}"/>
                    </a:ext>
                  </a:extLst>
                </p:cNvPr>
                <p:cNvSpPr/>
                <p:nvPr/>
              </p:nvSpPr>
              <p:spPr>
                <a:xfrm>
                  <a:off x="7936023" y="4222699"/>
                  <a:ext cx="40713" cy="102934"/>
                </a:xfrm>
                <a:custGeom>
                  <a:avLst/>
                  <a:gdLst>
                    <a:gd name="connsiteX0" fmla="*/ 0 w 40713"/>
                    <a:gd name="connsiteY0" fmla="*/ 0 h 102934"/>
                    <a:gd name="connsiteX1" fmla="*/ 0 w 40713"/>
                    <a:gd name="connsiteY1" fmla="*/ 79399 h 102934"/>
                    <a:gd name="connsiteX2" fmla="*/ 40714 w 40713"/>
                    <a:gd name="connsiteY2" fmla="*/ 102934 h 102934"/>
                    <a:gd name="connsiteX3" fmla="*/ 40714 w 40713"/>
                    <a:gd name="connsiteY3" fmla="*/ 23536 h 102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713" h="102934">
                      <a:moveTo>
                        <a:pt x="0" y="0"/>
                      </a:moveTo>
                      <a:lnTo>
                        <a:pt x="0" y="79399"/>
                      </a:lnTo>
                      <a:lnTo>
                        <a:pt x="40714" y="102934"/>
                      </a:lnTo>
                      <a:lnTo>
                        <a:pt x="40714" y="23536"/>
                      </a:lnTo>
                      <a:close/>
                    </a:path>
                  </a:pathLst>
                </a:custGeom>
                <a:solidFill>
                  <a:srgbClr val="BCB4A7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67" name="Freeform: Shape 6505">
                  <a:extLst>
                    <a:ext uri="{FF2B5EF4-FFF2-40B4-BE49-F238E27FC236}">
                      <a16:creationId xmlns:a16="http://schemas.microsoft.com/office/drawing/2014/main" id="{3CDC54EF-F13C-160B-6FFF-2AB9CB43D612}"/>
                    </a:ext>
                  </a:extLst>
                </p:cNvPr>
                <p:cNvSpPr/>
                <p:nvPr/>
              </p:nvSpPr>
              <p:spPr>
                <a:xfrm>
                  <a:off x="7848239" y="4222699"/>
                  <a:ext cx="87784" cy="106991"/>
                </a:xfrm>
                <a:custGeom>
                  <a:avLst/>
                  <a:gdLst>
                    <a:gd name="connsiteX0" fmla="*/ 87785 w 87784"/>
                    <a:gd name="connsiteY0" fmla="*/ 0 h 106991"/>
                    <a:gd name="connsiteX1" fmla="*/ 0 w 87784"/>
                    <a:gd name="connsiteY1" fmla="*/ 50588 h 106991"/>
                    <a:gd name="connsiteX2" fmla="*/ 40714 w 87784"/>
                    <a:gd name="connsiteY2" fmla="*/ 74123 h 106991"/>
                    <a:gd name="connsiteX3" fmla="*/ 40714 w 87784"/>
                    <a:gd name="connsiteY3" fmla="*/ 106992 h 106991"/>
                    <a:gd name="connsiteX4" fmla="*/ 87785 w 87784"/>
                    <a:gd name="connsiteY4" fmla="*/ 79399 h 106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84" h="106991">
                      <a:moveTo>
                        <a:pt x="87785" y="0"/>
                      </a:moveTo>
                      <a:lnTo>
                        <a:pt x="0" y="50588"/>
                      </a:lnTo>
                      <a:lnTo>
                        <a:pt x="40714" y="74123"/>
                      </a:lnTo>
                      <a:lnTo>
                        <a:pt x="40714" y="106992"/>
                      </a:lnTo>
                      <a:lnTo>
                        <a:pt x="87785" y="79399"/>
                      </a:lnTo>
                      <a:close/>
                    </a:path>
                  </a:pathLst>
                </a:custGeom>
                <a:solidFill>
                  <a:srgbClr val="D7CFC3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68" name="Graphic 2">
                  <a:extLst>
                    <a:ext uri="{FF2B5EF4-FFF2-40B4-BE49-F238E27FC236}">
                      <a16:creationId xmlns:a16="http://schemas.microsoft.com/office/drawing/2014/main" id="{36B6032A-7991-8B00-6A1B-F965C6987172}"/>
                    </a:ext>
                  </a:extLst>
                </p:cNvPr>
                <p:cNvGrpSpPr/>
                <p:nvPr/>
              </p:nvGrpSpPr>
              <p:grpSpPr>
                <a:xfrm>
                  <a:off x="7836336" y="4316571"/>
                  <a:ext cx="41660" cy="61408"/>
                  <a:chOff x="7836336" y="4316571"/>
                  <a:chExt cx="41660" cy="61408"/>
                </a:xfrm>
              </p:grpSpPr>
              <p:grpSp>
                <p:nvGrpSpPr>
                  <p:cNvPr id="921" name="Graphic 2">
                    <a:extLst>
                      <a:ext uri="{FF2B5EF4-FFF2-40B4-BE49-F238E27FC236}">
                        <a16:creationId xmlns:a16="http://schemas.microsoft.com/office/drawing/2014/main" id="{C7A4B357-0562-37BD-82B8-6A7D8ED83C14}"/>
                      </a:ext>
                    </a:extLst>
                  </p:cNvPr>
                  <p:cNvGrpSpPr/>
                  <p:nvPr/>
                </p:nvGrpSpPr>
                <p:grpSpPr>
                  <a:xfrm>
                    <a:off x="7836336" y="4329285"/>
                    <a:ext cx="19883" cy="48694"/>
                    <a:chOff x="7836336" y="4329285"/>
                    <a:chExt cx="19883" cy="48694"/>
                  </a:xfrm>
                </p:grpSpPr>
                <p:grpSp>
                  <p:nvGrpSpPr>
                    <p:cNvPr id="937" name="Graphic 2">
                      <a:extLst>
                        <a:ext uri="{FF2B5EF4-FFF2-40B4-BE49-F238E27FC236}">
                          <a16:creationId xmlns:a16="http://schemas.microsoft.com/office/drawing/2014/main" id="{21A8E936-0076-A4E5-490B-68CAEAD8C4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6336" y="4350251"/>
                      <a:ext cx="19883" cy="27728"/>
                      <a:chOff x="7836336" y="4350251"/>
                      <a:chExt cx="19883" cy="27728"/>
                    </a:xfrm>
                  </p:grpSpPr>
                  <p:grpSp>
                    <p:nvGrpSpPr>
                      <p:cNvPr id="945" name="Graphic 2">
                        <a:extLst>
                          <a:ext uri="{FF2B5EF4-FFF2-40B4-BE49-F238E27FC236}">
                            <a16:creationId xmlns:a16="http://schemas.microsoft.com/office/drawing/2014/main" id="{9944F6DA-5D6E-4859-A999-5A4E81E9AC6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47292" y="4350251"/>
                        <a:ext cx="8927" cy="21236"/>
                        <a:chOff x="7847292" y="4350251"/>
                        <a:chExt cx="8927" cy="21236"/>
                      </a:xfrm>
                    </p:grpSpPr>
                    <p:sp>
                      <p:nvSpPr>
                        <p:cNvPr id="949" name="Freeform: Shape 6787">
                          <a:extLst>
                            <a:ext uri="{FF2B5EF4-FFF2-40B4-BE49-F238E27FC236}">
                              <a16:creationId xmlns:a16="http://schemas.microsoft.com/office/drawing/2014/main" id="{9835D9D8-F581-CDC7-7BC6-B952C194CB3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7292" y="4350251"/>
                          <a:ext cx="8927" cy="21236"/>
                        </a:xfrm>
                        <a:custGeom>
                          <a:avLst/>
                          <a:gdLst>
                            <a:gd name="connsiteX0" fmla="*/ 8927 w 8927"/>
                            <a:gd name="connsiteY0" fmla="*/ 0 h 21236"/>
                            <a:gd name="connsiteX1" fmla="*/ 8927 w 8927"/>
                            <a:gd name="connsiteY1" fmla="*/ 16096 h 21236"/>
                            <a:gd name="connsiteX2" fmla="*/ 0 w 8927"/>
                            <a:gd name="connsiteY2" fmla="*/ 21236 h 21236"/>
                            <a:gd name="connsiteX3" fmla="*/ 0 w 8927"/>
                            <a:gd name="connsiteY3" fmla="*/ 5140 h 21236"/>
                            <a:gd name="connsiteX4" fmla="*/ 7440 w 8927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236">
                              <a:moveTo>
                                <a:pt x="8927" y="0"/>
                              </a:moveTo>
                              <a:lnTo>
                                <a:pt x="8927" y="16096"/>
                              </a:lnTo>
                              <a:lnTo>
                                <a:pt x="0" y="21236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50" name="Freeform: Shape 6788">
                          <a:extLst>
                            <a:ext uri="{FF2B5EF4-FFF2-40B4-BE49-F238E27FC236}">
                              <a16:creationId xmlns:a16="http://schemas.microsoft.com/office/drawing/2014/main" id="{2C540E44-AEA9-EDD7-A0D2-1C33704161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7292" y="4351063"/>
                          <a:ext cx="7439" cy="19071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9071"/>
                            <a:gd name="connsiteX1" fmla="*/ 7440 w 7439"/>
                            <a:gd name="connsiteY1" fmla="*/ 14743 h 19071"/>
                            <a:gd name="connsiteX2" fmla="*/ 0 w 7439"/>
                            <a:gd name="connsiteY2" fmla="*/ 19072 h 19071"/>
                            <a:gd name="connsiteX3" fmla="*/ 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7440" y="0"/>
                              </a:moveTo>
                              <a:lnTo>
                                <a:pt x="7440" y="14743"/>
                              </a:lnTo>
                              <a:lnTo>
                                <a:pt x="0" y="19072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46" name="Graphic 2">
                        <a:extLst>
                          <a:ext uri="{FF2B5EF4-FFF2-40B4-BE49-F238E27FC236}">
                            <a16:creationId xmlns:a16="http://schemas.microsoft.com/office/drawing/2014/main" id="{F1937EFD-2051-50D1-4A85-2BC4FB62298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36336" y="4356879"/>
                        <a:ext cx="8791" cy="21100"/>
                        <a:chOff x="7836336" y="4356879"/>
                        <a:chExt cx="8791" cy="21100"/>
                      </a:xfrm>
                    </p:grpSpPr>
                    <p:sp>
                      <p:nvSpPr>
                        <p:cNvPr id="947" name="Freeform: Shape 6785">
                          <a:extLst>
                            <a:ext uri="{FF2B5EF4-FFF2-40B4-BE49-F238E27FC236}">
                              <a16:creationId xmlns:a16="http://schemas.microsoft.com/office/drawing/2014/main" id="{E94F0E12-5019-EAF9-C1EE-DC291B5E28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6336" y="4356879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5961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005 h 21100"/>
                            <a:gd name="connsiteX4" fmla="*/ 7440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48" name="Freeform: Shape 6786">
                          <a:extLst>
                            <a:ext uri="{FF2B5EF4-FFF2-40B4-BE49-F238E27FC236}">
                              <a16:creationId xmlns:a16="http://schemas.microsoft.com/office/drawing/2014/main" id="{F0056C6A-900F-3372-1FD5-C80D1D220B6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6336" y="4357690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938" name="Graphic 2">
                      <a:extLst>
                        <a:ext uri="{FF2B5EF4-FFF2-40B4-BE49-F238E27FC236}">
                          <a16:creationId xmlns:a16="http://schemas.microsoft.com/office/drawing/2014/main" id="{C05E233C-AE37-75D7-12A2-AB54E92E37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36336" y="4329285"/>
                      <a:ext cx="19883" cy="27593"/>
                      <a:chOff x="7836336" y="4329285"/>
                      <a:chExt cx="19883" cy="27593"/>
                    </a:xfrm>
                  </p:grpSpPr>
                  <p:grpSp>
                    <p:nvGrpSpPr>
                      <p:cNvPr id="939" name="Graphic 2">
                        <a:extLst>
                          <a:ext uri="{FF2B5EF4-FFF2-40B4-BE49-F238E27FC236}">
                            <a16:creationId xmlns:a16="http://schemas.microsoft.com/office/drawing/2014/main" id="{95E5A47E-F01B-2DD6-7B5B-4A8F9999666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47292" y="4329285"/>
                        <a:ext cx="8927" cy="21100"/>
                        <a:chOff x="7847292" y="4329285"/>
                        <a:chExt cx="8927" cy="21100"/>
                      </a:xfrm>
                    </p:grpSpPr>
                    <p:sp>
                      <p:nvSpPr>
                        <p:cNvPr id="943" name="Freeform: Shape 6781">
                          <a:extLst>
                            <a:ext uri="{FF2B5EF4-FFF2-40B4-BE49-F238E27FC236}">
                              <a16:creationId xmlns:a16="http://schemas.microsoft.com/office/drawing/2014/main" id="{CC38C3EE-D186-037C-87B8-E64D8B515D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7292" y="4329285"/>
                          <a:ext cx="8927" cy="21100"/>
                        </a:xfrm>
                        <a:custGeom>
                          <a:avLst/>
                          <a:gdLst>
                            <a:gd name="connsiteX0" fmla="*/ 8927 w 8927"/>
                            <a:gd name="connsiteY0" fmla="*/ 0 h 21100"/>
                            <a:gd name="connsiteX1" fmla="*/ 8927 w 8927"/>
                            <a:gd name="connsiteY1" fmla="*/ 15961 h 21100"/>
                            <a:gd name="connsiteX2" fmla="*/ 0 w 8927"/>
                            <a:gd name="connsiteY2" fmla="*/ 21101 h 21100"/>
                            <a:gd name="connsiteX3" fmla="*/ 0 w 8927"/>
                            <a:gd name="connsiteY3" fmla="*/ 5005 h 21100"/>
                            <a:gd name="connsiteX4" fmla="*/ 7440 w 8927"/>
                            <a:gd name="connsiteY4" fmla="*/ 677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100">
                              <a:moveTo>
                                <a:pt x="8927" y="0"/>
                              </a:moveTo>
                              <a:lnTo>
                                <a:pt x="8927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40" y="6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44" name="Freeform: Shape 6782">
                          <a:extLst>
                            <a:ext uri="{FF2B5EF4-FFF2-40B4-BE49-F238E27FC236}">
                              <a16:creationId xmlns:a16="http://schemas.microsoft.com/office/drawing/2014/main" id="{3CA589AF-7635-C7C7-3560-D796F493067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47292" y="4329962"/>
                          <a:ext cx="7439" cy="19071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9071"/>
                            <a:gd name="connsiteX1" fmla="*/ 7440 w 7439"/>
                            <a:gd name="connsiteY1" fmla="*/ 14743 h 19071"/>
                            <a:gd name="connsiteX2" fmla="*/ 0 w 7439"/>
                            <a:gd name="connsiteY2" fmla="*/ 19072 h 19071"/>
                            <a:gd name="connsiteX3" fmla="*/ 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7440" y="0"/>
                              </a:moveTo>
                              <a:lnTo>
                                <a:pt x="7440" y="14743"/>
                              </a:lnTo>
                              <a:lnTo>
                                <a:pt x="0" y="19072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40" name="Graphic 2">
                        <a:extLst>
                          <a:ext uri="{FF2B5EF4-FFF2-40B4-BE49-F238E27FC236}">
                            <a16:creationId xmlns:a16="http://schemas.microsoft.com/office/drawing/2014/main" id="{3092B6A2-2F79-4AEE-BF1E-868F0994D85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36336" y="4335778"/>
                        <a:ext cx="8791" cy="21100"/>
                        <a:chOff x="7836336" y="4335778"/>
                        <a:chExt cx="8791" cy="21100"/>
                      </a:xfrm>
                    </p:grpSpPr>
                    <p:sp>
                      <p:nvSpPr>
                        <p:cNvPr id="941" name="Freeform: Shape 6779">
                          <a:extLst>
                            <a:ext uri="{FF2B5EF4-FFF2-40B4-BE49-F238E27FC236}">
                              <a16:creationId xmlns:a16="http://schemas.microsoft.com/office/drawing/2014/main" id="{72AE2B12-8E88-AF14-E508-203BD7162E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6336" y="4335778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6096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140 h 21100"/>
                            <a:gd name="connsiteX4" fmla="*/ 7440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101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42" name="Freeform: Shape 6780">
                          <a:extLst>
                            <a:ext uri="{FF2B5EF4-FFF2-40B4-BE49-F238E27FC236}">
                              <a16:creationId xmlns:a16="http://schemas.microsoft.com/office/drawing/2014/main" id="{8A425788-7173-99E1-D183-6F6CA2975A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36336" y="4336590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743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743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  <p:grpSp>
                <p:nvGrpSpPr>
                  <p:cNvPr id="922" name="Graphic 2">
                    <a:extLst>
                      <a:ext uri="{FF2B5EF4-FFF2-40B4-BE49-F238E27FC236}">
                        <a16:creationId xmlns:a16="http://schemas.microsoft.com/office/drawing/2014/main" id="{D9351E93-96E1-4009-CFB2-60E4FC2808BC}"/>
                      </a:ext>
                    </a:extLst>
                  </p:cNvPr>
                  <p:cNvGrpSpPr/>
                  <p:nvPr/>
                </p:nvGrpSpPr>
                <p:grpSpPr>
                  <a:xfrm>
                    <a:off x="7858113" y="4316571"/>
                    <a:ext cx="19883" cy="48694"/>
                    <a:chOff x="7858113" y="4316571"/>
                    <a:chExt cx="19883" cy="48694"/>
                  </a:xfrm>
                </p:grpSpPr>
                <p:grpSp>
                  <p:nvGrpSpPr>
                    <p:cNvPr id="923" name="Graphic 2">
                      <a:extLst>
                        <a:ext uri="{FF2B5EF4-FFF2-40B4-BE49-F238E27FC236}">
                          <a16:creationId xmlns:a16="http://schemas.microsoft.com/office/drawing/2014/main" id="{7822EAAE-7052-468A-8F8F-B6B146290C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58113" y="4337537"/>
                      <a:ext cx="19883" cy="27728"/>
                      <a:chOff x="7858113" y="4337537"/>
                      <a:chExt cx="19883" cy="27728"/>
                    </a:xfrm>
                  </p:grpSpPr>
                  <p:grpSp>
                    <p:nvGrpSpPr>
                      <p:cNvPr id="931" name="Graphic 2">
                        <a:extLst>
                          <a:ext uri="{FF2B5EF4-FFF2-40B4-BE49-F238E27FC236}">
                            <a16:creationId xmlns:a16="http://schemas.microsoft.com/office/drawing/2014/main" id="{EE1C7541-4017-5991-9728-BA642D6F45E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69204" y="4337537"/>
                        <a:ext cx="8792" cy="21236"/>
                        <a:chOff x="7869204" y="4337537"/>
                        <a:chExt cx="8792" cy="21236"/>
                      </a:xfrm>
                    </p:grpSpPr>
                    <p:sp>
                      <p:nvSpPr>
                        <p:cNvPr id="935" name="Freeform: Shape 6773">
                          <a:extLst>
                            <a:ext uri="{FF2B5EF4-FFF2-40B4-BE49-F238E27FC236}">
                              <a16:creationId xmlns:a16="http://schemas.microsoft.com/office/drawing/2014/main" id="{A503A2F2-093E-101D-E866-4756A9E58A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204" y="4337537"/>
                          <a:ext cx="8792" cy="21236"/>
                        </a:xfrm>
                        <a:custGeom>
                          <a:avLst/>
                          <a:gdLst>
                            <a:gd name="connsiteX0" fmla="*/ 8792 w 8792"/>
                            <a:gd name="connsiteY0" fmla="*/ 0 h 21236"/>
                            <a:gd name="connsiteX1" fmla="*/ 8792 w 8792"/>
                            <a:gd name="connsiteY1" fmla="*/ 16096 h 21236"/>
                            <a:gd name="connsiteX2" fmla="*/ 0 w 8792"/>
                            <a:gd name="connsiteY2" fmla="*/ 21236 h 21236"/>
                            <a:gd name="connsiteX3" fmla="*/ 0 w 8792"/>
                            <a:gd name="connsiteY3" fmla="*/ 5140 h 21236"/>
                            <a:gd name="connsiteX4" fmla="*/ 7440 w 8792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2" h="21236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236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36" name="Freeform: Shape 6774">
                          <a:extLst>
                            <a:ext uri="{FF2B5EF4-FFF2-40B4-BE49-F238E27FC236}">
                              <a16:creationId xmlns:a16="http://schemas.microsoft.com/office/drawing/2014/main" id="{04F76E0F-5E0D-D2B3-3822-CB914078E3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204" y="4338348"/>
                          <a:ext cx="7439" cy="19071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9071"/>
                            <a:gd name="connsiteX1" fmla="*/ 7440 w 7439"/>
                            <a:gd name="connsiteY1" fmla="*/ 14743 h 19071"/>
                            <a:gd name="connsiteX2" fmla="*/ 0 w 7439"/>
                            <a:gd name="connsiteY2" fmla="*/ 19072 h 19071"/>
                            <a:gd name="connsiteX3" fmla="*/ 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7440" y="0"/>
                              </a:moveTo>
                              <a:lnTo>
                                <a:pt x="7440" y="14743"/>
                              </a:lnTo>
                              <a:lnTo>
                                <a:pt x="0" y="19072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32" name="Graphic 2">
                        <a:extLst>
                          <a:ext uri="{FF2B5EF4-FFF2-40B4-BE49-F238E27FC236}">
                            <a16:creationId xmlns:a16="http://schemas.microsoft.com/office/drawing/2014/main" id="{E21AC088-73C4-4DA2-8C1C-71BDB5F6D84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58113" y="4344164"/>
                        <a:ext cx="8791" cy="21100"/>
                        <a:chOff x="7858113" y="4344164"/>
                        <a:chExt cx="8791" cy="21100"/>
                      </a:xfrm>
                    </p:grpSpPr>
                    <p:sp>
                      <p:nvSpPr>
                        <p:cNvPr id="933" name="Freeform: Shape 6771">
                          <a:extLst>
                            <a:ext uri="{FF2B5EF4-FFF2-40B4-BE49-F238E27FC236}">
                              <a16:creationId xmlns:a16="http://schemas.microsoft.com/office/drawing/2014/main" id="{0C1514A8-97C8-7910-5355-17F8E87044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58113" y="4344164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5961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005 h 21100"/>
                            <a:gd name="connsiteX4" fmla="*/ 7439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34" name="Freeform: Shape 6772">
                          <a:extLst>
                            <a:ext uri="{FF2B5EF4-FFF2-40B4-BE49-F238E27FC236}">
                              <a16:creationId xmlns:a16="http://schemas.microsoft.com/office/drawing/2014/main" id="{F2C5E30F-F462-8533-6354-E925785FBC2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58113" y="4344976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924" name="Graphic 2">
                      <a:extLst>
                        <a:ext uri="{FF2B5EF4-FFF2-40B4-BE49-F238E27FC236}">
                          <a16:creationId xmlns:a16="http://schemas.microsoft.com/office/drawing/2014/main" id="{7AE07954-5FB2-8155-A3C1-8A2B2FBBB91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58113" y="4316571"/>
                      <a:ext cx="19883" cy="27593"/>
                      <a:chOff x="7858113" y="4316571"/>
                      <a:chExt cx="19883" cy="27593"/>
                    </a:xfrm>
                  </p:grpSpPr>
                  <p:grpSp>
                    <p:nvGrpSpPr>
                      <p:cNvPr id="925" name="Graphic 2">
                        <a:extLst>
                          <a:ext uri="{FF2B5EF4-FFF2-40B4-BE49-F238E27FC236}">
                            <a16:creationId xmlns:a16="http://schemas.microsoft.com/office/drawing/2014/main" id="{2531CAA4-66E3-E3A0-7F98-8198722F73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69204" y="4316571"/>
                        <a:ext cx="8792" cy="21101"/>
                        <a:chOff x="7869204" y="4316571"/>
                        <a:chExt cx="8792" cy="21101"/>
                      </a:xfrm>
                    </p:grpSpPr>
                    <p:sp>
                      <p:nvSpPr>
                        <p:cNvPr id="929" name="Freeform: Shape 6767">
                          <a:extLst>
                            <a:ext uri="{FF2B5EF4-FFF2-40B4-BE49-F238E27FC236}">
                              <a16:creationId xmlns:a16="http://schemas.microsoft.com/office/drawing/2014/main" id="{070AD0B1-ECFE-E61D-0A99-D02FB4769E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204" y="4316571"/>
                          <a:ext cx="8792" cy="21101"/>
                        </a:xfrm>
                        <a:custGeom>
                          <a:avLst/>
                          <a:gdLst>
                            <a:gd name="connsiteX0" fmla="*/ 8792 w 8792"/>
                            <a:gd name="connsiteY0" fmla="*/ 0 h 21101"/>
                            <a:gd name="connsiteX1" fmla="*/ 8792 w 8792"/>
                            <a:gd name="connsiteY1" fmla="*/ 15961 h 21101"/>
                            <a:gd name="connsiteX2" fmla="*/ 0 w 8792"/>
                            <a:gd name="connsiteY2" fmla="*/ 21101 h 21101"/>
                            <a:gd name="connsiteX3" fmla="*/ 0 w 8792"/>
                            <a:gd name="connsiteY3" fmla="*/ 5005 h 21101"/>
                            <a:gd name="connsiteX4" fmla="*/ 7440 w 8792"/>
                            <a:gd name="connsiteY4" fmla="*/ 812 h 211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2" h="21101">
                              <a:moveTo>
                                <a:pt x="8792" y="0"/>
                              </a:moveTo>
                              <a:lnTo>
                                <a:pt x="8792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30" name="Freeform: Shape 6768">
                          <a:extLst>
                            <a:ext uri="{FF2B5EF4-FFF2-40B4-BE49-F238E27FC236}">
                              <a16:creationId xmlns:a16="http://schemas.microsoft.com/office/drawing/2014/main" id="{B7394FCC-CBFB-402B-48BD-E97BF3804E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69204" y="4317383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26" name="Graphic 2">
                        <a:extLst>
                          <a:ext uri="{FF2B5EF4-FFF2-40B4-BE49-F238E27FC236}">
                            <a16:creationId xmlns:a16="http://schemas.microsoft.com/office/drawing/2014/main" id="{CA0ED78A-7FE0-0E38-505F-019DCD2B2C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858113" y="4323063"/>
                        <a:ext cx="8791" cy="21100"/>
                        <a:chOff x="7858113" y="4323063"/>
                        <a:chExt cx="8791" cy="21100"/>
                      </a:xfrm>
                    </p:grpSpPr>
                    <p:sp>
                      <p:nvSpPr>
                        <p:cNvPr id="927" name="Freeform: Shape 6765">
                          <a:extLst>
                            <a:ext uri="{FF2B5EF4-FFF2-40B4-BE49-F238E27FC236}">
                              <a16:creationId xmlns:a16="http://schemas.microsoft.com/office/drawing/2014/main" id="{C9B7E449-1D23-A85C-5E07-DCA5CABB45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58113" y="4323063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6096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140 h 21100"/>
                            <a:gd name="connsiteX4" fmla="*/ 7439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101"/>
                              </a:lnTo>
                              <a:lnTo>
                                <a:pt x="0" y="5140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28" name="Freeform: Shape 6766">
                          <a:extLst>
                            <a:ext uri="{FF2B5EF4-FFF2-40B4-BE49-F238E27FC236}">
                              <a16:creationId xmlns:a16="http://schemas.microsoft.com/office/drawing/2014/main" id="{E0C9DF9D-6509-B2E1-A7E4-A498E2EB6A2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858113" y="4323875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743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743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69" name="Graphic 2">
                  <a:extLst>
                    <a:ext uri="{FF2B5EF4-FFF2-40B4-BE49-F238E27FC236}">
                      <a16:creationId xmlns:a16="http://schemas.microsoft.com/office/drawing/2014/main" id="{8652EB06-9995-4023-4C62-AC5CF412B3A7}"/>
                    </a:ext>
                  </a:extLst>
                </p:cNvPr>
                <p:cNvGrpSpPr/>
                <p:nvPr/>
              </p:nvGrpSpPr>
              <p:grpSpPr>
                <a:xfrm>
                  <a:off x="7987829" y="4229057"/>
                  <a:ext cx="41660" cy="61544"/>
                  <a:chOff x="7987829" y="4229057"/>
                  <a:chExt cx="41660" cy="61544"/>
                </a:xfrm>
              </p:grpSpPr>
              <p:grpSp>
                <p:nvGrpSpPr>
                  <p:cNvPr id="891" name="Graphic 2">
                    <a:extLst>
                      <a:ext uri="{FF2B5EF4-FFF2-40B4-BE49-F238E27FC236}">
                        <a16:creationId xmlns:a16="http://schemas.microsoft.com/office/drawing/2014/main" id="{EFC14E2C-9E33-0A57-909A-66AF57530EAD}"/>
                      </a:ext>
                    </a:extLst>
                  </p:cNvPr>
                  <p:cNvGrpSpPr/>
                  <p:nvPr/>
                </p:nvGrpSpPr>
                <p:grpSpPr>
                  <a:xfrm>
                    <a:off x="7987829" y="4241771"/>
                    <a:ext cx="19748" cy="48829"/>
                    <a:chOff x="7987829" y="4241771"/>
                    <a:chExt cx="19748" cy="48829"/>
                  </a:xfrm>
                </p:grpSpPr>
                <p:grpSp>
                  <p:nvGrpSpPr>
                    <p:cNvPr id="907" name="Graphic 2">
                      <a:extLst>
                        <a:ext uri="{FF2B5EF4-FFF2-40B4-BE49-F238E27FC236}">
                          <a16:creationId xmlns:a16="http://schemas.microsoft.com/office/drawing/2014/main" id="{9C2C126D-4C21-D687-86DB-159072AD98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87829" y="4262872"/>
                      <a:ext cx="19748" cy="27728"/>
                      <a:chOff x="7987829" y="4262872"/>
                      <a:chExt cx="19748" cy="27728"/>
                    </a:xfrm>
                  </p:grpSpPr>
                  <p:grpSp>
                    <p:nvGrpSpPr>
                      <p:cNvPr id="915" name="Graphic 2">
                        <a:extLst>
                          <a:ext uri="{FF2B5EF4-FFF2-40B4-BE49-F238E27FC236}">
                            <a16:creationId xmlns:a16="http://schemas.microsoft.com/office/drawing/2014/main" id="{05E2A273-9721-D3FE-FDAF-E490AA0E78B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98785" y="4262872"/>
                        <a:ext cx="8791" cy="21100"/>
                        <a:chOff x="7998785" y="4262872"/>
                        <a:chExt cx="8791" cy="21100"/>
                      </a:xfrm>
                    </p:grpSpPr>
                    <p:sp>
                      <p:nvSpPr>
                        <p:cNvPr id="919" name="Freeform: Shape 6757">
                          <a:extLst>
                            <a:ext uri="{FF2B5EF4-FFF2-40B4-BE49-F238E27FC236}">
                              <a16:creationId xmlns:a16="http://schemas.microsoft.com/office/drawing/2014/main" id="{3727A0B2-089D-53B9-6A60-99A37FC0AA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98785" y="4262872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6096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005 h 21100"/>
                            <a:gd name="connsiteX4" fmla="*/ 7439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20" name="Freeform: Shape 6758">
                          <a:extLst>
                            <a:ext uri="{FF2B5EF4-FFF2-40B4-BE49-F238E27FC236}">
                              <a16:creationId xmlns:a16="http://schemas.microsoft.com/office/drawing/2014/main" id="{59D5A50C-27AA-AE06-1CAF-9A989173F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98785" y="4263684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16" name="Graphic 2">
                        <a:extLst>
                          <a:ext uri="{FF2B5EF4-FFF2-40B4-BE49-F238E27FC236}">
                            <a16:creationId xmlns:a16="http://schemas.microsoft.com/office/drawing/2014/main" id="{7ED9A7C8-E355-C82D-F0CD-239DD6B6E8E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87829" y="4269365"/>
                        <a:ext cx="8791" cy="21236"/>
                        <a:chOff x="7987829" y="4269365"/>
                        <a:chExt cx="8791" cy="21236"/>
                      </a:xfrm>
                    </p:grpSpPr>
                    <p:sp>
                      <p:nvSpPr>
                        <p:cNvPr id="917" name="Freeform: Shape 6755">
                          <a:extLst>
                            <a:ext uri="{FF2B5EF4-FFF2-40B4-BE49-F238E27FC236}">
                              <a16:creationId xmlns:a16="http://schemas.microsoft.com/office/drawing/2014/main" id="{F833F92A-9950-5C0E-93F9-C027029FF13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87829" y="4269365"/>
                          <a:ext cx="8791" cy="21236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236"/>
                            <a:gd name="connsiteX1" fmla="*/ 8792 w 8791"/>
                            <a:gd name="connsiteY1" fmla="*/ 16096 h 21236"/>
                            <a:gd name="connsiteX2" fmla="*/ 0 w 8791"/>
                            <a:gd name="connsiteY2" fmla="*/ 21236 h 21236"/>
                            <a:gd name="connsiteX3" fmla="*/ 0 w 8791"/>
                            <a:gd name="connsiteY3" fmla="*/ 5140 h 21236"/>
                            <a:gd name="connsiteX4" fmla="*/ 7439 w 8791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236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236"/>
                              </a:lnTo>
                              <a:lnTo>
                                <a:pt x="0" y="5140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18" name="Freeform: Shape 6756">
                          <a:extLst>
                            <a:ext uri="{FF2B5EF4-FFF2-40B4-BE49-F238E27FC236}">
                              <a16:creationId xmlns:a16="http://schemas.microsoft.com/office/drawing/2014/main" id="{A9DC3350-CD59-F95D-5B37-CA8E638A3B0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87829" y="4270176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743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743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908" name="Graphic 2">
                      <a:extLst>
                        <a:ext uri="{FF2B5EF4-FFF2-40B4-BE49-F238E27FC236}">
                          <a16:creationId xmlns:a16="http://schemas.microsoft.com/office/drawing/2014/main" id="{6A81BF3C-4BC8-A1DB-521A-75111AA12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987829" y="4241771"/>
                      <a:ext cx="19748" cy="27728"/>
                      <a:chOff x="7987829" y="4241771"/>
                      <a:chExt cx="19748" cy="27728"/>
                    </a:xfrm>
                  </p:grpSpPr>
                  <p:grpSp>
                    <p:nvGrpSpPr>
                      <p:cNvPr id="909" name="Graphic 2">
                        <a:extLst>
                          <a:ext uri="{FF2B5EF4-FFF2-40B4-BE49-F238E27FC236}">
                            <a16:creationId xmlns:a16="http://schemas.microsoft.com/office/drawing/2014/main" id="{5E2FC240-44FF-B5C8-2B82-AFA5AC1631B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98785" y="4241771"/>
                        <a:ext cx="8791" cy="21101"/>
                        <a:chOff x="7998785" y="4241771"/>
                        <a:chExt cx="8791" cy="21101"/>
                      </a:xfrm>
                    </p:grpSpPr>
                    <p:sp>
                      <p:nvSpPr>
                        <p:cNvPr id="913" name="Freeform: Shape 6751">
                          <a:extLst>
                            <a:ext uri="{FF2B5EF4-FFF2-40B4-BE49-F238E27FC236}">
                              <a16:creationId xmlns:a16="http://schemas.microsoft.com/office/drawing/2014/main" id="{D65BEE7C-9F29-AD9C-67B5-86216D2A3E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98785" y="4241771"/>
                          <a:ext cx="8791" cy="21101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1"/>
                            <a:gd name="connsiteX1" fmla="*/ 8792 w 8791"/>
                            <a:gd name="connsiteY1" fmla="*/ 16096 h 21101"/>
                            <a:gd name="connsiteX2" fmla="*/ 0 w 8791"/>
                            <a:gd name="connsiteY2" fmla="*/ 21101 h 21101"/>
                            <a:gd name="connsiteX3" fmla="*/ 0 w 8791"/>
                            <a:gd name="connsiteY3" fmla="*/ 5140 h 21101"/>
                            <a:gd name="connsiteX4" fmla="*/ 7439 w 8791"/>
                            <a:gd name="connsiteY4" fmla="*/ 812 h 2110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1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101"/>
                              </a:lnTo>
                              <a:lnTo>
                                <a:pt x="0" y="5140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14" name="Freeform: Shape 6752">
                          <a:extLst>
                            <a:ext uri="{FF2B5EF4-FFF2-40B4-BE49-F238E27FC236}">
                              <a16:creationId xmlns:a16="http://schemas.microsoft.com/office/drawing/2014/main" id="{281E7A96-CDD5-8D33-C8BA-3F363F6AEF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98785" y="4242583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743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743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10" name="Graphic 2">
                        <a:extLst>
                          <a:ext uri="{FF2B5EF4-FFF2-40B4-BE49-F238E27FC236}">
                            <a16:creationId xmlns:a16="http://schemas.microsoft.com/office/drawing/2014/main" id="{D06B3829-BA56-C7B6-BD78-03A80C62781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87829" y="4248399"/>
                        <a:ext cx="8791" cy="21100"/>
                        <a:chOff x="7987829" y="4248399"/>
                        <a:chExt cx="8791" cy="21100"/>
                      </a:xfrm>
                    </p:grpSpPr>
                    <p:sp>
                      <p:nvSpPr>
                        <p:cNvPr id="911" name="Freeform: Shape 6749">
                          <a:extLst>
                            <a:ext uri="{FF2B5EF4-FFF2-40B4-BE49-F238E27FC236}">
                              <a16:creationId xmlns:a16="http://schemas.microsoft.com/office/drawing/2014/main" id="{6931C3BB-3682-A841-2C19-8E82521CC23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87829" y="4248399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5961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005 h 21100"/>
                            <a:gd name="connsiteX4" fmla="*/ 7439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39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12" name="Freeform: Shape 6750">
                          <a:extLst>
                            <a:ext uri="{FF2B5EF4-FFF2-40B4-BE49-F238E27FC236}">
                              <a16:creationId xmlns:a16="http://schemas.microsoft.com/office/drawing/2014/main" id="{FE5596A5-F006-A032-CBD7-C0AD5BCB096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87829" y="4249211"/>
                          <a:ext cx="7439" cy="18936"/>
                        </a:xfrm>
                        <a:custGeom>
                          <a:avLst/>
                          <a:gdLst>
                            <a:gd name="connsiteX0" fmla="*/ 7439 w 7439"/>
                            <a:gd name="connsiteY0" fmla="*/ 0 h 18936"/>
                            <a:gd name="connsiteX1" fmla="*/ 7439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39" y="0"/>
                              </a:moveTo>
                              <a:lnTo>
                                <a:pt x="7439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  <p:grpSp>
                <p:nvGrpSpPr>
                  <p:cNvPr id="892" name="Graphic 2">
                    <a:extLst>
                      <a:ext uri="{FF2B5EF4-FFF2-40B4-BE49-F238E27FC236}">
                        <a16:creationId xmlns:a16="http://schemas.microsoft.com/office/drawing/2014/main" id="{B3CBC3E5-F605-F747-5468-02A793B7A5D5}"/>
                      </a:ext>
                    </a:extLst>
                  </p:cNvPr>
                  <p:cNvGrpSpPr/>
                  <p:nvPr/>
                </p:nvGrpSpPr>
                <p:grpSpPr>
                  <a:xfrm>
                    <a:off x="8009606" y="4229057"/>
                    <a:ext cx="19883" cy="48829"/>
                    <a:chOff x="8009606" y="4229057"/>
                    <a:chExt cx="19883" cy="48829"/>
                  </a:xfrm>
                </p:grpSpPr>
                <p:grpSp>
                  <p:nvGrpSpPr>
                    <p:cNvPr id="893" name="Graphic 2">
                      <a:extLst>
                        <a:ext uri="{FF2B5EF4-FFF2-40B4-BE49-F238E27FC236}">
                          <a16:creationId xmlns:a16="http://schemas.microsoft.com/office/drawing/2014/main" id="{80495BE4-1C26-6316-8C38-D9791B9D7A4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09606" y="4250158"/>
                      <a:ext cx="19883" cy="27728"/>
                      <a:chOff x="8009606" y="4250158"/>
                      <a:chExt cx="19883" cy="27728"/>
                    </a:xfrm>
                  </p:grpSpPr>
                  <p:grpSp>
                    <p:nvGrpSpPr>
                      <p:cNvPr id="901" name="Graphic 2">
                        <a:extLst>
                          <a:ext uri="{FF2B5EF4-FFF2-40B4-BE49-F238E27FC236}">
                            <a16:creationId xmlns:a16="http://schemas.microsoft.com/office/drawing/2014/main" id="{C7E6E32B-C0B8-C4D9-01A1-5781AC004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0562" y="4250158"/>
                        <a:ext cx="8927" cy="21100"/>
                        <a:chOff x="8020562" y="4250158"/>
                        <a:chExt cx="8927" cy="21100"/>
                      </a:xfrm>
                    </p:grpSpPr>
                    <p:sp>
                      <p:nvSpPr>
                        <p:cNvPr id="905" name="Freeform: Shape 6743">
                          <a:extLst>
                            <a:ext uri="{FF2B5EF4-FFF2-40B4-BE49-F238E27FC236}">
                              <a16:creationId xmlns:a16="http://schemas.microsoft.com/office/drawing/2014/main" id="{D41D4464-96F7-1349-DF65-C872285FBD7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0562" y="4250158"/>
                          <a:ext cx="8927" cy="21100"/>
                        </a:xfrm>
                        <a:custGeom>
                          <a:avLst/>
                          <a:gdLst>
                            <a:gd name="connsiteX0" fmla="*/ 8927 w 8927"/>
                            <a:gd name="connsiteY0" fmla="*/ 0 h 21100"/>
                            <a:gd name="connsiteX1" fmla="*/ 8927 w 8927"/>
                            <a:gd name="connsiteY1" fmla="*/ 16096 h 21100"/>
                            <a:gd name="connsiteX2" fmla="*/ 0 w 8927"/>
                            <a:gd name="connsiteY2" fmla="*/ 21101 h 21100"/>
                            <a:gd name="connsiteX3" fmla="*/ 0 w 8927"/>
                            <a:gd name="connsiteY3" fmla="*/ 5140 h 21100"/>
                            <a:gd name="connsiteX4" fmla="*/ 7440 w 8927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100">
                              <a:moveTo>
                                <a:pt x="8927" y="0"/>
                              </a:moveTo>
                              <a:lnTo>
                                <a:pt x="8927" y="16096"/>
                              </a:lnTo>
                              <a:lnTo>
                                <a:pt x="0" y="21101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06" name="Freeform: Shape 6744">
                          <a:extLst>
                            <a:ext uri="{FF2B5EF4-FFF2-40B4-BE49-F238E27FC236}">
                              <a16:creationId xmlns:a16="http://schemas.microsoft.com/office/drawing/2014/main" id="{05B37B67-0053-7389-B916-C342E258213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0562" y="4250969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608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902" name="Graphic 2">
                        <a:extLst>
                          <a:ext uri="{FF2B5EF4-FFF2-40B4-BE49-F238E27FC236}">
                            <a16:creationId xmlns:a16="http://schemas.microsoft.com/office/drawing/2014/main" id="{EEF2A0B2-591D-F0FB-C578-F4E37556E3F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09606" y="4256650"/>
                        <a:ext cx="8791" cy="21236"/>
                        <a:chOff x="8009606" y="4256650"/>
                        <a:chExt cx="8791" cy="21236"/>
                      </a:xfrm>
                    </p:grpSpPr>
                    <p:sp>
                      <p:nvSpPr>
                        <p:cNvPr id="903" name="Freeform: Shape 6741">
                          <a:extLst>
                            <a:ext uri="{FF2B5EF4-FFF2-40B4-BE49-F238E27FC236}">
                              <a16:creationId xmlns:a16="http://schemas.microsoft.com/office/drawing/2014/main" id="{94427430-C53D-7E9C-775E-5438C195299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09606" y="4256650"/>
                          <a:ext cx="8791" cy="21236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236"/>
                            <a:gd name="connsiteX1" fmla="*/ 8792 w 8791"/>
                            <a:gd name="connsiteY1" fmla="*/ 16096 h 21236"/>
                            <a:gd name="connsiteX2" fmla="*/ 0 w 8791"/>
                            <a:gd name="connsiteY2" fmla="*/ 21236 h 21236"/>
                            <a:gd name="connsiteX3" fmla="*/ 0 w 8791"/>
                            <a:gd name="connsiteY3" fmla="*/ 5140 h 21236"/>
                            <a:gd name="connsiteX4" fmla="*/ 7440 w 8791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236">
                              <a:moveTo>
                                <a:pt x="8792" y="0"/>
                              </a:moveTo>
                              <a:lnTo>
                                <a:pt x="8792" y="16096"/>
                              </a:lnTo>
                              <a:lnTo>
                                <a:pt x="0" y="21236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04" name="Freeform: Shape 6742">
                          <a:extLst>
                            <a:ext uri="{FF2B5EF4-FFF2-40B4-BE49-F238E27FC236}">
                              <a16:creationId xmlns:a16="http://schemas.microsoft.com/office/drawing/2014/main" id="{0FE0C38A-D14E-8F3B-92BD-72FF08CE88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09606" y="4257462"/>
                          <a:ext cx="7439" cy="19071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9071"/>
                            <a:gd name="connsiteX1" fmla="*/ 7440 w 7439"/>
                            <a:gd name="connsiteY1" fmla="*/ 14743 h 19071"/>
                            <a:gd name="connsiteX2" fmla="*/ 0 w 7439"/>
                            <a:gd name="connsiteY2" fmla="*/ 19072 h 19071"/>
                            <a:gd name="connsiteX3" fmla="*/ 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7440" y="0"/>
                              </a:moveTo>
                              <a:lnTo>
                                <a:pt x="7440" y="14743"/>
                              </a:lnTo>
                              <a:lnTo>
                                <a:pt x="0" y="19072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894" name="Graphic 2">
                      <a:extLst>
                        <a:ext uri="{FF2B5EF4-FFF2-40B4-BE49-F238E27FC236}">
                          <a16:creationId xmlns:a16="http://schemas.microsoft.com/office/drawing/2014/main" id="{59D2FE49-9218-704B-8835-D99BCBA7B1A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09606" y="4229057"/>
                      <a:ext cx="19883" cy="27728"/>
                      <a:chOff x="8009606" y="4229057"/>
                      <a:chExt cx="19883" cy="27728"/>
                    </a:xfrm>
                  </p:grpSpPr>
                  <p:grpSp>
                    <p:nvGrpSpPr>
                      <p:cNvPr id="895" name="Graphic 2">
                        <a:extLst>
                          <a:ext uri="{FF2B5EF4-FFF2-40B4-BE49-F238E27FC236}">
                            <a16:creationId xmlns:a16="http://schemas.microsoft.com/office/drawing/2014/main" id="{2646C671-DBCE-5E80-DA8A-C030A5B2EEC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20562" y="4229057"/>
                        <a:ext cx="8927" cy="21235"/>
                        <a:chOff x="8020562" y="4229057"/>
                        <a:chExt cx="8927" cy="21235"/>
                      </a:xfrm>
                    </p:grpSpPr>
                    <p:sp>
                      <p:nvSpPr>
                        <p:cNvPr id="899" name="Freeform: Shape 6737">
                          <a:extLst>
                            <a:ext uri="{FF2B5EF4-FFF2-40B4-BE49-F238E27FC236}">
                              <a16:creationId xmlns:a16="http://schemas.microsoft.com/office/drawing/2014/main" id="{737F522A-EC7D-E202-1B12-F0E5BCA96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0562" y="4229057"/>
                          <a:ext cx="8927" cy="21235"/>
                        </a:xfrm>
                        <a:custGeom>
                          <a:avLst/>
                          <a:gdLst>
                            <a:gd name="connsiteX0" fmla="*/ 8927 w 8927"/>
                            <a:gd name="connsiteY0" fmla="*/ 0 h 21235"/>
                            <a:gd name="connsiteX1" fmla="*/ 8927 w 8927"/>
                            <a:gd name="connsiteY1" fmla="*/ 16096 h 21235"/>
                            <a:gd name="connsiteX2" fmla="*/ 0 w 8927"/>
                            <a:gd name="connsiteY2" fmla="*/ 21236 h 21235"/>
                            <a:gd name="connsiteX3" fmla="*/ 0 w 8927"/>
                            <a:gd name="connsiteY3" fmla="*/ 5140 h 21235"/>
                            <a:gd name="connsiteX4" fmla="*/ 7440 w 8927"/>
                            <a:gd name="connsiteY4" fmla="*/ 812 h 212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235">
                              <a:moveTo>
                                <a:pt x="8927" y="0"/>
                              </a:moveTo>
                              <a:lnTo>
                                <a:pt x="8927" y="16096"/>
                              </a:lnTo>
                              <a:lnTo>
                                <a:pt x="0" y="21236"/>
                              </a:lnTo>
                              <a:lnTo>
                                <a:pt x="0" y="5140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900" name="Freeform: Shape 6738">
                          <a:extLst>
                            <a:ext uri="{FF2B5EF4-FFF2-40B4-BE49-F238E27FC236}">
                              <a16:creationId xmlns:a16="http://schemas.microsoft.com/office/drawing/2014/main" id="{D25CB447-5E02-D736-DC91-3FA80A4D32C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20562" y="4229868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744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744"/>
                              </a:lnTo>
                              <a:lnTo>
                                <a:pt x="0" y="18937"/>
                              </a:lnTo>
                              <a:lnTo>
                                <a:pt x="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96" name="Graphic 2">
                        <a:extLst>
                          <a:ext uri="{FF2B5EF4-FFF2-40B4-BE49-F238E27FC236}">
                            <a16:creationId xmlns:a16="http://schemas.microsoft.com/office/drawing/2014/main" id="{A77F8514-80DF-ABA5-27BC-F2F097E0B64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09606" y="4235685"/>
                        <a:ext cx="8791" cy="21100"/>
                        <a:chOff x="8009606" y="4235685"/>
                        <a:chExt cx="8791" cy="21100"/>
                      </a:xfrm>
                    </p:grpSpPr>
                    <p:sp>
                      <p:nvSpPr>
                        <p:cNvPr id="897" name="Freeform: Shape 6735">
                          <a:extLst>
                            <a:ext uri="{FF2B5EF4-FFF2-40B4-BE49-F238E27FC236}">
                              <a16:creationId xmlns:a16="http://schemas.microsoft.com/office/drawing/2014/main" id="{6F48F7F8-2DE9-D180-2341-62D6D6AA7AE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09606" y="4235685"/>
                          <a:ext cx="8791" cy="21100"/>
                        </a:xfrm>
                        <a:custGeom>
                          <a:avLst/>
                          <a:gdLst>
                            <a:gd name="connsiteX0" fmla="*/ 8792 w 8791"/>
                            <a:gd name="connsiteY0" fmla="*/ 0 h 21100"/>
                            <a:gd name="connsiteX1" fmla="*/ 8792 w 8791"/>
                            <a:gd name="connsiteY1" fmla="*/ 15961 h 21100"/>
                            <a:gd name="connsiteX2" fmla="*/ 0 w 8791"/>
                            <a:gd name="connsiteY2" fmla="*/ 21101 h 21100"/>
                            <a:gd name="connsiteX3" fmla="*/ 0 w 8791"/>
                            <a:gd name="connsiteY3" fmla="*/ 5005 h 21100"/>
                            <a:gd name="connsiteX4" fmla="*/ 7440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8792" y="0"/>
                              </a:moveTo>
                              <a:lnTo>
                                <a:pt x="8792" y="15961"/>
                              </a:lnTo>
                              <a:lnTo>
                                <a:pt x="0" y="21101"/>
                              </a:lnTo>
                              <a:lnTo>
                                <a:pt x="0" y="5005"/>
                              </a:lnTo>
                              <a:lnTo>
                                <a:pt x="7440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98" name="Freeform: Shape 6736">
                          <a:extLst>
                            <a:ext uri="{FF2B5EF4-FFF2-40B4-BE49-F238E27FC236}">
                              <a16:creationId xmlns:a16="http://schemas.microsoft.com/office/drawing/2014/main" id="{1748AF47-4486-B38C-A3C0-4894F88DBFC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8009606" y="4236496"/>
                          <a:ext cx="7439" cy="18936"/>
                        </a:xfrm>
                        <a:custGeom>
                          <a:avLst/>
                          <a:gdLst>
                            <a:gd name="connsiteX0" fmla="*/ 7440 w 7439"/>
                            <a:gd name="connsiteY0" fmla="*/ 0 h 18936"/>
                            <a:gd name="connsiteX1" fmla="*/ 7440 w 7439"/>
                            <a:gd name="connsiteY1" fmla="*/ 14608 h 18936"/>
                            <a:gd name="connsiteX2" fmla="*/ 0 w 7439"/>
                            <a:gd name="connsiteY2" fmla="*/ 18937 h 18936"/>
                            <a:gd name="connsiteX3" fmla="*/ 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7440" y="0"/>
                              </a:moveTo>
                              <a:lnTo>
                                <a:pt x="7440" y="14608"/>
                              </a:lnTo>
                              <a:lnTo>
                                <a:pt x="0" y="18937"/>
                              </a:lnTo>
                              <a:lnTo>
                                <a:pt x="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0" name="Graphic 2">
                  <a:extLst>
                    <a:ext uri="{FF2B5EF4-FFF2-40B4-BE49-F238E27FC236}">
                      <a16:creationId xmlns:a16="http://schemas.microsoft.com/office/drawing/2014/main" id="{FF4F6949-D413-BEC3-8CB6-6BBED05753A2}"/>
                    </a:ext>
                  </a:extLst>
                </p:cNvPr>
                <p:cNvGrpSpPr/>
                <p:nvPr/>
              </p:nvGrpSpPr>
              <p:grpSpPr>
                <a:xfrm>
                  <a:off x="7633579" y="4317653"/>
                  <a:ext cx="41660" cy="61543"/>
                  <a:chOff x="7633579" y="4317653"/>
                  <a:chExt cx="41660" cy="61543"/>
                </a:xfrm>
              </p:grpSpPr>
              <p:grpSp>
                <p:nvGrpSpPr>
                  <p:cNvPr id="861" name="Graphic 2">
                    <a:extLst>
                      <a:ext uri="{FF2B5EF4-FFF2-40B4-BE49-F238E27FC236}">
                        <a16:creationId xmlns:a16="http://schemas.microsoft.com/office/drawing/2014/main" id="{185C2A70-0514-E4F5-829D-DA3A2B3DA832}"/>
                      </a:ext>
                    </a:extLst>
                  </p:cNvPr>
                  <p:cNvGrpSpPr/>
                  <p:nvPr/>
                </p:nvGrpSpPr>
                <p:grpSpPr>
                  <a:xfrm>
                    <a:off x="7655491" y="4330368"/>
                    <a:ext cx="19748" cy="48829"/>
                    <a:chOff x="7655491" y="4330368"/>
                    <a:chExt cx="19748" cy="48829"/>
                  </a:xfrm>
                </p:grpSpPr>
                <p:grpSp>
                  <p:nvGrpSpPr>
                    <p:cNvPr id="877" name="Graphic 2">
                      <a:extLst>
                        <a:ext uri="{FF2B5EF4-FFF2-40B4-BE49-F238E27FC236}">
                          <a16:creationId xmlns:a16="http://schemas.microsoft.com/office/drawing/2014/main" id="{BEBA8202-56BB-1C8C-A3B6-A6EB9CF1186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55491" y="4351468"/>
                      <a:ext cx="19748" cy="27728"/>
                      <a:chOff x="7655491" y="4351468"/>
                      <a:chExt cx="19748" cy="27728"/>
                    </a:xfrm>
                  </p:grpSpPr>
                  <p:grpSp>
                    <p:nvGrpSpPr>
                      <p:cNvPr id="885" name="Graphic 2">
                        <a:extLst>
                          <a:ext uri="{FF2B5EF4-FFF2-40B4-BE49-F238E27FC236}">
                            <a16:creationId xmlns:a16="http://schemas.microsoft.com/office/drawing/2014/main" id="{3510D6D6-6E9C-B74E-1BED-694FC135AA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55491" y="4351468"/>
                        <a:ext cx="8791" cy="21100"/>
                        <a:chOff x="7655491" y="4351468"/>
                        <a:chExt cx="8791" cy="21100"/>
                      </a:xfrm>
                    </p:grpSpPr>
                    <p:sp>
                      <p:nvSpPr>
                        <p:cNvPr id="889" name="Freeform: Shape 6727">
                          <a:extLst>
                            <a:ext uri="{FF2B5EF4-FFF2-40B4-BE49-F238E27FC236}">
                              <a16:creationId xmlns:a16="http://schemas.microsoft.com/office/drawing/2014/main" id="{678088C0-A368-5508-7012-0DFC0D93927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55491" y="4351468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6096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3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90" name="Freeform: Shape 6728">
                          <a:extLst>
                            <a:ext uri="{FF2B5EF4-FFF2-40B4-BE49-F238E27FC236}">
                              <a16:creationId xmlns:a16="http://schemas.microsoft.com/office/drawing/2014/main" id="{1225B314-1702-BDD2-F07B-021784AB6C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56844" y="4352280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39" y="18937"/>
                              </a:lnTo>
                              <a:lnTo>
                                <a:pt x="7439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86" name="Graphic 2">
                        <a:extLst>
                          <a:ext uri="{FF2B5EF4-FFF2-40B4-BE49-F238E27FC236}">
                            <a16:creationId xmlns:a16="http://schemas.microsoft.com/office/drawing/2014/main" id="{BE43D33C-E1D9-2377-5D46-991D0563620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66447" y="4357961"/>
                        <a:ext cx="8791" cy="21235"/>
                        <a:chOff x="7666447" y="4357961"/>
                        <a:chExt cx="8791" cy="21235"/>
                      </a:xfrm>
                    </p:grpSpPr>
                    <p:sp>
                      <p:nvSpPr>
                        <p:cNvPr id="887" name="Freeform: Shape 6725">
                          <a:extLst>
                            <a:ext uri="{FF2B5EF4-FFF2-40B4-BE49-F238E27FC236}">
                              <a16:creationId xmlns:a16="http://schemas.microsoft.com/office/drawing/2014/main" id="{B6E088C7-D0AE-8C8C-8F11-CA12B5F4A59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66447" y="4357961"/>
                          <a:ext cx="8791" cy="21235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235"/>
                            <a:gd name="connsiteX1" fmla="*/ 0 w 8791"/>
                            <a:gd name="connsiteY1" fmla="*/ 16096 h 21235"/>
                            <a:gd name="connsiteX2" fmla="*/ 8792 w 8791"/>
                            <a:gd name="connsiteY2" fmla="*/ 21236 h 21235"/>
                            <a:gd name="connsiteX3" fmla="*/ 8792 w 8791"/>
                            <a:gd name="connsiteY3" fmla="*/ 5140 h 21235"/>
                            <a:gd name="connsiteX4" fmla="*/ 1353 w 8791"/>
                            <a:gd name="connsiteY4" fmla="*/ 812 h 212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235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236"/>
                              </a:lnTo>
                              <a:lnTo>
                                <a:pt x="8792" y="5140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88" name="Freeform: Shape 6726">
                          <a:extLst>
                            <a:ext uri="{FF2B5EF4-FFF2-40B4-BE49-F238E27FC236}">
                              <a16:creationId xmlns:a16="http://schemas.microsoft.com/office/drawing/2014/main" id="{D82061DD-F088-008A-DE4A-3229A714147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67800" y="4358773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743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39" y="18937"/>
                              </a:lnTo>
                              <a:lnTo>
                                <a:pt x="7439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878" name="Graphic 2">
                      <a:extLst>
                        <a:ext uri="{FF2B5EF4-FFF2-40B4-BE49-F238E27FC236}">
                          <a16:creationId xmlns:a16="http://schemas.microsoft.com/office/drawing/2014/main" id="{0BFE9D3E-5A45-1262-FF6F-120BA58D8D5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55491" y="4330368"/>
                      <a:ext cx="19748" cy="27728"/>
                      <a:chOff x="7655491" y="4330368"/>
                      <a:chExt cx="19748" cy="27728"/>
                    </a:xfrm>
                  </p:grpSpPr>
                  <p:grpSp>
                    <p:nvGrpSpPr>
                      <p:cNvPr id="879" name="Graphic 2">
                        <a:extLst>
                          <a:ext uri="{FF2B5EF4-FFF2-40B4-BE49-F238E27FC236}">
                            <a16:creationId xmlns:a16="http://schemas.microsoft.com/office/drawing/2014/main" id="{3FC9E269-BE84-574C-62B0-92E88B3B0F5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55491" y="4330368"/>
                        <a:ext cx="8791" cy="21100"/>
                        <a:chOff x="7655491" y="4330368"/>
                        <a:chExt cx="8791" cy="21100"/>
                      </a:xfrm>
                    </p:grpSpPr>
                    <p:sp>
                      <p:nvSpPr>
                        <p:cNvPr id="883" name="Freeform: Shape 6721">
                          <a:extLst>
                            <a:ext uri="{FF2B5EF4-FFF2-40B4-BE49-F238E27FC236}">
                              <a16:creationId xmlns:a16="http://schemas.microsoft.com/office/drawing/2014/main" id="{57381B4F-AA6A-7E49-183F-588372C70A5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55491" y="4330368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6096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140 h 21100"/>
                            <a:gd name="connsiteX4" fmla="*/ 1353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101"/>
                              </a:lnTo>
                              <a:lnTo>
                                <a:pt x="8792" y="5140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84" name="Freeform: Shape 6722">
                          <a:extLst>
                            <a:ext uri="{FF2B5EF4-FFF2-40B4-BE49-F238E27FC236}">
                              <a16:creationId xmlns:a16="http://schemas.microsoft.com/office/drawing/2014/main" id="{2D548F7B-F3A9-33AF-1741-3AF775FC92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56844" y="4331179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743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39" y="18937"/>
                              </a:lnTo>
                              <a:lnTo>
                                <a:pt x="7439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80" name="Graphic 2">
                        <a:extLst>
                          <a:ext uri="{FF2B5EF4-FFF2-40B4-BE49-F238E27FC236}">
                            <a16:creationId xmlns:a16="http://schemas.microsoft.com/office/drawing/2014/main" id="{68F09CB6-0F97-83D6-B868-02900EBC4AC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66447" y="4336995"/>
                        <a:ext cx="8791" cy="21100"/>
                        <a:chOff x="7666447" y="4336995"/>
                        <a:chExt cx="8791" cy="21100"/>
                      </a:xfrm>
                    </p:grpSpPr>
                    <p:sp>
                      <p:nvSpPr>
                        <p:cNvPr id="881" name="Freeform: Shape 6719">
                          <a:extLst>
                            <a:ext uri="{FF2B5EF4-FFF2-40B4-BE49-F238E27FC236}">
                              <a16:creationId xmlns:a16="http://schemas.microsoft.com/office/drawing/2014/main" id="{FCEA11B0-9D65-EA41-450A-D0BE5A84ADD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66447" y="4336995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5961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3 w 8791"/>
                            <a:gd name="connsiteY4" fmla="*/ 677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67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82" name="Freeform: Shape 6720">
                          <a:extLst>
                            <a:ext uri="{FF2B5EF4-FFF2-40B4-BE49-F238E27FC236}">
                              <a16:creationId xmlns:a16="http://schemas.microsoft.com/office/drawing/2014/main" id="{4537DDD4-89DA-B730-3CB9-F9A73DD6082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67800" y="4337672"/>
                          <a:ext cx="7439" cy="19071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9071"/>
                            <a:gd name="connsiteX1" fmla="*/ 0 w 7439"/>
                            <a:gd name="connsiteY1" fmla="*/ 14743 h 19071"/>
                            <a:gd name="connsiteX2" fmla="*/ 7439 w 7439"/>
                            <a:gd name="connsiteY2" fmla="*/ 19072 h 19071"/>
                            <a:gd name="connsiteX3" fmla="*/ 7439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39" y="19072"/>
                              </a:lnTo>
                              <a:lnTo>
                                <a:pt x="7439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  <p:grpSp>
                <p:nvGrpSpPr>
                  <p:cNvPr id="862" name="Graphic 2">
                    <a:extLst>
                      <a:ext uri="{FF2B5EF4-FFF2-40B4-BE49-F238E27FC236}">
                        <a16:creationId xmlns:a16="http://schemas.microsoft.com/office/drawing/2014/main" id="{3BC2D9FE-2ED3-7203-5786-19CF220B7813}"/>
                      </a:ext>
                    </a:extLst>
                  </p:cNvPr>
                  <p:cNvGrpSpPr/>
                  <p:nvPr/>
                </p:nvGrpSpPr>
                <p:grpSpPr>
                  <a:xfrm>
                    <a:off x="7633579" y="4317653"/>
                    <a:ext cx="19883" cy="48829"/>
                    <a:chOff x="7633579" y="4317653"/>
                    <a:chExt cx="19883" cy="48829"/>
                  </a:xfrm>
                </p:grpSpPr>
                <p:grpSp>
                  <p:nvGrpSpPr>
                    <p:cNvPr id="863" name="Graphic 2">
                      <a:extLst>
                        <a:ext uri="{FF2B5EF4-FFF2-40B4-BE49-F238E27FC236}">
                          <a16:creationId xmlns:a16="http://schemas.microsoft.com/office/drawing/2014/main" id="{45E315F5-0676-9095-9CF7-54C56119E3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33579" y="4338754"/>
                      <a:ext cx="19883" cy="27728"/>
                      <a:chOff x="7633579" y="4338754"/>
                      <a:chExt cx="19883" cy="27728"/>
                    </a:xfrm>
                  </p:grpSpPr>
                  <p:grpSp>
                    <p:nvGrpSpPr>
                      <p:cNvPr id="871" name="Graphic 2">
                        <a:extLst>
                          <a:ext uri="{FF2B5EF4-FFF2-40B4-BE49-F238E27FC236}">
                            <a16:creationId xmlns:a16="http://schemas.microsoft.com/office/drawing/2014/main" id="{5DF77332-E865-0880-B77B-3DF3452E0E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33579" y="4338754"/>
                        <a:ext cx="8927" cy="21100"/>
                        <a:chOff x="7633579" y="4338754"/>
                        <a:chExt cx="8927" cy="21100"/>
                      </a:xfrm>
                    </p:grpSpPr>
                    <p:sp>
                      <p:nvSpPr>
                        <p:cNvPr id="875" name="Freeform: Shape 6713">
                          <a:extLst>
                            <a:ext uri="{FF2B5EF4-FFF2-40B4-BE49-F238E27FC236}">
                              <a16:creationId xmlns:a16="http://schemas.microsoft.com/office/drawing/2014/main" id="{80404165-3F8B-0E1F-DDDF-D35F68505CF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579" y="4338754"/>
                          <a:ext cx="8927" cy="21100"/>
                        </a:xfrm>
                        <a:custGeom>
                          <a:avLst/>
                          <a:gdLst>
                            <a:gd name="connsiteX0" fmla="*/ 0 w 8927"/>
                            <a:gd name="connsiteY0" fmla="*/ 0 h 21100"/>
                            <a:gd name="connsiteX1" fmla="*/ 0 w 8927"/>
                            <a:gd name="connsiteY1" fmla="*/ 16096 h 21100"/>
                            <a:gd name="connsiteX2" fmla="*/ 8927 w 8927"/>
                            <a:gd name="connsiteY2" fmla="*/ 21101 h 21100"/>
                            <a:gd name="connsiteX3" fmla="*/ 8927 w 8927"/>
                            <a:gd name="connsiteY3" fmla="*/ 5140 h 21100"/>
                            <a:gd name="connsiteX4" fmla="*/ 1488 w 8927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927" y="21101"/>
                              </a:lnTo>
                              <a:lnTo>
                                <a:pt x="8927" y="5140"/>
                              </a:lnTo>
                              <a:lnTo>
                                <a:pt x="1488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76" name="Freeform: Shape 6714">
                          <a:extLst>
                            <a:ext uri="{FF2B5EF4-FFF2-40B4-BE49-F238E27FC236}">
                              <a16:creationId xmlns:a16="http://schemas.microsoft.com/office/drawing/2014/main" id="{1782FA7C-B67B-E96D-ADB8-6CDD18F29CF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5067" y="4339565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40 w 7439"/>
                            <a:gd name="connsiteY2" fmla="*/ 18937 h 18936"/>
                            <a:gd name="connsiteX3" fmla="*/ 744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40" y="18937"/>
                              </a:lnTo>
                              <a:lnTo>
                                <a:pt x="744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72" name="Graphic 2">
                        <a:extLst>
                          <a:ext uri="{FF2B5EF4-FFF2-40B4-BE49-F238E27FC236}">
                            <a16:creationId xmlns:a16="http://schemas.microsoft.com/office/drawing/2014/main" id="{FF69EA8D-0307-CFED-D572-650824F6335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44670" y="4345247"/>
                        <a:ext cx="8791" cy="21235"/>
                        <a:chOff x="7644670" y="4345247"/>
                        <a:chExt cx="8791" cy="21235"/>
                      </a:xfrm>
                    </p:grpSpPr>
                    <p:sp>
                      <p:nvSpPr>
                        <p:cNvPr id="873" name="Freeform: Shape 6711">
                          <a:extLst>
                            <a:ext uri="{FF2B5EF4-FFF2-40B4-BE49-F238E27FC236}">
                              <a16:creationId xmlns:a16="http://schemas.microsoft.com/office/drawing/2014/main" id="{3B76AB7F-543C-32FA-A70A-A0D37E19642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44670" y="4345247"/>
                          <a:ext cx="8791" cy="21235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235"/>
                            <a:gd name="connsiteX1" fmla="*/ 0 w 8791"/>
                            <a:gd name="connsiteY1" fmla="*/ 16096 h 21235"/>
                            <a:gd name="connsiteX2" fmla="*/ 8792 w 8791"/>
                            <a:gd name="connsiteY2" fmla="*/ 21236 h 21235"/>
                            <a:gd name="connsiteX3" fmla="*/ 8792 w 8791"/>
                            <a:gd name="connsiteY3" fmla="*/ 5140 h 21235"/>
                            <a:gd name="connsiteX4" fmla="*/ 1352 w 8791"/>
                            <a:gd name="connsiteY4" fmla="*/ 812 h 212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235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236"/>
                              </a:lnTo>
                              <a:lnTo>
                                <a:pt x="8792" y="5140"/>
                              </a:lnTo>
                              <a:lnTo>
                                <a:pt x="1352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74" name="Freeform: Shape 6712">
                          <a:extLst>
                            <a:ext uri="{FF2B5EF4-FFF2-40B4-BE49-F238E27FC236}">
                              <a16:creationId xmlns:a16="http://schemas.microsoft.com/office/drawing/2014/main" id="{98BABC69-B196-4718-31EE-3319A2C2DF2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46023" y="4346058"/>
                          <a:ext cx="7439" cy="19071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9071"/>
                            <a:gd name="connsiteX1" fmla="*/ 0 w 7439"/>
                            <a:gd name="connsiteY1" fmla="*/ 14743 h 19071"/>
                            <a:gd name="connsiteX2" fmla="*/ 7440 w 7439"/>
                            <a:gd name="connsiteY2" fmla="*/ 19072 h 19071"/>
                            <a:gd name="connsiteX3" fmla="*/ 744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40" y="19072"/>
                              </a:lnTo>
                              <a:lnTo>
                                <a:pt x="744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864" name="Graphic 2">
                      <a:extLst>
                        <a:ext uri="{FF2B5EF4-FFF2-40B4-BE49-F238E27FC236}">
                          <a16:creationId xmlns:a16="http://schemas.microsoft.com/office/drawing/2014/main" id="{712EF78F-5305-C0EE-D771-3DAEA635EFC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33579" y="4317653"/>
                      <a:ext cx="19883" cy="27728"/>
                      <a:chOff x="7633579" y="4317653"/>
                      <a:chExt cx="19883" cy="27728"/>
                    </a:xfrm>
                  </p:grpSpPr>
                  <p:grpSp>
                    <p:nvGrpSpPr>
                      <p:cNvPr id="865" name="Graphic 2">
                        <a:extLst>
                          <a:ext uri="{FF2B5EF4-FFF2-40B4-BE49-F238E27FC236}">
                            <a16:creationId xmlns:a16="http://schemas.microsoft.com/office/drawing/2014/main" id="{40C13545-CAF7-3348-D28C-C1D4D50F451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33579" y="4317653"/>
                        <a:ext cx="8927" cy="21100"/>
                        <a:chOff x="7633579" y="4317653"/>
                        <a:chExt cx="8927" cy="21100"/>
                      </a:xfrm>
                    </p:grpSpPr>
                    <p:sp>
                      <p:nvSpPr>
                        <p:cNvPr id="869" name="Freeform: Shape 6707">
                          <a:extLst>
                            <a:ext uri="{FF2B5EF4-FFF2-40B4-BE49-F238E27FC236}">
                              <a16:creationId xmlns:a16="http://schemas.microsoft.com/office/drawing/2014/main" id="{CF5F241D-73F0-4EB1-BF01-2AD6370916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3579" y="4317653"/>
                          <a:ext cx="8927" cy="21100"/>
                        </a:xfrm>
                        <a:custGeom>
                          <a:avLst/>
                          <a:gdLst>
                            <a:gd name="connsiteX0" fmla="*/ 0 w 8927"/>
                            <a:gd name="connsiteY0" fmla="*/ 0 h 21100"/>
                            <a:gd name="connsiteX1" fmla="*/ 0 w 8927"/>
                            <a:gd name="connsiteY1" fmla="*/ 16096 h 21100"/>
                            <a:gd name="connsiteX2" fmla="*/ 8927 w 8927"/>
                            <a:gd name="connsiteY2" fmla="*/ 21101 h 21100"/>
                            <a:gd name="connsiteX3" fmla="*/ 8927 w 8927"/>
                            <a:gd name="connsiteY3" fmla="*/ 5140 h 21100"/>
                            <a:gd name="connsiteX4" fmla="*/ 1488 w 8927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927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927" y="21101"/>
                              </a:lnTo>
                              <a:lnTo>
                                <a:pt x="8927" y="5140"/>
                              </a:lnTo>
                              <a:lnTo>
                                <a:pt x="1488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70" name="Freeform: Shape 6708">
                          <a:extLst>
                            <a:ext uri="{FF2B5EF4-FFF2-40B4-BE49-F238E27FC236}">
                              <a16:creationId xmlns:a16="http://schemas.microsoft.com/office/drawing/2014/main" id="{6B87AEA6-7CFE-312A-5265-AD77BF7DC8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35067" y="4318465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743 h 18936"/>
                            <a:gd name="connsiteX2" fmla="*/ 7440 w 7439"/>
                            <a:gd name="connsiteY2" fmla="*/ 18937 h 18936"/>
                            <a:gd name="connsiteX3" fmla="*/ 7440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40" y="18937"/>
                              </a:lnTo>
                              <a:lnTo>
                                <a:pt x="744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66" name="Graphic 2">
                        <a:extLst>
                          <a:ext uri="{FF2B5EF4-FFF2-40B4-BE49-F238E27FC236}">
                            <a16:creationId xmlns:a16="http://schemas.microsoft.com/office/drawing/2014/main" id="{942179C9-0C56-9756-BB15-3A5488BA166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644670" y="4324281"/>
                        <a:ext cx="8791" cy="21100"/>
                        <a:chOff x="7644670" y="4324281"/>
                        <a:chExt cx="8791" cy="21100"/>
                      </a:xfrm>
                    </p:grpSpPr>
                    <p:sp>
                      <p:nvSpPr>
                        <p:cNvPr id="867" name="Freeform: Shape 6705">
                          <a:extLst>
                            <a:ext uri="{FF2B5EF4-FFF2-40B4-BE49-F238E27FC236}">
                              <a16:creationId xmlns:a16="http://schemas.microsoft.com/office/drawing/2014/main" id="{823328D8-F97D-F27A-84D1-D54A0CD424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44670" y="4324281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5961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2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2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68" name="Freeform: Shape 6706">
                          <a:extLst>
                            <a:ext uri="{FF2B5EF4-FFF2-40B4-BE49-F238E27FC236}">
                              <a16:creationId xmlns:a16="http://schemas.microsoft.com/office/drawing/2014/main" id="{A190FDB0-1564-997D-5108-D0A85AD82AD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646023" y="4325092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40 w 7439"/>
                            <a:gd name="connsiteY2" fmla="*/ 18937 h 18936"/>
                            <a:gd name="connsiteX3" fmla="*/ 744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40" y="18937"/>
                              </a:lnTo>
                              <a:lnTo>
                                <a:pt x="744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671" name="Graphic 2">
                  <a:extLst>
                    <a:ext uri="{FF2B5EF4-FFF2-40B4-BE49-F238E27FC236}">
                      <a16:creationId xmlns:a16="http://schemas.microsoft.com/office/drawing/2014/main" id="{5D63C176-A4A2-D342-005D-BF737D8C5FB3}"/>
                    </a:ext>
                  </a:extLst>
                </p:cNvPr>
                <p:cNvGrpSpPr/>
                <p:nvPr/>
              </p:nvGrpSpPr>
              <p:grpSpPr>
                <a:xfrm>
                  <a:off x="7482221" y="4230274"/>
                  <a:ext cx="41660" cy="61408"/>
                  <a:chOff x="7482221" y="4230274"/>
                  <a:chExt cx="41660" cy="61408"/>
                </a:xfrm>
              </p:grpSpPr>
              <p:grpSp>
                <p:nvGrpSpPr>
                  <p:cNvPr id="831" name="Graphic 2">
                    <a:extLst>
                      <a:ext uri="{FF2B5EF4-FFF2-40B4-BE49-F238E27FC236}">
                        <a16:creationId xmlns:a16="http://schemas.microsoft.com/office/drawing/2014/main" id="{B180B699-D9BA-7E3F-8E1F-3E2FCFC8AF63}"/>
                      </a:ext>
                    </a:extLst>
                  </p:cNvPr>
                  <p:cNvGrpSpPr/>
                  <p:nvPr/>
                </p:nvGrpSpPr>
                <p:grpSpPr>
                  <a:xfrm>
                    <a:off x="7503998" y="4242989"/>
                    <a:ext cx="19883" cy="48693"/>
                    <a:chOff x="7503998" y="4242989"/>
                    <a:chExt cx="19883" cy="48693"/>
                  </a:xfrm>
                </p:grpSpPr>
                <p:grpSp>
                  <p:nvGrpSpPr>
                    <p:cNvPr id="847" name="Graphic 2">
                      <a:extLst>
                        <a:ext uri="{FF2B5EF4-FFF2-40B4-BE49-F238E27FC236}">
                          <a16:creationId xmlns:a16="http://schemas.microsoft.com/office/drawing/2014/main" id="{38448B00-7002-31EE-3249-37BC3542D7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3998" y="4263954"/>
                      <a:ext cx="19883" cy="27728"/>
                      <a:chOff x="7503998" y="4263954"/>
                      <a:chExt cx="19883" cy="27728"/>
                    </a:xfrm>
                  </p:grpSpPr>
                  <p:grpSp>
                    <p:nvGrpSpPr>
                      <p:cNvPr id="855" name="Graphic 2">
                        <a:extLst>
                          <a:ext uri="{FF2B5EF4-FFF2-40B4-BE49-F238E27FC236}">
                            <a16:creationId xmlns:a16="http://schemas.microsoft.com/office/drawing/2014/main" id="{DE1CAC1F-60B4-1C5B-D05A-71A0F5BE01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03998" y="4263954"/>
                        <a:ext cx="8792" cy="21236"/>
                        <a:chOff x="7503998" y="4263954"/>
                        <a:chExt cx="8792" cy="21236"/>
                      </a:xfrm>
                    </p:grpSpPr>
                    <p:sp>
                      <p:nvSpPr>
                        <p:cNvPr id="859" name="Freeform: Shape 6697">
                          <a:extLst>
                            <a:ext uri="{FF2B5EF4-FFF2-40B4-BE49-F238E27FC236}">
                              <a16:creationId xmlns:a16="http://schemas.microsoft.com/office/drawing/2014/main" id="{A940E3E2-D574-761F-FD41-1EDA2645447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3998" y="4263954"/>
                          <a:ext cx="8792" cy="21236"/>
                        </a:xfrm>
                        <a:custGeom>
                          <a:avLst/>
                          <a:gdLst>
                            <a:gd name="connsiteX0" fmla="*/ 0 w 8792"/>
                            <a:gd name="connsiteY0" fmla="*/ 0 h 21236"/>
                            <a:gd name="connsiteX1" fmla="*/ 0 w 8792"/>
                            <a:gd name="connsiteY1" fmla="*/ 16096 h 21236"/>
                            <a:gd name="connsiteX2" fmla="*/ 8792 w 8792"/>
                            <a:gd name="connsiteY2" fmla="*/ 21236 h 21236"/>
                            <a:gd name="connsiteX3" fmla="*/ 8792 w 8792"/>
                            <a:gd name="connsiteY3" fmla="*/ 5140 h 21236"/>
                            <a:gd name="connsiteX4" fmla="*/ 1353 w 8792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2" h="21236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236"/>
                              </a:lnTo>
                              <a:lnTo>
                                <a:pt x="8792" y="5140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60" name="Freeform: Shape 6698">
                          <a:extLst>
                            <a:ext uri="{FF2B5EF4-FFF2-40B4-BE49-F238E27FC236}">
                              <a16:creationId xmlns:a16="http://schemas.microsoft.com/office/drawing/2014/main" id="{B076DB8B-FDCF-FA9A-F9E4-789D75A179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5351" y="4264766"/>
                          <a:ext cx="7439" cy="19071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9071"/>
                            <a:gd name="connsiteX1" fmla="*/ 0 w 7439"/>
                            <a:gd name="connsiteY1" fmla="*/ 14743 h 19071"/>
                            <a:gd name="connsiteX2" fmla="*/ 7440 w 7439"/>
                            <a:gd name="connsiteY2" fmla="*/ 19072 h 19071"/>
                            <a:gd name="connsiteX3" fmla="*/ 7440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40" y="19072"/>
                              </a:lnTo>
                              <a:lnTo>
                                <a:pt x="7440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56" name="Graphic 2">
                        <a:extLst>
                          <a:ext uri="{FF2B5EF4-FFF2-40B4-BE49-F238E27FC236}">
                            <a16:creationId xmlns:a16="http://schemas.microsoft.com/office/drawing/2014/main" id="{EEA9FC76-B295-3F6D-257C-935F4C28BAD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15090" y="4270582"/>
                        <a:ext cx="8791" cy="21100"/>
                        <a:chOff x="7515090" y="4270582"/>
                        <a:chExt cx="8791" cy="21100"/>
                      </a:xfrm>
                    </p:grpSpPr>
                    <p:sp>
                      <p:nvSpPr>
                        <p:cNvPr id="857" name="Freeform: Shape 6695">
                          <a:extLst>
                            <a:ext uri="{FF2B5EF4-FFF2-40B4-BE49-F238E27FC236}">
                              <a16:creationId xmlns:a16="http://schemas.microsoft.com/office/drawing/2014/main" id="{1F997E80-8F49-BB05-F7A3-ADFCF1B841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15090" y="4270582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5961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3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58" name="Freeform: Shape 6696">
                          <a:extLst>
                            <a:ext uri="{FF2B5EF4-FFF2-40B4-BE49-F238E27FC236}">
                              <a16:creationId xmlns:a16="http://schemas.microsoft.com/office/drawing/2014/main" id="{5FD50D7A-7808-421E-A51F-C451EFF1A8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16442" y="4271393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39" y="18937"/>
                              </a:lnTo>
                              <a:lnTo>
                                <a:pt x="7439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848" name="Graphic 2">
                      <a:extLst>
                        <a:ext uri="{FF2B5EF4-FFF2-40B4-BE49-F238E27FC236}">
                          <a16:creationId xmlns:a16="http://schemas.microsoft.com/office/drawing/2014/main" id="{BC3BDF61-DF42-8642-4A55-D848C48557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03998" y="4242989"/>
                      <a:ext cx="19883" cy="27593"/>
                      <a:chOff x="7503998" y="4242989"/>
                      <a:chExt cx="19883" cy="27593"/>
                    </a:xfrm>
                  </p:grpSpPr>
                  <p:grpSp>
                    <p:nvGrpSpPr>
                      <p:cNvPr id="849" name="Graphic 2">
                        <a:extLst>
                          <a:ext uri="{FF2B5EF4-FFF2-40B4-BE49-F238E27FC236}">
                            <a16:creationId xmlns:a16="http://schemas.microsoft.com/office/drawing/2014/main" id="{0968F8B1-1D57-5E71-1CD9-BCFA9641D2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03998" y="4242989"/>
                        <a:ext cx="8792" cy="21100"/>
                        <a:chOff x="7503998" y="4242989"/>
                        <a:chExt cx="8792" cy="21100"/>
                      </a:xfrm>
                    </p:grpSpPr>
                    <p:sp>
                      <p:nvSpPr>
                        <p:cNvPr id="853" name="Freeform: Shape 6691">
                          <a:extLst>
                            <a:ext uri="{FF2B5EF4-FFF2-40B4-BE49-F238E27FC236}">
                              <a16:creationId xmlns:a16="http://schemas.microsoft.com/office/drawing/2014/main" id="{CBF06CF1-F7A6-5B18-07FC-7B51A2160A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3998" y="4242989"/>
                          <a:ext cx="8792" cy="21100"/>
                        </a:xfrm>
                        <a:custGeom>
                          <a:avLst/>
                          <a:gdLst>
                            <a:gd name="connsiteX0" fmla="*/ 0 w 8792"/>
                            <a:gd name="connsiteY0" fmla="*/ 0 h 21100"/>
                            <a:gd name="connsiteX1" fmla="*/ 0 w 8792"/>
                            <a:gd name="connsiteY1" fmla="*/ 15961 h 21100"/>
                            <a:gd name="connsiteX2" fmla="*/ 8792 w 8792"/>
                            <a:gd name="connsiteY2" fmla="*/ 21101 h 21100"/>
                            <a:gd name="connsiteX3" fmla="*/ 8792 w 8792"/>
                            <a:gd name="connsiteY3" fmla="*/ 5005 h 21100"/>
                            <a:gd name="connsiteX4" fmla="*/ 1353 w 8792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2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54" name="Freeform: Shape 6692">
                          <a:extLst>
                            <a:ext uri="{FF2B5EF4-FFF2-40B4-BE49-F238E27FC236}">
                              <a16:creationId xmlns:a16="http://schemas.microsoft.com/office/drawing/2014/main" id="{42F81890-B0D5-C2BF-4C40-FDA92EFF5E0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05351" y="4243800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40 w 7439"/>
                            <a:gd name="connsiteY2" fmla="*/ 18937 h 18936"/>
                            <a:gd name="connsiteX3" fmla="*/ 7440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40" y="18937"/>
                              </a:lnTo>
                              <a:lnTo>
                                <a:pt x="7440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50" name="Graphic 2">
                        <a:extLst>
                          <a:ext uri="{FF2B5EF4-FFF2-40B4-BE49-F238E27FC236}">
                            <a16:creationId xmlns:a16="http://schemas.microsoft.com/office/drawing/2014/main" id="{83BEF9FF-1C8B-5F0F-C41F-6380CB465C3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515090" y="4249481"/>
                        <a:ext cx="8791" cy="21100"/>
                        <a:chOff x="7515090" y="4249481"/>
                        <a:chExt cx="8791" cy="21100"/>
                      </a:xfrm>
                    </p:grpSpPr>
                    <p:sp>
                      <p:nvSpPr>
                        <p:cNvPr id="851" name="Freeform: Shape 6689">
                          <a:extLst>
                            <a:ext uri="{FF2B5EF4-FFF2-40B4-BE49-F238E27FC236}">
                              <a16:creationId xmlns:a16="http://schemas.microsoft.com/office/drawing/2014/main" id="{E66FA813-C74D-8E7A-130B-696441ADD34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15090" y="4249481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6096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140 h 21100"/>
                            <a:gd name="connsiteX4" fmla="*/ 1353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101"/>
                              </a:lnTo>
                              <a:lnTo>
                                <a:pt x="8792" y="5140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52" name="Freeform: Shape 6690">
                          <a:extLst>
                            <a:ext uri="{FF2B5EF4-FFF2-40B4-BE49-F238E27FC236}">
                              <a16:creationId xmlns:a16="http://schemas.microsoft.com/office/drawing/2014/main" id="{2BC27BA1-2998-070D-5005-14222712403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516442" y="4250293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743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39" y="18937"/>
                              </a:lnTo>
                              <a:lnTo>
                                <a:pt x="7439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  <p:grpSp>
                <p:nvGrpSpPr>
                  <p:cNvPr id="832" name="Graphic 2">
                    <a:extLst>
                      <a:ext uri="{FF2B5EF4-FFF2-40B4-BE49-F238E27FC236}">
                        <a16:creationId xmlns:a16="http://schemas.microsoft.com/office/drawing/2014/main" id="{767F4A93-CD99-B738-9196-49CCEB44CBA4}"/>
                      </a:ext>
                    </a:extLst>
                  </p:cNvPr>
                  <p:cNvGrpSpPr/>
                  <p:nvPr/>
                </p:nvGrpSpPr>
                <p:grpSpPr>
                  <a:xfrm>
                    <a:off x="7482221" y="4230274"/>
                    <a:ext cx="19748" cy="48694"/>
                    <a:chOff x="7482221" y="4230274"/>
                    <a:chExt cx="19748" cy="48694"/>
                  </a:xfrm>
                </p:grpSpPr>
                <p:grpSp>
                  <p:nvGrpSpPr>
                    <p:cNvPr id="833" name="Graphic 2">
                      <a:extLst>
                        <a:ext uri="{FF2B5EF4-FFF2-40B4-BE49-F238E27FC236}">
                          <a16:creationId xmlns:a16="http://schemas.microsoft.com/office/drawing/2014/main" id="{BB6FF8AE-1C7C-8C8B-607D-3404F2E750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82221" y="4251375"/>
                      <a:ext cx="19748" cy="27593"/>
                      <a:chOff x="7482221" y="4251375"/>
                      <a:chExt cx="19748" cy="27593"/>
                    </a:xfrm>
                  </p:grpSpPr>
                  <p:grpSp>
                    <p:nvGrpSpPr>
                      <p:cNvPr id="841" name="Graphic 2">
                        <a:extLst>
                          <a:ext uri="{FF2B5EF4-FFF2-40B4-BE49-F238E27FC236}">
                            <a16:creationId xmlns:a16="http://schemas.microsoft.com/office/drawing/2014/main" id="{5ACA3660-9173-B0DA-A34E-4B61F7C87F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82221" y="4251375"/>
                        <a:ext cx="8791" cy="21100"/>
                        <a:chOff x="7482221" y="4251375"/>
                        <a:chExt cx="8791" cy="21100"/>
                      </a:xfrm>
                    </p:grpSpPr>
                    <p:sp>
                      <p:nvSpPr>
                        <p:cNvPr id="845" name="Freeform: Shape 6683">
                          <a:extLst>
                            <a:ext uri="{FF2B5EF4-FFF2-40B4-BE49-F238E27FC236}">
                              <a16:creationId xmlns:a16="http://schemas.microsoft.com/office/drawing/2014/main" id="{C1342C4D-03E1-7535-ADB2-2D50DCDD37F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82221" y="4251375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5961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3 w 8791"/>
                            <a:gd name="connsiteY4" fmla="*/ 676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67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46" name="Freeform: Shape 6684">
                          <a:extLst>
                            <a:ext uri="{FF2B5EF4-FFF2-40B4-BE49-F238E27FC236}">
                              <a16:creationId xmlns:a16="http://schemas.microsoft.com/office/drawing/2014/main" id="{59567DE4-927C-0710-A400-F1A12775330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83574" y="4252051"/>
                          <a:ext cx="7439" cy="19071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9071"/>
                            <a:gd name="connsiteX1" fmla="*/ 0 w 7439"/>
                            <a:gd name="connsiteY1" fmla="*/ 14743 h 19071"/>
                            <a:gd name="connsiteX2" fmla="*/ 7439 w 7439"/>
                            <a:gd name="connsiteY2" fmla="*/ 19072 h 19071"/>
                            <a:gd name="connsiteX3" fmla="*/ 7439 w 7439"/>
                            <a:gd name="connsiteY3" fmla="*/ 4328 h 190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9071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439" y="19072"/>
                              </a:lnTo>
                              <a:lnTo>
                                <a:pt x="7439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42" name="Graphic 2">
                        <a:extLst>
                          <a:ext uri="{FF2B5EF4-FFF2-40B4-BE49-F238E27FC236}">
                            <a16:creationId xmlns:a16="http://schemas.microsoft.com/office/drawing/2014/main" id="{597316DF-466D-2E72-F9BF-ED8C2002174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93177" y="4257867"/>
                        <a:ext cx="8791" cy="21100"/>
                        <a:chOff x="7493177" y="4257867"/>
                        <a:chExt cx="8791" cy="21100"/>
                      </a:xfrm>
                    </p:grpSpPr>
                    <p:sp>
                      <p:nvSpPr>
                        <p:cNvPr id="843" name="Freeform: Shape 6681">
                          <a:extLst>
                            <a:ext uri="{FF2B5EF4-FFF2-40B4-BE49-F238E27FC236}">
                              <a16:creationId xmlns:a16="http://schemas.microsoft.com/office/drawing/2014/main" id="{B045F10C-EB6B-C567-ABEE-66138C0259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93177" y="4257867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6096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140 h 21100"/>
                            <a:gd name="connsiteX4" fmla="*/ 1488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101"/>
                              </a:lnTo>
                              <a:lnTo>
                                <a:pt x="8792" y="5140"/>
                              </a:lnTo>
                              <a:lnTo>
                                <a:pt x="1488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44" name="Freeform: Shape 6682">
                          <a:extLst>
                            <a:ext uri="{FF2B5EF4-FFF2-40B4-BE49-F238E27FC236}">
                              <a16:creationId xmlns:a16="http://schemas.microsoft.com/office/drawing/2014/main" id="{E2741F9F-6BF1-479B-1A52-0599E32A060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94665" y="4258679"/>
                          <a:ext cx="7304" cy="18936"/>
                        </a:xfrm>
                        <a:custGeom>
                          <a:avLst/>
                          <a:gdLst>
                            <a:gd name="connsiteX0" fmla="*/ 0 w 7304"/>
                            <a:gd name="connsiteY0" fmla="*/ 0 h 18936"/>
                            <a:gd name="connsiteX1" fmla="*/ 0 w 7304"/>
                            <a:gd name="connsiteY1" fmla="*/ 14608 h 18936"/>
                            <a:gd name="connsiteX2" fmla="*/ 7304 w 7304"/>
                            <a:gd name="connsiteY2" fmla="*/ 18937 h 18936"/>
                            <a:gd name="connsiteX3" fmla="*/ 7304 w 7304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304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304" y="18937"/>
                              </a:lnTo>
                              <a:lnTo>
                                <a:pt x="7304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  <p:grpSp>
                  <p:nvGrpSpPr>
                    <p:cNvPr id="834" name="Graphic 2">
                      <a:extLst>
                        <a:ext uri="{FF2B5EF4-FFF2-40B4-BE49-F238E27FC236}">
                          <a16:creationId xmlns:a16="http://schemas.microsoft.com/office/drawing/2014/main" id="{560AAEF8-1F1D-8E27-0419-4E34AC5B76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482221" y="4230274"/>
                      <a:ext cx="19748" cy="27728"/>
                      <a:chOff x="7482221" y="4230274"/>
                      <a:chExt cx="19748" cy="27728"/>
                    </a:xfrm>
                  </p:grpSpPr>
                  <p:grpSp>
                    <p:nvGrpSpPr>
                      <p:cNvPr id="835" name="Graphic 2">
                        <a:extLst>
                          <a:ext uri="{FF2B5EF4-FFF2-40B4-BE49-F238E27FC236}">
                            <a16:creationId xmlns:a16="http://schemas.microsoft.com/office/drawing/2014/main" id="{4184F69F-854C-9C6C-A724-060D421684E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82221" y="4230274"/>
                        <a:ext cx="8791" cy="21100"/>
                        <a:chOff x="7482221" y="4230274"/>
                        <a:chExt cx="8791" cy="21100"/>
                      </a:xfrm>
                    </p:grpSpPr>
                    <p:sp>
                      <p:nvSpPr>
                        <p:cNvPr id="839" name="Freeform: Shape 6677">
                          <a:extLst>
                            <a:ext uri="{FF2B5EF4-FFF2-40B4-BE49-F238E27FC236}">
                              <a16:creationId xmlns:a16="http://schemas.microsoft.com/office/drawing/2014/main" id="{08BCB761-0936-67E5-AD05-4A992FBEC99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82221" y="4230274"/>
                          <a:ext cx="8791" cy="21100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100"/>
                            <a:gd name="connsiteX1" fmla="*/ 0 w 8791"/>
                            <a:gd name="connsiteY1" fmla="*/ 15961 h 21100"/>
                            <a:gd name="connsiteX2" fmla="*/ 8792 w 8791"/>
                            <a:gd name="connsiteY2" fmla="*/ 21101 h 21100"/>
                            <a:gd name="connsiteX3" fmla="*/ 8792 w 8791"/>
                            <a:gd name="connsiteY3" fmla="*/ 5005 h 21100"/>
                            <a:gd name="connsiteX4" fmla="*/ 1353 w 8791"/>
                            <a:gd name="connsiteY4" fmla="*/ 812 h 211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100">
                              <a:moveTo>
                                <a:pt x="0" y="0"/>
                              </a:moveTo>
                              <a:lnTo>
                                <a:pt x="0" y="15961"/>
                              </a:lnTo>
                              <a:lnTo>
                                <a:pt x="8792" y="21101"/>
                              </a:lnTo>
                              <a:lnTo>
                                <a:pt x="8792" y="5005"/>
                              </a:lnTo>
                              <a:lnTo>
                                <a:pt x="1353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40" name="Freeform: Shape 6678">
                          <a:extLst>
                            <a:ext uri="{FF2B5EF4-FFF2-40B4-BE49-F238E27FC236}">
                              <a16:creationId xmlns:a16="http://schemas.microsoft.com/office/drawing/2014/main" id="{7606ED48-E95D-8615-0DDD-8CC13162995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83574" y="4231086"/>
                          <a:ext cx="7439" cy="18936"/>
                        </a:xfrm>
                        <a:custGeom>
                          <a:avLst/>
                          <a:gdLst>
                            <a:gd name="connsiteX0" fmla="*/ 0 w 7439"/>
                            <a:gd name="connsiteY0" fmla="*/ 0 h 18936"/>
                            <a:gd name="connsiteX1" fmla="*/ 0 w 7439"/>
                            <a:gd name="connsiteY1" fmla="*/ 14608 h 18936"/>
                            <a:gd name="connsiteX2" fmla="*/ 7439 w 7439"/>
                            <a:gd name="connsiteY2" fmla="*/ 18937 h 18936"/>
                            <a:gd name="connsiteX3" fmla="*/ 7439 w 7439"/>
                            <a:gd name="connsiteY3" fmla="*/ 4193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439" h="18936">
                              <a:moveTo>
                                <a:pt x="0" y="0"/>
                              </a:moveTo>
                              <a:lnTo>
                                <a:pt x="0" y="14608"/>
                              </a:lnTo>
                              <a:lnTo>
                                <a:pt x="7439" y="18937"/>
                              </a:lnTo>
                              <a:lnTo>
                                <a:pt x="7439" y="419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grpSp>
                    <p:nvGrpSpPr>
                      <p:cNvPr id="836" name="Graphic 2">
                        <a:extLst>
                          <a:ext uri="{FF2B5EF4-FFF2-40B4-BE49-F238E27FC236}">
                            <a16:creationId xmlns:a16="http://schemas.microsoft.com/office/drawing/2014/main" id="{D76E4E2B-EEA9-F72B-184B-57BDF65141E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493177" y="4236767"/>
                        <a:ext cx="8791" cy="21236"/>
                        <a:chOff x="7493177" y="4236767"/>
                        <a:chExt cx="8791" cy="21236"/>
                      </a:xfrm>
                    </p:grpSpPr>
                    <p:sp>
                      <p:nvSpPr>
                        <p:cNvPr id="837" name="Freeform: Shape 6675">
                          <a:extLst>
                            <a:ext uri="{FF2B5EF4-FFF2-40B4-BE49-F238E27FC236}">
                              <a16:creationId xmlns:a16="http://schemas.microsoft.com/office/drawing/2014/main" id="{09B79820-F835-ABD9-71E3-58E625A0BB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93177" y="4236767"/>
                          <a:ext cx="8791" cy="21236"/>
                        </a:xfrm>
                        <a:custGeom>
                          <a:avLst/>
                          <a:gdLst>
                            <a:gd name="connsiteX0" fmla="*/ 0 w 8791"/>
                            <a:gd name="connsiteY0" fmla="*/ 0 h 21236"/>
                            <a:gd name="connsiteX1" fmla="*/ 0 w 8791"/>
                            <a:gd name="connsiteY1" fmla="*/ 16096 h 21236"/>
                            <a:gd name="connsiteX2" fmla="*/ 8792 w 8791"/>
                            <a:gd name="connsiteY2" fmla="*/ 21236 h 21236"/>
                            <a:gd name="connsiteX3" fmla="*/ 8792 w 8791"/>
                            <a:gd name="connsiteY3" fmla="*/ 5140 h 21236"/>
                            <a:gd name="connsiteX4" fmla="*/ 1488 w 8791"/>
                            <a:gd name="connsiteY4" fmla="*/ 812 h 212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791" h="21236">
                              <a:moveTo>
                                <a:pt x="0" y="0"/>
                              </a:moveTo>
                              <a:lnTo>
                                <a:pt x="0" y="16096"/>
                              </a:lnTo>
                              <a:lnTo>
                                <a:pt x="8792" y="21236"/>
                              </a:lnTo>
                              <a:lnTo>
                                <a:pt x="8792" y="5140"/>
                              </a:lnTo>
                              <a:lnTo>
                                <a:pt x="1488" y="8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3D9D1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838" name="Freeform: Shape 6676">
                          <a:extLst>
                            <a:ext uri="{FF2B5EF4-FFF2-40B4-BE49-F238E27FC236}">
                              <a16:creationId xmlns:a16="http://schemas.microsoft.com/office/drawing/2014/main" id="{69D8B742-16CE-9FE5-BFB2-E8082290838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494665" y="4237578"/>
                          <a:ext cx="7304" cy="18936"/>
                        </a:xfrm>
                        <a:custGeom>
                          <a:avLst/>
                          <a:gdLst>
                            <a:gd name="connsiteX0" fmla="*/ 0 w 7304"/>
                            <a:gd name="connsiteY0" fmla="*/ 0 h 18936"/>
                            <a:gd name="connsiteX1" fmla="*/ 0 w 7304"/>
                            <a:gd name="connsiteY1" fmla="*/ 14743 h 18936"/>
                            <a:gd name="connsiteX2" fmla="*/ 7304 w 7304"/>
                            <a:gd name="connsiteY2" fmla="*/ 18937 h 18936"/>
                            <a:gd name="connsiteX3" fmla="*/ 7304 w 7304"/>
                            <a:gd name="connsiteY3" fmla="*/ 4328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7304" h="18936">
                              <a:moveTo>
                                <a:pt x="0" y="0"/>
                              </a:moveTo>
                              <a:lnTo>
                                <a:pt x="0" y="14743"/>
                              </a:lnTo>
                              <a:lnTo>
                                <a:pt x="7304" y="18937"/>
                              </a:lnTo>
                              <a:lnTo>
                                <a:pt x="7304" y="432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4373A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</p:grpSp>
              </p:grpSp>
            </p:grpSp>
            <p:sp>
              <p:nvSpPr>
                <p:cNvPr id="672" name="Freeform: Shape 6510">
                  <a:extLst>
                    <a:ext uri="{FF2B5EF4-FFF2-40B4-BE49-F238E27FC236}">
                      <a16:creationId xmlns:a16="http://schemas.microsoft.com/office/drawing/2014/main" id="{2912AABB-C95E-A8D3-3711-AAF637533C25}"/>
                    </a:ext>
                  </a:extLst>
                </p:cNvPr>
                <p:cNvSpPr/>
                <p:nvPr/>
              </p:nvSpPr>
              <p:spPr>
                <a:xfrm>
                  <a:off x="7518742" y="4065526"/>
                  <a:ext cx="239818" cy="207761"/>
                </a:xfrm>
                <a:custGeom>
                  <a:avLst/>
                  <a:gdLst>
                    <a:gd name="connsiteX0" fmla="*/ 236572 w 239818"/>
                    <a:gd name="connsiteY0" fmla="*/ 189501 h 207761"/>
                    <a:gd name="connsiteX1" fmla="*/ 151357 w 239818"/>
                    <a:gd name="connsiteY1" fmla="*/ 207762 h 207761"/>
                    <a:gd name="connsiteX2" fmla="*/ 0 w 239818"/>
                    <a:gd name="connsiteY2" fmla="*/ 120383 h 207761"/>
                    <a:gd name="connsiteX3" fmla="*/ 218041 w 239818"/>
                    <a:gd name="connsiteY3" fmla="*/ 0 h 207761"/>
                    <a:gd name="connsiteX4" fmla="*/ 239818 w 239818"/>
                    <a:gd name="connsiteY4" fmla="*/ 187743 h 20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9818" h="207761">
                      <a:moveTo>
                        <a:pt x="236572" y="189501"/>
                      </a:moveTo>
                      <a:lnTo>
                        <a:pt x="151357" y="207762"/>
                      </a:lnTo>
                      <a:lnTo>
                        <a:pt x="0" y="120383"/>
                      </a:lnTo>
                      <a:lnTo>
                        <a:pt x="218041" y="0"/>
                      </a:lnTo>
                      <a:lnTo>
                        <a:pt x="239818" y="187743"/>
                      </a:lnTo>
                      <a:close/>
                    </a:path>
                  </a:pathLst>
                </a:custGeom>
                <a:solidFill>
                  <a:srgbClr val="E4E8E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73" name="Freeform: Shape 6511">
                  <a:extLst>
                    <a:ext uri="{FF2B5EF4-FFF2-40B4-BE49-F238E27FC236}">
                      <a16:creationId xmlns:a16="http://schemas.microsoft.com/office/drawing/2014/main" id="{10D0467C-CD56-AD78-1701-44C405B57554}"/>
                    </a:ext>
                  </a:extLst>
                </p:cNvPr>
                <p:cNvSpPr/>
                <p:nvPr/>
              </p:nvSpPr>
              <p:spPr>
                <a:xfrm>
                  <a:off x="7892060" y="4302100"/>
                  <a:ext cx="84672" cy="25699"/>
                </a:xfrm>
                <a:custGeom>
                  <a:avLst/>
                  <a:gdLst>
                    <a:gd name="connsiteX0" fmla="*/ 84674 w 84673"/>
                    <a:gd name="connsiteY0" fmla="*/ 23535 h 25699"/>
                    <a:gd name="connsiteX1" fmla="*/ 0 w 84673"/>
                    <a:gd name="connsiteY1" fmla="*/ 25700 h 25699"/>
                    <a:gd name="connsiteX2" fmla="*/ 43960 w 84673"/>
                    <a:gd name="connsiteY2" fmla="*/ 0 h 25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673" h="25699">
                      <a:moveTo>
                        <a:pt x="84674" y="23535"/>
                      </a:moveTo>
                      <a:lnTo>
                        <a:pt x="0" y="25700"/>
                      </a:lnTo>
                      <a:lnTo>
                        <a:pt x="43960" y="0"/>
                      </a:lnTo>
                      <a:close/>
                    </a:path>
                  </a:pathLst>
                </a:custGeom>
                <a:solidFill>
                  <a:srgbClr val="E4E8E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74" name="Graphic 2">
                  <a:extLst>
                    <a:ext uri="{FF2B5EF4-FFF2-40B4-BE49-F238E27FC236}">
                      <a16:creationId xmlns:a16="http://schemas.microsoft.com/office/drawing/2014/main" id="{38FD7F09-E677-57E8-3B02-0B3DC1959431}"/>
                    </a:ext>
                  </a:extLst>
                </p:cNvPr>
                <p:cNvGrpSpPr/>
                <p:nvPr/>
              </p:nvGrpSpPr>
              <p:grpSpPr>
                <a:xfrm>
                  <a:off x="7652786" y="3938785"/>
                  <a:ext cx="205868" cy="316241"/>
                  <a:chOff x="7652786" y="3938785"/>
                  <a:chExt cx="205868" cy="316241"/>
                </a:xfrm>
              </p:grpSpPr>
              <p:grpSp>
                <p:nvGrpSpPr>
                  <p:cNvPr id="697" name="Graphic 2">
                    <a:extLst>
                      <a:ext uri="{FF2B5EF4-FFF2-40B4-BE49-F238E27FC236}">
                        <a16:creationId xmlns:a16="http://schemas.microsoft.com/office/drawing/2014/main" id="{15900B90-EBAA-3271-D4E6-2D3F0DEF4B60}"/>
                      </a:ext>
                    </a:extLst>
                  </p:cNvPr>
                  <p:cNvGrpSpPr/>
                  <p:nvPr/>
                </p:nvGrpSpPr>
                <p:grpSpPr>
                  <a:xfrm>
                    <a:off x="7652786" y="3938785"/>
                    <a:ext cx="205868" cy="118894"/>
                    <a:chOff x="7652786" y="3938785"/>
                    <a:chExt cx="205868" cy="118894"/>
                  </a:xfrm>
                </p:grpSpPr>
                <p:sp>
                  <p:nvSpPr>
                    <p:cNvPr id="829" name="Freeform: Shape 6667">
                      <a:extLst>
                        <a:ext uri="{FF2B5EF4-FFF2-40B4-BE49-F238E27FC236}">
                          <a16:creationId xmlns:a16="http://schemas.microsoft.com/office/drawing/2014/main" id="{5F309727-63B0-27F3-950D-DADFC77409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2786" y="3938785"/>
                      <a:ext cx="205868" cy="118894"/>
                    </a:xfrm>
                    <a:custGeom>
                      <a:avLst/>
                      <a:gdLst>
                        <a:gd name="connsiteX0" fmla="*/ 205868 w 205868"/>
                        <a:gd name="connsiteY0" fmla="*/ 59515 h 118894"/>
                        <a:gd name="connsiteX1" fmla="*/ 102934 w 205868"/>
                        <a:gd name="connsiteY1" fmla="*/ 118895 h 118894"/>
                        <a:gd name="connsiteX2" fmla="*/ 0 w 205868"/>
                        <a:gd name="connsiteY2" fmla="*/ 59515 h 118894"/>
                        <a:gd name="connsiteX3" fmla="*/ 102934 w 205868"/>
                        <a:gd name="connsiteY3" fmla="*/ 0 h 1188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5868" h="118894">
                          <a:moveTo>
                            <a:pt x="205868" y="59515"/>
                          </a:moveTo>
                          <a:lnTo>
                            <a:pt x="102934" y="118895"/>
                          </a:lnTo>
                          <a:lnTo>
                            <a:pt x="0" y="59515"/>
                          </a:lnTo>
                          <a:lnTo>
                            <a:pt x="102934" y="0"/>
                          </a:lnTo>
                          <a:close/>
                        </a:path>
                      </a:pathLst>
                    </a:custGeom>
                    <a:solidFill>
                      <a:srgbClr val="F7F7F2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30" name="Freeform: Shape 6668">
                      <a:extLst>
                        <a:ext uri="{FF2B5EF4-FFF2-40B4-BE49-F238E27FC236}">
                          <a16:creationId xmlns:a16="http://schemas.microsoft.com/office/drawing/2014/main" id="{763B63FC-8DA5-2327-E81D-88980CD9FE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55085" y="3940138"/>
                      <a:ext cx="201269" cy="116189"/>
                    </a:xfrm>
                    <a:custGeom>
                      <a:avLst/>
                      <a:gdLst>
                        <a:gd name="connsiteX0" fmla="*/ 201269 w 201269"/>
                        <a:gd name="connsiteY0" fmla="*/ 58162 h 116189"/>
                        <a:gd name="connsiteX1" fmla="*/ 100635 w 201269"/>
                        <a:gd name="connsiteY1" fmla="*/ 116190 h 116189"/>
                        <a:gd name="connsiteX2" fmla="*/ 0 w 201269"/>
                        <a:gd name="connsiteY2" fmla="*/ 58162 h 116189"/>
                        <a:gd name="connsiteX3" fmla="*/ 100635 w 201269"/>
                        <a:gd name="connsiteY3" fmla="*/ 0 h 1161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1269" h="116189">
                          <a:moveTo>
                            <a:pt x="201269" y="58162"/>
                          </a:moveTo>
                          <a:lnTo>
                            <a:pt x="100635" y="116190"/>
                          </a:lnTo>
                          <a:lnTo>
                            <a:pt x="0" y="58162"/>
                          </a:lnTo>
                          <a:lnTo>
                            <a:pt x="100635" y="0"/>
                          </a:lnTo>
                          <a:close/>
                        </a:path>
                      </a:pathLst>
                    </a:custGeom>
                    <a:solidFill>
                      <a:srgbClr val="D2CDC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698" name="Freeform: Shape 6536">
                    <a:extLst>
                      <a:ext uri="{FF2B5EF4-FFF2-40B4-BE49-F238E27FC236}">
                        <a16:creationId xmlns:a16="http://schemas.microsoft.com/office/drawing/2014/main" id="{E8810711-9545-0F0B-EFD3-9D1BAE0ECDE3}"/>
                      </a:ext>
                    </a:extLst>
                  </p:cNvPr>
                  <p:cNvSpPr/>
                  <p:nvPr/>
                </p:nvSpPr>
                <p:spPr>
                  <a:xfrm>
                    <a:off x="7652921" y="3998301"/>
                    <a:ext cx="103204" cy="256726"/>
                  </a:xfrm>
                  <a:custGeom>
                    <a:avLst/>
                    <a:gdLst>
                      <a:gd name="connsiteX0" fmla="*/ 103205 w 103204"/>
                      <a:gd name="connsiteY0" fmla="*/ 59515 h 256726"/>
                      <a:gd name="connsiteX1" fmla="*/ 0 w 103204"/>
                      <a:gd name="connsiteY1" fmla="*/ 0 h 256726"/>
                      <a:gd name="connsiteX2" fmla="*/ 0 w 103204"/>
                      <a:gd name="connsiteY2" fmla="*/ 197211 h 256726"/>
                      <a:gd name="connsiteX3" fmla="*/ 103205 w 103204"/>
                      <a:gd name="connsiteY3" fmla="*/ 256726 h 256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204" h="256726">
                        <a:moveTo>
                          <a:pt x="103205" y="59515"/>
                        </a:moveTo>
                        <a:lnTo>
                          <a:pt x="0" y="0"/>
                        </a:lnTo>
                        <a:lnTo>
                          <a:pt x="0" y="197211"/>
                        </a:lnTo>
                        <a:lnTo>
                          <a:pt x="103205" y="256726"/>
                        </a:lnTo>
                        <a:close/>
                      </a:path>
                    </a:pathLst>
                  </a:custGeom>
                  <a:solidFill>
                    <a:srgbClr val="BCB4A7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99" name="Freeform: Shape 6537">
                    <a:extLst>
                      <a:ext uri="{FF2B5EF4-FFF2-40B4-BE49-F238E27FC236}">
                        <a16:creationId xmlns:a16="http://schemas.microsoft.com/office/drawing/2014/main" id="{733861C4-A42C-C2FC-6172-6FF49C0162B8}"/>
                      </a:ext>
                    </a:extLst>
                  </p:cNvPr>
                  <p:cNvSpPr/>
                  <p:nvPr/>
                </p:nvSpPr>
                <p:spPr>
                  <a:xfrm>
                    <a:off x="7755314" y="3998301"/>
                    <a:ext cx="103204" cy="256726"/>
                  </a:xfrm>
                  <a:custGeom>
                    <a:avLst/>
                    <a:gdLst>
                      <a:gd name="connsiteX0" fmla="*/ 0 w 103204"/>
                      <a:gd name="connsiteY0" fmla="*/ 59515 h 256726"/>
                      <a:gd name="connsiteX1" fmla="*/ 103205 w 103204"/>
                      <a:gd name="connsiteY1" fmla="*/ 0 h 256726"/>
                      <a:gd name="connsiteX2" fmla="*/ 103205 w 103204"/>
                      <a:gd name="connsiteY2" fmla="*/ 197211 h 256726"/>
                      <a:gd name="connsiteX3" fmla="*/ 0 w 103204"/>
                      <a:gd name="connsiteY3" fmla="*/ 256726 h 256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3204" h="256726">
                        <a:moveTo>
                          <a:pt x="0" y="59515"/>
                        </a:moveTo>
                        <a:lnTo>
                          <a:pt x="103205" y="0"/>
                        </a:lnTo>
                        <a:lnTo>
                          <a:pt x="103205" y="197211"/>
                        </a:lnTo>
                        <a:lnTo>
                          <a:pt x="0" y="256726"/>
                        </a:lnTo>
                        <a:close/>
                      </a:path>
                    </a:pathLst>
                  </a:custGeom>
                  <a:solidFill>
                    <a:srgbClr val="EBE3D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grpSp>
                <p:nvGrpSpPr>
                  <p:cNvPr id="700" name="Graphic 2">
                    <a:extLst>
                      <a:ext uri="{FF2B5EF4-FFF2-40B4-BE49-F238E27FC236}">
                        <a16:creationId xmlns:a16="http://schemas.microsoft.com/office/drawing/2014/main" id="{CA193AFB-0161-D434-6C1B-0EC828508CD0}"/>
                      </a:ext>
                    </a:extLst>
                  </p:cNvPr>
                  <p:cNvGrpSpPr/>
                  <p:nvPr/>
                </p:nvGrpSpPr>
                <p:grpSpPr>
                  <a:xfrm>
                    <a:off x="7774115" y="4028734"/>
                    <a:ext cx="69254" cy="187337"/>
                    <a:chOff x="7774115" y="4028734"/>
                    <a:chExt cx="69254" cy="187337"/>
                  </a:xfrm>
                  <a:solidFill>
                    <a:srgbClr val="02688E"/>
                  </a:solidFill>
                </p:grpSpPr>
                <p:sp>
                  <p:nvSpPr>
                    <p:cNvPr id="793" name="Freeform: Shape 6631">
                      <a:extLst>
                        <a:ext uri="{FF2B5EF4-FFF2-40B4-BE49-F238E27FC236}">
                          <a16:creationId xmlns:a16="http://schemas.microsoft.com/office/drawing/2014/main" id="{338C0333-48D9-956C-BC19-2F95E5E46D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73059"/>
                      <a:ext cx="10550" cy="29486"/>
                    </a:xfrm>
                    <a:custGeom>
                      <a:avLst/>
                      <a:gdLst>
                        <a:gd name="connsiteX0" fmla="*/ 10550 w 10550"/>
                        <a:gd name="connsiteY0" fmla="*/ 0 h 29486"/>
                        <a:gd name="connsiteX1" fmla="*/ 10550 w 10550"/>
                        <a:gd name="connsiteY1" fmla="*/ 23400 h 29486"/>
                        <a:gd name="connsiteX2" fmla="*/ 8927 w 10550"/>
                        <a:gd name="connsiteY2" fmla="*/ 24212 h 29486"/>
                        <a:gd name="connsiteX3" fmla="*/ 6222 w 10550"/>
                        <a:gd name="connsiteY3" fmla="*/ 25835 h 29486"/>
                        <a:gd name="connsiteX4" fmla="*/ 0 w 10550"/>
                        <a:gd name="connsiteY4" fmla="*/ 29487 h 29486"/>
                        <a:gd name="connsiteX5" fmla="*/ 0 w 10550"/>
                        <a:gd name="connsiteY5" fmla="*/ 6087 h 29486"/>
                        <a:gd name="connsiteX6" fmla="*/ 6222 w 10550"/>
                        <a:gd name="connsiteY6" fmla="*/ 2570 h 29486"/>
                        <a:gd name="connsiteX7" fmla="*/ 8927 w 10550"/>
                        <a:gd name="connsiteY7" fmla="*/ 947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8927" y="24212"/>
                          </a:lnTo>
                          <a:lnTo>
                            <a:pt x="6222" y="25835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222" y="2570"/>
                          </a:lnTo>
                          <a:lnTo>
                            <a:pt x="8927" y="94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4" name="Freeform: Shape 6632">
                      <a:extLst>
                        <a:ext uri="{FF2B5EF4-FFF2-40B4-BE49-F238E27FC236}">
                          <a16:creationId xmlns:a16="http://schemas.microsoft.com/office/drawing/2014/main" id="{E9525707-A8DC-D860-F79C-B402D749E0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85139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5275 w 10550"/>
                        <a:gd name="connsiteY2" fmla="*/ 26376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5275 w 10550"/>
                        <a:gd name="connsiteY5" fmla="*/ 2976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5275" y="26376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5275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5" name="Freeform: Shape 6633">
                      <a:extLst>
                        <a:ext uri="{FF2B5EF4-FFF2-40B4-BE49-F238E27FC236}">
                          <a16:creationId xmlns:a16="http://schemas.microsoft.com/office/drawing/2014/main" id="{D27EEC92-3CDC-66A0-FCA7-A764E9765A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166295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400 h 29351"/>
                        <a:gd name="connsiteX2" fmla="*/ 2029 w 10550"/>
                        <a:gd name="connsiteY2" fmla="*/ 28270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2029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2029" y="2827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029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6" name="Freeform: Shape 6634">
                      <a:extLst>
                        <a:ext uri="{FF2B5EF4-FFF2-40B4-BE49-F238E27FC236}">
                          <a16:creationId xmlns:a16="http://schemas.microsoft.com/office/drawing/2014/main" id="{8DB5453C-1509-08FA-B375-F31C234917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35498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5275 w 10550"/>
                        <a:gd name="connsiteY2" fmla="*/ 26376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5275 w 10550"/>
                        <a:gd name="connsiteY5" fmla="*/ 3111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5275" y="26376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5275" y="311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7" name="Freeform: Shape 6635">
                      <a:extLst>
                        <a:ext uri="{FF2B5EF4-FFF2-40B4-BE49-F238E27FC236}">
                          <a16:creationId xmlns:a16="http://schemas.microsoft.com/office/drawing/2014/main" id="{5F39579A-89A8-2215-CA01-B5015DC0B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09891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400 h 29351"/>
                        <a:gd name="connsiteX2" fmla="*/ 5275 w 10550"/>
                        <a:gd name="connsiteY2" fmla="*/ 26376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5275 w 10550"/>
                        <a:gd name="connsiteY5" fmla="*/ 3111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5275" y="26376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5275" y="311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8" name="Freeform: Shape 6636">
                      <a:extLst>
                        <a:ext uri="{FF2B5EF4-FFF2-40B4-BE49-F238E27FC236}">
                          <a16:creationId xmlns:a16="http://schemas.microsoft.com/office/drawing/2014/main" id="{3DB8DFAA-84BA-F5D1-2F0E-5BC959FA9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60250"/>
                      <a:ext cx="10550" cy="29486"/>
                    </a:xfrm>
                    <a:custGeom>
                      <a:avLst/>
                      <a:gdLst>
                        <a:gd name="connsiteX0" fmla="*/ 10550 w 10550"/>
                        <a:gd name="connsiteY0" fmla="*/ 0 h 29486"/>
                        <a:gd name="connsiteX1" fmla="*/ 10550 w 10550"/>
                        <a:gd name="connsiteY1" fmla="*/ 23400 h 29486"/>
                        <a:gd name="connsiteX2" fmla="*/ 5275 w 10550"/>
                        <a:gd name="connsiteY2" fmla="*/ 26376 h 29486"/>
                        <a:gd name="connsiteX3" fmla="*/ 0 w 10550"/>
                        <a:gd name="connsiteY3" fmla="*/ 29487 h 29486"/>
                        <a:gd name="connsiteX4" fmla="*/ 0 w 10550"/>
                        <a:gd name="connsiteY4" fmla="*/ 6222 h 29486"/>
                        <a:gd name="connsiteX5" fmla="*/ 5275 w 10550"/>
                        <a:gd name="connsiteY5" fmla="*/ 3111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5275" y="26376"/>
                          </a:lnTo>
                          <a:lnTo>
                            <a:pt x="0" y="29487"/>
                          </a:lnTo>
                          <a:lnTo>
                            <a:pt x="0" y="6222"/>
                          </a:lnTo>
                          <a:lnTo>
                            <a:pt x="5275" y="311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9" name="Freeform: Shape 6637">
                      <a:extLst>
                        <a:ext uri="{FF2B5EF4-FFF2-40B4-BE49-F238E27FC236}">
                          <a16:creationId xmlns:a16="http://schemas.microsoft.com/office/drawing/2014/main" id="{5BE69F87-D8AA-EA26-A0E4-E5525D77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141543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2029 w 10550"/>
                        <a:gd name="connsiteY2" fmla="*/ 2813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2029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2029" y="28134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029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0" name="Freeform: Shape 6638">
                      <a:extLst>
                        <a:ext uri="{FF2B5EF4-FFF2-40B4-BE49-F238E27FC236}">
                          <a16:creationId xmlns:a16="http://schemas.microsoft.com/office/drawing/2014/main" id="{7AFE20AA-A195-21FA-A2B2-B93B84AD51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067149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2029 w 10550"/>
                        <a:gd name="connsiteY2" fmla="*/ 2813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2029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2029" y="28134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029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1" name="Freeform: Shape 6639">
                      <a:extLst>
                        <a:ext uri="{FF2B5EF4-FFF2-40B4-BE49-F238E27FC236}">
                          <a16:creationId xmlns:a16="http://schemas.microsoft.com/office/drawing/2014/main" id="{D804F7F4-9A50-A9D2-0AC6-DB7491E438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091902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2029 w 10550"/>
                        <a:gd name="connsiteY2" fmla="*/ 2813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2029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2029" y="28134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029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2" name="Freeform: Shape 6640">
                      <a:extLst>
                        <a:ext uri="{FF2B5EF4-FFF2-40B4-BE49-F238E27FC236}">
                          <a16:creationId xmlns:a16="http://schemas.microsoft.com/office/drawing/2014/main" id="{FE7E638E-FEDB-F9A2-ABCA-EF1F030F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116790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2029 w 10550"/>
                        <a:gd name="connsiteY2" fmla="*/ 2813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5952 h 29351"/>
                        <a:gd name="connsiteX5" fmla="*/ 2029 w 10550"/>
                        <a:gd name="connsiteY5" fmla="*/ 4734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2029" y="28134"/>
                          </a:lnTo>
                          <a:lnTo>
                            <a:pt x="0" y="29352"/>
                          </a:lnTo>
                          <a:lnTo>
                            <a:pt x="0" y="5952"/>
                          </a:lnTo>
                          <a:lnTo>
                            <a:pt x="2029" y="4734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3" name="Freeform: Shape 6641">
                      <a:extLst>
                        <a:ext uri="{FF2B5EF4-FFF2-40B4-BE49-F238E27FC236}">
                          <a16:creationId xmlns:a16="http://schemas.microsoft.com/office/drawing/2014/main" id="{F42C3F18-4B81-75B0-95C0-BA296C35CE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28734"/>
                      <a:ext cx="10550" cy="29351"/>
                    </a:xfrm>
                    <a:custGeom>
                      <a:avLst/>
                      <a:gdLst>
                        <a:gd name="connsiteX0" fmla="*/ 10551 w 10550"/>
                        <a:gd name="connsiteY0" fmla="*/ 0 h 29351"/>
                        <a:gd name="connsiteX1" fmla="*/ 10551 w 10550"/>
                        <a:gd name="connsiteY1" fmla="*/ 23265 h 29351"/>
                        <a:gd name="connsiteX2" fmla="*/ 6087 w 10550"/>
                        <a:gd name="connsiteY2" fmla="*/ 25970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6087 w 10550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1" y="0"/>
                          </a:moveTo>
                          <a:lnTo>
                            <a:pt x="10551" y="23265"/>
                          </a:lnTo>
                          <a:lnTo>
                            <a:pt x="6087" y="2597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087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4" name="Freeform: Shape 6642">
                      <a:extLst>
                        <a:ext uri="{FF2B5EF4-FFF2-40B4-BE49-F238E27FC236}">
                          <a16:creationId xmlns:a16="http://schemas.microsoft.com/office/drawing/2014/main" id="{153DD203-0A6A-BB66-0240-2DCC01C38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34779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5275 w 10550"/>
                        <a:gd name="connsiteY2" fmla="*/ 26376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5275 w 10550"/>
                        <a:gd name="connsiteY5" fmla="*/ 2976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5275" y="26376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5275" y="2976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5" name="Freeform: Shape 6643">
                      <a:extLst>
                        <a:ext uri="{FF2B5EF4-FFF2-40B4-BE49-F238E27FC236}">
                          <a16:creationId xmlns:a16="http://schemas.microsoft.com/office/drawing/2014/main" id="{7FFFA0F1-676B-B6F1-DA65-9A4440F4F0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03128"/>
                      <a:ext cx="10550" cy="29486"/>
                    </a:xfrm>
                    <a:custGeom>
                      <a:avLst/>
                      <a:gdLst>
                        <a:gd name="connsiteX0" fmla="*/ 10551 w 10550"/>
                        <a:gd name="connsiteY0" fmla="*/ 0 h 29486"/>
                        <a:gd name="connsiteX1" fmla="*/ 10551 w 10550"/>
                        <a:gd name="connsiteY1" fmla="*/ 23400 h 29486"/>
                        <a:gd name="connsiteX2" fmla="*/ 6087 w 10550"/>
                        <a:gd name="connsiteY2" fmla="*/ 25970 h 29486"/>
                        <a:gd name="connsiteX3" fmla="*/ 0 w 10550"/>
                        <a:gd name="connsiteY3" fmla="*/ 29487 h 29486"/>
                        <a:gd name="connsiteX4" fmla="*/ 0 w 10550"/>
                        <a:gd name="connsiteY4" fmla="*/ 6087 h 29486"/>
                        <a:gd name="connsiteX5" fmla="*/ 6087 w 10550"/>
                        <a:gd name="connsiteY5" fmla="*/ 2705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1" y="0"/>
                          </a:moveTo>
                          <a:lnTo>
                            <a:pt x="10551" y="23400"/>
                          </a:lnTo>
                          <a:lnTo>
                            <a:pt x="6087" y="25970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087" y="270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6" name="Freeform: Shape 6644">
                      <a:extLst>
                        <a:ext uri="{FF2B5EF4-FFF2-40B4-BE49-F238E27FC236}">
                          <a16:creationId xmlns:a16="http://schemas.microsoft.com/office/drawing/2014/main" id="{916E0EA4-7AA8-0CA4-A16C-E812A2E7B7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28016"/>
                      <a:ext cx="10550" cy="29351"/>
                    </a:xfrm>
                    <a:custGeom>
                      <a:avLst/>
                      <a:gdLst>
                        <a:gd name="connsiteX0" fmla="*/ 10551 w 10550"/>
                        <a:gd name="connsiteY0" fmla="*/ 0 h 29351"/>
                        <a:gd name="connsiteX1" fmla="*/ 10551 w 10550"/>
                        <a:gd name="connsiteY1" fmla="*/ 23265 h 29351"/>
                        <a:gd name="connsiteX2" fmla="*/ 6087 w 10550"/>
                        <a:gd name="connsiteY2" fmla="*/ 25835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6087 w 10550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1" y="0"/>
                          </a:moveTo>
                          <a:lnTo>
                            <a:pt x="10551" y="23265"/>
                          </a:lnTo>
                          <a:lnTo>
                            <a:pt x="6087" y="25835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087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7" name="Freeform: Shape 6645">
                      <a:extLst>
                        <a:ext uri="{FF2B5EF4-FFF2-40B4-BE49-F238E27FC236}">
                          <a16:creationId xmlns:a16="http://schemas.microsoft.com/office/drawing/2014/main" id="{04D73E27-13D5-A247-01E2-6AB4DEBBFA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52769"/>
                      <a:ext cx="10550" cy="29351"/>
                    </a:xfrm>
                    <a:custGeom>
                      <a:avLst/>
                      <a:gdLst>
                        <a:gd name="connsiteX0" fmla="*/ 10551 w 10550"/>
                        <a:gd name="connsiteY0" fmla="*/ 0 h 29351"/>
                        <a:gd name="connsiteX1" fmla="*/ 10551 w 10550"/>
                        <a:gd name="connsiteY1" fmla="*/ 23265 h 29351"/>
                        <a:gd name="connsiteX2" fmla="*/ 6087 w 10550"/>
                        <a:gd name="connsiteY2" fmla="*/ 25970 h 29351"/>
                        <a:gd name="connsiteX3" fmla="*/ 2976 w 10550"/>
                        <a:gd name="connsiteY3" fmla="*/ 27593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2976 w 10550"/>
                        <a:gd name="connsiteY6" fmla="*/ 4328 h 29351"/>
                        <a:gd name="connsiteX7" fmla="*/ 6087 w 10550"/>
                        <a:gd name="connsiteY7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1" y="0"/>
                          </a:moveTo>
                          <a:lnTo>
                            <a:pt x="10551" y="23265"/>
                          </a:lnTo>
                          <a:lnTo>
                            <a:pt x="6087" y="25970"/>
                          </a:lnTo>
                          <a:lnTo>
                            <a:pt x="2976" y="27593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976" y="4328"/>
                          </a:lnTo>
                          <a:lnTo>
                            <a:pt x="6087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8" name="Freeform: Shape 6646">
                      <a:extLst>
                        <a:ext uri="{FF2B5EF4-FFF2-40B4-BE49-F238E27FC236}">
                          <a16:creationId xmlns:a16="http://schemas.microsoft.com/office/drawing/2014/main" id="{24C6E43E-62D2-B71B-551C-8C5D7080C7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78375"/>
                      <a:ext cx="10550" cy="29351"/>
                    </a:xfrm>
                    <a:custGeom>
                      <a:avLst/>
                      <a:gdLst>
                        <a:gd name="connsiteX0" fmla="*/ 10551 w 10550"/>
                        <a:gd name="connsiteY0" fmla="*/ 0 h 29351"/>
                        <a:gd name="connsiteX1" fmla="*/ 10551 w 10550"/>
                        <a:gd name="connsiteY1" fmla="*/ 23265 h 29351"/>
                        <a:gd name="connsiteX2" fmla="*/ 6087 w 10550"/>
                        <a:gd name="connsiteY2" fmla="*/ 25835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6087 w 10550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1" y="0"/>
                          </a:moveTo>
                          <a:lnTo>
                            <a:pt x="10551" y="23265"/>
                          </a:lnTo>
                          <a:lnTo>
                            <a:pt x="6087" y="25835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087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09" name="Freeform: Shape 6647">
                      <a:extLst>
                        <a:ext uri="{FF2B5EF4-FFF2-40B4-BE49-F238E27FC236}">
                          <a16:creationId xmlns:a16="http://schemas.microsoft.com/office/drawing/2014/main" id="{3EBFE863-6AFE-242A-950B-037DADB07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59532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5275 w 10550"/>
                        <a:gd name="connsiteY2" fmla="*/ 26376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5275 w 10550"/>
                        <a:gd name="connsiteY5" fmla="*/ 3111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5275" y="26376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5275" y="311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0" name="Freeform: Shape 6648">
                      <a:extLst>
                        <a:ext uri="{FF2B5EF4-FFF2-40B4-BE49-F238E27FC236}">
                          <a16:creationId xmlns:a16="http://schemas.microsoft.com/office/drawing/2014/main" id="{8DBD1FDA-808F-4487-CA48-59E73D1D2C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53487"/>
                      <a:ext cx="10550" cy="29486"/>
                    </a:xfrm>
                    <a:custGeom>
                      <a:avLst/>
                      <a:gdLst>
                        <a:gd name="connsiteX0" fmla="*/ 10551 w 10550"/>
                        <a:gd name="connsiteY0" fmla="*/ 0 h 29486"/>
                        <a:gd name="connsiteX1" fmla="*/ 10551 w 10550"/>
                        <a:gd name="connsiteY1" fmla="*/ 23400 h 29486"/>
                        <a:gd name="connsiteX2" fmla="*/ 6087 w 10550"/>
                        <a:gd name="connsiteY2" fmla="*/ 25970 h 29486"/>
                        <a:gd name="connsiteX3" fmla="*/ 0 w 10550"/>
                        <a:gd name="connsiteY3" fmla="*/ 29487 h 29486"/>
                        <a:gd name="connsiteX4" fmla="*/ 0 w 10550"/>
                        <a:gd name="connsiteY4" fmla="*/ 6087 h 29486"/>
                        <a:gd name="connsiteX5" fmla="*/ 6087 w 10550"/>
                        <a:gd name="connsiteY5" fmla="*/ 2705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1" y="0"/>
                          </a:moveTo>
                          <a:lnTo>
                            <a:pt x="10551" y="23400"/>
                          </a:lnTo>
                          <a:lnTo>
                            <a:pt x="6087" y="25970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087" y="270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1" name="Freeform: Shape 6649">
                      <a:extLst>
                        <a:ext uri="{FF2B5EF4-FFF2-40B4-BE49-F238E27FC236}">
                          <a16:creationId xmlns:a16="http://schemas.microsoft.com/office/drawing/2014/main" id="{D3584D5C-0396-77CB-F623-B06F6B26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09419" y="4042261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2029 w 10550"/>
                        <a:gd name="connsiteY2" fmla="*/ 2813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2029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2029" y="28134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2029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2" name="Freeform: Shape 6650">
                      <a:extLst>
                        <a:ext uri="{FF2B5EF4-FFF2-40B4-BE49-F238E27FC236}">
                          <a16:creationId xmlns:a16="http://schemas.microsoft.com/office/drawing/2014/main" id="{8EFC3E76-AEC7-2DC3-BDF8-4BAA8ABFBE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179822"/>
                      <a:ext cx="10550" cy="29486"/>
                    </a:xfrm>
                    <a:custGeom>
                      <a:avLst/>
                      <a:gdLst>
                        <a:gd name="connsiteX0" fmla="*/ 10550 w 10550"/>
                        <a:gd name="connsiteY0" fmla="*/ 0 h 29486"/>
                        <a:gd name="connsiteX1" fmla="*/ 10550 w 10550"/>
                        <a:gd name="connsiteY1" fmla="*/ 23400 h 29486"/>
                        <a:gd name="connsiteX2" fmla="*/ 8521 w 10550"/>
                        <a:gd name="connsiteY2" fmla="*/ 24482 h 29486"/>
                        <a:gd name="connsiteX3" fmla="*/ 6492 w 10550"/>
                        <a:gd name="connsiteY3" fmla="*/ 25700 h 29486"/>
                        <a:gd name="connsiteX4" fmla="*/ 0 w 10550"/>
                        <a:gd name="connsiteY4" fmla="*/ 29487 h 29486"/>
                        <a:gd name="connsiteX5" fmla="*/ 0 w 10550"/>
                        <a:gd name="connsiteY5" fmla="*/ 6087 h 29486"/>
                        <a:gd name="connsiteX6" fmla="*/ 6492 w 10550"/>
                        <a:gd name="connsiteY6" fmla="*/ 2435 h 29486"/>
                        <a:gd name="connsiteX7" fmla="*/ 8521 w 10550"/>
                        <a:gd name="connsiteY7" fmla="*/ 1217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8521" y="24482"/>
                          </a:lnTo>
                          <a:lnTo>
                            <a:pt x="6492" y="25700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492" y="2435"/>
                          </a:lnTo>
                          <a:lnTo>
                            <a:pt x="8521" y="121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3" name="Freeform: Shape 6651">
                      <a:extLst>
                        <a:ext uri="{FF2B5EF4-FFF2-40B4-BE49-F238E27FC236}">
                          <a16:creationId xmlns:a16="http://schemas.microsoft.com/office/drawing/2014/main" id="{96D2D508-941B-61B0-2521-609DB40E68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251" y="4186585"/>
                      <a:ext cx="10414" cy="29486"/>
                    </a:xfrm>
                    <a:custGeom>
                      <a:avLst/>
                      <a:gdLst>
                        <a:gd name="connsiteX0" fmla="*/ 10415 w 10414"/>
                        <a:gd name="connsiteY0" fmla="*/ 23400 h 29486"/>
                        <a:gd name="connsiteX1" fmla="*/ 0 w 10414"/>
                        <a:gd name="connsiteY1" fmla="*/ 29487 h 29486"/>
                        <a:gd name="connsiteX2" fmla="*/ 0 w 10414"/>
                        <a:gd name="connsiteY2" fmla="*/ 6087 h 29486"/>
                        <a:gd name="connsiteX3" fmla="*/ 10415 w 10414"/>
                        <a:gd name="connsiteY3" fmla="*/ 0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14" h="29486">
                          <a:moveTo>
                            <a:pt x="10415" y="23400"/>
                          </a:move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10415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4" name="Freeform: Shape 6652">
                      <a:extLst>
                        <a:ext uri="{FF2B5EF4-FFF2-40B4-BE49-F238E27FC236}">
                          <a16:creationId xmlns:a16="http://schemas.microsoft.com/office/drawing/2014/main" id="{ACA6DB05-5B5D-952D-7E43-4856F501B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055787"/>
                      <a:ext cx="10550" cy="29486"/>
                    </a:xfrm>
                    <a:custGeom>
                      <a:avLst/>
                      <a:gdLst>
                        <a:gd name="connsiteX0" fmla="*/ 10550 w 10550"/>
                        <a:gd name="connsiteY0" fmla="*/ 0 h 29486"/>
                        <a:gd name="connsiteX1" fmla="*/ 10550 w 10550"/>
                        <a:gd name="connsiteY1" fmla="*/ 23400 h 29486"/>
                        <a:gd name="connsiteX2" fmla="*/ 8521 w 10550"/>
                        <a:gd name="connsiteY2" fmla="*/ 24482 h 29486"/>
                        <a:gd name="connsiteX3" fmla="*/ 6492 w 10550"/>
                        <a:gd name="connsiteY3" fmla="*/ 25700 h 29486"/>
                        <a:gd name="connsiteX4" fmla="*/ 0 w 10550"/>
                        <a:gd name="connsiteY4" fmla="*/ 29487 h 29486"/>
                        <a:gd name="connsiteX5" fmla="*/ 0 w 10550"/>
                        <a:gd name="connsiteY5" fmla="*/ 6087 h 29486"/>
                        <a:gd name="connsiteX6" fmla="*/ 6492 w 10550"/>
                        <a:gd name="connsiteY6" fmla="*/ 2435 h 29486"/>
                        <a:gd name="connsiteX7" fmla="*/ 8521 w 10550"/>
                        <a:gd name="connsiteY7" fmla="*/ 1217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8521" y="24482"/>
                          </a:lnTo>
                          <a:lnTo>
                            <a:pt x="6492" y="25700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492" y="2435"/>
                          </a:lnTo>
                          <a:lnTo>
                            <a:pt x="8521" y="121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5" name="Freeform: Shape 6653">
                      <a:extLst>
                        <a:ext uri="{FF2B5EF4-FFF2-40B4-BE49-F238E27FC236}">
                          <a16:creationId xmlns:a16="http://schemas.microsoft.com/office/drawing/2014/main" id="{0B385FA6-22EB-8F76-6C41-88F40833F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080675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8521 w 10550"/>
                        <a:gd name="connsiteY2" fmla="*/ 24482 h 29351"/>
                        <a:gd name="connsiteX3" fmla="*/ 6492 w 10550"/>
                        <a:gd name="connsiteY3" fmla="*/ 25700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6492 w 10550"/>
                        <a:gd name="connsiteY6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8521" y="24482"/>
                          </a:lnTo>
                          <a:lnTo>
                            <a:pt x="6492" y="2570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492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6" name="Freeform: Shape 6654">
                      <a:extLst>
                        <a:ext uri="{FF2B5EF4-FFF2-40B4-BE49-F238E27FC236}">
                          <a16:creationId xmlns:a16="http://schemas.microsoft.com/office/drawing/2014/main" id="{CCB30C26-2CAC-5D4A-9942-C508C9575E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105428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400 h 29351"/>
                        <a:gd name="connsiteX2" fmla="*/ 8521 w 10550"/>
                        <a:gd name="connsiteY2" fmla="*/ 24482 h 29351"/>
                        <a:gd name="connsiteX3" fmla="*/ 6492 w 10550"/>
                        <a:gd name="connsiteY3" fmla="*/ 25700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6492 w 10550"/>
                        <a:gd name="connsiteY6" fmla="*/ 2435 h 29351"/>
                        <a:gd name="connsiteX7" fmla="*/ 8521 w 10550"/>
                        <a:gd name="connsiteY7" fmla="*/ 1217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8521" y="24482"/>
                          </a:lnTo>
                          <a:lnTo>
                            <a:pt x="6492" y="2570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492" y="2435"/>
                          </a:lnTo>
                          <a:lnTo>
                            <a:pt x="8521" y="121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7" name="Freeform: Shape 6655">
                      <a:extLst>
                        <a:ext uri="{FF2B5EF4-FFF2-40B4-BE49-F238E27FC236}">
                          <a16:creationId xmlns:a16="http://schemas.microsoft.com/office/drawing/2014/main" id="{478B46B1-BB57-ECD2-A0A5-0280C52B2E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251" y="4161832"/>
                      <a:ext cx="10414" cy="29351"/>
                    </a:xfrm>
                    <a:custGeom>
                      <a:avLst/>
                      <a:gdLst>
                        <a:gd name="connsiteX0" fmla="*/ 10415 w 10414"/>
                        <a:gd name="connsiteY0" fmla="*/ 23265 h 29351"/>
                        <a:gd name="connsiteX1" fmla="*/ 0 w 10414"/>
                        <a:gd name="connsiteY1" fmla="*/ 29352 h 29351"/>
                        <a:gd name="connsiteX2" fmla="*/ 0 w 10414"/>
                        <a:gd name="connsiteY2" fmla="*/ 6087 h 29351"/>
                        <a:gd name="connsiteX3" fmla="*/ 10415 w 10414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14" h="29351">
                          <a:moveTo>
                            <a:pt x="10415" y="23265"/>
                          </a:move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10415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8" name="Freeform: Shape 6656">
                      <a:extLst>
                        <a:ext uri="{FF2B5EF4-FFF2-40B4-BE49-F238E27FC236}">
                          <a16:creationId xmlns:a16="http://schemas.microsoft.com/office/drawing/2014/main" id="{DC9EA224-67E6-DB2A-8521-94F7FA4564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115" y="4062685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23265 h 29351"/>
                        <a:gd name="connsiteX1" fmla="*/ 135 w 10550"/>
                        <a:gd name="connsiteY1" fmla="*/ 29352 h 29351"/>
                        <a:gd name="connsiteX2" fmla="*/ 0 w 10550"/>
                        <a:gd name="connsiteY2" fmla="*/ 6087 h 29351"/>
                        <a:gd name="connsiteX3" fmla="*/ 10550 w 10550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23265"/>
                          </a:moveTo>
                          <a:lnTo>
                            <a:pt x="135" y="29352"/>
                          </a:lnTo>
                          <a:lnTo>
                            <a:pt x="0" y="6087"/>
                          </a:lnTo>
                          <a:lnTo>
                            <a:pt x="1055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19" name="Freeform: Shape 6657">
                      <a:extLst>
                        <a:ext uri="{FF2B5EF4-FFF2-40B4-BE49-F238E27FC236}">
                          <a16:creationId xmlns:a16="http://schemas.microsoft.com/office/drawing/2014/main" id="{D9A64029-8945-EFE9-3B54-1156308DC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251" y="4087438"/>
                      <a:ext cx="10414" cy="29351"/>
                    </a:xfrm>
                    <a:custGeom>
                      <a:avLst/>
                      <a:gdLst>
                        <a:gd name="connsiteX0" fmla="*/ 10415 w 10414"/>
                        <a:gd name="connsiteY0" fmla="*/ 23265 h 29351"/>
                        <a:gd name="connsiteX1" fmla="*/ 0 w 10414"/>
                        <a:gd name="connsiteY1" fmla="*/ 29352 h 29351"/>
                        <a:gd name="connsiteX2" fmla="*/ 0 w 10414"/>
                        <a:gd name="connsiteY2" fmla="*/ 6087 h 29351"/>
                        <a:gd name="connsiteX3" fmla="*/ 10415 w 10414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14" h="29351">
                          <a:moveTo>
                            <a:pt x="10415" y="23265"/>
                          </a:move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10415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0" name="Freeform: Shape 6658">
                      <a:extLst>
                        <a:ext uri="{FF2B5EF4-FFF2-40B4-BE49-F238E27FC236}">
                          <a16:creationId xmlns:a16="http://schemas.microsoft.com/office/drawing/2014/main" id="{50E15EEB-11D6-5DCF-EA31-2F6999AF69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251" y="4137079"/>
                      <a:ext cx="10414" cy="29351"/>
                    </a:xfrm>
                    <a:custGeom>
                      <a:avLst/>
                      <a:gdLst>
                        <a:gd name="connsiteX0" fmla="*/ 10415 w 10414"/>
                        <a:gd name="connsiteY0" fmla="*/ 23265 h 29351"/>
                        <a:gd name="connsiteX1" fmla="*/ 0 w 10414"/>
                        <a:gd name="connsiteY1" fmla="*/ 29352 h 29351"/>
                        <a:gd name="connsiteX2" fmla="*/ 0 w 10414"/>
                        <a:gd name="connsiteY2" fmla="*/ 6087 h 29351"/>
                        <a:gd name="connsiteX3" fmla="*/ 10415 w 10414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14" h="29351">
                          <a:moveTo>
                            <a:pt x="10415" y="23265"/>
                          </a:move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10415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1" name="Freeform: Shape 6659">
                      <a:extLst>
                        <a:ext uri="{FF2B5EF4-FFF2-40B4-BE49-F238E27FC236}">
                          <a16:creationId xmlns:a16="http://schemas.microsoft.com/office/drawing/2014/main" id="{5C1C0AF8-5C8B-7CEC-64BE-54A24BC8C5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4251" y="4112191"/>
                      <a:ext cx="10414" cy="29486"/>
                    </a:xfrm>
                    <a:custGeom>
                      <a:avLst/>
                      <a:gdLst>
                        <a:gd name="connsiteX0" fmla="*/ 10415 w 10414"/>
                        <a:gd name="connsiteY0" fmla="*/ 23400 h 29486"/>
                        <a:gd name="connsiteX1" fmla="*/ 0 w 10414"/>
                        <a:gd name="connsiteY1" fmla="*/ 29487 h 29486"/>
                        <a:gd name="connsiteX2" fmla="*/ 0 w 10414"/>
                        <a:gd name="connsiteY2" fmla="*/ 6087 h 29486"/>
                        <a:gd name="connsiteX3" fmla="*/ 10415 w 10414"/>
                        <a:gd name="connsiteY3" fmla="*/ 0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414" h="29486">
                          <a:moveTo>
                            <a:pt x="10415" y="23400"/>
                          </a:move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10415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2" name="Freeform: Shape 6660">
                      <a:extLst>
                        <a:ext uri="{FF2B5EF4-FFF2-40B4-BE49-F238E27FC236}">
                          <a16:creationId xmlns:a16="http://schemas.microsoft.com/office/drawing/2014/main" id="{B8187FC2-45A4-9B44-68AD-A8FE188A67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98665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8927 w 10550"/>
                        <a:gd name="connsiteY2" fmla="*/ 24212 h 29351"/>
                        <a:gd name="connsiteX3" fmla="*/ 6222 w 10550"/>
                        <a:gd name="connsiteY3" fmla="*/ 25835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6222 w 10550"/>
                        <a:gd name="connsiteY6" fmla="*/ 2435 h 29351"/>
                        <a:gd name="connsiteX7" fmla="*/ 8927 w 10550"/>
                        <a:gd name="connsiteY7" fmla="*/ 947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8927" y="24212"/>
                          </a:lnTo>
                          <a:lnTo>
                            <a:pt x="6222" y="25835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222" y="2435"/>
                          </a:lnTo>
                          <a:lnTo>
                            <a:pt x="8927" y="94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3" name="Freeform: Shape 6661">
                      <a:extLst>
                        <a:ext uri="{FF2B5EF4-FFF2-40B4-BE49-F238E27FC236}">
                          <a16:creationId xmlns:a16="http://schemas.microsoft.com/office/drawing/2014/main" id="{EF58C519-ED98-C5AD-B200-5FEAC9204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23553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8927 w 10550"/>
                        <a:gd name="connsiteY2" fmla="*/ 24077 h 29351"/>
                        <a:gd name="connsiteX3" fmla="*/ 6222 w 10550"/>
                        <a:gd name="connsiteY3" fmla="*/ 25700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5952 h 29351"/>
                        <a:gd name="connsiteX6" fmla="*/ 6222 w 10550"/>
                        <a:gd name="connsiteY6" fmla="*/ 2435 h 29351"/>
                        <a:gd name="connsiteX7" fmla="*/ 8927 w 10550"/>
                        <a:gd name="connsiteY7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8927" y="24077"/>
                          </a:lnTo>
                          <a:lnTo>
                            <a:pt x="6222" y="25700"/>
                          </a:lnTo>
                          <a:lnTo>
                            <a:pt x="0" y="29352"/>
                          </a:lnTo>
                          <a:lnTo>
                            <a:pt x="0" y="5952"/>
                          </a:lnTo>
                          <a:lnTo>
                            <a:pt x="6222" y="2435"/>
                          </a:lnTo>
                          <a:lnTo>
                            <a:pt x="8927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4" name="Freeform: Shape 6662">
                      <a:extLst>
                        <a:ext uri="{FF2B5EF4-FFF2-40B4-BE49-F238E27FC236}">
                          <a16:creationId xmlns:a16="http://schemas.microsoft.com/office/drawing/2014/main" id="{3DC8270C-1948-7D71-873D-5AB4A8A0DF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73912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8927 w 10550"/>
                        <a:gd name="connsiteY2" fmla="*/ 24212 h 29351"/>
                        <a:gd name="connsiteX3" fmla="*/ 6222 w 10550"/>
                        <a:gd name="connsiteY3" fmla="*/ 25700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6222 w 10550"/>
                        <a:gd name="connsiteY6" fmla="*/ 2435 h 29351"/>
                        <a:gd name="connsiteX7" fmla="*/ 8927 w 10550"/>
                        <a:gd name="connsiteY7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8927" y="24212"/>
                          </a:lnTo>
                          <a:lnTo>
                            <a:pt x="6222" y="2570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222" y="2435"/>
                          </a:lnTo>
                          <a:lnTo>
                            <a:pt x="8927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5" name="Freeform: Shape 6663">
                      <a:extLst>
                        <a:ext uri="{FF2B5EF4-FFF2-40B4-BE49-F238E27FC236}">
                          <a16:creationId xmlns:a16="http://schemas.microsoft.com/office/drawing/2014/main" id="{7EA2A714-6EE8-81D6-9D42-EAC9EDFA0E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48306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23265 h 29351"/>
                        <a:gd name="connsiteX1" fmla="*/ 8927 w 10550"/>
                        <a:gd name="connsiteY1" fmla="*/ 24212 h 29351"/>
                        <a:gd name="connsiteX2" fmla="*/ 6222 w 10550"/>
                        <a:gd name="connsiteY2" fmla="*/ 25835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6222 w 10550"/>
                        <a:gd name="connsiteY5" fmla="*/ 2435 h 29351"/>
                        <a:gd name="connsiteX6" fmla="*/ 8927 w 10550"/>
                        <a:gd name="connsiteY6" fmla="*/ 812 h 29351"/>
                        <a:gd name="connsiteX7" fmla="*/ 10550 w 10550"/>
                        <a:gd name="connsiteY7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23265"/>
                          </a:moveTo>
                          <a:lnTo>
                            <a:pt x="8927" y="24212"/>
                          </a:lnTo>
                          <a:lnTo>
                            <a:pt x="6222" y="25835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222" y="2435"/>
                          </a:lnTo>
                          <a:lnTo>
                            <a:pt x="8927" y="812"/>
                          </a:lnTo>
                          <a:lnTo>
                            <a:pt x="1055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6" name="Freeform: Shape 6664">
                      <a:extLst>
                        <a:ext uri="{FF2B5EF4-FFF2-40B4-BE49-F238E27FC236}">
                          <a16:creationId xmlns:a16="http://schemas.microsoft.com/office/drawing/2014/main" id="{4FCE57BE-20FF-A53B-22AB-5B48284B7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49024"/>
                      <a:ext cx="10550" cy="29486"/>
                    </a:xfrm>
                    <a:custGeom>
                      <a:avLst/>
                      <a:gdLst>
                        <a:gd name="connsiteX0" fmla="*/ 10550 w 10550"/>
                        <a:gd name="connsiteY0" fmla="*/ 0 h 29486"/>
                        <a:gd name="connsiteX1" fmla="*/ 10550 w 10550"/>
                        <a:gd name="connsiteY1" fmla="*/ 23400 h 29486"/>
                        <a:gd name="connsiteX2" fmla="*/ 8927 w 10550"/>
                        <a:gd name="connsiteY2" fmla="*/ 24212 h 29486"/>
                        <a:gd name="connsiteX3" fmla="*/ 6222 w 10550"/>
                        <a:gd name="connsiteY3" fmla="*/ 25835 h 29486"/>
                        <a:gd name="connsiteX4" fmla="*/ 0 w 10550"/>
                        <a:gd name="connsiteY4" fmla="*/ 29487 h 29486"/>
                        <a:gd name="connsiteX5" fmla="*/ 0 w 10550"/>
                        <a:gd name="connsiteY5" fmla="*/ 6087 h 29486"/>
                        <a:gd name="connsiteX6" fmla="*/ 6222 w 10550"/>
                        <a:gd name="connsiteY6" fmla="*/ 2570 h 29486"/>
                        <a:gd name="connsiteX7" fmla="*/ 8927 w 10550"/>
                        <a:gd name="connsiteY7" fmla="*/ 947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10550" y="0"/>
                          </a:moveTo>
                          <a:lnTo>
                            <a:pt x="10550" y="23400"/>
                          </a:lnTo>
                          <a:lnTo>
                            <a:pt x="8927" y="24212"/>
                          </a:lnTo>
                          <a:lnTo>
                            <a:pt x="6222" y="25835"/>
                          </a:lnTo>
                          <a:lnTo>
                            <a:pt x="0" y="29487"/>
                          </a:lnTo>
                          <a:lnTo>
                            <a:pt x="0" y="6087"/>
                          </a:lnTo>
                          <a:lnTo>
                            <a:pt x="6222" y="2570"/>
                          </a:lnTo>
                          <a:lnTo>
                            <a:pt x="8927" y="94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7" name="Freeform: Shape 6665">
                      <a:extLst>
                        <a:ext uri="{FF2B5EF4-FFF2-40B4-BE49-F238E27FC236}">
                          <a16:creationId xmlns:a16="http://schemas.microsoft.com/office/drawing/2014/main" id="{FA84C054-5312-14F4-1278-387E884D23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155069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8521 w 10550"/>
                        <a:gd name="connsiteY2" fmla="*/ 24482 h 29351"/>
                        <a:gd name="connsiteX3" fmla="*/ 6492 w 10550"/>
                        <a:gd name="connsiteY3" fmla="*/ 25700 h 29351"/>
                        <a:gd name="connsiteX4" fmla="*/ 0 w 10550"/>
                        <a:gd name="connsiteY4" fmla="*/ 29352 h 29351"/>
                        <a:gd name="connsiteX5" fmla="*/ 0 w 10550"/>
                        <a:gd name="connsiteY5" fmla="*/ 6087 h 29351"/>
                        <a:gd name="connsiteX6" fmla="*/ 6492 w 10550"/>
                        <a:gd name="connsiteY6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8521" y="24482"/>
                          </a:lnTo>
                          <a:lnTo>
                            <a:pt x="6492" y="25700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492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828" name="Freeform: Shape 6666">
                      <a:extLst>
                        <a:ext uri="{FF2B5EF4-FFF2-40B4-BE49-F238E27FC236}">
                          <a16:creationId xmlns:a16="http://schemas.microsoft.com/office/drawing/2014/main" id="{2D3F0D8F-8149-A546-F771-D8F0BDF9D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883" y="4130316"/>
                      <a:ext cx="10550" cy="29351"/>
                    </a:xfrm>
                    <a:custGeom>
                      <a:avLst/>
                      <a:gdLst>
                        <a:gd name="connsiteX0" fmla="*/ 10550 w 10550"/>
                        <a:gd name="connsiteY0" fmla="*/ 0 h 29351"/>
                        <a:gd name="connsiteX1" fmla="*/ 10550 w 10550"/>
                        <a:gd name="connsiteY1" fmla="*/ 23265 h 29351"/>
                        <a:gd name="connsiteX2" fmla="*/ 6492 w 10550"/>
                        <a:gd name="connsiteY2" fmla="*/ 25564 h 29351"/>
                        <a:gd name="connsiteX3" fmla="*/ 0 w 10550"/>
                        <a:gd name="connsiteY3" fmla="*/ 29352 h 29351"/>
                        <a:gd name="connsiteX4" fmla="*/ 0 w 10550"/>
                        <a:gd name="connsiteY4" fmla="*/ 6087 h 29351"/>
                        <a:gd name="connsiteX5" fmla="*/ 6492 w 10550"/>
                        <a:gd name="connsiteY5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10550" y="0"/>
                          </a:moveTo>
                          <a:lnTo>
                            <a:pt x="10550" y="23265"/>
                          </a:lnTo>
                          <a:lnTo>
                            <a:pt x="6492" y="25564"/>
                          </a:lnTo>
                          <a:lnTo>
                            <a:pt x="0" y="29352"/>
                          </a:lnTo>
                          <a:lnTo>
                            <a:pt x="0" y="6087"/>
                          </a:lnTo>
                          <a:lnTo>
                            <a:pt x="6492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701" name="Graphic 2">
                    <a:extLst>
                      <a:ext uri="{FF2B5EF4-FFF2-40B4-BE49-F238E27FC236}">
                        <a16:creationId xmlns:a16="http://schemas.microsoft.com/office/drawing/2014/main" id="{2F72832F-87F2-C3F2-485E-7379EC203486}"/>
                      </a:ext>
                    </a:extLst>
                  </p:cNvPr>
                  <p:cNvGrpSpPr/>
                  <p:nvPr/>
                </p:nvGrpSpPr>
                <p:grpSpPr>
                  <a:xfrm>
                    <a:off x="7667665" y="4025488"/>
                    <a:ext cx="69118" cy="187337"/>
                    <a:chOff x="7667665" y="4025488"/>
                    <a:chExt cx="69118" cy="187337"/>
                  </a:xfrm>
                  <a:solidFill>
                    <a:srgbClr val="02688E"/>
                  </a:solidFill>
                </p:grpSpPr>
                <p:sp>
                  <p:nvSpPr>
                    <p:cNvPr id="757" name="Freeform: Shape 6595">
                      <a:extLst>
                        <a:ext uri="{FF2B5EF4-FFF2-40B4-BE49-F238E27FC236}">
                          <a16:creationId xmlns:a16="http://schemas.microsoft.com/office/drawing/2014/main" id="{F09D73BD-E07C-7C21-88B4-CC7E69177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169948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488 w 10550"/>
                        <a:gd name="connsiteY2" fmla="*/ 24077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5952 h 29351"/>
                        <a:gd name="connsiteX5" fmla="*/ 1488 w 10550"/>
                        <a:gd name="connsiteY5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488" y="24077"/>
                          </a:lnTo>
                          <a:lnTo>
                            <a:pt x="10550" y="29352"/>
                          </a:lnTo>
                          <a:lnTo>
                            <a:pt x="10550" y="5952"/>
                          </a:lnTo>
                          <a:lnTo>
                            <a:pt x="1488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8" name="Freeform: Shape 6596">
                      <a:extLst>
                        <a:ext uri="{FF2B5EF4-FFF2-40B4-BE49-F238E27FC236}">
                          <a16:creationId xmlns:a16="http://schemas.microsoft.com/office/drawing/2014/main" id="{9DD77E98-FA6E-2AC3-6458-C45605FC3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081892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0550 w 10550"/>
                        <a:gd name="connsiteY2" fmla="*/ 29352 h 29351"/>
                        <a:gd name="connsiteX3" fmla="*/ 10550 w 10550"/>
                        <a:gd name="connsiteY3" fmla="*/ 6087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9" name="Freeform: Shape 6597">
                      <a:extLst>
                        <a:ext uri="{FF2B5EF4-FFF2-40B4-BE49-F238E27FC236}">
                          <a16:creationId xmlns:a16="http://schemas.microsoft.com/office/drawing/2014/main" id="{983F8FF5-8BA7-0A74-927E-9DACCA80C6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163049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8386 w 10550"/>
                        <a:gd name="connsiteY2" fmla="*/ 28270 h 29487"/>
                        <a:gd name="connsiteX3" fmla="*/ 10550 w 10550"/>
                        <a:gd name="connsiteY3" fmla="*/ 29487 h 29487"/>
                        <a:gd name="connsiteX4" fmla="*/ 10550 w 10550"/>
                        <a:gd name="connsiteY4" fmla="*/ 6087 h 29487"/>
                        <a:gd name="connsiteX5" fmla="*/ 8386 w 10550"/>
                        <a:gd name="connsiteY5" fmla="*/ 4869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8386" y="2827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0" name="Freeform: Shape 6598">
                      <a:extLst>
                        <a:ext uri="{FF2B5EF4-FFF2-40B4-BE49-F238E27FC236}">
                          <a16:creationId xmlns:a16="http://schemas.microsoft.com/office/drawing/2014/main" id="{01BE9EAB-1B85-5DB2-341F-CA9458AC0B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032251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10550 w 10550"/>
                        <a:gd name="connsiteY2" fmla="*/ 29487 h 29487"/>
                        <a:gd name="connsiteX3" fmla="*/ 10550 w 10550"/>
                        <a:gd name="connsiteY3" fmla="*/ 6087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1" name="Freeform: Shape 6599">
                      <a:extLst>
                        <a:ext uri="{FF2B5EF4-FFF2-40B4-BE49-F238E27FC236}">
                          <a16:creationId xmlns:a16="http://schemas.microsoft.com/office/drawing/2014/main" id="{7F118646-5AFC-CF2E-8CD3-B757FA45C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106780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0550 w 10550"/>
                        <a:gd name="connsiteY2" fmla="*/ 29352 h 29351"/>
                        <a:gd name="connsiteX3" fmla="*/ 10550 w 10550"/>
                        <a:gd name="connsiteY3" fmla="*/ 5951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0550" y="29352"/>
                          </a:lnTo>
                          <a:lnTo>
                            <a:pt x="10550" y="5951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2" name="Freeform: Shape 6600">
                      <a:extLst>
                        <a:ext uri="{FF2B5EF4-FFF2-40B4-BE49-F238E27FC236}">
                          <a16:creationId xmlns:a16="http://schemas.microsoft.com/office/drawing/2014/main" id="{714ED406-C8F4-59C1-C221-E90CAE1DDC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05713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0550 w 10550"/>
                        <a:gd name="connsiteY2" fmla="*/ 29352 h 29351"/>
                        <a:gd name="connsiteX3" fmla="*/ 10550 w 10550"/>
                        <a:gd name="connsiteY3" fmla="*/ 6087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3" name="Freeform: Shape 6601">
                      <a:extLst>
                        <a:ext uri="{FF2B5EF4-FFF2-40B4-BE49-F238E27FC236}">
                          <a16:creationId xmlns:a16="http://schemas.microsoft.com/office/drawing/2014/main" id="{A68C5091-A15B-BE68-E86D-C21A31BE96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138296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8386 w 10550"/>
                        <a:gd name="connsiteY2" fmla="*/ 28134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8386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8386" y="28134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4" name="Freeform: Shape 6602">
                      <a:extLst>
                        <a:ext uri="{FF2B5EF4-FFF2-40B4-BE49-F238E27FC236}">
                          <a16:creationId xmlns:a16="http://schemas.microsoft.com/office/drawing/2014/main" id="{F78F6859-8808-F96F-005A-0F483B1367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063902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8386 w 10550"/>
                        <a:gd name="connsiteY2" fmla="*/ 28134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8386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8386" y="28134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5" name="Freeform: Shape 6603">
                      <a:extLst>
                        <a:ext uri="{FF2B5EF4-FFF2-40B4-BE49-F238E27FC236}">
                          <a16:creationId xmlns:a16="http://schemas.microsoft.com/office/drawing/2014/main" id="{8D0E6CD0-CD57-DE52-D7C1-94A1FFC512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088655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8386 w 10550"/>
                        <a:gd name="connsiteY2" fmla="*/ 28270 h 29487"/>
                        <a:gd name="connsiteX3" fmla="*/ 10550 w 10550"/>
                        <a:gd name="connsiteY3" fmla="*/ 29487 h 29487"/>
                        <a:gd name="connsiteX4" fmla="*/ 10550 w 10550"/>
                        <a:gd name="connsiteY4" fmla="*/ 6087 h 29487"/>
                        <a:gd name="connsiteX5" fmla="*/ 8386 w 10550"/>
                        <a:gd name="connsiteY5" fmla="*/ 4869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8386" y="2827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6" name="Freeform: Shape 6604">
                      <a:extLst>
                        <a:ext uri="{FF2B5EF4-FFF2-40B4-BE49-F238E27FC236}">
                          <a16:creationId xmlns:a16="http://schemas.microsoft.com/office/drawing/2014/main" id="{2AD32558-D33B-EBFF-CAFC-B7D89A38C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113544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8386 w 10550"/>
                        <a:gd name="connsiteY2" fmla="*/ 28134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5951 h 29351"/>
                        <a:gd name="connsiteX5" fmla="*/ 8386 w 10550"/>
                        <a:gd name="connsiteY5" fmla="*/ 486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8386" y="28134"/>
                          </a:lnTo>
                          <a:lnTo>
                            <a:pt x="10550" y="29352"/>
                          </a:lnTo>
                          <a:lnTo>
                            <a:pt x="10550" y="5951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7" name="Freeform: Shape 6605">
                      <a:extLst>
                        <a:ext uri="{FF2B5EF4-FFF2-40B4-BE49-F238E27FC236}">
                          <a16:creationId xmlns:a16="http://schemas.microsoft.com/office/drawing/2014/main" id="{64A43E21-49D1-F6E7-4E25-95B7B720DA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025488"/>
                      <a:ext cx="10415" cy="29351"/>
                    </a:xfrm>
                    <a:custGeom>
                      <a:avLst/>
                      <a:gdLst>
                        <a:gd name="connsiteX0" fmla="*/ 0 w 10415"/>
                        <a:gd name="connsiteY0" fmla="*/ 0 h 29351"/>
                        <a:gd name="connsiteX1" fmla="*/ 0 w 10415"/>
                        <a:gd name="connsiteY1" fmla="*/ 23400 h 29351"/>
                        <a:gd name="connsiteX2" fmla="*/ 4464 w 10415"/>
                        <a:gd name="connsiteY2" fmla="*/ 25970 h 29351"/>
                        <a:gd name="connsiteX3" fmla="*/ 10415 w 10415"/>
                        <a:gd name="connsiteY3" fmla="*/ 29352 h 29351"/>
                        <a:gd name="connsiteX4" fmla="*/ 10415 w 10415"/>
                        <a:gd name="connsiteY4" fmla="*/ 6087 h 29351"/>
                        <a:gd name="connsiteX5" fmla="*/ 4464 w 10415"/>
                        <a:gd name="connsiteY5" fmla="*/ 2705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351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4464" y="25970"/>
                          </a:lnTo>
                          <a:lnTo>
                            <a:pt x="10415" y="29352"/>
                          </a:lnTo>
                          <a:lnTo>
                            <a:pt x="10415" y="6087"/>
                          </a:lnTo>
                          <a:lnTo>
                            <a:pt x="4464" y="270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8" name="Freeform: Shape 6606">
                      <a:extLst>
                        <a:ext uri="{FF2B5EF4-FFF2-40B4-BE49-F238E27FC236}">
                          <a16:creationId xmlns:a16="http://schemas.microsoft.com/office/drawing/2014/main" id="{F19D518A-E493-AAD5-C9F3-CDFFD7AB2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131533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0550 w 10550"/>
                        <a:gd name="connsiteY2" fmla="*/ 29352 h 29351"/>
                        <a:gd name="connsiteX3" fmla="*/ 10550 w 10550"/>
                        <a:gd name="connsiteY3" fmla="*/ 6087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69" name="Freeform: Shape 6607">
                      <a:extLst>
                        <a:ext uri="{FF2B5EF4-FFF2-40B4-BE49-F238E27FC236}">
                          <a16:creationId xmlns:a16="http://schemas.microsoft.com/office/drawing/2014/main" id="{BF4EB598-E3BC-8117-F32D-C85A3A872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099882"/>
                      <a:ext cx="10415" cy="29487"/>
                    </a:xfrm>
                    <a:custGeom>
                      <a:avLst/>
                      <a:gdLst>
                        <a:gd name="connsiteX0" fmla="*/ 0 w 10415"/>
                        <a:gd name="connsiteY0" fmla="*/ 0 h 29487"/>
                        <a:gd name="connsiteX1" fmla="*/ 0 w 10415"/>
                        <a:gd name="connsiteY1" fmla="*/ 23400 h 29487"/>
                        <a:gd name="connsiteX2" fmla="*/ 4464 w 10415"/>
                        <a:gd name="connsiteY2" fmla="*/ 25970 h 29487"/>
                        <a:gd name="connsiteX3" fmla="*/ 10415 w 10415"/>
                        <a:gd name="connsiteY3" fmla="*/ 29487 h 29487"/>
                        <a:gd name="connsiteX4" fmla="*/ 10415 w 10415"/>
                        <a:gd name="connsiteY4" fmla="*/ 6087 h 29487"/>
                        <a:gd name="connsiteX5" fmla="*/ 4464 w 10415"/>
                        <a:gd name="connsiteY5" fmla="*/ 2705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4464" y="25970"/>
                          </a:lnTo>
                          <a:lnTo>
                            <a:pt x="10415" y="29487"/>
                          </a:lnTo>
                          <a:lnTo>
                            <a:pt x="10415" y="6087"/>
                          </a:lnTo>
                          <a:lnTo>
                            <a:pt x="4464" y="270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0" name="Freeform: Shape 6608">
                      <a:extLst>
                        <a:ext uri="{FF2B5EF4-FFF2-40B4-BE49-F238E27FC236}">
                          <a16:creationId xmlns:a16="http://schemas.microsoft.com/office/drawing/2014/main" id="{DFF664BB-85F7-D067-72B4-757EE38D47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124770"/>
                      <a:ext cx="10415" cy="29351"/>
                    </a:xfrm>
                    <a:custGeom>
                      <a:avLst/>
                      <a:gdLst>
                        <a:gd name="connsiteX0" fmla="*/ 0 w 10415"/>
                        <a:gd name="connsiteY0" fmla="*/ 0 h 29351"/>
                        <a:gd name="connsiteX1" fmla="*/ 0 w 10415"/>
                        <a:gd name="connsiteY1" fmla="*/ 23265 h 29351"/>
                        <a:gd name="connsiteX2" fmla="*/ 4464 w 10415"/>
                        <a:gd name="connsiteY2" fmla="*/ 25835 h 29351"/>
                        <a:gd name="connsiteX3" fmla="*/ 10415 w 10415"/>
                        <a:gd name="connsiteY3" fmla="*/ 29352 h 29351"/>
                        <a:gd name="connsiteX4" fmla="*/ 10415 w 10415"/>
                        <a:gd name="connsiteY4" fmla="*/ 6087 h 29351"/>
                        <a:gd name="connsiteX5" fmla="*/ 4464 w 10415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464" y="25835"/>
                          </a:lnTo>
                          <a:lnTo>
                            <a:pt x="10415" y="29352"/>
                          </a:lnTo>
                          <a:lnTo>
                            <a:pt x="10415" y="6087"/>
                          </a:lnTo>
                          <a:lnTo>
                            <a:pt x="4464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1" name="Freeform: Shape 6609">
                      <a:extLst>
                        <a:ext uri="{FF2B5EF4-FFF2-40B4-BE49-F238E27FC236}">
                          <a16:creationId xmlns:a16="http://schemas.microsoft.com/office/drawing/2014/main" id="{9DF66941-1209-AD1F-00BC-2F5D756CC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149523"/>
                      <a:ext cx="10415" cy="29351"/>
                    </a:xfrm>
                    <a:custGeom>
                      <a:avLst/>
                      <a:gdLst>
                        <a:gd name="connsiteX0" fmla="*/ 0 w 10415"/>
                        <a:gd name="connsiteY0" fmla="*/ 0 h 29351"/>
                        <a:gd name="connsiteX1" fmla="*/ 0 w 10415"/>
                        <a:gd name="connsiteY1" fmla="*/ 23400 h 29351"/>
                        <a:gd name="connsiteX2" fmla="*/ 4464 w 10415"/>
                        <a:gd name="connsiteY2" fmla="*/ 25970 h 29351"/>
                        <a:gd name="connsiteX3" fmla="*/ 10415 w 10415"/>
                        <a:gd name="connsiteY3" fmla="*/ 29352 h 29351"/>
                        <a:gd name="connsiteX4" fmla="*/ 10415 w 10415"/>
                        <a:gd name="connsiteY4" fmla="*/ 6087 h 29351"/>
                        <a:gd name="connsiteX5" fmla="*/ 4464 w 10415"/>
                        <a:gd name="connsiteY5" fmla="*/ 2705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351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4464" y="25970"/>
                          </a:lnTo>
                          <a:lnTo>
                            <a:pt x="10415" y="29352"/>
                          </a:lnTo>
                          <a:lnTo>
                            <a:pt x="10415" y="6087"/>
                          </a:lnTo>
                          <a:lnTo>
                            <a:pt x="4464" y="270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2" name="Freeform: Shape 6610">
                      <a:extLst>
                        <a:ext uri="{FF2B5EF4-FFF2-40B4-BE49-F238E27FC236}">
                          <a16:creationId xmlns:a16="http://schemas.microsoft.com/office/drawing/2014/main" id="{63BF0CD8-D2FB-9442-FC6B-22393B95CE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075129"/>
                      <a:ext cx="10415" cy="29351"/>
                    </a:xfrm>
                    <a:custGeom>
                      <a:avLst/>
                      <a:gdLst>
                        <a:gd name="connsiteX0" fmla="*/ 0 w 10415"/>
                        <a:gd name="connsiteY0" fmla="*/ 0 h 29351"/>
                        <a:gd name="connsiteX1" fmla="*/ 0 w 10415"/>
                        <a:gd name="connsiteY1" fmla="*/ 23265 h 29351"/>
                        <a:gd name="connsiteX2" fmla="*/ 4464 w 10415"/>
                        <a:gd name="connsiteY2" fmla="*/ 25970 h 29351"/>
                        <a:gd name="connsiteX3" fmla="*/ 10415 w 10415"/>
                        <a:gd name="connsiteY3" fmla="*/ 29352 h 29351"/>
                        <a:gd name="connsiteX4" fmla="*/ 10415 w 10415"/>
                        <a:gd name="connsiteY4" fmla="*/ 6087 h 29351"/>
                        <a:gd name="connsiteX5" fmla="*/ 4464 w 10415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464" y="25970"/>
                          </a:lnTo>
                          <a:lnTo>
                            <a:pt x="10415" y="29352"/>
                          </a:lnTo>
                          <a:lnTo>
                            <a:pt x="10415" y="6087"/>
                          </a:lnTo>
                          <a:lnTo>
                            <a:pt x="4464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3" name="Freeform: Shape 6611">
                      <a:extLst>
                        <a:ext uri="{FF2B5EF4-FFF2-40B4-BE49-F238E27FC236}">
                          <a16:creationId xmlns:a16="http://schemas.microsoft.com/office/drawing/2014/main" id="{2A109FE7-5A11-67BD-18F2-D351F3D9E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79297" y="4156286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10550 w 10550"/>
                        <a:gd name="connsiteY2" fmla="*/ 29487 h 29487"/>
                        <a:gd name="connsiteX3" fmla="*/ 10550 w 10550"/>
                        <a:gd name="connsiteY3" fmla="*/ 6087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4" name="Freeform: Shape 6612">
                      <a:extLst>
                        <a:ext uri="{FF2B5EF4-FFF2-40B4-BE49-F238E27FC236}">
                          <a16:creationId xmlns:a16="http://schemas.microsoft.com/office/drawing/2014/main" id="{5C5995A5-2A6A-F5FE-6E69-7AAB6C18E4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67665" y="4050376"/>
                      <a:ext cx="10415" cy="29351"/>
                    </a:xfrm>
                    <a:custGeom>
                      <a:avLst/>
                      <a:gdLst>
                        <a:gd name="connsiteX0" fmla="*/ 0 w 10415"/>
                        <a:gd name="connsiteY0" fmla="*/ 0 h 29351"/>
                        <a:gd name="connsiteX1" fmla="*/ 0 w 10415"/>
                        <a:gd name="connsiteY1" fmla="*/ 23265 h 29351"/>
                        <a:gd name="connsiteX2" fmla="*/ 4464 w 10415"/>
                        <a:gd name="connsiteY2" fmla="*/ 25835 h 29351"/>
                        <a:gd name="connsiteX3" fmla="*/ 10415 w 10415"/>
                        <a:gd name="connsiteY3" fmla="*/ 29352 h 29351"/>
                        <a:gd name="connsiteX4" fmla="*/ 10415 w 10415"/>
                        <a:gd name="connsiteY4" fmla="*/ 6087 h 29351"/>
                        <a:gd name="connsiteX5" fmla="*/ 4464 w 10415"/>
                        <a:gd name="connsiteY5" fmla="*/ 257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415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464" y="25835"/>
                          </a:lnTo>
                          <a:lnTo>
                            <a:pt x="10415" y="29352"/>
                          </a:lnTo>
                          <a:lnTo>
                            <a:pt x="10415" y="6087"/>
                          </a:lnTo>
                          <a:lnTo>
                            <a:pt x="4464" y="257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5" name="Freeform: Shape 6613">
                      <a:extLst>
                        <a:ext uri="{FF2B5EF4-FFF2-40B4-BE49-F238E27FC236}">
                          <a16:creationId xmlns:a16="http://schemas.microsoft.com/office/drawing/2014/main" id="{ECFC540B-9B31-18F6-9200-193C4DDDFD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1065" y="4039014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8386 w 10550"/>
                        <a:gd name="connsiteY2" fmla="*/ 28270 h 29487"/>
                        <a:gd name="connsiteX3" fmla="*/ 10550 w 10550"/>
                        <a:gd name="connsiteY3" fmla="*/ 29487 h 29487"/>
                        <a:gd name="connsiteX4" fmla="*/ 10550 w 10550"/>
                        <a:gd name="connsiteY4" fmla="*/ 6087 h 29487"/>
                        <a:gd name="connsiteX5" fmla="*/ 8386 w 10550"/>
                        <a:gd name="connsiteY5" fmla="*/ 4869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8386" y="2827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8386" y="486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6" name="Freeform: Shape 6614">
                      <a:extLst>
                        <a:ext uri="{FF2B5EF4-FFF2-40B4-BE49-F238E27FC236}">
                          <a16:creationId xmlns:a16="http://schemas.microsoft.com/office/drawing/2014/main" id="{4C00D0B6-7060-9625-C36B-3D97C254DA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176711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4058 w 10550"/>
                        <a:gd name="connsiteY2" fmla="*/ 25564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4058 w 10550"/>
                        <a:gd name="connsiteY5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058" y="25564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4058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7" name="Freeform: Shape 6615">
                      <a:extLst>
                        <a:ext uri="{FF2B5EF4-FFF2-40B4-BE49-F238E27FC236}">
                          <a16:creationId xmlns:a16="http://schemas.microsoft.com/office/drawing/2014/main" id="{EDFC23AA-7D26-4C05-F137-5B2433D0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183474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23265 h 29351"/>
                        <a:gd name="connsiteX1" fmla="*/ 10550 w 10550"/>
                        <a:gd name="connsiteY1" fmla="*/ 29352 h 29351"/>
                        <a:gd name="connsiteX2" fmla="*/ 10550 w 10550"/>
                        <a:gd name="connsiteY2" fmla="*/ 6087 h 29351"/>
                        <a:gd name="connsiteX3" fmla="*/ 0 w 10550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23265"/>
                          </a:move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8" name="Freeform: Shape 6616">
                      <a:extLst>
                        <a:ext uri="{FF2B5EF4-FFF2-40B4-BE49-F238E27FC236}">
                          <a16:creationId xmlns:a16="http://schemas.microsoft.com/office/drawing/2014/main" id="{DE9B3F4A-9C59-26DD-2642-429E430C4D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052676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4058 w 10550"/>
                        <a:gd name="connsiteY2" fmla="*/ 25564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4058 w 10550"/>
                        <a:gd name="connsiteY5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058" y="25564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4058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79" name="Freeform: Shape 6617">
                      <a:extLst>
                        <a:ext uri="{FF2B5EF4-FFF2-40B4-BE49-F238E27FC236}">
                          <a16:creationId xmlns:a16="http://schemas.microsoft.com/office/drawing/2014/main" id="{1DBBA881-C9E1-342D-F31B-F5BDD5B7C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07742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4058 w 10550"/>
                        <a:gd name="connsiteY2" fmla="*/ 25700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4058 w 10550"/>
                        <a:gd name="connsiteY5" fmla="*/ 2435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058" y="25700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4058" y="243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0" name="Freeform: Shape 6618">
                      <a:extLst>
                        <a:ext uri="{FF2B5EF4-FFF2-40B4-BE49-F238E27FC236}">
                          <a16:creationId xmlns:a16="http://schemas.microsoft.com/office/drawing/2014/main" id="{1F93D319-44A0-DA5D-606E-F6F09CD9E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102181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4058 w 10550"/>
                        <a:gd name="connsiteY2" fmla="*/ 25700 h 29487"/>
                        <a:gd name="connsiteX3" fmla="*/ 10550 w 10550"/>
                        <a:gd name="connsiteY3" fmla="*/ 29487 h 29487"/>
                        <a:gd name="connsiteX4" fmla="*/ 10550 w 10550"/>
                        <a:gd name="connsiteY4" fmla="*/ 6087 h 29487"/>
                        <a:gd name="connsiteX5" fmla="*/ 4058 w 10550"/>
                        <a:gd name="connsiteY5" fmla="*/ 2435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4058" y="25700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4058" y="243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1" name="Freeform: Shape 6619">
                      <a:extLst>
                        <a:ext uri="{FF2B5EF4-FFF2-40B4-BE49-F238E27FC236}">
                          <a16:creationId xmlns:a16="http://schemas.microsoft.com/office/drawing/2014/main" id="{1CE3A31C-584E-9EF0-A4B7-D184BB90C6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158585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23400 h 29487"/>
                        <a:gd name="connsiteX1" fmla="*/ 10550 w 10550"/>
                        <a:gd name="connsiteY1" fmla="*/ 29487 h 29487"/>
                        <a:gd name="connsiteX2" fmla="*/ 10550 w 10550"/>
                        <a:gd name="connsiteY2" fmla="*/ 6087 h 29487"/>
                        <a:gd name="connsiteX3" fmla="*/ 0 w 10550"/>
                        <a:gd name="connsiteY3" fmla="*/ 0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23400"/>
                          </a:move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2" name="Freeform: Shape 6620">
                      <a:extLst>
                        <a:ext uri="{FF2B5EF4-FFF2-40B4-BE49-F238E27FC236}">
                          <a16:creationId xmlns:a16="http://schemas.microsoft.com/office/drawing/2014/main" id="{85336F5C-D49D-7226-7927-793D79741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05943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23265 h 29351"/>
                        <a:gd name="connsiteX1" fmla="*/ 10550 w 10550"/>
                        <a:gd name="connsiteY1" fmla="*/ 29352 h 29351"/>
                        <a:gd name="connsiteX2" fmla="*/ 10550 w 10550"/>
                        <a:gd name="connsiteY2" fmla="*/ 6087 h 29351"/>
                        <a:gd name="connsiteX3" fmla="*/ 0 w 10550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23265"/>
                          </a:move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3" name="Freeform: Shape 6621">
                      <a:extLst>
                        <a:ext uri="{FF2B5EF4-FFF2-40B4-BE49-F238E27FC236}">
                          <a16:creationId xmlns:a16="http://schemas.microsoft.com/office/drawing/2014/main" id="{E35F22F3-2C78-6405-63DF-6B32AEB2FB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084192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23265 h 29351"/>
                        <a:gd name="connsiteX1" fmla="*/ 10550 w 10550"/>
                        <a:gd name="connsiteY1" fmla="*/ 29352 h 29351"/>
                        <a:gd name="connsiteX2" fmla="*/ 10550 w 10550"/>
                        <a:gd name="connsiteY2" fmla="*/ 6087 h 29351"/>
                        <a:gd name="connsiteX3" fmla="*/ 0 w 10550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23265"/>
                          </a:move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4" name="Freeform: Shape 6622">
                      <a:extLst>
                        <a:ext uri="{FF2B5EF4-FFF2-40B4-BE49-F238E27FC236}">
                          <a16:creationId xmlns:a16="http://schemas.microsoft.com/office/drawing/2014/main" id="{57B59083-AA0B-A30A-B49A-C25542F82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133833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23265 h 29351"/>
                        <a:gd name="connsiteX1" fmla="*/ 10550 w 10550"/>
                        <a:gd name="connsiteY1" fmla="*/ 29352 h 29351"/>
                        <a:gd name="connsiteX2" fmla="*/ 10550 w 10550"/>
                        <a:gd name="connsiteY2" fmla="*/ 6087 h 29351"/>
                        <a:gd name="connsiteX3" fmla="*/ 0 w 10550"/>
                        <a:gd name="connsiteY3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23265"/>
                          </a:move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5" name="Freeform: Shape 6623">
                      <a:extLst>
                        <a:ext uri="{FF2B5EF4-FFF2-40B4-BE49-F238E27FC236}">
                          <a16:creationId xmlns:a16="http://schemas.microsoft.com/office/drawing/2014/main" id="{4AE84C1D-BAA0-675D-4668-62BEEFD9A8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6233" y="4108944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23400 h 29487"/>
                        <a:gd name="connsiteX1" fmla="*/ 10550 w 10550"/>
                        <a:gd name="connsiteY1" fmla="*/ 29487 h 29487"/>
                        <a:gd name="connsiteX2" fmla="*/ 10550 w 10550"/>
                        <a:gd name="connsiteY2" fmla="*/ 6087 h 29487"/>
                        <a:gd name="connsiteX3" fmla="*/ 0 w 10550"/>
                        <a:gd name="connsiteY3" fmla="*/ 0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23400"/>
                          </a:move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6" name="Freeform: Shape 6624">
                      <a:extLst>
                        <a:ext uri="{FF2B5EF4-FFF2-40B4-BE49-F238E27FC236}">
                          <a16:creationId xmlns:a16="http://schemas.microsoft.com/office/drawing/2014/main" id="{D97EBCD4-92C2-206E-2D1B-2DA60DAB0D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095418"/>
                      <a:ext cx="10550" cy="29487"/>
                    </a:xfrm>
                    <a:custGeom>
                      <a:avLst/>
                      <a:gdLst>
                        <a:gd name="connsiteX0" fmla="*/ 0 w 10550"/>
                        <a:gd name="connsiteY0" fmla="*/ 0 h 29487"/>
                        <a:gd name="connsiteX1" fmla="*/ 0 w 10550"/>
                        <a:gd name="connsiteY1" fmla="*/ 23400 h 29487"/>
                        <a:gd name="connsiteX2" fmla="*/ 1488 w 10550"/>
                        <a:gd name="connsiteY2" fmla="*/ 24212 h 29487"/>
                        <a:gd name="connsiteX3" fmla="*/ 10550 w 10550"/>
                        <a:gd name="connsiteY3" fmla="*/ 29487 h 29487"/>
                        <a:gd name="connsiteX4" fmla="*/ 10550 w 10550"/>
                        <a:gd name="connsiteY4" fmla="*/ 6087 h 29487"/>
                        <a:gd name="connsiteX5" fmla="*/ 1488 w 10550"/>
                        <a:gd name="connsiteY5" fmla="*/ 947 h 294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487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1488" y="24212"/>
                          </a:lnTo>
                          <a:lnTo>
                            <a:pt x="10550" y="29487"/>
                          </a:lnTo>
                          <a:lnTo>
                            <a:pt x="10550" y="6087"/>
                          </a:lnTo>
                          <a:lnTo>
                            <a:pt x="1488" y="947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7" name="Freeform: Shape 6625">
                      <a:extLst>
                        <a:ext uri="{FF2B5EF4-FFF2-40B4-BE49-F238E27FC236}">
                          <a16:creationId xmlns:a16="http://schemas.microsoft.com/office/drawing/2014/main" id="{291C8902-BA66-32A5-A1BA-B3677CE28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120307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488 w 10550"/>
                        <a:gd name="connsiteY2" fmla="*/ 24077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1488 w 10550"/>
                        <a:gd name="connsiteY5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488" y="24077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1488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8" name="Freeform: Shape 6626">
                      <a:extLst>
                        <a:ext uri="{FF2B5EF4-FFF2-40B4-BE49-F238E27FC236}">
                          <a16:creationId xmlns:a16="http://schemas.microsoft.com/office/drawing/2014/main" id="{DAE6E5ED-3D75-480E-CCE0-534A27BB5D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070665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488 w 10550"/>
                        <a:gd name="connsiteY2" fmla="*/ 24212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1488 w 10550"/>
                        <a:gd name="connsiteY5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488" y="24212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1488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89" name="Freeform: Shape 6627">
                      <a:extLst>
                        <a:ext uri="{FF2B5EF4-FFF2-40B4-BE49-F238E27FC236}">
                          <a16:creationId xmlns:a16="http://schemas.microsoft.com/office/drawing/2014/main" id="{D18D0B8B-9E10-9A7D-03BD-71FABF7DC4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14505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23265 h 29351"/>
                        <a:gd name="connsiteX1" fmla="*/ 1488 w 10550"/>
                        <a:gd name="connsiteY1" fmla="*/ 24212 h 29351"/>
                        <a:gd name="connsiteX2" fmla="*/ 10550 w 10550"/>
                        <a:gd name="connsiteY2" fmla="*/ 29352 h 29351"/>
                        <a:gd name="connsiteX3" fmla="*/ 10550 w 10550"/>
                        <a:gd name="connsiteY3" fmla="*/ 6087 h 29351"/>
                        <a:gd name="connsiteX4" fmla="*/ 1488 w 10550"/>
                        <a:gd name="connsiteY4" fmla="*/ 947 h 29351"/>
                        <a:gd name="connsiteX5" fmla="*/ 0 w 10550"/>
                        <a:gd name="connsiteY5" fmla="*/ 0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23265"/>
                          </a:moveTo>
                          <a:lnTo>
                            <a:pt x="1488" y="24212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1488" y="94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0" name="Freeform: Shape 6628">
                      <a:extLst>
                        <a:ext uri="{FF2B5EF4-FFF2-40B4-BE49-F238E27FC236}">
                          <a16:creationId xmlns:a16="http://schemas.microsoft.com/office/drawing/2014/main" id="{565A185E-CC7E-FC46-CC92-25B2FEA5A0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2833" y="4045913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1488 w 10550"/>
                        <a:gd name="connsiteY2" fmla="*/ 24077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5951 h 29351"/>
                        <a:gd name="connsiteX5" fmla="*/ 1488 w 10550"/>
                        <a:gd name="connsiteY5" fmla="*/ 81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1488" y="24077"/>
                          </a:lnTo>
                          <a:lnTo>
                            <a:pt x="10550" y="29352"/>
                          </a:lnTo>
                          <a:lnTo>
                            <a:pt x="10550" y="5951"/>
                          </a:lnTo>
                          <a:lnTo>
                            <a:pt x="1488" y="812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1" name="Freeform: Shape 6629">
                      <a:extLst>
                        <a:ext uri="{FF2B5EF4-FFF2-40B4-BE49-F238E27FC236}">
                          <a16:creationId xmlns:a16="http://schemas.microsoft.com/office/drawing/2014/main" id="{7AEF4BB1-ABCF-BC91-FB1D-D4FD3AA43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151822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400 h 29351"/>
                        <a:gd name="connsiteX2" fmla="*/ 4058 w 10550"/>
                        <a:gd name="connsiteY2" fmla="*/ 25700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4058 w 10550"/>
                        <a:gd name="connsiteY5" fmla="*/ 2435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400"/>
                          </a:lnTo>
                          <a:lnTo>
                            <a:pt x="4058" y="25700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4058" y="2435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92" name="Freeform: Shape 6630">
                      <a:extLst>
                        <a:ext uri="{FF2B5EF4-FFF2-40B4-BE49-F238E27FC236}">
                          <a16:creationId xmlns:a16="http://schemas.microsoft.com/office/drawing/2014/main" id="{1DF38675-4B02-4544-0F49-9B1A2079DB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4600" y="4127070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0 h 29351"/>
                        <a:gd name="connsiteX1" fmla="*/ 0 w 10550"/>
                        <a:gd name="connsiteY1" fmla="*/ 23265 h 29351"/>
                        <a:gd name="connsiteX2" fmla="*/ 4058 w 10550"/>
                        <a:gd name="connsiteY2" fmla="*/ 25700 h 29351"/>
                        <a:gd name="connsiteX3" fmla="*/ 10550 w 10550"/>
                        <a:gd name="connsiteY3" fmla="*/ 29352 h 29351"/>
                        <a:gd name="connsiteX4" fmla="*/ 10550 w 10550"/>
                        <a:gd name="connsiteY4" fmla="*/ 6087 h 29351"/>
                        <a:gd name="connsiteX5" fmla="*/ 4058 w 10550"/>
                        <a:gd name="connsiteY5" fmla="*/ 2299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0"/>
                          </a:moveTo>
                          <a:lnTo>
                            <a:pt x="0" y="23265"/>
                          </a:lnTo>
                          <a:lnTo>
                            <a:pt x="4058" y="25700"/>
                          </a:lnTo>
                          <a:lnTo>
                            <a:pt x="10550" y="29352"/>
                          </a:lnTo>
                          <a:lnTo>
                            <a:pt x="10550" y="6087"/>
                          </a:lnTo>
                          <a:lnTo>
                            <a:pt x="4058" y="2299"/>
                          </a:lnTo>
                          <a:close/>
                        </a:path>
                      </a:pathLst>
                    </a:custGeom>
                    <a:solidFill>
                      <a:srgbClr val="02688E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702" name="Graphic 2">
                    <a:extLst>
                      <a:ext uri="{FF2B5EF4-FFF2-40B4-BE49-F238E27FC236}">
                        <a16:creationId xmlns:a16="http://schemas.microsoft.com/office/drawing/2014/main" id="{8139AF27-D7ED-017F-4C91-D85C5589C4D8}"/>
                      </a:ext>
                    </a:extLst>
                  </p:cNvPr>
                  <p:cNvGrpSpPr/>
                  <p:nvPr/>
                </p:nvGrpSpPr>
                <p:grpSpPr>
                  <a:xfrm>
                    <a:off x="7792376" y="4031304"/>
                    <a:ext cx="46529" cy="174216"/>
                    <a:chOff x="7792376" y="4031304"/>
                    <a:chExt cx="46529" cy="174216"/>
                  </a:xfrm>
                </p:grpSpPr>
                <p:sp>
                  <p:nvSpPr>
                    <p:cNvPr id="727" name="Freeform: Shape 6565">
                      <a:extLst>
                        <a:ext uri="{FF2B5EF4-FFF2-40B4-BE49-F238E27FC236}">
                          <a16:creationId xmlns:a16="http://schemas.microsoft.com/office/drawing/2014/main" id="{376CF568-982D-FBD7-44B0-705C4CC237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055787"/>
                      <a:ext cx="4058" cy="25699"/>
                    </a:xfrm>
                    <a:custGeom>
                      <a:avLst/>
                      <a:gdLst>
                        <a:gd name="connsiteX0" fmla="*/ 0 w 4058"/>
                        <a:gd name="connsiteY0" fmla="*/ 2435 h 25699"/>
                        <a:gd name="connsiteX1" fmla="*/ 4058 w 4058"/>
                        <a:gd name="connsiteY1" fmla="*/ 0 h 25699"/>
                        <a:gd name="connsiteX2" fmla="*/ 4058 w 4058"/>
                        <a:gd name="connsiteY2" fmla="*/ 23400 h 25699"/>
                        <a:gd name="connsiteX3" fmla="*/ 0 w 4058"/>
                        <a:gd name="connsiteY3" fmla="*/ 25700 h 25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699">
                          <a:moveTo>
                            <a:pt x="0" y="2435"/>
                          </a:moveTo>
                          <a:lnTo>
                            <a:pt x="4058" y="0"/>
                          </a:lnTo>
                          <a:lnTo>
                            <a:pt x="4058" y="23400"/>
                          </a:lnTo>
                          <a:lnTo>
                            <a:pt x="0" y="257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28" name="Freeform: Shape 6566">
                      <a:extLst>
                        <a:ext uri="{FF2B5EF4-FFF2-40B4-BE49-F238E27FC236}">
                          <a16:creationId xmlns:a16="http://schemas.microsoft.com/office/drawing/2014/main" id="{4616F85A-661C-E8BA-E614-EF04803A96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080675"/>
                      <a:ext cx="4058" cy="25699"/>
                    </a:xfrm>
                    <a:custGeom>
                      <a:avLst/>
                      <a:gdLst>
                        <a:gd name="connsiteX0" fmla="*/ 0 w 4058"/>
                        <a:gd name="connsiteY0" fmla="*/ 2299 h 25699"/>
                        <a:gd name="connsiteX1" fmla="*/ 4058 w 4058"/>
                        <a:gd name="connsiteY1" fmla="*/ 0 h 25699"/>
                        <a:gd name="connsiteX2" fmla="*/ 4058 w 4058"/>
                        <a:gd name="connsiteY2" fmla="*/ 23265 h 25699"/>
                        <a:gd name="connsiteX3" fmla="*/ 0 w 4058"/>
                        <a:gd name="connsiteY3" fmla="*/ 25700 h 25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699">
                          <a:moveTo>
                            <a:pt x="0" y="2299"/>
                          </a:moveTo>
                          <a:lnTo>
                            <a:pt x="4058" y="0"/>
                          </a:lnTo>
                          <a:lnTo>
                            <a:pt x="4058" y="23265"/>
                          </a:lnTo>
                          <a:lnTo>
                            <a:pt x="0" y="257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29" name="Freeform: Shape 6567">
                      <a:extLst>
                        <a:ext uri="{FF2B5EF4-FFF2-40B4-BE49-F238E27FC236}">
                          <a16:creationId xmlns:a16="http://schemas.microsoft.com/office/drawing/2014/main" id="{5E4013FD-1916-E2DA-6F3E-0C3F763B57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105428"/>
                      <a:ext cx="4058" cy="25699"/>
                    </a:xfrm>
                    <a:custGeom>
                      <a:avLst/>
                      <a:gdLst>
                        <a:gd name="connsiteX0" fmla="*/ 0 w 4058"/>
                        <a:gd name="connsiteY0" fmla="*/ 2435 h 25699"/>
                        <a:gd name="connsiteX1" fmla="*/ 4058 w 4058"/>
                        <a:gd name="connsiteY1" fmla="*/ 0 h 25699"/>
                        <a:gd name="connsiteX2" fmla="*/ 4058 w 4058"/>
                        <a:gd name="connsiteY2" fmla="*/ 23400 h 25699"/>
                        <a:gd name="connsiteX3" fmla="*/ 0 w 4058"/>
                        <a:gd name="connsiteY3" fmla="*/ 25700 h 25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699">
                          <a:moveTo>
                            <a:pt x="0" y="2435"/>
                          </a:moveTo>
                          <a:lnTo>
                            <a:pt x="4058" y="0"/>
                          </a:lnTo>
                          <a:lnTo>
                            <a:pt x="4058" y="23400"/>
                          </a:lnTo>
                          <a:lnTo>
                            <a:pt x="0" y="257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0" name="Freeform: Shape 6568">
                      <a:extLst>
                        <a:ext uri="{FF2B5EF4-FFF2-40B4-BE49-F238E27FC236}">
                          <a16:creationId xmlns:a16="http://schemas.microsoft.com/office/drawing/2014/main" id="{4F730F48-8969-E478-9790-3A129CF4BB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130316"/>
                      <a:ext cx="4058" cy="25564"/>
                    </a:xfrm>
                    <a:custGeom>
                      <a:avLst/>
                      <a:gdLst>
                        <a:gd name="connsiteX0" fmla="*/ 0 w 4058"/>
                        <a:gd name="connsiteY0" fmla="*/ 2299 h 25564"/>
                        <a:gd name="connsiteX1" fmla="*/ 4058 w 4058"/>
                        <a:gd name="connsiteY1" fmla="*/ 0 h 25564"/>
                        <a:gd name="connsiteX2" fmla="*/ 4058 w 4058"/>
                        <a:gd name="connsiteY2" fmla="*/ 23265 h 25564"/>
                        <a:gd name="connsiteX3" fmla="*/ 0 w 4058"/>
                        <a:gd name="connsiteY3" fmla="*/ 25564 h 255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564">
                          <a:moveTo>
                            <a:pt x="0" y="2299"/>
                          </a:moveTo>
                          <a:lnTo>
                            <a:pt x="4058" y="0"/>
                          </a:lnTo>
                          <a:lnTo>
                            <a:pt x="4058" y="23265"/>
                          </a:lnTo>
                          <a:lnTo>
                            <a:pt x="0" y="25564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1" name="Freeform: Shape 6569">
                      <a:extLst>
                        <a:ext uri="{FF2B5EF4-FFF2-40B4-BE49-F238E27FC236}">
                          <a16:creationId xmlns:a16="http://schemas.microsoft.com/office/drawing/2014/main" id="{C8828960-8318-710D-7F53-8E3D1C9063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155069"/>
                      <a:ext cx="4058" cy="25699"/>
                    </a:xfrm>
                    <a:custGeom>
                      <a:avLst/>
                      <a:gdLst>
                        <a:gd name="connsiteX0" fmla="*/ 0 w 4058"/>
                        <a:gd name="connsiteY0" fmla="*/ 2435 h 25699"/>
                        <a:gd name="connsiteX1" fmla="*/ 4058 w 4058"/>
                        <a:gd name="connsiteY1" fmla="*/ 0 h 25699"/>
                        <a:gd name="connsiteX2" fmla="*/ 4058 w 4058"/>
                        <a:gd name="connsiteY2" fmla="*/ 23265 h 25699"/>
                        <a:gd name="connsiteX3" fmla="*/ 0 w 4058"/>
                        <a:gd name="connsiteY3" fmla="*/ 25700 h 25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699">
                          <a:moveTo>
                            <a:pt x="0" y="2435"/>
                          </a:moveTo>
                          <a:lnTo>
                            <a:pt x="4058" y="0"/>
                          </a:lnTo>
                          <a:lnTo>
                            <a:pt x="4058" y="23265"/>
                          </a:lnTo>
                          <a:lnTo>
                            <a:pt x="0" y="257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2" name="Freeform: Shape 6570">
                      <a:extLst>
                        <a:ext uri="{FF2B5EF4-FFF2-40B4-BE49-F238E27FC236}">
                          <a16:creationId xmlns:a16="http://schemas.microsoft.com/office/drawing/2014/main" id="{A36EC20F-59B6-31D6-DE43-AF72C66F83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376" y="4179822"/>
                      <a:ext cx="4058" cy="25699"/>
                    </a:xfrm>
                    <a:custGeom>
                      <a:avLst/>
                      <a:gdLst>
                        <a:gd name="connsiteX0" fmla="*/ 0 w 4058"/>
                        <a:gd name="connsiteY0" fmla="*/ 2435 h 25699"/>
                        <a:gd name="connsiteX1" fmla="*/ 4058 w 4058"/>
                        <a:gd name="connsiteY1" fmla="*/ 0 h 25699"/>
                        <a:gd name="connsiteX2" fmla="*/ 4058 w 4058"/>
                        <a:gd name="connsiteY2" fmla="*/ 23400 h 25699"/>
                        <a:gd name="connsiteX3" fmla="*/ 0 w 4058"/>
                        <a:gd name="connsiteY3" fmla="*/ 25700 h 25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058" h="25699">
                          <a:moveTo>
                            <a:pt x="0" y="2435"/>
                          </a:moveTo>
                          <a:lnTo>
                            <a:pt x="4058" y="0"/>
                          </a:lnTo>
                          <a:lnTo>
                            <a:pt x="4058" y="23400"/>
                          </a:lnTo>
                          <a:lnTo>
                            <a:pt x="0" y="2570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3" name="Freeform: Shape 6571">
                      <a:extLst>
                        <a:ext uri="{FF2B5EF4-FFF2-40B4-BE49-F238E27FC236}">
                          <a16:creationId xmlns:a16="http://schemas.microsoft.com/office/drawing/2014/main" id="{9E09B7F6-B840-375D-A3CB-76747CC978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49970"/>
                      <a:ext cx="8927" cy="28540"/>
                    </a:xfrm>
                    <a:custGeom>
                      <a:avLst/>
                      <a:gdLst>
                        <a:gd name="connsiteX0" fmla="*/ 8927 w 8927"/>
                        <a:gd name="connsiteY0" fmla="*/ 0 h 28540"/>
                        <a:gd name="connsiteX1" fmla="*/ 8927 w 8927"/>
                        <a:gd name="connsiteY1" fmla="*/ 23265 h 28540"/>
                        <a:gd name="connsiteX2" fmla="*/ 0 w 8927"/>
                        <a:gd name="connsiteY2" fmla="*/ 28540 h 28540"/>
                        <a:gd name="connsiteX3" fmla="*/ 0 w 8927"/>
                        <a:gd name="connsiteY3" fmla="*/ 5140 h 28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540">
                          <a:moveTo>
                            <a:pt x="8927" y="0"/>
                          </a:moveTo>
                          <a:lnTo>
                            <a:pt x="8927" y="23265"/>
                          </a:lnTo>
                          <a:lnTo>
                            <a:pt x="0" y="28540"/>
                          </a:lnTo>
                          <a:lnTo>
                            <a:pt x="0" y="514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4" name="Freeform: Shape 6572">
                      <a:extLst>
                        <a:ext uri="{FF2B5EF4-FFF2-40B4-BE49-F238E27FC236}">
                          <a16:creationId xmlns:a16="http://schemas.microsoft.com/office/drawing/2014/main" id="{801E79D9-1485-E32F-CD0C-24676D5796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74723"/>
                      <a:ext cx="8927" cy="28540"/>
                    </a:xfrm>
                    <a:custGeom>
                      <a:avLst/>
                      <a:gdLst>
                        <a:gd name="connsiteX0" fmla="*/ 0 w 8927"/>
                        <a:gd name="connsiteY0" fmla="*/ 5275 h 28540"/>
                        <a:gd name="connsiteX1" fmla="*/ 8927 w 8927"/>
                        <a:gd name="connsiteY1" fmla="*/ 0 h 28540"/>
                        <a:gd name="connsiteX2" fmla="*/ 8927 w 8927"/>
                        <a:gd name="connsiteY2" fmla="*/ 23400 h 28540"/>
                        <a:gd name="connsiteX3" fmla="*/ 0 w 8927"/>
                        <a:gd name="connsiteY3" fmla="*/ 28540 h 28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540">
                          <a:moveTo>
                            <a:pt x="0" y="5275"/>
                          </a:moveTo>
                          <a:lnTo>
                            <a:pt x="8927" y="0"/>
                          </a:lnTo>
                          <a:lnTo>
                            <a:pt x="8927" y="23400"/>
                          </a:lnTo>
                          <a:lnTo>
                            <a:pt x="0" y="2854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5" name="Freeform: Shape 6573">
                      <a:extLst>
                        <a:ext uri="{FF2B5EF4-FFF2-40B4-BE49-F238E27FC236}">
                          <a16:creationId xmlns:a16="http://schemas.microsoft.com/office/drawing/2014/main" id="{A910B123-1CA4-FEFC-306F-57AF772AC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099612"/>
                      <a:ext cx="8927" cy="28404"/>
                    </a:xfrm>
                    <a:custGeom>
                      <a:avLst/>
                      <a:gdLst>
                        <a:gd name="connsiteX0" fmla="*/ 0 w 8927"/>
                        <a:gd name="connsiteY0" fmla="*/ 5140 h 28404"/>
                        <a:gd name="connsiteX1" fmla="*/ 8927 w 8927"/>
                        <a:gd name="connsiteY1" fmla="*/ 0 h 28404"/>
                        <a:gd name="connsiteX2" fmla="*/ 8927 w 8927"/>
                        <a:gd name="connsiteY2" fmla="*/ 23265 h 28404"/>
                        <a:gd name="connsiteX3" fmla="*/ 0 w 8927"/>
                        <a:gd name="connsiteY3" fmla="*/ 28405 h 28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404">
                          <a:moveTo>
                            <a:pt x="0" y="5140"/>
                          </a:moveTo>
                          <a:lnTo>
                            <a:pt x="8927" y="0"/>
                          </a:lnTo>
                          <a:lnTo>
                            <a:pt x="8927" y="23265"/>
                          </a:lnTo>
                          <a:lnTo>
                            <a:pt x="0" y="2840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6" name="Freeform: Shape 6574">
                      <a:extLst>
                        <a:ext uri="{FF2B5EF4-FFF2-40B4-BE49-F238E27FC236}">
                          <a16:creationId xmlns:a16="http://schemas.microsoft.com/office/drawing/2014/main" id="{891F7F92-46FD-9ADC-4653-FBCE4C39A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24364"/>
                      <a:ext cx="8927" cy="28540"/>
                    </a:xfrm>
                    <a:custGeom>
                      <a:avLst/>
                      <a:gdLst>
                        <a:gd name="connsiteX0" fmla="*/ 0 w 8927"/>
                        <a:gd name="connsiteY0" fmla="*/ 5140 h 28540"/>
                        <a:gd name="connsiteX1" fmla="*/ 8927 w 8927"/>
                        <a:gd name="connsiteY1" fmla="*/ 0 h 28540"/>
                        <a:gd name="connsiteX2" fmla="*/ 8927 w 8927"/>
                        <a:gd name="connsiteY2" fmla="*/ 23265 h 28540"/>
                        <a:gd name="connsiteX3" fmla="*/ 0 w 8927"/>
                        <a:gd name="connsiteY3" fmla="*/ 28540 h 285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540">
                          <a:moveTo>
                            <a:pt x="0" y="5140"/>
                          </a:moveTo>
                          <a:lnTo>
                            <a:pt x="8927" y="0"/>
                          </a:lnTo>
                          <a:lnTo>
                            <a:pt x="8927" y="23265"/>
                          </a:lnTo>
                          <a:lnTo>
                            <a:pt x="0" y="2854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7" name="Freeform: Shape 6575">
                      <a:extLst>
                        <a:ext uri="{FF2B5EF4-FFF2-40B4-BE49-F238E27FC236}">
                          <a16:creationId xmlns:a16="http://schemas.microsoft.com/office/drawing/2014/main" id="{C733C3F2-8CBB-2580-702F-FAE8C16B69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49253"/>
                      <a:ext cx="8927" cy="28404"/>
                    </a:xfrm>
                    <a:custGeom>
                      <a:avLst/>
                      <a:gdLst>
                        <a:gd name="connsiteX0" fmla="*/ 0 w 8927"/>
                        <a:gd name="connsiteY0" fmla="*/ 5140 h 28404"/>
                        <a:gd name="connsiteX1" fmla="*/ 8927 w 8927"/>
                        <a:gd name="connsiteY1" fmla="*/ 0 h 28404"/>
                        <a:gd name="connsiteX2" fmla="*/ 8927 w 8927"/>
                        <a:gd name="connsiteY2" fmla="*/ 23265 h 28404"/>
                        <a:gd name="connsiteX3" fmla="*/ 0 w 8927"/>
                        <a:gd name="connsiteY3" fmla="*/ 28405 h 284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404">
                          <a:moveTo>
                            <a:pt x="0" y="5140"/>
                          </a:moveTo>
                          <a:lnTo>
                            <a:pt x="8927" y="0"/>
                          </a:lnTo>
                          <a:lnTo>
                            <a:pt x="8927" y="23265"/>
                          </a:lnTo>
                          <a:lnTo>
                            <a:pt x="0" y="28405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8" name="Freeform: Shape 6576">
                      <a:extLst>
                        <a:ext uri="{FF2B5EF4-FFF2-40B4-BE49-F238E27FC236}">
                          <a16:creationId xmlns:a16="http://schemas.microsoft.com/office/drawing/2014/main" id="{2D87529D-32D1-6AE3-570F-1815B9024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7651" y="4174005"/>
                      <a:ext cx="8927" cy="28539"/>
                    </a:xfrm>
                    <a:custGeom>
                      <a:avLst/>
                      <a:gdLst>
                        <a:gd name="connsiteX0" fmla="*/ 0 w 8927"/>
                        <a:gd name="connsiteY0" fmla="*/ 5140 h 28539"/>
                        <a:gd name="connsiteX1" fmla="*/ 8927 w 8927"/>
                        <a:gd name="connsiteY1" fmla="*/ 0 h 28539"/>
                        <a:gd name="connsiteX2" fmla="*/ 8927 w 8927"/>
                        <a:gd name="connsiteY2" fmla="*/ 23265 h 28539"/>
                        <a:gd name="connsiteX3" fmla="*/ 0 w 8927"/>
                        <a:gd name="connsiteY3" fmla="*/ 28540 h 285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927" h="28539">
                          <a:moveTo>
                            <a:pt x="0" y="5140"/>
                          </a:moveTo>
                          <a:lnTo>
                            <a:pt x="8927" y="0"/>
                          </a:lnTo>
                          <a:lnTo>
                            <a:pt x="8927" y="23265"/>
                          </a:lnTo>
                          <a:lnTo>
                            <a:pt x="0" y="28540"/>
                          </a:lnTo>
                          <a:close/>
                        </a:path>
                      </a:pathLst>
                    </a:custGeom>
                    <a:solidFill>
                      <a:srgbClr val="FFFFFF">
                        <a:alpha val="50000"/>
                      </a:srgbClr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39" name="Freeform: Shape 6577">
                      <a:extLst>
                        <a:ext uri="{FF2B5EF4-FFF2-40B4-BE49-F238E27FC236}">
                          <a16:creationId xmlns:a16="http://schemas.microsoft.com/office/drawing/2014/main" id="{7E66EF71-3D69-80F3-E73E-25C702C4DA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042261"/>
                      <a:ext cx="8521" cy="28134"/>
                    </a:xfrm>
                    <a:custGeom>
                      <a:avLst/>
                      <a:gdLst>
                        <a:gd name="connsiteX0" fmla="*/ 0 w 8521"/>
                        <a:gd name="connsiteY0" fmla="*/ 4869 h 28134"/>
                        <a:gd name="connsiteX1" fmla="*/ 8522 w 8521"/>
                        <a:gd name="connsiteY1" fmla="*/ 0 h 28134"/>
                        <a:gd name="connsiteX2" fmla="*/ 8522 w 8521"/>
                        <a:gd name="connsiteY2" fmla="*/ 23265 h 28134"/>
                        <a:gd name="connsiteX3" fmla="*/ 0 w 8521"/>
                        <a:gd name="connsiteY3" fmla="*/ 28134 h 28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134">
                          <a:moveTo>
                            <a:pt x="0" y="4869"/>
                          </a:moveTo>
                          <a:lnTo>
                            <a:pt x="8522" y="0"/>
                          </a:lnTo>
                          <a:lnTo>
                            <a:pt x="8522" y="23265"/>
                          </a:lnTo>
                          <a:lnTo>
                            <a:pt x="0" y="28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0" name="Freeform: Shape 6578">
                      <a:extLst>
                        <a:ext uri="{FF2B5EF4-FFF2-40B4-BE49-F238E27FC236}">
                          <a16:creationId xmlns:a16="http://schemas.microsoft.com/office/drawing/2014/main" id="{864E8238-C0DD-5AB5-0EFD-650B10AA0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067149"/>
                      <a:ext cx="8521" cy="28134"/>
                    </a:xfrm>
                    <a:custGeom>
                      <a:avLst/>
                      <a:gdLst>
                        <a:gd name="connsiteX0" fmla="*/ 0 w 8521"/>
                        <a:gd name="connsiteY0" fmla="*/ 4869 h 28134"/>
                        <a:gd name="connsiteX1" fmla="*/ 8522 w 8521"/>
                        <a:gd name="connsiteY1" fmla="*/ 0 h 28134"/>
                        <a:gd name="connsiteX2" fmla="*/ 8522 w 8521"/>
                        <a:gd name="connsiteY2" fmla="*/ 23265 h 28134"/>
                        <a:gd name="connsiteX3" fmla="*/ 0 w 8521"/>
                        <a:gd name="connsiteY3" fmla="*/ 28134 h 28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134">
                          <a:moveTo>
                            <a:pt x="0" y="4869"/>
                          </a:moveTo>
                          <a:lnTo>
                            <a:pt x="8522" y="0"/>
                          </a:lnTo>
                          <a:lnTo>
                            <a:pt x="8522" y="23265"/>
                          </a:lnTo>
                          <a:lnTo>
                            <a:pt x="0" y="28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1" name="Freeform: Shape 6579">
                      <a:extLst>
                        <a:ext uri="{FF2B5EF4-FFF2-40B4-BE49-F238E27FC236}">
                          <a16:creationId xmlns:a16="http://schemas.microsoft.com/office/drawing/2014/main" id="{173F8296-BD2A-D3D5-2D54-800617D215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091902"/>
                      <a:ext cx="8521" cy="28134"/>
                    </a:xfrm>
                    <a:custGeom>
                      <a:avLst/>
                      <a:gdLst>
                        <a:gd name="connsiteX0" fmla="*/ 0 w 8521"/>
                        <a:gd name="connsiteY0" fmla="*/ 4869 h 28134"/>
                        <a:gd name="connsiteX1" fmla="*/ 8522 w 8521"/>
                        <a:gd name="connsiteY1" fmla="*/ 0 h 28134"/>
                        <a:gd name="connsiteX2" fmla="*/ 8522 w 8521"/>
                        <a:gd name="connsiteY2" fmla="*/ 23265 h 28134"/>
                        <a:gd name="connsiteX3" fmla="*/ 0 w 8521"/>
                        <a:gd name="connsiteY3" fmla="*/ 28134 h 28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134">
                          <a:moveTo>
                            <a:pt x="0" y="4869"/>
                          </a:moveTo>
                          <a:lnTo>
                            <a:pt x="8522" y="0"/>
                          </a:lnTo>
                          <a:lnTo>
                            <a:pt x="8522" y="23265"/>
                          </a:lnTo>
                          <a:lnTo>
                            <a:pt x="0" y="28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2" name="Freeform: Shape 6580">
                      <a:extLst>
                        <a:ext uri="{FF2B5EF4-FFF2-40B4-BE49-F238E27FC236}">
                          <a16:creationId xmlns:a16="http://schemas.microsoft.com/office/drawing/2014/main" id="{BD755F70-07B7-6BCD-518D-AB80DC990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116790"/>
                      <a:ext cx="8521" cy="28134"/>
                    </a:xfrm>
                    <a:custGeom>
                      <a:avLst/>
                      <a:gdLst>
                        <a:gd name="connsiteX0" fmla="*/ 0 w 8521"/>
                        <a:gd name="connsiteY0" fmla="*/ 4734 h 28134"/>
                        <a:gd name="connsiteX1" fmla="*/ 8522 w 8521"/>
                        <a:gd name="connsiteY1" fmla="*/ 0 h 28134"/>
                        <a:gd name="connsiteX2" fmla="*/ 8522 w 8521"/>
                        <a:gd name="connsiteY2" fmla="*/ 23265 h 28134"/>
                        <a:gd name="connsiteX3" fmla="*/ 0 w 8521"/>
                        <a:gd name="connsiteY3" fmla="*/ 28134 h 28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134">
                          <a:moveTo>
                            <a:pt x="0" y="4734"/>
                          </a:moveTo>
                          <a:lnTo>
                            <a:pt x="8522" y="0"/>
                          </a:lnTo>
                          <a:lnTo>
                            <a:pt x="8522" y="23265"/>
                          </a:lnTo>
                          <a:lnTo>
                            <a:pt x="0" y="28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3" name="Freeform: Shape 6581">
                      <a:extLst>
                        <a:ext uri="{FF2B5EF4-FFF2-40B4-BE49-F238E27FC236}">
                          <a16:creationId xmlns:a16="http://schemas.microsoft.com/office/drawing/2014/main" id="{2AF97B8C-8E6A-A7A4-7A2F-E28E1B84E8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141543"/>
                      <a:ext cx="8521" cy="28134"/>
                    </a:xfrm>
                    <a:custGeom>
                      <a:avLst/>
                      <a:gdLst>
                        <a:gd name="connsiteX0" fmla="*/ 0 w 8521"/>
                        <a:gd name="connsiteY0" fmla="*/ 4869 h 28134"/>
                        <a:gd name="connsiteX1" fmla="*/ 8522 w 8521"/>
                        <a:gd name="connsiteY1" fmla="*/ 0 h 28134"/>
                        <a:gd name="connsiteX2" fmla="*/ 8522 w 8521"/>
                        <a:gd name="connsiteY2" fmla="*/ 23265 h 28134"/>
                        <a:gd name="connsiteX3" fmla="*/ 0 w 8521"/>
                        <a:gd name="connsiteY3" fmla="*/ 28134 h 281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134">
                          <a:moveTo>
                            <a:pt x="0" y="4869"/>
                          </a:moveTo>
                          <a:lnTo>
                            <a:pt x="8522" y="0"/>
                          </a:lnTo>
                          <a:lnTo>
                            <a:pt x="8522" y="23265"/>
                          </a:lnTo>
                          <a:lnTo>
                            <a:pt x="0" y="28134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4" name="Freeform: Shape 6582">
                      <a:extLst>
                        <a:ext uri="{FF2B5EF4-FFF2-40B4-BE49-F238E27FC236}">
                          <a16:creationId xmlns:a16="http://schemas.microsoft.com/office/drawing/2014/main" id="{C55A6E8D-ED1D-902A-64FA-B4C93D7EC3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1448" y="4166295"/>
                      <a:ext cx="8521" cy="28269"/>
                    </a:xfrm>
                    <a:custGeom>
                      <a:avLst/>
                      <a:gdLst>
                        <a:gd name="connsiteX0" fmla="*/ 0 w 8521"/>
                        <a:gd name="connsiteY0" fmla="*/ 4869 h 28269"/>
                        <a:gd name="connsiteX1" fmla="*/ 8522 w 8521"/>
                        <a:gd name="connsiteY1" fmla="*/ 0 h 28269"/>
                        <a:gd name="connsiteX2" fmla="*/ 8522 w 8521"/>
                        <a:gd name="connsiteY2" fmla="*/ 23400 h 28269"/>
                        <a:gd name="connsiteX3" fmla="*/ 0 w 8521"/>
                        <a:gd name="connsiteY3" fmla="*/ 28270 h 282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521" h="28269">
                          <a:moveTo>
                            <a:pt x="0" y="4869"/>
                          </a:moveTo>
                          <a:lnTo>
                            <a:pt x="8522" y="0"/>
                          </a:lnTo>
                          <a:lnTo>
                            <a:pt x="8522" y="23400"/>
                          </a:lnTo>
                          <a:lnTo>
                            <a:pt x="0" y="2827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5" name="Freeform: Shape 6583">
                      <a:extLst>
                        <a:ext uri="{FF2B5EF4-FFF2-40B4-BE49-F238E27FC236}">
                          <a16:creationId xmlns:a16="http://schemas.microsoft.com/office/drawing/2014/main" id="{7A5FA3E5-C586-B982-C4AB-082315A145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35498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6087 h 29351"/>
                        <a:gd name="connsiteX1" fmla="*/ 10550 w 10550"/>
                        <a:gd name="connsiteY1" fmla="*/ 0 h 29351"/>
                        <a:gd name="connsiteX2" fmla="*/ 10550 w 10550"/>
                        <a:gd name="connsiteY2" fmla="*/ 23265 h 29351"/>
                        <a:gd name="connsiteX3" fmla="*/ 0 w 10550"/>
                        <a:gd name="connsiteY3" fmla="*/ 2935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265"/>
                          </a:lnTo>
                          <a:lnTo>
                            <a:pt x="0" y="29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6" name="Freeform: Shape 6584">
                      <a:extLst>
                        <a:ext uri="{FF2B5EF4-FFF2-40B4-BE49-F238E27FC236}">
                          <a16:creationId xmlns:a16="http://schemas.microsoft.com/office/drawing/2014/main" id="{0A804FEC-F83A-DA69-2324-D4E10E0830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60386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6087 h 29351"/>
                        <a:gd name="connsiteX1" fmla="*/ 10550 w 10550"/>
                        <a:gd name="connsiteY1" fmla="*/ 0 h 29351"/>
                        <a:gd name="connsiteX2" fmla="*/ 10550 w 10550"/>
                        <a:gd name="connsiteY2" fmla="*/ 23265 h 29351"/>
                        <a:gd name="connsiteX3" fmla="*/ 0 w 10550"/>
                        <a:gd name="connsiteY3" fmla="*/ 2935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265"/>
                          </a:lnTo>
                          <a:lnTo>
                            <a:pt x="0" y="29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7" name="Freeform: Shape 6585">
                      <a:extLst>
                        <a:ext uri="{FF2B5EF4-FFF2-40B4-BE49-F238E27FC236}">
                          <a16:creationId xmlns:a16="http://schemas.microsoft.com/office/drawing/2014/main" id="{4CDF8C5F-24DA-40E5-2E4D-0B942EA09A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08513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6087 h 29351"/>
                        <a:gd name="connsiteX1" fmla="*/ 10550 w 10550"/>
                        <a:gd name="connsiteY1" fmla="*/ 0 h 29351"/>
                        <a:gd name="connsiteX2" fmla="*/ 10550 w 10550"/>
                        <a:gd name="connsiteY2" fmla="*/ 23265 h 29351"/>
                        <a:gd name="connsiteX3" fmla="*/ 0 w 10550"/>
                        <a:gd name="connsiteY3" fmla="*/ 2935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265"/>
                          </a:lnTo>
                          <a:lnTo>
                            <a:pt x="0" y="29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8" name="Freeform: Shape 6586">
                      <a:extLst>
                        <a:ext uri="{FF2B5EF4-FFF2-40B4-BE49-F238E27FC236}">
                          <a16:creationId xmlns:a16="http://schemas.microsoft.com/office/drawing/2014/main" id="{CD1EEB85-B015-8B50-622C-715DDF4907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09891"/>
                      <a:ext cx="10550" cy="29486"/>
                    </a:xfrm>
                    <a:custGeom>
                      <a:avLst/>
                      <a:gdLst>
                        <a:gd name="connsiteX0" fmla="*/ 0 w 10550"/>
                        <a:gd name="connsiteY0" fmla="*/ 6087 h 29486"/>
                        <a:gd name="connsiteX1" fmla="*/ 10550 w 10550"/>
                        <a:gd name="connsiteY1" fmla="*/ 0 h 29486"/>
                        <a:gd name="connsiteX2" fmla="*/ 10550 w 10550"/>
                        <a:gd name="connsiteY2" fmla="*/ 23400 h 29486"/>
                        <a:gd name="connsiteX3" fmla="*/ 0 w 10550"/>
                        <a:gd name="connsiteY3" fmla="*/ 29487 h 29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486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400"/>
                          </a:lnTo>
                          <a:lnTo>
                            <a:pt x="0" y="2948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49" name="Freeform: Shape 6587">
                      <a:extLst>
                        <a:ext uri="{FF2B5EF4-FFF2-40B4-BE49-F238E27FC236}">
                          <a16:creationId xmlns:a16="http://schemas.microsoft.com/office/drawing/2014/main" id="{37DE2749-E515-F57D-DF75-836DF76E5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34779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6087 h 29351"/>
                        <a:gd name="connsiteX1" fmla="*/ 10550 w 10550"/>
                        <a:gd name="connsiteY1" fmla="*/ 0 h 29351"/>
                        <a:gd name="connsiteX2" fmla="*/ 10550 w 10550"/>
                        <a:gd name="connsiteY2" fmla="*/ 23265 h 29351"/>
                        <a:gd name="connsiteX3" fmla="*/ 0 w 10550"/>
                        <a:gd name="connsiteY3" fmla="*/ 2935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265"/>
                          </a:lnTo>
                          <a:lnTo>
                            <a:pt x="0" y="29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0" name="Freeform: Shape 6588">
                      <a:extLst>
                        <a:ext uri="{FF2B5EF4-FFF2-40B4-BE49-F238E27FC236}">
                          <a16:creationId xmlns:a16="http://schemas.microsoft.com/office/drawing/2014/main" id="{8D776034-BA7E-D349-05C2-C090F3FFDC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1051" y="4159532"/>
                      <a:ext cx="10550" cy="29351"/>
                    </a:xfrm>
                    <a:custGeom>
                      <a:avLst/>
                      <a:gdLst>
                        <a:gd name="connsiteX0" fmla="*/ 0 w 10550"/>
                        <a:gd name="connsiteY0" fmla="*/ 6087 h 29351"/>
                        <a:gd name="connsiteX1" fmla="*/ 10550 w 10550"/>
                        <a:gd name="connsiteY1" fmla="*/ 0 h 29351"/>
                        <a:gd name="connsiteX2" fmla="*/ 10550 w 10550"/>
                        <a:gd name="connsiteY2" fmla="*/ 23400 h 29351"/>
                        <a:gd name="connsiteX3" fmla="*/ 0 w 10550"/>
                        <a:gd name="connsiteY3" fmla="*/ 29352 h 293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29351">
                          <a:moveTo>
                            <a:pt x="0" y="6087"/>
                          </a:moveTo>
                          <a:lnTo>
                            <a:pt x="10550" y="0"/>
                          </a:lnTo>
                          <a:lnTo>
                            <a:pt x="10550" y="23400"/>
                          </a:lnTo>
                          <a:lnTo>
                            <a:pt x="0" y="2935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1" name="Freeform: Shape 6589">
                      <a:extLst>
                        <a:ext uri="{FF2B5EF4-FFF2-40B4-BE49-F238E27FC236}">
                          <a16:creationId xmlns:a16="http://schemas.microsoft.com/office/drawing/2014/main" id="{BB31359F-DC92-9026-01B9-A750F43607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31304"/>
                      <a:ext cx="6086" cy="26781"/>
                    </a:xfrm>
                    <a:custGeom>
                      <a:avLst/>
                      <a:gdLst>
                        <a:gd name="connsiteX0" fmla="*/ 6087 w 6086"/>
                        <a:gd name="connsiteY0" fmla="*/ 0 h 26781"/>
                        <a:gd name="connsiteX1" fmla="*/ 6087 w 6086"/>
                        <a:gd name="connsiteY1" fmla="*/ 23400 h 26781"/>
                        <a:gd name="connsiteX2" fmla="*/ 0 w 6086"/>
                        <a:gd name="connsiteY2" fmla="*/ 26782 h 26781"/>
                        <a:gd name="connsiteX3" fmla="*/ 0 w 6086"/>
                        <a:gd name="connsiteY3" fmla="*/ 3517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6087" y="0"/>
                          </a:moveTo>
                          <a:lnTo>
                            <a:pt x="6087" y="23400"/>
                          </a:lnTo>
                          <a:lnTo>
                            <a:pt x="0" y="26782"/>
                          </a:lnTo>
                          <a:lnTo>
                            <a:pt x="0" y="3517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2" name="Freeform: Shape 6590">
                      <a:extLst>
                        <a:ext uri="{FF2B5EF4-FFF2-40B4-BE49-F238E27FC236}">
                          <a16:creationId xmlns:a16="http://schemas.microsoft.com/office/drawing/2014/main" id="{CE6A034F-D7A5-BB61-3515-3BCDB3AC68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56193"/>
                      <a:ext cx="6086" cy="26781"/>
                    </a:xfrm>
                    <a:custGeom>
                      <a:avLst/>
                      <a:gdLst>
                        <a:gd name="connsiteX0" fmla="*/ 0 w 6086"/>
                        <a:gd name="connsiteY0" fmla="*/ 3517 h 26781"/>
                        <a:gd name="connsiteX1" fmla="*/ 6087 w 6086"/>
                        <a:gd name="connsiteY1" fmla="*/ 0 h 26781"/>
                        <a:gd name="connsiteX2" fmla="*/ 6087 w 6086"/>
                        <a:gd name="connsiteY2" fmla="*/ 23265 h 26781"/>
                        <a:gd name="connsiteX3" fmla="*/ 0 w 6086"/>
                        <a:gd name="connsiteY3" fmla="*/ 26782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0" y="3517"/>
                          </a:moveTo>
                          <a:lnTo>
                            <a:pt x="6087" y="0"/>
                          </a:lnTo>
                          <a:lnTo>
                            <a:pt x="6087" y="23265"/>
                          </a:lnTo>
                          <a:lnTo>
                            <a:pt x="0" y="267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3" name="Freeform: Shape 6591">
                      <a:extLst>
                        <a:ext uri="{FF2B5EF4-FFF2-40B4-BE49-F238E27FC236}">
                          <a16:creationId xmlns:a16="http://schemas.microsoft.com/office/drawing/2014/main" id="{F2A526CA-9D7A-CBE7-AE24-58F4E32E77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080945"/>
                      <a:ext cx="6086" cy="26781"/>
                    </a:xfrm>
                    <a:custGeom>
                      <a:avLst/>
                      <a:gdLst>
                        <a:gd name="connsiteX0" fmla="*/ 0 w 6086"/>
                        <a:gd name="connsiteY0" fmla="*/ 3517 h 26781"/>
                        <a:gd name="connsiteX1" fmla="*/ 6087 w 6086"/>
                        <a:gd name="connsiteY1" fmla="*/ 0 h 26781"/>
                        <a:gd name="connsiteX2" fmla="*/ 6087 w 6086"/>
                        <a:gd name="connsiteY2" fmla="*/ 23265 h 26781"/>
                        <a:gd name="connsiteX3" fmla="*/ 0 w 6086"/>
                        <a:gd name="connsiteY3" fmla="*/ 26782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0" y="3517"/>
                          </a:moveTo>
                          <a:lnTo>
                            <a:pt x="6087" y="0"/>
                          </a:lnTo>
                          <a:lnTo>
                            <a:pt x="6087" y="23265"/>
                          </a:lnTo>
                          <a:lnTo>
                            <a:pt x="0" y="267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4" name="Freeform: Shape 6592">
                      <a:extLst>
                        <a:ext uri="{FF2B5EF4-FFF2-40B4-BE49-F238E27FC236}">
                          <a16:creationId xmlns:a16="http://schemas.microsoft.com/office/drawing/2014/main" id="{908FE542-C649-70AA-FCF7-A85EE1EBC5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05834"/>
                      <a:ext cx="6086" cy="26781"/>
                    </a:xfrm>
                    <a:custGeom>
                      <a:avLst/>
                      <a:gdLst>
                        <a:gd name="connsiteX0" fmla="*/ 0 w 6086"/>
                        <a:gd name="connsiteY0" fmla="*/ 3382 h 26781"/>
                        <a:gd name="connsiteX1" fmla="*/ 6087 w 6086"/>
                        <a:gd name="connsiteY1" fmla="*/ 0 h 26781"/>
                        <a:gd name="connsiteX2" fmla="*/ 6087 w 6086"/>
                        <a:gd name="connsiteY2" fmla="*/ 23265 h 26781"/>
                        <a:gd name="connsiteX3" fmla="*/ 0 w 6086"/>
                        <a:gd name="connsiteY3" fmla="*/ 26782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0" y="3382"/>
                          </a:moveTo>
                          <a:lnTo>
                            <a:pt x="6087" y="0"/>
                          </a:lnTo>
                          <a:lnTo>
                            <a:pt x="6087" y="23265"/>
                          </a:lnTo>
                          <a:lnTo>
                            <a:pt x="0" y="267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5" name="Freeform: Shape 6593">
                      <a:extLst>
                        <a:ext uri="{FF2B5EF4-FFF2-40B4-BE49-F238E27FC236}">
                          <a16:creationId xmlns:a16="http://schemas.microsoft.com/office/drawing/2014/main" id="{F8F60A9A-1EB2-362E-2AAD-4493360298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30586"/>
                      <a:ext cx="6086" cy="26781"/>
                    </a:xfrm>
                    <a:custGeom>
                      <a:avLst/>
                      <a:gdLst>
                        <a:gd name="connsiteX0" fmla="*/ 0 w 6086"/>
                        <a:gd name="connsiteY0" fmla="*/ 3517 h 26781"/>
                        <a:gd name="connsiteX1" fmla="*/ 6087 w 6086"/>
                        <a:gd name="connsiteY1" fmla="*/ 0 h 26781"/>
                        <a:gd name="connsiteX2" fmla="*/ 6087 w 6086"/>
                        <a:gd name="connsiteY2" fmla="*/ 23265 h 26781"/>
                        <a:gd name="connsiteX3" fmla="*/ 0 w 6086"/>
                        <a:gd name="connsiteY3" fmla="*/ 26782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0" y="3517"/>
                          </a:moveTo>
                          <a:lnTo>
                            <a:pt x="6087" y="0"/>
                          </a:lnTo>
                          <a:lnTo>
                            <a:pt x="6087" y="23265"/>
                          </a:lnTo>
                          <a:lnTo>
                            <a:pt x="0" y="267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756" name="Freeform: Shape 6594">
                      <a:extLst>
                        <a:ext uri="{FF2B5EF4-FFF2-40B4-BE49-F238E27FC236}">
                          <a16:creationId xmlns:a16="http://schemas.microsoft.com/office/drawing/2014/main" id="{FDA2B649-598A-5834-7D89-E40F1A8A6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32819" y="4155339"/>
                      <a:ext cx="6086" cy="26781"/>
                    </a:xfrm>
                    <a:custGeom>
                      <a:avLst/>
                      <a:gdLst>
                        <a:gd name="connsiteX0" fmla="*/ 0 w 6086"/>
                        <a:gd name="connsiteY0" fmla="*/ 3517 h 26781"/>
                        <a:gd name="connsiteX1" fmla="*/ 6087 w 6086"/>
                        <a:gd name="connsiteY1" fmla="*/ 0 h 26781"/>
                        <a:gd name="connsiteX2" fmla="*/ 6087 w 6086"/>
                        <a:gd name="connsiteY2" fmla="*/ 23400 h 26781"/>
                        <a:gd name="connsiteX3" fmla="*/ 0 w 6086"/>
                        <a:gd name="connsiteY3" fmla="*/ 26782 h 267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086" h="26781">
                          <a:moveTo>
                            <a:pt x="0" y="3517"/>
                          </a:moveTo>
                          <a:lnTo>
                            <a:pt x="6087" y="0"/>
                          </a:lnTo>
                          <a:lnTo>
                            <a:pt x="6087" y="23400"/>
                          </a:lnTo>
                          <a:lnTo>
                            <a:pt x="0" y="26782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sp>
                <p:nvSpPr>
                  <p:cNvPr id="703" name="Freeform: Shape 6541">
                    <a:extLst>
                      <a:ext uri="{FF2B5EF4-FFF2-40B4-BE49-F238E27FC236}">
                        <a16:creationId xmlns:a16="http://schemas.microsoft.com/office/drawing/2014/main" id="{84B2AED9-22C9-797F-D538-0D9CE221C46C}"/>
                      </a:ext>
                    </a:extLst>
                  </p:cNvPr>
                  <p:cNvSpPr/>
                  <p:nvPr/>
                </p:nvSpPr>
                <p:spPr>
                  <a:xfrm>
                    <a:off x="7826327" y="4035498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3111 h 26375"/>
                      <a:gd name="connsiteX1" fmla="*/ 5275 w 5274"/>
                      <a:gd name="connsiteY1" fmla="*/ 0 h 26375"/>
                      <a:gd name="connsiteX2" fmla="*/ 5275 w 5274"/>
                      <a:gd name="connsiteY2" fmla="*/ 23265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3111"/>
                        </a:moveTo>
                        <a:lnTo>
                          <a:pt x="5275" y="0"/>
                        </a:lnTo>
                        <a:lnTo>
                          <a:pt x="5275" y="23265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4" name="Freeform: Shape 6542">
                    <a:extLst>
                      <a:ext uri="{FF2B5EF4-FFF2-40B4-BE49-F238E27FC236}">
                        <a16:creationId xmlns:a16="http://schemas.microsoft.com/office/drawing/2014/main" id="{3BAEDE45-D63B-E210-9039-3DC674C0DD1E}"/>
                      </a:ext>
                    </a:extLst>
                  </p:cNvPr>
                  <p:cNvSpPr/>
                  <p:nvPr/>
                </p:nvSpPr>
                <p:spPr>
                  <a:xfrm>
                    <a:off x="7826327" y="4060250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3111 h 26375"/>
                      <a:gd name="connsiteX1" fmla="*/ 5275 w 5274"/>
                      <a:gd name="connsiteY1" fmla="*/ 0 h 26375"/>
                      <a:gd name="connsiteX2" fmla="*/ 5275 w 5274"/>
                      <a:gd name="connsiteY2" fmla="*/ 23400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3111"/>
                        </a:moveTo>
                        <a:lnTo>
                          <a:pt x="5275" y="0"/>
                        </a:lnTo>
                        <a:lnTo>
                          <a:pt x="5275" y="23400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5" name="Freeform: Shape 6543">
                    <a:extLst>
                      <a:ext uri="{FF2B5EF4-FFF2-40B4-BE49-F238E27FC236}">
                        <a16:creationId xmlns:a16="http://schemas.microsoft.com/office/drawing/2014/main" id="{5BBDF956-CC4A-F2A0-6AB2-121147FEF5CB}"/>
                      </a:ext>
                    </a:extLst>
                  </p:cNvPr>
                  <p:cNvSpPr/>
                  <p:nvPr/>
                </p:nvSpPr>
                <p:spPr>
                  <a:xfrm>
                    <a:off x="7826327" y="4085139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2976 h 26375"/>
                      <a:gd name="connsiteX1" fmla="*/ 5275 w 5274"/>
                      <a:gd name="connsiteY1" fmla="*/ 0 h 26375"/>
                      <a:gd name="connsiteX2" fmla="*/ 5275 w 5274"/>
                      <a:gd name="connsiteY2" fmla="*/ 23265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2976"/>
                        </a:moveTo>
                        <a:lnTo>
                          <a:pt x="5275" y="0"/>
                        </a:lnTo>
                        <a:lnTo>
                          <a:pt x="5275" y="23265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6" name="Freeform: Shape 6544">
                    <a:extLst>
                      <a:ext uri="{FF2B5EF4-FFF2-40B4-BE49-F238E27FC236}">
                        <a16:creationId xmlns:a16="http://schemas.microsoft.com/office/drawing/2014/main" id="{048E962C-6BD4-A542-02B6-FF08146088B4}"/>
                      </a:ext>
                    </a:extLst>
                  </p:cNvPr>
                  <p:cNvSpPr/>
                  <p:nvPr/>
                </p:nvSpPr>
                <p:spPr>
                  <a:xfrm>
                    <a:off x="7826327" y="4109891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3111 h 26375"/>
                      <a:gd name="connsiteX1" fmla="*/ 5275 w 5274"/>
                      <a:gd name="connsiteY1" fmla="*/ 0 h 26375"/>
                      <a:gd name="connsiteX2" fmla="*/ 5275 w 5274"/>
                      <a:gd name="connsiteY2" fmla="*/ 23400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3111"/>
                        </a:moveTo>
                        <a:lnTo>
                          <a:pt x="5275" y="0"/>
                        </a:lnTo>
                        <a:lnTo>
                          <a:pt x="5275" y="23400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7" name="Freeform: Shape 6545">
                    <a:extLst>
                      <a:ext uri="{FF2B5EF4-FFF2-40B4-BE49-F238E27FC236}">
                        <a16:creationId xmlns:a16="http://schemas.microsoft.com/office/drawing/2014/main" id="{D00D9D21-0671-9EBF-7FE7-06E4EB564164}"/>
                      </a:ext>
                    </a:extLst>
                  </p:cNvPr>
                  <p:cNvSpPr/>
                  <p:nvPr/>
                </p:nvSpPr>
                <p:spPr>
                  <a:xfrm>
                    <a:off x="7826327" y="4134779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2976 h 26375"/>
                      <a:gd name="connsiteX1" fmla="*/ 5275 w 5274"/>
                      <a:gd name="connsiteY1" fmla="*/ 0 h 26375"/>
                      <a:gd name="connsiteX2" fmla="*/ 5275 w 5274"/>
                      <a:gd name="connsiteY2" fmla="*/ 23265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2976"/>
                        </a:moveTo>
                        <a:lnTo>
                          <a:pt x="5275" y="0"/>
                        </a:lnTo>
                        <a:lnTo>
                          <a:pt x="5275" y="23265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8" name="Freeform: Shape 6546">
                    <a:extLst>
                      <a:ext uri="{FF2B5EF4-FFF2-40B4-BE49-F238E27FC236}">
                        <a16:creationId xmlns:a16="http://schemas.microsoft.com/office/drawing/2014/main" id="{3EB69610-7ED6-8D04-2A95-C3C64E29C763}"/>
                      </a:ext>
                    </a:extLst>
                  </p:cNvPr>
                  <p:cNvSpPr/>
                  <p:nvPr/>
                </p:nvSpPr>
                <p:spPr>
                  <a:xfrm>
                    <a:off x="7826327" y="4159532"/>
                    <a:ext cx="5274" cy="26375"/>
                  </a:xfrm>
                  <a:custGeom>
                    <a:avLst/>
                    <a:gdLst>
                      <a:gd name="connsiteX0" fmla="*/ 0 w 5274"/>
                      <a:gd name="connsiteY0" fmla="*/ 3111 h 26375"/>
                      <a:gd name="connsiteX1" fmla="*/ 5275 w 5274"/>
                      <a:gd name="connsiteY1" fmla="*/ 0 h 26375"/>
                      <a:gd name="connsiteX2" fmla="*/ 5275 w 5274"/>
                      <a:gd name="connsiteY2" fmla="*/ 23265 h 26375"/>
                      <a:gd name="connsiteX3" fmla="*/ 0 w 5274"/>
                      <a:gd name="connsiteY3" fmla="*/ 26376 h 26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274" h="26375">
                        <a:moveTo>
                          <a:pt x="0" y="3111"/>
                        </a:moveTo>
                        <a:lnTo>
                          <a:pt x="5275" y="0"/>
                        </a:lnTo>
                        <a:lnTo>
                          <a:pt x="5275" y="23265"/>
                        </a:lnTo>
                        <a:lnTo>
                          <a:pt x="0" y="26376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09" name="Freeform: Shape 6547">
                    <a:extLst>
                      <a:ext uri="{FF2B5EF4-FFF2-40B4-BE49-F238E27FC236}">
                        <a16:creationId xmlns:a16="http://schemas.microsoft.com/office/drawing/2014/main" id="{00F72112-65DA-DEA3-BC01-C54DBC0E063E}"/>
                      </a:ext>
                    </a:extLst>
                  </p:cNvPr>
                  <p:cNvSpPr/>
                  <p:nvPr/>
                </p:nvSpPr>
                <p:spPr>
                  <a:xfrm>
                    <a:off x="7832819" y="4033063"/>
                    <a:ext cx="2975" cy="25023"/>
                  </a:xfrm>
                  <a:custGeom>
                    <a:avLst/>
                    <a:gdLst>
                      <a:gd name="connsiteX0" fmla="*/ 2976 w 2975"/>
                      <a:gd name="connsiteY0" fmla="*/ 0 h 25023"/>
                      <a:gd name="connsiteX1" fmla="*/ 2976 w 2975"/>
                      <a:gd name="connsiteY1" fmla="*/ 23265 h 25023"/>
                      <a:gd name="connsiteX2" fmla="*/ 0 w 2975"/>
                      <a:gd name="connsiteY2" fmla="*/ 25023 h 25023"/>
                      <a:gd name="connsiteX3" fmla="*/ 0 w 2975"/>
                      <a:gd name="connsiteY3" fmla="*/ 1758 h 2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023">
                        <a:moveTo>
                          <a:pt x="2976" y="0"/>
                        </a:moveTo>
                        <a:lnTo>
                          <a:pt x="2976" y="23265"/>
                        </a:lnTo>
                        <a:lnTo>
                          <a:pt x="0" y="25023"/>
                        </a:lnTo>
                        <a:lnTo>
                          <a:pt x="0" y="1758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0" name="Freeform: Shape 6548">
                    <a:extLst>
                      <a:ext uri="{FF2B5EF4-FFF2-40B4-BE49-F238E27FC236}">
                        <a16:creationId xmlns:a16="http://schemas.microsoft.com/office/drawing/2014/main" id="{F533E75E-CE5C-0680-A162-4B41FD5F3C6C}"/>
                      </a:ext>
                    </a:extLst>
                  </p:cNvPr>
                  <p:cNvSpPr/>
                  <p:nvPr/>
                </p:nvSpPr>
                <p:spPr>
                  <a:xfrm>
                    <a:off x="7832819" y="4057951"/>
                    <a:ext cx="2975" cy="25023"/>
                  </a:xfrm>
                  <a:custGeom>
                    <a:avLst/>
                    <a:gdLst>
                      <a:gd name="connsiteX0" fmla="*/ 0 w 2975"/>
                      <a:gd name="connsiteY0" fmla="*/ 1623 h 25023"/>
                      <a:gd name="connsiteX1" fmla="*/ 2976 w 2975"/>
                      <a:gd name="connsiteY1" fmla="*/ 0 h 25023"/>
                      <a:gd name="connsiteX2" fmla="*/ 2976 w 2975"/>
                      <a:gd name="connsiteY2" fmla="*/ 23265 h 25023"/>
                      <a:gd name="connsiteX3" fmla="*/ 0 w 2975"/>
                      <a:gd name="connsiteY3" fmla="*/ 25023 h 2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023">
                        <a:moveTo>
                          <a:pt x="0" y="1623"/>
                        </a:moveTo>
                        <a:lnTo>
                          <a:pt x="2976" y="0"/>
                        </a:lnTo>
                        <a:lnTo>
                          <a:pt x="2976" y="23265"/>
                        </a:lnTo>
                        <a:lnTo>
                          <a:pt x="0" y="25023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1" name="Freeform: Shape 6549">
                    <a:extLst>
                      <a:ext uri="{FF2B5EF4-FFF2-40B4-BE49-F238E27FC236}">
                        <a16:creationId xmlns:a16="http://schemas.microsoft.com/office/drawing/2014/main" id="{FFFA81FE-C2E8-E7DA-896D-678B7D3775DF}"/>
                      </a:ext>
                    </a:extLst>
                  </p:cNvPr>
                  <p:cNvSpPr/>
                  <p:nvPr/>
                </p:nvSpPr>
                <p:spPr>
                  <a:xfrm>
                    <a:off x="7832819" y="4082704"/>
                    <a:ext cx="2975" cy="25023"/>
                  </a:xfrm>
                  <a:custGeom>
                    <a:avLst/>
                    <a:gdLst>
                      <a:gd name="connsiteX0" fmla="*/ 0 w 2975"/>
                      <a:gd name="connsiteY0" fmla="*/ 1758 h 25023"/>
                      <a:gd name="connsiteX1" fmla="*/ 2976 w 2975"/>
                      <a:gd name="connsiteY1" fmla="*/ 0 h 25023"/>
                      <a:gd name="connsiteX2" fmla="*/ 2976 w 2975"/>
                      <a:gd name="connsiteY2" fmla="*/ 23265 h 25023"/>
                      <a:gd name="connsiteX3" fmla="*/ 0 w 2975"/>
                      <a:gd name="connsiteY3" fmla="*/ 25023 h 2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023">
                        <a:moveTo>
                          <a:pt x="0" y="1758"/>
                        </a:moveTo>
                        <a:lnTo>
                          <a:pt x="2976" y="0"/>
                        </a:lnTo>
                        <a:lnTo>
                          <a:pt x="2976" y="23265"/>
                        </a:lnTo>
                        <a:lnTo>
                          <a:pt x="0" y="25023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2" name="Freeform: Shape 6550">
                    <a:extLst>
                      <a:ext uri="{FF2B5EF4-FFF2-40B4-BE49-F238E27FC236}">
                        <a16:creationId xmlns:a16="http://schemas.microsoft.com/office/drawing/2014/main" id="{D66CDB32-9350-3D2B-2545-955F5BD2DA1C}"/>
                      </a:ext>
                    </a:extLst>
                  </p:cNvPr>
                  <p:cNvSpPr/>
                  <p:nvPr/>
                </p:nvSpPr>
                <p:spPr>
                  <a:xfrm>
                    <a:off x="7832819" y="4107457"/>
                    <a:ext cx="2975" cy="25158"/>
                  </a:xfrm>
                  <a:custGeom>
                    <a:avLst/>
                    <a:gdLst>
                      <a:gd name="connsiteX0" fmla="*/ 0 w 2975"/>
                      <a:gd name="connsiteY0" fmla="*/ 1758 h 25158"/>
                      <a:gd name="connsiteX1" fmla="*/ 2976 w 2975"/>
                      <a:gd name="connsiteY1" fmla="*/ 0 h 25158"/>
                      <a:gd name="connsiteX2" fmla="*/ 2976 w 2975"/>
                      <a:gd name="connsiteY2" fmla="*/ 23400 h 25158"/>
                      <a:gd name="connsiteX3" fmla="*/ 0 w 2975"/>
                      <a:gd name="connsiteY3" fmla="*/ 25159 h 25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158">
                        <a:moveTo>
                          <a:pt x="0" y="1758"/>
                        </a:moveTo>
                        <a:lnTo>
                          <a:pt x="2976" y="0"/>
                        </a:lnTo>
                        <a:lnTo>
                          <a:pt x="2976" y="23400"/>
                        </a:lnTo>
                        <a:lnTo>
                          <a:pt x="0" y="25159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3" name="Freeform: Shape 6551">
                    <a:extLst>
                      <a:ext uri="{FF2B5EF4-FFF2-40B4-BE49-F238E27FC236}">
                        <a16:creationId xmlns:a16="http://schemas.microsoft.com/office/drawing/2014/main" id="{1CC252FF-71F3-CDC3-F255-9F1C8D71598F}"/>
                      </a:ext>
                    </a:extLst>
                  </p:cNvPr>
                  <p:cNvSpPr/>
                  <p:nvPr/>
                </p:nvSpPr>
                <p:spPr>
                  <a:xfrm>
                    <a:off x="7832819" y="4132345"/>
                    <a:ext cx="2975" cy="25023"/>
                  </a:xfrm>
                  <a:custGeom>
                    <a:avLst/>
                    <a:gdLst>
                      <a:gd name="connsiteX0" fmla="*/ 0 w 2975"/>
                      <a:gd name="connsiteY0" fmla="*/ 1758 h 25023"/>
                      <a:gd name="connsiteX1" fmla="*/ 2976 w 2975"/>
                      <a:gd name="connsiteY1" fmla="*/ 0 h 25023"/>
                      <a:gd name="connsiteX2" fmla="*/ 2976 w 2975"/>
                      <a:gd name="connsiteY2" fmla="*/ 23265 h 25023"/>
                      <a:gd name="connsiteX3" fmla="*/ 0 w 2975"/>
                      <a:gd name="connsiteY3" fmla="*/ 25023 h 2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023">
                        <a:moveTo>
                          <a:pt x="0" y="1758"/>
                        </a:moveTo>
                        <a:lnTo>
                          <a:pt x="2976" y="0"/>
                        </a:lnTo>
                        <a:lnTo>
                          <a:pt x="2976" y="23265"/>
                        </a:lnTo>
                        <a:lnTo>
                          <a:pt x="0" y="25023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4" name="Freeform: Shape 6552">
                    <a:extLst>
                      <a:ext uri="{FF2B5EF4-FFF2-40B4-BE49-F238E27FC236}">
                        <a16:creationId xmlns:a16="http://schemas.microsoft.com/office/drawing/2014/main" id="{E28B5869-ACB1-BD55-5AC8-94D0C3A1B544}"/>
                      </a:ext>
                    </a:extLst>
                  </p:cNvPr>
                  <p:cNvSpPr/>
                  <p:nvPr/>
                </p:nvSpPr>
                <p:spPr>
                  <a:xfrm>
                    <a:off x="7832819" y="4157098"/>
                    <a:ext cx="2975" cy="25023"/>
                  </a:xfrm>
                  <a:custGeom>
                    <a:avLst/>
                    <a:gdLst>
                      <a:gd name="connsiteX0" fmla="*/ 0 w 2975"/>
                      <a:gd name="connsiteY0" fmla="*/ 1758 h 25023"/>
                      <a:gd name="connsiteX1" fmla="*/ 2976 w 2975"/>
                      <a:gd name="connsiteY1" fmla="*/ 0 h 25023"/>
                      <a:gd name="connsiteX2" fmla="*/ 2976 w 2975"/>
                      <a:gd name="connsiteY2" fmla="*/ 23265 h 25023"/>
                      <a:gd name="connsiteX3" fmla="*/ 0 w 2975"/>
                      <a:gd name="connsiteY3" fmla="*/ 25023 h 25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75" h="25023">
                        <a:moveTo>
                          <a:pt x="0" y="1758"/>
                        </a:moveTo>
                        <a:lnTo>
                          <a:pt x="2976" y="0"/>
                        </a:lnTo>
                        <a:lnTo>
                          <a:pt x="2976" y="23265"/>
                        </a:lnTo>
                        <a:lnTo>
                          <a:pt x="0" y="25023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5" name="Freeform: Shape 6553">
                    <a:extLst>
                      <a:ext uri="{FF2B5EF4-FFF2-40B4-BE49-F238E27FC236}">
                        <a16:creationId xmlns:a16="http://schemas.microsoft.com/office/drawing/2014/main" id="{FB54ECFB-83B3-70FD-5274-A55E774F7D3E}"/>
                      </a:ext>
                    </a:extLst>
                  </p:cNvPr>
                  <p:cNvSpPr/>
                  <p:nvPr/>
                </p:nvSpPr>
                <p:spPr>
                  <a:xfrm>
                    <a:off x="7794405" y="4055787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217 h 24482"/>
                      <a:gd name="connsiteX1" fmla="*/ 2029 w 2029"/>
                      <a:gd name="connsiteY1" fmla="*/ 0 h 24482"/>
                      <a:gd name="connsiteX2" fmla="*/ 2029 w 2029"/>
                      <a:gd name="connsiteY2" fmla="*/ 23400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217"/>
                        </a:moveTo>
                        <a:lnTo>
                          <a:pt x="2029" y="0"/>
                        </a:lnTo>
                        <a:lnTo>
                          <a:pt x="2029" y="23400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6" name="Freeform: Shape 6554">
                    <a:extLst>
                      <a:ext uri="{FF2B5EF4-FFF2-40B4-BE49-F238E27FC236}">
                        <a16:creationId xmlns:a16="http://schemas.microsoft.com/office/drawing/2014/main" id="{517211CF-73FD-812B-4E62-3A2170CA3BF9}"/>
                      </a:ext>
                    </a:extLst>
                  </p:cNvPr>
                  <p:cNvSpPr/>
                  <p:nvPr/>
                </p:nvSpPr>
                <p:spPr>
                  <a:xfrm>
                    <a:off x="7794405" y="4080675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082 h 24482"/>
                      <a:gd name="connsiteX1" fmla="*/ 2029 w 2029"/>
                      <a:gd name="connsiteY1" fmla="*/ 0 h 24482"/>
                      <a:gd name="connsiteX2" fmla="*/ 2029 w 2029"/>
                      <a:gd name="connsiteY2" fmla="*/ 23265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082"/>
                        </a:moveTo>
                        <a:lnTo>
                          <a:pt x="2029" y="0"/>
                        </a:lnTo>
                        <a:lnTo>
                          <a:pt x="2029" y="23265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7" name="Freeform: Shape 6555">
                    <a:extLst>
                      <a:ext uri="{FF2B5EF4-FFF2-40B4-BE49-F238E27FC236}">
                        <a16:creationId xmlns:a16="http://schemas.microsoft.com/office/drawing/2014/main" id="{62A7B791-BAC4-C1BB-A9B9-F26EB3C4D75F}"/>
                      </a:ext>
                    </a:extLst>
                  </p:cNvPr>
                  <p:cNvSpPr/>
                  <p:nvPr/>
                </p:nvSpPr>
                <p:spPr>
                  <a:xfrm>
                    <a:off x="7794405" y="4105428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217 h 24482"/>
                      <a:gd name="connsiteX1" fmla="*/ 2029 w 2029"/>
                      <a:gd name="connsiteY1" fmla="*/ 0 h 24482"/>
                      <a:gd name="connsiteX2" fmla="*/ 2029 w 2029"/>
                      <a:gd name="connsiteY2" fmla="*/ 23400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217"/>
                        </a:moveTo>
                        <a:lnTo>
                          <a:pt x="2029" y="0"/>
                        </a:lnTo>
                        <a:lnTo>
                          <a:pt x="2029" y="23400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8" name="Freeform: Shape 6556">
                    <a:extLst>
                      <a:ext uri="{FF2B5EF4-FFF2-40B4-BE49-F238E27FC236}">
                        <a16:creationId xmlns:a16="http://schemas.microsoft.com/office/drawing/2014/main" id="{6583555A-AC9B-FE76-C445-6DCD94D4D7F9}"/>
                      </a:ext>
                    </a:extLst>
                  </p:cNvPr>
                  <p:cNvSpPr/>
                  <p:nvPr/>
                </p:nvSpPr>
                <p:spPr>
                  <a:xfrm>
                    <a:off x="7794405" y="4130316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082 h 24482"/>
                      <a:gd name="connsiteX1" fmla="*/ 2029 w 2029"/>
                      <a:gd name="connsiteY1" fmla="*/ 0 h 24482"/>
                      <a:gd name="connsiteX2" fmla="*/ 2029 w 2029"/>
                      <a:gd name="connsiteY2" fmla="*/ 23265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082"/>
                        </a:moveTo>
                        <a:lnTo>
                          <a:pt x="2029" y="0"/>
                        </a:lnTo>
                        <a:lnTo>
                          <a:pt x="2029" y="23265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19" name="Freeform: Shape 6557">
                    <a:extLst>
                      <a:ext uri="{FF2B5EF4-FFF2-40B4-BE49-F238E27FC236}">
                        <a16:creationId xmlns:a16="http://schemas.microsoft.com/office/drawing/2014/main" id="{7262542F-1560-7877-8492-273472BD5DAB}"/>
                      </a:ext>
                    </a:extLst>
                  </p:cNvPr>
                  <p:cNvSpPr/>
                  <p:nvPr/>
                </p:nvSpPr>
                <p:spPr>
                  <a:xfrm>
                    <a:off x="7794405" y="4155069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217 h 24482"/>
                      <a:gd name="connsiteX1" fmla="*/ 2029 w 2029"/>
                      <a:gd name="connsiteY1" fmla="*/ 0 h 24482"/>
                      <a:gd name="connsiteX2" fmla="*/ 2029 w 2029"/>
                      <a:gd name="connsiteY2" fmla="*/ 23265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217"/>
                        </a:moveTo>
                        <a:lnTo>
                          <a:pt x="2029" y="0"/>
                        </a:lnTo>
                        <a:lnTo>
                          <a:pt x="2029" y="23265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0" name="Freeform: Shape 6558">
                    <a:extLst>
                      <a:ext uri="{FF2B5EF4-FFF2-40B4-BE49-F238E27FC236}">
                        <a16:creationId xmlns:a16="http://schemas.microsoft.com/office/drawing/2014/main" id="{6AE17738-CBB0-9239-F8F3-FEE516950BEF}"/>
                      </a:ext>
                    </a:extLst>
                  </p:cNvPr>
                  <p:cNvSpPr/>
                  <p:nvPr/>
                </p:nvSpPr>
                <p:spPr>
                  <a:xfrm>
                    <a:off x="7794405" y="4179822"/>
                    <a:ext cx="2029" cy="24482"/>
                  </a:xfrm>
                  <a:custGeom>
                    <a:avLst/>
                    <a:gdLst>
                      <a:gd name="connsiteX0" fmla="*/ 0 w 2029"/>
                      <a:gd name="connsiteY0" fmla="*/ 1217 h 24482"/>
                      <a:gd name="connsiteX1" fmla="*/ 2029 w 2029"/>
                      <a:gd name="connsiteY1" fmla="*/ 0 h 24482"/>
                      <a:gd name="connsiteX2" fmla="*/ 2029 w 2029"/>
                      <a:gd name="connsiteY2" fmla="*/ 23400 h 24482"/>
                      <a:gd name="connsiteX3" fmla="*/ 0 w 2029"/>
                      <a:gd name="connsiteY3" fmla="*/ 24482 h 244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029" h="24482">
                        <a:moveTo>
                          <a:pt x="0" y="1217"/>
                        </a:moveTo>
                        <a:lnTo>
                          <a:pt x="2029" y="0"/>
                        </a:lnTo>
                        <a:lnTo>
                          <a:pt x="2029" y="23400"/>
                        </a:lnTo>
                        <a:lnTo>
                          <a:pt x="0" y="24482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1" name="Freeform: Shape 6559">
                    <a:extLst>
                      <a:ext uri="{FF2B5EF4-FFF2-40B4-BE49-F238E27FC236}">
                        <a16:creationId xmlns:a16="http://schemas.microsoft.com/office/drawing/2014/main" id="{F0CABBE6-A3F7-69AE-AB7A-9E2BCDFBD14B}"/>
                      </a:ext>
                    </a:extLst>
                  </p:cNvPr>
                  <p:cNvSpPr/>
                  <p:nvPr/>
                </p:nvSpPr>
                <p:spPr>
                  <a:xfrm>
                    <a:off x="7797651" y="4051594"/>
                    <a:ext cx="6221" cy="26916"/>
                  </a:xfrm>
                  <a:custGeom>
                    <a:avLst/>
                    <a:gdLst>
                      <a:gd name="connsiteX0" fmla="*/ 6222 w 6221"/>
                      <a:gd name="connsiteY0" fmla="*/ 0 h 26916"/>
                      <a:gd name="connsiteX1" fmla="*/ 6222 w 6221"/>
                      <a:gd name="connsiteY1" fmla="*/ 23265 h 26916"/>
                      <a:gd name="connsiteX2" fmla="*/ 0 w 6221"/>
                      <a:gd name="connsiteY2" fmla="*/ 26917 h 26916"/>
                      <a:gd name="connsiteX3" fmla="*/ 0 w 6221"/>
                      <a:gd name="connsiteY3" fmla="*/ 3517 h 2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6">
                        <a:moveTo>
                          <a:pt x="6222" y="0"/>
                        </a:moveTo>
                        <a:lnTo>
                          <a:pt x="6222" y="23265"/>
                        </a:lnTo>
                        <a:lnTo>
                          <a:pt x="0" y="26917"/>
                        </a:lnTo>
                        <a:lnTo>
                          <a:pt x="0" y="35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2" name="Freeform: Shape 6560">
                    <a:extLst>
                      <a:ext uri="{FF2B5EF4-FFF2-40B4-BE49-F238E27FC236}">
                        <a16:creationId xmlns:a16="http://schemas.microsoft.com/office/drawing/2014/main" id="{FFF50C02-1F81-9F85-C818-6A7909A2F940}"/>
                      </a:ext>
                    </a:extLst>
                  </p:cNvPr>
                  <p:cNvSpPr/>
                  <p:nvPr/>
                </p:nvSpPr>
                <p:spPr>
                  <a:xfrm>
                    <a:off x="7797651" y="4076347"/>
                    <a:ext cx="6221" cy="26916"/>
                  </a:xfrm>
                  <a:custGeom>
                    <a:avLst/>
                    <a:gdLst>
                      <a:gd name="connsiteX0" fmla="*/ 0 w 6221"/>
                      <a:gd name="connsiteY0" fmla="*/ 3652 h 26916"/>
                      <a:gd name="connsiteX1" fmla="*/ 6222 w 6221"/>
                      <a:gd name="connsiteY1" fmla="*/ 0 h 26916"/>
                      <a:gd name="connsiteX2" fmla="*/ 6222 w 6221"/>
                      <a:gd name="connsiteY2" fmla="*/ 23265 h 26916"/>
                      <a:gd name="connsiteX3" fmla="*/ 0 w 6221"/>
                      <a:gd name="connsiteY3" fmla="*/ 26917 h 2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6">
                        <a:moveTo>
                          <a:pt x="0" y="3652"/>
                        </a:moveTo>
                        <a:lnTo>
                          <a:pt x="6222" y="0"/>
                        </a:lnTo>
                        <a:lnTo>
                          <a:pt x="6222" y="23265"/>
                        </a:lnTo>
                        <a:lnTo>
                          <a:pt x="0" y="269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3" name="Freeform: Shape 6561">
                    <a:extLst>
                      <a:ext uri="{FF2B5EF4-FFF2-40B4-BE49-F238E27FC236}">
                        <a16:creationId xmlns:a16="http://schemas.microsoft.com/office/drawing/2014/main" id="{01BBC791-A419-EA90-7047-DF0506CA37E4}"/>
                      </a:ext>
                    </a:extLst>
                  </p:cNvPr>
                  <p:cNvSpPr/>
                  <p:nvPr/>
                </p:nvSpPr>
                <p:spPr>
                  <a:xfrm>
                    <a:off x="7797651" y="4101099"/>
                    <a:ext cx="6221" cy="26917"/>
                  </a:xfrm>
                  <a:custGeom>
                    <a:avLst/>
                    <a:gdLst>
                      <a:gd name="connsiteX0" fmla="*/ 0 w 6221"/>
                      <a:gd name="connsiteY0" fmla="*/ 3652 h 26917"/>
                      <a:gd name="connsiteX1" fmla="*/ 6222 w 6221"/>
                      <a:gd name="connsiteY1" fmla="*/ 0 h 26917"/>
                      <a:gd name="connsiteX2" fmla="*/ 6222 w 6221"/>
                      <a:gd name="connsiteY2" fmla="*/ 23400 h 26917"/>
                      <a:gd name="connsiteX3" fmla="*/ 0 w 6221"/>
                      <a:gd name="connsiteY3" fmla="*/ 26917 h 26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7">
                        <a:moveTo>
                          <a:pt x="0" y="3652"/>
                        </a:moveTo>
                        <a:lnTo>
                          <a:pt x="6222" y="0"/>
                        </a:lnTo>
                        <a:lnTo>
                          <a:pt x="6222" y="23400"/>
                        </a:lnTo>
                        <a:lnTo>
                          <a:pt x="0" y="269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4" name="Freeform: Shape 6562">
                    <a:extLst>
                      <a:ext uri="{FF2B5EF4-FFF2-40B4-BE49-F238E27FC236}">
                        <a16:creationId xmlns:a16="http://schemas.microsoft.com/office/drawing/2014/main" id="{2D0CC81C-7D3F-24A8-9741-11E9572B7676}"/>
                      </a:ext>
                    </a:extLst>
                  </p:cNvPr>
                  <p:cNvSpPr/>
                  <p:nvPr/>
                </p:nvSpPr>
                <p:spPr>
                  <a:xfrm>
                    <a:off x="7797651" y="4125988"/>
                    <a:ext cx="6221" cy="26916"/>
                  </a:xfrm>
                  <a:custGeom>
                    <a:avLst/>
                    <a:gdLst>
                      <a:gd name="connsiteX0" fmla="*/ 0 w 6221"/>
                      <a:gd name="connsiteY0" fmla="*/ 3517 h 26916"/>
                      <a:gd name="connsiteX1" fmla="*/ 6222 w 6221"/>
                      <a:gd name="connsiteY1" fmla="*/ 0 h 26916"/>
                      <a:gd name="connsiteX2" fmla="*/ 6222 w 6221"/>
                      <a:gd name="connsiteY2" fmla="*/ 23265 h 26916"/>
                      <a:gd name="connsiteX3" fmla="*/ 0 w 6221"/>
                      <a:gd name="connsiteY3" fmla="*/ 26917 h 2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6">
                        <a:moveTo>
                          <a:pt x="0" y="3517"/>
                        </a:moveTo>
                        <a:lnTo>
                          <a:pt x="6222" y="0"/>
                        </a:lnTo>
                        <a:lnTo>
                          <a:pt x="6222" y="23265"/>
                        </a:lnTo>
                        <a:lnTo>
                          <a:pt x="0" y="269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5" name="Freeform: Shape 6563">
                    <a:extLst>
                      <a:ext uri="{FF2B5EF4-FFF2-40B4-BE49-F238E27FC236}">
                        <a16:creationId xmlns:a16="http://schemas.microsoft.com/office/drawing/2014/main" id="{B780DD37-D611-2D0D-8E26-08AAE29A387A}"/>
                      </a:ext>
                    </a:extLst>
                  </p:cNvPr>
                  <p:cNvSpPr/>
                  <p:nvPr/>
                </p:nvSpPr>
                <p:spPr>
                  <a:xfrm>
                    <a:off x="7797651" y="4150740"/>
                    <a:ext cx="6221" cy="26916"/>
                  </a:xfrm>
                  <a:custGeom>
                    <a:avLst/>
                    <a:gdLst>
                      <a:gd name="connsiteX0" fmla="*/ 0 w 6221"/>
                      <a:gd name="connsiteY0" fmla="*/ 3652 h 26916"/>
                      <a:gd name="connsiteX1" fmla="*/ 6222 w 6221"/>
                      <a:gd name="connsiteY1" fmla="*/ 0 h 26916"/>
                      <a:gd name="connsiteX2" fmla="*/ 6222 w 6221"/>
                      <a:gd name="connsiteY2" fmla="*/ 23400 h 26916"/>
                      <a:gd name="connsiteX3" fmla="*/ 0 w 6221"/>
                      <a:gd name="connsiteY3" fmla="*/ 26917 h 2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6">
                        <a:moveTo>
                          <a:pt x="0" y="3652"/>
                        </a:moveTo>
                        <a:lnTo>
                          <a:pt x="6222" y="0"/>
                        </a:lnTo>
                        <a:lnTo>
                          <a:pt x="6222" y="23400"/>
                        </a:lnTo>
                        <a:lnTo>
                          <a:pt x="0" y="269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726" name="Freeform: Shape 6564">
                    <a:extLst>
                      <a:ext uri="{FF2B5EF4-FFF2-40B4-BE49-F238E27FC236}">
                        <a16:creationId xmlns:a16="http://schemas.microsoft.com/office/drawing/2014/main" id="{E3FBD56A-335B-12BE-FF91-E512762AC539}"/>
                      </a:ext>
                    </a:extLst>
                  </p:cNvPr>
                  <p:cNvSpPr/>
                  <p:nvPr/>
                </p:nvSpPr>
                <p:spPr>
                  <a:xfrm>
                    <a:off x="7797651" y="4175629"/>
                    <a:ext cx="6221" cy="26916"/>
                  </a:xfrm>
                  <a:custGeom>
                    <a:avLst/>
                    <a:gdLst>
                      <a:gd name="connsiteX0" fmla="*/ 0 w 6221"/>
                      <a:gd name="connsiteY0" fmla="*/ 3517 h 26916"/>
                      <a:gd name="connsiteX1" fmla="*/ 6222 w 6221"/>
                      <a:gd name="connsiteY1" fmla="*/ 0 h 26916"/>
                      <a:gd name="connsiteX2" fmla="*/ 6222 w 6221"/>
                      <a:gd name="connsiteY2" fmla="*/ 23265 h 26916"/>
                      <a:gd name="connsiteX3" fmla="*/ 0 w 6221"/>
                      <a:gd name="connsiteY3" fmla="*/ 26917 h 269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221" h="26916">
                        <a:moveTo>
                          <a:pt x="0" y="3517"/>
                        </a:moveTo>
                        <a:lnTo>
                          <a:pt x="6222" y="0"/>
                        </a:lnTo>
                        <a:lnTo>
                          <a:pt x="6222" y="23265"/>
                        </a:lnTo>
                        <a:lnTo>
                          <a:pt x="0" y="26917"/>
                        </a:lnTo>
                        <a:close/>
                      </a:path>
                    </a:pathLst>
                  </a:custGeom>
                  <a:solidFill>
                    <a:srgbClr val="02688E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675" name="Graphic 2">
                  <a:extLst>
                    <a:ext uri="{FF2B5EF4-FFF2-40B4-BE49-F238E27FC236}">
                      <a16:creationId xmlns:a16="http://schemas.microsoft.com/office/drawing/2014/main" id="{EF6B4416-67FD-5697-61D2-6FA0548D484A}"/>
                    </a:ext>
                  </a:extLst>
                </p:cNvPr>
                <p:cNvGrpSpPr/>
                <p:nvPr/>
              </p:nvGrpSpPr>
              <p:grpSpPr>
                <a:xfrm>
                  <a:off x="7738542" y="3942573"/>
                  <a:ext cx="71282" cy="55186"/>
                  <a:chOff x="7738542" y="3942573"/>
                  <a:chExt cx="71282" cy="55186"/>
                </a:xfrm>
              </p:grpSpPr>
              <p:sp>
                <p:nvSpPr>
                  <p:cNvPr id="676" name="Freeform: Shape 6514">
                    <a:extLst>
                      <a:ext uri="{FF2B5EF4-FFF2-40B4-BE49-F238E27FC236}">
                        <a16:creationId xmlns:a16="http://schemas.microsoft.com/office/drawing/2014/main" id="{9304AA4D-4BCF-2478-1112-3546993D8BB8}"/>
                      </a:ext>
                    </a:extLst>
                  </p:cNvPr>
                  <p:cNvSpPr/>
                  <p:nvPr/>
                </p:nvSpPr>
                <p:spPr>
                  <a:xfrm>
                    <a:off x="7738542" y="3962727"/>
                    <a:ext cx="24482" cy="14202"/>
                  </a:xfrm>
                  <a:custGeom>
                    <a:avLst/>
                    <a:gdLst>
                      <a:gd name="connsiteX0" fmla="*/ 24482 w 24482"/>
                      <a:gd name="connsiteY0" fmla="*/ 5411 h 14202"/>
                      <a:gd name="connsiteX1" fmla="*/ 9333 w 24482"/>
                      <a:gd name="connsiteY1" fmla="*/ 14203 h 14202"/>
                      <a:gd name="connsiteX2" fmla="*/ 0 w 24482"/>
                      <a:gd name="connsiteY2" fmla="*/ 8792 h 14202"/>
                      <a:gd name="connsiteX3" fmla="*/ 15149 w 24482"/>
                      <a:gd name="connsiteY3" fmla="*/ 0 h 14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82" h="14202">
                        <a:moveTo>
                          <a:pt x="24482" y="5411"/>
                        </a:moveTo>
                        <a:lnTo>
                          <a:pt x="9333" y="14203"/>
                        </a:lnTo>
                        <a:lnTo>
                          <a:pt x="0" y="8792"/>
                        </a:lnTo>
                        <a:lnTo>
                          <a:pt x="15149" y="0"/>
                        </a:lnTo>
                        <a:close/>
                      </a:path>
                    </a:pathLst>
                  </a:custGeom>
                  <a:solidFill>
                    <a:srgbClr val="E4E8E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77" name="Freeform: Shape 6515">
                    <a:extLst>
                      <a:ext uri="{FF2B5EF4-FFF2-40B4-BE49-F238E27FC236}">
                        <a16:creationId xmlns:a16="http://schemas.microsoft.com/office/drawing/2014/main" id="{AD1C92FD-07CF-78C4-8146-1C97BC533C1B}"/>
                      </a:ext>
                    </a:extLst>
                  </p:cNvPr>
                  <p:cNvSpPr/>
                  <p:nvPr/>
                </p:nvSpPr>
                <p:spPr>
                  <a:xfrm>
                    <a:off x="7752338" y="3969896"/>
                    <a:ext cx="24482" cy="14202"/>
                  </a:xfrm>
                  <a:custGeom>
                    <a:avLst/>
                    <a:gdLst>
                      <a:gd name="connsiteX0" fmla="*/ 24482 w 24482"/>
                      <a:gd name="connsiteY0" fmla="*/ 5411 h 14202"/>
                      <a:gd name="connsiteX1" fmla="*/ 9333 w 24482"/>
                      <a:gd name="connsiteY1" fmla="*/ 14203 h 14202"/>
                      <a:gd name="connsiteX2" fmla="*/ 0 w 24482"/>
                      <a:gd name="connsiteY2" fmla="*/ 8792 h 14202"/>
                      <a:gd name="connsiteX3" fmla="*/ 15149 w 24482"/>
                      <a:gd name="connsiteY3" fmla="*/ 0 h 14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82" h="14202">
                        <a:moveTo>
                          <a:pt x="24482" y="5411"/>
                        </a:moveTo>
                        <a:lnTo>
                          <a:pt x="9333" y="14203"/>
                        </a:lnTo>
                        <a:lnTo>
                          <a:pt x="0" y="8792"/>
                        </a:lnTo>
                        <a:lnTo>
                          <a:pt x="15149" y="0"/>
                        </a:lnTo>
                        <a:close/>
                      </a:path>
                    </a:pathLst>
                  </a:custGeom>
                  <a:solidFill>
                    <a:srgbClr val="E4E8E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78" name="Freeform: Shape 6516">
                    <a:extLst>
                      <a:ext uri="{FF2B5EF4-FFF2-40B4-BE49-F238E27FC236}">
                        <a16:creationId xmlns:a16="http://schemas.microsoft.com/office/drawing/2014/main" id="{A7001817-20F9-5A5B-CA1D-2ECF0584554C}"/>
                      </a:ext>
                    </a:extLst>
                  </p:cNvPr>
                  <p:cNvSpPr/>
                  <p:nvPr/>
                </p:nvSpPr>
                <p:spPr>
                  <a:xfrm>
                    <a:off x="7766000" y="3977606"/>
                    <a:ext cx="24482" cy="14202"/>
                  </a:xfrm>
                  <a:custGeom>
                    <a:avLst/>
                    <a:gdLst>
                      <a:gd name="connsiteX0" fmla="*/ 24482 w 24482"/>
                      <a:gd name="connsiteY0" fmla="*/ 5410 h 14202"/>
                      <a:gd name="connsiteX1" fmla="*/ 9333 w 24482"/>
                      <a:gd name="connsiteY1" fmla="*/ 14203 h 14202"/>
                      <a:gd name="connsiteX2" fmla="*/ 0 w 24482"/>
                      <a:gd name="connsiteY2" fmla="*/ 8792 h 14202"/>
                      <a:gd name="connsiteX3" fmla="*/ 15149 w 24482"/>
                      <a:gd name="connsiteY3" fmla="*/ 0 h 142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4482" h="14202">
                        <a:moveTo>
                          <a:pt x="24482" y="5410"/>
                        </a:moveTo>
                        <a:lnTo>
                          <a:pt x="9333" y="14203"/>
                        </a:lnTo>
                        <a:lnTo>
                          <a:pt x="0" y="8792"/>
                        </a:lnTo>
                        <a:lnTo>
                          <a:pt x="15149" y="0"/>
                        </a:lnTo>
                        <a:close/>
                      </a:path>
                    </a:pathLst>
                  </a:custGeom>
                  <a:solidFill>
                    <a:srgbClr val="E4E8EA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grpSp>
                <p:nvGrpSpPr>
                  <p:cNvPr id="679" name="Graphic 2">
                    <a:extLst>
                      <a:ext uri="{FF2B5EF4-FFF2-40B4-BE49-F238E27FC236}">
                        <a16:creationId xmlns:a16="http://schemas.microsoft.com/office/drawing/2014/main" id="{20D09570-9692-D32C-CC58-0597C93D1AF6}"/>
                      </a:ext>
                    </a:extLst>
                  </p:cNvPr>
                  <p:cNvGrpSpPr/>
                  <p:nvPr/>
                </p:nvGrpSpPr>
                <p:grpSpPr>
                  <a:xfrm>
                    <a:off x="7752338" y="3942573"/>
                    <a:ext cx="17313" cy="26646"/>
                    <a:chOff x="7752338" y="3942573"/>
                    <a:chExt cx="17313" cy="26646"/>
                  </a:xfrm>
                </p:grpSpPr>
                <p:sp>
                  <p:nvSpPr>
                    <p:cNvPr id="694" name="Freeform: Shape 6532">
                      <a:extLst>
                        <a:ext uri="{FF2B5EF4-FFF2-40B4-BE49-F238E27FC236}">
                          <a16:creationId xmlns:a16="http://schemas.microsoft.com/office/drawing/2014/main" id="{34CC7DEA-7889-6E6E-59FA-FF4E123E60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2338" y="3942573"/>
                      <a:ext cx="17313" cy="10009"/>
                    </a:xfrm>
                    <a:custGeom>
                      <a:avLst/>
                      <a:gdLst>
                        <a:gd name="connsiteX0" fmla="*/ 17313 w 17313"/>
                        <a:gd name="connsiteY0" fmla="*/ 5005 h 10009"/>
                        <a:gd name="connsiteX1" fmla="*/ 8657 w 17313"/>
                        <a:gd name="connsiteY1" fmla="*/ 10009 h 10009"/>
                        <a:gd name="connsiteX2" fmla="*/ 0 w 17313"/>
                        <a:gd name="connsiteY2" fmla="*/ 5005 h 10009"/>
                        <a:gd name="connsiteX3" fmla="*/ 8657 w 17313"/>
                        <a:gd name="connsiteY3" fmla="*/ 0 h 1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" h="10009">
                          <a:moveTo>
                            <a:pt x="17313" y="5005"/>
                          </a:moveTo>
                          <a:lnTo>
                            <a:pt x="8657" y="10009"/>
                          </a:lnTo>
                          <a:lnTo>
                            <a:pt x="0" y="5005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F7F7F2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95" name="Freeform: Shape 6533">
                      <a:extLst>
                        <a:ext uri="{FF2B5EF4-FFF2-40B4-BE49-F238E27FC236}">
                          <a16:creationId xmlns:a16="http://schemas.microsoft.com/office/drawing/2014/main" id="{4C5BC6B1-872E-B16A-3765-689E7C6959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0995" y="3947578"/>
                      <a:ext cx="8656" cy="21641"/>
                    </a:xfrm>
                    <a:custGeom>
                      <a:avLst/>
                      <a:gdLst>
                        <a:gd name="connsiteX0" fmla="*/ 0 w 8656"/>
                        <a:gd name="connsiteY0" fmla="*/ 5005 h 21641"/>
                        <a:gd name="connsiteX1" fmla="*/ 0 w 8656"/>
                        <a:gd name="connsiteY1" fmla="*/ 21642 h 21641"/>
                        <a:gd name="connsiteX2" fmla="*/ 8657 w 8656"/>
                        <a:gd name="connsiteY2" fmla="*/ 16773 h 21641"/>
                        <a:gd name="connsiteX3" fmla="*/ 8657 w 8656"/>
                        <a:gd name="connsiteY3" fmla="*/ 0 h 2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641">
                          <a:moveTo>
                            <a:pt x="0" y="5005"/>
                          </a:moveTo>
                          <a:lnTo>
                            <a:pt x="0" y="21642"/>
                          </a:lnTo>
                          <a:lnTo>
                            <a:pt x="8657" y="16773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E0E2E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96" name="Freeform: Shape 6534">
                      <a:extLst>
                        <a:ext uri="{FF2B5EF4-FFF2-40B4-BE49-F238E27FC236}">
                          <a16:creationId xmlns:a16="http://schemas.microsoft.com/office/drawing/2014/main" id="{6EAC8A8E-9B00-0735-7A33-5796F481DE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2338" y="3947578"/>
                      <a:ext cx="8656" cy="21641"/>
                    </a:xfrm>
                    <a:custGeom>
                      <a:avLst/>
                      <a:gdLst>
                        <a:gd name="connsiteX0" fmla="*/ 8657 w 8656"/>
                        <a:gd name="connsiteY0" fmla="*/ 5005 h 21641"/>
                        <a:gd name="connsiteX1" fmla="*/ 8657 w 8656"/>
                        <a:gd name="connsiteY1" fmla="*/ 21642 h 21641"/>
                        <a:gd name="connsiteX2" fmla="*/ 0 w 8656"/>
                        <a:gd name="connsiteY2" fmla="*/ 16773 h 21641"/>
                        <a:gd name="connsiteX3" fmla="*/ 0 w 8656"/>
                        <a:gd name="connsiteY3" fmla="*/ 0 h 2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641">
                          <a:moveTo>
                            <a:pt x="8657" y="5005"/>
                          </a:moveTo>
                          <a:lnTo>
                            <a:pt x="8657" y="21642"/>
                          </a:lnTo>
                          <a:lnTo>
                            <a:pt x="0" y="1677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1C6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680" name="Graphic 2">
                    <a:extLst>
                      <a:ext uri="{FF2B5EF4-FFF2-40B4-BE49-F238E27FC236}">
                        <a16:creationId xmlns:a16="http://schemas.microsoft.com/office/drawing/2014/main" id="{14E2F5EB-1F90-2034-CEB8-F89E50FBD67E}"/>
                      </a:ext>
                    </a:extLst>
                  </p:cNvPr>
                  <p:cNvGrpSpPr/>
                  <p:nvPr/>
                </p:nvGrpSpPr>
                <p:grpSpPr>
                  <a:xfrm>
                    <a:off x="7765323" y="3950283"/>
                    <a:ext cx="17313" cy="26646"/>
                    <a:chOff x="7765323" y="3950283"/>
                    <a:chExt cx="17313" cy="26646"/>
                  </a:xfrm>
                </p:grpSpPr>
                <p:sp>
                  <p:nvSpPr>
                    <p:cNvPr id="691" name="Freeform: Shape 6529">
                      <a:extLst>
                        <a:ext uri="{FF2B5EF4-FFF2-40B4-BE49-F238E27FC236}">
                          <a16:creationId xmlns:a16="http://schemas.microsoft.com/office/drawing/2014/main" id="{79F6BACD-A27A-7A7B-D177-E3A5D19EDF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5323" y="3950283"/>
                      <a:ext cx="17313" cy="9874"/>
                    </a:xfrm>
                    <a:custGeom>
                      <a:avLst/>
                      <a:gdLst>
                        <a:gd name="connsiteX0" fmla="*/ 17313 w 17313"/>
                        <a:gd name="connsiteY0" fmla="*/ 5005 h 9874"/>
                        <a:gd name="connsiteX1" fmla="*/ 8657 w 17313"/>
                        <a:gd name="connsiteY1" fmla="*/ 9874 h 9874"/>
                        <a:gd name="connsiteX2" fmla="*/ 0 w 17313"/>
                        <a:gd name="connsiteY2" fmla="*/ 5005 h 9874"/>
                        <a:gd name="connsiteX3" fmla="*/ 8657 w 17313"/>
                        <a:gd name="connsiteY3" fmla="*/ 0 h 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" h="9874">
                          <a:moveTo>
                            <a:pt x="17313" y="5005"/>
                          </a:moveTo>
                          <a:lnTo>
                            <a:pt x="8657" y="9874"/>
                          </a:lnTo>
                          <a:lnTo>
                            <a:pt x="0" y="5005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F7F7F2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92" name="Freeform: Shape 6530">
                      <a:extLst>
                        <a:ext uri="{FF2B5EF4-FFF2-40B4-BE49-F238E27FC236}">
                          <a16:creationId xmlns:a16="http://schemas.microsoft.com/office/drawing/2014/main" id="{EDA09064-4C68-825A-59F4-719EE81140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3980" y="3955287"/>
                      <a:ext cx="8656" cy="21641"/>
                    </a:xfrm>
                    <a:custGeom>
                      <a:avLst/>
                      <a:gdLst>
                        <a:gd name="connsiteX0" fmla="*/ 0 w 8656"/>
                        <a:gd name="connsiteY0" fmla="*/ 4869 h 21641"/>
                        <a:gd name="connsiteX1" fmla="*/ 0 w 8656"/>
                        <a:gd name="connsiteY1" fmla="*/ 21642 h 21641"/>
                        <a:gd name="connsiteX2" fmla="*/ 8657 w 8656"/>
                        <a:gd name="connsiteY2" fmla="*/ 16637 h 21641"/>
                        <a:gd name="connsiteX3" fmla="*/ 8657 w 8656"/>
                        <a:gd name="connsiteY3" fmla="*/ 0 h 2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641">
                          <a:moveTo>
                            <a:pt x="0" y="4869"/>
                          </a:moveTo>
                          <a:lnTo>
                            <a:pt x="0" y="21642"/>
                          </a:lnTo>
                          <a:lnTo>
                            <a:pt x="8657" y="16637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E0E2E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93" name="Freeform: Shape 6531">
                      <a:extLst>
                        <a:ext uri="{FF2B5EF4-FFF2-40B4-BE49-F238E27FC236}">
                          <a16:creationId xmlns:a16="http://schemas.microsoft.com/office/drawing/2014/main" id="{6B6B9076-C92F-0A91-5AF8-DD63D5FDD4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5323" y="3955287"/>
                      <a:ext cx="8656" cy="21641"/>
                    </a:xfrm>
                    <a:custGeom>
                      <a:avLst/>
                      <a:gdLst>
                        <a:gd name="connsiteX0" fmla="*/ 8657 w 8656"/>
                        <a:gd name="connsiteY0" fmla="*/ 4869 h 21641"/>
                        <a:gd name="connsiteX1" fmla="*/ 8657 w 8656"/>
                        <a:gd name="connsiteY1" fmla="*/ 21642 h 21641"/>
                        <a:gd name="connsiteX2" fmla="*/ 0 w 8656"/>
                        <a:gd name="connsiteY2" fmla="*/ 16637 h 21641"/>
                        <a:gd name="connsiteX3" fmla="*/ 0 w 8656"/>
                        <a:gd name="connsiteY3" fmla="*/ 0 h 216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641">
                          <a:moveTo>
                            <a:pt x="8657" y="4869"/>
                          </a:moveTo>
                          <a:lnTo>
                            <a:pt x="8657" y="21642"/>
                          </a:lnTo>
                          <a:lnTo>
                            <a:pt x="0" y="1663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1C6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681" name="Graphic 2">
                    <a:extLst>
                      <a:ext uri="{FF2B5EF4-FFF2-40B4-BE49-F238E27FC236}">
                        <a16:creationId xmlns:a16="http://schemas.microsoft.com/office/drawing/2014/main" id="{93FCFCA0-B1B4-9021-DA2F-671E940D3C08}"/>
                      </a:ext>
                    </a:extLst>
                  </p:cNvPr>
                  <p:cNvGrpSpPr/>
                  <p:nvPr/>
                </p:nvGrpSpPr>
                <p:grpSpPr>
                  <a:xfrm>
                    <a:off x="7778985" y="3957993"/>
                    <a:ext cx="17313" cy="26781"/>
                    <a:chOff x="7778985" y="3957993"/>
                    <a:chExt cx="17313" cy="26781"/>
                  </a:xfrm>
                </p:grpSpPr>
                <p:sp>
                  <p:nvSpPr>
                    <p:cNvPr id="688" name="Freeform: Shape 6526">
                      <a:extLst>
                        <a:ext uri="{FF2B5EF4-FFF2-40B4-BE49-F238E27FC236}">
                          <a16:creationId xmlns:a16="http://schemas.microsoft.com/office/drawing/2014/main" id="{5C974E60-89C8-5D5F-D847-BAF359927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8985" y="3957993"/>
                      <a:ext cx="17313" cy="10009"/>
                    </a:xfrm>
                    <a:custGeom>
                      <a:avLst/>
                      <a:gdLst>
                        <a:gd name="connsiteX0" fmla="*/ 17313 w 17313"/>
                        <a:gd name="connsiteY0" fmla="*/ 5005 h 10009"/>
                        <a:gd name="connsiteX1" fmla="*/ 8657 w 17313"/>
                        <a:gd name="connsiteY1" fmla="*/ 10009 h 10009"/>
                        <a:gd name="connsiteX2" fmla="*/ 0 w 17313"/>
                        <a:gd name="connsiteY2" fmla="*/ 5005 h 10009"/>
                        <a:gd name="connsiteX3" fmla="*/ 8657 w 17313"/>
                        <a:gd name="connsiteY3" fmla="*/ 0 h 100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313" h="10009">
                          <a:moveTo>
                            <a:pt x="17313" y="5005"/>
                          </a:moveTo>
                          <a:lnTo>
                            <a:pt x="8657" y="10009"/>
                          </a:lnTo>
                          <a:lnTo>
                            <a:pt x="0" y="5005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F7F7F2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89" name="Freeform: Shape 6527">
                      <a:extLst>
                        <a:ext uri="{FF2B5EF4-FFF2-40B4-BE49-F238E27FC236}">
                          <a16:creationId xmlns:a16="http://schemas.microsoft.com/office/drawing/2014/main" id="{52461459-D5F9-A7E0-082F-7C1192C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7642" y="3962997"/>
                      <a:ext cx="8656" cy="21777"/>
                    </a:xfrm>
                    <a:custGeom>
                      <a:avLst/>
                      <a:gdLst>
                        <a:gd name="connsiteX0" fmla="*/ 0 w 8656"/>
                        <a:gd name="connsiteY0" fmla="*/ 5005 h 21777"/>
                        <a:gd name="connsiteX1" fmla="*/ 0 w 8656"/>
                        <a:gd name="connsiteY1" fmla="*/ 21777 h 21777"/>
                        <a:gd name="connsiteX2" fmla="*/ 8657 w 8656"/>
                        <a:gd name="connsiteY2" fmla="*/ 16773 h 21777"/>
                        <a:gd name="connsiteX3" fmla="*/ 8657 w 8656"/>
                        <a:gd name="connsiteY3" fmla="*/ 0 h 2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777">
                          <a:moveTo>
                            <a:pt x="0" y="5005"/>
                          </a:moveTo>
                          <a:lnTo>
                            <a:pt x="0" y="21777"/>
                          </a:lnTo>
                          <a:lnTo>
                            <a:pt x="8657" y="16773"/>
                          </a:lnTo>
                          <a:lnTo>
                            <a:pt x="8657" y="0"/>
                          </a:lnTo>
                          <a:close/>
                        </a:path>
                      </a:pathLst>
                    </a:custGeom>
                    <a:solidFill>
                      <a:srgbClr val="E0E2E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90" name="Freeform: Shape 6528">
                      <a:extLst>
                        <a:ext uri="{FF2B5EF4-FFF2-40B4-BE49-F238E27FC236}">
                          <a16:creationId xmlns:a16="http://schemas.microsoft.com/office/drawing/2014/main" id="{EAE1B382-3581-1701-38A0-6C88D16E6E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78985" y="3962997"/>
                      <a:ext cx="8656" cy="21777"/>
                    </a:xfrm>
                    <a:custGeom>
                      <a:avLst/>
                      <a:gdLst>
                        <a:gd name="connsiteX0" fmla="*/ 8657 w 8656"/>
                        <a:gd name="connsiteY0" fmla="*/ 5005 h 21777"/>
                        <a:gd name="connsiteX1" fmla="*/ 8657 w 8656"/>
                        <a:gd name="connsiteY1" fmla="*/ 21777 h 21777"/>
                        <a:gd name="connsiteX2" fmla="*/ 0 w 8656"/>
                        <a:gd name="connsiteY2" fmla="*/ 16773 h 21777"/>
                        <a:gd name="connsiteX3" fmla="*/ 0 w 8656"/>
                        <a:gd name="connsiteY3" fmla="*/ 0 h 217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656" h="21777">
                          <a:moveTo>
                            <a:pt x="8657" y="5005"/>
                          </a:moveTo>
                          <a:lnTo>
                            <a:pt x="8657" y="21777"/>
                          </a:lnTo>
                          <a:lnTo>
                            <a:pt x="0" y="1677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C0C1C6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682" name="Graphic 2">
                    <a:extLst>
                      <a:ext uri="{FF2B5EF4-FFF2-40B4-BE49-F238E27FC236}">
                        <a16:creationId xmlns:a16="http://schemas.microsoft.com/office/drawing/2014/main" id="{4E378C9D-C777-839D-50E4-EF52B13185EF}"/>
                      </a:ext>
                    </a:extLst>
                  </p:cNvPr>
                  <p:cNvGrpSpPr/>
                  <p:nvPr/>
                </p:nvGrpSpPr>
                <p:grpSpPr>
                  <a:xfrm>
                    <a:off x="7792782" y="3983287"/>
                    <a:ext cx="17043" cy="9874"/>
                    <a:chOff x="7792782" y="3983287"/>
                    <a:chExt cx="17043" cy="9874"/>
                  </a:xfrm>
                </p:grpSpPr>
                <p:sp>
                  <p:nvSpPr>
                    <p:cNvPr id="686" name="Freeform: Shape 6524">
                      <a:extLst>
                        <a:ext uri="{FF2B5EF4-FFF2-40B4-BE49-F238E27FC236}">
                          <a16:creationId xmlns:a16="http://schemas.microsoft.com/office/drawing/2014/main" id="{0517336D-C538-0A1E-48ED-CE16E6D063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2782" y="3983287"/>
                      <a:ext cx="17043" cy="9874"/>
                    </a:xfrm>
                    <a:custGeom>
                      <a:avLst/>
                      <a:gdLst>
                        <a:gd name="connsiteX0" fmla="*/ 0 w 17043"/>
                        <a:gd name="connsiteY0" fmla="*/ 3652 h 9874"/>
                        <a:gd name="connsiteX1" fmla="*/ 10550 w 17043"/>
                        <a:gd name="connsiteY1" fmla="*/ 9874 h 9874"/>
                        <a:gd name="connsiteX2" fmla="*/ 17043 w 17043"/>
                        <a:gd name="connsiteY2" fmla="*/ 6087 h 9874"/>
                        <a:gd name="connsiteX3" fmla="*/ 6493 w 17043"/>
                        <a:gd name="connsiteY3" fmla="*/ 0 h 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043" h="9874">
                          <a:moveTo>
                            <a:pt x="0" y="3652"/>
                          </a:moveTo>
                          <a:lnTo>
                            <a:pt x="10550" y="9874"/>
                          </a:lnTo>
                          <a:lnTo>
                            <a:pt x="17043" y="6087"/>
                          </a:lnTo>
                          <a:lnTo>
                            <a:pt x="6493" y="0"/>
                          </a:lnTo>
                          <a:close/>
                        </a:path>
                      </a:pathLst>
                    </a:custGeom>
                    <a:solidFill>
                      <a:srgbClr val="ADAAA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87" name="Freeform: Shape 6525">
                      <a:extLst>
                        <a:ext uri="{FF2B5EF4-FFF2-40B4-BE49-F238E27FC236}">
                          <a16:creationId xmlns:a16="http://schemas.microsoft.com/office/drawing/2014/main" id="{64E95433-F4AE-3A1A-EC97-14F0882D44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9139" y="3983287"/>
                      <a:ext cx="10685" cy="9874"/>
                    </a:xfrm>
                    <a:custGeom>
                      <a:avLst/>
                      <a:gdLst>
                        <a:gd name="connsiteX0" fmla="*/ 0 w 10685"/>
                        <a:gd name="connsiteY0" fmla="*/ 7439 h 9874"/>
                        <a:gd name="connsiteX1" fmla="*/ 4193 w 10685"/>
                        <a:gd name="connsiteY1" fmla="*/ 9874 h 9874"/>
                        <a:gd name="connsiteX2" fmla="*/ 10686 w 10685"/>
                        <a:gd name="connsiteY2" fmla="*/ 6087 h 9874"/>
                        <a:gd name="connsiteX3" fmla="*/ 135 w 10685"/>
                        <a:gd name="connsiteY3" fmla="*/ 0 h 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685" h="9874">
                          <a:moveTo>
                            <a:pt x="0" y="7439"/>
                          </a:moveTo>
                          <a:lnTo>
                            <a:pt x="4193" y="9874"/>
                          </a:lnTo>
                          <a:lnTo>
                            <a:pt x="10686" y="6087"/>
                          </a:lnTo>
                          <a:lnTo>
                            <a:pt x="135" y="0"/>
                          </a:lnTo>
                          <a:close/>
                        </a:path>
                      </a:pathLst>
                    </a:custGeom>
                    <a:solidFill>
                      <a:srgbClr val="949599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  <p:grpSp>
                <p:nvGrpSpPr>
                  <p:cNvPr id="683" name="Graphic 2">
                    <a:extLst>
                      <a:ext uri="{FF2B5EF4-FFF2-40B4-BE49-F238E27FC236}">
                        <a16:creationId xmlns:a16="http://schemas.microsoft.com/office/drawing/2014/main" id="{D19821C9-E2E5-856F-7FE5-BE74E645F048}"/>
                      </a:ext>
                    </a:extLst>
                  </p:cNvPr>
                  <p:cNvGrpSpPr/>
                  <p:nvPr/>
                </p:nvGrpSpPr>
                <p:grpSpPr>
                  <a:xfrm>
                    <a:off x="7785072" y="3987885"/>
                    <a:ext cx="17043" cy="9874"/>
                    <a:chOff x="7785072" y="3987885"/>
                    <a:chExt cx="17043" cy="9874"/>
                  </a:xfrm>
                </p:grpSpPr>
                <p:sp>
                  <p:nvSpPr>
                    <p:cNvPr id="684" name="Freeform: Shape 6522">
                      <a:extLst>
                        <a:ext uri="{FF2B5EF4-FFF2-40B4-BE49-F238E27FC236}">
                          <a16:creationId xmlns:a16="http://schemas.microsoft.com/office/drawing/2014/main" id="{9B4EA996-B48D-BEF3-88F2-CD15E42D3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85072" y="3987885"/>
                      <a:ext cx="17043" cy="9874"/>
                    </a:xfrm>
                    <a:custGeom>
                      <a:avLst/>
                      <a:gdLst>
                        <a:gd name="connsiteX0" fmla="*/ 0 w 17043"/>
                        <a:gd name="connsiteY0" fmla="*/ 3787 h 9874"/>
                        <a:gd name="connsiteX1" fmla="*/ 10550 w 17043"/>
                        <a:gd name="connsiteY1" fmla="*/ 9874 h 9874"/>
                        <a:gd name="connsiteX2" fmla="*/ 17043 w 17043"/>
                        <a:gd name="connsiteY2" fmla="*/ 6087 h 9874"/>
                        <a:gd name="connsiteX3" fmla="*/ 6493 w 17043"/>
                        <a:gd name="connsiteY3" fmla="*/ 0 h 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043" h="9874">
                          <a:moveTo>
                            <a:pt x="0" y="3787"/>
                          </a:moveTo>
                          <a:lnTo>
                            <a:pt x="10550" y="9874"/>
                          </a:lnTo>
                          <a:lnTo>
                            <a:pt x="17043" y="6087"/>
                          </a:lnTo>
                          <a:lnTo>
                            <a:pt x="6493" y="0"/>
                          </a:lnTo>
                          <a:close/>
                        </a:path>
                      </a:pathLst>
                    </a:custGeom>
                    <a:solidFill>
                      <a:srgbClr val="ADAAA7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685" name="Freeform: Shape 6523">
                      <a:extLst>
                        <a:ext uri="{FF2B5EF4-FFF2-40B4-BE49-F238E27FC236}">
                          <a16:creationId xmlns:a16="http://schemas.microsoft.com/office/drawing/2014/main" id="{3DE281E6-56D6-67E6-E212-7CA250B162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91564" y="3987885"/>
                      <a:ext cx="10550" cy="9874"/>
                    </a:xfrm>
                    <a:custGeom>
                      <a:avLst/>
                      <a:gdLst>
                        <a:gd name="connsiteX0" fmla="*/ 0 w 10550"/>
                        <a:gd name="connsiteY0" fmla="*/ 7439 h 9874"/>
                        <a:gd name="connsiteX1" fmla="*/ 4058 w 10550"/>
                        <a:gd name="connsiteY1" fmla="*/ 9874 h 9874"/>
                        <a:gd name="connsiteX2" fmla="*/ 10550 w 10550"/>
                        <a:gd name="connsiteY2" fmla="*/ 6087 h 9874"/>
                        <a:gd name="connsiteX3" fmla="*/ 0 w 10550"/>
                        <a:gd name="connsiteY3" fmla="*/ 0 h 98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550" h="9874">
                          <a:moveTo>
                            <a:pt x="0" y="7439"/>
                          </a:moveTo>
                          <a:lnTo>
                            <a:pt x="4058" y="9874"/>
                          </a:lnTo>
                          <a:lnTo>
                            <a:pt x="10550" y="608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949599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</p:grpSp>
            </p:grpSp>
          </p:grpSp>
        </p:grpSp>
        <p:grpSp>
          <p:nvGrpSpPr>
            <p:cNvPr id="144" name="Graphic 2">
              <a:extLst>
                <a:ext uri="{FF2B5EF4-FFF2-40B4-BE49-F238E27FC236}">
                  <a16:creationId xmlns:a16="http://schemas.microsoft.com/office/drawing/2014/main" id="{0975020C-A2FC-4D88-8157-307172DE3A4E}"/>
                </a:ext>
              </a:extLst>
            </p:cNvPr>
            <p:cNvGrpSpPr/>
            <p:nvPr/>
          </p:nvGrpSpPr>
          <p:grpSpPr>
            <a:xfrm>
              <a:off x="8043349" y="5066225"/>
              <a:ext cx="26718" cy="103305"/>
              <a:chOff x="8043349" y="5066225"/>
              <a:chExt cx="26718" cy="103305"/>
            </a:xfrm>
          </p:grpSpPr>
          <p:sp>
            <p:nvSpPr>
              <p:cNvPr id="560" name="Freeform: Shape 6398">
                <a:extLst>
                  <a:ext uri="{FF2B5EF4-FFF2-40B4-BE49-F238E27FC236}">
                    <a16:creationId xmlns:a16="http://schemas.microsoft.com/office/drawing/2014/main" id="{728CC9DE-93CD-AE97-BBCB-A625E83D758D}"/>
                  </a:ext>
                </a:extLst>
              </p:cNvPr>
              <p:cNvSpPr/>
              <p:nvPr/>
            </p:nvSpPr>
            <p:spPr>
              <a:xfrm>
                <a:off x="8044503" y="5156816"/>
                <a:ext cx="25564" cy="12714"/>
              </a:xfrm>
              <a:custGeom>
                <a:avLst/>
                <a:gdLst>
                  <a:gd name="connsiteX0" fmla="*/ 25564 w 25564"/>
                  <a:gd name="connsiteY0" fmla="*/ 6357 h 12714"/>
                  <a:gd name="connsiteX1" fmla="*/ 12850 w 25564"/>
                  <a:gd name="connsiteY1" fmla="*/ 12715 h 12714"/>
                  <a:gd name="connsiteX2" fmla="*/ 0 w 25564"/>
                  <a:gd name="connsiteY2" fmla="*/ 6357 h 12714"/>
                  <a:gd name="connsiteX3" fmla="*/ 12850 w 25564"/>
                  <a:gd name="connsiteY3" fmla="*/ 0 h 12714"/>
                  <a:gd name="connsiteX4" fmla="*/ 25564 w 25564"/>
                  <a:gd name="connsiteY4" fmla="*/ 6357 h 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4" h="12714">
                    <a:moveTo>
                      <a:pt x="25564" y="6357"/>
                    </a:moveTo>
                    <a:cubicBezTo>
                      <a:pt x="25564" y="9874"/>
                      <a:pt x="19883" y="12715"/>
                      <a:pt x="12850" y="12715"/>
                    </a:cubicBezTo>
                    <a:cubicBezTo>
                      <a:pt x="5816" y="12715"/>
                      <a:pt x="0" y="9874"/>
                      <a:pt x="0" y="6357"/>
                    </a:cubicBezTo>
                    <a:cubicBezTo>
                      <a:pt x="0" y="2840"/>
                      <a:pt x="5681" y="0"/>
                      <a:pt x="12850" y="0"/>
                    </a:cubicBezTo>
                    <a:cubicBezTo>
                      <a:pt x="19883" y="0"/>
                      <a:pt x="25564" y="2840"/>
                      <a:pt x="25564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561" name="Graphic 2">
                <a:extLst>
                  <a:ext uri="{FF2B5EF4-FFF2-40B4-BE49-F238E27FC236}">
                    <a16:creationId xmlns:a16="http://schemas.microsoft.com/office/drawing/2014/main" id="{3EBFBC3F-CBDE-60CE-AE74-558825DDFD41}"/>
                  </a:ext>
                </a:extLst>
              </p:cNvPr>
              <p:cNvGrpSpPr/>
              <p:nvPr/>
            </p:nvGrpSpPr>
            <p:grpSpPr>
              <a:xfrm>
                <a:off x="8054648" y="5155192"/>
                <a:ext cx="5277" cy="9536"/>
                <a:chOff x="8054648" y="5155192"/>
                <a:chExt cx="5277" cy="9536"/>
              </a:xfrm>
            </p:grpSpPr>
            <p:sp>
              <p:nvSpPr>
                <p:cNvPr id="635" name="Freeform: Shape 6473">
                  <a:extLst>
                    <a:ext uri="{FF2B5EF4-FFF2-40B4-BE49-F238E27FC236}">
                      <a16:creationId xmlns:a16="http://schemas.microsoft.com/office/drawing/2014/main" id="{D9FB408D-1C23-43C3-1EF7-169BF4846DA4}"/>
                    </a:ext>
                  </a:extLst>
                </p:cNvPr>
                <p:cNvSpPr/>
                <p:nvPr/>
              </p:nvSpPr>
              <p:spPr>
                <a:xfrm>
                  <a:off x="8054648" y="5155328"/>
                  <a:ext cx="5277" cy="9400"/>
                </a:xfrm>
                <a:custGeom>
                  <a:avLst/>
                  <a:gdLst>
                    <a:gd name="connsiteX0" fmla="*/ 135 w 5277"/>
                    <a:gd name="connsiteY0" fmla="*/ 0 h 9400"/>
                    <a:gd name="connsiteX1" fmla="*/ 0 w 5277"/>
                    <a:gd name="connsiteY1" fmla="*/ 7304 h 9400"/>
                    <a:gd name="connsiteX2" fmla="*/ 5275 w 5277"/>
                    <a:gd name="connsiteY2" fmla="*/ 7440 h 9400"/>
                    <a:gd name="connsiteX3" fmla="*/ 5275 w 5277"/>
                    <a:gd name="connsiteY3" fmla="*/ 135 h 9400"/>
                    <a:gd name="connsiteX4" fmla="*/ 135 w 5277"/>
                    <a:gd name="connsiteY4" fmla="*/ 0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400">
                      <a:moveTo>
                        <a:pt x="135" y="0"/>
                      </a:moveTo>
                      <a:cubicBezTo>
                        <a:pt x="135" y="0"/>
                        <a:pt x="0" y="3787"/>
                        <a:pt x="0" y="7304"/>
                      </a:cubicBezTo>
                      <a:cubicBezTo>
                        <a:pt x="0" y="10145"/>
                        <a:pt x="5410" y="10009"/>
                        <a:pt x="5275" y="7440"/>
                      </a:cubicBezTo>
                      <a:cubicBezTo>
                        <a:pt x="5140" y="4328"/>
                        <a:pt x="5275" y="135"/>
                        <a:pt x="5275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636" name="Freeform: Shape 6474">
                  <a:extLst>
                    <a:ext uri="{FF2B5EF4-FFF2-40B4-BE49-F238E27FC236}">
                      <a16:creationId xmlns:a16="http://schemas.microsoft.com/office/drawing/2014/main" id="{513EEE4C-DB7B-976E-8C51-1DBE2F2480AD}"/>
                    </a:ext>
                  </a:extLst>
                </p:cNvPr>
                <p:cNvSpPr/>
                <p:nvPr/>
              </p:nvSpPr>
              <p:spPr>
                <a:xfrm>
                  <a:off x="8054648" y="5155328"/>
                  <a:ext cx="5277" cy="9265"/>
                </a:xfrm>
                <a:custGeom>
                  <a:avLst/>
                  <a:gdLst>
                    <a:gd name="connsiteX0" fmla="*/ 5275 w 5277"/>
                    <a:gd name="connsiteY0" fmla="*/ 135 h 9265"/>
                    <a:gd name="connsiteX1" fmla="*/ 270 w 5277"/>
                    <a:gd name="connsiteY1" fmla="*/ 0 h 9265"/>
                    <a:gd name="connsiteX2" fmla="*/ 135 w 5277"/>
                    <a:gd name="connsiteY2" fmla="*/ 3652 h 9265"/>
                    <a:gd name="connsiteX3" fmla="*/ 1217 w 5277"/>
                    <a:gd name="connsiteY3" fmla="*/ 5681 h 9265"/>
                    <a:gd name="connsiteX4" fmla="*/ 3111 w 5277"/>
                    <a:gd name="connsiteY4" fmla="*/ 3923 h 9265"/>
                    <a:gd name="connsiteX5" fmla="*/ 2570 w 5277"/>
                    <a:gd name="connsiteY5" fmla="*/ 7845 h 9265"/>
                    <a:gd name="connsiteX6" fmla="*/ 0 w 5277"/>
                    <a:gd name="connsiteY6" fmla="*/ 5681 h 9265"/>
                    <a:gd name="connsiteX7" fmla="*/ 0 w 5277"/>
                    <a:gd name="connsiteY7" fmla="*/ 7169 h 9265"/>
                    <a:gd name="connsiteX8" fmla="*/ 5275 w 5277"/>
                    <a:gd name="connsiteY8" fmla="*/ 7304 h 9265"/>
                    <a:gd name="connsiteX9" fmla="*/ 5275 w 5277"/>
                    <a:gd name="connsiteY9" fmla="*/ 135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265">
                      <a:moveTo>
                        <a:pt x="5275" y="135"/>
                      </a:moveTo>
                      <a:lnTo>
                        <a:pt x="270" y="0"/>
                      </a:lnTo>
                      <a:cubicBezTo>
                        <a:pt x="270" y="0"/>
                        <a:pt x="270" y="1623"/>
                        <a:pt x="135" y="3652"/>
                      </a:cubicBezTo>
                      <a:cubicBezTo>
                        <a:pt x="947" y="4193"/>
                        <a:pt x="1217" y="5681"/>
                        <a:pt x="1217" y="5681"/>
                      </a:cubicBezTo>
                      <a:cubicBezTo>
                        <a:pt x="1217" y="5681"/>
                        <a:pt x="1893" y="4058"/>
                        <a:pt x="3111" y="3923"/>
                      </a:cubicBezTo>
                      <a:cubicBezTo>
                        <a:pt x="5275" y="3923"/>
                        <a:pt x="5681" y="7980"/>
                        <a:pt x="2570" y="7845"/>
                      </a:cubicBezTo>
                      <a:cubicBezTo>
                        <a:pt x="1217" y="7845"/>
                        <a:pt x="406" y="6628"/>
                        <a:pt x="0" y="5681"/>
                      </a:cubicBezTo>
                      <a:cubicBezTo>
                        <a:pt x="0" y="6222"/>
                        <a:pt x="0" y="6628"/>
                        <a:pt x="0" y="7169"/>
                      </a:cubicBezTo>
                      <a:cubicBezTo>
                        <a:pt x="0" y="10009"/>
                        <a:pt x="5410" y="9874"/>
                        <a:pt x="5275" y="7304"/>
                      </a:cubicBezTo>
                      <a:cubicBezTo>
                        <a:pt x="5140" y="4193"/>
                        <a:pt x="5275" y="135"/>
                        <a:pt x="5275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637" name="Graphic 2">
                  <a:extLst>
                    <a:ext uri="{FF2B5EF4-FFF2-40B4-BE49-F238E27FC236}">
                      <a16:creationId xmlns:a16="http://schemas.microsoft.com/office/drawing/2014/main" id="{F9CA7A2F-96D4-E36F-DA0E-FFA9ECA45D6E}"/>
                    </a:ext>
                  </a:extLst>
                </p:cNvPr>
                <p:cNvGrpSpPr/>
                <p:nvPr/>
              </p:nvGrpSpPr>
              <p:grpSpPr>
                <a:xfrm>
                  <a:off x="8054783" y="5155192"/>
                  <a:ext cx="5140" cy="9468"/>
                  <a:chOff x="8054783" y="5155192"/>
                  <a:chExt cx="5140" cy="9468"/>
                </a:xfrm>
                <a:solidFill>
                  <a:srgbClr val="998675"/>
                </a:solidFill>
              </p:grpSpPr>
              <p:sp>
                <p:nvSpPr>
                  <p:cNvPr id="638" name="Freeform: Shape 6476">
                    <a:extLst>
                      <a:ext uri="{FF2B5EF4-FFF2-40B4-BE49-F238E27FC236}">
                        <a16:creationId xmlns:a16="http://schemas.microsoft.com/office/drawing/2014/main" id="{C45D4B98-B606-4B88-CBB4-CC718B9B96A1}"/>
                      </a:ext>
                    </a:extLst>
                  </p:cNvPr>
                  <p:cNvSpPr/>
                  <p:nvPr/>
                </p:nvSpPr>
                <p:spPr>
                  <a:xfrm>
                    <a:off x="8054783" y="5157762"/>
                    <a:ext cx="1614" cy="6357"/>
                  </a:xfrm>
                  <a:custGeom>
                    <a:avLst/>
                    <a:gdLst>
                      <a:gd name="connsiteX0" fmla="*/ 812 w 1614"/>
                      <a:gd name="connsiteY0" fmla="*/ 6357 h 6357"/>
                      <a:gd name="connsiteX1" fmla="*/ 1082 w 1614"/>
                      <a:gd name="connsiteY1" fmla="*/ 5546 h 6357"/>
                      <a:gd name="connsiteX2" fmla="*/ 947 w 1614"/>
                      <a:gd name="connsiteY2" fmla="*/ 4870 h 6357"/>
                      <a:gd name="connsiteX3" fmla="*/ 947 w 1614"/>
                      <a:gd name="connsiteY3" fmla="*/ 4599 h 6357"/>
                      <a:gd name="connsiteX4" fmla="*/ 1082 w 1614"/>
                      <a:gd name="connsiteY4" fmla="*/ 4464 h 6357"/>
                      <a:gd name="connsiteX5" fmla="*/ 1488 w 1614"/>
                      <a:gd name="connsiteY5" fmla="*/ 4193 h 6357"/>
                      <a:gd name="connsiteX6" fmla="*/ 947 w 1614"/>
                      <a:gd name="connsiteY6" fmla="*/ 1758 h 6357"/>
                      <a:gd name="connsiteX7" fmla="*/ 0 w 1614"/>
                      <a:gd name="connsiteY7" fmla="*/ 0 h 6357"/>
                      <a:gd name="connsiteX8" fmla="*/ 0 w 1614"/>
                      <a:gd name="connsiteY8" fmla="*/ 0 h 6357"/>
                      <a:gd name="connsiteX9" fmla="*/ 0 w 1614"/>
                      <a:gd name="connsiteY9" fmla="*/ 812 h 6357"/>
                      <a:gd name="connsiteX10" fmla="*/ 947 w 1614"/>
                      <a:gd name="connsiteY10" fmla="*/ 2841 h 6357"/>
                      <a:gd name="connsiteX11" fmla="*/ 1082 w 1614"/>
                      <a:gd name="connsiteY11" fmla="*/ 3652 h 6357"/>
                      <a:gd name="connsiteX12" fmla="*/ 677 w 1614"/>
                      <a:gd name="connsiteY12" fmla="*/ 3923 h 6357"/>
                      <a:gd name="connsiteX13" fmla="*/ 406 w 1614"/>
                      <a:gd name="connsiteY13" fmla="*/ 4464 h 6357"/>
                      <a:gd name="connsiteX14" fmla="*/ 541 w 1614"/>
                      <a:gd name="connsiteY14" fmla="*/ 5005 h 6357"/>
                      <a:gd name="connsiteX15" fmla="*/ 271 w 1614"/>
                      <a:gd name="connsiteY15" fmla="*/ 5952 h 6357"/>
                      <a:gd name="connsiteX16" fmla="*/ 812 w 1614"/>
                      <a:gd name="connsiteY16" fmla="*/ 6357 h 6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14" h="6357">
                        <a:moveTo>
                          <a:pt x="812" y="6357"/>
                        </a:moveTo>
                        <a:cubicBezTo>
                          <a:pt x="947" y="6087"/>
                          <a:pt x="1082" y="5817"/>
                          <a:pt x="1082" y="5546"/>
                        </a:cubicBezTo>
                        <a:cubicBezTo>
                          <a:pt x="1082" y="5275"/>
                          <a:pt x="1082" y="5140"/>
                          <a:pt x="947" y="4870"/>
                        </a:cubicBezTo>
                        <a:cubicBezTo>
                          <a:pt x="947" y="4734"/>
                          <a:pt x="947" y="4734"/>
                          <a:pt x="947" y="4599"/>
                        </a:cubicBezTo>
                        <a:cubicBezTo>
                          <a:pt x="947" y="4464"/>
                          <a:pt x="947" y="4328"/>
                          <a:pt x="1082" y="4464"/>
                        </a:cubicBezTo>
                        <a:cubicBezTo>
                          <a:pt x="1217" y="4328"/>
                          <a:pt x="1353" y="4328"/>
                          <a:pt x="1488" y="4193"/>
                        </a:cubicBezTo>
                        <a:cubicBezTo>
                          <a:pt x="1894" y="3517"/>
                          <a:pt x="1217" y="2300"/>
                          <a:pt x="947" y="1758"/>
                        </a:cubicBezTo>
                        <a:cubicBezTo>
                          <a:pt x="677" y="1218"/>
                          <a:pt x="271" y="677"/>
                          <a:pt x="0" y="0"/>
                        </a:cubicBezTo>
                        <a:lnTo>
                          <a:pt x="0" y="0"/>
                        </a:lnTo>
                        <a:cubicBezTo>
                          <a:pt x="0" y="271"/>
                          <a:pt x="0" y="541"/>
                          <a:pt x="0" y="812"/>
                        </a:cubicBezTo>
                        <a:cubicBezTo>
                          <a:pt x="406" y="1488"/>
                          <a:pt x="812" y="2029"/>
                          <a:pt x="947" y="2841"/>
                        </a:cubicBezTo>
                        <a:cubicBezTo>
                          <a:pt x="947" y="2976"/>
                          <a:pt x="1082" y="3517"/>
                          <a:pt x="1082" y="3652"/>
                        </a:cubicBezTo>
                        <a:cubicBezTo>
                          <a:pt x="812" y="4328"/>
                          <a:pt x="947" y="3652"/>
                          <a:pt x="677" y="3923"/>
                        </a:cubicBezTo>
                        <a:cubicBezTo>
                          <a:pt x="541" y="4193"/>
                          <a:pt x="406" y="4058"/>
                          <a:pt x="406" y="4464"/>
                        </a:cubicBezTo>
                        <a:cubicBezTo>
                          <a:pt x="406" y="4599"/>
                          <a:pt x="541" y="4734"/>
                          <a:pt x="541" y="5005"/>
                        </a:cubicBezTo>
                        <a:cubicBezTo>
                          <a:pt x="541" y="5546"/>
                          <a:pt x="541" y="5681"/>
                          <a:pt x="271" y="5952"/>
                        </a:cubicBezTo>
                        <a:cubicBezTo>
                          <a:pt x="406" y="6087"/>
                          <a:pt x="677" y="6222"/>
                          <a:pt x="812" y="635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39" name="Freeform: Shape 6477">
                    <a:extLst>
                      <a:ext uri="{FF2B5EF4-FFF2-40B4-BE49-F238E27FC236}">
                        <a16:creationId xmlns:a16="http://schemas.microsoft.com/office/drawing/2014/main" id="{302712AA-ED40-EFEC-6F6C-9FFB7C05ED4E}"/>
                      </a:ext>
                    </a:extLst>
                  </p:cNvPr>
                  <p:cNvSpPr/>
                  <p:nvPr/>
                </p:nvSpPr>
                <p:spPr>
                  <a:xfrm>
                    <a:off x="8055865" y="5155463"/>
                    <a:ext cx="1979" cy="9197"/>
                  </a:xfrm>
                  <a:custGeom>
                    <a:avLst/>
                    <a:gdLst>
                      <a:gd name="connsiteX0" fmla="*/ 676 w 1979"/>
                      <a:gd name="connsiteY0" fmla="*/ 9062 h 9197"/>
                      <a:gd name="connsiteX1" fmla="*/ 1353 w 1979"/>
                      <a:gd name="connsiteY1" fmla="*/ 9198 h 9197"/>
                      <a:gd name="connsiteX2" fmla="*/ 1758 w 1979"/>
                      <a:gd name="connsiteY2" fmla="*/ 7710 h 9197"/>
                      <a:gd name="connsiteX3" fmla="*/ 1217 w 1979"/>
                      <a:gd name="connsiteY3" fmla="*/ 4463 h 9197"/>
                      <a:gd name="connsiteX4" fmla="*/ 541 w 1979"/>
                      <a:gd name="connsiteY4" fmla="*/ 3111 h 9197"/>
                      <a:gd name="connsiteX5" fmla="*/ 541 w 1979"/>
                      <a:gd name="connsiteY5" fmla="*/ 2029 h 9197"/>
                      <a:gd name="connsiteX6" fmla="*/ 406 w 1979"/>
                      <a:gd name="connsiteY6" fmla="*/ 135 h 9197"/>
                      <a:gd name="connsiteX7" fmla="*/ 406 w 1979"/>
                      <a:gd name="connsiteY7" fmla="*/ 0 h 9197"/>
                      <a:gd name="connsiteX8" fmla="*/ 0 w 1979"/>
                      <a:gd name="connsiteY8" fmla="*/ 0 h 9197"/>
                      <a:gd name="connsiteX9" fmla="*/ 135 w 1979"/>
                      <a:gd name="connsiteY9" fmla="*/ 2570 h 9197"/>
                      <a:gd name="connsiteX10" fmla="*/ 406 w 1979"/>
                      <a:gd name="connsiteY10" fmla="*/ 4328 h 9197"/>
                      <a:gd name="connsiteX11" fmla="*/ 1217 w 1979"/>
                      <a:gd name="connsiteY11" fmla="*/ 7033 h 9197"/>
                      <a:gd name="connsiteX12" fmla="*/ 676 w 1979"/>
                      <a:gd name="connsiteY12" fmla="*/ 9062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197">
                        <a:moveTo>
                          <a:pt x="676" y="9062"/>
                        </a:moveTo>
                        <a:cubicBezTo>
                          <a:pt x="947" y="9062"/>
                          <a:pt x="1082" y="9198"/>
                          <a:pt x="1353" y="9198"/>
                        </a:cubicBezTo>
                        <a:cubicBezTo>
                          <a:pt x="1488" y="8657"/>
                          <a:pt x="1623" y="8116"/>
                          <a:pt x="1758" y="7710"/>
                        </a:cubicBezTo>
                        <a:cubicBezTo>
                          <a:pt x="2164" y="6492"/>
                          <a:pt x="2029" y="5410"/>
                          <a:pt x="1217" y="4463"/>
                        </a:cubicBezTo>
                        <a:cubicBezTo>
                          <a:pt x="947" y="4058"/>
                          <a:pt x="541" y="3787"/>
                          <a:pt x="541" y="3111"/>
                        </a:cubicBezTo>
                        <a:cubicBezTo>
                          <a:pt x="541" y="2840"/>
                          <a:pt x="541" y="2435"/>
                          <a:pt x="541" y="2029"/>
                        </a:cubicBezTo>
                        <a:cubicBezTo>
                          <a:pt x="541" y="1353"/>
                          <a:pt x="541" y="676"/>
                          <a:pt x="406" y="135"/>
                        </a:cubicBezTo>
                        <a:cubicBezTo>
                          <a:pt x="406" y="0"/>
                          <a:pt x="406" y="0"/>
                          <a:pt x="406" y="0"/>
                        </a:cubicBezTo>
                        <a:lnTo>
                          <a:pt x="0" y="0"/>
                        </a:lnTo>
                        <a:cubicBezTo>
                          <a:pt x="270" y="947"/>
                          <a:pt x="270" y="1758"/>
                          <a:pt x="135" y="2570"/>
                        </a:cubicBezTo>
                        <a:cubicBezTo>
                          <a:pt x="135" y="3246"/>
                          <a:pt x="0" y="3652"/>
                          <a:pt x="406" y="4328"/>
                        </a:cubicBezTo>
                        <a:cubicBezTo>
                          <a:pt x="947" y="5140"/>
                          <a:pt x="1488" y="5952"/>
                          <a:pt x="1217" y="7033"/>
                        </a:cubicBezTo>
                        <a:cubicBezTo>
                          <a:pt x="1082" y="7710"/>
                          <a:pt x="812" y="8386"/>
                          <a:pt x="676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40" name="Freeform: Shape 6478">
                    <a:extLst>
                      <a:ext uri="{FF2B5EF4-FFF2-40B4-BE49-F238E27FC236}">
                        <a16:creationId xmlns:a16="http://schemas.microsoft.com/office/drawing/2014/main" id="{128681F9-3B40-3C4C-CE0C-83972A0A4BFC}"/>
                      </a:ext>
                    </a:extLst>
                  </p:cNvPr>
                  <p:cNvSpPr/>
                  <p:nvPr/>
                </p:nvSpPr>
                <p:spPr>
                  <a:xfrm>
                    <a:off x="8058841" y="5155328"/>
                    <a:ext cx="1081" cy="8521"/>
                  </a:xfrm>
                  <a:custGeom>
                    <a:avLst/>
                    <a:gdLst>
                      <a:gd name="connsiteX0" fmla="*/ 1082 w 1081"/>
                      <a:gd name="connsiteY0" fmla="*/ 7304 h 8521"/>
                      <a:gd name="connsiteX1" fmla="*/ 1082 w 1081"/>
                      <a:gd name="connsiteY1" fmla="*/ 5952 h 8521"/>
                      <a:gd name="connsiteX2" fmla="*/ 812 w 1081"/>
                      <a:gd name="connsiteY2" fmla="*/ 4464 h 8521"/>
                      <a:gd name="connsiteX3" fmla="*/ 406 w 1081"/>
                      <a:gd name="connsiteY3" fmla="*/ 0 h 8521"/>
                      <a:gd name="connsiteX4" fmla="*/ 0 w 1081"/>
                      <a:gd name="connsiteY4" fmla="*/ 0 h 8521"/>
                      <a:gd name="connsiteX5" fmla="*/ 270 w 1081"/>
                      <a:gd name="connsiteY5" fmla="*/ 3517 h 8521"/>
                      <a:gd name="connsiteX6" fmla="*/ 812 w 1081"/>
                      <a:gd name="connsiteY6" fmla="*/ 6087 h 8521"/>
                      <a:gd name="connsiteX7" fmla="*/ 812 w 1081"/>
                      <a:gd name="connsiteY7" fmla="*/ 8522 h 8521"/>
                      <a:gd name="connsiteX8" fmla="*/ 812 w 1081"/>
                      <a:gd name="connsiteY8" fmla="*/ 8522 h 8521"/>
                      <a:gd name="connsiteX9" fmla="*/ 1082 w 1081"/>
                      <a:gd name="connsiteY9" fmla="*/ 7304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1" h="8521">
                        <a:moveTo>
                          <a:pt x="1082" y="7304"/>
                        </a:moveTo>
                        <a:cubicBezTo>
                          <a:pt x="1082" y="6763"/>
                          <a:pt x="1082" y="6357"/>
                          <a:pt x="1082" y="5952"/>
                        </a:cubicBezTo>
                        <a:cubicBezTo>
                          <a:pt x="1082" y="5410"/>
                          <a:pt x="947" y="5005"/>
                          <a:pt x="812" y="4464"/>
                        </a:cubicBezTo>
                        <a:cubicBezTo>
                          <a:pt x="406" y="3111"/>
                          <a:pt x="270" y="1488"/>
                          <a:pt x="406" y="0"/>
                        </a:cubicBezTo>
                        <a:lnTo>
                          <a:pt x="0" y="0"/>
                        </a:lnTo>
                        <a:cubicBezTo>
                          <a:pt x="0" y="1217"/>
                          <a:pt x="0" y="2435"/>
                          <a:pt x="270" y="3517"/>
                        </a:cubicBezTo>
                        <a:cubicBezTo>
                          <a:pt x="406" y="4464"/>
                          <a:pt x="676" y="5140"/>
                          <a:pt x="812" y="6087"/>
                        </a:cubicBezTo>
                        <a:cubicBezTo>
                          <a:pt x="812" y="6898"/>
                          <a:pt x="812" y="7710"/>
                          <a:pt x="812" y="8522"/>
                        </a:cubicBezTo>
                        <a:cubicBezTo>
                          <a:pt x="812" y="8522"/>
                          <a:pt x="812" y="8522"/>
                          <a:pt x="812" y="8522"/>
                        </a:cubicBezTo>
                        <a:cubicBezTo>
                          <a:pt x="947" y="8251"/>
                          <a:pt x="1082" y="7845"/>
                          <a:pt x="1082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41" name="Freeform: Shape 6479">
                    <a:extLst>
                      <a:ext uri="{FF2B5EF4-FFF2-40B4-BE49-F238E27FC236}">
                        <a16:creationId xmlns:a16="http://schemas.microsoft.com/office/drawing/2014/main" id="{0B675767-681E-5429-4D04-9A8C816B8D91}"/>
                      </a:ext>
                    </a:extLst>
                  </p:cNvPr>
                  <p:cNvSpPr/>
                  <p:nvPr/>
                </p:nvSpPr>
                <p:spPr>
                  <a:xfrm>
                    <a:off x="8056981" y="5155192"/>
                    <a:ext cx="2215" cy="9198"/>
                  </a:xfrm>
                  <a:custGeom>
                    <a:avLst/>
                    <a:gdLst>
                      <a:gd name="connsiteX0" fmla="*/ 102 w 2215"/>
                      <a:gd name="connsiteY0" fmla="*/ 1082 h 9198"/>
                      <a:gd name="connsiteX1" fmla="*/ 643 w 2215"/>
                      <a:gd name="connsiteY1" fmla="*/ 3788 h 9198"/>
                      <a:gd name="connsiteX2" fmla="*/ 1589 w 2215"/>
                      <a:gd name="connsiteY2" fmla="*/ 6222 h 9198"/>
                      <a:gd name="connsiteX3" fmla="*/ 1183 w 2215"/>
                      <a:gd name="connsiteY3" fmla="*/ 9198 h 9198"/>
                      <a:gd name="connsiteX4" fmla="*/ 1860 w 2215"/>
                      <a:gd name="connsiteY4" fmla="*/ 9063 h 9198"/>
                      <a:gd name="connsiteX5" fmla="*/ 2130 w 2215"/>
                      <a:gd name="connsiteY5" fmla="*/ 7981 h 9198"/>
                      <a:gd name="connsiteX6" fmla="*/ 1319 w 2215"/>
                      <a:gd name="connsiteY6" fmla="*/ 4193 h 9198"/>
                      <a:gd name="connsiteX7" fmla="*/ 778 w 2215"/>
                      <a:gd name="connsiteY7" fmla="*/ 1488 h 9198"/>
                      <a:gd name="connsiteX8" fmla="*/ 507 w 2215"/>
                      <a:gd name="connsiteY8" fmla="*/ 0 h 9198"/>
                      <a:gd name="connsiteX9" fmla="*/ 102 w 2215"/>
                      <a:gd name="connsiteY9" fmla="*/ 0 h 9198"/>
                      <a:gd name="connsiteX10" fmla="*/ 102 w 2215"/>
                      <a:gd name="connsiteY10" fmla="*/ 1082 h 9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15" h="9198">
                        <a:moveTo>
                          <a:pt x="102" y="1082"/>
                        </a:moveTo>
                        <a:cubicBezTo>
                          <a:pt x="237" y="2029"/>
                          <a:pt x="372" y="2976"/>
                          <a:pt x="643" y="3788"/>
                        </a:cubicBezTo>
                        <a:cubicBezTo>
                          <a:pt x="913" y="4599"/>
                          <a:pt x="1454" y="5411"/>
                          <a:pt x="1589" y="6222"/>
                        </a:cubicBezTo>
                        <a:cubicBezTo>
                          <a:pt x="1725" y="7304"/>
                          <a:pt x="1319" y="8251"/>
                          <a:pt x="1183" y="9198"/>
                        </a:cubicBezTo>
                        <a:cubicBezTo>
                          <a:pt x="1319" y="9198"/>
                          <a:pt x="1589" y="9063"/>
                          <a:pt x="1860" y="9063"/>
                        </a:cubicBezTo>
                        <a:cubicBezTo>
                          <a:pt x="1860" y="8657"/>
                          <a:pt x="1995" y="8387"/>
                          <a:pt x="2130" y="7981"/>
                        </a:cubicBezTo>
                        <a:cubicBezTo>
                          <a:pt x="2401" y="6628"/>
                          <a:pt x="1995" y="5411"/>
                          <a:pt x="1319" y="4193"/>
                        </a:cubicBezTo>
                        <a:cubicBezTo>
                          <a:pt x="913" y="3382"/>
                          <a:pt x="913" y="2435"/>
                          <a:pt x="778" y="1488"/>
                        </a:cubicBezTo>
                        <a:cubicBezTo>
                          <a:pt x="643" y="947"/>
                          <a:pt x="507" y="541"/>
                          <a:pt x="507" y="0"/>
                        </a:cubicBezTo>
                        <a:lnTo>
                          <a:pt x="102" y="0"/>
                        </a:lnTo>
                        <a:cubicBezTo>
                          <a:pt x="-34" y="541"/>
                          <a:pt x="-34" y="812"/>
                          <a:pt x="102" y="108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562" name="Graphic 2">
                <a:extLst>
                  <a:ext uri="{FF2B5EF4-FFF2-40B4-BE49-F238E27FC236}">
                    <a16:creationId xmlns:a16="http://schemas.microsoft.com/office/drawing/2014/main" id="{1DB06550-ABF7-78E3-861B-74645BF89E34}"/>
                  </a:ext>
                </a:extLst>
              </p:cNvPr>
              <p:cNvGrpSpPr/>
              <p:nvPr/>
            </p:nvGrpSpPr>
            <p:grpSpPr>
              <a:xfrm>
                <a:off x="8043349" y="5066225"/>
                <a:ext cx="26504" cy="93081"/>
                <a:chOff x="8043349" y="5066225"/>
                <a:chExt cx="26504" cy="93081"/>
              </a:xfrm>
            </p:grpSpPr>
            <p:sp>
              <p:nvSpPr>
                <p:cNvPr id="563" name="Freeform: Shape 6401">
                  <a:extLst>
                    <a:ext uri="{FF2B5EF4-FFF2-40B4-BE49-F238E27FC236}">
                      <a16:creationId xmlns:a16="http://schemas.microsoft.com/office/drawing/2014/main" id="{6959E222-C005-F1AB-7561-8F73F3921780}"/>
                    </a:ext>
                  </a:extLst>
                </p:cNvPr>
                <p:cNvSpPr/>
                <p:nvPr/>
              </p:nvSpPr>
              <p:spPr>
                <a:xfrm>
                  <a:off x="8043349" y="5066225"/>
                  <a:ext cx="26498" cy="92946"/>
                </a:xfrm>
                <a:custGeom>
                  <a:avLst/>
                  <a:gdLst>
                    <a:gd name="connsiteX0" fmla="*/ 26042 w 26498"/>
                    <a:gd name="connsiteY0" fmla="*/ 80581 h 92946"/>
                    <a:gd name="connsiteX1" fmla="*/ 26448 w 26498"/>
                    <a:gd name="connsiteY1" fmla="*/ 77876 h 92946"/>
                    <a:gd name="connsiteX2" fmla="*/ 26042 w 26498"/>
                    <a:gd name="connsiteY2" fmla="*/ 76659 h 92946"/>
                    <a:gd name="connsiteX3" fmla="*/ 25907 w 26498"/>
                    <a:gd name="connsiteY3" fmla="*/ 75306 h 92946"/>
                    <a:gd name="connsiteX4" fmla="*/ 25637 w 26498"/>
                    <a:gd name="connsiteY4" fmla="*/ 74224 h 92946"/>
                    <a:gd name="connsiteX5" fmla="*/ 25637 w 26498"/>
                    <a:gd name="connsiteY5" fmla="*/ 72872 h 92946"/>
                    <a:gd name="connsiteX6" fmla="*/ 25501 w 26498"/>
                    <a:gd name="connsiteY6" fmla="*/ 71384 h 92946"/>
                    <a:gd name="connsiteX7" fmla="*/ 25907 w 26498"/>
                    <a:gd name="connsiteY7" fmla="*/ 68678 h 92946"/>
                    <a:gd name="connsiteX8" fmla="*/ 25366 w 26498"/>
                    <a:gd name="connsiteY8" fmla="*/ 66785 h 92946"/>
                    <a:gd name="connsiteX9" fmla="*/ 24960 w 26498"/>
                    <a:gd name="connsiteY9" fmla="*/ 65297 h 92946"/>
                    <a:gd name="connsiteX10" fmla="*/ 24960 w 26498"/>
                    <a:gd name="connsiteY10" fmla="*/ 63944 h 92946"/>
                    <a:gd name="connsiteX11" fmla="*/ 24960 w 26498"/>
                    <a:gd name="connsiteY11" fmla="*/ 63944 h 92946"/>
                    <a:gd name="connsiteX12" fmla="*/ 25095 w 26498"/>
                    <a:gd name="connsiteY12" fmla="*/ 63674 h 92946"/>
                    <a:gd name="connsiteX13" fmla="*/ 25231 w 26498"/>
                    <a:gd name="connsiteY13" fmla="*/ 61374 h 92946"/>
                    <a:gd name="connsiteX14" fmla="*/ 24419 w 26498"/>
                    <a:gd name="connsiteY14" fmla="*/ 59346 h 92946"/>
                    <a:gd name="connsiteX15" fmla="*/ 23878 w 26498"/>
                    <a:gd name="connsiteY15" fmla="*/ 57316 h 92946"/>
                    <a:gd name="connsiteX16" fmla="*/ 23067 w 26498"/>
                    <a:gd name="connsiteY16" fmla="*/ 56234 h 92946"/>
                    <a:gd name="connsiteX17" fmla="*/ 23202 w 26498"/>
                    <a:gd name="connsiteY17" fmla="*/ 55017 h 92946"/>
                    <a:gd name="connsiteX18" fmla="*/ 22661 w 26498"/>
                    <a:gd name="connsiteY18" fmla="*/ 52988 h 92946"/>
                    <a:gd name="connsiteX19" fmla="*/ 22661 w 26498"/>
                    <a:gd name="connsiteY19" fmla="*/ 50012 h 92946"/>
                    <a:gd name="connsiteX20" fmla="*/ 22120 w 26498"/>
                    <a:gd name="connsiteY20" fmla="*/ 48795 h 92946"/>
                    <a:gd name="connsiteX21" fmla="*/ 21984 w 26498"/>
                    <a:gd name="connsiteY21" fmla="*/ 47577 h 92946"/>
                    <a:gd name="connsiteX22" fmla="*/ 22120 w 26498"/>
                    <a:gd name="connsiteY22" fmla="*/ 47172 h 92946"/>
                    <a:gd name="connsiteX23" fmla="*/ 22120 w 26498"/>
                    <a:gd name="connsiteY23" fmla="*/ 44196 h 92946"/>
                    <a:gd name="connsiteX24" fmla="*/ 21849 w 26498"/>
                    <a:gd name="connsiteY24" fmla="*/ 43384 h 92946"/>
                    <a:gd name="connsiteX25" fmla="*/ 21714 w 26498"/>
                    <a:gd name="connsiteY25" fmla="*/ 42167 h 92946"/>
                    <a:gd name="connsiteX26" fmla="*/ 21308 w 26498"/>
                    <a:gd name="connsiteY26" fmla="*/ 40679 h 92946"/>
                    <a:gd name="connsiteX27" fmla="*/ 21444 w 26498"/>
                    <a:gd name="connsiteY27" fmla="*/ 39462 h 92946"/>
                    <a:gd name="connsiteX28" fmla="*/ 21173 w 26498"/>
                    <a:gd name="connsiteY28" fmla="*/ 38244 h 92946"/>
                    <a:gd name="connsiteX29" fmla="*/ 20767 w 26498"/>
                    <a:gd name="connsiteY29" fmla="*/ 36757 h 92946"/>
                    <a:gd name="connsiteX30" fmla="*/ 21173 w 26498"/>
                    <a:gd name="connsiteY30" fmla="*/ 34998 h 92946"/>
                    <a:gd name="connsiteX31" fmla="*/ 20767 w 26498"/>
                    <a:gd name="connsiteY31" fmla="*/ 32834 h 92946"/>
                    <a:gd name="connsiteX32" fmla="*/ 20361 w 26498"/>
                    <a:gd name="connsiteY32" fmla="*/ 32022 h 92946"/>
                    <a:gd name="connsiteX33" fmla="*/ 20226 w 26498"/>
                    <a:gd name="connsiteY33" fmla="*/ 30535 h 92946"/>
                    <a:gd name="connsiteX34" fmla="*/ 20226 w 26498"/>
                    <a:gd name="connsiteY34" fmla="*/ 29317 h 92946"/>
                    <a:gd name="connsiteX35" fmla="*/ 19820 w 26498"/>
                    <a:gd name="connsiteY35" fmla="*/ 28100 h 92946"/>
                    <a:gd name="connsiteX36" fmla="*/ 19550 w 26498"/>
                    <a:gd name="connsiteY36" fmla="*/ 26342 h 92946"/>
                    <a:gd name="connsiteX37" fmla="*/ 19550 w 26498"/>
                    <a:gd name="connsiteY37" fmla="*/ 26071 h 92946"/>
                    <a:gd name="connsiteX38" fmla="*/ 19279 w 26498"/>
                    <a:gd name="connsiteY38" fmla="*/ 24583 h 92946"/>
                    <a:gd name="connsiteX39" fmla="*/ 19009 w 26498"/>
                    <a:gd name="connsiteY39" fmla="*/ 21337 h 92946"/>
                    <a:gd name="connsiteX40" fmla="*/ 18874 w 26498"/>
                    <a:gd name="connsiteY40" fmla="*/ 19308 h 92946"/>
                    <a:gd name="connsiteX41" fmla="*/ 18738 w 26498"/>
                    <a:gd name="connsiteY41" fmla="*/ 17955 h 92946"/>
                    <a:gd name="connsiteX42" fmla="*/ 18197 w 26498"/>
                    <a:gd name="connsiteY42" fmla="*/ 16738 h 92946"/>
                    <a:gd name="connsiteX43" fmla="*/ 17927 w 26498"/>
                    <a:gd name="connsiteY43" fmla="*/ 15386 h 92946"/>
                    <a:gd name="connsiteX44" fmla="*/ 18062 w 26498"/>
                    <a:gd name="connsiteY44" fmla="*/ 14033 h 92946"/>
                    <a:gd name="connsiteX45" fmla="*/ 17656 w 26498"/>
                    <a:gd name="connsiteY45" fmla="*/ 11733 h 92946"/>
                    <a:gd name="connsiteX46" fmla="*/ 17791 w 26498"/>
                    <a:gd name="connsiteY46" fmla="*/ 9704 h 92946"/>
                    <a:gd name="connsiteX47" fmla="*/ 17250 w 26498"/>
                    <a:gd name="connsiteY47" fmla="*/ 8081 h 92946"/>
                    <a:gd name="connsiteX48" fmla="*/ 17521 w 26498"/>
                    <a:gd name="connsiteY48" fmla="*/ 6864 h 92946"/>
                    <a:gd name="connsiteX49" fmla="*/ 17385 w 26498"/>
                    <a:gd name="connsiteY49" fmla="*/ 4700 h 92946"/>
                    <a:gd name="connsiteX50" fmla="*/ 16574 w 26498"/>
                    <a:gd name="connsiteY50" fmla="*/ 2941 h 92946"/>
                    <a:gd name="connsiteX51" fmla="*/ 15762 w 26498"/>
                    <a:gd name="connsiteY51" fmla="*/ 777 h 92946"/>
                    <a:gd name="connsiteX52" fmla="*/ 15357 w 26498"/>
                    <a:gd name="connsiteY52" fmla="*/ 236 h 92946"/>
                    <a:gd name="connsiteX53" fmla="*/ 13328 w 26498"/>
                    <a:gd name="connsiteY53" fmla="*/ 507 h 92946"/>
                    <a:gd name="connsiteX54" fmla="*/ 12110 w 26498"/>
                    <a:gd name="connsiteY54" fmla="*/ 3347 h 92946"/>
                    <a:gd name="connsiteX55" fmla="*/ 11705 w 26498"/>
                    <a:gd name="connsiteY55" fmla="*/ 6458 h 92946"/>
                    <a:gd name="connsiteX56" fmla="*/ 12110 w 26498"/>
                    <a:gd name="connsiteY56" fmla="*/ 10380 h 92946"/>
                    <a:gd name="connsiteX57" fmla="*/ 11569 w 26498"/>
                    <a:gd name="connsiteY57" fmla="*/ 11463 h 92946"/>
                    <a:gd name="connsiteX58" fmla="*/ 11569 w 26498"/>
                    <a:gd name="connsiteY58" fmla="*/ 12274 h 92946"/>
                    <a:gd name="connsiteX59" fmla="*/ 11299 w 26498"/>
                    <a:gd name="connsiteY59" fmla="*/ 13356 h 92946"/>
                    <a:gd name="connsiteX60" fmla="*/ 11164 w 26498"/>
                    <a:gd name="connsiteY60" fmla="*/ 14574 h 92946"/>
                    <a:gd name="connsiteX61" fmla="*/ 10352 w 26498"/>
                    <a:gd name="connsiteY61" fmla="*/ 16062 h 92946"/>
                    <a:gd name="connsiteX62" fmla="*/ 10217 w 26498"/>
                    <a:gd name="connsiteY62" fmla="*/ 18361 h 92946"/>
                    <a:gd name="connsiteX63" fmla="*/ 9405 w 26498"/>
                    <a:gd name="connsiteY63" fmla="*/ 20119 h 92946"/>
                    <a:gd name="connsiteX64" fmla="*/ 9270 w 26498"/>
                    <a:gd name="connsiteY64" fmla="*/ 22284 h 92946"/>
                    <a:gd name="connsiteX65" fmla="*/ 9270 w 26498"/>
                    <a:gd name="connsiteY65" fmla="*/ 23366 h 92946"/>
                    <a:gd name="connsiteX66" fmla="*/ 8729 w 26498"/>
                    <a:gd name="connsiteY66" fmla="*/ 24718 h 92946"/>
                    <a:gd name="connsiteX67" fmla="*/ 8594 w 26498"/>
                    <a:gd name="connsiteY67" fmla="*/ 25665 h 92946"/>
                    <a:gd name="connsiteX68" fmla="*/ 8458 w 26498"/>
                    <a:gd name="connsiteY68" fmla="*/ 27288 h 92946"/>
                    <a:gd name="connsiteX69" fmla="*/ 8188 w 26498"/>
                    <a:gd name="connsiteY69" fmla="*/ 28235 h 92946"/>
                    <a:gd name="connsiteX70" fmla="*/ 8188 w 26498"/>
                    <a:gd name="connsiteY70" fmla="*/ 29723 h 92946"/>
                    <a:gd name="connsiteX71" fmla="*/ 7512 w 26498"/>
                    <a:gd name="connsiteY71" fmla="*/ 30670 h 92946"/>
                    <a:gd name="connsiteX72" fmla="*/ 7106 w 26498"/>
                    <a:gd name="connsiteY72" fmla="*/ 31752 h 92946"/>
                    <a:gd name="connsiteX73" fmla="*/ 7106 w 26498"/>
                    <a:gd name="connsiteY73" fmla="*/ 35269 h 92946"/>
                    <a:gd name="connsiteX74" fmla="*/ 7106 w 26498"/>
                    <a:gd name="connsiteY74" fmla="*/ 36215 h 92946"/>
                    <a:gd name="connsiteX75" fmla="*/ 6700 w 26498"/>
                    <a:gd name="connsiteY75" fmla="*/ 37433 h 92946"/>
                    <a:gd name="connsiteX76" fmla="*/ 6700 w 26498"/>
                    <a:gd name="connsiteY76" fmla="*/ 40409 h 92946"/>
                    <a:gd name="connsiteX77" fmla="*/ 6429 w 26498"/>
                    <a:gd name="connsiteY77" fmla="*/ 43249 h 92946"/>
                    <a:gd name="connsiteX78" fmla="*/ 6294 w 26498"/>
                    <a:gd name="connsiteY78" fmla="*/ 44467 h 92946"/>
                    <a:gd name="connsiteX79" fmla="*/ 5753 w 26498"/>
                    <a:gd name="connsiteY79" fmla="*/ 45278 h 92946"/>
                    <a:gd name="connsiteX80" fmla="*/ 5482 w 26498"/>
                    <a:gd name="connsiteY80" fmla="*/ 47442 h 92946"/>
                    <a:gd name="connsiteX81" fmla="*/ 4400 w 26498"/>
                    <a:gd name="connsiteY81" fmla="*/ 49742 h 92946"/>
                    <a:gd name="connsiteX82" fmla="*/ 4536 w 26498"/>
                    <a:gd name="connsiteY82" fmla="*/ 53664 h 92946"/>
                    <a:gd name="connsiteX83" fmla="*/ 4400 w 26498"/>
                    <a:gd name="connsiteY83" fmla="*/ 54340 h 92946"/>
                    <a:gd name="connsiteX84" fmla="*/ 3859 w 26498"/>
                    <a:gd name="connsiteY84" fmla="*/ 55558 h 92946"/>
                    <a:gd name="connsiteX85" fmla="*/ 3724 w 26498"/>
                    <a:gd name="connsiteY85" fmla="*/ 56776 h 92946"/>
                    <a:gd name="connsiteX86" fmla="*/ 3724 w 26498"/>
                    <a:gd name="connsiteY86" fmla="*/ 58940 h 92946"/>
                    <a:gd name="connsiteX87" fmla="*/ 3183 w 26498"/>
                    <a:gd name="connsiteY87" fmla="*/ 60427 h 92946"/>
                    <a:gd name="connsiteX88" fmla="*/ 2913 w 26498"/>
                    <a:gd name="connsiteY88" fmla="*/ 62456 h 92946"/>
                    <a:gd name="connsiteX89" fmla="*/ 2101 w 26498"/>
                    <a:gd name="connsiteY89" fmla="*/ 63809 h 92946"/>
                    <a:gd name="connsiteX90" fmla="*/ 1966 w 26498"/>
                    <a:gd name="connsiteY90" fmla="*/ 66109 h 92946"/>
                    <a:gd name="connsiteX91" fmla="*/ 1695 w 26498"/>
                    <a:gd name="connsiteY91" fmla="*/ 67596 h 92946"/>
                    <a:gd name="connsiteX92" fmla="*/ 1289 w 26498"/>
                    <a:gd name="connsiteY92" fmla="*/ 69355 h 92946"/>
                    <a:gd name="connsiteX93" fmla="*/ 1695 w 26498"/>
                    <a:gd name="connsiteY93" fmla="*/ 71113 h 92946"/>
                    <a:gd name="connsiteX94" fmla="*/ 1154 w 26498"/>
                    <a:gd name="connsiteY94" fmla="*/ 73007 h 92946"/>
                    <a:gd name="connsiteX95" fmla="*/ 1154 w 26498"/>
                    <a:gd name="connsiteY95" fmla="*/ 73818 h 92946"/>
                    <a:gd name="connsiteX96" fmla="*/ 884 w 26498"/>
                    <a:gd name="connsiteY96" fmla="*/ 74900 h 92946"/>
                    <a:gd name="connsiteX97" fmla="*/ 478 w 26498"/>
                    <a:gd name="connsiteY97" fmla="*/ 76118 h 92946"/>
                    <a:gd name="connsiteX98" fmla="*/ 1154 w 26498"/>
                    <a:gd name="connsiteY98" fmla="*/ 78823 h 92946"/>
                    <a:gd name="connsiteX99" fmla="*/ 613 w 26498"/>
                    <a:gd name="connsiteY99" fmla="*/ 80852 h 92946"/>
                    <a:gd name="connsiteX100" fmla="*/ 613 w 26498"/>
                    <a:gd name="connsiteY100" fmla="*/ 82069 h 92946"/>
                    <a:gd name="connsiteX101" fmla="*/ 478 w 26498"/>
                    <a:gd name="connsiteY101" fmla="*/ 83287 h 92946"/>
                    <a:gd name="connsiteX102" fmla="*/ 207 w 26498"/>
                    <a:gd name="connsiteY102" fmla="*/ 83692 h 92946"/>
                    <a:gd name="connsiteX103" fmla="*/ 1560 w 26498"/>
                    <a:gd name="connsiteY103" fmla="*/ 87209 h 92946"/>
                    <a:gd name="connsiteX104" fmla="*/ 1966 w 26498"/>
                    <a:gd name="connsiteY104" fmla="*/ 88021 h 92946"/>
                    <a:gd name="connsiteX105" fmla="*/ 2777 w 26498"/>
                    <a:gd name="connsiteY105" fmla="*/ 88832 h 92946"/>
                    <a:gd name="connsiteX106" fmla="*/ 3859 w 26498"/>
                    <a:gd name="connsiteY106" fmla="*/ 89238 h 92946"/>
                    <a:gd name="connsiteX107" fmla="*/ 4942 w 26498"/>
                    <a:gd name="connsiteY107" fmla="*/ 90185 h 92946"/>
                    <a:gd name="connsiteX108" fmla="*/ 6970 w 26498"/>
                    <a:gd name="connsiteY108" fmla="*/ 91267 h 92946"/>
                    <a:gd name="connsiteX109" fmla="*/ 8729 w 26498"/>
                    <a:gd name="connsiteY109" fmla="*/ 91402 h 92946"/>
                    <a:gd name="connsiteX110" fmla="*/ 11028 w 26498"/>
                    <a:gd name="connsiteY110" fmla="*/ 92214 h 92946"/>
                    <a:gd name="connsiteX111" fmla="*/ 12922 w 26498"/>
                    <a:gd name="connsiteY111" fmla="*/ 92890 h 92946"/>
                    <a:gd name="connsiteX112" fmla="*/ 14545 w 26498"/>
                    <a:gd name="connsiteY112" fmla="*/ 92755 h 92946"/>
                    <a:gd name="connsiteX113" fmla="*/ 14815 w 26498"/>
                    <a:gd name="connsiteY113" fmla="*/ 92620 h 92946"/>
                    <a:gd name="connsiteX114" fmla="*/ 15492 w 26498"/>
                    <a:gd name="connsiteY114" fmla="*/ 92755 h 92946"/>
                    <a:gd name="connsiteX115" fmla="*/ 16980 w 26498"/>
                    <a:gd name="connsiteY115" fmla="*/ 92214 h 92946"/>
                    <a:gd name="connsiteX116" fmla="*/ 18197 w 26498"/>
                    <a:gd name="connsiteY116" fmla="*/ 91267 h 92946"/>
                    <a:gd name="connsiteX117" fmla="*/ 20767 w 26498"/>
                    <a:gd name="connsiteY117" fmla="*/ 90726 h 92946"/>
                    <a:gd name="connsiteX118" fmla="*/ 21444 w 26498"/>
                    <a:gd name="connsiteY118" fmla="*/ 90185 h 92946"/>
                    <a:gd name="connsiteX119" fmla="*/ 21714 w 26498"/>
                    <a:gd name="connsiteY119" fmla="*/ 89644 h 92946"/>
                    <a:gd name="connsiteX120" fmla="*/ 23202 w 26498"/>
                    <a:gd name="connsiteY120" fmla="*/ 89103 h 92946"/>
                    <a:gd name="connsiteX121" fmla="*/ 24149 w 26498"/>
                    <a:gd name="connsiteY121" fmla="*/ 88156 h 92946"/>
                    <a:gd name="connsiteX122" fmla="*/ 24284 w 26498"/>
                    <a:gd name="connsiteY122" fmla="*/ 87480 h 92946"/>
                    <a:gd name="connsiteX123" fmla="*/ 24960 w 26498"/>
                    <a:gd name="connsiteY123" fmla="*/ 86804 h 92946"/>
                    <a:gd name="connsiteX124" fmla="*/ 24960 w 26498"/>
                    <a:gd name="connsiteY124" fmla="*/ 85315 h 92946"/>
                    <a:gd name="connsiteX125" fmla="*/ 25907 w 26498"/>
                    <a:gd name="connsiteY125" fmla="*/ 83557 h 92946"/>
                    <a:gd name="connsiteX126" fmla="*/ 26042 w 26498"/>
                    <a:gd name="connsiteY126" fmla="*/ 80581 h 9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498" h="92946">
                      <a:moveTo>
                        <a:pt x="26042" y="80581"/>
                      </a:moveTo>
                      <a:cubicBezTo>
                        <a:pt x="26448" y="79770"/>
                        <a:pt x="26584" y="78688"/>
                        <a:pt x="26448" y="77876"/>
                      </a:cubicBezTo>
                      <a:cubicBezTo>
                        <a:pt x="26448" y="77470"/>
                        <a:pt x="26177" y="77065"/>
                        <a:pt x="26042" y="76659"/>
                      </a:cubicBezTo>
                      <a:cubicBezTo>
                        <a:pt x="25907" y="76118"/>
                        <a:pt x="25907" y="75847"/>
                        <a:pt x="25907" y="75306"/>
                      </a:cubicBezTo>
                      <a:cubicBezTo>
                        <a:pt x="25907" y="74900"/>
                        <a:pt x="25772" y="74630"/>
                        <a:pt x="25637" y="74224"/>
                      </a:cubicBezTo>
                      <a:cubicBezTo>
                        <a:pt x="25501" y="73683"/>
                        <a:pt x="25637" y="73277"/>
                        <a:pt x="25637" y="72872"/>
                      </a:cubicBezTo>
                      <a:cubicBezTo>
                        <a:pt x="25772" y="72330"/>
                        <a:pt x="25637" y="71925"/>
                        <a:pt x="25501" y="71384"/>
                      </a:cubicBezTo>
                      <a:cubicBezTo>
                        <a:pt x="25095" y="70302"/>
                        <a:pt x="25772" y="69625"/>
                        <a:pt x="25907" y="68678"/>
                      </a:cubicBezTo>
                      <a:cubicBezTo>
                        <a:pt x="25907" y="68002"/>
                        <a:pt x="25637" y="67326"/>
                        <a:pt x="25366" y="66785"/>
                      </a:cubicBezTo>
                      <a:cubicBezTo>
                        <a:pt x="25231" y="66244"/>
                        <a:pt x="24960" y="65838"/>
                        <a:pt x="24960" y="65297"/>
                      </a:cubicBezTo>
                      <a:cubicBezTo>
                        <a:pt x="24960" y="64891"/>
                        <a:pt x="25095" y="64350"/>
                        <a:pt x="24960" y="63944"/>
                      </a:cubicBezTo>
                      <a:lnTo>
                        <a:pt x="24960" y="63944"/>
                      </a:lnTo>
                      <a:cubicBezTo>
                        <a:pt x="24960" y="63809"/>
                        <a:pt x="25095" y="63809"/>
                        <a:pt x="25095" y="63674"/>
                      </a:cubicBezTo>
                      <a:cubicBezTo>
                        <a:pt x="25366" y="62997"/>
                        <a:pt x="25366" y="62050"/>
                        <a:pt x="25231" y="61374"/>
                      </a:cubicBezTo>
                      <a:cubicBezTo>
                        <a:pt x="25095" y="60698"/>
                        <a:pt x="24690" y="60022"/>
                        <a:pt x="24419" y="59346"/>
                      </a:cubicBezTo>
                      <a:cubicBezTo>
                        <a:pt x="24149" y="58669"/>
                        <a:pt x="24419" y="57993"/>
                        <a:pt x="23878" y="57316"/>
                      </a:cubicBezTo>
                      <a:cubicBezTo>
                        <a:pt x="23608" y="57046"/>
                        <a:pt x="23202" y="56640"/>
                        <a:pt x="23067" y="56234"/>
                      </a:cubicBezTo>
                      <a:cubicBezTo>
                        <a:pt x="23067" y="55829"/>
                        <a:pt x="23202" y="55423"/>
                        <a:pt x="23202" y="55017"/>
                      </a:cubicBezTo>
                      <a:cubicBezTo>
                        <a:pt x="23202" y="54206"/>
                        <a:pt x="22931" y="53664"/>
                        <a:pt x="22661" y="52988"/>
                      </a:cubicBezTo>
                      <a:cubicBezTo>
                        <a:pt x="22255" y="52041"/>
                        <a:pt x="22796" y="51094"/>
                        <a:pt x="22661" y="50012"/>
                      </a:cubicBezTo>
                      <a:cubicBezTo>
                        <a:pt x="22661" y="49471"/>
                        <a:pt x="22255" y="49336"/>
                        <a:pt x="22120" y="48795"/>
                      </a:cubicBezTo>
                      <a:cubicBezTo>
                        <a:pt x="21984" y="48389"/>
                        <a:pt x="21984" y="47983"/>
                        <a:pt x="21984" y="47577"/>
                      </a:cubicBezTo>
                      <a:cubicBezTo>
                        <a:pt x="21984" y="47442"/>
                        <a:pt x="21984" y="47307"/>
                        <a:pt x="22120" y="47172"/>
                      </a:cubicBezTo>
                      <a:cubicBezTo>
                        <a:pt x="22255" y="46225"/>
                        <a:pt x="22390" y="45143"/>
                        <a:pt x="22120" y="44196"/>
                      </a:cubicBezTo>
                      <a:cubicBezTo>
                        <a:pt x="22120" y="43925"/>
                        <a:pt x="21984" y="43655"/>
                        <a:pt x="21849" y="43384"/>
                      </a:cubicBezTo>
                      <a:cubicBezTo>
                        <a:pt x="21714" y="42979"/>
                        <a:pt x="21714" y="42573"/>
                        <a:pt x="21714" y="42167"/>
                      </a:cubicBezTo>
                      <a:cubicBezTo>
                        <a:pt x="21714" y="41626"/>
                        <a:pt x="21308" y="41220"/>
                        <a:pt x="21308" y="40679"/>
                      </a:cubicBezTo>
                      <a:cubicBezTo>
                        <a:pt x="21308" y="40274"/>
                        <a:pt x="21444" y="39868"/>
                        <a:pt x="21444" y="39462"/>
                      </a:cubicBezTo>
                      <a:cubicBezTo>
                        <a:pt x="21444" y="39056"/>
                        <a:pt x="21308" y="38651"/>
                        <a:pt x="21173" y="38244"/>
                      </a:cubicBezTo>
                      <a:cubicBezTo>
                        <a:pt x="21038" y="37704"/>
                        <a:pt x="20767" y="37433"/>
                        <a:pt x="20767" y="36757"/>
                      </a:cubicBezTo>
                      <a:cubicBezTo>
                        <a:pt x="20767" y="36215"/>
                        <a:pt x="21038" y="35539"/>
                        <a:pt x="21173" y="34998"/>
                      </a:cubicBezTo>
                      <a:cubicBezTo>
                        <a:pt x="21308" y="34187"/>
                        <a:pt x="21038" y="33375"/>
                        <a:pt x="20767" y="32834"/>
                      </a:cubicBezTo>
                      <a:cubicBezTo>
                        <a:pt x="20632" y="32564"/>
                        <a:pt x="20497" y="32293"/>
                        <a:pt x="20361" y="32022"/>
                      </a:cubicBezTo>
                      <a:cubicBezTo>
                        <a:pt x="20091" y="31346"/>
                        <a:pt x="20226" y="31211"/>
                        <a:pt x="20226" y="30535"/>
                      </a:cubicBezTo>
                      <a:cubicBezTo>
                        <a:pt x="20226" y="30129"/>
                        <a:pt x="20226" y="29723"/>
                        <a:pt x="20226" y="29317"/>
                      </a:cubicBezTo>
                      <a:cubicBezTo>
                        <a:pt x="20226" y="28776"/>
                        <a:pt x="19955" y="28506"/>
                        <a:pt x="19820" y="28100"/>
                      </a:cubicBezTo>
                      <a:cubicBezTo>
                        <a:pt x="19685" y="27559"/>
                        <a:pt x="19550" y="27018"/>
                        <a:pt x="19550" y="26342"/>
                      </a:cubicBezTo>
                      <a:cubicBezTo>
                        <a:pt x="19550" y="26206"/>
                        <a:pt x="19550" y="26206"/>
                        <a:pt x="19550" y="26071"/>
                      </a:cubicBezTo>
                      <a:cubicBezTo>
                        <a:pt x="19550" y="25530"/>
                        <a:pt x="19414" y="25124"/>
                        <a:pt x="19279" y="24583"/>
                      </a:cubicBezTo>
                      <a:cubicBezTo>
                        <a:pt x="19144" y="23501"/>
                        <a:pt x="19414" y="22419"/>
                        <a:pt x="19009" y="21337"/>
                      </a:cubicBezTo>
                      <a:cubicBezTo>
                        <a:pt x="18874" y="20660"/>
                        <a:pt x="18874" y="19984"/>
                        <a:pt x="18874" y="19308"/>
                      </a:cubicBezTo>
                      <a:cubicBezTo>
                        <a:pt x="18874" y="18902"/>
                        <a:pt x="18874" y="18496"/>
                        <a:pt x="18738" y="17955"/>
                      </a:cubicBezTo>
                      <a:cubicBezTo>
                        <a:pt x="18603" y="17549"/>
                        <a:pt x="18197" y="17144"/>
                        <a:pt x="18197" y="16738"/>
                      </a:cubicBezTo>
                      <a:cubicBezTo>
                        <a:pt x="18062" y="16467"/>
                        <a:pt x="18062" y="15926"/>
                        <a:pt x="17927" y="15386"/>
                      </a:cubicBezTo>
                      <a:cubicBezTo>
                        <a:pt x="18062" y="14980"/>
                        <a:pt x="18062" y="14439"/>
                        <a:pt x="18062" y="14033"/>
                      </a:cubicBezTo>
                      <a:cubicBezTo>
                        <a:pt x="18062" y="13221"/>
                        <a:pt x="17791" y="12545"/>
                        <a:pt x="17656" y="11733"/>
                      </a:cubicBezTo>
                      <a:cubicBezTo>
                        <a:pt x="17656" y="11057"/>
                        <a:pt x="17927" y="10380"/>
                        <a:pt x="17791" y="9704"/>
                      </a:cubicBezTo>
                      <a:cubicBezTo>
                        <a:pt x="17656" y="9028"/>
                        <a:pt x="17250" y="8757"/>
                        <a:pt x="17250" y="8081"/>
                      </a:cubicBezTo>
                      <a:cubicBezTo>
                        <a:pt x="17250" y="7676"/>
                        <a:pt x="17521" y="7270"/>
                        <a:pt x="17521" y="6864"/>
                      </a:cubicBezTo>
                      <a:cubicBezTo>
                        <a:pt x="17521" y="6187"/>
                        <a:pt x="17385" y="5376"/>
                        <a:pt x="17385" y="4700"/>
                      </a:cubicBezTo>
                      <a:cubicBezTo>
                        <a:pt x="17250" y="4023"/>
                        <a:pt x="16709" y="3617"/>
                        <a:pt x="16574" y="2941"/>
                      </a:cubicBezTo>
                      <a:cubicBezTo>
                        <a:pt x="16304" y="1994"/>
                        <a:pt x="16439" y="1183"/>
                        <a:pt x="15762" y="777"/>
                      </a:cubicBezTo>
                      <a:cubicBezTo>
                        <a:pt x="15762" y="507"/>
                        <a:pt x="15627" y="371"/>
                        <a:pt x="15357" y="236"/>
                      </a:cubicBezTo>
                      <a:cubicBezTo>
                        <a:pt x="14680" y="-170"/>
                        <a:pt x="13869" y="-34"/>
                        <a:pt x="13328" y="507"/>
                      </a:cubicBezTo>
                      <a:cubicBezTo>
                        <a:pt x="12651" y="1183"/>
                        <a:pt x="12381" y="2400"/>
                        <a:pt x="12110" y="3347"/>
                      </a:cubicBezTo>
                      <a:cubicBezTo>
                        <a:pt x="11840" y="4429"/>
                        <a:pt x="11434" y="5376"/>
                        <a:pt x="11705" y="6458"/>
                      </a:cubicBezTo>
                      <a:cubicBezTo>
                        <a:pt x="11975" y="7676"/>
                        <a:pt x="12381" y="9028"/>
                        <a:pt x="12110" y="10380"/>
                      </a:cubicBezTo>
                      <a:cubicBezTo>
                        <a:pt x="11975" y="10786"/>
                        <a:pt x="11705" y="11057"/>
                        <a:pt x="11569" y="11463"/>
                      </a:cubicBezTo>
                      <a:cubicBezTo>
                        <a:pt x="11434" y="11733"/>
                        <a:pt x="11569" y="12004"/>
                        <a:pt x="11569" y="12274"/>
                      </a:cubicBezTo>
                      <a:cubicBezTo>
                        <a:pt x="11569" y="12680"/>
                        <a:pt x="11434" y="12950"/>
                        <a:pt x="11299" y="13356"/>
                      </a:cubicBezTo>
                      <a:cubicBezTo>
                        <a:pt x="11164" y="13762"/>
                        <a:pt x="11299" y="14168"/>
                        <a:pt x="11164" y="14574"/>
                      </a:cubicBezTo>
                      <a:cubicBezTo>
                        <a:pt x="11028" y="15115"/>
                        <a:pt x="10622" y="15520"/>
                        <a:pt x="10352" y="16062"/>
                      </a:cubicBezTo>
                      <a:cubicBezTo>
                        <a:pt x="10082" y="16738"/>
                        <a:pt x="10082" y="17685"/>
                        <a:pt x="10217" y="18361"/>
                      </a:cubicBezTo>
                      <a:cubicBezTo>
                        <a:pt x="10082" y="19037"/>
                        <a:pt x="9540" y="19579"/>
                        <a:pt x="9405" y="20119"/>
                      </a:cubicBezTo>
                      <a:cubicBezTo>
                        <a:pt x="9135" y="20796"/>
                        <a:pt x="9270" y="21472"/>
                        <a:pt x="9270" y="22284"/>
                      </a:cubicBezTo>
                      <a:cubicBezTo>
                        <a:pt x="9270" y="22689"/>
                        <a:pt x="9270" y="23095"/>
                        <a:pt x="9270" y="23366"/>
                      </a:cubicBezTo>
                      <a:cubicBezTo>
                        <a:pt x="9270" y="23907"/>
                        <a:pt x="8864" y="24312"/>
                        <a:pt x="8729" y="24718"/>
                      </a:cubicBezTo>
                      <a:cubicBezTo>
                        <a:pt x="8594" y="24989"/>
                        <a:pt x="8594" y="25395"/>
                        <a:pt x="8594" y="25665"/>
                      </a:cubicBezTo>
                      <a:cubicBezTo>
                        <a:pt x="8594" y="26342"/>
                        <a:pt x="8729" y="26612"/>
                        <a:pt x="8458" y="27288"/>
                      </a:cubicBezTo>
                      <a:cubicBezTo>
                        <a:pt x="8323" y="27559"/>
                        <a:pt x="8323" y="27829"/>
                        <a:pt x="8188" y="28235"/>
                      </a:cubicBezTo>
                      <a:cubicBezTo>
                        <a:pt x="8188" y="28776"/>
                        <a:pt x="8323" y="29182"/>
                        <a:pt x="8188" y="29723"/>
                      </a:cubicBezTo>
                      <a:cubicBezTo>
                        <a:pt x="8052" y="29994"/>
                        <a:pt x="7782" y="30399"/>
                        <a:pt x="7512" y="30670"/>
                      </a:cubicBezTo>
                      <a:cubicBezTo>
                        <a:pt x="7376" y="30941"/>
                        <a:pt x="7241" y="31346"/>
                        <a:pt x="7106" y="31752"/>
                      </a:cubicBezTo>
                      <a:cubicBezTo>
                        <a:pt x="6700" y="32834"/>
                        <a:pt x="6835" y="34187"/>
                        <a:pt x="7106" y="35269"/>
                      </a:cubicBezTo>
                      <a:cubicBezTo>
                        <a:pt x="7106" y="35539"/>
                        <a:pt x="7106" y="35810"/>
                        <a:pt x="7106" y="36215"/>
                      </a:cubicBezTo>
                      <a:cubicBezTo>
                        <a:pt x="6970" y="36621"/>
                        <a:pt x="6700" y="37027"/>
                        <a:pt x="6700" y="37433"/>
                      </a:cubicBezTo>
                      <a:cubicBezTo>
                        <a:pt x="6565" y="38380"/>
                        <a:pt x="6835" y="39462"/>
                        <a:pt x="6700" y="40409"/>
                      </a:cubicBezTo>
                      <a:cubicBezTo>
                        <a:pt x="6700" y="41355"/>
                        <a:pt x="6294" y="42302"/>
                        <a:pt x="6429" y="43249"/>
                      </a:cubicBezTo>
                      <a:cubicBezTo>
                        <a:pt x="6429" y="43790"/>
                        <a:pt x="6565" y="44061"/>
                        <a:pt x="6294" y="44467"/>
                      </a:cubicBezTo>
                      <a:cubicBezTo>
                        <a:pt x="6159" y="44737"/>
                        <a:pt x="5888" y="45007"/>
                        <a:pt x="5753" y="45278"/>
                      </a:cubicBezTo>
                      <a:cubicBezTo>
                        <a:pt x="5482" y="45954"/>
                        <a:pt x="5618" y="46631"/>
                        <a:pt x="5482" y="47442"/>
                      </a:cubicBezTo>
                      <a:cubicBezTo>
                        <a:pt x="5482" y="48254"/>
                        <a:pt x="4671" y="48930"/>
                        <a:pt x="4400" y="49742"/>
                      </a:cubicBezTo>
                      <a:cubicBezTo>
                        <a:pt x="4130" y="50824"/>
                        <a:pt x="4130" y="52447"/>
                        <a:pt x="4536" y="53664"/>
                      </a:cubicBezTo>
                      <a:cubicBezTo>
                        <a:pt x="4536" y="53935"/>
                        <a:pt x="4536" y="54070"/>
                        <a:pt x="4400" y="54340"/>
                      </a:cubicBezTo>
                      <a:cubicBezTo>
                        <a:pt x="4265" y="54746"/>
                        <a:pt x="3995" y="55152"/>
                        <a:pt x="3859" y="55558"/>
                      </a:cubicBezTo>
                      <a:cubicBezTo>
                        <a:pt x="3724" y="55964"/>
                        <a:pt x="3724" y="56370"/>
                        <a:pt x="3724" y="56776"/>
                      </a:cubicBezTo>
                      <a:cubicBezTo>
                        <a:pt x="3859" y="57722"/>
                        <a:pt x="4265" y="57993"/>
                        <a:pt x="3724" y="58940"/>
                      </a:cubicBezTo>
                      <a:cubicBezTo>
                        <a:pt x="3454" y="59480"/>
                        <a:pt x="3319" y="59886"/>
                        <a:pt x="3183" y="60427"/>
                      </a:cubicBezTo>
                      <a:cubicBezTo>
                        <a:pt x="3183" y="61104"/>
                        <a:pt x="3319" y="61780"/>
                        <a:pt x="2913" y="62456"/>
                      </a:cubicBezTo>
                      <a:cubicBezTo>
                        <a:pt x="2642" y="62862"/>
                        <a:pt x="2372" y="63268"/>
                        <a:pt x="2101" y="63809"/>
                      </a:cubicBezTo>
                      <a:cubicBezTo>
                        <a:pt x="1830" y="64620"/>
                        <a:pt x="1830" y="65432"/>
                        <a:pt x="1966" y="66109"/>
                      </a:cubicBezTo>
                      <a:cubicBezTo>
                        <a:pt x="1966" y="66649"/>
                        <a:pt x="1830" y="67055"/>
                        <a:pt x="1695" y="67596"/>
                      </a:cubicBezTo>
                      <a:cubicBezTo>
                        <a:pt x="1425" y="68137"/>
                        <a:pt x="1154" y="68678"/>
                        <a:pt x="1289" y="69355"/>
                      </a:cubicBezTo>
                      <a:cubicBezTo>
                        <a:pt x="1425" y="70031"/>
                        <a:pt x="1695" y="70437"/>
                        <a:pt x="1695" y="71113"/>
                      </a:cubicBezTo>
                      <a:cubicBezTo>
                        <a:pt x="1695" y="71789"/>
                        <a:pt x="1289" y="72330"/>
                        <a:pt x="1154" y="73007"/>
                      </a:cubicBezTo>
                      <a:cubicBezTo>
                        <a:pt x="1154" y="73277"/>
                        <a:pt x="1154" y="73548"/>
                        <a:pt x="1154" y="73818"/>
                      </a:cubicBezTo>
                      <a:cubicBezTo>
                        <a:pt x="1154" y="74224"/>
                        <a:pt x="1019" y="74495"/>
                        <a:pt x="884" y="74900"/>
                      </a:cubicBezTo>
                      <a:cubicBezTo>
                        <a:pt x="613" y="75306"/>
                        <a:pt x="478" y="75712"/>
                        <a:pt x="478" y="76118"/>
                      </a:cubicBezTo>
                      <a:cubicBezTo>
                        <a:pt x="343" y="77065"/>
                        <a:pt x="749" y="78011"/>
                        <a:pt x="1154" y="78823"/>
                      </a:cubicBezTo>
                      <a:cubicBezTo>
                        <a:pt x="1019" y="79499"/>
                        <a:pt x="749" y="80175"/>
                        <a:pt x="613" y="80852"/>
                      </a:cubicBezTo>
                      <a:cubicBezTo>
                        <a:pt x="613" y="81258"/>
                        <a:pt x="613" y="81664"/>
                        <a:pt x="613" y="82069"/>
                      </a:cubicBezTo>
                      <a:cubicBezTo>
                        <a:pt x="613" y="82475"/>
                        <a:pt x="749" y="82881"/>
                        <a:pt x="478" y="83287"/>
                      </a:cubicBezTo>
                      <a:cubicBezTo>
                        <a:pt x="478" y="83422"/>
                        <a:pt x="343" y="83557"/>
                        <a:pt x="207" y="83692"/>
                      </a:cubicBezTo>
                      <a:cubicBezTo>
                        <a:pt x="-334" y="84910"/>
                        <a:pt x="207" y="86668"/>
                        <a:pt x="1560" y="87209"/>
                      </a:cubicBezTo>
                      <a:cubicBezTo>
                        <a:pt x="1695" y="87480"/>
                        <a:pt x="1830" y="87750"/>
                        <a:pt x="1966" y="88021"/>
                      </a:cubicBezTo>
                      <a:cubicBezTo>
                        <a:pt x="2236" y="88291"/>
                        <a:pt x="2507" y="88562"/>
                        <a:pt x="2777" y="88832"/>
                      </a:cubicBezTo>
                      <a:cubicBezTo>
                        <a:pt x="3183" y="88967"/>
                        <a:pt x="3454" y="89103"/>
                        <a:pt x="3859" y="89238"/>
                      </a:cubicBezTo>
                      <a:cubicBezTo>
                        <a:pt x="4400" y="89509"/>
                        <a:pt x="4536" y="89779"/>
                        <a:pt x="4942" y="90185"/>
                      </a:cubicBezTo>
                      <a:cubicBezTo>
                        <a:pt x="5482" y="90726"/>
                        <a:pt x="6294" y="90997"/>
                        <a:pt x="6970" y="91267"/>
                      </a:cubicBezTo>
                      <a:cubicBezTo>
                        <a:pt x="7512" y="91537"/>
                        <a:pt x="8188" y="91673"/>
                        <a:pt x="8729" y="91402"/>
                      </a:cubicBezTo>
                      <a:cubicBezTo>
                        <a:pt x="9270" y="92214"/>
                        <a:pt x="10217" y="92214"/>
                        <a:pt x="11028" y="92214"/>
                      </a:cubicBezTo>
                      <a:cubicBezTo>
                        <a:pt x="11705" y="92214"/>
                        <a:pt x="12245" y="92755"/>
                        <a:pt x="12922" y="92890"/>
                      </a:cubicBezTo>
                      <a:cubicBezTo>
                        <a:pt x="13598" y="93025"/>
                        <a:pt x="14004" y="92890"/>
                        <a:pt x="14545" y="92755"/>
                      </a:cubicBezTo>
                      <a:cubicBezTo>
                        <a:pt x="14680" y="92755"/>
                        <a:pt x="14680" y="92620"/>
                        <a:pt x="14815" y="92620"/>
                      </a:cubicBezTo>
                      <a:cubicBezTo>
                        <a:pt x="14951" y="92620"/>
                        <a:pt x="15357" y="92755"/>
                        <a:pt x="15492" y="92755"/>
                      </a:cubicBezTo>
                      <a:cubicBezTo>
                        <a:pt x="16033" y="92755"/>
                        <a:pt x="16574" y="92484"/>
                        <a:pt x="16980" y="92214"/>
                      </a:cubicBezTo>
                      <a:cubicBezTo>
                        <a:pt x="17385" y="91943"/>
                        <a:pt x="17791" y="91673"/>
                        <a:pt x="18197" y="91267"/>
                      </a:cubicBezTo>
                      <a:cubicBezTo>
                        <a:pt x="19009" y="91673"/>
                        <a:pt x="20091" y="91132"/>
                        <a:pt x="20767" y="90726"/>
                      </a:cubicBezTo>
                      <a:cubicBezTo>
                        <a:pt x="21038" y="90591"/>
                        <a:pt x="21308" y="90320"/>
                        <a:pt x="21444" y="90185"/>
                      </a:cubicBezTo>
                      <a:cubicBezTo>
                        <a:pt x="21579" y="90050"/>
                        <a:pt x="21579" y="89779"/>
                        <a:pt x="21714" y="89644"/>
                      </a:cubicBezTo>
                      <a:cubicBezTo>
                        <a:pt x="21984" y="89374"/>
                        <a:pt x="22796" y="89238"/>
                        <a:pt x="23202" y="89103"/>
                      </a:cubicBezTo>
                      <a:cubicBezTo>
                        <a:pt x="23608" y="88832"/>
                        <a:pt x="23878" y="88697"/>
                        <a:pt x="24149" y="88156"/>
                      </a:cubicBezTo>
                      <a:cubicBezTo>
                        <a:pt x="24284" y="88021"/>
                        <a:pt x="24284" y="87750"/>
                        <a:pt x="24284" y="87480"/>
                      </a:cubicBezTo>
                      <a:cubicBezTo>
                        <a:pt x="24419" y="87209"/>
                        <a:pt x="24690" y="87074"/>
                        <a:pt x="24960" y="86804"/>
                      </a:cubicBezTo>
                      <a:cubicBezTo>
                        <a:pt x="25501" y="86262"/>
                        <a:pt x="25231" y="85857"/>
                        <a:pt x="24960" y="85315"/>
                      </a:cubicBezTo>
                      <a:cubicBezTo>
                        <a:pt x="25501" y="84774"/>
                        <a:pt x="25772" y="84234"/>
                        <a:pt x="25907" y="83557"/>
                      </a:cubicBezTo>
                      <a:cubicBezTo>
                        <a:pt x="26313" y="82340"/>
                        <a:pt x="25907" y="81528"/>
                        <a:pt x="26042" y="80581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564" name="Graphic 2">
                  <a:extLst>
                    <a:ext uri="{FF2B5EF4-FFF2-40B4-BE49-F238E27FC236}">
                      <a16:creationId xmlns:a16="http://schemas.microsoft.com/office/drawing/2014/main" id="{C234766E-1C76-8DAD-2EA4-E5892B61416F}"/>
                    </a:ext>
                  </a:extLst>
                </p:cNvPr>
                <p:cNvGrpSpPr/>
                <p:nvPr/>
              </p:nvGrpSpPr>
              <p:grpSpPr>
                <a:xfrm>
                  <a:off x="8047410" y="5066225"/>
                  <a:ext cx="22443" cy="90045"/>
                  <a:chOff x="8047410" y="5066225"/>
                  <a:chExt cx="22443" cy="90045"/>
                </a:xfrm>
                <a:solidFill>
                  <a:srgbClr val="85B126"/>
                </a:solidFill>
              </p:grpSpPr>
              <p:sp>
                <p:nvSpPr>
                  <p:cNvPr id="630" name="Freeform: Shape 6468">
                    <a:extLst>
                      <a:ext uri="{FF2B5EF4-FFF2-40B4-BE49-F238E27FC236}">
                        <a16:creationId xmlns:a16="http://schemas.microsoft.com/office/drawing/2014/main" id="{74EF3927-19E6-62ED-ED92-A9EBA7ADC8EF}"/>
                      </a:ext>
                    </a:extLst>
                  </p:cNvPr>
                  <p:cNvSpPr/>
                  <p:nvPr/>
                </p:nvSpPr>
                <p:spPr>
                  <a:xfrm>
                    <a:off x="8047410" y="5066225"/>
                    <a:ext cx="22443" cy="90045"/>
                  </a:xfrm>
                  <a:custGeom>
                    <a:avLst/>
                    <a:gdLst>
                      <a:gd name="connsiteX0" fmla="*/ 22387 w 22443"/>
                      <a:gd name="connsiteY0" fmla="*/ 77876 h 90045"/>
                      <a:gd name="connsiteX1" fmla="*/ 21981 w 22443"/>
                      <a:gd name="connsiteY1" fmla="*/ 76659 h 90045"/>
                      <a:gd name="connsiteX2" fmla="*/ 21846 w 22443"/>
                      <a:gd name="connsiteY2" fmla="*/ 75306 h 90045"/>
                      <a:gd name="connsiteX3" fmla="*/ 21576 w 22443"/>
                      <a:gd name="connsiteY3" fmla="*/ 74224 h 90045"/>
                      <a:gd name="connsiteX4" fmla="*/ 21576 w 22443"/>
                      <a:gd name="connsiteY4" fmla="*/ 72872 h 90045"/>
                      <a:gd name="connsiteX5" fmla="*/ 21440 w 22443"/>
                      <a:gd name="connsiteY5" fmla="*/ 71384 h 90045"/>
                      <a:gd name="connsiteX6" fmla="*/ 21846 w 22443"/>
                      <a:gd name="connsiteY6" fmla="*/ 68678 h 90045"/>
                      <a:gd name="connsiteX7" fmla="*/ 21305 w 22443"/>
                      <a:gd name="connsiteY7" fmla="*/ 66785 h 90045"/>
                      <a:gd name="connsiteX8" fmla="*/ 20899 w 22443"/>
                      <a:gd name="connsiteY8" fmla="*/ 65297 h 90045"/>
                      <a:gd name="connsiteX9" fmla="*/ 20899 w 22443"/>
                      <a:gd name="connsiteY9" fmla="*/ 63944 h 90045"/>
                      <a:gd name="connsiteX10" fmla="*/ 20899 w 22443"/>
                      <a:gd name="connsiteY10" fmla="*/ 63944 h 90045"/>
                      <a:gd name="connsiteX11" fmla="*/ 21035 w 22443"/>
                      <a:gd name="connsiteY11" fmla="*/ 63674 h 90045"/>
                      <a:gd name="connsiteX12" fmla="*/ 21170 w 22443"/>
                      <a:gd name="connsiteY12" fmla="*/ 61374 h 90045"/>
                      <a:gd name="connsiteX13" fmla="*/ 20358 w 22443"/>
                      <a:gd name="connsiteY13" fmla="*/ 59346 h 90045"/>
                      <a:gd name="connsiteX14" fmla="*/ 19817 w 22443"/>
                      <a:gd name="connsiteY14" fmla="*/ 57316 h 90045"/>
                      <a:gd name="connsiteX15" fmla="*/ 19006 w 22443"/>
                      <a:gd name="connsiteY15" fmla="*/ 56234 h 90045"/>
                      <a:gd name="connsiteX16" fmla="*/ 19141 w 22443"/>
                      <a:gd name="connsiteY16" fmla="*/ 55017 h 90045"/>
                      <a:gd name="connsiteX17" fmla="*/ 18600 w 22443"/>
                      <a:gd name="connsiteY17" fmla="*/ 52988 h 90045"/>
                      <a:gd name="connsiteX18" fmla="*/ 18600 w 22443"/>
                      <a:gd name="connsiteY18" fmla="*/ 50012 h 90045"/>
                      <a:gd name="connsiteX19" fmla="*/ 18059 w 22443"/>
                      <a:gd name="connsiteY19" fmla="*/ 48795 h 90045"/>
                      <a:gd name="connsiteX20" fmla="*/ 17923 w 22443"/>
                      <a:gd name="connsiteY20" fmla="*/ 47577 h 90045"/>
                      <a:gd name="connsiteX21" fmla="*/ 18059 w 22443"/>
                      <a:gd name="connsiteY21" fmla="*/ 47172 h 90045"/>
                      <a:gd name="connsiteX22" fmla="*/ 18059 w 22443"/>
                      <a:gd name="connsiteY22" fmla="*/ 44196 h 90045"/>
                      <a:gd name="connsiteX23" fmla="*/ 17788 w 22443"/>
                      <a:gd name="connsiteY23" fmla="*/ 43384 h 90045"/>
                      <a:gd name="connsiteX24" fmla="*/ 17653 w 22443"/>
                      <a:gd name="connsiteY24" fmla="*/ 42167 h 90045"/>
                      <a:gd name="connsiteX25" fmla="*/ 17247 w 22443"/>
                      <a:gd name="connsiteY25" fmla="*/ 40679 h 90045"/>
                      <a:gd name="connsiteX26" fmla="*/ 17383 w 22443"/>
                      <a:gd name="connsiteY26" fmla="*/ 39462 h 90045"/>
                      <a:gd name="connsiteX27" fmla="*/ 17112 w 22443"/>
                      <a:gd name="connsiteY27" fmla="*/ 38244 h 90045"/>
                      <a:gd name="connsiteX28" fmla="*/ 16706 w 22443"/>
                      <a:gd name="connsiteY28" fmla="*/ 36757 h 90045"/>
                      <a:gd name="connsiteX29" fmla="*/ 17112 w 22443"/>
                      <a:gd name="connsiteY29" fmla="*/ 34998 h 90045"/>
                      <a:gd name="connsiteX30" fmla="*/ 16706 w 22443"/>
                      <a:gd name="connsiteY30" fmla="*/ 32834 h 90045"/>
                      <a:gd name="connsiteX31" fmla="*/ 16300 w 22443"/>
                      <a:gd name="connsiteY31" fmla="*/ 32022 h 90045"/>
                      <a:gd name="connsiteX32" fmla="*/ 16165 w 22443"/>
                      <a:gd name="connsiteY32" fmla="*/ 30535 h 90045"/>
                      <a:gd name="connsiteX33" fmla="*/ 16165 w 22443"/>
                      <a:gd name="connsiteY33" fmla="*/ 29317 h 90045"/>
                      <a:gd name="connsiteX34" fmla="*/ 15760 w 22443"/>
                      <a:gd name="connsiteY34" fmla="*/ 28100 h 90045"/>
                      <a:gd name="connsiteX35" fmla="*/ 15489 w 22443"/>
                      <a:gd name="connsiteY35" fmla="*/ 26342 h 90045"/>
                      <a:gd name="connsiteX36" fmla="*/ 15489 w 22443"/>
                      <a:gd name="connsiteY36" fmla="*/ 26071 h 90045"/>
                      <a:gd name="connsiteX37" fmla="*/ 15218 w 22443"/>
                      <a:gd name="connsiteY37" fmla="*/ 24583 h 90045"/>
                      <a:gd name="connsiteX38" fmla="*/ 14948 w 22443"/>
                      <a:gd name="connsiteY38" fmla="*/ 21337 h 90045"/>
                      <a:gd name="connsiteX39" fmla="*/ 14813 w 22443"/>
                      <a:gd name="connsiteY39" fmla="*/ 19308 h 90045"/>
                      <a:gd name="connsiteX40" fmla="*/ 14677 w 22443"/>
                      <a:gd name="connsiteY40" fmla="*/ 17955 h 90045"/>
                      <a:gd name="connsiteX41" fmla="*/ 14136 w 22443"/>
                      <a:gd name="connsiteY41" fmla="*/ 16738 h 90045"/>
                      <a:gd name="connsiteX42" fmla="*/ 13866 w 22443"/>
                      <a:gd name="connsiteY42" fmla="*/ 15386 h 90045"/>
                      <a:gd name="connsiteX43" fmla="*/ 14001 w 22443"/>
                      <a:gd name="connsiteY43" fmla="*/ 14033 h 90045"/>
                      <a:gd name="connsiteX44" fmla="*/ 13595 w 22443"/>
                      <a:gd name="connsiteY44" fmla="*/ 11733 h 90045"/>
                      <a:gd name="connsiteX45" fmla="*/ 13730 w 22443"/>
                      <a:gd name="connsiteY45" fmla="*/ 9704 h 90045"/>
                      <a:gd name="connsiteX46" fmla="*/ 13190 w 22443"/>
                      <a:gd name="connsiteY46" fmla="*/ 8081 h 90045"/>
                      <a:gd name="connsiteX47" fmla="*/ 13460 w 22443"/>
                      <a:gd name="connsiteY47" fmla="*/ 6864 h 90045"/>
                      <a:gd name="connsiteX48" fmla="*/ 13325 w 22443"/>
                      <a:gd name="connsiteY48" fmla="*/ 4700 h 90045"/>
                      <a:gd name="connsiteX49" fmla="*/ 12513 w 22443"/>
                      <a:gd name="connsiteY49" fmla="*/ 2941 h 90045"/>
                      <a:gd name="connsiteX50" fmla="*/ 11701 w 22443"/>
                      <a:gd name="connsiteY50" fmla="*/ 777 h 90045"/>
                      <a:gd name="connsiteX51" fmla="*/ 11296 w 22443"/>
                      <a:gd name="connsiteY51" fmla="*/ 236 h 90045"/>
                      <a:gd name="connsiteX52" fmla="*/ 9267 w 22443"/>
                      <a:gd name="connsiteY52" fmla="*/ 507 h 90045"/>
                      <a:gd name="connsiteX53" fmla="*/ 8050 w 22443"/>
                      <a:gd name="connsiteY53" fmla="*/ 3347 h 90045"/>
                      <a:gd name="connsiteX54" fmla="*/ 7779 w 22443"/>
                      <a:gd name="connsiteY54" fmla="*/ 4294 h 90045"/>
                      <a:gd name="connsiteX55" fmla="*/ 8185 w 22443"/>
                      <a:gd name="connsiteY55" fmla="*/ 4970 h 90045"/>
                      <a:gd name="connsiteX56" fmla="*/ 8050 w 22443"/>
                      <a:gd name="connsiteY56" fmla="*/ 6187 h 90045"/>
                      <a:gd name="connsiteX57" fmla="*/ 8320 w 22443"/>
                      <a:gd name="connsiteY57" fmla="*/ 6864 h 90045"/>
                      <a:gd name="connsiteX58" fmla="*/ 8726 w 22443"/>
                      <a:gd name="connsiteY58" fmla="*/ 7134 h 90045"/>
                      <a:gd name="connsiteX59" fmla="*/ 8726 w 22443"/>
                      <a:gd name="connsiteY59" fmla="*/ 7134 h 90045"/>
                      <a:gd name="connsiteX60" fmla="*/ 8726 w 22443"/>
                      <a:gd name="connsiteY60" fmla="*/ 7405 h 90045"/>
                      <a:gd name="connsiteX61" fmla="*/ 8590 w 22443"/>
                      <a:gd name="connsiteY61" fmla="*/ 7946 h 90045"/>
                      <a:gd name="connsiteX62" fmla="*/ 8455 w 22443"/>
                      <a:gd name="connsiteY62" fmla="*/ 8893 h 90045"/>
                      <a:gd name="connsiteX63" fmla="*/ 9267 w 22443"/>
                      <a:gd name="connsiteY63" fmla="*/ 10110 h 90045"/>
                      <a:gd name="connsiteX64" fmla="*/ 9131 w 22443"/>
                      <a:gd name="connsiteY64" fmla="*/ 10516 h 90045"/>
                      <a:gd name="connsiteX65" fmla="*/ 8726 w 22443"/>
                      <a:gd name="connsiteY65" fmla="*/ 10651 h 90045"/>
                      <a:gd name="connsiteX66" fmla="*/ 7914 w 22443"/>
                      <a:gd name="connsiteY66" fmla="*/ 11463 h 90045"/>
                      <a:gd name="connsiteX67" fmla="*/ 8050 w 22443"/>
                      <a:gd name="connsiteY67" fmla="*/ 12950 h 90045"/>
                      <a:gd name="connsiteX68" fmla="*/ 7373 w 22443"/>
                      <a:gd name="connsiteY68" fmla="*/ 14168 h 90045"/>
                      <a:gd name="connsiteX69" fmla="*/ 7779 w 22443"/>
                      <a:gd name="connsiteY69" fmla="*/ 15656 h 90045"/>
                      <a:gd name="connsiteX70" fmla="*/ 7373 w 22443"/>
                      <a:gd name="connsiteY70" fmla="*/ 16873 h 90045"/>
                      <a:gd name="connsiteX71" fmla="*/ 7644 w 22443"/>
                      <a:gd name="connsiteY71" fmla="*/ 17820 h 90045"/>
                      <a:gd name="connsiteX72" fmla="*/ 8050 w 22443"/>
                      <a:gd name="connsiteY72" fmla="*/ 18090 h 90045"/>
                      <a:gd name="connsiteX73" fmla="*/ 7914 w 22443"/>
                      <a:gd name="connsiteY73" fmla="*/ 18496 h 90045"/>
                      <a:gd name="connsiteX74" fmla="*/ 7914 w 22443"/>
                      <a:gd name="connsiteY74" fmla="*/ 19037 h 90045"/>
                      <a:gd name="connsiteX75" fmla="*/ 7779 w 22443"/>
                      <a:gd name="connsiteY75" fmla="*/ 19714 h 90045"/>
                      <a:gd name="connsiteX76" fmla="*/ 8185 w 22443"/>
                      <a:gd name="connsiteY76" fmla="*/ 21743 h 90045"/>
                      <a:gd name="connsiteX77" fmla="*/ 7779 w 22443"/>
                      <a:gd name="connsiteY77" fmla="*/ 22419 h 90045"/>
                      <a:gd name="connsiteX78" fmla="*/ 8050 w 22443"/>
                      <a:gd name="connsiteY78" fmla="*/ 23636 h 90045"/>
                      <a:gd name="connsiteX79" fmla="*/ 7103 w 22443"/>
                      <a:gd name="connsiteY79" fmla="*/ 24583 h 90045"/>
                      <a:gd name="connsiteX80" fmla="*/ 7103 w 22443"/>
                      <a:gd name="connsiteY80" fmla="*/ 25259 h 90045"/>
                      <a:gd name="connsiteX81" fmla="*/ 5344 w 22443"/>
                      <a:gd name="connsiteY81" fmla="*/ 25936 h 90045"/>
                      <a:gd name="connsiteX82" fmla="*/ 5750 w 22443"/>
                      <a:gd name="connsiteY82" fmla="*/ 28235 h 90045"/>
                      <a:gd name="connsiteX83" fmla="*/ 5480 w 22443"/>
                      <a:gd name="connsiteY83" fmla="*/ 28641 h 90045"/>
                      <a:gd name="connsiteX84" fmla="*/ 5615 w 22443"/>
                      <a:gd name="connsiteY84" fmla="*/ 29723 h 90045"/>
                      <a:gd name="connsiteX85" fmla="*/ 6021 w 22443"/>
                      <a:gd name="connsiteY85" fmla="*/ 29994 h 90045"/>
                      <a:gd name="connsiteX86" fmla="*/ 6561 w 22443"/>
                      <a:gd name="connsiteY86" fmla="*/ 30399 h 90045"/>
                      <a:gd name="connsiteX87" fmla="*/ 6561 w 22443"/>
                      <a:gd name="connsiteY87" fmla="*/ 30805 h 90045"/>
                      <a:gd name="connsiteX88" fmla="*/ 7103 w 22443"/>
                      <a:gd name="connsiteY88" fmla="*/ 33916 h 90045"/>
                      <a:gd name="connsiteX89" fmla="*/ 7373 w 22443"/>
                      <a:gd name="connsiteY89" fmla="*/ 34998 h 90045"/>
                      <a:gd name="connsiteX90" fmla="*/ 6832 w 22443"/>
                      <a:gd name="connsiteY90" fmla="*/ 35810 h 90045"/>
                      <a:gd name="connsiteX91" fmla="*/ 6832 w 22443"/>
                      <a:gd name="connsiteY91" fmla="*/ 36351 h 90045"/>
                      <a:gd name="connsiteX92" fmla="*/ 5209 w 22443"/>
                      <a:gd name="connsiteY92" fmla="*/ 37298 h 90045"/>
                      <a:gd name="connsiteX93" fmla="*/ 5480 w 22443"/>
                      <a:gd name="connsiteY93" fmla="*/ 38921 h 90045"/>
                      <a:gd name="connsiteX94" fmla="*/ 5209 w 22443"/>
                      <a:gd name="connsiteY94" fmla="*/ 39327 h 90045"/>
                      <a:gd name="connsiteX95" fmla="*/ 5209 w 22443"/>
                      <a:gd name="connsiteY95" fmla="*/ 40003 h 90045"/>
                      <a:gd name="connsiteX96" fmla="*/ 4803 w 22443"/>
                      <a:gd name="connsiteY96" fmla="*/ 40544 h 90045"/>
                      <a:gd name="connsiteX97" fmla="*/ 4938 w 22443"/>
                      <a:gd name="connsiteY97" fmla="*/ 42032 h 90045"/>
                      <a:gd name="connsiteX98" fmla="*/ 5885 w 22443"/>
                      <a:gd name="connsiteY98" fmla="*/ 42438 h 90045"/>
                      <a:gd name="connsiteX99" fmla="*/ 5750 w 22443"/>
                      <a:gd name="connsiteY99" fmla="*/ 42979 h 90045"/>
                      <a:gd name="connsiteX100" fmla="*/ 6021 w 22443"/>
                      <a:gd name="connsiteY100" fmla="*/ 43925 h 90045"/>
                      <a:gd name="connsiteX101" fmla="*/ 5615 w 22443"/>
                      <a:gd name="connsiteY101" fmla="*/ 44602 h 90045"/>
                      <a:gd name="connsiteX102" fmla="*/ 5750 w 22443"/>
                      <a:gd name="connsiteY102" fmla="*/ 45278 h 90045"/>
                      <a:gd name="connsiteX103" fmla="*/ 4533 w 22443"/>
                      <a:gd name="connsiteY103" fmla="*/ 46631 h 90045"/>
                      <a:gd name="connsiteX104" fmla="*/ 4668 w 22443"/>
                      <a:gd name="connsiteY104" fmla="*/ 47442 h 90045"/>
                      <a:gd name="connsiteX105" fmla="*/ 4397 w 22443"/>
                      <a:gd name="connsiteY105" fmla="*/ 47983 h 90045"/>
                      <a:gd name="connsiteX106" fmla="*/ 4668 w 22443"/>
                      <a:gd name="connsiteY106" fmla="*/ 49065 h 90045"/>
                      <a:gd name="connsiteX107" fmla="*/ 2774 w 22443"/>
                      <a:gd name="connsiteY107" fmla="*/ 50012 h 90045"/>
                      <a:gd name="connsiteX108" fmla="*/ 3721 w 22443"/>
                      <a:gd name="connsiteY108" fmla="*/ 51635 h 90045"/>
                      <a:gd name="connsiteX109" fmla="*/ 3315 w 22443"/>
                      <a:gd name="connsiteY109" fmla="*/ 52717 h 90045"/>
                      <a:gd name="connsiteX110" fmla="*/ 3721 w 22443"/>
                      <a:gd name="connsiteY110" fmla="*/ 53259 h 90045"/>
                      <a:gd name="connsiteX111" fmla="*/ 3991 w 22443"/>
                      <a:gd name="connsiteY111" fmla="*/ 53529 h 90045"/>
                      <a:gd name="connsiteX112" fmla="*/ 4127 w 22443"/>
                      <a:gd name="connsiteY112" fmla="*/ 53935 h 90045"/>
                      <a:gd name="connsiteX113" fmla="*/ 5480 w 22443"/>
                      <a:gd name="connsiteY113" fmla="*/ 54476 h 90045"/>
                      <a:gd name="connsiteX114" fmla="*/ 5885 w 22443"/>
                      <a:gd name="connsiteY114" fmla="*/ 54206 h 90045"/>
                      <a:gd name="connsiteX115" fmla="*/ 7238 w 22443"/>
                      <a:gd name="connsiteY115" fmla="*/ 55423 h 90045"/>
                      <a:gd name="connsiteX116" fmla="*/ 8590 w 22443"/>
                      <a:gd name="connsiteY116" fmla="*/ 54476 h 90045"/>
                      <a:gd name="connsiteX117" fmla="*/ 8996 w 22443"/>
                      <a:gd name="connsiteY117" fmla="*/ 54746 h 90045"/>
                      <a:gd name="connsiteX118" fmla="*/ 8726 w 22443"/>
                      <a:gd name="connsiteY118" fmla="*/ 55558 h 90045"/>
                      <a:gd name="connsiteX119" fmla="*/ 8185 w 22443"/>
                      <a:gd name="connsiteY119" fmla="*/ 56234 h 90045"/>
                      <a:gd name="connsiteX120" fmla="*/ 7644 w 22443"/>
                      <a:gd name="connsiteY120" fmla="*/ 55829 h 90045"/>
                      <a:gd name="connsiteX121" fmla="*/ 6561 w 22443"/>
                      <a:gd name="connsiteY121" fmla="*/ 55829 h 90045"/>
                      <a:gd name="connsiteX122" fmla="*/ 4262 w 22443"/>
                      <a:gd name="connsiteY122" fmla="*/ 55829 h 90045"/>
                      <a:gd name="connsiteX123" fmla="*/ 4533 w 22443"/>
                      <a:gd name="connsiteY123" fmla="*/ 57587 h 90045"/>
                      <a:gd name="connsiteX124" fmla="*/ 4533 w 22443"/>
                      <a:gd name="connsiteY124" fmla="*/ 60698 h 90045"/>
                      <a:gd name="connsiteX125" fmla="*/ 4668 w 22443"/>
                      <a:gd name="connsiteY125" fmla="*/ 61915 h 90045"/>
                      <a:gd name="connsiteX126" fmla="*/ 3856 w 22443"/>
                      <a:gd name="connsiteY126" fmla="*/ 63133 h 90045"/>
                      <a:gd name="connsiteX127" fmla="*/ 3991 w 22443"/>
                      <a:gd name="connsiteY127" fmla="*/ 63944 h 90045"/>
                      <a:gd name="connsiteX128" fmla="*/ 3451 w 22443"/>
                      <a:gd name="connsiteY128" fmla="*/ 64350 h 90045"/>
                      <a:gd name="connsiteX129" fmla="*/ 1692 w 22443"/>
                      <a:gd name="connsiteY129" fmla="*/ 64485 h 90045"/>
                      <a:gd name="connsiteX130" fmla="*/ 1692 w 22443"/>
                      <a:gd name="connsiteY130" fmla="*/ 65838 h 90045"/>
                      <a:gd name="connsiteX131" fmla="*/ 1421 w 22443"/>
                      <a:gd name="connsiteY131" fmla="*/ 66379 h 90045"/>
                      <a:gd name="connsiteX132" fmla="*/ 1421 w 22443"/>
                      <a:gd name="connsiteY132" fmla="*/ 67190 h 90045"/>
                      <a:gd name="connsiteX133" fmla="*/ 1016 w 22443"/>
                      <a:gd name="connsiteY133" fmla="*/ 68272 h 90045"/>
                      <a:gd name="connsiteX134" fmla="*/ 745 w 22443"/>
                      <a:gd name="connsiteY134" fmla="*/ 70707 h 90045"/>
                      <a:gd name="connsiteX135" fmla="*/ 881 w 22443"/>
                      <a:gd name="connsiteY135" fmla="*/ 72330 h 90045"/>
                      <a:gd name="connsiteX136" fmla="*/ 1963 w 22443"/>
                      <a:gd name="connsiteY136" fmla="*/ 73007 h 90045"/>
                      <a:gd name="connsiteX137" fmla="*/ 2910 w 22443"/>
                      <a:gd name="connsiteY137" fmla="*/ 72736 h 90045"/>
                      <a:gd name="connsiteX138" fmla="*/ 3856 w 22443"/>
                      <a:gd name="connsiteY138" fmla="*/ 73412 h 90045"/>
                      <a:gd name="connsiteX139" fmla="*/ 5074 w 22443"/>
                      <a:gd name="connsiteY139" fmla="*/ 73277 h 90045"/>
                      <a:gd name="connsiteX140" fmla="*/ 5750 w 22443"/>
                      <a:gd name="connsiteY140" fmla="*/ 74224 h 90045"/>
                      <a:gd name="connsiteX141" fmla="*/ 5615 w 22443"/>
                      <a:gd name="connsiteY141" fmla="*/ 74765 h 90045"/>
                      <a:gd name="connsiteX142" fmla="*/ 4668 w 22443"/>
                      <a:gd name="connsiteY142" fmla="*/ 75306 h 90045"/>
                      <a:gd name="connsiteX143" fmla="*/ 5209 w 22443"/>
                      <a:gd name="connsiteY143" fmla="*/ 77200 h 90045"/>
                      <a:gd name="connsiteX144" fmla="*/ 5750 w 22443"/>
                      <a:gd name="connsiteY144" fmla="*/ 78958 h 90045"/>
                      <a:gd name="connsiteX145" fmla="*/ 5074 w 22443"/>
                      <a:gd name="connsiteY145" fmla="*/ 79499 h 90045"/>
                      <a:gd name="connsiteX146" fmla="*/ 3586 w 22443"/>
                      <a:gd name="connsiteY146" fmla="*/ 80446 h 90045"/>
                      <a:gd name="connsiteX147" fmla="*/ 4397 w 22443"/>
                      <a:gd name="connsiteY147" fmla="*/ 82340 h 90045"/>
                      <a:gd name="connsiteX148" fmla="*/ 6156 w 22443"/>
                      <a:gd name="connsiteY148" fmla="*/ 84098 h 90045"/>
                      <a:gd name="connsiteX149" fmla="*/ 6291 w 22443"/>
                      <a:gd name="connsiteY149" fmla="*/ 84639 h 90045"/>
                      <a:gd name="connsiteX150" fmla="*/ 7238 w 22443"/>
                      <a:gd name="connsiteY150" fmla="*/ 85586 h 90045"/>
                      <a:gd name="connsiteX151" fmla="*/ 9131 w 22443"/>
                      <a:gd name="connsiteY151" fmla="*/ 84234 h 90045"/>
                      <a:gd name="connsiteX152" fmla="*/ 9943 w 22443"/>
                      <a:gd name="connsiteY152" fmla="*/ 84369 h 90045"/>
                      <a:gd name="connsiteX153" fmla="*/ 10349 w 22443"/>
                      <a:gd name="connsiteY153" fmla="*/ 85586 h 90045"/>
                      <a:gd name="connsiteX154" fmla="*/ 8726 w 22443"/>
                      <a:gd name="connsiteY154" fmla="*/ 87074 h 90045"/>
                      <a:gd name="connsiteX155" fmla="*/ 9943 w 22443"/>
                      <a:gd name="connsiteY155" fmla="*/ 88291 h 90045"/>
                      <a:gd name="connsiteX156" fmla="*/ 10078 w 22443"/>
                      <a:gd name="connsiteY156" fmla="*/ 89374 h 90045"/>
                      <a:gd name="connsiteX157" fmla="*/ 12107 w 22443"/>
                      <a:gd name="connsiteY157" fmla="*/ 89914 h 90045"/>
                      <a:gd name="connsiteX158" fmla="*/ 13460 w 22443"/>
                      <a:gd name="connsiteY158" fmla="*/ 88427 h 90045"/>
                      <a:gd name="connsiteX159" fmla="*/ 13325 w 22443"/>
                      <a:gd name="connsiteY159" fmla="*/ 87480 h 90045"/>
                      <a:gd name="connsiteX160" fmla="*/ 13595 w 22443"/>
                      <a:gd name="connsiteY160" fmla="*/ 87344 h 90045"/>
                      <a:gd name="connsiteX161" fmla="*/ 14001 w 22443"/>
                      <a:gd name="connsiteY161" fmla="*/ 86939 h 90045"/>
                      <a:gd name="connsiteX162" fmla="*/ 14948 w 22443"/>
                      <a:gd name="connsiteY162" fmla="*/ 87209 h 90045"/>
                      <a:gd name="connsiteX163" fmla="*/ 15489 w 22443"/>
                      <a:gd name="connsiteY163" fmla="*/ 86668 h 90045"/>
                      <a:gd name="connsiteX164" fmla="*/ 15489 w 22443"/>
                      <a:gd name="connsiteY164" fmla="*/ 86668 h 90045"/>
                      <a:gd name="connsiteX165" fmla="*/ 16841 w 22443"/>
                      <a:gd name="connsiteY165" fmla="*/ 86804 h 90045"/>
                      <a:gd name="connsiteX166" fmla="*/ 18059 w 22443"/>
                      <a:gd name="connsiteY166" fmla="*/ 84639 h 90045"/>
                      <a:gd name="connsiteX167" fmla="*/ 18059 w 22443"/>
                      <a:gd name="connsiteY167" fmla="*/ 84639 h 90045"/>
                      <a:gd name="connsiteX168" fmla="*/ 18465 w 22443"/>
                      <a:gd name="connsiteY168" fmla="*/ 84504 h 90045"/>
                      <a:gd name="connsiteX169" fmla="*/ 18870 w 22443"/>
                      <a:gd name="connsiteY169" fmla="*/ 83828 h 90045"/>
                      <a:gd name="connsiteX170" fmla="*/ 19682 w 22443"/>
                      <a:gd name="connsiteY170" fmla="*/ 84098 h 90045"/>
                      <a:gd name="connsiteX171" fmla="*/ 20764 w 22443"/>
                      <a:gd name="connsiteY171" fmla="*/ 83287 h 90045"/>
                      <a:gd name="connsiteX172" fmla="*/ 20629 w 22443"/>
                      <a:gd name="connsiteY172" fmla="*/ 81664 h 90045"/>
                      <a:gd name="connsiteX173" fmla="*/ 20764 w 22443"/>
                      <a:gd name="connsiteY173" fmla="*/ 81528 h 90045"/>
                      <a:gd name="connsiteX174" fmla="*/ 21035 w 22443"/>
                      <a:gd name="connsiteY174" fmla="*/ 81122 h 90045"/>
                      <a:gd name="connsiteX175" fmla="*/ 21170 w 22443"/>
                      <a:gd name="connsiteY175" fmla="*/ 81258 h 90045"/>
                      <a:gd name="connsiteX176" fmla="*/ 21305 w 22443"/>
                      <a:gd name="connsiteY176" fmla="*/ 81258 h 90045"/>
                      <a:gd name="connsiteX177" fmla="*/ 21440 w 22443"/>
                      <a:gd name="connsiteY177" fmla="*/ 82475 h 90045"/>
                      <a:gd name="connsiteX178" fmla="*/ 22387 w 22443"/>
                      <a:gd name="connsiteY178" fmla="*/ 83557 h 90045"/>
                      <a:gd name="connsiteX179" fmla="*/ 22252 w 22443"/>
                      <a:gd name="connsiteY179" fmla="*/ 81528 h 90045"/>
                      <a:gd name="connsiteX180" fmla="*/ 22387 w 22443"/>
                      <a:gd name="connsiteY180" fmla="*/ 77876 h 900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443" h="90045">
                        <a:moveTo>
                          <a:pt x="22387" y="77876"/>
                        </a:moveTo>
                        <a:cubicBezTo>
                          <a:pt x="22387" y="77470"/>
                          <a:pt x="22116" y="77065"/>
                          <a:pt x="21981" y="76659"/>
                        </a:cubicBezTo>
                        <a:cubicBezTo>
                          <a:pt x="21846" y="76118"/>
                          <a:pt x="21846" y="75847"/>
                          <a:pt x="21846" y="75306"/>
                        </a:cubicBezTo>
                        <a:cubicBezTo>
                          <a:pt x="21846" y="74900"/>
                          <a:pt x="21711" y="74630"/>
                          <a:pt x="21576" y="74224"/>
                        </a:cubicBezTo>
                        <a:cubicBezTo>
                          <a:pt x="21440" y="73683"/>
                          <a:pt x="21576" y="73277"/>
                          <a:pt x="21576" y="72872"/>
                        </a:cubicBezTo>
                        <a:cubicBezTo>
                          <a:pt x="21711" y="72330"/>
                          <a:pt x="21576" y="71925"/>
                          <a:pt x="21440" y="71384"/>
                        </a:cubicBezTo>
                        <a:cubicBezTo>
                          <a:pt x="21035" y="70302"/>
                          <a:pt x="21711" y="69625"/>
                          <a:pt x="21846" y="68678"/>
                        </a:cubicBezTo>
                        <a:cubicBezTo>
                          <a:pt x="21846" y="68002"/>
                          <a:pt x="21576" y="67326"/>
                          <a:pt x="21305" y="66785"/>
                        </a:cubicBezTo>
                        <a:cubicBezTo>
                          <a:pt x="21170" y="66244"/>
                          <a:pt x="20899" y="65838"/>
                          <a:pt x="20899" y="65297"/>
                        </a:cubicBezTo>
                        <a:cubicBezTo>
                          <a:pt x="20899" y="64891"/>
                          <a:pt x="21035" y="64350"/>
                          <a:pt x="20899" y="63944"/>
                        </a:cubicBezTo>
                        <a:lnTo>
                          <a:pt x="20899" y="63944"/>
                        </a:lnTo>
                        <a:cubicBezTo>
                          <a:pt x="20899" y="63809"/>
                          <a:pt x="21035" y="63809"/>
                          <a:pt x="21035" y="63674"/>
                        </a:cubicBezTo>
                        <a:cubicBezTo>
                          <a:pt x="21305" y="62997"/>
                          <a:pt x="21305" y="62050"/>
                          <a:pt x="21170" y="61374"/>
                        </a:cubicBezTo>
                        <a:cubicBezTo>
                          <a:pt x="21035" y="60698"/>
                          <a:pt x="20629" y="60022"/>
                          <a:pt x="20358" y="59346"/>
                        </a:cubicBezTo>
                        <a:cubicBezTo>
                          <a:pt x="20088" y="58669"/>
                          <a:pt x="20358" y="57993"/>
                          <a:pt x="19817" y="57316"/>
                        </a:cubicBezTo>
                        <a:cubicBezTo>
                          <a:pt x="19547" y="57046"/>
                          <a:pt x="19141" y="56640"/>
                          <a:pt x="19006" y="56234"/>
                        </a:cubicBezTo>
                        <a:cubicBezTo>
                          <a:pt x="19006" y="55829"/>
                          <a:pt x="19141" y="55423"/>
                          <a:pt x="19141" y="55017"/>
                        </a:cubicBezTo>
                        <a:cubicBezTo>
                          <a:pt x="19141" y="54206"/>
                          <a:pt x="18870" y="53664"/>
                          <a:pt x="18600" y="52988"/>
                        </a:cubicBezTo>
                        <a:cubicBezTo>
                          <a:pt x="18194" y="52041"/>
                          <a:pt x="18735" y="51094"/>
                          <a:pt x="18600" y="50012"/>
                        </a:cubicBezTo>
                        <a:cubicBezTo>
                          <a:pt x="18600" y="49471"/>
                          <a:pt x="18194" y="49336"/>
                          <a:pt x="18059" y="48795"/>
                        </a:cubicBezTo>
                        <a:cubicBezTo>
                          <a:pt x="17923" y="48389"/>
                          <a:pt x="17923" y="47983"/>
                          <a:pt x="17923" y="47577"/>
                        </a:cubicBezTo>
                        <a:cubicBezTo>
                          <a:pt x="17923" y="47442"/>
                          <a:pt x="17923" y="47307"/>
                          <a:pt x="18059" y="47172"/>
                        </a:cubicBezTo>
                        <a:cubicBezTo>
                          <a:pt x="18194" y="46225"/>
                          <a:pt x="18329" y="45143"/>
                          <a:pt x="18059" y="44196"/>
                        </a:cubicBezTo>
                        <a:cubicBezTo>
                          <a:pt x="18059" y="43925"/>
                          <a:pt x="17923" y="43655"/>
                          <a:pt x="17788" y="43384"/>
                        </a:cubicBezTo>
                        <a:cubicBezTo>
                          <a:pt x="17653" y="42979"/>
                          <a:pt x="17653" y="42573"/>
                          <a:pt x="17653" y="42167"/>
                        </a:cubicBezTo>
                        <a:cubicBezTo>
                          <a:pt x="17653" y="41626"/>
                          <a:pt x="17247" y="41220"/>
                          <a:pt x="17247" y="40679"/>
                        </a:cubicBezTo>
                        <a:cubicBezTo>
                          <a:pt x="17247" y="40274"/>
                          <a:pt x="17383" y="39868"/>
                          <a:pt x="17383" y="39462"/>
                        </a:cubicBezTo>
                        <a:cubicBezTo>
                          <a:pt x="17383" y="39056"/>
                          <a:pt x="17247" y="38651"/>
                          <a:pt x="17112" y="38244"/>
                        </a:cubicBezTo>
                        <a:cubicBezTo>
                          <a:pt x="16977" y="37704"/>
                          <a:pt x="16706" y="37433"/>
                          <a:pt x="16706" y="36757"/>
                        </a:cubicBezTo>
                        <a:cubicBezTo>
                          <a:pt x="16706" y="36215"/>
                          <a:pt x="16977" y="35539"/>
                          <a:pt x="17112" y="34998"/>
                        </a:cubicBezTo>
                        <a:cubicBezTo>
                          <a:pt x="17247" y="34187"/>
                          <a:pt x="16977" y="33375"/>
                          <a:pt x="16706" y="32834"/>
                        </a:cubicBezTo>
                        <a:cubicBezTo>
                          <a:pt x="16571" y="32564"/>
                          <a:pt x="16436" y="32293"/>
                          <a:pt x="16300" y="32022"/>
                        </a:cubicBezTo>
                        <a:cubicBezTo>
                          <a:pt x="16030" y="31346"/>
                          <a:pt x="16165" y="31211"/>
                          <a:pt x="16165" y="30535"/>
                        </a:cubicBezTo>
                        <a:cubicBezTo>
                          <a:pt x="16165" y="30129"/>
                          <a:pt x="16165" y="29723"/>
                          <a:pt x="16165" y="29317"/>
                        </a:cubicBezTo>
                        <a:cubicBezTo>
                          <a:pt x="16165" y="28776"/>
                          <a:pt x="15895" y="28506"/>
                          <a:pt x="15760" y="28100"/>
                        </a:cubicBezTo>
                        <a:cubicBezTo>
                          <a:pt x="15624" y="27559"/>
                          <a:pt x="15489" y="27018"/>
                          <a:pt x="15489" y="26342"/>
                        </a:cubicBezTo>
                        <a:cubicBezTo>
                          <a:pt x="15489" y="26206"/>
                          <a:pt x="15489" y="26206"/>
                          <a:pt x="15489" y="26071"/>
                        </a:cubicBezTo>
                        <a:cubicBezTo>
                          <a:pt x="15489" y="25530"/>
                          <a:pt x="15353" y="25124"/>
                          <a:pt x="15218" y="24583"/>
                        </a:cubicBezTo>
                        <a:cubicBezTo>
                          <a:pt x="15083" y="23501"/>
                          <a:pt x="15353" y="22419"/>
                          <a:pt x="14948" y="21337"/>
                        </a:cubicBezTo>
                        <a:cubicBezTo>
                          <a:pt x="14813" y="20660"/>
                          <a:pt x="14813" y="19984"/>
                          <a:pt x="14813" y="19308"/>
                        </a:cubicBezTo>
                        <a:cubicBezTo>
                          <a:pt x="14813" y="18902"/>
                          <a:pt x="14813" y="18496"/>
                          <a:pt x="14677" y="17955"/>
                        </a:cubicBezTo>
                        <a:cubicBezTo>
                          <a:pt x="14542" y="17549"/>
                          <a:pt x="14136" y="17144"/>
                          <a:pt x="14136" y="16738"/>
                        </a:cubicBezTo>
                        <a:cubicBezTo>
                          <a:pt x="14001" y="16467"/>
                          <a:pt x="14001" y="15926"/>
                          <a:pt x="13866" y="15386"/>
                        </a:cubicBezTo>
                        <a:cubicBezTo>
                          <a:pt x="14001" y="14980"/>
                          <a:pt x="14001" y="14439"/>
                          <a:pt x="14001" y="14033"/>
                        </a:cubicBezTo>
                        <a:cubicBezTo>
                          <a:pt x="14001" y="13221"/>
                          <a:pt x="13730" y="12545"/>
                          <a:pt x="13595" y="11733"/>
                        </a:cubicBezTo>
                        <a:cubicBezTo>
                          <a:pt x="13595" y="11057"/>
                          <a:pt x="13866" y="10380"/>
                          <a:pt x="13730" y="9704"/>
                        </a:cubicBezTo>
                        <a:cubicBezTo>
                          <a:pt x="13595" y="9028"/>
                          <a:pt x="13190" y="8757"/>
                          <a:pt x="13190" y="8081"/>
                        </a:cubicBezTo>
                        <a:cubicBezTo>
                          <a:pt x="13190" y="7676"/>
                          <a:pt x="13460" y="7270"/>
                          <a:pt x="13460" y="6864"/>
                        </a:cubicBezTo>
                        <a:cubicBezTo>
                          <a:pt x="13460" y="6187"/>
                          <a:pt x="13325" y="5376"/>
                          <a:pt x="13325" y="4700"/>
                        </a:cubicBezTo>
                        <a:cubicBezTo>
                          <a:pt x="13190" y="4023"/>
                          <a:pt x="12648" y="3617"/>
                          <a:pt x="12513" y="2941"/>
                        </a:cubicBezTo>
                        <a:cubicBezTo>
                          <a:pt x="12243" y="1994"/>
                          <a:pt x="12378" y="1183"/>
                          <a:pt x="11701" y="777"/>
                        </a:cubicBezTo>
                        <a:cubicBezTo>
                          <a:pt x="11701" y="507"/>
                          <a:pt x="11566" y="371"/>
                          <a:pt x="11296" y="236"/>
                        </a:cubicBezTo>
                        <a:cubicBezTo>
                          <a:pt x="10620" y="-170"/>
                          <a:pt x="9808" y="-34"/>
                          <a:pt x="9267" y="507"/>
                        </a:cubicBezTo>
                        <a:cubicBezTo>
                          <a:pt x="8590" y="1183"/>
                          <a:pt x="8320" y="2400"/>
                          <a:pt x="8050" y="3347"/>
                        </a:cubicBezTo>
                        <a:cubicBezTo>
                          <a:pt x="7914" y="3753"/>
                          <a:pt x="7914" y="4023"/>
                          <a:pt x="7779" y="4294"/>
                        </a:cubicBezTo>
                        <a:cubicBezTo>
                          <a:pt x="7914" y="4564"/>
                          <a:pt x="8050" y="4835"/>
                          <a:pt x="8185" y="4970"/>
                        </a:cubicBezTo>
                        <a:cubicBezTo>
                          <a:pt x="7914" y="5241"/>
                          <a:pt x="8050" y="5917"/>
                          <a:pt x="8050" y="6187"/>
                        </a:cubicBezTo>
                        <a:cubicBezTo>
                          <a:pt x="8050" y="6458"/>
                          <a:pt x="8185" y="6729"/>
                          <a:pt x="8320" y="6864"/>
                        </a:cubicBezTo>
                        <a:cubicBezTo>
                          <a:pt x="8455" y="6999"/>
                          <a:pt x="8590" y="6999"/>
                          <a:pt x="8726" y="7134"/>
                        </a:cubicBezTo>
                        <a:cubicBezTo>
                          <a:pt x="8726" y="7134"/>
                          <a:pt x="8726" y="7134"/>
                          <a:pt x="8726" y="7134"/>
                        </a:cubicBezTo>
                        <a:cubicBezTo>
                          <a:pt x="8726" y="7270"/>
                          <a:pt x="8726" y="7405"/>
                          <a:pt x="8726" y="7405"/>
                        </a:cubicBezTo>
                        <a:cubicBezTo>
                          <a:pt x="8726" y="7676"/>
                          <a:pt x="8590" y="7810"/>
                          <a:pt x="8590" y="7946"/>
                        </a:cubicBezTo>
                        <a:cubicBezTo>
                          <a:pt x="8455" y="8217"/>
                          <a:pt x="8455" y="8487"/>
                          <a:pt x="8455" y="8893"/>
                        </a:cubicBezTo>
                        <a:cubicBezTo>
                          <a:pt x="8455" y="9434"/>
                          <a:pt x="8861" y="9975"/>
                          <a:pt x="9267" y="10110"/>
                        </a:cubicBezTo>
                        <a:cubicBezTo>
                          <a:pt x="9267" y="10246"/>
                          <a:pt x="9267" y="10380"/>
                          <a:pt x="9131" y="10516"/>
                        </a:cubicBezTo>
                        <a:cubicBezTo>
                          <a:pt x="8996" y="10651"/>
                          <a:pt x="8861" y="10651"/>
                          <a:pt x="8726" y="10651"/>
                        </a:cubicBezTo>
                        <a:cubicBezTo>
                          <a:pt x="8455" y="10786"/>
                          <a:pt x="8050" y="11192"/>
                          <a:pt x="7914" y="11463"/>
                        </a:cubicBezTo>
                        <a:cubicBezTo>
                          <a:pt x="7779" y="11869"/>
                          <a:pt x="7644" y="12545"/>
                          <a:pt x="8050" y="12950"/>
                        </a:cubicBezTo>
                        <a:cubicBezTo>
                          <a:pt x="7644" y="13086"/>
                          <a:pt x="7508" y="13762"/>
                          <a:pt x="7373" y="14168"/>
                        </a:cubicBezTo>
                        <a:cubicBezTo>
                          <a:pt x="7238" y="14574"/>
                          <a:pt x="7373" y="15386"/>
                          <a:pt x="7779" y="15656"/>
                        </a:cubicBezTo>
                        <a:cubicBezTo>
                          <a:pt x="7508" y="15791"/>
                          <a:pt x="7373" y="16603"/>
                          <a:pt x="7373" y="16873"/>
                        </a:cubicBezTo>
                        <a:cubicBezTo>
                          <a:pt x="7373" y="17144"/>
                          <a:pt x="7373" y="17549"/>
                          <a:pt x="7644" y="17820"/>
                        </a:cubicBezTo>
                        <a:cubicBezTo>
                          <a:pt x="7779" y="17955"/>
                          <a:pt x="7914" y="18090"/>
                          <a:pt x="8050" y="18090"/>
                        </a:cubicBezTo>
                        <a:cubicBezTo>
                          <a:pt x="8050" y="18226"/>
                          <a:pt x="7914" y="18361"/>
                          <a:pt x="7914" y="18496"/>
                        </a:cubicBezTo>
                        <a:cubicBezTo>
                          <a:pt x="7914" y="18632"/>
                          <a:pt x="7914" y="18767"/>
                          <a:pt x="7914" y="19037"/>
                        </a:cubicBezTo>
                        <a:cubicBezTo>
                          <a:pt x="7914" y="19443"/>
                          <a:pt x="7914" y="19443"/>
                          <a:pt x="7779" y="19714"/>
                        </a:cubicBezTo>
                        <a:cubicBezTo>
                          <a:pt x="7373" y="20390"/>
                          <a:pt x="7508" y="21337"/>
                          <a:pt x="8185" y="21743"/>
                        </a:cubicBezTo>
                        <a:cubicBezTo>
                          <a:pt x="8050" y="21878"/>
                          <a:pt x="7914" y="22149"/>
                          <a:pt x="7779" y="22419"/>
                        </a:cubicBezTo>
                        <a:cubicBezTo>
                          <a:pt x="7644" y="22960"/>
                          <a:pt x="7914" y="23230"/>
                          <a:pt x="8050" y="23636"/>
                        </a:cubicBezTo>
                        <a:cubicBezTo>
                          <a:pt x="7644" y="23772"/>
                          <a:pt x="7238" y="24042"/>
                          <a:pt x="7103" y="24583"/>
                        </a:cubicBezTo>
                        <a:cubicBezTo>
                          <a:pt x="7103" y="24718"/>
                          <a:pt x="6967" y="24989"/>
                          <a:pt x="7103" y="25259"/>
                        </a:cubicBezTo>
                        <a:cubicBezTo>
                          <a:pt x="6426" y="25124"/>
                          <a:pt x="5750" y="25395"/>
                          <a:pt x="5344" y="25936"/>
                        </a:cubicBezTo>
                        <a:cubicBezTo>
                          <a:pt x="4938" y="26612"/>
                          <a:pt x="5074" y="27694"/>
                          <a:pt x="5750" y="28235"/>
                        </a:cubicBezTo>
                        <a:cubicBezTo>
                          <a:pt x="5615" y="28371"/>
                          <a:pt x="5615" y="28506"/>
                          <a:pt x="5480" y="28641"/>
                        </a:cubicBezTo>
                        <a:cubicBezTo>
                          <a:pt x="5344" y="29047"/>
                          <a:pt x="5344" y="29317"/>
                          <a:pt x="5615" y="29723"/>
                        </a:cubicBezTo>
                        <a:cubicBezTo>
                          <a:pt x="5750" y="29858"/>
                          <a:pt x="5885" y="29994"/>
                          <a:pt x="6021" y="29994"/>
                        </a:cubicBezTo>
                        <a:cubicBezTo>
                          <a:pt x="6291" y="30129"/>
                          <a:pt x="6561" y="30129"/>
                          <a:pt x="6561" y="30399"/>
                        </a:cubicBezTo>
                        <a:cubicBezTo>
                          <a:pt x="6561" y="30535"/>
                          <a:pt x="6561" y="30670"/>
                          <a:pt x="6561" y="30805"/>
                        </a:cubicBezTo>
                        <a:cubicBezTo>
                          <a:pt x="5209" y="31481"/>
                          <a:pt x="5615" y="34322"/>
                          <a:pt x="7103" y="33916"/>
                        </a:cubicBezTo>
                        <a:cubicBezTo>
                          <a:pt x="6967" y="34322"/>
                          <a:pt x="7238" y="34728"/>
                          <a:pt x="7373" y="34998"/>
                        </a:cubicBezTo>
                        <a:cubicBezTo>
                          <a:pt x="7103" y="35134"/>
                          <a:pt x="6967" y="35404"/>
                          <a:pt x="6832" y="35810"/>
                        </a:cubicBezTo>
                        <a:cubicBezTo>
                          <a:pt x="6832" y="35945"/>
                          <a:pt x="6697" y="36215"/>
                          <a:pt x="6832" y="36351"/>
                        </a:cubicBezTo>
                        <a:cubicBezTo>
                          <a:pt x="6156" y="36215"/>
                          <a:pt x="5480" y="36757"/>
                          <a:pt x="5209" y="37298"/>
                        </a:cubicBezTo>
                        <a:cubicBezTo>
                          <a:pt x="5074" y="37704"/>
                          <a:pt x="5074" y="38515"/>
                          <a:pt x="5480" y="38921"/>
                        </a:cubicBezTo>
                        <a:cubicBezTo>
                          <a:pt x="5344" y="39056"/>
                          <a:pt x="5209" y="39191"/>
                          <a:pt x="5209" y="39327"/>
                        </a:cubicBezTo>
                        <a:cubicBezTo>
                          <a:pt x="5209" y="39597"/>
                          <a:pt x="5209" y="39732"/>
                          <a:pt x="5209" y="40003"/>
                        </a:cubicBezTo>
                        <a:cubicBezTo>
                          <a:pt x="5209" y="40274"/>
                          <a:pt x="4938" y="40409"/>
                          <a:pt x="4803" y="40544"/>
                        </a:cubicBezTo>
                        <a:cubicBezTo>
                          <a:pt x="4533" y="40950"/>
                          <a:pt x="4533" y="41626"/>
                          <a:pt x="4938" y="42032"/>
                        </a:cubicBezTo>
                        <a:cubicBezTo>
                          <a:pt x="5209" y="42302"/>
                          <a:pt x="5480" y="42438"/>
                          <a:pt x="5885" y="42438"/>
                        </a:cubicBezTo>
                        <a:cubicBezTo>
                          <a:pt x="5750" y="42573"/>
                          <a:pt x="5750" y="42708"/>
                          <a:pt x="5750" y="42979"/>
                        </a:cubicBezTo>
                        <a:cubicBezTo>
                          <a:pt x="5750" y="43249"/>
                          <a:pt x="6021" y="43655"/>
                          <a:pt x="6021" y="43925"/>
                        </a:cubicBezTo>
                        <a:cubicBezTo>
                          <a:pt x="5885" y="44196"/>
                          <a:pt x="5615" y="44331"/>
                          <a:pt x="5615" y="44602"/>
                        </a:cubicBezTo>
                        <a:cubicBezTo>
                          <a:pt x="5615" y="44872"/>
                          <a:pt x="5615" y="45143"/>
                          <a:pt x="5750" y="45278"/>
                        </a:cubicBezTo>
                        <a:cubicBezTo>
                          <a:pt x="5074" y="45414"/>
                          <a:pt x="4533" y="45954"/>
                          <a:pt x="4533" y="46631"/>
                        </a:cubicBezTo>
                        <a:cubicBezTo>
                          <a:pt x="4533" y="46901"/>
                          <a:pt x="4668" y="47172"/>
                          <a:pt x="4668" y="47442"/>
                        </a:cubicBezTo>
                        <a:cubicBezTo>
                          <a:pt x="4668" y="47577"/>
                          <a:pt x="4533" y="47848"/>
                          <a:pt x="4397" y="47983"/>
                        </a:cubicBezTo>
                        <a:cubicBezTo>
                          <a:pt x="4262" y="48389"/>
                          <a:pt x="4397" y="48795"/>
                          <a:pt x="4668" y="49065"/>
                        </a:cubicBezTo>
                        <a:cubicBezTo>
                          <a:pt x="3856" y="49065"/>
                          <a:pt x="2910" y="49065"/>
                          <a:pt x="2774" y="50012"/>
                        </a:cubicBezTo>
                        <a:cubicBezTo>
                          <a:pt x="2639" y="50689"/>
                          <a:pt x="3180" y="51365"/>
                          <a:pt x="3721" y="51635"/>
                        </a:cubicBezTo>
                        <a:cubicBezTo>
                          <a:pt x="3315" y="51770"/>
                          <a:pt x="3180" y="52312"/>
                          <a:pt x="3315" y="52717"/>
                        </a:cubicBezTo>
                        <a:cubicBezTo>
                          <a:pt x="3451" y="52988"/>
                          <a:pt x="3586" y="53123"/>
                          <a:pt x="3721" y="53259"/>
                        </a:cubicBezTo>
                        <a:cubicBezTo>
                          <a:pt x="3991" y="53394"/>
                          <a:pt x="3856" y="53394"/>
                          <a:pt x="3991" y="53529"/>
                        </a:cubicBezTo>
                        <a:cubicBezTo>
                          <a:pt x="3991" y="53664"/>
                          <a:pt x="4127" y="53800"/>
                          <a:pt x="4127" y="53935"/>
                        </a:cubicBezTo>
                        <a:cubicBezTo>
                          <a:pt x="4397" y="54340"/>
                          <a:pt x="5074" y="54611"/>
                          <a:pt x="5480" y="54476"/>
                        </a:cubicBezTo>
                        <a:cubicBezTo>
                          <a:pt x="5615" y="54476"/>
                          <a:pt x="5750" y="54340"/>
                          <a:pt x="5885" y="54206"/>
                        </a:cubicBezTo>
                        <a:cubicBezTo>
                          <a:pt x="6021" y="54882"/>
                          <a:pt x="6697" y="55423"/>
                          <a:pt x="7238" y="55423"/>
                        </a:cubicBezTo>
                        <a:cubicBezTo>
                          <a:pt x="7779" y="55423"/>
                          <a:pt x="8320" y="55017"/>
                          <a:pt x="8590" y="54476"/>
                        </a:cubicBezTo>
                        <a:cubicBezTo>
                          <a:pt x="8590" y="54611"/>
                          <a:pt x="8861" y="54746"/>
                          <a:pt x="8996" y="54746"/>
                        </a:cubicBezTo>
                        <a:cubicBezTo>
                          <a:pt x="8861" y="55017"/>
                          <a:pt x="8726" y="55287"/>
                          <a:pt x="8726" y="55558"/>
                        </a:cubicBezTo>
                        <a:cubicBezTo>
                          <a:pt x="8455" y="55693"/>
                          <a:pt x="8320" y="55964"/>
                          <a:pt x="8185" y="56234"/>
                        </a:cubicBezTo>
                        <a:cubicBezTo>
                          <a:pt x="8050" y="56099"/>
                          <a:pt x="7779" y="55964"/>
                          <a:pt x="7644" y="55829"/>
                        </a:cubicBezTo>
                        <a:cubicBezTo>
                          <a:pt x="7238" y="55693"/>
                          <a:pt x="6832" y="55558"/>
                          <a:pt x="6561" y="55829"/>
                        </a:cubicBezTo>
                        <a:cubicBezTo>
                          <a:pt x="6021" y="54882"/>
                          <a:pt x="4803" y="55017"/>
                          <a:pt x="4262" y="55829"/>
                        </a:cubicBezTo>
                        <a:cubicBezTo>
                          <a:pt x="3856" y="56370"/>
                          <a:pt x="3991" y="57181"/>
                          <a:pt x="4533" y="57587"/>
                        </a:cubicBezTo>
                        <a:cubicBezTo>
                          <a:pt x="3586" y="57993"/>
                          <a:pt x="3315" y="60563"/>
                          <a:pt x="4533" y="60698"/>
                        </a:cubicBezTo>
                        <a:cubicBezTo>
                          <a:pt x="4397" y="60969"/>
                          <a:pt x="4533" y="61509"/>
                          <a:pt x="4668" y="61915"/>
                        </a:cubicBezTo>
                        <a:cubicBezTo>
                          <a:pt x="4262" y="62186"/>
                          <a:pt x="3856" y="62456"/>
                          <a:pt x="3856" y="63133"/>
                        </a:cubicBezTo>
                        <a:cubicBezTo>
                          <a:pt x="3856" y="63403"/>
                          <a:pt x="3856" y="63674"/>
                          <a:pt x="3991" y="63944"/>
                        </a:cubicBezTo>
                        <a:cubicBezTo>
                          <a:pt x="3721" y="63944"/>
                          <a:pt x="3586" y="64079"/>
                          <a:pt x="3451" y="64350"/>
                        </a:cubicBezTo>
                        <a:cubicBezTo>
                          <a:pt x="2910" y="64079"/>
                          <a:pt x="2098" y="63944"/>
                          <a:pt x="1692" y="64485"/>
                        </a:cubicBezTo>
                        <a:cubicBezTo>
                          <a:pt x="1286" y="64891"/>
                          <a:pt x="1286" y="65703"/>
                          <a:pt x="1692" y="65838"/>
                        </a:cubicBezTo>
                        <a:cubicBezTo>
                          <a:pt x="1557" y="65973"/>
                          <a:pt x="1421" y="66244"/>
                          <a:pt x="1421" y="66379"/>
                        </a:cubicBezTo>
                        <a:cubicBezTo>
                          <a:pt x="1286" y="66649"/>
                          <a:pt x="1286" y="66920"/>
                          <a:pt x="1421" y="67190"/>
                        </a:cubicBezTo>
                        <a:cubicBezTo>
                          <a:pt x="1016" y="67461"/>
                          <a:pt x="881" y="68002"/>
                          <a:pt x="1016" y="68272"/>
                        </a:cubicBezTo>
                        <a:cubicBezTo>
                          <a:pt x="-66" y="68678"/>
                          <a:pt x="-472" y="70572"/>
                          <a:pt x="745" y="70707"/>
                        </a:cubicBezTo>
                        <a:cubicBezTo>
                          <a:pt x="610" y="71248"/>
                          <a:pt x="745" y="72060"/>
                          <a:pt x="881" y="72330"/>
                        </a:cubicBezTo>
                        <a:cubicBezTo>
                          <a:pt x="1016" y="72736"/>
                          <a:pt x="1421" y="73007"/>
                          <a:pt x="1963" y="73007"/>
                        </a:cubicBezTo>
                        <a:cubicBezTo>
                          <a:pt x="2233" y="73007"/>
                          <a:pt x="2639" y="72872"/>
                          <a:pt x="2910" y="72736"/>
                        </a:cubicBezTo>
                        <a:cubicBezTo>
                          <a:pt x="3045" y="73142"/>
                          <a:pt x="3586" y="73412"/>
                          <a:pt x="3856" y="73412"/>
                        </a:cubicBezTo>
                        <a:cubicBezTo>
                          <a:pt x="4262" y="73548"/>
                          <a:pt x="4803" y="73548"/>
                          <a:pt x="5074" y="73277"/>
                        </a:cubicBezTo>
                        <a:cubicBezTo>
                          <a:pt x="5074" y="73548"/>
                          <a:pt x="5480" y="73954"/>
                          <a:pt x="5750" y="74224"/>
                        </a:cubicBezTo>
                        <a:cubicBezTo>
                          <a:pt x="5615" y="74359"/>
                          <a:pt x="5615" y="74630"/>
                          <a:pt x="5615" y="74765"/>
                        </a:cubicBezTo>
                        <a:cubicBezTo>
                          <a:pt x="5209" y="74765"/>
                          <a:pt x="4803" y="75171"/>
                          <a:pt x="4668" y="75306"/>
                        </a:cubicBezTo>
                        <a:cubicBezTo>
                          <a:pt x="4127" y="75982"/>
                          <a:pt x="4668" y="76659"/>
                          <a:pt x="5209" y="77200"/>
                        </a:cubicBezTo>
                        <a:cubicBezTo>
                          <a:pt x="4668" y="77876"/>
                          <a:pt x="5074" y="78552"/>
                          <a:pt x="5750" y="78958"/>
                        </a:cubicBezTo>
                        <a:cubicBezTo>
                          <a:pt x="5480" y="79094"/>
                          <a:pt x="5344" y="79229"/>
                          <a:pt x="5074" y="79499"/>
                        </a:cubicBezTo>
                        <a:cubicBezTo>
                          <a:pt x="4668" y="79905"/>
                          <a:pt x="3991" y="79905"/>
                          <a:pt x="3586" y="80446"/>
                        </a:cubicBezTo>
                        <a:cubicBezTo>
                          <a:pt x="2910" y="81393"/>
                          <a:pt x="3451" y="82204"/>
                          <a:pt x="4397" y="82340"/>
                        </a:cubicBezTo>
                        <a:cubicBezTo>
                          <a:pt x="4127" y="83422"/>
                          <a:pt x="5074" y="84639"/>
                          <a:pt x="6156" y="84098"/>
                        </a:cubicBezTo>
                        <a:cubicBezTo>
                          <a:pt x="6156" y="84369"/>
                          <a:pt x="6156" y="84504"/>
                          <a:pt x="6291" y="84639"/>
                        </a:cubicBezTo>
                        <a:cubicBezTo>
                          <a:pt x="6426" y="85045"/>
                          <a:pt x="6697" y="85451"/>
                          <a:pt x="7238" y="85586"/>
                        </a:cubicBezTo>
                        <a:cubicBezTo>
                          <a:pt x="8185" y="85992"/>
                          <a:pt x="8996" y="85180"/>
                          <a:pt x="9131" y="84234"/>
                        </a:cubicBezTo>
                        <a:cubicBezTo>
                          <a:pt x="9267" y="84369"/>
                          <a:pt x="9673" y="84504"/>
                          <a:pt x="9943" y="84369"/>
                        </a:cubicBezTo>
                        <a:cubicBezTo>
                          <a:pt x="9808" y="84910"/>
                          <a:pt x="10078" y="85315"/>
                          <a:pt x="10349" y="85586"/>
                        </a:cubicBezTo>
                        <a:cubicBezTo>
                          <a:pt x="9537" y="85857"/>
                          <a:pt x="8861" y="86127"/>
                          <a:pt x="8726" y="87074"/>
                        </a:cubicBezTo>
                        <a:cubicBezTo>
                          <a:pt x="8726" y="87750"/>
                          <a:pt x="9267" y="88291"/>
                          <a:pt x="9943" y="88291"/>
                        </a:cubicBezTo>
                        <a:cubicBezTo>
                          <a:pt x="9808" y="88562"/>
                          <a:pt x="9943" y="89238"/>
                          <a:pt x="10078" y="89374"/>
                        </a:cubicBezTo>
                        <a:cubicBezTo>
                          <a:pt x="10620" y="90050"/>
                          <a:pt x="11431" y="90185"/>
                          <a:pt x="12107" y="89914"/>
                        </a:cubicBezTo>
                        <a:cubicBezTo>
                          <a:pt x="12784" y="89644"/>
                          <a:pt x="13325" y="89103"/>
                          <a:pt x="13460" y="88427"/>
                        </a:cubicBezTo>
                        <a:cubicBezTo>
                          <a:pt x="13460" y="88156"/>
                          <a:pt x="13460" y="87750"/>
                          <a:pt x="13325" y="87480"/>
                        </a:cubicBezTo>
                        <a:cubicBezTo>
                          <a:pt x="13460" y="87480"/>
                          <a:pt x="13595" y="87480"/>
                          <a:pt x="13595" y="87344"/>
                        </a:cubicBezTo>
                        <a:cubicBezTo>
                          <a:pt x="13730" y="87209"/>
                          <a:pt x="13866" y="87074"/>
                          <a:pt x="14001" y="86939"/>
                        </a:cubicBezTo>
                        <a:cubicBezTo>
                          <a:pt x="14271" y="87209"/>
                          <a:pt x="14542" y="87344"/>
                          <a:pt x="14948" y="87209"/>
                        </a:cubicBezTo>
                        <a:cubicBezTo>
                          <a:pt x="15083" y="87074"/>
                          <a:pt x="15353" y="86804"/>
                          <a:pt x="15489" y="86668"/>
                        </a:cubicBezTo>
                        <a:cubicBezTo>
                          <a:pt x="15489" y="86668"/>
                          <a:pt x="15489" y="86668"/>
                          <a:pt x="15489" y="86668"/>
                        </a:cubicBezTo>
                        <a:cubicBezTo>
                          <a:pt x="15895" y="86939"/>
                          <a:pt x="16436" y="86939"/>
                          <a:pt x="16841" y="86804"/>
                        </a:cubicBezTo>
                        <a:cubicBezTo>
                          <a:pt x="17788" y="86533"/>
                          <a:pt x="18329" y="85451"/>
                          <a:pt x="18059" y="84639"/>
                        </a:cubicBezTo>
                        <a:cubicBezTo>
                          <a:pt x="18059" y="84639"/>
                          <a:pt x="18059" y="84639"/>
                          <a:pt x="18059" y="84639"/>
                        </a:cubicBezTo>
                        <a:cubicBezTo>
                          <a:pt x="18194" y="84639"/>
                          <a:pt x="18329" y="84504"/>
                          <a:pt x="18465" y="84504"/>
                        </a:cubicBezTo>
                        <a:cubicBezTo>
                          <a:pt x="18600" y="84369"/>
                          <a:pt x="18870" y="84098"/>
                          <a:pt x="18870" y="83828"/>
                        </a:cubicBezTo>
                        <a:cubicBezTo>
                          <a:pt x="19006" y="83963"/>
                          <a:pt x="19411" y="84098"/>
                          <a:pt x="19682" y="84098"/>
                        </a:cubicBezTo>
                        <a:cubicBezTo>
                          <a:pt x="20088" y="84098"/>
                          <a:pt x="20629" y="83692"/>
                          <a:pt x="20764" y="83287"/>
                        </a:cubicBezTo>
                        <a:cubicBezTo>
                          <a:pt x="20899" y="83016"/>
                          <a:pt x="20899" y="81934"/>
                          <a:pt x="20629" y="81664"/>
                        </a:cubicBezTo>
                        <a:cubicBezTo>
                          <a:pt x="20629" y="81664"/>
                          <a:pt x="20764" y="81528"/>
                          <a:pt x="20764" y="81528"/>
                        </a:cubicBezTo>
                        <a:cubicBezTo>
                          <a:pt x="20899" y="81393"/>
                          <a:pt x="20899" y="81258"/>
                          <a:pt x="21035" y="81122"/>
                        </a:cubicBezTo>
                        <a:cubicBezTo>
                          <a:pt x="21035" y="81122"/>
                          <a:pt x="21170" y="81122"/>
                          <a:pt x="21170" y="81258"/>
                        </a:cubicBezTo>
                        <a:cubicBezTo>
                          <a:pt x="21170" y="81258"/>
                          <a:pt x="21305" y="81258"/>
                          <a:pt x="21305" y="81258"/>
                        </a:cubicBezTo>
                        <a:cubicBezTo>
                          <a:pt x="21170" y="81664"/>
                          <a:pt x="21305" y="82204"/>
                          <a:pt x="21440" y="82475"/>
                        </a:cubicBezTo>
                        <a:cubicBezTo>
                          <a:pt x="21576" y="82881"/>
                          <a:pt x="21846" y="83422"/>
                          <a:pt x="22387" y="83557"/>
                        </a:cubicBezTo>
                        <a:cubicBezTo>
                          <a:pt x="22387" y="82881"/>
                          <a:pt x="22116" y="82204"/>
                          <a:pt x="22252" y="81528"/>
                        </a:cubicBezTo>
                        <a:cubicBezTo>
                          <a:pt x="22387" y="79770"/>
                          <a:pt x="22523" y="78688"/>
                          <a:pt x="22387" y="778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31" name="Freeform: Shape 6469">
                    <a:extLst>
                      <a:ext uri="{FF2B5EF4-FFF2-40B4-BE49-F238E27FC236}">
                        <a16:creationId xmlns:a16="http://schemas.microsoft.com/office/drawing/2014/main" id="{37E1904F-258E-7C4C-D66C-828D7098CE03}"/>
                      </a:ext>
                    </a:extLst>
                  </p:cNvPr>
                  <p:cNvSpPr/>
                  <p:nvPr/>
                </p:nvSpPr>
                <p:spPr>
                  <a:xfrm>
                    <a:off x="8052078" y="5099600"/>
                    <a:ext cx="1656" cy="2164"/>
                  </a:xfrm>
                  <a:custGeom>
                    <a:avLst/>
                    <a:gdLst>
                      <a:gd name="connsiteX0" fmla="*/ 0 w 1656"/>
                      <a:gd name="connsiteY0" fmla="*/ 1217 h 2164"/>
                      <a:gd name="connsiteX1" fmla="*/ 1217 w 1656"/>
                      <a:gd name="connsiteY1" fmla="*/ 2164 h 2164"/>
                      <a:gd name="connsiteX2" fmla="*/ 1488 w 1656"/>
                      <a:gd name="connsiteY2" fmla="*/ 676 h 2164"/>
                      <a:gd name="connsiteX3" fmla="*/ 812 w 1656"/>
                      <a:gd name="connsiteY3" fmla="*/ 0 h 2164"/>
                      <a:gd name="connsiteX4" fmla="*/ 135 w 1656"/>
                      <a:gd name="connsiteY4" fmla="*/ 270 h 2164"/>
                      <a:gd name="connsiteX5" fmla="*/ 135 w 1656"/>
                      <a:gd name="connsiteY5" fmla="*/ 270 h 2164"/>
                      <a:gd name="connsiteX6" fmla="*/ 0 w 1656"/>
                      <a:gd name="connsiteY6" fmla="*/ 1217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6" h="2164">
                        <a:moveTo>
                          <a:pt x="0" y="1217"/>
                        </a:moveTo>
                        <a:cubicBezTo>
                          <a:pt x="135" y="1758"/>
                          <a:pt x="676" y="2164"/>
                          <a:pt x="1217" y="2164"/>
                        </a:cubicBezTo>
                        <a:cubicBezTo>
                          <a:pt x="1893" y="2029"/>
                          <a:pt x="1623" y="1082"/>
                          <a:pt x="1488" y="676"/>
                        </a:cubicBezTo>
                        <a:cubicBezTo>
                          <a:pt x="1353" y="406"/>
                          <a:pt x="1082" y="135"/>
                          <a:pt x="812" y="0"/>
                        </a:cubicBezTo>
                        <a:cubicBezTo>
                          <a:pt x="541" y="0"/>
                          <a:pt x="270" y="0"/>
                          <a:pt x="135" y="270"/>
                        </a:cubicBezTo>
                        <a:cubicBezTo>
                          <a:pt x="135" y="270"/>
                          <a:pt x="135" y="270"/>
                          <a:pt x="135" y="270"/>
                        </a:cubicBezTo>
                        <a:cubicBezTo>
                          <a:pt x="135" y="541"/>
                          <a:pt x="0" y="947"/>
                          <a:pt x="0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32" name="Freeform: Shape 6470">
                    <a:extLst>
                      <a:ext uri="{FF2B5EF4-FFF2-40B4-BE49-F238E27FC236}">
                        <a16:creationId xmlns:a16="http://schemas.microsoft.com/office/drawing/2014/main" id="{30AC6295-501D-BC3D-CE14-2055C4A4E2C7}"/>
                      </a:ext>
                    </a:extLst>
                  </p:cNvPr>
                  <p:cNvSpPr/>
                  <p:nvPr/>
                </p:nvSpPr>
                <p:spPr>
                  <a:xfrm>
                    <a:off x="8049033" y="5124573"/>
                    <a:ext cx="2192" cy="4494"/>
                  </a:xfrm>
                  <a:custGeom>
                    <a:avLst/>
                    <a:gdLst>
                      <a:gd name="connsiteX0" fmla="*/ 1422 w 2192"/>
                      <a:gd name="connsiteY0" fmla="*/ 4379 h 4494"/>
                      <a:gd name="connsiteX1" fmla="*/ 1828 w 2192"/>
                      <a:gd name="connsiteY1" fmla="*/ 1674 h 4494"/>
                      <a:gd name="connsiteX2" fmla="*/ 1151 w 2192"/>
                      <a:gd name="connsiteY2" fmla="*/ 51 h 4494"/>
                      <a:gd name="connsiteX3" fmla="*/ 339 w 2192"/>
                      <a:gd name="connsiteY3" fmla="*/ 457 h 4494"/>
                      <a:gd name="connsiteX4" fmla="*/ 475 w 2192"/>
                      <a:gd name="connsiteY4" fmla="*/ 1268 h 4494"/>
                      <a:gd name="connsiteX5" fmla="*/ 69 w 2192"/>
                      <a:gd name="connsiteY5" fmla="*/ 2485 h 4494"/>
                      <a:gd name="connsiteX6" fmla="*/ 1422 w 2192"/>
                      <a:gd name="connsiteY6" fmla="*/ 4379 h 4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92" h="4494">
                        <a:moveTo>
                          <a:pt x="1422" y="4379"/>
                        </a:moveTo>
                        <a:cubicBezTo>
                          <a:pt x="2368" y="3973"/>
                          <a:pt x="2368" y="2485"/>
                          <a:pt x="1828" y="1674"/>
                        </a:cubicBezTo>
                        <a:cubicBezTo>
                          <a:pt x="2098" y="1133"/>
                          <a:pt x="1692" y="186"/>
                          <a:pt x="1151" y="51"/>
                        </a:cubicBezTo>
                        <a:cubicBezTo>
                          <a:pt x="745" y="-85"/>
                          <a:pt x="339" y="51"/>
                          <a:pt x="339" y="457"/>
                        </a:cubicBezTo>
                        <a:cubicBezTo>
                          <a:pt x="204" y="727"/>
                          <a:pt x="475" y="998"/>
                          <a:pt x="475" y="1268"/>
                        </a:cubicBezTo>
                        <a:cubicBezTo>
                          <a:pt x="475" y="1809"/>
                          <a:pt x="204" y="2080"/>
                          <a:pt x="69" y="2485"/>
                        </a:cubicBezTo>
                        <a:cubicBezTo>
                          <a:pt x="-202" y="3432"/>
                          <a:pt x="339" y="4920"/>
                          <a:pt x="1422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33" name="Freeform: Shape 6471">
                    <a:extLst>
                      <a:ext uri="{FF2B5EF4-FFF2-40B4-BE49-F238E27FC236}">
                        <a16:creationId xmlns:a16="http://schemas.microsoft.com/office/drawing/2014/main" id="{57A19D85-81A0-BC9F-FBEE-407D811F7B95}"/>
                      </a:ext>
                    </a:extLst>
                  </p:cNvPr>
                  <p:cNvSpPr/>
                  <p:nvPr/>
                </p:nvSpPr>
                <p:spPr>
                  <a:xfrm>
                    <a:off x="8048654" y="5139674"/>
                    <a:ext cx="3219" cy="5132"/>
                  </a:xfrm>
                  <a:custGeom>
                    <a:avLst/>
                    <a:gdLst>
                      <a:gd name="connsiteX0" fmla="*/ 2613 w 3219"/>
                      <a:gd name="connsiteY0" fmla="*/ 2263 h 5132"/>
                      <a:gd name="connsiteX1" fmla="*/ 2342 w 3219"/>
                      <a:gd name="connsiteY1" fmla="*/ 1857 h 5132"/>
                      <a:gd name="connsiteX2" fmla="*/ 448 w 3219"/>
                      <a:gd name="connsiteY2" fmla="*/ 234 h 5132"/>
                      <a:gd name="connsiteX3" fmla="*/ 178 w 3219"/>
                      <a:gd name="connsiteY3" fmla="*/ 1992 h 5132"/>
                      <a:gd name="connsiteX4" fmla="*/ 313 w 3219"/>
                      <a:gd name="connsiteY4" fmla="*/ 2263 h 5132"/>
                      <a:gd name="connsiteX5" fmla="*/ 313 w 3219"/>
                      <a:gd name="connsiteY5" fmla="*/ 3074 h 5132"/>
                      <a:gd name="connsiteX6" fmla="*/ 313 w 3219"/>
                      <a:gd name="connsiteY6" fmla="*/ 4156 h 5132"/>
                      <a:gd name="connsiteX7" fmla="*/ 3018 w 3219"/>
                      <a:gd name="connsiteY7" fmla="*/ 4697 h 5132"/>
                      <a:gd name="connsiteX8" fmla="*/ 2748 w 3219"/>
                      <a:gd name="connsiteY8" fmla="*/ 3210 h 5132"/>
                      <a:gd name="connsiteX9" fmla="*/ 2477 w 3219"/>
                      <a:gd name="connsiteY9" fmla="*/ 2668 h 5132"/>
                      <a:gd name="connsiteX10" fmla="*/ 2613 w 3219"/>
                      <a:gd name="connsiteY10" fmla="*/ 2263 h 5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9" h="5132">
                        <a:moveTo>
                          <a:pt x="2613" y="2263"/>
                        </a:moveTo>
                        <a:cubicBezTo>
                          <a:pt x="2613" y="2127"/>
                          <a:pt x="2477" y="1992"/>
                          <a:pt x="2342" y="1857"/>
                        </a:cubicBezTo>
                        <a:cubicBezTo>
                          <a:pt x="2342" y="910"/>
                          <a:pt x="1395" y="-578"/>
                          <a:pt x="448" y="234"/>
                        </a:cubicBezTo>
                        <a:cubicBezTo>
                          <a:pt x="-93" y="640"/>
                          <a:pt x="-93" y="1451"/>
                          <a:pt x="178" y="1992"/>
                        </a:cubicBezTo>
                        <a:cubicBezTo>
                          <a:pt x="178" y="2127"/>
                          <a:pt x="313" y="2127"/>
                          <a:pt x="313" y="2263"/>
                        </a:cubicBezTo>
                        <a:cubicBezTo>
                          <a:pt x="583" y="2804"/>
                          <a:pt x="448" y="2668"/>
                          <a:pt x="313" y="3074"/>
                        </a:cubicBezTo>
                        <a:cubicBezTo>
                          <a:pt x="178" y="3344"/>
                          <a:pt x="178" y="3750"/>
                          <a:pt x="313" y="4156"/>
                        </a:cubicBezTo>
                        <a:cubicBezTo>
                          <a:pt x="583" y="5103"/>
                          <a:pt x="2477" y="5509"/>
                          <a:pt x="3018" y="4697"/>
                        </a:cubicBezTo>
                        <a:cubicBezTo>
                          <a:pt x="3424" y="4021"/>
                          <a:pt x="3153" y="3615"/>
                          <a:pt x="2748" y="3210"/>
                        </a:cubicBezTo>
                        <a:cubicBezTo>
                          <a:pt x="2613" y="2939"/>
                          <a:pt x="2477" y="3074"/>
                          <a:pt x="2477" y="2668"/>
                        </a:cubicBezTo>
                        <a:cubicBezTo>
                          <a:pt x="2477" y="2398"/>
                          <a:pt x="2613" y="2398"/>
                          <a:pt x="2613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34" name="Freeform: Shape 6472">
                    <a:extLst>
                      <a:ext uri="{FF2B5EF4-FFF2-40B4-BE49-F238E27FC236}">
                        <a16:creationId xmlns:a16="http://schemas.microsoft.com/office/drawing/2014/main" id="{113385D8-2E5B-9201-C514-074FA6931147}"/>
                      </a:ext>
                    </a:extLst>
                  </p:cNvPr>
                  <p:cNvSpPr/>
                  <p:nvPr/>
                </p:nvSpPr>
                <p:spPr>
                  <a:xfrm>
                    <a:off x="8048255" y="5145183"/>
                    <a:ext cx="2199" cy="3064"/>
                  </a:xfrm>
                  <a:custGeom>
                    <a:avLst/>
                    <a:gdLst>
                      <a:gd name="connsiteX0" fmla="*/ 982 w 2199"/>
                      <a:gd name="connsiteY0" fmla="*/ 135 h 3064"/>
                      <a:gd name="connsiteX1" fmla="*/ 576 w 2199"/>
                      <a:gd name="connsiteY1" fmla="*/ 0 h 3064"/>
                      <a:gd name="connsiteX2" fmla="*/ 35 w 2199"/>
                      <a:gd name="connsiteY2" fmla="*/ 947 h 3064"/>
                      <a:gd name="connsiteX3" fmla="*/ 441 w 2199"/>
                      <a:gd name="connsiteY3" fmla="*/ 1353 h 3064"/>
                      <a:gd name="connsiteX4" fmla="*/ 711 w 2199"/>
                      <a:gd name="connsiteY4" fmla="*/ 2029 h 3064"/>
                      <a:gd name="connsiteX5" fmla="*/ 982 w 2199"/>
                      <a:gd name="connsiteY5" fmla="*/ 2976 h 3064"/>
                      <a:gd name="connsiteX6" fmla="*/ 1929 w 2199"/>
                      <a:gd name="connsiteY6" fmla="*/ 2840 h 3064"/>
                      <a:gd name="connsiteX7" fmla="*/ 2199 w 2199"/>
                      <a:gd name="connsiteY7" fmla="*/ 1623 h 3064"/>
                      <a:gd name="connsiteX8" fmla="*/ 982 w 2199"/>
                      <a:gd name="connsiteY8" fmla="*/ 135 h 3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064">
                        <a:moveTo>
                          <a:pt x="982" y="135"/>
                        </a:moveTo>
                        <a:cubicBezTo>
                          <a:pt x="847" y="0"/>
                          <a:pt x="711" y="0"/>
                          <a:pt x="576" y="0"/>
                        </a:cubicBezTo>
                        <a:cubicBezTo>
                          <a:pt x="170" y="0"/>
                          <a:pt x="-100" y="541"/>
                          <a:pt x="35" y="947"/>
                        </a:cubicBezTo>
                        <a:cubicBezTo>
                          <a:pt x="35" y="1217"/>
                          <a:pt x="170" y="1217"/>
                          <a:pt x="441" y="1353"/>
                        </a:cubicBezTo>
                        <a:cubicBezTo>
                          <a:pt x="711" y="1488"/>
                          <a:pt x="711" y="1758"/>
                          <a:pt x="711" y="2029"/>
                        </a:cubicBezTo>
                        <a:cubicBezTo>
                          <a:pt x="711" y="2300"/>
                          <a:pt x="711" y="2705"/>
                          <a:pt x="982" y="2976"/>
                        </a:cubicBezTo>
                        <a:cubicBezTo>
                          <a:pt x="1253" y="3111"/>
                          <a:pt x="1658" y="3111"/>
                          <a:pt x="1929" y="2840"/>
                        </a:cubicBezTo>
                        <a:cubicBezTo>
                          <a:pt x="2199" y="2570"/>
                          <a:pt x="2199" y="2029"/>
                          <a:pt x="2199" y="1623"/>
                        </a:cubicBezTo>
                        <a:cubicBezTo>
                          <a:pt x="2064" y="1217"/>
                          <a:pt x="1658" y="135"/>
                          <a:pt x="98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565" name="Graphic 2">
                  <a:extLst>
                    <a:ext uri="{FF2B5EF4-FFF2-40B4-BE49-F238E27FC236}">
                      <a16:creationId xmlns:a16="http://schemas.microsoft.com/office/drawing/2014/main" id="{50605676-3A89-7A1B-E369-DBA92945F0A2}"/>
                    </a:ext>
                  </a:extLst>
                </p:cNvPr>
                <p:cNvGrpSpPr/>
                <p:nvPr/>
              </p:nvGrpSpPr>
              <p:grpSpPr>
                <a:xfrm>
                  <a:off x="8048358" y="5066461"/>
                  <a:ext cx="20072" cy="87403"/>
                  <a:chOff x="8048358" y="5066461"/>
                  <a:chExt cx="20072" cy="87403"/>
                </a:xfrm>
                <a:solidFill>
                  <a:srgbClr val="85B126"/>
                </a:solidFill>
              </p:grpSpPr>
              <p:sp>
                <p:nvSpPr>
                  <p:cNvPr id="610" name="Freeform: Shape 6448">
                    <a:extLst>
                      <a:ext uri="{FF2B5EF4-FFF2-40B4-BE49-F238E27FC236}">
                        <a16:creationId xmlns:a16="http://schemas.microsoft.com/office/drawing/2014/main" id="{7847C332-A763-5DDD-6334-DC18526218DB}"/>
                      </a:ext>
                    </a:extLst>
                  </p:cNvPr>
                  <p:cNvSpPr/>
                  <p:nvPr/>
                </p:nvSpPr>
                <p:spPr>
                  <a:xfrm>
                    <a:off x="8055189" y="5066461"/>
                    <a:ext cx="7069" cy="28639"/>
                  </a:xfrm>
                  <a:custGeom>
                    <a:avLst/>
                    <a:gdLst>
                      <a:gd name="connsiteX0" fmla="*/ 1218 w 7069"/>
                      <a:gd name="connsiteY0" fmla="*/ 14473 h 28639"/>
                      <a:gd name="connsiteX1" fmla="*/ 947 w 7069"/>
                      <a:gd name="connsiteY1" fmla="*/ 15826 h 28639"/>
                      <a:gd name="connsiteX2" fmla="*/ 1353 w 7069"/>
                      <a:gd name="connsiteY2" fmla="*/ 16773 h 28639"/>
                      <a:gd name="connsiteX3" fmla="*/ 1894 w 7069"/>
                      <a:gd name="connsiteY3" fmla="*/ 17043 h 28639"/>
                      <a:gd name="connsiteX4" fmla="*/ 1758 w 7069"/>
                      <a:gd name="connsiteY4" fmla="*/ 18802 h 28639"/>
                      <a:gd name="connsiteX5" fmla="*/ 1353 w 7069"/>
                      <a:gd name="connsiteY5" fmla="*/ 21101 h 28639"/>
                      <a:gd name="connsiteX6" fmla="*/ 947 w 7069"/>
                      <a:gd name="connsiteY6" fmla="*/ 22453 h 28639"/>
                      <a:gd name="connsiteX7" fmla="*/ 1218 w 7069"/>
                      <a:gd name="connsiteY7" fmla="*/ 23400 h 28639"/>
                      <a:gd name="connsiteX8" fmla="*/ 677 w 7069"/>
                      <a:gd name="connsiteY8" fmla="*/ 23806 h 28639"/>
                      <a:gd name="connsiteX9" fmla="*/ 1894 w 7069"/>
                      <a:gd name="connsiteY9" fmla="*/ 26241 h 28639"/>
                      <a:gd name="connsiteX10" fmla="*/ 2164 w 7069"/>
                      <a:gd name="connsiteY10" fmla="*/ 27458 h 28639"/>
                      <a:gd name="connsiteX11" fmla="*/ 3247 w 7069"/>
                      <a:gd name="connsiteY11" fmla="*/ 27593 h 28639"/>
                      <a:gd name="connsiteX12" fmla="*/ 5681 w 7069"/>
                      <a:gd name="connsiteY12" fmla="*/ 28540 h 28639"/>
                      <a:gd name="connsiteX13" fmla="*/ 6628 w 7069"/>
                      <a:gd name="connsiteY13" fmla="*/ 25835 h 28639"/>
                      <a:gd name="connsiteX14" fmla="*/ 7034 w 7069"/>
                      <a:gd name="connsiteY14" fmla="*/ 24753 h 28639"/>
                      <a:gd name="connsiteX15" fmla="*/ 6628 w 7069"/>
                      <a:gd name="connsiteY15" fmla="*/ 24347 h 28639"/>
                      <a:gd name="connsiteX16" fmla="*/ 6763 w 7069"/>
                      <a:gd name="connsiteY16" fmla="*/ 23671 h 28639"/>
                      <a:gd name="connsiteX17" fmla="*/ 6357 w 7069"/>
                      <a:gd name="connsiteY17" fmla="*/ 21101 h 28639"/>
                      <a:gd name="connsiteX18" fmla="*/ 6898 w 7069"/>
                      <a:gd name="connsiteY18" fmla="*/ 19072 h 28639"/>
                      <a:gd name="connsiteX19" fmla="*/ 6222 w 7069"/>
                      <a:gd name="connsiteY19" fmla="*/ 18125 h 28639"/>
                      <a:gd name="connsiteX20" fmla="*/ 5952 w 7069"/>
                      <a:gd name="connsiteY20" fmla="*/ 16096 h 28639"/>
                      <a:gd name="connsiteX21" fmla="*/ 5952 w 7069"/>
                      <a:gd name="connsiteY21" fmla="*/ 15150 h 28639"/>
                      <a:gd name="connsiteX22" fmla="*/ 6087 w 7069"/>
                      <a:gd name="connsiteY22" fmla="*/ 14067 h 28639"/>
                      <a:gd name="connsiteX23" fmla="*/ 5681 w 7069"/>
                      <a:gd name="connsiteY23" fmla="*/ 12985 h 28639"/>
                      <a:gd name="connsiteX24" fmla="*/ 5817 w 7069"/>
                      <a:gd name="connsiteY24" fmla="*/ 11768 h 28639"/>
                      <a:gd name="connsiteX25" fmla="*/ 5546 w 7069"/>
                      <a:gd name="connsiteY25" fmla="*/ 11227 h 28639"/>
                      <a:gd name="connsiteX26" fmla="*/ 5817 w 7069"/>
                      <a:gd name="connsiteY26" fmla="*/ 10550 h 28639"/>
                      <a:gd name="connsiteX27" fmla="*/ 5817 w 7069"/>
                      <a:gd name="connsiteY27" fmla="*/ 9333 h 28639"/>
                      <a:gd name="connsiteX28" fmla="*/ 5411 w 7069"/>
                      <a:gd name="connsiteY28" fmla="*/ 8792 h 28639"/>
                      <a:gd name="connsiteX29" fmla="*/ 5275 w 7069"/>
                      <a:gd name="connsiteY29" fmla="*/ 8116 h 28639"/>
                      <a:gd name="connsiteX30" fmla="*/ 5411 w 7069"/>
                      <a:gd name="connsiteY30" fmla="*/ 7169 h 28639"/>
                      <a:gd name="connsiteX31" fmla="*/ 5411 w 7069"/>
                      <a:gd name="connsiteY31" fmla="*/ 7169 h 28639"/>
                      <a:gd name="connsiteX32" fmla="*/ 5411 w 7069"/>
                      <a:gd name="connsiteY32" fmla="*/ 7169 h 28639"/>
                      <a:gd name="connsiteX33" fmla="*/ 5952 w 7069"/>
                      <a:gd name="connsiteY33" fmla="*/ 5546 h 28639"/>
                      <a:gd name="connsiteX34" fmla="*/ 5005 w 7069"/>
                      <a:gd name="connsiteY34" fmla="*/ 3787 h 28639"/>
                      <a:gd name="connsiteX35" fmla="*/ 4870 w 7069"/>
                      <a:gd name="connsiteY35" fmla="*/ 2705 h 28639"/>
                      <a:gd name="connsiteX36" fmla="*/ 4193 w 7069"/>
                      <a:gd name="connsiteY36" fmla="*/ 2164 h 28639"/>
                      <a:gd name="connsiteX37" fmla="*/ 3382 w 7069"/>
                      <a:gd name="connsiteY37" fmla="*/ 812 h 28639"/>
                      <a:gd name="connsiteX38" fmla="*/ 2976 w 7069"/>
                      <a:gd name="connsiteY38" fmla="*/ 0 h 28639"/>
                      <a:gd name="connsiteX39" fmla="*/ 2435 w 7069"/>
                      <a:gd name="connsiteY39" fmla="*/ 541 h 28639"/>
                      <a:gd name="connsiteX40" fmla="*/ 2435 w 7069"/>
                      <a:gd name="connsiteY40" fmla="*/ 677 h 28639"/>
                      <a:gd name="connsiteX41" fmla="*/ 1623 w 7069"/>
                      <a:gd name="connsiteY41" fmla="*/ 947 h 28639"/>
                      <a:gd name="connsiteX42" fmla="*/ 1353 w 7069"/>
                      <a:gd name="connsiteY42" fmla="*/ 4058 h 28639"/>
                      <a:gd name="connsiteX43" fmla="*/ 812 w 7069"/>
                      <a:gd name="connsiteY43" fmla="*/ 5140 h 28639"/>
                      <a:gd name="connsiteX44" fmla="*/ 1353 w 7069"/>
                      <a:gd name="connsiteY44" fmla="*/ 5817 h 28639"/>
                      <a:gd name="connsiteX45" fmla="*/ 1353 w 7069"/>
                      <a:gd name="connsiteY45" fmla="*/ 6493 h 28639"/>
                      <a:gd name="connsiteX46" fmla="*/ 1894 w 7069"/>
                      <a:gd name="connsiteY46" fmla="*/ 7169 h 28639"/>
                      <a:gd name="connsiteX47" fmla="*/ 2435 w 7069"/>
                      <a:gd name="connsiteY47" fmla="*/ 7304 h 28639"/>
                      <a:gd name="connsiteX48" fmla="*/ 2976 w 7069"/>
                      <a:gd name="connsiteY48" fmla="*/ 7981 h 28639"/>
                      <a:gd name="connsiteX49" fmla="*/ 3382 w 7069"/>
                      <a:gd name="connsiteY49" fmla="*/ 8251 h 28639"/>
                      <a:gd name="connsiteX50" fmla="*/ 2300 w 7069"/>
                      <a:gd name="connsiteY50" fmla="*/ 9874 h 28639"/>
                      <a:gd name="connsiteX51" fmla="*/ 1218 w 7069"/>
                      <a:gd name="connsiteY51" fmla="*/ 10550 h 28639"/>
                      <a:gd name="connsiteX52" fmla="*/ 541 w 7069"/>
                      <a:gd name="connsiteY52" fmla="*/ 11497 h 28639"/>
                      <a:gd name="connsiteX53" fmla="*/ 406 w 7069"/>
                      <a:gd name="connsiteY53" fmla="*/ 12038 h 28639"/>
                      <a:gd name="connsiteX54" fmla="*/ 541 w 7069"/>
                      <a:gd name="connsiteY54" fmla="*/ 12444 h 28639"/>
                      <a:gd name="connsiteX55" fmla="*/ 0 w 7069"/>
                      <a:gd name="connsiteY55" fmla="*/ 13256 h 28639"/>
                      <a:gd name="connsiteX56" fmla="*/ 1218 w 7069"/>
                      <a:gd name="connsiteY56" fmla="*/ 14473 h 28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069" h="28639">
                        <a:moveTo>
                          <a:pt x="1218" y="14473"/>
                        </a:moveTo>
                        <a:cubicBezTo>
                          <a:pt x="947" y="14744"/>
                          <a:pt x="947" y="15420"/>
                          <a:pt x="947" y="15826"/>
                        </a:cubicBezTo>
                        <a:cubicBezTo>
                          <a:pt x="947" y="16096"/>
                          <a:pt x="1082" y="16502"/>
                          <a:pt x="1353" y="16773"/>
                        </a:cubicBezTo>
                        <a:cubicBezTo>
                          <a:pt x="1488" y="16908"/>
                          <a:pt x="1758" y="17043"/>
                          <a:pt x="1894" y="17043"/>
                        </a:cubicBezTo>
                        <a:cubicBezTo>
                          <a:pt x="1353" y="17449"/>
                          <a:pt x="1488" y="18260"/>
                          <a:pt x="1758" y="18802"/>
                        </a:cubicBezTo>
                        <a:cubicBezTo>
                          <a:pt x="541" y="19072"/>
                          <a:pt x="135" y="20695"/>
                          <a:pt x="1353" y="21101"/>
                        </a:cubicBezTo>
                        <a:cubicBezTo>
                          <a:pt x="947" y="21372"/>
                          <a:pt x="812" y="21913"/>
                          <a:pt x="947" y="22453"/>
                        </a:cubicBezTo>
                        <a:cubicBezTo>
                          <a:pt x="947" y="22724"/>
                          <a:pt x="1353" y="23130"/>
                          <a:pt x="1218" y="23400"/>
                        </a:cubicBezTo>
                        <a:cubicBezTo>
                          <a:pt x="1218" y="23536"/>
                          <a:pt x="812" y="23806"/>
                          <a:pt x="677" y="23806"/>
                        </a:cubicBezTo>
                        <a:cubicBezTo>
                          <a:pt x="0" y="25023"/>
                          <a:pt x="677" y="25970"/>
                          <a:pt x="1894" y="26241"/>
                        </a:cubicBezTo>
                        <a:cubicBezTo>
                          <a:pt x="1623" y="26647"/>
                          <a:pt x="1894" y="27188"/>
                          <a:pt x="2164" y="27458"/>
                        </a:cubicBezTo>
                        <a:cubicBezTo>
                          <a:pt x="2435" y="27864"/>
                          <a:pt x="2976" y="27864"/>
                          <a:pt x="3247" y="27593"/>
                        </a:cubicBezTo>
                        <a:cubicBezTo>
                          <a:pt x="3247" y="28540"/>
                          <a:pt x="5005" y="28811"/>
                          <a:pt x="5681" y="28540"/>
                        </a:cubicBezTo>
                        <a:cubicBezTo>
                          <a:pt x="6493" y="28135"/>
                          <a:pt x="7034" y="26782"/>
                          <a:pt x="6628" y="25835"/>
                        </a:cubicBezTo>
                        <a:cubicBezTo>
                          <a:pt x="6898" y="25565"/>
                          <a:pt x="7169" y="25159"/>
                          <a:pt x="7034" y="24753"/>
                        </a:cubicBezTo>
                        <a:cubicBezTo>
                          <a:pt x="6898" y="24482"/>
                          <a:pt x="6763" y="24482"/>
                          <a:pt x="6628" y="24347"/>
                        </a:cubicBezTo>
                        <a:cubicBezTo>
                          <a:pt x="6493" y="24077"/>
                          <a:pt x="6628" y="23942"/>
                          <a:pt x="6763" y="23671"/>
                        </a:cubicBezTo>
                        <a:cubicBezTo>
                          <a:pt x="7034" y="22995"/>
                          <a:pt x="7034" y="21507"/>
                          <a:pt x="6357" y="21101"/>
                        </a:cubicBezTo>
                        <a:cubicBezTo>
                          <a:pt x="6763" y="20560"/>
                          <a:pt x="6898" y="19748"/>
                          <a:pt x="6898" y="19072"/>
                        </a:cubicBezTo>
                        <a:cubicBezTo>
                          <a:pt x="6898" y="18802"/>
                          <a:pt x="6628" y="18260"/>
                          <a:pt x="6222" y="18125"/>
                        </a:cubicBezTo>
                        <a:cubicBezTo>
                          <a:pt x="6763" y="17584"/>
                          <a:pt x="6222" y="16502"/>
                          <a:pt x="5952" y="16096"/>
                        </a:cubicBezTo>
                        <a:cubicBezTo>
                          <a:pt x="5681" y="15690"/>
                          <a:pt x="5817" y="15555"/>
                          <a:pt x="5952" y="15150"/>
                        </a:cubicBezTo>
                        <a:cubicBezTo>
                          <a:pt x="6087" y="14879"/>
                          <a:pt x="6087" y="14473"/>
                          <a:pt x="6087" y="14067"/>
                        </a:cubicBezTo>
                        <a:cubicBezTo>
                          <a:pt x="6087" y="13526"/>
                          <a:pt x="5952" y="13256"/>
                          <a:pt x="5681" y="12985"/>
                        </a:cubicBezTo>
                        <a:cubicBezTo>
                          <a:pt x="5952" y="12580"/>
                          <a:pt x="6087" y="12174"/>
                          <a:pt x="5817" y="11768"/>
                        </a:cubicBezTo>
                        <a:cubicBezTo>
                          <a:pt x="5817" y="11633"/>
                          <a:pt x="5546" y="11362"/>
                          <a:pt x="5546" y="11227"/>
                        </a:cubicBezTo>
                        <a:cubicBezTo>
                          <a:pt x="5546" y="10956"/>
                          <a:pt x="5681" y="10821"/>
                          <a:pt x="5817" y="10550"/>
                        </a:cubicBezTo>
                        <a:cubicBezTo>
                          <a:pt x="5952" y="10145"/>
                          <a:pt x="6087" y="9739"/>
                          <a:pt x="5817" y="9333"/>
                        </a:cubicBezTo>
                        <a:cubicBezTo>
                          <a:pt x="5681" y="9063"/>
                          <a:pt x="5546" y="8927"/>
                          <a:pt x="5411" y="8792"/>
                        </a:cubicBezTo>
                        <a:cubicBezTo>
                          <a:pt x="5275" y="8522"/>
                          <a:pt x="5275" y="8387"/>
                          <a:pt x="5275" y="8116"/>
                        </a:cubicBezTo>
                        <a:cubicBezTo>
                          <a:pt x="5546" y="7981"/>
                          <a:pt x="5546" y="7575"/>
                          <a:pt x="5411" y="7169"/>
                        </a:cubicBezTo>
                        <a:cubicBezTo>
                          <a:pt x="5411" y="7169"/>
                          <a:pt x="5411" y="7169"/>
                          <a:pt x="5411" y="7169"/>
                        </a:cubicBezTo>
                        <a:cubicBezTo>
                          <a:pt x="5411" y="7169"/>
                          <a:pt x="5411" y="7169"/>
                          <a:pt x="5411" y="7169"/>
                        </a:cubicBezTo>
                        <a:cubicBezTo>
                          <a:pt x="5952" y="6898"/>
                          <a:pt x="5952" y="6087"/>
                          <a:pt x="5952" y="5546"/>
                        </a:cubicBezTo>
                        <a:cubicBezTo>
                          <a:pt x="5952" y="4870"/>
                          <a:pt x="5546" y="4193"/>
                          <a:pt x="5005" y="3787"/>
                        </a:cubicBezTo>
                        <a:cubicBezTo>
                          <a:pt x="5140" y="3517"/>
                          <a:pt x="5140" y="2976"/>
                          <a:pt x="4870" y="2705"/>
                        </a:cubicBezTo>
                        <a:cubicBezTo>
                          <a:pt x="4734" y="2570"/>
                          <a:pt x="4464" y="2164"/>
                          <a:pt x="4193" y="2164"/>
                        </a:cubicBezTo>
                        <a:cubicBezTo>
                          <a:pt x="4328" y="1623"/>
                          <a:pt x="3923" y="1082"/>
                          <a:pt x="3382" y="812"/>
                        </a:cubicBezTo>
                        <a:cubicBezTo>
                          <a:pt x="3517" y="541"/>
                          <a:pt x="3382" y="0"/>
                          <a:pt x="2976" y="0"/>
                        </a:cubicBezTo>
                        <a:cubicBezTo>
                          <a:pt x="2705" y="0"/>
                          <a:pt x="2570" y="271"/>
                          <a:pt x="2435" y="541"/>
                        </a:cubicBezTo>
                        <a:cubicBezTo>
                          <a:pt x="2435" y="541"/>
                          <a:pt x="2435" y="677"/>
                          <a:pt x="2435" y="677"/>
                        </a:cubicBezTo>
                        <a:cubicBezTo>
                          <a:pt x="2164" y="677"/>
                          <a:pt x="1894" y="812"/>
                          <a:pt x="1623" y="947"/>
                        </a:cubicBezTo>
                        <a:cubicBezTo>
                          <a:pt x="947" y="1488"/>
                          <a:pt x="677" y="3382"/>
                          <a:pt x="1353" y="4058"/>
                        </a:cubicBezTo>
                        <a:cubicBezTo>
                          <a:pt x="947" y="4193"/>
                          <a:pt x="812" y="4870"/>
                          <a:pt x="812" y="5140"/>
                        </a:cubicBezTo>
                        <a:cubicBezTo>
                          <a:pt x="812" y="5411"/>
                          <a:pt x="1082" y="5681"/>
                          <a:pt x="1353" y="5817"/>
                        </a:cubicBezTo>
                        <a:cubicBezTo>
                          <a:pt x="1353" y="5952"/>
                          <a:pt x="1353" y="6222"/>
                          <a:pt x="1353" y="6493"/>
                        </a:cubicBezTo>
                        <a:cubicBezTo>
                          <a:pt x="1488" y="6763"/>
                          <a:pt x="1623" y="7034"/>
                          <a:pt x="1894" y="7169"/>
                        </a:cubicBezTo>
                        <a:cubicBezTo>
                          <a:pt x="2029" y="7304"/>
                          <a:pt x="2300" y="7304"/>
                          <a:pt x="2435" y="7304"/>
                        </a:cubicBezTo>
                        <a:cubicBezTo>
                          <a:pt x="2841" y="7440"/>
                          <a:pt x="2841" y="7710"/>
                          <a:pt x="2976" y="7981"/>
                        </a:cubicBezTo>
                        <a:cubicBezTo>
                          <a:pt x="3111" y="8116"/>
                          <a:pt x="3247" y="8251"/>
                          <a:pt x="3382" y="8251"/>
                        </a:cubicBezTo>
                        <a:cubicBezTo>
                          <a:pt x="2705" y="8522"/>
                          <a:pt x="2570" y="9198"/>
                          <a:pt x="2300" y="9874"/>
                        </a:cubicBezTo>
                        <a:cubicBezTo>
                          <a:pt x="2029" y="10550"/>
                          <a:pt x="1623" y="10280"/>
                          <a:pt x="1218" y="10550"/>
                        </a:cubicBezTo>
                        <a:cubicBezTo>
                          <a:pt x="812" y="10686"/>
                          <a:pt x="677" y="11092"/>
                          <a:pt x="541" y="11497"/>
                        </a:cubicBezTo>
                        <a:cubicBezTo>
                          <a:pt x="541" y="11633"/>
                          <a:pt x="406" y="11903"/>
                          <a:pt x="406" y="12038"/>
                        </a:cubicBezTo>
                        <a:cubicBezTo>
                          <a:pt x="406" y="12038"/>
                          <a:pt x="541" y="12444"/>
                          <a:pt x="541" y="12444"/>
                        </a:cubicBezTo>
                        <a:cubicBezTo>
                          <a:pt x="541" y="12715"/>
                          <a:pt x="135" y="12850"/>
                          <a:pt x="0" y="13256"/>
                        </a:cubicBezTo>
                        <a:cubicBezTo>
                          <a:pt x="0" y="13932"/>
                          <a:pt x="541" y="14473"/>
                          <a:pt x="1218" y="144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1" name="Freeform: Shape 6449">
                    <a:extLst>
                      <a:ext uri="{FF2B5EF4-FFF2-40B4-BE49-F238E27FC236}">
                        <a16:creationId xmlns:a16="http://schemas.microsoft.com/office/drawing/2014/main" id="{F539C860-36FB-8092-CB24-29C595C6DEBF}"/>
                      </a:ext>
                    </a:extLst>
                  </p:cNvPr>
                  <p:cNvSpPr/>
                  <p:nvPr/>
                </p:nvSpPr>
                <p:spPr>
                  <a:xfrm>
                    <a:off x="8056237" y="5074171"/>
                    <a:ext cx="1307" cy="1577"/>
                  </a:xfrm>
                  <a:custGeom>
                    <a:avLst/>
                    <a:gdLst>
                      <a:gd name="connsiteX0" fmla="*/ 1116 w 1307"/>
                      <a:gd name="connsiteY0" fmla="*/ 1488 h 1577"/>
                      <a:gd name="connsiteX1" fmla="*/ 1252 w 1307"/>
                      <a:gd name="connsiteY1" fmla="*/ 812 h 1577"/>
                      <a:gd name="connsiteX2" fmla="*/ 1252 w 1307"/>
                      <a:gd name="connsiteY2" fmla="*/ 677 h 1577"/>
                      <a:gd name="connsiteX3" fmla="*/ 1252 w 1307"/>
                      <a:gd name="connsiteY3" fmla="*/ 406 h 1577"/>
                      <a:gd name="connsiteX4" fmla="*/ 711 w 1307"/>
                      <a:gd name="connsiteY4" fmla="*/ 0 h 1577"/>
                      <a:gd name="connsiteX5" fmla="*/ 35 w 1307"/>
                      <a:gd name="connsiteY5" fmla="*/ 1082 h 1577"/>
                      <a:gd name="connsiteX6" fmla="*/ 1116 w 1307"/>
                      <a:gd name="connsiteY6" fmla="*/ 1488 h 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577">
                        <a:moveTo>
                          <a:pt x="1116" y="1488"/>
                        </a:moveTo>
                        <a:cubicBezTo>
                          <a:pt x="1252" y="1353"/>
                          <a:pt x="1387" y="1082"/>
                          <a:pt x="1252" y="812"/>
                        </a:cubicBezTo>
                        <a:cubicBezTo>
                          <a:pt x="1252" y="812"/>
                          <a:pt x="1252" y="677"/>
                          <a:pt x="1252" y="677"/>
                        </a:cubicBezTo>
                        <a:cubicBezTo>
                          <a:pt x="1252" y="541"/>
                          <a:pt x="1252" y="541"/>
                          <a:pt x="1252" y="406"/>
                        </a:cubicBezTo>
                        <a:cubicBezTo>
                          <a:pt x="1116" y="271"/>
                          <a:pt x="981" y="0"/>
                          <a:pt x="711" y="0"/>
                        </a:cubicBezTo>
                        <a:cubicBezTo>
                          <a:pt x="170" y="0"/>
                          <a:pt x="-101" y="677"/>
                          <a:pt x="35" y="1082"/>
                        </a:cubicBezTo>
                        <a:cubicBezTo>
                          <a:pt x="170" y="1353"/>
                          <a:pt x="711" y="1758"/>
                          <a:pt x="1116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2" name="Freeform: Shape 6450">
                    <a:extLst>
                      <a:ext uri="{FF2B5EF4-FFF2-40B4-BE49-F238E27FC236}">
                        <a16:creationId xmlns:a16="http://schemas.microsoft.com/office/drawing/2014/main" id="{2716F41B-B2A0-960E-1E8F-CB0A70007B93}"/>
                      </a:ext>
                    </a:extLst>
                  </p:cNvPr>
                  <p:cNvSpPr/>
                  <p:nvPr/>
                </p:nvSpPr>
                <p:spPr>
                  <a:xfrm>
                    <a:off x="8053295" y="5091824"/>
                    <a:ext cx="3083" cy="3536"/>
                  </a:xfrm>
                  <a:custGeom>
                    <a:avLst/>
                    <a:gdLst>
                      <a:gd name="connsiteX0" fmla="*/ 812 w 3083"/>
                      <a:gd name="connsiteY0" fmla="*/ 2095 h 3536"/>
                      <a:gd name="connsiteX1" fmla="*/ 1082 w 3083"/>
                      <a:gd name="connsiteY1" fmla="*/ 2907 h 3536"/>
                      <a:gd name="connsiteX2" fmla="*/ 1758 w 3083"/>
                      <a:gd name="connsiteY2" fmla="*/ 3448 h 3536"/>
                      <a:gd name="connsiteX3" fmla="*/ 2976 w 3083"/>
                      <a:gd name="connsiteY3" fmla="*/ 2095 h 3536"/>
                      <a:gd name="connsiteX4" fmla="*/ 2840 w 3083"/>
                      <a:gd name="connsiteY4" fmla="*/ 1554 h 3536"/>
                      <a:gd name="connsiteX5" fmla="*/ 2570 w 3083"/>
                      <a:gd name="connsiteY5" fmla="*/ 1419 h 3536"/>
                      <a:gd name="connsiteX6" fmla="*/ 2435 w 3083"/>
                      <a:gd name="connsiteY6" fmla="*/ 1419 h 3536"/>
                      <a:gd name="connsiteX7" fmla="*/ 2299 w 3083"/>
                      <a:gd name="connsiteY7" fmla="*/ 1283 h 3536"/>
                      <a:gd name="connsiteX8" fmla="*/ 2029 w 3083"/>
                      <a:gd name="connsiteY8" fmla="*/ 472 h 3536"/>
                      <a:gd name="connsiteX9" fmla="*/ 0 w 3083"/>
                      <a:gd name="connsiteY9" fmla="*/ 1013 h 3536"/>
                      <a:gd name="connsiteX10" fmla="*/ 135 w 3083"/>
                      <a:gd name="connsiteY10" fmla="*/ 1554 h 3536"/>
                      <a:gd name="connsiteX11" fmla="*/ 812 w 3083"/>
                      <a:gd name="connsiteY11" fmla="*/ 2095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83" h="3536">
                        <a:moveTo>
                          <a:pt x="812" y="2095"/>
                        </a:moveTo>
                        <a:cubicBezTo>
                          <a:pt x="947" y="2230"/>
                          <a:pt x="947" y="2636"/>
                          <a:pt x="1082" y="2907"/>
                        </a:cubicBezTo>
                        <a:cubicBezTo>
                          <a:pt x="1217" y="3177"/>
                          <a:pt x="1488" y="3313"/>
                          <a:pt x="1758" y="3448"/>
                        </a:cubicBezTo>
                        <a:cubicBezTo>
                          <a:pt x="2570" y="3853"/>
                          <a:pt x="3382" y="2771"/>
                          <a:pt x="2976" y="2095"/>
                        </a:cubicBezTo>
                        <a:cubicBezTo>
                          <a:pt x="2976" y="1960"/>
                          <a:pt x="2976" y="1689"/>
                          <a:pt x="2840" y="1554"/>
                        </a:cubicBezTo>
                        <a:cubicBezTo>
                          <a:pt x="2705" y="1419"/>
                          <a:pt x="2705" y="1419"/>
                          <a:pt x="2570" y="1419"/>
                        </a:cubicBezTo>
                        <a:cubicBezTo>
                          <a:pt x="2570" y="1419"/>
                          <a:pt x="2435" y="1419"/>
                          <a:pt x="2435" y="1419"/>
                        </a:cubicBezTo>
                        <a:cubicBezTo>
                          <a:pt x="2299" y="1419"/>
                          <a:pt x="2164" y="1419"/>
                          <a:pt x="2299" y="1283"/>
                        </a:cubicBezTo>
                        <a:cubicBezTo>
                          <a:pt x="2164" y="1013"/>
                          <a:pt x="2299" y="743"/>
                          <a:pt x="2029" y="472"/>
                        </a:cubicBezTo>
                        <a:cubicBezTo>
                          <a:pt x="1353" y="-340"/>
                          <a:pt x="0" y="-69"/>
                          <a:pt x="0" y="1013"/>
                        </a:cubicBezTo>
                        <a:cubicBezTo>
                          <a:pt x="0" y="1148"/>
                          <a:pt x="135" y="1419"/>
                          <a:pt x="135" y="1554"/>
                        </a:cubicBezTo>
                        <a:cubicBezTo>
                          <a:pt x="406" y="1824"/>
                          <a:pt x="676" y="1824"/>
                          <a:pt x="812" y="209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3" name="Freeform: Shape 6451">
                    <a:extLst>
                      <a:ext uri="{FF2B5EF4-FFF2-40B4-BE49-F238E27FC236}">
                        <a16:creationId xmlns:a16="http://schemas.microsoft.com/office/drawing/2014/main" id="{EE9987A1-FA97-9350-03AF-BC1A3C555269}"/>
                      </a:ext>
                    </a:extLst>
                  </p:cNvPr>
                  <p:cNvSpPr/>
                  <p:nvPr/>
                </p:nvSpPr>
                <p:spPr>
                  <a:xfrm>
                    <a:off x="8054289" y="5094544"/>
                    <a:ext cx="10605" cy="26397"/>
                  </a:xfrm>
                  <a:custGeom>
                    <a:avLst/>
                    <a:gdLst>
                      <a:gd name="connsiteX0" fmla="*/ 7122 w 10605"/>
                      <a:gd name="connsiteY0" fmla="*/ 2350 h 26397"/>
                      <a:gd name="connsiteX1" fmla="*/ 6717 w 10605"/>
                      <a:gd name="connsiteY1" fmla="*/ 1944 h 26397"/>
                      <a:gd name="connsiteX2" fmla="*/ 5770 w 10605"/>
                      <a:gd name="connsiteY2" fmla="*/ 1538 h 26397"/>
                      <a:gd name="connsiteX3" fmla="*/ 4282 w 10605"/>
                      <a:gd name="connsiteY3" fmla="*/ 51 h 26397"/>
                      <a:gd name="connsiteX4" fmla="*/ 2929 w 10605"/>
                      <a:gd name="connsiteY4" fmla="*/ 457 h 26397"/>
                      <a:gd name="connsiteX5" fmla="*/ 2659 w 10605"/>
                      <a:gd name="connsiteY5" fmla="*/ 1268 h 26397"/>
                      <a:gd name="connsiteX6" fmla="*/ 224 w 10605"/>
                      <a:gd name="connsiteY6" fmla="*/ 1944 h 26397"/>
                      <a:gd name="connsiteX7" fmla="*/ 89 w 10605"/>
                      <a:gd name="connsiteY7" fmla="*/ 3297 h 26397"/>
                      <a:gd name="connsiteX8" fmla="*/ 1171 w 10605"/>
                      <a:gd name="connsiteY8" fmla="*/ 4108 h 26397"/>
                      <a:gd name="connsiteX9" fmla="*/ 2929 w 10605"/>
                      <a:gd name="connsiteY9" fmla="*/ 5732 h 26397"/>
                      <a:gd name="connsiteX10" fmla="*/ 2794 w 10605"/>
                      <a:gd name="connsiteY10" fmla="*/ 6273 h 26397"/>
                      <a:gd name="connsiteX11" fmla="*/ 1577 w 10605"/>
                      <a:gd name="connsiteY11" fmla="*/ 6273 h 26397"/>
                      <a:gd name="connsiteX12" fmla="*/ 1171 w 10605"/>
                      <a:gd name="connsiteY12" fmla="*/ 7625 h 26397"/>
                      <a:gd name="connsiteX13" fmla="*/ 2253 w 10605"/>
                      <a:gd name="connsiteY13" fmla="*/ 8167 h 26397"/>
                      <a:gd name="connsiteX14" fmla="*/ 3335 w 10605"/>
                      <a:gd name="connsiteY14" fmla="*/ 7625 h 26397"/>
                      <a:gd name="connsiteX15" fmla="*/ 4687 w 10605"/>
                      <a:gd name="connsiteY15" fmla="*/ 7896 h 26397"/>
                      <a:gd name="connsiteX16" fmla="*/ 4687 w 10605"/>
                      <a:gd name="connsiteY16" fmla="*/ 8302 h 26397"/>
                      <a:gd name="connsiteX17" fmla="*/ 4687 w 10605"/>
                      <a:gd name="connsiteY17" fmla="*/ 8572 h 26397"/>
                      <a:gd name="connsiteX18" fmla="*/ 2794 w 10605"/>
                      <a:gd name="connsiteY18" fmla="*/ 9113 h 26397"/>
                      <a:gd name="connsiteX19" fmla="*/ 3064 w 10605"/>
                      <a:gd name="connsiteY19" fmla="*/ 11142 h 26397"/>
                      <a:gd name="connsiteX20" fmla="*/ 2929 w 10605"/>
                      <a:gd name="connsiteY20" fmla="*/ 12360 h 26397"/>
                      <a:gd name="connsiteX21" fmla="*/ 3606 w 10605"/>
                      <a:gd name="connsiteY21" fmla="*/ 13036 h 26397"/>
                      <a:gd name="connsiteX22" fmla="*/ 4147 w 10605"/>
                      <a:gd name="connsiteY22" fmla="*/ 13171 h 26397"/>
                      <a:gd name="connsiteX23" fmla="*/ 4282 w 10605"/>
                      <a:gd name="connsiteY23" fmla="*/ 14930 h 26397"/>
                      <a:gd name="connsiteX24" fmla="*/ 3470 w 10605"/>
                      <a:gd name="connsiteY24" fmla="*/ 16147 h 26397"/>
                      <a:gd name="connsiteX25" fmla="*/ 4011 w 10605"/>
                      <a:gd name="connsiteY25" fmla="*/ 17229 h 26397"/>
                      <a:gd name="connsiteX26" fmla="*/ 4011 w 10605"/>
                      <a:gd name="connsiteY26" fmla="*/ 18040 h 26397"/>
                      <a:gd name="connsiteX27" fmla="*/ 4282 w 10605"/>
                      <a:gd name="connsiteY27" fmla="*/ 18582 h 26397"/>
                      <a:gd name="connsiteX28" fmla="*/ 3741 w 10605"/>
                      <a:gd name="connsiteY28" fmla="*/ 19123 h 26397"/>
                      <a:gd name="connsiteX29" fmla="*/ 3606 w 10605"/>
                      <a:gd name="connsiteY29" fmla="*/ 20610 h 26397"/>
                      <a:gd name="connsiteX30" fmla="*/ 4958 w 10605"/>
                      <a:gd name="connsiteY30" fmla="*/ 21693 h 26397"/>
                      <a:gd name="connsiteX31" fmla="*/ 4823 w 10605"/>
                      <a:gd name="connsiteY31" fmla="*/ 22639 h 26397"/>
                      <a:gd name="connsiteX32" fmla="*/ 5229 w 10605"/>
                      <a:gd name="connsiteY32" fmla="*/ 23180 h 26397"/>
                      <a:gd name="connsiteX33" fmla="*/ 5770 w 10605"/>
                      <a:gd name="connsiteY33" fmla="*/ 23316 h 26397"/>
                      <a:gd name="connsiteX34" fmla="*/ 6852 w 10605"/>
                      <a:gd name="connsiteY34" fmla="*/ 24263 h 26397"/>
                      <a:gd name="connsiteX35" fmla="*/ 7799 w 10605"/>
                      <a:gd name="connsiteY35" fmla="*/ 24127 h 26397"/>
                      <a:gd name="connsiteX36" fmla="*/ 8746 w 10605"/>
                      <a:gd name="connsiteY36" fmla="*/ 25074 h 26397"/>
                      <a:gd name="connsiteX37" fmla="*/ 9151 w 10605"/>
                      <a:gd name="connsiteY37" fmla="*/ 26292 h 26397"/>
                      <a:gd name="connsiteX38" fmla="*/ 10504 w 10605"/>
                      <a:gd name="connsiteY38" fmla="*/ 25750 h 26397"/>
                      <a:gd name="connsiteX39" fmla="*/ 10504 w 10605"/>
                      <a:gd name="connsiteY39" fmla="*/ 24939 h 26397"/>
                      <a:gd name="connsiteX40" fmla="*/ 10098 w 10605"/>
                      <a:gd name="connsiteY40" fmla="*/ 24533 h 26397"/>
                      <a:gd name="connsiteX41" fmla="*/ 9963 w 10605"/>
                      <a:gd name="connsiteY41" fmla="*/ 23316 h 26397"/>
                      <a:gd name="connsiteX42" fmla="*/ 9422 w 10605"/>
                      <a:gd name="connsiteY42" fmla="*/ 22233 h 26397"/>
                      <a:gd name="connsiteX43" fmla="*/ 10369 w 10605"/>
                      <a:gd name="connsiteY43" fmla="*/ 20610 h 26397"/>
                      <a:gd name="connsiteX44" fmla="*/ 10369 w 10605"/>
                      <a:gd name="connsiteY44" fmla="*/ 20610 h 26397"/>
                      <a:gd name="connsiteX45" fmla="*/ 10504 w 10605"/>
                      <a:gd name="connsiteY45" fmla="*/ 19663 h 26397"/>
                      <a:gd name="connsiteX46" fmla="*/ 9557 w 10605"/>
                      <a:gd name="connsiteY46" fmla="*/ 18311 h 26397"/>
                      <a:gd name="connsiteX47" fmla="*/ 9557 w 10605"/>
                      <a:gd name="connsiteY47" fmla="*/ 18311 h 26397"/>
                      <a:gd name="connsiteX48" fmla="*/ 9287 w 10605"/>
                      <a:gd name="connsiteY48" fmla="*/ 15065 h 26397"/>
                      <a:gd name="connsiteX49" fmla="*/ 9692 w 10605"/>
                      <a:gd name="connsiteY49" fmla="*/ 12495 h 26397"/>
                      <a:gd name="connsiteX50" fmla="*/ 9692 w 10605"/>
                      <a:gd name="connsiteY50" fmla="*/ 12495 h 26397"/>
                      <a:gd name="connsiteX51" fmla="*/ 9151 w 10605"/>
                      <a:gd name="connsiteY51" fmla="*/ 10466 h 26397"/>
                      <a:gd name="connsiteX52" fmla="*/ 8610 w 10605"/>
                      <a:gd name="connsiteY52" fmla="*/ 9248 h 26397"/>
                      <a:gd name="connsiteX53" fmla="*/ 8881 w 10605"/>
                      <a:gd name="connsiteY53" fmla="*/ 7490 h 26397"/>
                      <a:gd name="connsiteX54" fmla="*/ 7934 w 10605"/>
                      <a:gd name="connsiteY54" fmla="*/ 6273 h 26397"/>
                      <a:gd name="connsiteX55" fmla="*/ 8881 w 10605"/>
                      <a:gd name="connsiteY55" fmla="*/ 4920 h 26397"/>
                      <a:gd name="connsiteX56" fmla="*/ 8204 w 10605"/>
                      <a:gd name="connsiteY56" fmla="*/ 3568 h 26397"/>
                      <a:gd name="connsiteX57" fmla="*/ 8340 w 10605"/>
                      <a:gd name="connsiteY57" fmla="*/ 2756 h 26397"/>
                      <a:gd name="connsiteX58" fmla="*/ 7799 w 10605"/>
                      <a:gd name="connsiteY58" fmla="*/ 1538 h 26397"/>
                      <a:gd name="connsiteX59" fmla="*/ 7122 w 10605"/>
                      <a:gd name="connsiteY59" fmla="*/ 2350 h 26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605" h="26397">
                        <a:moveTo>
                          <a:pt x="7122" y="2350"/>
                        </a:moveTo>
                        <a:cubicBezTo>
                          <a:pt x="6987" y="2215"/>
                          <a:pt x="6852" y="2080"/>
                          <a:pt x="6717" y="1944"/>
                        </a:cubicBezTo>
                        <a:cubicBezTo>
                          <a:pt x="6446" y="1809"/>
                          <a:pt x="6040" y="1538"/>
                          <a:pt x="5770" y="1538"/>
                        </a:cubicBezTo>
                        <a:cubicBezTo>
                          <a:pt x="5770" y="727"/>
                          <a:pt x="4958" y="186"/>
                          <a:pt x="4282" y="51"/>
                        </a:cubicBezTo>
                        <a:cubicBezTo>
                          <a:pt x="3741" y="-85"/>
                          <a:pt x="3335" y="51"/>
                          <a:pt x="2929" y="457"/>
                        </a:cubicBezTo>
                        <a:cubicBezTo>
                          <a:pt x="2794" y="592"/>
                          <a:pt x="2659" y="998"/>
                          <a:pt x="2659" y="1268"/>
                        </a:cubicBezTo>
                        <a:cubicBezTo>
                          <a:pt x="1847" y="1133"/>
                          <a:pt x="765" y="1133"/>
                          <a:pt x="224" y="1944"/>
                        </a:cubicBezTo>
                        <a:cubicBezTo>
                          <a:pt x="-46" y="2350"/>
                          <a:pt x="-46" y="2891"/>
                          <a:pt x="89" y="3297"/>
                        </a:cubicBezTo>
                        <a:cubicBezTo>
                          <a:pt x="224" y="3703"/>
                          <a:pt x="765" y="3973"/>
                          <a:pt x="1171" y="4108"/>
                        </a:cubicBezTo>
                        <a:cubicBezTo>
                          <a:pt x="900" y="5191"/>
                          <a:pt x="1847" y="6002"/>
                          <a:pt x="2929" y="5732"/>
                        </a:cubicBezTo>
                        <a:cubicBezTo>
                          <a:pt x="2794" y="5867"/>
                          <a:pt x="2794" y="6137"/>
                          <a:pt x="2794" y="6273"/>
                        </a:cubicBezTo>
                        <a:cubicBezTo>
                          <a:pt x="2388" y="6137"/>
                          <a:pt x="1982" y="6137"/>
                          <a:pt x="1577" y="6273"/>
                        </a:cubicBezTo>
                        <a:cubicBezTo>
                          <a:pt x="1036" y="6543"/>
                          <a:pt x="1036" y="7220"/>
                          <a:pt x="1171" y="7625"/>
                        </a:cubicBezTo>
                        <a:cubicBezTo>
                          <a:pt x="1306" y="8031"/>
                          <a:pt x="1712" y="8167"/>
                          <a:pt x="2253" y="8167"/>
                        </a:cubicBezTo>
                        <a:cubicBezTo>
                          <a:pt x="2524" y="8167"/>
                          <a:pt x="3064" y="7896"/>
                          <a:pt x="3335" y="7625"/>
                        </a:cubicBezTo>
                        <a:cubicBezTo>
                          <a:pt x="3470" y="8031"/>
                          <a:pt x="4147" y="7896"/>
                          <a:pt x="4687" y="7896"/>
                        </a:cubicBezTo>
                        <a:cubicBezTo>
                          <a:pt x="4687" y="8031"/>
                          <a:pt x="4687" y="8167"/>
                          <a:pt x="4687" y="8302"/>
                        </a:cubicBezTo>
                        <a:cubicBezTo>
                          <a:pt x="4687" y="8437"/>
                          <a:pt x="4687" y="8572"/>
                          <a:pt x="4687" y="8572"/>
                        </a:cubicBezTo>
                        <a:cubicBezTo>
                          <a:pt x="4147" y="8302"/>
                          <a:pt x="3200" y="8707"/>
                          <a:pt x="2794" y="9113"/>
                        </a:cubicBezTo>
                        <a:cubicBezTo>
                          <a:pt x="2118" y="9654"/>
                          <a:pt x="2253" y="10872"/>
                          <a:pt x="3064" y="11142"/>
                        </a:cubicBezTo>
                        <a:cubicBezTo>
                          <a:pt x="2794" y="11413"/>
                          <a:pt x="2794" y="11954"/>
                          <a:pt x="2929" y="12360"/>
                        </a:cubicBezTo>
                        <a:cubicBezTo>
                          <a:pt x="3064" y="12630"/>
                          <a:pt x="3335" y="12900"/>
                          <a:pt x="3606" y="13036"/>
                        </a:cubicBezTo>
                        <a:cubicBezTo>
                          <a:pt x="3741" y="13036"/>
                          <a:pt x="3876" y="13171"/>
                          <a:pt x="4147" y="13171"/>
                        </a:cubicBezTo>
                        <a:cubicBezTo>
                          <a:pt x="3741" y="13577"/>
                          <a:pt x="4147" y="14388"/>
                          <a:pt x="4282" y="14930"/>
                        </a:cubicBezTo>
                        <a:cubicBezTo>
                          <a:pt x="3741" y="15065"/>
                          <a:pt x="3470" y="15606"/>
                          <a:pt x="3470" y="16147"/>
                        </a:cubicBezTo>
                        <a:cubicBezTo>
                          <a:pt x="3470" y="16688"/>
                          <a:pt x="3606" y="16958"/>
                          <a:pt x="4011" y="17229"/>
                        </a:cubicBezTo>
                        <a:cubicBezTo>
                          <a:pt x="3876" y="17500"/>
                          <a:pt x="4011" y="17770"/>
                          <a:pt x="4011" y="18040"/>
                        </a:cubicBezTo>
                        <a:cubicBezTo>
                          <a:pt x="4011" y="18176"/>
                          <a:pt x="4147" y="18446"/>
                          <a:pt x="4282" y="18582"/>
                        </a:cubicBezTo>
                        <a:cubicBezTo>
                          <a:pt x="4011" y="18582"/>
                          <a:pt x="3876" y="18852"/>
                          <a:pt x="3741" y="19123"/>
                        </a:cubicBezTo>
                        <a:cubicBezTo>
                          <a:pt x="3470" y="19528"/>
                          <a:pt x="3470" y="20069"/>
                          <a:pt x="3606" y="20610"/>
                        </a:cubicBezTo>
                        <a:cubicBezTo>
                          <a:pt x="3741" y="21152"/>
                          <a:pt x="4417" y="21693"/>
                          <a:pt x="4958" y="21693"/>
                        </a:cubicBezTo>
                        <a:cubicBezTo>
                          <a:pt x="4823" y="21963"/>
                          <a:pt x="4823" y="22369"/>
                          <a:pt x="4823" y="22639"/>
                        </a:cubicBezTo>
                        <a:cubicBezTo>
                          <a:pt x="4823" y="22910"/>
                          <a:pt x="4958" y="23045"/>
                          <a:pt x="5229" y="23180"/>
                        </a:cubicBezTo>
                        <a:cubicBezTo>
                          <a:pt x="5364" y="23316"/>
                          <a:pt x="5634" y="23316"/>
                          <a:pt x="5770" y="23316"/>
                        </a:cubicBezTo>
                        <a:cubicBezTo>
                          <a:pt x="6176" y="23451"/>
                          <a:pt x="6311" y="24127"/>
                          <a:pt x="6852" y="24263"/>
                        </a:cubicBezTo>
                        <a:cubicBezTo>
                          <a:pt x="7122" y="24398"/>
                          <a:pt x="7393" y="24263"/>
                          <a:pt x="7799" y="24127"/>
                        </a:cubicBezTo>
                        <a:cubicBezTo>
                          <a:pt x="7799" y="24533"/>
                          <a:pt x="8475" y="24939"/>
                          <a:pt x="8746" y="25074"/>
                        </a:cubicBezTo>
                        <a:cubicBezTo>
                          <a:pt x="8610" y="25615"/>
                          <a:pt x="8610" y="26156"/>
                          <a:pt x="9151" y="26292"/>
                        </a:cubicBezTo>
                        <a:cubicBezTo>
                          <a:pt x="9692" y="26562"/>
                          <a:pt x="10233" y="26292"/>
                          <a:pt x="10504" y="25750"/>
                        </a:cubicBezTo>
                        <a:cubicBezTo>
                          <a:pt x="10639" y="25480"/>
                          <a:pt x="10639" y="25209"/>
                          <a:pt x="10504" y="24939"/>
                        </a:cubicBezTo>
                        <a:cubicBezTo>
                          <a:pt x="10369" y="24803"/>
                          <a:pt x="10233" y="24668"/>
                          <a:pt x="10098" y="24533"/>
                        </a:cubicBezTo>
                        <a:cubicBezTo>
                          <a:pt x="9827" y="24127"/>
                          <a:pt x="9963" y="23722"/>
                          <a:pt x="9963" y="23316"/>
                        </a:cubicBezTo>
                        <a:cubicBezTo>
                          <a:pt x="9827" y="22910"/>
                          <a:pt x="9557" y="22504"/>
                          <a:pt x="9422" y="22233"/>
                        </a:cubicBezTo>
                        <a:cubicBezTo>
                          <a:pt x="9963" y="22098"/>
                          <a:pt x="10774" y="21152"/>
                          <a:pt x="10369" y="20610"/>
                        </a:cubicBezTo>
                        <a:lnTo>
                          <a:pt x="10369" y="20610"/>
                        </a:lnTo>
                        <a:cubicBezTo>
                          <a:pt x="10504" y="20340"/>
                          <a:pt x="10504" y="19799"/>
                          <a:pt x="10504" y="19663"/>
                        </a:cubicBezTo>
                        <a:cubicBezTo>
                          <a:pt x="10504" y="18987"/>
                          <a:pt x="10098" y="18582"/>
                          <a:pt x="9557" y="18311"/>
                        </a:cubicBezTo>
                        <a:cubicBezTo>
                          <a:pt x="9557" y="18311"/>
                          <a:pt x="9557" y="18311"/>
                          <a:pt x="9557" y="18311"/>
                        </a:cubicBezTo>
                        <a:cubicBezTo>
                          <a:pt x="10369" y="17364"/>
                          <a:pt x="10233" y="15741"/>
                          <a:pt x="9287" y="15065"/>
                        </a:cubicBezTo>
                        <a:cubicBezTo>
                          <a:pt x="9827" y="14388"/>
                          <a:pt x="10233" y="13306"/>
                          <a:pt x="9692" y="12495"/>
                        </a:cubicBezTo>
                        <a:cubicBezTo>
                          <a:pt x="9692" y="12495"/>
                          <a:pt x="9692" y="12495"/>
                          <a:pt x="9692" y="12495"/>
                        </a:cubicBezTo>
                        <a:cubicBezTo>
                          <a:pt x="10369" y="11954"/>
                          <a:pt x="9827" y="10737"/>
                          <a:pt x="9151" y="10466"/>
                        </a:cubicBezTo>
                        <a:cubicBezTo>
                          <a:pt x="9287" y="9925"/>
                          <a:pt x="9151" y="9248"/>
                          <a:pt x="8610" y="9248"/>
                        </a:cubicBezTo>
                        <a:cubicBezTo>
                          <a:pt x="9016" y="8843"/>
                          <a:pt x="9016" y="8031"/>
                          <a:pt x="8881" y="7490"/>
                        </a:cubicBezTo>
                        <a:cubicBezTo>
                          <a:pt x="8881" y="7084"/>
                          <a:pt x="8475" y="6408"/>
                          <a:pt x="7934" y="6273"/>
                        </a:cubicBezTo>
                        <a:cubicBezTo>
                          <a:pt x="8340" y="6002"/>
                          <a:pt x="8881" y="5461"/>
                          <a:pt x="8881" y="4920"/>
                        </a:cubicBezTo>
                        <a:cubicBezTo>
                          <a:pt x="9016" y="4379"/>
                          <a:pt x="8746" y="3838"/>
                          <a:pt x="8204" y="3568"/>
                        </a:cubicBezTo>
                        <a:cubicBezTo>
                          <a:pt x="8340" y="3297"/>
                          <a:pt x="8340" y="3027"/>
                          <a:pt x="8340" y="2756"/>
                        </a:cubicBezTo>
                        <a:cubicBezTo>
                          <a:pt x="8340" y="2350"/>
                          <a:pt x="8204" y="1809"/>
                          <a:pt x="7799" y="1538"/>
                        </a:cubicBezTo>
                        <a:cubicBezTo>
                          <a:pt x="7799" y="1403"/>
                          <a:pt x="7257" y="1809"/>
                          <a:pt x="7122" y="23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4" name="Freeform: Shape 6452">
                    <a:extLst>
                      <a:ext uri="{FF2B5EF4-FFF2-40B4-BE49-F238E27FC236}">
                        <a16:creationId xmlns:a16="http://schemas.microsoft.com/office/drawing/2014/main" id="{4D31C630-8F31-448A-CCAB-D593EE941AD4}"/>
                      </a:ext>
                    </a:extLst>
                  </p:cNvPr>
                  <p:cNvSpPr/>
                  <p:nvPr/>
                </p:nvSpPr>
                <p:spPr>
                  <a:xfrm>
                    <a:off x="8053355" y="5102344"/>
                    <a:ext cx="3649" cy="5106"/>
                  </a:xfrm>
                  <a:custGeom>
                    <a:avLst/>
                    <a:gdLst>
                      <a:gd name="connsiteX0" fmla="*/ 346 w 3649"/>
                      <a:gd name="connsiteY0" fmla="*/ 3748 h 5106"/>
                      <a:gd name="connsiteX1" fmla="*/ 1022 w 3649"/>
                      <a:gd name="connsiteY1" fmla="*/ 4289 h 5106"/>
                      <a:gd name="connsiteX2" fmla="*/ 1293 w 3649"/>
                      <a:gd name="connsiteY2" fmla="*/ 4695 h 5106"/>
                      <a:gd name="connsiteX3" fmla="*/ 3052 w 3649"/>
                      <a:gd name="connsiteY3" fmla="*/ 4965 h 5106"/>
                      <a:gd name="connsiteX4" fmla="*/ 2645 w 3649"/>
                      <a:gd name="connsiteY4" fmla="*/ 3072 h 5106"/>
                      <a:gd name="connsiteX5" fmla="*/ 2916 w 3649"/>
                      <a:gd name="connsiteY5" fmla="*/ 1448 h 5106"/>
                      <a:gd name="connsiteX6" fmla="*/ 1969 w 3649"/>
                      <a:gd name="connsiteY6" fmla="*/ 907 h 5106"/>
                      <a:gd name="connsiteX7" fmla="*/ 76 w 3649"/>
                      <a:gd name="connsiteY7" fmla="*/ 502 h 5106"/>
                      <a:gd name="connsiteX8" fmla="*/ 346 w 3649"/>
                      <a:gd name="connsiteY8" fmla="*/ 2125 h 5106"/>
                      <a:gd name="connsiteX9" fmla="*/ 346 w 3649"/>
                      <a:gd name="connsiteY9" fmla="*/ 3748 h 5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49" h="5106">
                        <a:moveTo>
                          <a:pt x="346" y="3748"/>
                        </a:moveTo>
                        <a:cubicBezTo>
                          <a:pt x="617" y="4018"/>
                          <a:pt x="887" y="4154"/>
                          <a:pt x="1022" y="4289"/>
                        </a:cubicBezTo>
                        <a:cubicBezTo>
                          <a:pt x="1158" y="4424"/>
                          <a:pt x="1158" y="4560"/>
                          <a:pt x="1293" y="4695"/>
                        </a:cubicBezTo>
                        <a:cubicBezTo>
                          <a:pt x="1699" y="5100"/>
                          <a:pt x="2510" y="5236"/>
                          <a:pt x="3052" y="4965"/>
                        </a:cubicBezTo>
                        <a:cubicBezTo>
                          <a:pt x="4134" y="4424"/>
                          <a:pt x="3592" y="3342"/>
                          <a:pt x="2645" y="3072"/>
                        </a:cubicBezTo>
                        <a:cubicBezTo>
                          <a:pt x="2916" y="2531"/>
                          <a:pt x="3187" y="2125"/>
                          <a:pt x="2916" y="1448"/>
                        </a:cubicBezTo>
                        <a:cubicBezTo>
                          <a:pt x="2781" y="1043"/>
                          <a:pt x="2375" y="907"/>
                          <a:pt x="1969" y="907"/>
                        </a:cubicBezTo>
                        <a:cubicBezTo>
                          <a:pt x="1834" y="96"/>
                          <a:pt x="617" y="-445"/>
                          <a:pt x="76" y="502"/>
                        </a:cubicBezTo>
                        <a:cubicBezTo>
                          <a:pt x="-195" y="1178"/>
                          <a:pt x="346" y="1448"/>
                          <a:pt x="346" y="2125"/>
                        </a:cubicBezTo>
                        <a:cubicBezTo>
                          <a:pt x="482" y="2801"/>
                          <a:pt x="-195" y="3072"/>
                          <a:pt x="346" y="37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5" name="Freeform: Shape 6453">
                    <a:extLst>
                      <a:ext uri="{FF2B5EF4-FFF2-40B4-BE49-F238E27FC236}">
                        <a16:creationId xmlns:a16="http://schemas.microsoft.com/office/drawing/2014/main" id="{770154B1-821D-4FCF-B1B5-9325448F81FF}"/>
                      </a:ext>
                    </a:extLst>
                  </p:cNvPr>
                  <p:cNvSpPr/>
                  <p:nvPr/>
                </p:nvSpPr>
                <p:spPr>
                  <a:xfrm>
                    <a:off x="8052484" y="5107791"/>
                    <a:ext cx="6362" cy="10459"/>
                  </a:xfrm>
                  <a:custGeom>
                    <a:avLst/>
                    <a:gdLst>
                      <a:gd name="connsiteX0" fmla="*/ 0 w 6362"/>
                      <a:gd name="connsiteY0" fmla="*/ 6282 h 10459"/>
                      <a:gd name="connsiteX1" fmla="*/ 2435 w 6362"/>
                      <a:gd name="connsiteY1" fmla="*/ 7499 h 10459"/>
                      <a:gd name="connsiteX2" fmla="*/ 2570 w 6362"/>
                      <a:gd name="connsiteY2" fmla="*/ 8446 h 10459"/>
                      <a:gd name="connsiteX3" fmla="*/ 3246 w 6362"/>
                      <a:gd name="connsiteY3" fmla="*/ 9122 h 10459"/>
                      <a:gd name="connsiteX4" fmla="*/ 3787 w 6362"/>
                      <a:gd name="connsiteY4" fmla="*/ 10069 h 10459"/>
                      <a:gd name="connsiteX5" fmla="*/ 5952 w 6362"/>
                      <a:gd name="connsiteY5" fmla="*/ 9933 h 10459"/>
                      <a:gd name="connsiteX6" fmla="*/ 6222 w 6362"/>
                      <a:gd name="connsiteY6" fmla="*/ 8446 h 10459"/>
                      <a:gd name="connsiteX7" fmla="*/ 5816 w 6362"/>
                      <a:gd name="connsiteY7" fmla="*/ 7905 h 10459"/>
                      <a:gd name="connsiteX8" fmla="*/ 5410 w 6362"/>
                      <a:gd name="connsiteY8" fmla="*/ 6552 h 10459"/>
                      <a:gd name="connsiteX9" fmla="*/ 5546 w 6362"/>
                      <a:gd name="connsiteY9" fmla="*/ 6552 h 10459"/>
                      <a:gd name="connsiteX10" fmla="*/ 6087 w 6362"/>
                      <a:gd name="connsiteY10" fmla="*/ 4523 h 10459"/>
                      <a:gd name="connsiteX11" fmla="*/ 5275 w 6362"/>
                      <a:gd name="connsiteY11" fmla="*/ 3576 h 10459"/>
                      <a:gd name="connsiteX12" fmla="*/ 5275 w 6362"/>
                      <a:gd name="connsiteY12" fmla="*/ 736 h 10459"/>
                      <a:gd name="connsiteX13" fmla="*/ 4193 w 6362"/>
                      <a:gd name="connsiteY13" fmla="*/ 465 h 10459"/>
                      <a:gd name="connsiteX14" fmla="*/ 3652 w 6362"/>
                      <a:gd name="connsiteY14" fmla="*/ 600 h 10459"/>
                      <a:gd name="connsiteX15" fmla="*/ 3382 w 6362"/>
                      <a:gd name="connsiteY15" fmla="*/ 736 h 10459"/>
                      <a:gd name="connsiteX16" fmla="*/ 1488 w 6362"/>
                      <a:gd name="connsiteY16" fmla="*/ 600 h 10459"/>
                      <a:gd name="connsiteX17" fmla="*/ 1758 w 6362"/>
                      <a:gd name="connsiteY17" fmla="*/ 2223 h 10459"/>
                      <a:gd name="connsiteX18" fmla="*/ 1488 w 6362"/>
                      <a:gd name="connsiteY18" fmla="*/ 2900 h 10459"/>
                      <a:gd name="connsiteX19" fmla="*/ 1623 w 6362"/>
                      <a:gd name="connsiteY19" fmla="*/ 3441 h 10459"/>
                      <a:gd name="connsiteX20" fmla="*/ 541 w 6362"/>
                      <a:gd name="connsiteY20" fmla="*/ 3982 h 10459"/>
                      <a:gd name="connsiteX21" fmla="*/ 135 w 6362"/>
                      <a:gd name="connsiteY21" fmla="*/ 5199 h 10459"/>
                      <a:gd name="connsiteX22" fmla="*/ 135 w 6362"/>
                      <a:gd name="connsiteY22" fmla="*/ 5740 h 10459"/>
                      <a:gd name="connsiteX23" fmla="*/ 0 w 6362"/>
                      <a:gd name="connsiteY23" fmla="*/ 6282 h 10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2" h="10459">
                        <a:moveTo>
                          <a:pt x="0" y="6282"/>
                        </a:moveTo>
                        <a:cubicBezTo>
                          <a:pt x="0" y="7499"/>
                          <a:pt x="1488" y="8040"/>
                          <a:pt x="2435" y="7499"/>
                        </a:cubicBezTo>
                        <a:cubicBezTo>
                          <a:pt x="2299" y="7769"/>
                          <a:pt x="2435" y="8175"/>
                          <a:pt x="2570" y="8446"/>
                        </a:cubicBezTo>
                        <a:cubicBezTo>
                          <a:pt x="2840" y="8852"/>
                          <a:pt x="3111" y="8716"/>
                          <a:pt x="3246" y="9122"/>
                        </a:cubicBezTo>
                        <a:cubicBezTo>
                          <a:pt x="3382" y="9528"/>
                          <a:pt x="3382" y="9798"/>
                          <a:pt x="3787" y="10069"/>
                        </a:cubicBezTo>
                        <a:cubicBezTo>
                          <a:pt x="4463" y="10610"/>
                          <a:pt x="5410" y="10610"/>
                          <a:pt x="5952" y="9933"/>
                        </a:cubicBezTo>
                        <a:cubicBezTo>
                          <a:pt x="6357" y="9663"/>
                          <a:pt x="6492" y="8987"/>
                          <a:pt x="6222" y="8446"/>
                        </a:cubicBezTo>
                        <a:cubicBezTo>
                          <a:pt x="6222" y="8310"/>
                          <a:pt x="5952" y="7905"/>
                          <a:pt x="5816" y="7905"/>
                        </a:cubicBezTo>
                        <a:cubicBezTo>
                          <a:pt x="5816" y="7363"/>
                          <a:pt x="5681" y="6958"/>
                          <a:pt x="5410" y="6552"/>
                        </a:cubicBezTo>
                        <a:cubicBezTo>
                          <a:pt x="5410" y="6552"/>
                          <a:pt x="5410" y="6552"/>
                          <a:pt x="5546" y="6552"/>
                        </a:cubicBezTo>
                        <a:cubicBezTo>
                          <a:pt x="5952" y="5876"/>
                          <a:pt x="6357" y="5335"/>
                          <a:pt x="6087" y="4523"/>
                        </a:cubicBezTo>
                        <a:cubicBezTo>
                          <a:pt x="5952" y="4253"/>
                          <a:pt x="5681" y="3576"/>
                          <a:pt x="5275" y="3576"/>
                        </a:cubicBezTo>
                        <a:cubicBezTo>
                          <a:pt x="5681" y="2765"/>
                          <a:pt x="5952" y="1412"/>
                          <a:pt x="5275" y="736"/>
                        </a:cubicBezTo>
                        <a:cubicBezTo>
                          <a:pt x="5005" y="465"/>
                          <a:pt x="4599" y="330"/>
                          <a:pt x="4193" y="465"/>
                        </a:cubicBezTo>
                        <a:cubicBezTo>
                          <a:pt x="4058" y="465"/>
                          <a:pt x="3923" y="465"/>
                          <a:pt x="3652" y="600"/>
                        </a:cubicBezTo>
                        <a:cubicBezTo>
                          <a:pt x="3517" y="736"/>
                          <a:pt x="3382" y="736"/>
                          <a:pt x="3382" y="736"/>
                        </a:cubicBezTo>
                        <a:cubicBezTo>
                          <a:pt x="3246" y="-76"/>
                          <a:pt x="1758" y="-347"/>
                          <a:pt x="1488" y="600"/>
                        </a:cubicBezTo>
                        <a:cubicBezTo>
                          <a:pt x="1353" y="1142"/>
                          <a:pt x="1758" y="1683"/>
                          <a:pt x="1758" y="2223"/>
                        </a:cubicBezTo>
                        <a:cubicBezTo>
                          <a:pt x="1488" y="2359"/>
                          <a:pt x="1488" y="2629"/>
                          <a:pt x="1488" y="2900"/>
                        </a:cubicBezTo>
                        <a:cubicBezTo>
                          <a:pt x="1488" y="3035"/>
                          <a:pt x="1488" y="3306"/>
                          <a:pt x="1623" y="3441"/>
                        </a:cubicBezTo>
                        <a:cubicBezTo>
                          <a:pt x="1353" y="3712"/>
                          <a:pt x="812" y="3712"/>
                          <a:pt x="541" y="3982"/>
                        </a:cubicBezTo>
                        <a:cubicBezTo>
                          <a:pt x="135" y="4253"/>
                          <a:pt x="0" y="4658"/>
                          <a:pt x="135" y="5199"/>
                        </a:cubicBezTo>
                        <a:cubicBezTo>
                          <a:pt x="406" y="5605"/>
                          <a:pt x="270" y="5335"/>
                          <a:pt x="135" y="5740"/>
                        </a:cubicBezTo>
                        <a:cubicBezTo>
                          <a:pt x="135" y="5740"/>
                          <a:pt x="0" y="6011"/>
                          <a:pt x="0" y="62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6" name="Freeform: Shape 6454">
                    <a:extLst>
                      <a:ext uri="{FF2B5EF4-FFF2-40B4-BE49-F238E27FC236}">
                        <a16:creationId xmlns:a16="http://schemas.microsoft.com/office/drawing/2014/main" id="{DC9FE8E7-B179-A0AF-C806-066325BAFB52}"/>
                      </a:ext>
                    </a:extLst>
                  </p:cNvPr>
                  <p:cNvSpPr/>
                  <p:nvPr/>
                </p:nvSpPr>
                <p:spPr>
                  <a:xfrm>
                    <a:off x="8050663" y="5115155"/>
                    <a:ext cx="2577" cy="3434"/>
                  </a:xfrm>
                  <a:custGeom>
                    <a:avLst/>
                    <a:gdLst>
                      <a:gd name="connsiteX0" fmla="*/ 874 w 2577"/>
                      <a:gd name="connsiteY0" fmla="*/ 1894 h 3434"/>
                      <a:gd name="connsiteX1" fmla="*/ 1279 w 2577"/>
                      <a:gd name="connsiteY1" fmla="*/ 3381 h 3434"/>
                      <a:gd name="connsiteX2" fmla="*/ 2226 w 2577"/>
                      <a:gd name="connsiteY2" fmla="*/ 2164 h 3434"/>
                      <a:gd name="connsiteX3" fmla="*/ 2226 w 2577"/>
                      <a:gd name="connsiteY3" fmla="*/ 2164 h 3434"/>
                      <a:gd name="connsiteX4" fmla="*/ 2497 w 2577"/>
                      <a:gd name="connsiteY4" fmla="*/ 676 h 3434"/>
                      <a:gd name="connsiteX5" fmla="*/ 1685 w 2577"/>
                      <a:gd name="connsiteY5" fmla="*/ 135 h 3434"/>
                      <a:gd name="connsiteX6" fmla="*/ 1415 w 2577"/>
                      <a:gd name="connsiteY6" fmla="*/ 135 h 3434"/>
                      <a:gd name="connsiteX7" fmla="*/ 62 w 2577"/>
                      <a:gd name="connsiteY7" fmla="*/ 541 h 3434"/>
                      <a:gd name="connsiteX8" fmla="*/ 874 w 2577"/>
                      <a:gd name="connsiteY8" fmla="*/ 1894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77" h="3434">
                        <a:moveTo>
                          <a:pt x="874" y="1894"/>
                        </a:moveTo>
                        <a:cubicBezTo>
                          <a:pt x="468" y="2434"/>
                          <a:pt x="603" y="3111"/>
                          <a:pt x="1279" y="3381"/>
                        </a:cubicBezTo>
                        <a:cubicBezTo>
                          <a:pt x="1956" y="3652"/>
                          <a:pt x="2767" y="2840"/>
                          <a:pt x="2226" y="2164"/>
                        </a:cubicBezTo>
                        <a:lnTo>
                          <a:pt x="2226" y="2164"/>
                        </a:lnTo>
                        <a:cubicBezTo>
                          <a:pt x="2632" y="1894"/>
                          <a:pt x="2632" y="1082"/>
                          <a:pt x="2497" y="676"/>
                        </a:cubicBezTo>
                        <a:cubicBezTo>
                          <a:pt x="2362" y="406"/>
                          <a:pt x="2091" y="135"/>
                          <a:pt x="1685" y="135"/>
                        </a:cubicBezTo>
                        <a:cubicBezTo>
                          <a:pt x="1685" y="135"/>
                          <a:pt x="1550" y="135"/>
                          <a:pt x="1415" y="135"/>
                        </a:cubicBezTo>
                        <a:cubicBezTo>
                          <a:pt x="874" y="-135"/>
                          <a:pt x="332" y="0"/>
                          <a:pt x="62" y="541"/>
                        </a:cubicBezTo>
                        <a:cubicBezTo>
                          <a:pt x="-208" y="1217"/>
                          <a:pt x="468" y="1623"/>
                          <a:pt x="874" y="18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7" name="Freeform: Shape 6455">
                    <a:extLst>
                      <a:ext uri="{FF2B5EF4-FFF2-40B4-BE49-F238E27FC236}">
                        <a16:creationId xmlns:a16="http://schemas.microsoft.com/office/drawing/2014/main" id="{39F2A9F8-A0B0-87D9-8255-A7B1516B5210}"/>
                      </a:ext>
                    </a:extLst>
                  </p:cNvPr>
                  <p:cNvSpPr/>
                  <p:nvPr/>
                </p:nvSpPr>
                <p:spPr>
                  <a:xfrm>
                    <a:off x="8053666" y="5116637"/>
                    <a:ext cx="2199" cy="3286"/>
                  </a:xfrm>
                  <a:custGeom>
                    <a:avLst/>
                    <a:gdLst>
                      <a:gd name="connsiteX0" fmla="*/ 306 w 2199"/>
                      <a:gd name="connsiteY0" fmla="*/ 2711 h 3286"/>
                      <a:gd name="connsiteX1" fmla="*/ 1388 w 2199"/>
                      <a:gd name="connsiteY1" fmla="*/ 3252 h 3286"/>
                      <a:gd name="connsiteX2" fmla="*/ 2199 w 2199"/>
                      <a:gd name="connsiteY2" fmla="*/ 2170 h 3286"/>
                      <a:gd name="connsiteX3" fmla="*/ 1658 w 2199"/>
                      <a:gd name="connsiteY3" fmla="*/ 1223 h 3286"/>
                      <a:gd name="connsiteX4" fmla="*/ 1658 w 2199"/>
                      <a:gd name="connsiteY4" fmla="*/ 411 h 3286"/>
                      <a:gd name="connsiteX5" fmla="*/ 576 w 2199"/>
                      <a:gd name="connsiteY5" fmla="*/ 141 h 3286"/>
                      <a:gd name="connsiteX6" fmla="*/ 35 w 2199"/>
                      <a:gd name="connsiteY6" fmla="*/ 1223 h 3286"/>
                      <a:gd name="connsiteX7" fmla="*/ 306 w 2199"/>
                      <a:gd name="connsiteY7" fmla="*/ 1629 h 3286"/>
                      <a:gd name="connsiteX8" fmla="*/ 711 w 2199"/>
                      <a:gd name="connsiteY8" fmla="*/ 1899 h 3286"/>
                      <a:gd name="connsiteX9" fmla="*/ 306 w 2199"/>
                      <a:gd name="connsiteY9" fmla="*/ 2711 h 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99" h="3286">
                        <a:moveTo>
                          <a:pt x="306" y="2711"/>
                        </a:moveTo>
                        <a:cubicBezTo>
                          <a:pt x="441" y="3116"/>
                          <a:pt x="982" y="3387"/>
                          <a:pt x="1388" y="3252"/>
                        </a:cubicBezTo>
                        <a:cubicBezTo>
                          <a:pt x="1929" y="3116"/>
                          <a:pt x="2199" y="2576"/>
                          <a:pt x="2199" y="2170"/>
                        </a:cubicBezTo>
                        <a:cubicBezTo>
                          <a:pt x="2199" y="1764"/>
                          <a:pt x="1929" y="1358"/>
                          <a:pt x="1658" y="1223"/>
                        </a:cubicBezTo>
                        <a:cubicBezTo>
                          <a:pt x="1794" y="1088"/>
                          <a:pt x="1794" y="682"/>
                          <a:pt x="1658" y="411"/>
                        </a:cubicBezTo>
                        <a:cubicBezTo>
                          <a:pt x="1388" y="6"/>
                          <a:pt x="982" y="-130"/>
                          <a:pt x="576" y="141"/>
                        </a:cubicBezTo>
                        <a:cubicBezTo>
                          <a:pt x="171" y="276"/>
                          <a:pt x="-100" y="682"/>
                          <a:pt x="35" y="1223"/>
                        </a:cubicBezTo>
                        <a:cubicBezTo>
                          <a:pt x="35" y="1358"/>
                          <a:pt x="171" y="1493"/>
                          <a:pt x="306" y="1629"/>
                        </a:cubicBezTo>
                        <a:cubicBezTo>
                          <a:pt x="441" y="1629"/>
                          <a:pt x="576" y="1764"/>
                          <a:pt x="711" y="1899"/>
                        </a:cubicBezTo>
                        <a:cubicBezTo>
                          <a:pt x="306" y="2034"/>
                          <a:pt x="171" y="2576"/>
                          <a:pt x="306" y="27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8" name="Freeform: Shape 6456">
                    <a:extLst>
                      <a:ext uri="{FF2B5EF4-FFF2-40B4-BE49-F238E27FC236}">
                        <a16:creationId xmlns:a16="http://schemas.microsoft.com/office/drawing/2014/main" id="{00AFE456-7CE2-0884-A89D-419464C0AD2D}"/>
                      </a:ext>
                    </a:extLst>
                  </p:cNvPr>
                  <p:cNvSpPr/>
                  <p:nvPr/>
                </p:nvSpPr>
                <p:spPr>
                  <a:xfrm>
                    <a:off x="8055780" y="5117657"/>
                    <a:ext cx="7613" cy="9164"/>
                  </a:xfrm>
                  <a:custGeom>
                    <a:avLst/>
                    <a:gdLst>
                      <a:gd name="connsiteX0" fmla="*/ 5766 w 7613"/>
                      <a:gd name="connsiteY0" fmla="*/ 8454 h 9164"/>
                      <a:gd name="connsiteX1" fmla="*/ 6307 w 7613"/>
                      <a:gd name="connsiteY1" fmla="*/ 8725 h 9164"/>
                      <a:gd name="connsiteX2" fmla="*/ 7389 w 7613"/>
                      <a:gd name="connsiteY2" fmla="*/ 8183 h 9164"/>
                      <a:gd name="connsiteX3" fmla="*/ 7524 w 7613"/>
                      <a:gd name="connsiteY3" fmla="*/ 7101 h 9164"/>
                      <a:gd name="connsiteX4" fmla="*/ 6848 w 7613"/>
                      <a:gd name="connsiteY4" fmla="*/ 6290 h 9164"/>
                      <a:gd name="connsiteX5" fmla="*/ 7254 w 7613"/>
                      <a:gd name="connsiteY5" fmla="*/ 4802 h 9164"/>
                      <a:gd name="connsiteX6" fmla="*/ 6442 w 7613"/>
                      <a:gd name="connsiteY6" fmla="*/ 3720 h 9164"/>
                      <a:gd name="connsiteX7" fmla="*/ 6442 w 7613"/>
                      <a:gd name="connsiteY7" fmla="*/ 1962 h 9164"/>
                      <a:gd name="connsiteX8" fmla="*/ 5225 w 7613"/>
                      <a:gd name="connsiteY8" fmla="*/ 1015 h 9164"/>
                      <a:gd name="connsiteX9" fmla="*/ 4413 w 7613"/>
                      <a:gd name="connsiteY9" fmla="*/ 203 h 9164"/>
                      <a:gd name="connsiteX10" fmla="*/ 2925 w 7613"/>
                      <a:gd name="connsiteY10" fmla="*/ 203 h 9164"/>
                      <a:gd name="connsiteX11" fmla="*/ 1978 w 7613"/>
                      <a:gd name="connsiteY11" fmla="*/ 879 h 9164"/>
                      <a:gd name="connsiteX12" fmla="*/ 1708 w 7613"/>
                      <a:gd name="connsiteY12" fmla="*/ 2097 h 9164"/>
                      <a:gd name="connsiteX13" fmla="*/ 1167 w 7613"/>
                      <a:gd name="connsiteY13" fmla="*/ 2908 h 9164"/>
                      <a:gd name="connsiteX14" fmla="*/ 1302 w 7613"/>
                      <a:gd name="connsiteY14" fmla="*/ 3449 h 9164"/>
                      <a:gd name="connsiteX15" fmla="*/ 626 w 7613"/>
                      <a:gd name="connsiteY15" fmla="*/ 4126 h 9164"/>
                      <a:gd name="connsiteX16" fmla="*/ 896 w 7613"/>
                      <a:gd name="connsiteY16" fmla="*/ 6019 h 9164"/>
                      <a:gd name="connsiteX17" fmla="*/ 85 w 7613"/>
                      <a:gd name="connsiteY17" fmla="*/ 7507 h 9164"/>
                      <a:gd name="connsiteX18" fmla="*/ 1843 w 7613"/>
                      <a:gd name="connsiteY18" fmla="*/ 7778 h 9164"/>
                      <a:gd name="connsiteX19" fmla="*/ 2655 w 7613"/>
                      <a:gd name="connsiteY19" fmla="*/ 8454 h 9164"/>
                      <a:gd name="connsiteX20" fmla="*/ 3466 w 7613"/>
                      <a:gd name="connsiteY20" fmla="*/ 8183 h 9164"/>
                      <a:gd name="connsiteX21" fmla="*/ 4278 w 7613"/>
                      <a:gd name="connsiteY21" fmla="*/ 9130 h 9164"/>
                      <a:gd name="connsiteX22" fmla="*/ 5766 w 7613"/>
                      <a:gd name="connsiteY22" fmla="*/ 8454 h 9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13" h="9164">
                        <a:moveTo>
                          <a:pt x="5766" y="8454"/>
                        </a:moveTo>
                        <a:cubicBezTo>
                          <a:pt x="5766" y="8589"/>
                          <a:pt x="6036" y="8725"/>
                          <a:pt x="6307" y="8725"/>
                        </a:cubicBezTo>
                        <a:cubicBezTo>
                          <a:pt x="6713" y="8725"/>
                          <a:pt x="7118" y="8589"/>
                          <a:pt x="7389" y="8183"/>
                        </a:cubicBezTo>
                        <a:cubicBezTo>
                          <a:pt x="7659" y="7913"/>
                          <a:pt x="7659" y="7372"/>
                          <a:pt x="7524" y="7101"/>
                        </a:cubicBezTo>
                        <a:cubicBezTo>
                          <a:pt x="7389" y="6831"/>
                          <a:pt x="7118" y="6425"/>
                          <a:pt x="6848" y="6290"/>
                        </a:cubicBezTo>
                        <a:cubicBezTo>
                          <a:pt x="7254" y="6019"/>
                          <a:pt x="7254" y="5208"/>
                          <a:pt x="7254" y="4802"/>
                        </a:cubicBezTo>
                        <a:cubicBezTo>
                          <a:pt x="7254" y="4261"/>
                          <a:pt x="6848" y="3990"/>
                          <a:pt x="6442" y="3720"/>
                        </a:cubicBezTo>
                        <a:cubicBezTo>
                          <a:pt x="6713" y="3179"/>
                          <a:pt x="6577" y="2502"/>
                          <a:pt x="6442" y="1962"/>
                        </a:cubicBezTo>
                        <a:cubicBezTo>
                          <a:pt x="6307" y="1420"/>
                          <a:pt x="5766" y="879"/>
                          <a:pt x="5225" y="1015"/>
                        </a:cubicBezTo>
                        <a:cubicBezTo>
                          <a:pt x="5089" y="609"/>
                          <a:pt x="4819" y="338"/>
                          <a:pt x="4413" y="203"/>
                        </a:cubicBezTo>
                        <a:cubicBezTo>
                          <a:pt x="4008" y="-68"/>
                          <a:pt x="3466" y="-68"/>
                          <a:pt x="2925" y="203"/>
                        </a:cubicBezTo>
                        <a:cubicBezTo>
                          <a:pt x="2519" y="203"/>
                          <a:pt x="2249" y="473"/>
                          <a:pt x="1978" y="879"/>
                        </a:cubicBezTo>
                        <a:cubicBezTo>
                          <a:pt x="1843" y="1285"/>
                          <a:pt x="1978" y="1826"/>
                          <a:pt x="1708" y="2097"/>
                        </a:cubicBezTo>
                        <a:cubicBezTo>
                          <a:pt x="1438" y="2367"/>
                          <a:pt x="1167" y="2502"/>
                          <a:pt x="1167" y="2908"/>
                        </a:cubicBezTo>
                        <a:cubicBezTo>
                          <a:pt x="1167" y="3179"/>
                          <a:pt x="1167" y="3314"/>
                          <a:pt x="1302" y="3449"/>
                        </a:cubicBezTo>
                        <a:cubicBezTo>
                          <a:pt x="1032" y="3585"/>
                          <a:pt x="761" y="3855"/>
                          <a:pt x="626" y="4126"/>
                        </a:cubicBezTo>
                        <a:cubicBezTo>
                          <a:pt x="220" y="4802"/>
                          <a:pt x="626" y="5478"/>
                          <a:pt x="896" y="6019"/>
                        </a:cubicBezTo>
                        <a:cubicBezTo>
                          <a:pt x="220" y="6155"/>
                          <a:pt x="-186" y="6831"/>
                          <a:pt x="85" y="7507"/>
                        </a:cubicBezTo>
                        <a:cubicBezTo>
                          <a:pt x="355" y="8319"/>
                          <a:pt x="1167" y="8183"/>
                          <a:pt x="1843" y="7778"/>
                        </a:cubicBezTo>
                        <a:cubicBezTo>
                          <a:pt x="1843" y="8048"/>
                          <a:pt x="2249" y="8454"/>
                          <a:pt x="2655" y="8454"/>
                        </a:cubicBezTo>
                        <a:cubicBezTo>
                          <a:pt x="2925" y="8454"/>
                          <a:pt x="3331" y="8454"/>
                          <a:pt x="3466" y="8183"/>
                        </a:cubicBezTo>
                        <a:cubicBezTo>
                          <a:pt x="3466" y="8589"/>
                          <a:pt x="3872" y="8995"/>
                          <a:pt x="4278" y="9130"/>
                        </a:cubicBezTo>
                        <a:cubicBezTo>
                          <a:pt x="4954" y="9265"/>
                          <a:pt x="5495" y="8995"/>
                          <a:pt x="5766" y="84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19" name="Freeform: Shape 6457">
                    <a:extLst>
                      <a:ext uri="{FF2B5EF4-FFF2-40B4-BE49-F238E27FC236}">
                        <a16:creationId xmlns:a16="http://schemas.microsoft.com/office/drawing/2014/main" id="{34E87855-D3E0-10B4-2217-E92339CA9D9A}"/>
                      </a:ext>
                    </a:extLst>
                  </p:cNvPr>
                  <p:cNvSpPr/>
                  <p:nvPr/>
                </p:nvSpPr>
                <p:spPr>
                  <a:xfrm>
                    <a:off x="8063351" y="5121071"/>
                    <a:ext cx="2833" cy="4384"/>
                  </a:xfrm>
                  <a:custGeom>
                    <a:avLst/>
                    <a:gdLst>
                      <a:gd name="connsiteX0" fmla="*/ 1306 w 2833"/>
                      <a:gd name="connsiteY0" fmla="*/ 35 h 4384"/>
                      <a:gd name="connsiteX1" fmla="*/ 765 w 2833"/>
                      <a:gd name="connsiteY1" fmla="*/ 712 h 4384"/>
                      <a:gd name="connsiteX2" fmla="*/ 89 w 2833"/>
                      <a:gd name="connsiteY2" fmla="*/ 1388 h 4384"/>
                      <a:gd name="connsiteX3" fmla="*/ 224 w 2833"/>
                      <a:gd name="connsiteY3" fmla="*/ 2199 h 4384"/>
                      <a:gd name="connsiteX4" fmla="*/ 630 w 2833"/>
                      <a:gd name="connsiteY4" fmla="*/ 2741 h 4384"/>
                      <a:gd name="connsiteX5" fmla="*/ 359 w 2833"/>
                      <a:gd name="connsiteY5" fmla="*/ 3281 h 4384"/>
                      <a:gd name="connsiteX6" fmla="*/ 630 w 2833"/>
                      <a:gd name="connsiteY6" fmla="*/ 4228 h 4384"/>
                      <a:gd name="connsiteX7" fmla="*/ 1712 w 2833"/>
                      <a:gd name="connsiteY7" fmla="*/ 4228 h 4384"/>
                      <a:gd name="connsiteX8" fmla="*/ 2118 w 2833"/>
                      <a:gd name="connsiteY8" fmla="*/ 3011 h 4384"/>
                      <a:gd name="connsiteX9" fmla="*/ 2524 w 2833"/>
                      <a:gd name="connsiteY9" fmla="*/ 576 h 4384"/>
                      <a:gd name="connsiteX10" fmla="*/ 1306 w 2833"/>
                      <a:gd name="connsiteY10" fmla="*/ 35 h 4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33" h="4384">
                        <a:moveTo>
                          <a:pt x="1306" y="35"/>
                        </a:moveTo>
                        <a:cubicBezTo>
                          <a:pt x="1036" y="171"/>
                          <a:pt x="765" y="441"/>
                          <a:pt x="765" y="712"/>
                        </a:cubicBezTo>
                        <a:cubicBezTo>
                          <a:pt x="495" y="847"/>
                          <a:pt x="224" y="1118"/>
                          <a:pt x="89" y="1388"/>
                        </a:cubicBezTo>
                        <a:cubicBezTo>
                          <a:pt x="-46" y="1658"/>
                          <a:pt x="-46" y="1929"/>
                          <a:pt x="224" y="2199"/>
                        </a:cubicBezTo>
                        <a:cubicBezTo>
                          <a:pt x="359" y="2335"/>
                          <a:pt x="495" y="2605"/>
                          <a:pt x="630" y="2741"/>
                        </a:cubicBezTo>
                        <a:cubicBezTo>
                          <a:pt x="495" y="2876"/>
                          <a:pt x="359" y="3146"/>
                          <a:pt x="359" y="3281"/>
                        </a:cubicBezTo>
                        <a:cubicBezTo>
                          <a:pt x="224" y="3552"/>
                          <a:pt x="359" y="4093"/>
                          <a:pt x="630" y="4228"/>
                        </a:cubicBezTo>
                        <a:cubicBezTo>
                          <a:pt x="900" y="4499"/>
                          <a:pt x="1306" y="4364"/>
                          <a:pt x="1712" y="4228"/>
                        </a:cubicBezTo>
                        <a:cubicBezTo>
                          <a:pt x="2118" y="3958"/>
                          <a:pt x="2118" y="3417"/>
                          <a:pt x="2118" y="3011"/>
                        </a:cubicBezTo>
                        <a:cubicBezTo>
                          <a:pt x="3065" y="2741"/>
                          <a:pt x="2929" y="1253"/>
                          <a:pt x="2524" y="576"/>
                        </a:cubicBezTo>
                        <a:cubicBezTo>
                          <a:pt x="2118" y="171"/>
                          <a:pt x="1712" y="-100"/>
                          <a:pt x="1306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0" name="Freeform: Shape 6458">
                    <a:extLst>
                      <a:ext uri="{FF2B5EF4-FFF2-40B4-BE49-F238E27FC236}">
                        <a16:creationId xmlns:a16="http://schemas.microsoft.com/office/drawing/2014/main" id="{C341D330-C7C3-3FC6-A1E9-703820A11D5C}"/>
                      </a:ext>
                    </a:extLst>
                  </p:cNvPr>
                  <p:cNvSpPr/>
                  <p:nvPr/>
                </p:nvSpPr>
                <p:spPr>
                  <a:xfrm>
                    <a:off x="8049352" y="5130169"/>
                    <a:ext cx="2049" cy="3381"/>
                  </a:xfrm>
                  <a:custGeom>
                    <a:avLst/>
                    <a:gdLst>
                      <a:gd name="connsiteX0" fmla="*/ 968 w 2049"/>
                      <a:gd name="connsiteY0" fmla="*/ 3382 h 3381"/>
                      <a:gd name="connsiteX1" fmla="*/ 2050 w 2049"/>
                      <a:gd name="connsiteY1" fmla="*/ 2435 h 3381"/>
                      <a:gd name="connsiteX2" fmla="*/ 1780 w 2049"/>
                      <a:gd name="connsiteY2" fmla="*/ 1758 h 3381"/>
                      <a:gd name="connsiteX3" fmla="*/ 1915 w 2049"/>
                      <a:gd name="connsiteY3" fmla="*/ 1488 h 3381"/>
                      <a:gd name="connsiteX4" fmla="*/ 1915 w 2049"/>
                      <a:gd name="connsiteY4" fmla="*/ 406 h 3381"/>
                      <a:gd name="connsiteX5" fmla="*/ 1103 w 2049"/>
                      <a:gd name="connsiteY5" fmla="*/ 0 h 3381"/>
                      <a:gd name="connsiteX6" fmla="*/ 698 w 2049"/>
                      <a:gd name="connsiteY6" fmla="*/ 406 h 3381"/>
                      <a:gd name="connsiteX7" fmla="*/ 562 w 2049"/>
                      <a:gd name="connsiteY7" fmla="*/ 541 h 3381"/>
                      <a:gd name="connsiteX8" fmla="*/ 698 w 2049"/>
                      <a:gd name="connsiteY8" fmla="*/ 1352 h 3381"/>
                      <a:gd name="connsiteX9" fmla="*/ 21 w 2049"/>
                      <a:gd name="connsiteY9" fmla="*/ 2299 h 3381"/>
                      <a:gd name="connsiteX10" fmla="*/ 968 w 2049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49" h="3381">
                        <a:moveTo>
                          <a:pt x="968" y="3382"/>
                        </a:moveTo>
                        <a:cubicBezTo>
                          <a:pt x="1509" y="3382"/>
                          <a:pt x="1915" y="2976"/>
                          <a:pt x="2050" y="2435"/>
                        </a:cubicBezTo>
                        <a:cubicBezTo>
                          <a:pt x="2050" y="2164"/>
                          <a:pt x="2050" y="1893"/>
                          <a:pt x="1780" y="1758"/>
                        </a:cubicBezTo>
                        <a:cubicBezTo>
                          <a:pt x="1780" y="1623"/>
                          <a:pt x="1780" y="1623"/>
                          <a:pt x="1915" y="1488"/>
                        </a:cubicBezTo>
                        <a:cubicBezTo>
                          <a:pt x="2050" y="1217"/>
                          <a:pt x="2050" y="812"/>
                          <a:pt x="1915" y="406"/>
                        </a:cubicBezTo>
                        <a:cubicBezTo>
                          <a:pt x="1780" y="135"/>
                          <a:pt x="1374" y="0"/>
                          <a:pt x="1103" y="0"/>
                        </a:cubicBezTo>
                        <a:cubicBezTo>
                          <a:pt x="968" y="0"/>
                          <a:pt x="698" y="270"/>
                          <a:pt x="698" y="406"/>
                        </a:cubicBezTo>
                        <a:cubicBezTo>
                          <a:pt x="698" y="406"/>
                          <a:pt x="698" y="541"/>
                          <a:pt x="562" y="541"/>
                        </a:cubicBezTo>
                        <a:cubicBezTo>
                          <a:pt x="427" y="812"/>
                          <a:pt x="562" y="1082"/>
                          <a:pt x="698" y="1352"/>
                        </a:cubicBezTo>
                        <a:cubicBezTo>
                          <a:pt x="292" y="1488"/>
                          <a:pt x="21" y="1893"/>
                          <a:pt x="21" y="2299"/>
                        </a:cubicBezTo>
                        <a:cubicBezTo>
                          <a:pt x="-114" y="2976"/>
                          <a:pt x="427" y="3382"/>
                          <a:pt x="968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1" name="Freeform: Shape 6459">
                    <a:extLst>
                      <a:ext uri="{FF2B5EF4-FFF2-40B4-BE49-F238E27FC236}">
                        <a16:creationId xmlns:a16="http://schemas.microsoft.com/office/drawing/2014/main" id="{5A2E03B3-09B1-7ECF-03EA-70F76B0D994A}"/>
                      </a:ext>
                    </a:extLst>
                  </p:cNvPr>
                  <p:cNvSpPr/>
                  <p:nvPr/>
                </p:nvSpPr>
                <p:spPr>
                  <a:xfrm>
                    <a:off x="8058435" y="5126887"/>
                    <a:ext cx="1732" cy="2658"/>
                  </a:xfrm>
                  <a:custGeom>
                    <a:avLst/>
                    <a:gdLst>
                      <a:gd name="connsiteX0" fmla="*/ 406 w 1732"/>
                      <a:gd name="connsiteY0" fmla="*/ 2335 h 2658"/>
                      <a:gd name="connsiteX1" fmla="*/ 1488 w 1732"/>
                      <a:gd name="connsiteY1" fmla="*/ 2470 h 2658"/>
                      <a:gd name="connsiteX2" fmla="*/ 1353 w 1732"/>
                      <a:gd name="connsiteY2" fmla="*/ 1252 h 2658"/>
                      <a:gd name="connsiteX3" fmla="*/ 947 w 1732"/>
                      <a:gd name="connsiteY3" fmla="*/ 35 h 2658"/>
                      <a:gd name="connsiteX4" fmla="*/ 270 w 1732"/>
                      <a:gd name="connsiteY4" fmla="*/ 576 h 2658"/>
                      <a:gd name="connsiteX5" fmla="*/ 270 w 1732"/>
                      <a:gd name="connsiteY5" fmla="*/ 712 h 2658"/>
                      <a:gd name="connsiteX6" fmla="*/ 0 w 1732"/>
                      <a:gd name="connsiteY6" fmla="*/ 1117 h 2658"/>
                      <a:gd name="connsiteX7" fmla="*/ 135 w 1732"/>
                      <a:gd name="connsiteY7" fmla="*/ 1523 h 2658"/>
                      <a:gd name="connsiteX8" fmla="*/ 270 w 1732"/>
                      <a:gd name="connsiteY8" fmla="*/ 1659 h 2658"/>
                      <a:gd name="connsiteX9" fmla="*/ 270 w 1732"/>
                      <a:gd name="connsiteY9" fmla="*/ 2064 h 2658"/>
                      <a:gd name="connsiteX10" fmla="*/ 406 w 1732"/>
                      <a:gd name="connsiteY10" fmla="*/ 2335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2" h="2658">
                        <a:moveTo>
                          <a:pt x="406" y="2335"/>
                        </a:moveTo>
                        <a:cubicBezTo>
                          <a:pt x="541" y="2740"/>
                          <a:pt x="1082" y="2740"/>
                          <a:pt x="1488" y="2470"/>
                        </a:cubicBezTo>
                        <a:cubicBezTo>
                          <a:pt x="1893" y="2064"/>
                          <a:pt x="1758" y="1523"/>
                          <a:pt x="1353" y="1252"/>
                        </a:cubicBezTo>
                        <a:cubicBezTo>
                          <a:pt x="1488" y="847"/>
                          <a:pt x="1353" y="306"/>
                          <a:pt x="947" y="35"/>
                        </a:cubicBezTo>
                        <a:cubicBezTo>
                          <a:pt x="541" y="-100"/>
                          <a:pt x="135" y="170"/>
                          <a:pt x="270" y="576"/>
                        </a:cubicBezTo>
                        <a:cubicBezTo>
                          <a:pt x="270" y="576"/>
                          <a:pt x="270" y="576"/>
                          <a:pt x="270" y="712"/>
                        </a:cubicBezTo>
                        <a:cubicBezTo>
                          <a:pt x="135" y="847"/>
                          <a:pt x="135" y="1117"/>
                          <a:pt x="0" y="1117"/>
                        </a:cubicBezTo>
                        <a:cubicBezTo>
                          <a:pt x="0" y="1252"/>
                          <a:pt x="0" y="1388"/>
                          <a:pt x="135" y="1523"/>
                        </a:cubicBezTo>
                        <a:cubicBezTo>
                          <a:pt x="135" y="1523"/>
                          <a:pt x="270" y="1523"/>
                          <a:pt x="270" y="1659"/>
                        </a:cubicBezTo>
                        <a:cubicBezTo>
                          <a:pt x="406" y="1794"/>
                          <a:pt x="270" y="1929"/>
                          <a:pt x="270" y="2064"/>
                        </a:cubicBezTo>
                        <a:cubicBezTo>
                          <a:pt x="270" y="2064"/>
                          <a:pt x="270" y="2199"/>
                          <a:pt x="406" y="23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2" name="Freeform: Shape 6460">
                    <a:extLst>
                      <a:ext uri="{FF2B5EF4-FFF2-40B4-BE49-F238E27FC236}">
                        <a16:creationId xmlns:a16="http://schemas.microsoft.com/office/drawing/2014/main" id="{FD8520CB-1504-5B54-48C5-83701BAD79A8}"/>
                      </a:ext>
                    </a:extLst>
                  </p:cNvPr>
                  <p:cNvSpPr/>
                  <p:nvPr/>
                </p:nvSpPr>
                <p:spPr>
                  <a:xfrm>
                    <a:off x="8048358" y="5121764"/>
                    <a:ext cx="19302" cy="21461"/>
                  </a:xfrm>
                  <a:custGeom>
                    <a:avLst/>
                    <a:gdLst>
                      <a:gd name="connsiteX0" fmla="*/ 8995 w 19302"/>
                      <a:gd name="connsiteY0" fmla="*/ 19226 h 21461"/>
                      <a:gd name="connsiteX1" fmla="*/ 9671 w 19302"/>
                      <a:gd name="connsiteY1" fmla="*/ 19496 h 21461"/>
                      <a:gd name="connsiteX2" fmla="*/ 9806 w 19302"/>
                      <a:gd name="connsiteY2" fmla="*/ 19496 h 21461"/>
                      <a:gd name="connsiteX3" fmla="*/ 9671 w 19302"/>
                      <a:gd name="connsiteY3" fmla="*/ 20578 h 21461"/>
                      <a:gd name="connsiteX4" fmla="*/ 11159 w 19302"/>
                      <a:gd name="connsiteY4" fmla="*/ 21390 h 21461"/>
                      <a:gd name="connsiteX5" fmla="*/ 11971 w 19302"/>
                      <a:gd name="connsiteY5" fmla="*/ 19902 h 21461"/>
                      <a:gd name="connsiteX6" fmla="*/ 11430 w 19302"/>
                      <a:gd name="connsiteY6" fmla="*/ 18955 h 21461"/>
                      <a:gd name="connsiteX7" fmla="*/ 11700 w 19302"/>
                      <a:gd name="connsiteY7" fmla="*/ 18144 h 21461"/>
                      <a:gd name="connsiteX8" fmla="*/ 11430 w 19302"/>
                      <a:gd name="connsiteY8" fmla="*/ 17197 h 21461"/>
                      <a:gd name="connsiteX9" fmla="*/ 11700 w 19302"/>
                      <a:gd name="connsiteY9" fmla="*/ 16385 h 21461"/>
                      <a:gd name="connsiteX10" fmla="*/ 12647 w 19302"/>
                      <a:gd name="connsiteY10" fmla="*/ 15574 h 21461"/>
                      <a:gd name="connsiteX11" fmla="*/ 12647 w 19302"/>
                      <a:gd name="connsiteY11" fmla="*/ 14762 h 21461"/>
                      <a:gd name="connsiteX12" fmla="*/ 13999 w 19302"/>
                      <a:gd name="connsiteY12" fmla="*/ 13951 h 21461"/>
                      <a:gd name="connsiteX13" fmla="*/ 14135 w 19302"/>
                      <a:gd name="connsiteY13" fmla="*/ 12192 h 21461"/>
                      <a:gd name="connsiteX14" fmla="*/ 14405 w 19302"/>
                      <a:gd name="connsiteY14" fmla="*/ 12192 h 21461"/>
                      <a:gd name="connsiteX15" fmla="*/ 14811 w 19302"/>
                      <a:gd name="connsiteY15" fmla="*/ 13274 h 21461"/>
                      <a:gd name="connsiteX16" fmla="*/ 15352 w 19302"/>
                      <a:gd name="connsiteY16" fmla="*/ 13545 h 21461"/>
                      <a:gd name="connsiteX17" fmla="*/ 16029 w 19302"/>
                      <a:gd name="connsiteY17" fmla="*/ 13545 h 21461"/>
                      <a:gd name="connsiteX18" fmla="*/ 17381 w 19302"/>
                      <a:gd name="connsiteY18" fmla="*/ 14221 h 21461"/>
                      <a:gd name="connsiteX19" fmla="*/ 18058 w 19302"/>
                      <a:gd name="connsiteY19" fmla="*/ 12868 h 21461"/>
                      <a:gd name="connsiteX20" fmla="*/ 18463 w 19302"/>
                      <a:gd name="connsiteY20" fmla="*/ 12463 h 21461"/>
                      <a:gd name="connsiteX21" fmla="*/ 18869 w 19302"/>
                      <a:gd name="connsiteY21" fmla="*/ 11651 h 21461"/>
                      <a:gd name="connsiteX22" fmla="*/ 18599 w 19302"/>
                      <a:gd name="connsiteY22" fmla="*/ 10569 h 21461"/>
                      <a:gd name="connsiteX23" fmla="*/ 18869 w 19302"/>
                      <a:gd name="connsiteY23" fmla="*/ 7864 h 21461"/>
                      <a:gd name="connsiteX24" fmla="*/ 18328 w 19302"/>
                      <a:gd name="connsiteY24" fmla="*/ 7458 h 21461"/>
                      <a:gd name="connsiteX25" fmla="*/ 18058 w 19302"/>
                      <a:gd name="connsiteY25" fmla="*/ 6782 h 21461"/>
                      <a:gd name="connsiteX26" fmla="*/ 17381 w 19302"/>
                      <a:gd name="connsiteY26" fmla="*/ 5970 h 21461"/>
                      <a:gd name="connsiteX27" fmla="*/ 18058 w 19302"/>
                      <a:gd name="connsiteY27" fmla="*/ 5023 h 21461"/>
                      <a:gd name="connsiteX28" fmla="*/ 17652 w 19302"/>
                      <a:gd name="connsiteY28" fmla="*/ 4077 h 21461"/>
                      <a:gd name="connsiteX29" fmla="*/ 16164 w 19302"/>
                      <a:gd name="connsiteY29" fmla="*/ 4753 h 21461"/>
                      <a:gd name="connsiteX30" fmla="*/ 15217 w 19302"/>
                      <a:gd name="connsiteY30" fmla="*/ 4347 h 21461"/>
                      <a:gd name="connsiteX31" fmla="*/ 13729 w 19302"/>
                      <a:gd name="connsiteY31" fmla="*/ 5023 h 21461"/>
                      <a:gd name="connsiteX32" fmla="*/ 12647 w 19302"/>
                      <a:gd name="connsiteY32" fmla="*/ 5700 h 21461"/>
                      <a:gd name="connsiteX33" fmla="*/ 12647 w 19302"/>
                      <a:gd name="connsiteY33" fmla="*/ 6782 h 21461"/>
                      <a:gd name="connsiteX34" fmla="*/ 11430 w 19302"/>
                      <a:gd name="connsiteY34" fmla="*/ 7864 h 21461"/>
                      <a:gd name="connsiteX35" fmla="*/ 11836 w 19302"/>
                      <a:gd name="connsiteY35" fmla="*/ 9487 h 21461"/>
                      <a:gd name="connsiteX36" fmla="*/ 11836 w 19302"/>
                      <a:gd name="connsiteY36" fmla="*/ 10163 h 21461"/>
                      <a:gd name="connsiteX37" fmla="*/ 10753 w 19302"/>
                      <a:gd name="connsiteY37" fmla="*/ 9893 h 21461"/>
                      <a:gd name="connsiteX38" fmla="*/ 10753 w 19302"/>
                      <a:gd name="connsiteY38" fmla="*/ 8405 h 21461"/>
                      <a:gd name="connsiteX39" fmla="*/ 9942 w 19302"/>
                      <a:gd name="connsiteY39" fmla="*/ 7728 h 21461"/>
                      <a:gd name="connsiteX40" fmla="*/ 9536 w 19302"/>
                      <a:gd name="connsiteY40" fmla="*/ 6647 h 21461"/>
                      <a:gd name="connsiteX41" fmla="*/ 9401 w 19302"/>
                      <a:gd name="connsiteY41" fmla="*/ 5294 h 21461"/>
                      <a:gd name="connsiteX42" fmla="*/ 7913 w 19302"/>
                      <a:gd name="connsiteY42" fmla="*/ 5158 h 21461"/>
                      <a:gd name="connsiteX43" fmla="*/ 7642 w 19302"/>
                      <a:gd name="connsiteY43" fmla="*/ 4618 h 21461"/>
                      <a:gd name="connsiteX44" fmla="*/ 7236 w 19302"/>
                      <a:gd name="connsiteY44" fmla="*/ 4212 h 21461"/>
                      <a:gd name="connsiteX45" fmla="*/ 7507 w 19302"/>
                      <a:gd name="connsiteY45" fmla="*/ 3535 h 21461"/>
                      <a:gd name="connsiteX46" fmla="*/ 6966 w 19302"/>
                      <a:gd name="connsiteY46" fmla="*/ 2588 h 21461"/>
                      <a:gd name="connsiteX47" fmla="*/ 7101 w 19302"/>
                      <a:gd name="connsiteY47" fmla="*/ 425 h 21461"/>
                      <a:gd name="connsiteX48" fmla="*/ 5749 w 19302"/>
                      <a:gd name="connsiteY48" fmla="*/ 289 h 21461"/>
                      <a:gd name="connsiteX49" fmla="*/ 4396 w 19302"/>
                      <a:gd name="connsiteY49" fmla="*/ 425 h 21461"/>
                      <a:gd name="connsiteX50" fmla="*/ 4261 w 19302"/>
                      <a:gd name="connsiteY50" fmla="*/ 1236 h 21461"/>
                      <a:gd name="connsiteX51" fmla="*/ 4396 w 19302"/>
                      <a:gd name="connsiteY51" fmla="*/ 1507 h 21461"/>
                      <a:gd name="connsiteX52" fmla="*/ 3720 w 19302"/>
                      <a:gd name="connsiteY52" fmla="*/ 3130 h 21461"/>
                      <a:gd name="connsiteX53" fmla="*/ 4531 w 19302"/>
                      <a:gd name="connsiteY53" fmla="*/ 3806 h 21461"/>
                      <a:gd name="connsiteX54" fmla="*/ 5478 w 19302"/>
                      <a:gd name="connsiteY54" fmla="*/ 3671 h 21461"/>
                      <a:gd name="connsiteX55" fmla="*/ 5613 w 19302"/>
                      <a:gd name="connsiteY55" fmla="*/ 3671 h 21461"/>
                      <a:gd name="connsiteX56" fmla="*/ 5749 w 19302"/>
                      <a:gd name="connsiteY56" fmla="*/ 3671 h 21461"/>
                      <a:gd name="connsiteX57" fmla="*/ 5749 w 19302"/>
                      <a:gd name="connsiteY57" fmla="*/ 3671 h 21461"/>
                      <a:gd name="connsiteX58" fmla="*/ 5478 w 19302"/>
                      <a:gd name="connsiteY58" fmla="*/ 3671 h 21461"/>
                      <a:gd name="connsiteX59" fmla="*/ 4667 w 19302"/>
                      <a:gd name="connsiteY59" fmla="*/ 4077 h 21461"/>
                      <a:gd name="connsiteX60" fmla="*/ 4261 w 19302"/>
                      <a:gd name="connsiteY60" fmla="*/ 5023 h 21461"/>
                      <a:gd name="connsiteX61" fmla="*/ 4396 w 19302"/>
                      <a:gd name="connsiteY61" fmla="*/ 5429 h 21461"/>
                      <a:gd name="connsiteX62" fmla="*/ 3720 w 19302"/>
                      <a:gd name="connsiteY62" fmla="*/ 6105 h 21461"/>
                      <a:gd name="connsiteX63" fmla="*/ 3584 w 19302"/>
                      <a:gd name="connsiteY63" fmla="*/ 6647 h 21461"/>
                      <a:gd name="connsiteX64" fmla="*/ 3584 w 19302"/>
                      <a:gd name="connsiteY64" fmla="*/ 7458 h 21461"/>
                      <a:gd name="connsiteX65" fmla="*/ 3314 w 19302"/>
                      <a:gd name="connsiteY65" fmla="*/ 8811 h 21461"/>
                      <a:gd name="connsiteX66" fmla="*/ 4261 w 19302"/>
                      <a:gd name="connsiteY66" fmla="*/ 9893 h 21461"/>
                      <a:gd name="connsiteX67" fmla="*/ 4126 w 19302"/>
                      <a:gd name="connsiteY67" fmla="*/ 10028 h 21461"/>
                      <a:gd name="connsiteX68" fmla="*/ 3990 w 19302"/>
                      <a:gd name="connsiteY68" fmla="*/ 10569 h 21461"/>
                      <a:gd name="connsiteX69" fmla="*/ 4396 w 19302"/>
                      <a:gd name="connsiteY69" fmla="*/ 11381 h 21461"/>
                      <a:gd name="connsiteX70" fmla="*/ 4126 w 19302"/>
                      <a:gd name="connsiteY70" fmla="*/ 12057 h 21461"/>
                      <a:gd name="connsiteX71" fmla="*/ 3990 w 19302"/>
                      <a:gd name="connsiteY71" fmla="*/ 12733 h 21461"/>
                      <a:gd name="connsiteX72" fmla="*/ 3855 w 19302"/>
                      <a:gd name="connsiteY72" fmla="*/ 13004 h 21461"/>
                      <a:gd name="connsiteX73" fmla="*/ 3584 w 19302"/>
                      <a:gd name="connsiteY73" fmla="*/ 12733 h 21461"/>
                      <a:gd name="connsiteX74" fmla="*/ 2503 w 19302"/>
                      <a:gd name="connsiteY74" fmla="*/ 12733 h 21461"/>
                      <a:gd name="connsiteX75" fmla="*/ 609 w 19302"/>
                      <a:gd name="connsiteY75" fmla="*/ 11651 h 21461"/>
                      <a:gd name="connsiteX76" fmla="*/ 609 w 19302"/>
                      <a:gd name="connsiteY76" fmla="*/ 13410 h 21461"/>
                      <a:gd name="connsiteX77" fmla="*/ 473 w 19302"/>
                      <a:gd name="connsiteY77" fmla="*/ 15033 h 21461"/>
                      <a:gd name="connsiteX78" fmla="*/ 2367 w 19302"/>
                      <a:gd name="connsiteY78" fmla="*/ 15168 h 21461"/>
                      <a:gd name="connsiteX79" fmla="*/ 3314 w 19302"/>
                      <a:gd name="connsiteY79" fmla="*/ 15709 h 21461"/>
                      <a:gd name="connsiteX80" fmla="*/ 4261 w 19302"/>
                      <a:gd name="connsiteY80" fmla="*/ 14762 h 21461"/>
                      <a:gd name="connsiteX81" fmla="*/ 5073 w 19302"/>
                      <a:gd name="connsiteY81" fmla="*/ 15168 h 21461"/>
                      <a:gd name="connsiteX82" fmla="*/ 5884 w 19302"/>
                      <a:gd name="connsiteY82" fmla="*/ 15168 h 21461"/>
                      <a:gd name="connsiteX83" fmla="*/ 5884 w 19302"/>
                      <a:gd name="connsiteY83" fmla="*/ 16115 h 21461"/>
                      <a:gd name="connsiteX84" fmla="*/ 6966 w 19302"/>
                      <a:gd name="connsiteY84" fmla="*/ 16656 h 21461"/>
                      <a:gd name="connsiteX85" fmla="*/ 8724 w 19302"/>
                      <a:gd name="connsiteY85" fmla="*/ 17467 h 21461"/>
                      <a:gd name="connsiteX86" fmla="*/ 8995 w 19302"/>
                      <a:gd name="connsiteY86" fmla="*/ 19226 h 2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302" h="21461">
                        <a:moveTo>
                          <a:pt x="8995" y="19226"/>
                        </a:moveTo>
                        <a:cubicBezTo>
                          <a:pt x="9130" y="19361"/>
                          <a:pt x="9401" y="19496"/>
                          <a:pt x="9671" y="19496"/>
                        </a:cubicBezTo>
                        <a:cubicBezTo>
                          <a:pt x="9671" y="19496"/>
                          <a:pt x="9806" y="19496"/>
                          <a:pt x="9806" y="19496"/>
                        </a:cubicBezTo>
                        <a:cubicBezTo>
                          <a:pt x="9536" y="19767"/>
                          <a:pt x="9536" y="20308"/>
                          <a:pt x="9671" y="20578"/>
                        </a:cubicBezTo>
                        <a:cubicBezTo>
                          <a:pt x="9942" y="21120"/>
                          <a:pt x="10618" y="21660"/>
                          <a:pt x="11159" y="21390"/>
                        </a:cubicBezTo>
                        <a:cubicBezTo>
                          <a:pt x="11700" y="21255"/>
                          <a:pt x="11971" y="20443"/>
                          <a:pt x="11971" y="19902"/>
                        </a:cubicBezTo>
                        <a:cubicBezTo>
                          <a:pt x="11971" y="19632"/>
                          <a:pt x="11700" y="19226"/>
                          <a:pt x="11430" y="18955"/>
                        </a:cubicBezTo>
                        <a:cubicBezTo>
                          <a:pt x="11565" y="18820"/>
                          <a:pt x="11700" y="18414"/>
                          <a:pt x="11700" y="18144"/>
                        </a:cubicBezTo>
                        <a:cubicBezTo>
                          <a:pt x="11700" y="17738"/>
                          <a:pt x="11700" y="17467"/>
                          <a:pt x="11430" y="17197"/>
                        </a:cubicBezTo>
                        <a:cubicBezTo>
                          <a:pt x="11565" y="17062"/>
                          <a:pt x="11700" y="16656"/>
                          <a:pt x="11700" y="16385"/>
                        </a:cubicBezTo>
                        <a:cubicBezTo>
                          <a:pt x="12106" y="16385"/>
                          <a:pt x="12512" y="15980"/>
                          <a:pt x="12647" y="15574"/>
                        </a:cubicBezTo>
                        <a:cubicBezTo>
                          <a:pt x="12782" y="15303"/>
                          <a:pt x="12782" y="15033"/>
                          <a:pt x="12647" y="14762"/>
                        </a:cubicBezTo>
                        <a:cubicBezTo>
                          <a:pt x="13053" y="15033"/>
                          <a:pt x="13729" y="14357"/>
                          <a:pt x="13999" y="13951"/>
                        </a:cubicBezTo>
                        <a:cubicBezTo>
                          <a:pt x="14270" y="13545"/>
                          <a:pt x="14405" y="12733"/>
                          <a:pt x="14135" y="12192"/>
                        </a:cubicBezTo>
                        <a:cubicBezTo>
                          <a:pt x="14270" y="12192"/>
                          <a:pt x="14270" y="12192"/>
                          <a:pt x="14405" y="12192"/>
                        </a:cubicBezTo>
                        <a:cubicBezTo>
                          <a:pt x="14270" y="12598"/>
                          <a:pt x="14541" y="13004"/>
                          <a:pt x="14811" y="13274"/>
                        </a:cubicBezTo>
                        <a:cubicBezTo>
                          <a:pt x="14946" y="13410"/>
                          <a:pt x="15082" y="13545"/>
                          <a:pt x="15352" y="13545"/>
                        </a:cubicBezTo>
                        <a:cubicBezTo>
                          <a:pt x="15623" y="13545"/>
                          <a:pt x="15893" y="13680"/>
                          <a:pt x="16029" y="13545"/>
                        </a:cubicBezTo>
                        <a:cubicBezTo>
                          <a:pt x="16029" y="14086"/>
                          <a:pt x="16975" y="14357"/>
                          <a:pt x="17381" y="14221"/>
                        </a:cubicBezTo>
                        <a:cubicBezTo>
                          <a:pt x="18058" y="14086"/>
                          <a:pt x="18599" y="13274"/>
                          <a:pt x="18058" y="12868"/>
                        </a:cubicBezTo>
                        <a:cubicBezTo>
                          <a:pt x="18193" y="12733"/>
                          <a:pt x="18328" y="12598"/>
                          <a:pt x="18463" y="12463"/>
                        </a:cubicBezTo>
                        <a:cubicBezTo>
                          <a:pt x="18599" y="12192"/>
                          <a:pt x="18734" y="11922"/>
                          <a:pt x="18869" y="11651"/>
                        </a:cubicBezTo>
                        <a:cubicBezTo>
                          <a:pt x="18869" y="11381"/>
                          <a:pt x="18869" y="10840"/>
                          <a:pt x="18599" y="10569"/>
                        </a:cubicBezTo>
                        <a:cubicBezTo>
                          <a:pt x="19410" y="10028"/>
                          <a:pt x="19545" y="8540"/>
                          <a:pt x="18869" y="7864"/>
                        </a:cubicBezTo>
                        <a:cubicBezTo>
                          <a:pt x="18734" y="7593"/>
                          <a:pt x="18463" y="7593"/>
                          <a:pt x="18328" y="7458"/>
                        </a:cubicBezTo>
                        <a:cubicBezTo>
                          <a:pt x="18058" y="7323"/>
                          <a:pt x="18193" y="7188"/>
                          <a:pt x="18058" y="6782"/>
                        </a:cubicBezTo>
                        <a:cubicBezTo>
                          <a:pt x="18058" y="6241"/>
                          <a:pt x="17652" y="6105"/>
                          <a:pt x="17381" y="5970"/>
                        </a:cubicBezTo>
                        <a:cubicBezTo>
                          <a:pt x="17652" y="5700"/>
                          <a:pt x="17922" y="5429"/>
                          <a:pt x="18058" y="5023"/>
                        </a:cubicBezTo>
                        <a:cubicBezTo>
                          <a:pt x="18058" y="4753"/>
                          <a:pt x="18058" y="4212"/>
                          <a:pt x="17652" y="4077"/>
                        </a:cubicBezTo>
                        <a:cubicBezTo>
                          <a:pt x="17246" y="3806"/>
                          <a:pt x="16299" y="4212"/>
                          <a:pt x="16164" y="4753"/>
                        </a:cubicBezTo>
                        <a:cubicBezTo>
                          <a:pt x="15893" y="4482"/>
                          <a:pt x="15488" y="4347"/>
                          <a:pt x="15217" y="4347"/>
                        </a:cubicBezTo>
                        <a:cubicBezTo>
                          <a:pt x="14676" y="4347"/>
                          <a:pt x="13864" y="4618"/>
                          <a:pt x="13729" y="5023"/>
                        </a:cubicBezTo>
                        <a:cubicBezTo>
                          <a:pt x="13323" y="4888"/>
                          <a:pt x="12782" y="5294"/>
                          <a:pt x="12647" y="5700"/>
                        </a:cubicBezTo>
                        <a:cubicBezTo>
                          <a:pt x="12512" y="5970"/>
                          <a:pt x="12512" y="6511"/>
                          <a:pt x="12647" y="6782"/>
                        </a:cubicBezTo>
                        <a:cubicBezTo>
                          <a:pt x="12106" y="6782"/>
                          <a:pt x="11565" y="7458"/>
                          <a:pt x="11430" y="7864"/>
                        </a:cubicBezTo>
                        <a:cubicBezTo>
                          <a:pt x="11294" y="8405"/>
                          <a:pt x="11430" y="9081"/>
                          <a:pt x="11836" y="9487"/>
                        </a:cubicBezTo>
                        <a:cubicBezTo>
                          <a:pt x="11700" y="9622"/>
                          <a:pt x="11700" y="9893"/>
                          <a:pt x="11836" y="10163"/>
                        </a:cubicBezTo>
                        <a:cubicBezTo>
                          <a:pt x="11565" y="9893"/>
                          <a:pt x="11159" y="9757"/>
                          <a:pt x="10753" y="9893"/>
                        </a:cubicBezTo>
                        <a:cubicBezTo>
                          <a:pt x="10889" y="9352"/>
                          <a:pt x="10889" y="8946"/>
                          <a:pt x="10753" y="8405"/>
                        </a:cubicBezTo>
                        <a:cubicBezTo>
                          <a:pt x="10483" y="7864"/>
                          <a:pt x="10347" y="7864"/>
                          <a:pt x="9942" y="7728"/>
                        </a:cubicBezTo>
                        <a:cubicBezTo>
                          <a:pt x="10077" y="7323"/>
                          <a:pt x="9806" y="6917"/>
                          <a:pt x="9536" y="6647"/>
                        </a:cubicBezTo>
                        <a:cubicBezTo>
                          <a:pt x="9806" y="6241"/>
                          <a:pt x="9806" y="5700"/>
                          <a:pt x="9401" y="5294"/>
                        </a:cubicBezTo>
                        <a:cubicBezTo>
                          <a:pt x="8995" y="4888"/>
                          <a:pt x="8454" y="5023"/>
                          <a:pt x="7913" y="5158"/>
                        </a:cubicBezTo>
                        <a:cubicBezTo>
                          <a:pt x="7913" y="5023"/>
                          <a:pt x="7642" y="4753"/>
                          <a:pt x="7642" y="4618"/>
                        </a:cubicBezTo>
                        <a:cubicBezTo>
                          <a:pt x="7507" y="4482"/>
                          <a:pt x="7372" y="4347"/>
                          <a:pt x="7236" y="4212"/>
                        </a:cubicBezTo>
                        <a:cubicBezTo>
                          <a:pt x="7372" y="4077"/>
                          <a:pt x="7507" y="3806"/>
                          <a:pt x="7507" y="3535"/>
                        </a:cubicBezTo>
                        <a:cubicBezTo>
                          <a:pt x="7507" y="3130"/>
                          <a:pt x="7372" y="2859"/>
                          <a:pt x="6966" y="2588"/>
                        </a:cubicBezTo>
                        <a:cubicBezTo>
                          <a:pt x="7642" y="2048"/>
                          <a:pt x="7913" y="1101"/>
                          <a:pt x="7101" y="425"/>
                        </a:cubicBezTo>
                        <a:cubicBezTo>
                          <a:pt x="6831" y="154"/>
                          <a:pt x="6019" y="19"/>
                          <a:pt x="5749" y="289"/>
                        </a:cubicBezTo>
                        <a:cubicBezTo>
                          <a:pt x="5343" y="-117"/>
                          <a:pt x="4667" y="-117"/>
                          <a:pt x="4396" y="425"/>
                        </a:cubicBezTo>
                        <a:cubicBezTo>
                          <a:pt x="4261" y="695"/>
                          <a:pt x="4261" y="965"/>
                          <a:pt x="4261" y="1236"/>
                        </a:cubicBezTo>
                        <a:cubicBezTo>
                          <a:pt x="4261" y="1371"/>
                          <a:pt x="4261" y="1507"/>
                          <a:pt x="4396" y="1507"/>
                        </a:cubicBezTo>
                        <a:cubicBezTo>
                          <a:pt x="3855" y="1642"/>
                          <a:pt x="3584" y="2724"/>
                          <a:pt x="3720" y="3130"/>
                        </a:cubicBezTo>
                        <a:cubicBezTo>
                          <a:pt x="3855" y="3535"/>
                          <a:pt x="4126" y="3806"/>
                          <a:pt x="4531" y="3806"/>
                        </a:cubicBezTo>
                        <a:cubicBezTo>
                          <a:pt x="4802" y="3806"/>
                          <a:pt x="5207" y="3806"/>
                          <a:pt x="5478" y="3671"/>
                        </a:cubicBezTo>
                        <a:cubicBezTo>
                          <a:pt x="5478" y="3671"/>
                          <a:pt x="5478" y="3671"/>
                          <a:pt x="5613" y="3671"/>
                        </a:cubicBezTo>
                        <a:cubicBezTo>
                          <a:pt x="5613" y="3671"/>
                          <a:pt x="5613" y="3671"/>
                          <a:pt x="5749" y="3671"/>
                        </a:cubicBezTo>
                        <a:cubicBezTo>
                          <a:pt x="5749" y="3671"/>
                          <a:pt x="5749" y="3671"/>
                          <a:pt x="5749" y="3671"/>
                        </a:cubicBezTo>
                        <a:cubicBezTo>
                          <a:pt x="5613" y="3671"/>
                          <a:pt x="5613" y="3671"/>
                          <a:pt x="5478" y="3671"/>
                        </a:cubicBezTo>
                        <a:cubicBezTo>
                          <a:pt x="5073" y="3671"/>
                          <a:pt x="4802" y="3806"/>
                          <a:pt x="4667" y="4077"/>
                        </a:cubicBezTo>
                        <a:cubicBezTo>
                          <a:pt x="4396" y="4347"/>
                          <a:pt x="4261" y="4753"/>
                          <a:pt x="4261" y="5023"/>
                        </a:cubicBezTo>
                        <a:cubicBezTo>
                          <a:pt x="4261" y="5158"/>
                          <a:pt x="4261" y="5294"/>
                          <a:pt x="4396" y="5429"/>
                        </a:cubicBezTo>
                        <a:cubicBezTo>
                          <a:pt x="4126" y="5429"/>
                          <a:pt x="3855" y="5700"/>
                          <a:pt x="3720" y="6105"/>
                        </a:cubicBezTo>
                        <a:cubicBezTo>
                          <a:pt x="3720" y="6241"/>
                          <a:pt x="3584" y="6511"/>
                          <a:pt x="3584" y="6647"/>
                        </a:cubicBezTo>
                        <a:cubicBezTo>
                          <a:pt x="3584" y="7052"/>
                          <a:pt x="3855" y="7052"/>
                          <a:pt x="3584" y="7458"/>
                        </a:cubicBezTo>
                        <a:cubicBezTo>
                          <a:pt x="3179" y="7864"/>
                          <a:pt x="3043" y="8270"/>
                          <a:pt x="3314" y="8811"/>
                        </a:cubicBezTo>
                        <a:cubicBezTo>
                          <a:pt x="3449" y="9352"/>
                          <a:pt x="3720" y="9757"/>
                          <a:pt x="4261" y="9893"/>
                        </a:cubicBezTo>
                        <a:cubicBezTo>
                          <a:pt x="4261" y="9893"/>
                          <a:pt x="4261" y="10028"/>
                          <a:pt x="4126" y="10028"/>
                        </a:cubicBezTo>
                        <a:cubicBezTo>
                          <a:pt x="3990" y="10163"/>
                          <a:pt x="3990" y="10298"/>
                          <a:pt x="3990" y="10569"/>
                        </a:cubicBezTo>
                        <a:cubicBezTo>
                          <a:pt x="3990" y="10840"/>
                          <a:pt x="4126" y="11245"/>
                          <a:pt x="4396" y="11381"/>
                        </a:cubicBezTo>
                        <a:cubicBezTo>
                          <a:pt x="4126" y="11516"/>
                          <a:pt x="4126" y="11787"/>
                          <a:pt x="4126" y="12057"/>
                        </a:cubicBezTo>
                        <a:cubicBezTo>
                          <a:pt x="4126" y="12327"/>
                          <a:pt x="4126" y="12463"/>
                          <a:pt x="3990" y="12733"/>
                        </a:cubicBezTo>
                        <a:cubicBezTo>
                          <a:pt x="3990" y="12868"/>
                          <a:pt x="3855" y="12868"/>
                          <a:pt x="3855" y="13004"/>
                        </a:cubicBezTo>
                        <a:cubicBezTo>
                          <a:pt x="3855" y="12868"/>
                          <a:pt x="3720" y="12868"/>
                          <a:pt x="3584" y="12733"/>
                        </a:cubicBezTo>
                        <a:cubicBezTo>
                          <a:pt x="3314" y="12598"/>
                          <a:pt x="2908" y="12598"/>
                          <a:pt x="2503" y="12733"/>
                        </a:cubicBezTo>
                        <a:cubicBezTo>
                          <a:pt x="2367" y="11922"/>
                          <a:pt x="1285" y="11516"/>
                          <a:pt x="609" y="11651"/>
                        </a:cubicBezTo>
                        <a:cubicBezTo>
                          <a:pt x="-203" y="12057"/>
                          <a:pt x="-203" y="13004"/>
                          <a:pt x="609" y="13410"/>
                        </a:cubicBezTo>
                        <a:cubicBezTo>
                          <a:pt x="203" y="13815"/>
                          <a:pt x="203" y="14627"/>
                          <a:pt x="473" y="15033"/>
                        </a:cubicBezTo>
                        <a:cubicBezTo>
                          <a:pt x="879" y="15709"/>
                          <a:pt x="1826" y="15574"/>
                          <a:pt x="2367" y="15168"/>
                        </a:cubicBezTo>
                        <a:cubicBezTo>
                          <a:pt x="2503" y="15574"/>
                          <a:pt x="2773" y="15709"/>
                          <a:pt x="3314" y="15709"/>
                        </a:cubicBezTo>
                        <a:cubicBezTo>
                          <a:pt x="3855" y="15709"/>
                          <a:pt x="4126" y="15303"/>
                          <a:pt x="4261" y="14762"/>
                        </a:cubicBezTo>
                        <a:cubicBezTo>
                          <a:pt x="4396" y="14897"/>
                          <a:pt x="4802" y="15033"/>
                          <a:pt x="5073" y="15168"/>
                        </a:cubicBezTo>
                        <a:cubicBezTo>
                          <a:pt x="5207" y="15168"/>
                          <a:pt x="5613" y="15303"/>
                          <a:pt x="5884" y="15168"/>
                        </a:cubicBezTo>
                        <a:cubicBezTo>
                          <a:pt x="5749" y="15438"/>
                          <a:pt x="5749" y="15980"/>
                          <a:pt x="5884" y="16115"/>
                        </a:cubicBezTo>
                        <a:cubicBezTo>
                          <a:pt x="6019" y="16656"/>
                          <a:pt x="6560" y="16656"/>
                          <a:pt x="6966" y="16656"/>
                        </a:cubicBezTo>
                        <a:cubicBezTo>
                          <a:pt x="7101" y="17467"/>
                          <a:pt x="8048" y="18008"/>
                          <a:pt x="8724" y="17467"/>
                        </a:cubicBezTo>
                        <a:cubicBezTo>
                          <a:pt x="8589" y="18550"/>
                          <a:pt x="8724" y="18955"/>
                          <a:pt x="8995" y="19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3" name="Freeform: Shape 6461">
                    <a:extLst>
                      <a:ext uri="{FF2B5EF4-FFF2-40B4-BE49-F238E27FC236}">
                        <a16:creationId xmlns:a16="http://schemas.microsoft.com/office/drawing/2014/main" id="{510E058C-8442-4D55-1B96-84AB16AAA137}"/>
                      </a:ext>
                    </a:extLst>
                  </p:cNvPr>
                  <p:cNvSpPr/>
                  <p:nvPr/>
                </p:nvSpPr>
                <p:spPr>
                  <a:xfrm>
                    <a:off x="8061276" y="5137030"/>
                    <a:ext cx="1264" cy="1795"/>
                  </a:xfrm>
                  <a:custGeom>
                    <a:avLst/>
                    <a:gdLst>
                      <a:gd name="connsiteX0" fmla="*/ 676 w 1264"/>
                      <a:gd name="connsiteY0" fmla="*/ 37 h 1795"/>
                      <a:gd name="connsiteX1" fmla="*/ 135 w 1264"/>
                      <a:gd name="connsiteY1" fmla="*/ 713 h 1795"/>
                      <a:gd name="connsiteX2" fmla="*/ 0 w 1264"/>
                      <a:gd name="connsiteY2" fmla="*/ 1254 h 1795"/>
                      <a:gd name="connsiteX3" fmla="*/ 541 w 1264"/>
                      <a:gd name="connsiteY3" fmla="*/ 1795 h 1795"/>
                      <a:gd name="connsiteX4" fmla="*/ 1217 w 1264"/>
                      <a:gd name="connsiteY4" fmla="*/ 308 h 1795"/>
                      <a:gd name="connsiteX5" fmla="*/ 676 w 1264"/>
                      <a:gd name="connsiteY5" fmla="*/ 37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4" h="1795">
                        <a:moveTo>
                          <a:pt x="676" y="37"/>
                        </a:moveTo>
                        <a:cubicBezTo>
                          <a:pt x="406" y="37"/>
                          <a:pt x="270" y="443"/>
                          <a:pt x="135" y="713"/>
                        </a:cubicBezTo>
                        <a:cubicBezTo>
                          <a:pt x="0" y="848"/>
                          <a:pt x="0" y="1119"/>
                          <a:pt x="0" y="1254"/>
                        </a:cubicBezTo>
                        <a:cubicBezTo>
                          <a:pt x="0" y="1525"/>
                          <a:pt x="270" y="1795"/>
                          <a:pt x="541" y="1795"/>
                        </a:cubicBezTo>
                        <a:cubicBezTo>
                          <a:pt x="1217" y="1795"/>
                          <a:pt x="1353" y="848"/>
                          <a:pt x="1217" y="308"/>
                        </a:cubicBezTo>
                        <a:cubicBezTo>
                          <a:pt x="1217" y="172"/>
                          <a:pt x="947" y="-98"/>
                          <a:pt x="676" y="3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4" name="Freeform: Shape 6462">
                    <a:extLst>
                      <a:ext uri="{FF2B5EF4-FFF2-40B4-BE49-F238E27FC236}">
                        <a16:creationId xmlns:a16="http://schemas.microsoft.com/office/drawing/2014/main" id="{301CF2EA-828B-7CFB-F478-43FF101D56A5}"/>
                      </a:ext>
                    </a:extLst>
                  </p:cNvPr>
                  <p:cNvSpPr/>
                  <p:nvPr/>
                </p:nvSpPr>
                <p:spPr>
                  <a:xfrm>
                    <a:off x="8052936" y="5140911"/>
                    <a:ext cx="3500" cy="3189"/>
                  </a:xfrm>
                  <a:custGeom>
                    <a:avLst/>
                    <a:gdLst>
                      <a:gd name="connsiteX0" fmla="*/ 2794 w 3500"/>
                      <a:gd name="connsiteY0" fmla="*/ 1702 h 3189"/>
                      <a:gd name="connsiteX1" fmla="*/ 2253 w 3500"/>
                      <a:gd name="connsiteY1" fmla="*/ 214 h 3189"/>
                      <a:gd name="connsiteX2" fmla="*/ 901 w 3500"/>
                      <a:gd name="connsiteY2" fmla="*/ 214 h 3189"/>
                      <a:gd name="connsiteX3" fmla="*/ 89 w 3500"/>
                      <a:gd name="connsiteY3" fmla="*/ 349 h 3189"/>
                      <a:gd name="connsiteX4" fmla="*/ 495 w 3500"/>
                      <a:gd name="connsiteY4" fmla="*/ 1296 h 3189"/>
                      <a:gd name="connsiteX5" fmla="*/ 224 w 3500"/>
                      <a:gd name="connsiteY5" fmla="*/ 2649 h 3189"/>
                      <a:gd name="connsiteX6" fmla="*/ 1712 w 3500"/>
                      <a:gd name="connsiteY6" fmla="*/ 2784 h 3189"/>
                      <a:gd name="connsiteX7" fmla="*/ 3336 w 3500"/>
                      <a:gd name="connsiteY7" fmla="*/ 2784 h 3189"/>
                      <a:gd name="connsiteX8" fmla="*/ 2794 w 3500"/>
                      <a:gd name="connsiteY8" fmla="*/ 1702 h 3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0" h="3189">
                        <a:moveTo>
                          <a:pt x="2794" y="1702"/>
                        </a:moveTo>
                        <a:cubicBezTo>
                          <a:pt x="2930" y="1161"/>
                          <a:pt x="2659" y="485"/>
                          <a:pt x="2253" y="214"/>
                        </a:cubicBezTo>
                        <a:cubicBezTo>
                          <a:pt x="1983" y="79"/>
                          <a:pt x="1171" y="-191"/>
                          <a:pt x="901" y="214"/>
                        </a:cubicBezTo>
                        <a:cubicBezTo>
                          <a:pt x="630" y="79"/>
                          <a:pt x="360" y="79"/>
                          <a:pt x="89" y="349"/>
                        </a:cubicBezTo>
                        <a:cubicBezTo>
                          <a:pt x="-181" y="755"/>
                          <a:pt x="224" y="1026"/>
                          <a:pt x="495" y="1296"/>
                        </a:cubicBezTo>
                        <a:cubicBezTo>
                          <a:pt x="89" y="1567"/>
                          <a:pt x="-46" y="2243"/>
                          <a:pt x="224" y="2649"/>
                        </a:cubicBezTo>
                        <a:cubicBezTo>
                          <a:pt x="630" y="3190"/>
                          <a:pt x="1307" y="3190"/>
                          <a:pt x="1712" y="2784"/>
                        </a:cubicBezTo>
                        <a:cubicBezTo>
                          <a:pt x="2118" y="3325"/>
                          <a:pt x="2930" y="3325"/>
                          <a:pt x="3336" y="2784"/>
                        </a:cubicBezTo>
                        <a:cubicBezTo>
                          <a:pt x="3741" y="2243"/>
                          <a:pt x="3336" y="1702"/>
                          <a:pt x="2794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5" name="Freeform: Shape 6463">
                    <a:extLst>
                      <a:ext uri="{FF2B5EF4-FFF2-40B4-BE49-F238E27FC236}">
                        <a16:creationId xmlns:a16="http://schemas.microsoft.com/office/drawing/2014/main" id="{C01EE301-AED3-F3B4-A102-991F4293E91A}"/>
                      </a:ext>
                    </a:extLst>
                  </p:cNvPr>
                  <p:cNvSpPr/>
                  <p:nvPr/>
                </p:nvSpPr>
                <p:spPr>
                  <a:xfrm>
                    <a:off x="8052113" y="5145177"/>
                    <a:ext cx="3779" cy="4422"/>
                  </a:xfrm>
                  <a:custGeom>
                    <a:avLst/>
                    <a:gdLst>
                      <a:gd name="connsiteX0" fmla="*/ 3076 w 3779"/>
                      <a:gd name="connsiteY0" fmla="*/ 1494 h 4422"/>
                      <a:gd name="connsiteX1" fmla="*/ 2806 w 3779"/>
                      <a:gd name="connsiteY1" fmla="*/ 141 h 4422"/>
                      <a:gd name="connsiteX2" fmla="*/ 1453 w 3779"/>
                      <a:gd name="connsiteY2" fmla="*/ 411 h 4422"/>
                      <a:gd name="connsiteX3" fmla="*/ 371 w 3779"/>
                      <a:gd name="connsiteY3" fmla="*/ 276 h 4422"/>
                      <a:gd name="connsiteX4" fmla="*/ 506 w 3779"/>
                      <a:gd name="connsiteY4" fmla="*/ 1629 h 4422"/>
                      <a:gd name="connsiteX5" fmla="*/ 236 w 3779"/>
                      <a:gd name="connsiteY5" fmla="*/ 3252 h 4422"/>
                      <a:gd name="connsiteX6" fmla="*/ 1724 w 3779"/>
                      <a:gd name="connsiteY6" fmla="*/ 3387 h 4422"/>
                      <a:gd name="connsiteX7" fmla="*/ 1994 w 3779"/>
                      <a:gd name="connsiteY7" fmla="*/ 4199 h 4422"/>
                      <a:gd name="connsiteX8" fmla="*/ 2941 w 3779"/>
                      <a:gd name="connsiteY8" fmla="*/ 4334 h 4422"/>
                      <a:gd name="connsiteX9" fmla="*/ 3482 w 3779"/>
                      <a:gd name="connsiteY9" fmla="*/ 3658 h 4422"/>
                      <a:gd name="connsiteX10" fmla="*/ 3347 w 3779"/>
                      <a:gd name="connsiteY10" fmla="*/ 2981 h 4422"/>
                      <a:gd name="connsiteX11" fmla="*/ 3076 w 3779"/>
                      <a:gd name="connsiteY11" fmla="*/ 1494 h 4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79" h="4422">
                        <a:moveTo>
                          <a:pt x="3076" y="1494"/>
                        </a:moveTo>
                        <a:cubicBezTo>
                          <a:pt x="3212" y="952"/>
                          <a:pt x="3212" y="411"/>
                          <a:pt x="2806" y="141"/>
                        </a:cubicBezTo>
                        <a:cubicBezTo>
                          <a:pt x="2400" y="-130"/>
                          <a:pt x="1589" y="6"/>
                          <a:pt x="1453" y="411"/>
                        </a:cubicBezTo>
                        <a:cubicBezTo>
                          <a:pt x="1183" y="141"/>
                          <a:pt x="777" y="6"/>
                          <a:pt x="371" y="276"/>
                        </a:cubicBezTo>
                        <a:cubicBezTo>
                          <a:pt x="-170" y="817"/>
                          <a:pt x="236" y="1088"/>
                          <a:pt x="506" y="1629"/>
                        </a:cubicBezTo>
                        <a:cubicBezTo>
                          <a:pt x="-34" y="2034"/>
                          <a:pt x="-170" y="2711"/>
                          <a:pt x="236" y="3252"/>
                        </a:cubicBezTo>
                        <a:cubicBezTo>
                          <a:pt x="642" y="3793"/>
                          <a:pt x="1318" y="3658"/>
                          <a:pt x="1724" y="3387"/>
                        </a:cubicBezTo>
                        <a:cubicBezTo>
                          <a:pt x="1724" y="3793"/>
                          <a:pt x="1724" y="4064"/>
                          <a:pt x="1994" y="4199"/>
                        </a:cubicBezTo>
                        <a:cubicBezTo>
                          <a:pt x="2265" y="4469"/>
                          <a:pt x="2671" y="4469"/>
                          <a:pt x="2941" y="4334"/>
                        </a:cubicBezTo>
                        <a:cubicBezTo>
                          <a:pt x="3212" y="4199"/>
                          <a:pt x="3482" y="3928"/>
                          <a:pt x="3482" y="3658"/>
                        </a:cubicBezTo>
                        <a:cubicBezTo>
                          <a:pt x="3482" y="3522"/>
                          <a:pt x="3482" y="3117"/>
                          <a:pt x="3347" y="2981"/>
                        </a:cubicBezTo>
                        <a:cubicBezTo>
                          <a:pt x="4023" y="2846"/>
                          <a:pt x="3888" y="1494"/>
                          <a:pt x="3076" y="14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6" name="Freeform: Shape 6464">
                    <a:extLst>
                      <a:ext uri="{FF2B5EF4-FFF2-40B4-BE49-F238E27FC236}">
                        <a16:creationId xmlns:a16="http://schemas.microsoft.com/office/drawing/2014/main" id="{2089FBA4-0367-65F9-6524-98705B69E769}"/>
                      </a:ext>
                    </a:extLst>
                  </p:cNvPr>
                  <p:cNvSpPr/>
                  <p:nvPr/>
                </p:nvSpPr>
                <p:spPr>
                  <a:xfrm>
                    <a:off x="8056711" y="5144075"/>
                    <a:ext cx="5698" cy="8018"/>
                  </a:xfrm>
                  <a:custGeom>
                    <a:avLst/>
                    <a:gdLst>
                      <a:gd name="connsiteX0" fmla="*/ 5106 w 5698"/>
                      <a:gd name="connsiteY0" fmla="*/ 3272 h 8018"/>
                      <a:gd name="connsiteX1" fmla="*/ 4971 w 5698"/>
                      <a:gd name="connsiteY1" fmla="*/ 1785 h 8018"/>
                      <a:gd name="connsiteX2" fmla="*/ 3889 w 5698"/>
                      <a:gd name="connsiteY2" fmla="*/ 1649 h 8018"/>
                      <a:gd name="connsiteX3" fmla="*/ 3077 w 5698"/>
                      <a:gd name="connsiteY3" fmla="*/ 26 h 8018"/>
                      <a:gd name="connsiteX4" fmla="*/ 1725 w 5698"/>
                      <a:gd name="connsiteY4" fmla="*/ 838 h 8018"/>
                      <a:gd name="connsiteX5" fmla="*/ 507 w 5698"/>
                      <a:gd name="connsiteY5" fmla="*/ 1514 h 8018"/>
                      <a:gd name="connsiteX6" fmla="*/ 372 w 5698"/>
                      <a:gd name="connsiteY6" fmla="*/ 2461 h 8018"/>
                      <a:gd name="connsiteX7" fmla="*/ 642 w 5698"/>
                      <a:gd name="connsiteY7" fmla="*/ 2867 h 8018"/>
                      <a:gd name="connsiteX8" fmla="*/ 642 w 5698"/>
                      <a:gd name="connsiteY8" fmla="*/ 3272 h 8018"/>
                      <a:gd name="connsiteX9" fmla="*/ 102 w 5698"/>
                      <a:gd name="connsiteY9" fmla="*/ 3949 h 8018"/>
                      <a:gd name="connsiteX10" fmla="*/ 102 w 5698"/>
                      <a:gd name="connsiteY10" fmla="*/ 4760 h 8018"/>
                      <a:gd name="connsiteX11" fmla="*/ 1183 w 5698"/>
                      <a:gd name="connsiteY11" fmla="*/ 5301 h 8018"/>
                      <a:gd name="connsiteX12" fmla="*/ 1048 w 5698"/>
                      <a:gd name="connsiteY12" fmla="*/ 5978 h 8018"/>
                      <a:gd name="connsiteX13" fmla="*/ 1319 w 5698"/>
                      <a:gd name="connsiteY13" fmla="*/ 6789 h 8018"/>
                      <a:gd name="connsiteX14" fmla="*/ 1995 w 5698"/>
                      <a:gd name="connsiteY14" fmla="*/ 6789 h 8018"/>
                      <a:gd name="connsiteX15" fmla="*/ 2401 w 5698"/>
                      <a:gd name="connsiteY15" fmla="*/ 6654 h 8018"/>
                      <a:gd name="connsiteX16" fmla="*/ 2942 w 5698"/>
                      <a:gd name="connsiteY16" fmla="*/ 7736 h 8018"/>
                      <a:gd name="connsiteX17" fmla="*/ 4430 w 5698"/>
                      <a:gd name="connsiteY17" fmla="*/ 7871 h 8018"/>
                      <a:gd name="connsiteX18" fmla="*/ 5106 w 5698"/>
                      <a:gd name="connsiteY18" fmla="*/ 6789 h 8018"/>
                      <a:gd name="connsiteX19" fmla="*/ 4971 w 5698"/>
                      <a:gd name="connsiteY19" fmla="*/ 5978 h 8018"/>
                      <a:gd name="connsiteX20" fmla="*/ 5106 w 5698"/>
                      <a:gd name="connsiteY20" fmla="*/ 3272 h 8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698" h="8018">
                        <a:moveTo>
                          <a:pt x="5106" y="3272"/>
                        </a:moveTo>
                        <a:cubicBezTo>
                          <a:pt x="5512" y="2867"/>
                          <a:pt x="5377" y="2055"/>
                          <a:pt x="4971" y="1785"/>
                        </a:cubicBezTo>
                        <a:cubicBezTo>
                          <a:pt x="4700" y="1649"/>
                          <a:pt x="4159" y="1379"/>
                          <a:pt x="3889" y="1649"/>
                        </a:cubicBezTo>
                        <a:cubicBezTo>
                          <a:pt x="3889" y="973"/>
                          <a:pt x="3618" y="161"/>
                          <a:pt x="3077" y="26"/>
                        </a:cubicBezTo>
                        <a:cubicBezTo>
                          <a:pt x="2671" y="-109"/>
                          <a:pt x="1860" y="297"/>
                          <a:pt x="1725" y="838"/>
                        </a:cubicBezTo>
                        <a:cubicBezTo>
                          <a:pt x="1183" y="702"/>
                          <a:pt x="778" y="973"/>
                          <a:pt x="507" y="1514"/>
                        </a:cubicBezTo>
                        <a:cubicBezTo>
                          <a:pt x="372" y="1785"/>
                          <a:pt x="372" y="2190"/>
                          <a:pt x="372" y="2461"/>
                        </a:cubicBezTo>
                        <a:cubicBezTo>
                          <a:pt x="372" y="2596"/>
                          <a:pt x="507" y="2731"/>
                          <a:pt x="642" y="2867"/>
                        </a:cubicBezTo>
                        <a:cubicBezTo>
                          <a:pt x="778" y="3272"/>
                          <a:pt x="778" y="3002"/>
                          <a:pt x="642" y="3272"/>
                        </a:cubicBezTo>
                        <a:cubicBezTo>
                          <a:pt x="507" y="3543"/>
                          <a:pt x="237" y="3543"/>
                          <a:pt x="102" y="3949"/>
                        </a:cubicBezTo>
                        <a:cubicBezTo>
                          <a:pt x="-34" y="4219"/>
                          <a:pt x="-34" y="4490"/>
                          <a:pt x="102" y="4760"/>
                        </a:cubicBezTo>
                        <a:cubicBezTo>
                          <a:pt x="237" y="5166"/>
                          <a:pt x="778" y="5437"/>
                          <a:pt x="1183" y="5301"/>
                        </a:cubicBezTo>
                        <a:cubicBezTo>
                          <a:pt x="1048" y="5437"/>
                          <a:pt x="1048" y="5707"/>
                          <a:pt x="1048" y="5978"/>
                        </a:cubicBezTo>
                        <a:cubicBezTo>
                          <a:pt x="1048" y="6248"/>
                          <a:pt x="1183" y="6519"/>
                          <a:pt x="1319" y="6789"/>
                        </a:cubicBezTo>
                        <a:cubicBezTo>
                          <a:pt x="1454" y="6924"/>
                          <a:pt x="1725" y="6924"/>
                          <a:pt x="1995" y="6789"/>
                        </a:cubicBezTo>
                        <a:cubicBezTo>
                          <a:pt x="2130" y="6789"/>
                          <a:pt x="2265" y="6789"/>
                          <a:pt x="2401" y="6654"/>
                        </a:cubicBezTo>
                        <a:cubicBezTo>
                          <a:pt x="2401" y="7060"/>
                          <a:pt x="2671" y="7465"/>
                          <a:pt x="2942" y="7736"/>
                        </a:cubicBezTo>
                        <a:cubicBezTo>
                          <a:pt x="3348" y="8007"/>
                          <a:pt x="3889" y="8142"/>
                          <a:pt x="4430" y="7871"/>
                        </a:cubicBezTo>
                        <a:cubicBezTo>
                          <a:pt x="4835" y="7736"/>
                          <a:pt x="5106" y="7330"/>
                          <a:pt x="5106" y="6789"/>
                        </a:cubicBezTo>
                        <a:cubicBezTo>
                          <a:pt x="5106" y="6519"/>
                          <a:pt x="5106" y="6248"/>
                          <a:pt x="4971" y="5978"/>
                        </a:cubicBezTo>
                        <a:cubicBezTo>
                          <a:pt x="5918" y="5707"/>
                          <a:pt x="5918" y="3408"/>
                          <a:pt x="5106" y="32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7" name="Freeform: Shape 6465">
                    <a:extLst>
                      <a:ext uri="{FF2B5EF4-FFF2-40B4-BE49-F238E27FC236}">
                        <a16:creationId xmlns:a16="http://schemas.microsoft.com/office/drawing/2014/main" id="{383BFB93-590E-2398-E04A-2539F0F0AB0A}"/>
                      </a:ext>
                    </a:extLst>
                  </p:cNvPr>
                  <p:cNvSpPr/>
                  <p:nvPr/>
                </p:nvSpPr>
                <p:spPr>
                  <a:xfrm>
                    <a:off x="8062419" y="5148294"/>
                    <a:ext cx="2170" cy="3287"/>
                  </a:xfrm>
                  <a:custGeom>
                    <a:avLst/>
                    <a:gdLst>
                      <a:gd name="connsiteX0" fmla="*/ 1291 w 2170"/>
                      <a:gd name="connsiteY0" fmla="*/ 0 h 3287"/>
                      <a:gd name="connsiteX1" fmla="*/ 885 w 2170"/>
                      <a:gd name="connsiteY1" fmla="*/ 135 h 3287"/>
                      <a:gd name="connsiteX2" fmla="*/ 344 w 2170"/>
                      <a:gd name="connsiteY2" fmla="*/ 406 h 3287"/>
                      <a:gd name="connsiteX3" fmla="*/ 480 w 2170"/>
                      <a:gd name="connsiteY3" fmla="*/ 1623 h 3287"/>
                      <a:gd name="connsiteX4" fmla="*/ 344 w 2170"/>
                      <a:gd name="connsiteY4" fmla="*/ 3111 h 3287"/>
                      <a:gd name="connsiteX5" fmla="*/ 1562 w 2170"/>
                      <a:gd name="connsiteY5" fmla="*/ 2164 h 3287"/>
                      <a:gd name="connsiteX6" fmla="*/ 1968 w 2170"/>
                      <a:gd name="connsiteY6" fmla="*/ 1758 h 3287"/>
                      <a:gd name="connsiteX7" fmla="*/ 1968 w 2170"/>
                      <a:gd name="connsiteY7" fmla="*/ 676 h 3287"/>
                      <a:gd name="connsiteX8" fmla="*/ 1291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1291" y="0"/>
                        </a:moveTo>
                        <a:cubicBezTo>
                          <a:pt x="1156" y="0"/>
                          <a:pt x="1021" y="0"/>
                          <a:pt x="885" y="135"/>
                        </a:cubicBezTo>
                        <a:cubicBezTo>
                          <a:pt x="750" y="135"/>
                          <a:pt x="480" y="270"/>
                          <a:pt x="344" y="406"/>
                        </a:cubicBezTo>
                        <a:cubicBezTo>
                          <a:pt x="74" y="812"/>
                          <a:pt x="209" y="1217"/>
                          <a:pt x="480" y="1623"/>
                        </a:cubicBezTo>
                        <a:cubicBezTo>
                          <a:pt x="-61" y="1893"/>
                          <a:pt x="-196" y="2705"/>
                          <a:pt x="344" y="3111"/>
                        </a:cubicBezTo>
                        <a:cubicBezTo>
                          <a:pt x="1021" y="3652"/>
                          <a:pt x="1832" y="2840"/>
                          <a:pt x="1562" y="2164"/>
                        </a:cubicBezTo>
                        <a:cubicBezTo>
                          <a:pt x="1697" y="2164"/>
                          <a:pt x="1968" y="1893"/>
                          <a:pt x="1968" y="1758"/>
                        </a:cubicBezTo>
                        <a:cubicBezTo>
                          <a:pt x="2238" y="1353"/>
                          <a:pt x="2238" y="947"/>
                          <a:pt x="1968" y="676"/>
                        </a:cubicBezTo>
                        <a:cubicBezTo>
                          <a:pt x="1968" y="406"/>
                          <a:pt x="1697" y="135"/>
                          <a:pt x="129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8" name="Freeform: Shape 6466">
                    <a:extLst>
                      <a:ext uri="{FF2B5EF4-FFF2-40B4-BE49-F238E27FC236}">
                        <a16:creationId xmlns:a16="http://schemas.microsoft.com/office/drawing/2014/main" id="{982B1FB6-8260-5D8C-B233-C028D526A3B9}"/>
                      </a:ext>
                    </a:extLst>
                  </p:cNvPr>
                  <p:cNvSpPr/>
                  <p:nvPr/>
                </p:nvSpPr>
                <p:spPr>
                  <a:xfrm>
                    <a:off x="8057480" y="5151799"/>
                    <a:ext cx="1788" cy="2065"/>
                  </a:xfrm>
                  <a:custGeom>
                    <a:avLst/>
                    <a:gdLst>
                      <a:gd name="connsiteX0" fmla="*/ 1496 w 1788"/>
                      <a:gd name="connsiteY0" fmla="*/ 283 h 2065"/>
                      <a:gd name="connsiteX1" fmla="*/ 685 w 1788"/>
                      <a:gd name="connsiteY1" fmla="*/ 147 h 2065"/>
                      <a:gd name="connsiteX2" fmla="*/ 144 w 1788"/>
                      <a:gd name="connsiteY2" fmla="*/ 1770 h 2065"/>
                      <a:gd name="connsiteX3" fmla="*/ 1767 w 1788"/>
                      <a:gd name="connsiteY3" fmla="*/ 1500 h 2065"/>
                      <a:gd name="connsiteX4" fmla="*/ 1496 w 1788"/>
                      <a:gd name="connsiteY4" fmla="*/ 283 h 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065">
                        <a:moveTo>
                          <a:pt x="1496" y="283"/>
                        </a:moveTo>
                        <a:cubicBezTo>
                          <a:pt x="1361" y="12"/>
                          <a:pt x="955" y="-123"/>
                          <a:pt x="685" y="147"/>
                        </a:cubicBezTo>
                        <a:cubicBezTo>
                          <a:pt x="279" y="418"/>
                          <a:pt x="-262" y="1230"/>
                          <a:pt x="144" y="1770"/>
                        </a:cubicBezTo>
                        <a:cubicBezTo>
                          <a:pt x="550" y="2312"/>
                          <a:pt x="1496" y="2041"/>
                          <a:pt x="1767" y="1500"/>
                        </a:cubicBezTo>
                        <a:cubicBezTo>
                          <a:pt x="1767" y="1365"/>
                          <a:pt x="1902" y="418"/>
                          <a:pt x="1496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29" name="Freeform: Shape 6467">
                    <a:extLst>
                      <a:ext uri="{FF2B5EF4-FFF2-40B4-BE49-F238E27FC236}">
                        <a16:creationId xmlns:a16="http://schemas.microsoft.com/office/drawing/2014/main" id="{C0D4915B-E021-F738-29EB-3B89BD0DAF35}"/>
                      </a:ext>
                    </a:extLst>
                  </p:cNvPr>
                  <p:cNvSpPr/>
                  <p:nvPr/>
                </p:nvSpPr>
                <p:spPr>
                  <a:xfrm>
                    <a:off x="8060825" y="5136405"/>
                    <a:ext cx="7605" cy="12329"/>
                  </a:xfrm>
                  <a:custGeom>
                    <a:avLst/>
                    <a:gdLst>
                      <a:gd name="connsiteX0" fmla="*/ 7349 w 7605"/>
                      <a:gd name="connsiteY0" fmla="*/ 4043 h 12329"/>
                      <a:gd name="connsiteX1" fmla="*/ 7349 w 7605"/>
                      <a:gd name="connsiteY1" fmla="*/ 2285 h 12329"/>
                      <a:gd name="connsiteX2" fmla="*/ 5997 w 7605"/>
                      <a:gd name="connsiteY2" fmla="*/ 1609 h 12329"/>
                      <a:gd name="connsiteX3" fmla="*/ 5185 w 7605"/>
                      <a:gd name="connsiteY3" fmla="*/ 121 h 12329"/>
                      <a:gd name="connsiteX4" fmla="*/ 3427 w 7605"/>
                      <a:gd name="connsiteY4" fmla="*/ 392 h 12329"/>
                      <a:gd name="connsiteX5" fmla="*/ 3021 w 7605"/>
                      <a:gd name="connsiteY5" fmla="*/ 256 h 12329"/>
                      <a:gd name="connsiteX6" fmla="*/ 2209 w 7605"/>
                      <a:gd name="connsiteY6" fmla="*/ 662 h 12329"/>
                      <a:gd name="connsiteX7" fmla="*/ 1939 w 7605"/>
                      <a:gd name="connsiteY7" fmla="*/ 1879 h 12329"/>
                      <a:gd name="connsiteX8" fmla="*/ 2074 w 7605"/>
                      <a:gd name="connsiteY8" fmla="*/ 2556 h 12329"/>
                      <a:gd name="connsiteX9" fmla="*/ 1262 w 7605"/>
                      <a:gd name="connsiteY9" fmla="*/ 3773 h 12329"/>
                      <a:gd name="connsiteX10" fmla="*/ 451 w 7605"/>
                      <a:gd name="connsiteY10" fmla="*/ 5802 h 12329"/>
                      <a:gd name="connsiteX11" fmla="*/ 181 w 7605"/>
                      <a:gd name="connsiteY11" fmla="*/ 7290 h 12329"/>
                      <a:gd name="connsiteX12" fmla="*/ 857 w 7605"/>
                      <a:gd name="connsiteY12" fmla="*/ 7831 h 12329"/>
                      <a:gd name="connsiteX13" fmla="*/ 1127 w 7605"/>
                      <a:gd name="connsiteY13" fmla="*/ 7831 h 12329"/>
                      <a:gd name="connsiteX14" fmla="*/ 2209 w 7605"/>
                      <a:gd name="connsiteY14" fmla="*/ 9589 h 12329"/>
                      <a:gd name="connsiteX15" fmla="*/ 2480 w 7605"/>
                      <a:gd name="connsiteY15" fmla="*/ 10536 h 12329"/>
                      <a:gd name="connsiteX16" fmla="*/ 3697 w 7605"/>
                      <a:gd name="connsiteY16" fmla="*/ 10942 h 12329"/>
                      <a:gd name="connsiteX17" fmla="*/ 3832 w 7605"/>
                      <a:gd name="connsiteY17" fmla="*/ 11753 h 12329"/>
                      <a:gd name="connsiteX18" fmla="*/ 4914 w 7605"/>
                      <a:gd name="connsiteY18" fmla="*/ 12295 h 12329"/>
                      <a:gd name="connsiteX19" fmla="*/ 5591 w 7605"/>
                      <a:gd name="connsiteY19" fmla="*/ 11348 h 12329"/>
                      <a:gd name="connsiteX20" fmla="*/ 5455 w 7605"/>
                      <a:gd name="connsiteY20" fmla="*/ 10401 h 12329"/>
                      <a:gd name="connsiteX21" fmla="*/ 5997 w 7605"/>
                      <a:gd name="connsiteY21" fmla="*/ 8642 h 12329"/>
                      <a:gd name="connsiteX22" fmla="*/ 5861 w 7605"/>
                      <a:gd name="connsiteY22" fmla="*/ 8102 h 12329"/>
                      <a:gd name="connsiteX23" fmla="*/ 6402 w 7605"/>
                      <a:gd name="connsiteY23" fmla="*/ 7425 h 12329"/>
                      <a:gd name="connsiteX24" fmla="*/ 6402 w 7605"/>
                      <a:gd name="connsiteY24" fmla="*/ 6073 h 12329"/>
                      <a:gd name="connsiteX25" fmla="*/ 7079 w 7605"/>
                      <a:gd name="connsiteY25" fmla="*/ 5261 h 12329"/>
                      <a:gd name="connsiteX26" fmla="*/ 7349 w 7605"/>
                      <a:gd name="connsiteY26" fmla="*/ 4043 h 12329"/>
                      <a:gd name="connsiteX27" fmla="*/ 7349 w 7605"/>
                      <a:gd name="connsiteY27" fmla="*/ 4043 h 12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05" h="12329">
                        <a:moveTo>
                          <a:pt x="7349" y="4043"/>
                        </a:moveTo>
                        <a:cubicBezTo>
                          <a:pt x="7755" y="3503"/>
                          <a:pt x="7620" y="2826"/>
                          <a:pt x="7349" y="2285"/>
                        </a:cubicBezTo>
                        <a:cubicBezTo>
                          <a:pt x="7079" y="2015"/>
                          <a:pt x="6402" y="1473"/>
                          <a:pt x="5997" y="1609"/>
                        </a:cubicBezTo>
                        <a:cubicBezTo>
                          <a:pt x="6267" y="1068"/>
                          <a:pt x="5726" y="256"/>
                          <a:pt x="5185" y="121"/>
                        </a:cubicBezTo>
                        <a:cubicBezTo>
                          <a:pt x="4644" y="-14"/>
                          <a:pt x="3697" y="-150"/>
                          <a:pt x="3427" y="392"/>
                        </a:cubicBezTo>
                        <a:cubicBezTo>
                          <a:pt x="3291" y="256"/>
                          <a:pt x="3156" y="256"/>
                          <a:pt x="3021" y="256"/>
                        </a:cubicBezTo>
                        <a:cubicBezTo>
                          <a:pt x="2615" y="256"/>
                          <a:pt x="2480" y="392"/>
                          <a:pt x="2209" y="662"/>
                        </a:cubicBezTo>
                        <a:cubicBezTo>
                          <a:pt x="1939" y="1068"/>
                          <a:pt x="1939" y="1473"/>
                          <a:pt x="1939" y="1879"/>
                        </a:cubicBezTo>
                        <a:cubicBezTo>
                          <a:pt x="1939" y="2150"/>
                          <a:pt x="1939" y="2420"/>
                          <a:pt x="2074" y="2556"/>
                        </a:cubicBezTo>
                        <a:cubicBezTo>
                          <a:pt x="1398" y="2556"/>
                          <a:pt x="1398" y="3367"/>
                          <a:pt x="1262" y="3773"/>
                        </a:cubicBezTo>
                        <a:cubicBezTo>
                          <a:pt x="181" y="3773"/>
                          <a:pt x="-496" y="5396"/>
                          <a:pt x="451" y="5802"/>
                        </a:cubicBezTo>
                        <a:cubicBezTo>
                          <a:pt x="181" y="6073"/>
                          <a:pt x="45" y="6884"/>
                          <a:pt x="181" y="7290"/>
                        </a:cubicBezTo>
                        <a:cubicBezTo>
                          <a:pt x="315" y="7560"/>
                          <a:pt x="586" y="7831"/>
                          <a:pt x="857" y="7831"/>
                        </a:cubicBezTo>
                        <a:cubicBezTo>
                          <a:pt x="992" y="7831"/>
                          <a:pt x="992" y="7831"/>
                          <a:pt x="1127" y="7831"/>
                        </a:cubicBezTo>
                        <a:cubicBezTo>
                          <a:pt x="721" y="8642"/>
                          <a:pt x="1533" y="9589"/>
                          <a:pt x="2209" y="9589"/>
                        </a:cubicBezTo>
                        <a:cubicBezTo>
                          <a:pt x="2074" y="9860"/>
                          <a:pt x="2345" y="10401"/>
                          <a:pt x="2480" y="10536"/>
                        </a:cubicBezTo>
                        <a:cubicBezTo>
                          <a:pt x="2751" y="10806"/>
                          <a:pt x="3291" y="10942"/>
                          <a:pt x="3697" y="10942"/>
                        </a:cubicBezTo>
                        <a:cubicBezTo>
                          <a:pt x="3562" y="11212"/>
                          <a:pt x="3832" y="11618"/>
                          <a:pt x="3832" y="11753"/>
                        </a:cubicBezTo>
                        <a:cubicBezTo>
                          <a:pt x="4103" y="12159"/>
                          <a:pt x="4509" y="12430"/>
                          <a:pt x="4914" y="12295"/>
                        </a:cubicBezTo>
                        <a:cubicBezTo>
                          <a:pt x="5320" y="12159"/>
                          <a:pt x="5591" y="11753"/>
                          <a:pt x="5591" y="11348"/>
                        </a:cubicBezTo>
                        <a:cubicBezTo>
                          <a:pt x="5591" y="11077"/>
                          <a:pt x="5591" y="10672"/>
                          <a:pt x="5455" y="10401"/>
                        </a:cubicBezTo>
                        <a:cubicBezTo>
                          <a:pt x="6132" y="10266"/>
                          <a:pt x="6132" y="9048"/>
                          <a:pt x="5997" y="8642"/>
                        </a:cubicBezTo>
                        <a:cubicBezTo>
                          <a:pt x="5861" y="8372"/>
                          <a:pt x="5726" y="8372"/>
                          <a:pt x="5861" y="8102"/>
                        </a:cubicBezTo>
                        <a:cubicBezTo>
                          <a:pt x="5997" y="7831"/>
                          <a:pt x="6267" y="7696"/>
                          <a:pt x="6402" y="7425"/>
                        </a:cubicBezTo>
                        <a:cubicBezTo>
                          <a:pt x="6538" y="6884"/>
                          <a:pt x="6538" y="6478"/>
                          <a:pt x="6402" y="6073"/>
                        </a:cubicBezTo>
                        <a:cubicBezTo>
                          <a:pt x="6673" y="6073"/>
                          <a:pt x="6944" y="5532"/>
                          <a:pt x="7079" y="5261"/>
                        </a:cubicBezTo>
                        <a:cubicBezTo>
                          <a:pt x="7484" y="4855"/>
                          <a:pt x="7484" y="4449"/>
                          <a:pt x="7349" y="4043"/>
                        </a:cubicBezTo>
                        <a:cubicBezTo>
                          <a:pt x="7349" y="4043"/>
                          <a:pt x="7349" y="4043"/>
                          <a:pt x="7349" y="40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566" name="Graphic 2">
                  <a:extLst>
                    <a:ext uri="{FF2B5EF4-FFF2-40B4-BE49-F238E27FC236}">
                      <a16:creationId xmlns:a16="http://schemas.microsoft.com/office/drawing/2014/main" id="{3FDD0E7B-5174-F690-122D-3B54785A9B9F}"/>
                    </a:ext>
                  </a:extLst>
                </p:cNvPr>
                <p:cNvGrpSpPr/>
                <p:nvPr/>
              </p:nvGrpSpPr>
              <p:grpSpPr>
                <a:xfrm>
                  <a:off x="8052375" y="5068328"/>
                  <a:ext cx="15364" cy="81994"/>
                  <a:chOff x="8052375" y="5068328"/>
                  <a:chExt cx="15364" cy="81994"/>
                </a:xfrm>
                <a:solidFill>
                  <a:srgbClr val="85B126"/>
                </a:solidFill>
              </p:grpSpPr>
              <p:sp>
                <p:nvSpPr>
                  <p:cNvPr id="600" name="Freeform: Shape 6438">
                    <a:extLst>
                      <a:ext uri="{FF2B5EF4-FFF2-40B4-BE49-F238E27FC236}">
                        <a16:creationId xmlns:a16="http://schemas.microsoft.com/office/drawing/2014/main" id="{61A0F1B6-003A-0010-DD54-3E0F93695DFB}"/>
                      </a:ext>
                    </a:extLst>
                  </p:cNvPr>
                  <p:cNvSpPr/>
                  <p:nvPr/>
                </p:nvSpPr>
                <p:spPr>
                  <a:xfrm>
                    <a:off x="8056801" y="5068328"/>
                    <a:ext cx="3494" cy="5327"/>
                  </a:xfrm>
                  <a:custGeom>
                    <a:avLst/>
                    <a:gdLst>
                      <a:gd name="connsiteX0" fmla="*/ 823 w 3494"/>
                      <a:gd name="connsiteY0" fmla="*/ 2461 h 5327"/>
                      <a:gd name="connsiteX1" fmla="*/ 417 w 3494"/>
                      <a:gd name="connsiteY1" fmla="*/ 3814 h 5327"/>
                      <a:gd name="connsiteX2" fmla="*/ 1769 w 3494"/>
                      <a:gd name="connsiteY2" fmla="*/ 5301 h 5327"/>
                      <a:gd name="connsiteX3" fmla="*/ 3393 w 3494"/>
                      <a:gd name="connsiteY3" fmla="*/ 4220 h 5327"/>
                      <a:gd name="connsiteX4" fmla="*/ 2581 w 3494"/>
                      <a:gd name="connsiteY4" fmla="*/ 2326 h 5327"/>
                      <a:gd name="connsiteX5" fmla="*/ 2040 w 3494"/>
                      <a:gd name="connsiteY5" fmla="*/ 838 h 5327"/>
                      <a:gd name="connsiteX6" fmla="*/ 281 w 3494"/>
                      <a:gd name="connsiteY6" fmla="*/ 162 h 5327"/>
                      <a:gd name="connsiteX7" fmla="*/ 823 w 3494"/>
                      <a:gd name="connsiteY7" fmla="*/ 2461 h 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4" h="5327">
                        <a:moveTo>
                          <a:pt x="823" y="2461"/>
                        </a:moveTo>
                        <a:cubicBezTo>
                          <a:pt x="417" y="2732"/>
                          <a:pt x="281" y="3273"/>
                          <a:pt x="417" y="3814"/>
                        </a:cubicBezTo>
                        <a:cubicBezTo>
                          <a:pt x="552" y="4625"/>
                          <a:pt x="958" y="5167"/>
                          <a:pt x="1769" y="5301"/>
                        </a:cubicBezTo>
                        <a:cubicBezTo>
                          <a:pt x="2581" y="5437"/>
                          <a:pt x="3257" y="5031"/>
                          <a:pt x="3393" y="4220"/>
                        </a:cubicBezTo>
                        <a:cubicBezTo>
                          <a:pt x="3663" y="3408"/>
                          <a:pt x="3393" y="2732"/>
                          <a:pt x="2581" y="2326"/>
                        </a:cubicBezTo>
                        <a:cubicBezTo>
                          <a:pt x="2851" y="1785"/>
                          <a:pt x="2581" y="838"/>
                          <a:pt x="2040" y="838"/>
                        </a:cubicBezTo>
                        <a:cubicBezTo>
                          <a:pt x="1905" y="162"/>
                          <a:pt x="958" y="-244"/>
                          <a:pt x="281" y="162"/>
                        </a:cubicBezTo>
                        <a:cubicBezTo>
                          <a:pt x="-260" y="838"/>
                          <a:pt x="11" y="2055"/>
                          <a:pt x="823" y="24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1" name="Freeform: Shape 6439">
                    <a:extLst>
                      <a:ext uri="{FF2B5EF4-FFF2-40B4-BE49-F238E27FC236}">
                        <a16:creationId xmlns:a16="http://schemas.microsoft.com/office/drawing/2014/main" id="{5E76795E-E181-C8C0-046E-833DE998606F}"/>
                      </a:ext>
                    </a:extLst>
                  </p:cNvPr>
                  <p:cNvSpPr/>
                  <p:nvPr/>
                </p:nvSpPr>
                <p:spPr>
                  <a:xfrm>
                    <a:off x="8056297" y="5075067"/>
                    <a:ext cx="4996" cy="19367"/>
                  </a:xfrm>
                  <a:custGeom>
                    <a:avLst/>
                    <a:gdLst>
                      <a:gd name="connsiteX0" fmla="*/ 1056 w 4996"/>
                      <a:gd name="connsiteY0" fmla="*/ 5461 h 19367"/>
                      <a:gd name="connsiteX1" fmla="*/ 650 w 4996"/>
                      <a:gd name="connsiteY1" fmla="*/ 6678 h 19367"/>
                      <a:gd name="connsiteX2" fmla="*/ 1597 w 4996"/>
                      <a:gd name="connsiteY2" fmla="*/ 8302 h 19367"/>
                      <a:gd name="connsiteX3" fmla="*/ 1597 w 4996"/>
                      <a:gd name="connsiteY3" fmla="*/ 11142 h 19367"/>
                      <a:gd name="connsiteX4" fmla="*/ 650 w 4996"/>
                      <a:gd name="connsiteY4" fmla="*/ 14118 h 19367"/>
                      <a:gd name="connsiteX5" fmla="*/ 1056 w 4996"/>
                      <a:gd name="connsiteY5" fmla="*/ 14659 h 19367"/>
                      <a:gd name="connsiteX6" fmla="*/ 1327 w 4996"/>
                      <a:gd name="connsiteY6" fmla="*/ 15200 h 19367"/>
                      <a:gd name="connsiteX7" fmla="*/ 921 w 4996"/>
                      <a:gd name="connsiteY7" fmla="*/ 16417 h 19367"/>
                      <a:gd name="connsiteX8" fmla="*/ 2409 w 4996"/>
                      <a:gd name="connsiteY8" fmla="*/ 17500 h 19367"/>
                      <a:gd name="connsiteX9" fmla="*/ 2950 w 4996"/>
                      <a:gd name="connsiteY9" fmla="*/ 19123 h 19367"/>
                      <a:gd name="connsiteX10" fmla="*/ 4437 w 4996"/>
                      <a:gd name="connsiteY10" fmla="*/ 18987 h 19367"/>
                      <a:gd name="connsiteX11" fmla="*/ 4437 w 4996"/>
                      <a:gd name="connsiteY11" fmla="*/ 16012 h 19367"/>
                      <a:gd name="connsiteX12" fmla="*/ 4979 w 4996"/>
                      <a:gd name="connsiteY12" fmla="*/ 14388 h 19367"/>
                      <a:gd name="connsiteX13" fmla="*/ 4708 w 4996"/>
                      <a:gd name="connsiteY13" fmla="*/ 13307 h 19367"/>
                      <a:gd name="connsiteX14" fmla="*/ 4303 w 4996"/>
                      <a:gd name="connsiteY14" fmla="*/ 12630 h 19367"/>
                      <a:gd name="connsiteX15" fmla="*/ 4843 w 4996"/>
                      <a:gd name="connsiteY15" fmla="*/ 11683 h 19367"/>
                      <a:gd name="connsiteX16" fmla="*/ 4843 w 4996"/>
                      <a:gd name="connsiteY16" fmla="*/ 10601 h 19367"/>
                      <a:gd name="connsiteX17" fmla="*/ 4167 w 4996"/>
                      <a:gd name="connsiteY17" fmla="*/ 9790 h 19367"/>
                      <a:gd name="connsiteX18" fmla="*/ 4437 w 4996"/>
                      <a:gd name="connsiteY18" fmla="*/ 8437 h 19367"/>
                      <a:gd name="connsiteX19" fmla="*/ 4032 w 4996"/>
                      <a:gd name="connsiteY19" fmla="*/ 7084 h 19367"/>
                      <a:gd name="connsiteX20" fmla="*/ 4032 w 4996"/>
                      <a:gd name="connsiteY20" fmla="*/ 6408 h 19367"/>
                      <a:gd name="connsiteX21" fmla="*/ 4303 w 4996"/>
                      <a:gd name="connsiteY21" fmla="*/ 6002 h 19367"/>
                      <a:gd name="connsiteX22" fmla="*/ 4303 w 4996"/>
                      <a:gd name="connsiteY22" fmla="*/ 5055 h 19367"/>
                      <a:gd name="connsiteX23" fmla="*/ 4032 w 4996"/>
                      <a:gd name="connsiteY23" fmla="*/ 4379 h 19367"/>
                      <a:gd name="connsiteX24" fmla="*/ 3491 w 4996"/>
                      <a:gd name="connsiteY24" fmla="*/ 2756 h 19367"/>
                      <a:gd name="connsiteX25" fmla="*/ 3491 w 4996"/>
                      <a:gd name="connsiteY25" fmla="*/ 457 h 19367"/>
                      <a:gd name="connsiteX26" fmla="*/ 2409 w 4996"/>
                      <a:gd name="connsiteY26" fmla="*/ 51 h 19367"/>
                      <a:gd name="connsiteX27" fmla="*/ 1597 w 4996"/>
                      <a:gd name="connsiteY27" fmla="*/ 2080 h 19367"/>
                      <a:gd name="connsiteX28" fmla="*/ 1056 w 4996"/>
                      <a:gd name="connsiteY28" fmla="*/ 5461 h 19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996" h="19367">
                        <a:moveTo>
                          <a:pt x="1056" y="5461"/>
                        </a:moveTo>
                        <a:cubicBezTo>
                          <a:pt x="786" y="5732"/>
                          <a:pt x="650" y="6273"/>
                          <a:pt x="650" y="6678"/>
                        </a:cubicBezTo>
                        <a:cubicBezTo>
                          <a:pt x="786" y="7355"/>
                          <a:pt x="1191" y="7761"/>
                          <a:pt x="1597" y="8302"/>
                        </a:cubicBezTo>
                        <a:cubicBezTo>
                          <a:pt x="650" y="9113"/>
                          <a:pt x="921" y="10195"/>
                          <a:pt x="1597" y="11142"/>
                        </a:cubicBezTo>
                        <a:cubicBezTo>
                          <a:pt x="786" y="11548"/>
                          <a:pt x="380" y="13577"/>
                          <a:pt x="650" y="14118"/>
                        </a:cubicBezTo>
                        <a:cubicBezTo>
                          <a:pt x="786" y="14388"/>
                          <a:pt x="921" y="14388"/>
                          <a:pt x="1056" y="14659"/>
                        </a:cubicBezTo>
                        <a:cubicBezTo>
                          <a:pt x="1327" y="14930"/>
                          <a:pt x="1462" y="14794"/>
                          <a:pt x="1327" y="15200"/>
                        </a:cubicBezTo>
                        <a:cubicBezTo>
                          <a:pt x="1191" y="15606"/>
                          <a:pt x="786" y="15876"/>
                          <a:pt x="921" y="16417"/>
                        </a:cubicBezTo>
                        <a:cubicBezTo>
                          <a:pt x="1056" y="17229"/>
                          <a:pt x="1733" y="17635"/>
                          <a:pt x="2409" y="17500"/>
                        </a:cubicBezTo>
                        <a:cubicBezTo>
                          <a:pt x="2409" y="18040"/>
                          <a:pt x="2409" y="18717"/>
                          <a:pt x="2950" y="19123"/>
                        </a:cubicBezTo>
                        <a:cubicBezTo>
                          <a:pt x="3491" y="19528"/>
                          <a:pt x="4032" y="19393"/>
                          <a:pt x="4437" y="18987"/>
                        </a:cubicBezTo>
                        <a:cubicBezTo>
                          <a:pt x="5249" y="18176"/>
                          <a:pt x="5114" y="16823"/>
                          <a:pt x="4437" y="16012"/>
                        </a:cubicBezTo>
                        <a:cubicBezTo>
                          <a:pt x="4843" y="15606"/>
                          <a:pt x="4979" y="15065"/>
                          <a:pt x="4979" y="14388"/>
                        </a:cubicBezTo>
                        <a:cubicBezTo>
                          <a:pt x="4979" y="13983"/>
                          <a:pt x="4843" y="13577"/>
                          <a:pt x="4708" y="13307"/>
                        </a:cubicBezTo>
                        <a:cubicBezTo>
                          <a:pt x="4573" y="13171"/>
                          <a:pt x="4303" y="12765"/>
                          <a:pt x="4303" y="12630"/>
                        </a:cubicBezTo>
                        <a:cubicBezTo>
                          <a:pt x="4303" y="12360"/>
                          <a:pt x="4708" y="11954"/>
                          <a:pt x="4843" y="11683"/>
                        </a:cubicBezTo>
                        <a:cubicBezTo>
                          <a:pt x="4979" y="11413"/>
                          <a:pt x="4979" y="11007"/>
                          <a:pt x="4843" y="10601"/>
                        </a:cubicBezTo>
                        <a:cubicBezTo>
                          <a:pt x="4708" y="10195"/>
                          <a:pt x="4437" y="10060"/>
                          <a:pt x="4167" y="9790"/>
                        </a:cubicBezTo>
                        <a:cubicBezTo>
                          <a:pt x="4437" y="9384"/>
                          <a:pt x="4437" y="8843"/>
                          <a:pt x="4437" y="8437"/>
                        </a:cubicBezTo>
                        <a:cubicBezTo>
                          <a:pt x="4437" y="7896"/>
                          <a:pt x="4167" y="7490"/>
                          <a:pt x="4032" y="7084"/>
                        </a:cubicBezTo>
                        <a:cubicBezTo>
                          <a:pt x="3897" y="6678"/>
                          <a:pt x="3897" y="6814"/>
                          <a:pt x="4032" y="6408"/>
                        </a:cubicBezTo>
                        <a:cubicBezTo>
                          <a:pt x="4032" y="6273"/>
                          <a:pt x="4303" y="6138"/>
                          <a:pt x="4303" y="6002"/>
                        </a:cubicBezTo>
                        <a:cubicBezTo>
                          <a:pt x="4437" y="5732"/>
                          <a:pt x="4437" y="5326"/>
                          <a:pt x="4303" y="5055"/>
                        </a:cubicBezTo>
                        <a:cubicBezTo>
                          <a:pt x="4032" y="4650"/>
                          <a:pt x="3897" y="4920"/>
                          <a:pt x="4032" y="4379"/>
                        </a:cubicBezTo>
                        <a:cubicBezTo>
                          <a:pt x="4167" y="3568"/>
                          <a:pt x="4167" y="3027"/>
                          <a:pt x="3491" y="2756"/>
                        </a:cubicBezTo>
                        <a:cubicBezTo>
                          <a:pt x="3897" y="2080"/>
                          <a:pt x="4167" y="1133"/>
                          <a:pt x="3491" y="457"/>
                        </a:cubicBezTo>
                        <a:cubicBezTo>
                          <a:pt x="3220" y="51"/>
                          <a:pt x="2679" y="-85"/>
                          <a:pt x="2409" y="51"/>
                        </a:cubicBezTo>
                        <a:cubicBezTo>
                          <a:pt x="1867" y="186"/>
                          <a:pt x="1597" y="1403"/>
                          <a:pt x="1597" y="2080"/>
                        </a:cubicBezTo>
                        <a:cubicBezTo>
                          <a:pt x="-432" y="1944"/>
                          <a:pt x="-432" y="4920"/>
                          <a:pt x="1056" y="54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2" name="Freeform: Shape 6440">
                    <a:extLst>
                      <a:ext uri="{FF2B5EF4-FFF2-40B4-BE49-F238E27FC236}">
                        <a16:creationId xmlns:a16="http://schemas.microsoft.com/office/drawing/2014/main" id="{6C5CD7B6-5D04-279F-3612-AC489D7BD055}"/>
                      </a:ext>
                    </a:extLst>
                  </p:cNvPr>
                  <p:cNvSpPr/>
                  <p:nvPr/>
                </p:nvSpPr>
                <p:spPr>
                  <a:xfrm>
                    <a:off x="8056164" y="5094813"/>
                    <a:ext cx="5050" cy="6190"/>
                  </a:xfrm>
                  <a:custGeom>
                    <a:avLst/>
                    <a:gdLst>
                      <a:gd name="connsiteX0" fmla="*/ 2542 w 5050"/>
                      <a:gd name="connsiteY0" fmla="*/ 4787 h 6190"/>
                      <a:gd name="connsiteX1" fmla="*/ 3218 w 5050"/>
                      <a:gd name="connsiteY1" fmla="*/ 6140 h 6190"/>
                      <a:gd name="connsiteX2" fmla="*/ 4706 w 5050"/>
                      <a:gd name="connsiteY2" fmla="*/ 5734 h 6190"/>
                      <a:gd name="connsiteX3" fmla="*/ 4571 w 5050"/>
                      <a:gd name="connsiteY3" fmla="*/ 3976 h 6190"/>
                      <a:gd name="connsiteX4" fmla="*/ 3624 w 5050"/>
                      <a:gd name="connsiteY4" fmla="*/ 1541 h 6190"/>
                      <a:gd name="connsiteX5" fmla="*/ 2406 w 5050"/>
                      <a:gd name="connsiteY5" fmla="*/ 53 h 6190"/>
                      <a:gd name="connsiteX6" fmla="*/ 1324 w 5050"/>
                      <a:gd name="connsiteY6" fmla="*/ 324 h 6190"/>
                      <a:gd name="connsiteX7" fmla="*/ 1460 w 5050"/>
                      <a:gd name="connsiteY7" fmla="*/ 1811 h 6190"/>
                      <a:gd name="connsiteX8" fmla="*/ 107 w 5050"/>
                      <a:gd name="connsiteY8" fmla="*/ 3840 h 6190"/>
                      <a:gd name="connsiteX9" fmla="*/ 2542 w 5050"/>
                      <a:gd name="connsiteY9" fmla="*/ 4787 h 6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050" h="6190">
                        <a:moveTo>
                          <a:pt x="2542" y="4787"/>
                        </a:moveTo>
                        <a:cubicBezTo>
                          <a:pt x="2542" y="5328"/>
                          <a:pt x="2542" y="5869"/>
                          <a:pt x="3218" y="6140"/>
                        </a:cubicBezTo>
                        <a:cubicBezTo>
                          <a:pt x="3759" y="6275"/>
                          <a:pt x="4300" y="6140"/>
                          <a:pt x="4706" y="5734"/>
                        </a:cubicBezTo>
                        <a:cubicBezTo>
                          <a:pt x="5247" y="5193"/>
                          <a:pt x="5112" y="4381"/>
                          <a:pt x="4571" y="3976"/>
                        </a:cubicBezTo>
                        <a:cubicBezTo>
                          <a:pt x="5247" y="3299"/>
                          <a:pt x="4706" y="1541"/>
                          <a:pt x="3624" y="1541"/>
                        </a:cubicBezTo>
                        <a:cubicBezTo>
                          <a:pt x="3759" y="729"/>
                          <a:pt x="3218" y="188"/>
                          <a:pt x="2406" y="53"/>
                        </a:cubicBezTo>
                        <a:cubicBezTo>
                          <a:pt x="2001" y="-82"/>
                          <a:pt x="1595" y="53"/>
                          <a:pt x="1324" y="324"/>
                        </a:cubicBezTo>
                        <a:cubicBezTo>
                          <a:pt x="1054" y="864"/>
                          <a:pt x="1189" y="1406"/>
                          <a:pt x="1460" y="1811"/>
                        </a:cubicBezTo>
                        <a:cubicBezTo>
                          <a:pt x="513" y="1947"/>
                          <a:pt x="-299" y="2758"/>
                          <a:pt x="107" y="3840"/>
                        </a:cubicBezTo>
                        <a:cubicBezTo>
                          <a:pt x="513" y="4923"/>
                          <a:pt x="1595" y="4923"/>
                          <a:pt x="2542" y="4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3" name="Freeform: Shape 6441">
                    <a:extLst>
                      <a:ext uri="{FF2B5EF4-FFF2-40B4-BE49-F238E27FC236}">
                        <a16:creationId xmlns:a16="http://schemas.microsoft.com/office/drawing/2014/main" id="{0CDA7921-AFB1-8AB9-5DAB-3D6BBC93F215}"/>
                      </a:ext>
                    </a:extLst>
                  </p:cNvPr>
                  <p:cNvSpPr/>
                  <p:nvPr/>
                </p:nvSpPr>
                <p:spPr>
                  <a:xfrm>
                    <a:off x="8058306" y="5101080"/>
                    <a:ext cx="6709" cy="16894"/>
                  </a:xfrm>
                  <a:custGeom>
                    <a:avLst/>
                    <a:gdLst>
                      <a:gd name="connsiteX0" fmla="*/ 1752 w 6709"/>
                      <a:gd name="connsiteY0" fmla="*/ 2307 h 16894"/>
                      <a:gd name="connsiteX1" fmla="*/ 264 w 6709"/>
                      <a:gd name="connsiteY1" fmla="*/ 4877 h 16894"/>
                      <a:gd name="connsiteX2" fmla="*/ 805 w 6709"/>
                      <a:gd name="connsiteY2" fmla="*/ 5418 h 16894"/>
                      <a:gd name="connsiteX3" fmla="*/ 941 w 6709"/>
                      <a:gd name="connsiteY3" fmla="*/ 6230 h 16894"/>
                      <a:gd name="connsiteX4" fmla="*/ 805 w 6709"/>
                      <a:gd name="connsiteY4" fmla="*/ 7177 h 16894"/>
                      <a:gd name="connsiteX5" fmla="*/ 1347 w 6709"/>
                      <a:gd name="connsiteY5" fmla="*/ 8259 h 16894"/>
                      <a:gd name="connsiteX6" fmla="*/ 400 w 6709"/>
                      <a:gd name="connsiteY6" fmla="*/ 9746 h 16894"/>
                      <a:gd name="connsiteX7" fmla="*/ 670 w 6709"/>
                      <a:gd name="connsiteY7" fmla="*/ 10964 h 16894"/>
                      <a:gd name="connsiteX8" fmla="*/ 1076 w 6709"/>
                      <a:gd name="connsiteY8" fmla="*/ 11370 h 16894"/>
                      <a:gd name="connsiteX9" fmla="*/ 1347 w 6709"/>
                      <a:gd name="connsiteY9" fmla="*/ 11505 h 16894"/>
                      <a:gd name="connsiteX10" fmla="*/ 1076 w 6709"/>
                      <a:gd name="connsiteY10" fmla="*/ 11910 h 16894"/>
                      <a:gd name="connsiteX11" fmla="*/ 2699 w 6709"/>
                      <a:gd name="connsiteY11" fmla="*/ 14751 h 16894"/>
                      <a:gd name="connsiteX12" fmla="*/ 4593 w 6709"/>
                      <a:gd name="connsiteY12" fmla="*/ 16780 h 16894"/>
                      <a:gd name="connsiteX13" fmla="*/ 5404 w 6709"/>
                      <a:gd name="connsiteY13" fmla="*/ 15563 h 16894"/>
                      <a:gd name="connsiteX14" fmla="*/ 5404 w 6709"/>
                      <a:gd name="connsiteY14" fmla="*/ 14886 h 16894"/>
                      <a:gd name="connsiteX15" fmla="*/ 6351 w 6709"/>
                      <a:gd name="connsiteY15" fmla="*/ 11910 h 16894"/>
                      <a:gd name="connsiteX16" fmla="*/ 5946 w 6709"/>
                      <a:gd name="connsiteY16" fmla="*/ 10964 h 16894"/>
                      <a:gd name="connsiteX17" fmla="*/ 6081 w 6709"/>
                      <a:gd name="connsiteY17" fmla="*/ 9882 h 16894"/>
                      <a:gd name="connsiteX18" fmla="*/ 5134 w 6709"/>
                      <a:gd name="connsiteY18" fmla="*/ 8394 h 16894"/>
                      <a:gd name="connsiteX19" fmla="*/ 5810 w 6709"/>
                      <a:gd name="connsiteY19" fmla="*/ 6230 h 16894"/>
                      <a:gd name="connsiteX20" fmla="*/ 4728 w 6709"/>
                      <a:gd name="connsiteY20" fmla="*/ 4471 h 16894"/>
                      <a:gd name="connsiteX21" fmla="*/ 4728 w 6709"/>
                      <a:gd name="connsiteY21" fmla="*/ 3254 h 16894"/>
                      <a:gd name="connsiteX22" fmla="*/ 4322 w 6709"/>
                      <a:gd name="connsiteY22" fmla="*/ 2442 h 16894"/>
                      <a:gd name="connsiteX23" fmla="*/ 4728 w 6709"/>
                      <a:gd name="connsiteY23" fmla="*/ 1631 h 16894"/>
                      <a:gd name="connsiteX24" fmla="*/ 3511 w 6709"/>
                      <a:gd name="connsiteY24" fmla="*/ 143 h 16894"/>
                      <a:gd name="connsiteX25" fmla="*/ 1752 w 6709"/>
                      <a:gd name="connsiteY25" fmla="*/ 2307 h 16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709" h="16894">
                        <a:moveTo>
                          <a:pt x="1752" y="2307"/>
                        </a:moveTo>
                        <a:cubicBezTo>
                          <a:pt x="670" y="2577"/>
                          <a:pt x="-547" y="3660"/>
                          <a:pt x="264" y="4877"/>
                        </a:cubicBezTo>
                        <a:cubicBezTo>
                          <a:pt x="400" y="5147"/>
                          <a:pt x="670" y="5283"/>
                          <a:pt x="805" y="5418"/>
                        </a:cubicBezTo>
                        <a:cubicBezTo>
                          <a:pt x="1211" y="5824"/>
                          <a:pt x="1076" y="5689"/>
                          <a:pt x="941" y="6230"/>
                        </a:cubicBezTo>
                        <a:cubicBezTo>
                          <a:pt x="805" y="6500"/>
                          <a:pt x="670" y="6770"/>
                          <a:pt x="805" y="7177"/>
                        </a:cubicBezTo>
                        <a:cubicBezTo>
                          <a:pt x="805" y="7582"/>
                          <a:pt x="1211" y="7853"/>
                          <a:pt x="1347" y="8259"/>
                        </a:cubicBezTo>
                        <a:cubicBezTo>
                          <a:pt x="805" y="8529"/>
                          <a:pt x="535" y="9070"/>
                          <a:pt x="400" y="9746"/>
                        </a:cubicBezTo>
                        <a:cubicBezTo>
                          <a:pt x="400" y="10152"/>
                          <a:pt x="400" y="10693"/>
                          <a:pt x="670" y="10964"/>
                        </a:cubicBezTo>
                        <a:cubicBezTo>
                          <a:pt x="805" y="11099"/>
                          <a:pt x="941" y="11234"/>
                          <a:pt x="1076" y="11370"/>
                        </a:cubicBezTo>
                        <a:cubicBezTo>
                          <a:pt x="1076" y="11370"/>
                          <a:pt x="1211" y="11505"/>
                          <a:pt x="1347" y="11505"/>
                        </a:cubicBezTo>
                        <a:cubicBezTo>
                          <a:pt x="1347" y="11640"/>
                          <a:pt x="1211" y="11775"/>
                          <a:pt x="1076" y="11910"/>
                        </a:cubicBezTo>
                        <a:cubicBezTo>
                          <a:pt x="-6" y="13128"/>
                          <a:pt x="1076" y="15427"/>
                          <a:pt x="2699" y="14751"/>
                        </a:cubicBezTo>
                        <a:cubicBezTo>
                          <a:pt x="2294" y="15833"/>
                          <a:pt x="3511" y="17321"/>
                          <a:pt x="4593" y="16780"/>
                        </a:cubicBezTo>
                        <a:cubicBezTo>
                          <a:pt x="5134" y="16645"/>
                          <a:pt x="5404" y="16104"/>
                          <a:pt x="5404" y="15563"/>
                        </a:cubicBezTo>
                        <a:cubicBezTo>
                          <a:pt x="5404" y="15427"/>
                          <a:pt x="5404" y="15157"/>
                          <a:pt x="5404" y="14886"/>
                        </a:cubicBezTo>
                        <a:cubicBezTo>
                          <a:pt x="6487" y="14480"/>
                          <a:pt x="7163" y="12857"/>
                          <a:pt x="6351" y="11910"/>
                        </a:cubicBezTo>
                        <a:cubicBezTo>
                          <a:pt x="6081" y="11505"/>
                          <a:pt x="5810" y="11505"/>
                          <a:pt x="5946" y="10964"/>
                        </a:cubicBezTo>
                        <a:cubicBezTo>
                          <a:pt x="6081" y="10558"/>
                          <a:pt x="6216" y="10287"/>
                          <a:pt x="6081" y="9882"/>
                        </a:cubicBezTo>
                        <a:cubicBezTo>
                          <a:pt x="6081" y="9070"/>
                          <a:pt x="5675" y="8800"/>
                          <a:pt x="5134" y="8394"/>
                        </a:cubicBezTo>
                        <a:cubicBezTo>
                          <a:pt x="5675" y="7717"/>
                          <a:pt x="5946" y="7177"/>
                          <a:pt x="5810" y="6230"/>
                        </a:cubicBezTo>
                        <a:cubicBezTo>
                          <a:pt x="5810" y="5418"/>
                          <a:pt x="5404" y="4877"/>
                          <a:pt x="4728" y="4471"/>
                        </a:cubicBezTo>
                        <a:cubicBezTo>
                          <a:pt x="4864" y="4065"/>
                          <a:pt x="4999" y="3660"/>
                          <a:pt x="4728" y="3254"/>
                        </a:cubicBezTo>
                        <a:cubicBezTo>
                          <a:pt x="4593" y="2983"/>
                          <a:pt x="4322" y="2713"/>
                          <a:pt x="4322" y="2442"/>
                        </a:cubicBezTo>
                        <a:cubicBezTo>
                          <a:pt x="4322" y="2307"/>
                          <a:pt x="4593" y="1901"/>
                          <a:pt x="4728" y="1631"/>
                        </a:cubicBezTo>
                        <a:cubicBezTo>
                          <a:pt x="4864" y="819"/>
                          <a:pt x="4457" y="-128"/>
                          <a:pt x="3511" y="143"/>
                        </a:cubicBezTo>
                        <a:cubicBezTo>
                          <a:pt x="2158" y="-533"/>
                          <a:pt x="1617" y="1360"/>
                          <a:pt x="1752" y="23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4" name="Freeform: Shape 6442">
                    <a:extLst>
                      <a:ext uri="{FF2B5EF4-FFF2-40B4-BE49-F238E27FC236}">
                        <a16:creationId xmlns:a16="http://schemas.microsoft.com/office/drawing/2014/main" id="{F919164A-1E29-2FA8-CE1A-39A025F73CD4}"/>
                      </a:ext>
                    </a:extLst>
                  </p:cNvPr>
                  <p:cNvSpPr/>
                  <p:nvPr/>
                </p:nvSpPr>
                <p:spPr>
                  <a:xfrm>
                    <a:off x="8053418" y="5108927"/>
                    <a:ext cx="4882" cy="7335"/>
                  </a:xfrm>
                  <a:custGeom>
                    <a:avLst/>
                    <a:gdLst>
                      <a:gd name="connsiteX0" fmla="*/ 2177 w 4882"/>
                      <a:gd name="connsiteY0" fmla="*/ 5416 h 7335"/>
                      <a:gd name="connsiteX1" fmla="*/ 3124 w 4882"/>
                      <a:gd name="connsiteY1" fmla="*/ 7310 h 7335"/>
                      <a:gd name="connsiteX2" fmla="*/ 4612 w 4882"/>
                      <a:gd name="connsiteY2" fmla="*/ 6498 h 7335"/>
                      <a:gd name="connsiteX3" fmla="*/ 4476 w 4882"/>
                      <a:gd name="connsiteY3" fmla="*/ 5551 h 7335"/>
                      <a:gd name="connsiteX4" fmla="*/ 4882 w 4882"/>
                      <a:gd name="connsiteY4" fmla="*/ 4063 h 7335"/>
                      <a:gd name="connsiteX5" fmla="*/ 3800 w 4882"/>
                      <a:gd name="connsiteY5" fmla="*/ 2711 h 7335"/>
                      <a:gd name="connsiteX6" fmla="*/ 3800 w 4882"/>
                      <a:gd name="connsiteY6" fmla="*/ 411 h 7335"/>
                      <a:gd name="connsiteX7" fmla="*/ 2448 w 4882"/>
                      <a:gd name="connsiteY7" fmla="*/ 141 h 7335"/>
                      <a:gd name="connsiteX8" fmla="*/ 1501 w 4882"/>
                      <a:gd name="connsiteY8" fmla="*/ 547 h 7335"/>
                      <a:gd name="connsiteX9" fmla="*/ 1636 w 4882"/>
                      <a:gd name="connsiteY9" fmla="*/ 2305 h 7335"/>
                      <a:gd name="connsiteX10" fmla="*/ 13 w 4882"/>
                      <a:gd name="connsiteY10" fmla="*/ 4334 h 7335"/>
                      <a:gd name="connsiteX11" fmla="*/ 2177 w 4882"/>
                      <a:gd name="connsiteY11" fmla="*/ 5416 h 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82" h="7335">
                        <a:moveTo>
                          <a:pt x="2177" y="5416"/>
                        </a:moveTo>
                        <a:cubicBezTo>
                          <a:pt x="2177" y="6227"/>
                          <a:pt x="2177" y="7039"/>
                          <a:pt x="3124" y="7310"/>
                        </a:cubicBezTo>
                        <a:cubicBezTo>
                          <a:pt x="3800" y="7445"/>
                          <a:pt x="4476" y="7039"/>
                          <a:pt x="4612" y="6498"/>
                        </a:cubicBezTo>
                        <a:cubicBezTo>
                          <a:pt x="4747" y="6092"/>
                          <a:pt x="4476" y="5957"/>
                          <a:pt x="4476" y="5551"/>
                        </a:cubicBezTo>
                        <a:cubicBezTo>
                          <a:pt x="4341" y="4875"/>
                          <a:pt x="4882" y="4604"/>
                          <a:pt x="4882" y="4063"/>
                        </a:cubicBezTo>
                        <a:cubicBezTo>
                          <a:pt x="4882" y="3387"/>
                          <a:pt x="4476" y="2846"/>
                          <a:pt x="3800" y="2711"/>
                        </a:cubicBezTo>
                        <a:cubicBezTo>
                          <a:pt x="4206" y="1899"/>
                          <a:pt x="4476" y="1087"/>
                          <a:pt x="3800" y="411"/>
                        </a:cubicBezTo>
                        <a:cubicBezTo>
                          <a:pt x="3395" y="6"/>
                          <a:pt x="2853" y="-130"/>
                          <a:pt x="2448" y="141"/>
                        </a:cubicBezTo>
                        <a:cubicBezTo>
                          <a:pt x="2042" y="141"/>
                          <a:pt x="1771" y="276"/>
                          <a:pt x="1501" y="547"/>
                        </a:cubicBezTo>
                        <a:cubicBezTo>
                          <a:pt x="1095" y="1087"/>
                          <a:pt x="1365" y="1764"/>
                          <a:pt x="1636" y="2305"/>
                        </a:cubicBezTo>
                        <a:cubicBezTo>
                          <a:pt x="825" y="2576"/>
                          <a:pt x="-122" y="3252"/>
                          <a:pt x="13" y="4334"/>
                        </a:cubicBezTo>
                        <a:cubicBezTo>
                          <a:pt x="283" y="5280"/>
                          <a:pt x="1230" y="5551"/>
                          <a:pt x="2177" y="54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5" name="Freeform: Shape 6443">
                    <a:extLst>
                      <a:ext uri="{FF2B5EF4-FFF2-40B4-BE49-F238E27FC236}">
                        <a16:creationId xmlns:a16="http://schemas.microsoft.com/office/drawing/2014/main" id="{4A5BD322-57CF-877B-1EDC-31C9F3C14EB0}"/>
                      </a:ext>
                    </a:extLst>
                  </p:cNvPr>
                  <p:cNvSpPr/>
                  <p:nvPr/>
                </p:nvSpPr>
                <p:spPr>
                  <a:xfrm>
                    <a:off x="8057252" y="5118384"/>
                    <a:ext cx="5171" cy="7613"/>
                  </a:xfrm>
                  <a:custGeom>
                    <a:avLst/>
                    <a:gdLst>
                      <a:gd name="connsiteX0" fmla="*/ 101 w 5171"/>
                      <a:gd name="connsiteY0" fmla="*/ 5157 h 7613"/>
                      <a:gd name="connsiteX1" fmla="*/ 2266 w 5171"/>
                      <a:gd name="connsiteY1" fmla="*/ 5968 h 7613"/>
                      <a:gd name="connsiteX2" fmla="*/ 4430 w 5171"/>
                      <a:gd name="connsiteY2" fmla="*/ 7457 h 7613"/>
                      <a:gd name="connsiteX3" fmla="*/ 4700 w 5171"/>
                      <a:gd name="connsiteY3" fmla="*/ 5563 h 7613"/>
                      <a:gd name="connsiteX4" fmla="*/ 4971 w 5171"/>
                      <a:gd name="connsiteY4" fmla="*/ 3669 h 7613"/>
                      <a:gd name="connsiteX5" fmla="*/ 4565 w 5171"/>
                      <a:gd name="connsiteY5" fmla="*/ 3399 h 7613"/>
                      <a:gd name="connsiteX6" fmla="*/ 4159 w 5171"/>
                      <a:gd name="connsiteY6" fmla="*/ 2993 h 7613"/>
                      <a:gd name="connsiteX7" fmla="*/ 4024 w 5171"/>
                      <a:gd name="connsiteY7" fmla="*/ 1370 h 7613"/>
                      <a:gd name="connsiteX8" fmla="*/ 1995 w 5171"/>
                      <a:gd name="connsiteY8" fmla="*/ 17 h 7613"/>
                      <a:gd name="connsiteX9" fmla="*/ 1048 w 5171"/>
                      <a:gd name="connsiteY9" fmla="*/ 964 h 7613"/>
                      <a:gd name="connsiteX10" fmla="*/ 643 w 5171"/>
                      <a:gd name="connsiteY10" fmla="*/ 1370 h 7613"/>
                      <a:gd name="connsiteX11" fmla="*/ 913 w 5171"/>
                      <a:gd name="connsiteY11" fmla="*/ 3128 h 7613"/>
                      <a:gd name="connsiteX12" fmla="*/ 101 w 5171"/>
                      <a:gd name="connsiteY12" fmla="*/ 5157 h 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71" h="7613">
                        <a:moveTo>
                          <a:pt x="101" y="5157"/>
                        </a:moveTo>
                        <a:cubicBezTo>
                          <a:pt x="507" y="6239"/>
                          <a:pt x="1319" y="6104"/>
                          <a:pt x="2266" y="5968"/>
                        </a:cubicBezTo>
                        <a:cubicBezTo>
                          <a:pt x="2536" y="7051"/>
                          <a:pt x="3213" y="7998"/>
                          <a:pt x="4430" y="7457"/>
                        </a:cubicBezTo>
                        <a:cubicBezTo>
                          <a:pt x="5241" y="7186"/>
                          <a:pt x="5377" y="5968"/>
                          <a:pt x="4700" y="5563"/>
                        </a:cubicBezTo>
                        <a:cubicBezTo>
                          <a:pt x="5106" y="5022"/>
                          <a:pt x="5377" y="4345"/>
                          <a:pt x="4971" y="3669"/>
                        </a:cubicBezTo>
                        <a:cubicBezTo>
                          <a:pt x="4836" y="3534"/>
                          <a:pt x="4836" y="3534"/>
                          <a:pt x="4565" y="3399"/>
                        </a:cubicBezTo>
                        <a:cubicBezTo>
                          <a:pt x="4294" y="3128"/>
                          <a:pt x="4294" y="3399"/>
                          <a:pt x="4159" y="2993"/>
                        </a:cubicBezTo>
                        <a:cubicBezTo>
                          <a:pt x="4024" y="2452"/>
                          <a:pt x="4159" y="1911"/>
                          <a:pt x="4024" y="1370"/>
                        </a:cubicBezTo>
                        <a:cubicBezTo>
                          <a:pt x="3754" y="558"/>
                          <a:pt x="2942" y="-118"/>
                          <a:pt x="1995" y="17"/>
                        </a:cubicBezTo>
                        <a:cubicBezTo>
                          <a:pt x="1454" y="17"/>
                          <a:pt x="913" y="423"/>
                          <a:pt x="1048" y="964"/>
                        </a:cubicBezTo>
                        <a:cubicBezTo>
                          <a:pt x="913" y="964"/>
                          <a:pt x="778" y="1099"/>
                          <a:pt x="643" y="1370"/>
                        </a:cubicBezTo>
                        <a:cubicBezTo>
                          <a:pt x="372" y="1911"/>
                          <a:pt x="643" y="2587"/>
                          <a:pt x="913" y="3128"/>
                        </a:cubicBezTo>
                        <a:cubicBezTo>
                          <a:pt x="101" y="3264"/>
                          <a:pt x="-169" y="4210"/>
                          <a:pt x="101" y="515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6" name="Freeform: Shape 6444">
                    <a:extLst>
                      <a:ext uri="{FF2B5EF4-FFF2-40B4-BE49-F238E27FC236}">
                        <a16:creationId xmlns:a16="http://schemas.microsoft.com/office/drawing/2014/main" id="{03412C67-DC8F-5FA2-D276-21A54BF92FD5}"/>
                      </a:ext>
                    </a:extLst>
                  </p:cNvPr>
                  <p:cNvSpPr/>
                  <p:nvPr/>
                </p:nvSpPr>
                <p:spPr>
                  <a:xfrm>
                    <a:off x="8060058" y="5126568"/>
                    <a:ext cx="6157" cy="8571"/>
                  </a:xfrm>
                  <a:custGeom>
                    <a:avLst/>
                    <a:gdLst>
                      <a:gd name="connsiteX0" fmla="*/ 4599 w 6157"/>
                      <a:gd name="connsiteY0" fmla="*/ 1572 h 8571"/>
                      <a:gd name="connsiteX1" fmla="*/ 4193 w 6157"/>
                      <a:gd name="connsiteY1" fmla="*/ 490 h 8571"/>
                      <a:gd name="connsiteX2" fmla="*/ 2029 w 6157"/>
                      <a:gd name="connsiteY2" fmla="*/ 760 h 8571"/>
                      <a:gd name="connsiteX3" fmla="*/ 1623 w 6157"/>
                      <a:gd name="connsiteY3" fmla="*/ 1031 h 8571"/>
                      <a:gd name="connsiteX4" fmla="*/ 1488 w 6157"/>
                      <a:gd name="connsiteY4" fmla="*/ 2384 h 8571"/>
                      <a:gd name="connsiteX5" fmla="*/ 0 w 6157"/>
                      <a:gd name="connsiteY5" fmla="*/ 3872 h 8571"/>
                      <a:gd name="connsiteX6" fmla="*/ 1082 w 6157"/>
                      <a:gd name="connsiteY6" fmla="*/ 5495 h 8571"/>
                      <a:gd name="connsiteX7" fmla="*/ 1758 w 6157"/>
                      <a:gd name="connsiteY7" fmla="*/ 5630 h 8571"/>
                      <a:gd name="connsiteX8" fmla="*/ 2164 w 6157"/>
                      <a:gd name="connsiteY8" fmla="*/ 5900 h 8571"/>
                      <a:gd name="connsiteX9" fmla="*/ 2299 w 6157"/>
                      <a:gd name="connsiteY9" fmla="*/ 6983 h 8571"/>
                      <a:gd name="connsiteX10" fmla="*/ 3517 w 6157"/>
                      <a:gd name="connsiteY10" fmla="*/ 7659 h 8571"/>
                      <a:gd name="connsiteX11" fmla="*/ 5952 w 6157"/>
                      <a:gd name="connsiteY11" fmla="*/ 7659 h 8571"/>
                      <a:gd name="connsiteX12" fmla="*/ 5952 w 6157"/>
                      <a:gd name="connsiteY12" fmla="*/ 6712 h 8571"/>
                      <a:gd name="connsiteX13" fmla="*/ 5816 w 6157"/>
                      <a:gd name="connsiteY13" fmla="*/ 5900 h 8571"/>
                      <a:gd name="connsiteX14" fmla="*/ 6087 w 6157"/>
                      <a:gd name="connsiteY14" fmla="*/ 5360 h 8571"/>
                      <a:gd name="connsiteX15" fmla="*/ 5140 w 6157"/>
                      <a:gd name="connsiteY15" fmla="*/ 3601 h 8571"/>
                      <a:gd name="connsiteX16" fmla="*/ 4869 w 6157"/>
                      <a:gd name="connsiteY16" fmla="*/ 2113 h 8571"/>
                      <a:gd name="connsiteX17" fmla="*/ 4599 w 6157"/>
                      <a:gd name="connsiteY17" fmla="*/ 1572 h 8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157" h="8571">
                        <a:moveTo>
                          <a:pt x="4599" y="1572"/>
                        </a:moveTo>
                        <a:cubicBezTo>
                          <a:pt x="4599" y="1166"/>
                          <a:pt x="4463" y="760"/>
                          <a:pt x="4193" y="490"/>
                        </a:cubicBezTo>
                        <a:cubicBezTo>
                          <a:pt x="3652" y="-321"/>
                          <a:pt x="2299" y="-51"/>
                          <a:pt x="2029" y="760"/>
                        </a:cubicBezTo>
                        <a:cubicBezTo>
                          <a:pt x="1893" y="760"/>
                          <a:pt x="1758" y="760"/>
                          <a:pt x="1623" y="1031"/>
                        </a:cubicBezTo>
                        <a:cubicBezTo>
                          <a:pt x="1217" y="1437"/>
                          <a:pt x="1353" y="1978"/>
                          <a:pt x="1488" y="2384"/>
                        </a:cubicBezTo>
                        <a:cubicBezTo>
                          <a:pt x="812" y="2654"/>
                          <a:pt x="0" y="3060"/>
                          <a:pt x="0" y="3872"/>
                        </a:cubicBezTo>
                        <a:cubicBezTo>
                          <a:pt x="0" y="4548"/>
                          <a:pt x="406" y="5224"/>
                          <a:pt x="1082" y="5495"/>
                        </a:cubicBezTo>
                        <a:cubicBezTo>
                          <a:pt x="1353" y="5630"/>
                          <a:pt x="1488" y="5630"/>
                          <a:pt x="1758" y="5630"/>
                        </a:cubicBezTo>
                        <a:cubicBezTo>
                          <a:pt x="2164" y="5630"/>
                          <a:pt x="2164" y="5630"/>
                          <a:pt x="2164" y="5900"/>
                        </a:cubicBezTo>
                        <a:cubicBezTo>
                          <a:pt x="2299" y="6306"/>
                          <a:pt x="2164" y="6577"/>
                          <a:pt x="2299" y="6983"/>
                        </a:cubicBezTo>
                        <a:cubicBezTo>
                          <a:pt x="2570" y="7524"/>
                          <a:pt x="3111" y="7794"/>
                          <a:pt x="3517" y="7659"/>
                        </a:cubicBezTo>
                        <a:cubicBezTo>
                          <a:pt x="3787" y="8876"/>
                          <a:pt x="5546" y="8876"/>
                          <a:pt x="5952" y="7659"/>
                        </a:cubicBezTo>
                        <a:cubicBezTo>
                          <a:pt x="6087" y="7389"/>
                          <a:pt x="6087" y="6983"/>
                          <a:pt x="5952" y="6712"/>
                        </a:cubicBezTo>
                        <a:cubicBezTo>
                          <a:pt x="5816" y="6306"/>
                          <a:pt x="5546" y="6442"/>
                          <a:pt x="5816" y="5900"/>
                        </a:cubicBezTo>
                        <a:cubicBezTo>
                          <a:pt x="5816" y="5765"/>
                          <a:pt x="6087" y="5630"/>
                          <a:pt x="6087" y="5360"/>
                        </a:cubicBezTo>
                        <a:cubicBezTo>
                          <a:pt x="6357" y="4548"/>
                          <a:pt x="5816" y="3872"/>
                          <a:pt x="5140" y="3601"/>
                        </a:cubicBezTo>
                        <a:cubicBezTo>
                          <a:pt x="5275" y="3060"/>
                          <a:pt x="5410" y="2654"/>
                          <a:pt x="4869" y="2113"/>
                        </a:cubicBezTo>
                        <a:cubicBezTo>
                          <a:pt x="4599" y="1843"/>
                          <a:pt x="4734" y="1978"/>
                          <a:pt x="4599" y="15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7" name="Freeform: Shape 6445">
                    <a:extLst>
                      <a:ext uri="{FF2B5EF4-FFF2-40B4-BE49-F238E27FC236}">
                        <a16:creationId xmlns:a16="http://schemas.microsoft.com/office/drawing/2014/main" id="{714F2DE3-FD6F-E501-CAD1-5B144131EA3F}"/>
                      </a:ext>
                    </a:extLst>
                  </p:cNvPr>
                  <p:cNvSpPr/>
                  <p:nvPr/>
                </p:nvSpPr>
                <p:spPr>
                  <a:xfrm>
                    <a:off x="8061884" y="5136857"/>
                    <a:ext cx="5854" cy="9848"/>
                  </a:xfrm>
                  <a:custGeom>
                    <a:avLst/>
                    <a:gdLst>
                      <a:gd name="connsiteX0" fmla="*/ 5749 w 5854"/>
                      <a:gd name="connsiteY0" fmla="*/ 2915 h 9848"/>
                      <a:gd name="connsiteX1" fmla="*/ 5207 w 5854"/>
                      <a:gd name="connsiteY1" fmla="*/ 2104 h 9848"/>
                      <a:gd name="connsiteX2" fmla="*/ 4667 w 5854"/>
                      <a:gd name="connsiteY2" fmla="*/ 1698 h 9848"/>
                      <a:gd name="connsiteX3" fmla="*/ 4531 w 5854"/>
                      <a:gd name="connsiteY3" fmla="*/ 886 h 9848"/>
                      <a:gd name="connsiteX4" fmla="*/ 2773 w 5854"/>
                      <a:gd name="connsiteY4" fmla="*/ 481 h 9848"/>
                      <a:gd name="connsiteX5" fmla="*/ 1420 w 5854"/>
                      <a:gd name="connsiteY5" fmla="*/ 1833 h 9848"/>
                      <a:gd name="connsiteX6" fmla="*/ 1285 w 5854"/>
                      <a:gd name="connsiteY6" fmla="*/ 2509 h 9848"/>
                      <a:gd name="connsiteX7" fmla="*/ 744 w 5854"/>
                      <a:gd name="connsiteY7" fmla="*/ 3186 h 9848"/>
                      <a:gd name="connsiteX8" fmla="*/ 609 w 5854"/>
                      <a:gd name="connsiteY8" fmla="*/ 3862 h 9848"/>
                      <a:gd name="connsiteX9" fmla="*/ 203 w 5854"/>
                      <a:gd name="connsiteY9" fmla="*/ 4268 h 9848"/>
                      <a:gd name="connsiteX10" fmla="*/ 203 w 5854"/>
                      <a:gd name="connsiteY10" fmla="*/ 5621 h 9848"/>
                      <a:gd name="connsiteX11" fmla="*/ 879 w 5854"/>
                      <a:gd name="connsiteY11" fmla="*/ 6026 h 9848"/>
                      <a:gd name="connsiteX12" fmla="*/ 609 w 5854"/>
                      <a:gd name="connsiteY12" fmla="*/ 6973 h 9848"/>
                      <a:gd name="connsiteX13" fmla="*/ 2367 w 5854"/>
                      <a:gd name="connsiteY13" fmla="*/ 8596 h 9848"/>
                      <a:gd name="connsiteX14" fmla="*/ 3179 w 5854"/>
                      <a:gd name="connsiteY14" fmla="*/ 9814 h 9848"/>
                      <a:gd name="connsiteX15" fmla="*/ 4531 w 5854"/>
                      <a:gd name="connsiteY15" fmla="*/ 9137 h 9848"/>
                      <a:gd name="connsiteX16" fmla="*/ 4531 w 5854"/>
                      <a:gd name="connsiteY16" fmla="*/ 8190 h 9848"/>
                      <a:gd name="connsiteX17" fmla="*/ 4531 w 5854"/>
                      <a:gd name="connsiteY17" fmla="*/ 7379 h 9848"/>
                      <a:gd name="connsiteX18" fmla="*/ 4937 w 5854"/>
                      <a:gd name="connsiteY18" fmla="*/ 6838 h 9848"/>
                      <a:gd name="connsiteX19" fmla="*/ 5207 w 5854"/>
                      <a:gd name="connsiteY19" fmla="*/ 5891 h 9848"/>
                      <a:gd name="connsiteX20" fmla="*/ 5207 w 5854"/>
                      <a:gd name="connsiteY20" fmla="*/ 5079 h 9848"/>
                      <a:gd name="connsiteX21" fmla="*/ 5749 w 5854"/>
                      <a:gd name="connsiteY21" fmla="*/ 2915 h 9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854" h="9848">
                        <a:moveTo>
                          <a:pt x="5749" y="2915"/>
                        </a:moveTo>
                        <a:cubicBezTo>
                          <a:pt x="5613" y="2645"/>
                          <a:pt x="5478" y="2239"/>
                          <a:pt x="5207" y="2104"/>
                        </a:cubicBezTo>
                        <a:cubicBezTo>
                          <a:pt x="4937" y="1968"/>
                          <a:pt x="4802" y="1968"/>
                          <a:pt x="4667" y="1698"/>
                        </a:cubicBezTo>
                        <a:cubicBezTo>
                          <a:pt x="4396" y="1427"/>
                          <a:pt x="4531" y="1157"/>
                          <a:pt x="4531" y="886"/>
                        </a:cubicBezTo>
                        <a:cubicBezTo>
                          <a:pt x="4396" y="-61"/>
                          <a:pt x="3043" y="-331"/>
                          <a:pt x="2773" y="481"/>
                        </a:cubicBezTo>
                        <a:cubicBezTo>
                          <a:pt x="2097" y="345"/>
                          <a:pt x="1420" y="886"/>
                          <a:pt x="1420" y="1833"/>
                        </a:cubicBezTo>
                        <a:cubicBezTo>
                          <a:pt x="1420" y="2239"/>
                          <a:pt x="1555" y="2239"/>
                          <a:pt x="1285" y="2509"/>
                        </a:cubicBezTo>
                        <a:cubicBezTo>
                          <a:pt x="1150" y="2780"/>
                          <a:pt x="879" y="2780"/>
                          <a:pt x="744" y="3186"/>
                        </a:cubicBezTo>
                        <a:cubicBezTo>
                          <a:pt x="609" y="3456"/>
                          <a:pt x="744" y="3727"/>
                          <a:pt x="609" y="3862"/>
                        </a:cubicBezTo>
                        <a:cubicBezTo>
                          <a:pt x="609" y="3997"/>
                          <a:pt x="338" y="4132"/>
                          <a:pt x="203" y="4268"/>
                        </a:cubicBezTo>
                        <a:cubicBezTo>
                          <a:pt x="-68" y="4674"/>
                          <a:pt x="-68" y="5215"/>
                          <a:pt x="203" y="5621"/>
                        </a:cubicBezTo>
                        <a:cubicBezTo>
                          <a:pt x="338" y="5756"/>
                          <a:pt x="744" y="5891"/>
                          <a:pt x="879" y="6026"/>
                        </a:cubicBezTo>
                        <a:cubicBezTo>
                          <a:pt x="1014" y="6432"/>
                          <a:pt x="744" y="6567"/>
                          <a:pt x="609" y="6973"/>
                        </a:cubicBezTo>
                        <a:cubicBezTo>
                          <a:pt x="203" y="8190"/>
                          <a:pt x="1285" y="8867"/>
                          <a:pt x="2367" y="8596"/>
                        </a:cubicBezTo>
                        <a:cubicBezTo>
                          <a:pt x="2367" y="9137"/>
                          <a:pt x="2637" y="9678"/>
                          <a:pt x="3179" y="9814"/>
                        </a:cubicBezTo>
                        <a:cubicBezTo>
                          <a:pt x="3720" y="9949"/>
                          <a:pt x="4396" y="9678"/>
                          <a:pt x="4531" y="9137"/>
                        </a:cubicBezTo>
                        <a:cubicBezTo>
                          <a:pt x="4667" y="8731"/>
                          <a:pt x="4531" y="8461"/>
                          <a:pt x="4531" y="8190"/>
                        </a:cubicBezTo>
                        <a:cubicBezTo>
                          <a:pt x="4531" y="7920"/>
                          <a:pt x="4260" y="7649"/>
                          <a:pt x="4531" y="7379"/>
                        </a:cubicBezTo>
                        <a:cubicBezTo>
                          <a:pt x="4667" y="7244"/>
                          <a:pt x="4802" y="7108"/>
                          <a:pt x="4937" y="6838"/>
                        </a:cubicBezTo>
                        <a:cubicBezTo>
                          <a:pt x="5072" y="6567"/>
                          <a:pt x="5207" y="6161"/>
                          <a:pt x="5207" y="5891"/>
                        </a:cubicBezTo>
                        <a:cubicBezTo>
                          <a:pt x="5072" y="5350"/>
                          <a:pt x="4937" y="5485"/>
                          <a:pt x="5207" y="5079"/>
                        </a:cubicBezTo>
                        <a:cubicBezTo>
                          <a:pt x="5749" y="4268"/>
                          <a:pt x="6019" y="3727"/>
                          <a:pt x="5749" y="29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8" name="Freeform: Shape 6446">
                    <a:extLst>
                      <a:ext uri="{FF2B5EF4-FFF2-40B4-BE49-F238E27FC236}">
                        <a16:creationId xmlns:a16="http://schemas.microsoft.com/office/drawing/2014/main" id="{48E4A367-F5A3-B4FA-5B31-B332584EFA60}"/>
                      </a:ext>
                    </a:extLst>
                  </p:cNvPr>
                  <p:cNvSpPr/>
                  <p:nvPr/>
                </p:nvSpPr>
                <p:spPr>
                  <a:xfrm>
                    <a:off x="8052375" y="5126748"/>
                    <a:ext cx="9889" cy="13025"/>
                  </a:xfrm>
                  <a:custGeom>
                    <a:avLst/>
                    <a:gdLst>
                      <a:gd name="connsiteX0" fmla="*/ 7819 w 9889"/>
                      <a:gd name="connsiteY0" fmla="*/ 6668 h 13025"/>
                      <a:gd name="connsiteX1" fmla="*/ 6060 w 9889"/>
                      <a:gd name="connsiteY1" fmla="*/ 5450 h 13025"/>
                      <a:gd name="connsiteX2" fmla="*/ 5925 w 9889"/>
                      <a:gd name="connsiteY2" fmla="*/ 3692 h 13025"/>
                      <a:gd name="connsiteX3" fmla="*/ 5384 w 9889"/>
                      <a:gd name="connsiteY3" fmla="*/ 3286 h 13025"/>
                      <a:gd name="connsiteX4" fmla="*/ 5113 w 9889"/>
                      <a:gd name="connsiteY4" fmla="*/ 3151 h 13025"/>
                      <a:gd name="connsiteX5" fmla="*/ 5384 w 9889"/>
                      <a:gd name="connsiteY5" fmla="*/ 2475 h 13025"/>
                      <a:gd name="connsiteX6" fmla="*/ 3625 w 9889"/>
                      <a:gd name="connsiteY6" fmla="*/ 1257 h 13025"/>
                      <a:gd name="connsiteX7" fmla="*/ 1596 w 9889"/>
                      <a:gd name="connsiteY7" fmla="*/ 175 h 13025"/>
                      <a:gd name="connsiteX8" fmla="*/ 1191 w 9889"/>
                      <a:gd name="connsiteY8" fmla="*/ 2745 h 13025"/>
                      <a:gd name="connsiteX9" fmla="*/ 109 w 9889"/>
                      <a:gd name="connsiteY9" fmla="*/ 4639 h 13025"/>
                      <a:gd name="connsiteX10" fmla="*/ 920 w 9889"/>
                      <a:gd name="connsiteY10" fmla="*/ 5586 h 13025"/>
                      <a:gd name="connsiteX11" fmla="*/ 785 w 9889"/>
                      <a:gd name="connsiteY11" fmla="*/ 6532 h 13025"/>
                      <a:gd name="connsiteX12" fmla="*/ 920 w 9889"/>
                      <a:gd name="connsiteY12" fmla="*/ 7074 h 13025"/>
                      <a:gd name="connsiteX13" fmla="*/ 785 w 9889"/>
                      <a:gd name="connsiteY13" fmla="*/ 8020 h 13025"/>
                      <a:gd name="connsiteX14" fmla="*/ 515 w 9889"/>
                      <a:gd name="connsiteY14" fmla="*/ 8562 h 13025"/>
                      <a:gd name="connsiteX15" fmla="*/ 650 w 9889"/>
                      <a:gd name="connsiteY15" fmla="*/ 9914 h 13025"/>
                      <a:gd name="connsiteX16" fmla="*/ 2679 w 9889"/>
                      <a:gd name="connsiteY16" fmla="*/ 10455 h 13025"/>
                      <a:gd name="connsiteX17" fmla="*/ 3625 w 9889"/>
                      <a:gd name="connsiteY17" fmla="*/ 11537 h 13025"/>
                      <a:gd name="connsiteX18" fmla="*/ 4302 w 9889"/>
                      <a:gd name="connsiteY18" fmla="*/ 11943 h 13025"/>
                      <a:gd name="connsiteX19" fmla="*/ 5249 w 9889"/>
                      <a:gd name="connsiteY19" fmla="*/ 12890 h 13025"/>
                      <a:gd name="connsiteX20" fmla="*/ 7278 w 9889"/>
                      <a:gd name="connsiteY20" fmla="*/ 12484 h 13025"/>
                      <a:gd name="connsiteX21" fmla="*/ 7683 w 9889"/>
                      <a:gd name="connsiteY21" fmla="*/ 11537 h 13025"/>
                      <a:gd name="connsiteX22" fmla="*/ 8495 w 9889"/>
                      <a:gd name="connsiteY22" fmla="*/ 10725 h 13025"/>
                      <a:gd name="connsiteX23" fmla="*/ 8360 w 9889"/>
                      <a:gd name="connsiteY23" fmla="*/ 9914 h 13025"/>
                      <a:gd name="connsiteX24" fmla="*/ 9442 w 9889"/>
                      <a:gd name="connsiteY24" fmla="*/ 9373 h 13025"/>
                      <a:gd name="connsiteX25" fmla="*/ 9712 w 9889"/>
                      <a:gd name="connsiteY25" fmla="*/ 7615 h 13025"/>
                      <a:gd name="connsiteX26" fmla="*/ 7819 w 9889"/>
                      <a:gd name="connsiteY26" fmla="*/ 6668 h 13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889" h="13025">
                        <a:moveTo>
                          <a:pt x="7819" y="6668"/>
                        </a:moveTo>
                        <a:cubicBezTo>
                          <a:pt x="7819" y="5721"/>
                          <a:pt x="7007" y="5315"/>
                          <a:pt x="6060" y="5450"/>
                        </a:cubicBezTo>
                        <a:cubicBezTo>
                          <a:pt x="6060" y="4774"/>
                          <a:pt x="6195" y="4098"/>
                          <a:pt x="5925" y="3692"/>
                        </a:cubicBezTo>
                        <a:cubicBezTo>
                          <a:pt x="5790" y="3422"/>
                          <a:pt x="5655" y="3422"/>
                          <a:pt x="5384" y="3286"/>
                        </a:cubicBezTo>
                        <a:cubicBezTo>
                          <a:pt x="5249" y="3286"/>
                          <a:pt x="5113" y="3286"/>
                          <a:pt x="5113" y="3151"/>
                        </a:cubicBezTo>
                        <a:cubicBezTo>
                          <a:pt x="5113" y="3016"/>
                          <a:pt x="5249" y="2475"/>
                          <a:pt x="5384" y="2475"/>
                        </a:cubicBezTo>
                        <a:cubicBezTo>
                          <a:pt x="5384" y="1663"/>
                          <a:pt x="4166" y="852"/>
                          <a:pt x="3625" y="1257"/>
                        </a:cubicBezTo>
                        <a:cubicBezTo>
                          <a:pt x="3355" y="446"/>
                          <a:pt x="2408" y="-366"/>
                          <a:pt x="1596" y="175"/>
                        </a:cubicBezTo>
                        <a:cubicBezTo>
                          <a:pt x="785" y="581"/>
                          <a:pt x="920" y="1933"/>
                          <a:pt x="1191" y="2745"/>
                        </a:cubicBezTo>
                        <a:cubicBezTo>
                          <a:pt x="515" y="3016"/>
                          <a:pt x="-297" y="3692"/>
                          <a:pt x="109" y="4639"/>
                        </a:cubicBezTo>
                        <a:cubicBezTo>
                          <a:pt x="244" y="5045"/>
                          <a:pt x="785" y="5180"/>
                          <a:pt x="920" y="5586"/>
                        </a:cubicBezTo>
                        <a:cubicBezTo>
                          <a:pt x="1191" y="6127"/>
                          <a:pt x="920" y="6262"/>
                          <a:pt x="785" y="6532"/>
                        </a:cubicBezTo>
                        <a:cubicBezTo>
                          <a:pt x="785" y="6803"/>
                          <a:pt x="785" y="6803"/>
                          <a:pt x="920" y="7074"/>
                        </a:cubicBezTo>
                        <a:cubicBezTo>
                          <a:pt x="1056" y="7479"/>
                          <a:pt x="1056" y="7615"/>
                          <a:pt x="785" y="8020"/>
                        </a:cubicBezTo>
                        <a:cubicBezTo>
                          <a:pt x="650" y="8155"/>
                          <a:pt x="650" y="8291"/>
                          <a:pt x="515" y="8562"/>
                        </a:cubicBezTo>
                        <a:cubicBezTo>
                          <a:pt x="379" y="8967"/>
                          <a:pt x="515" y="9508"/>
                          <a:pt x="650" y="9914"/>
                        </a:cubicBezTo>
                        <a:cubicBezTo>
                          <a:pt x="1056" y="10725"/>
                          <a:pt x="1867" y="10861"/>
                          <a:pt x="2679" y="10455"/>
                        </a:cubicBezTo>
                        <a:cubicBezTo>
                          <a:pt x="2679" y="10996"/>
                          <a:pt x="2949" y="11402"/>
                          <a:pt x="3625" y="11537"/>
                        </a:cubicBezTo>
                        <a:cubicBezTo>
                          <a:pt x="4166" y="11672"/>
                          <a:pt x="4166" y="11402"/>
                          <a:pt x="4302" y="11943"/>
                        </a:cubicBezTo>
                        <a:cubicBezTo>
                          <a:pt x="4572" y="12349"/>
                          <a:pt x="4708" y="12619"/>
                          <a:pt x="5249" y="12890"/>
                        </a:cubicBezTo>
                        <a:cubicBezTo>
                          <a:pt x="5925" y="13160"/>
                          <a:pt x="6601" y="13025"/>
                          <a:pt x="7278" y="12484"/>
                        </a:cubicBezTo>
                        <a:cubicBezTo>
                          <a:pt x="7548" y="12214"/>
                          <a:pt x="7819" y="11808"/>
                          <a:pt x="7683" y="11537"/>
                        </a:cubicBezTo>
                        <a:cubicBezTo>
                          <a:pt x="8089" y="11402"/>
                          <a:pt x="8360" y="11131"/>
                          <a:pt x="8495" y="10725"/>
                        </a:cubicBezTo>
                        <a:cubicBezTo>
                          <a:pt x="8495" y="10455"/>
                          <a:pt x="8225" y="10049"/>
                          <a:pt x="8360" y="9914"/>
                        </a:cubicBezTo>
                        <a:cubicBezTo>
                          <a:pt x="8495" y="9644"/>
                          <a:pt x="9171" y="9508"/>
                          <a:pt x="9442" y="9373"/>
                        </a:cubicBezTo>
                        <a:cubicBezTo>
                          <a:pt x="9983" y="8967"/>
                          <a:pt x="9983" y="8291"/>
                          <a:pt x="9712" y="7615"/>
                        </a:cubicBezTo>
                        <a:cubicBezTo>
                          <a:pt x="9036" y="6803"/>
                          <a:pt x="8495" y="6668"/>
                          <a:pt x="7819" y="666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609" name="Freeform: Shape 6447">
                    <a:extLst>
                      <a:ext uri="{FF2B5EF4-FFF2-40B4-BE49-F238E27FC236}">
                        <a16:creationId xmlns:a16="http://schemas.microsoft.com/office/drawing/2014/main" id="{2BA50055-196E-4C2E-A0C3-37580EA63C69}"/>
                      </a:ext>
                    </a:extLst>
                  </p:cNvPr>
                  <p:cNvSpPr/>
                  <p:nvPr/>
                </p:nvSpPr>
                <p:spPr>
                  <a:xfrm>
                    <a:off x="8058226" y="5145483"/>
                    <a:ext cx="3020" cy="4840"/>
                  </a:xfrm>
                  <a:custGeom>
                    <a:avLst/>
                    <a:gdLst>
                      <a:gd name="connsiteX0" fmla="*/ 2374 w 3020"/>
                      <a:gd name="connsiteY0" fmla="*/ 3217 h 4840"/>
                      <a:gd name="connsiteX1" fmla="*/ 2914 w 3020"/>
                      <a:gd name="connsiteY1" fmla="*/ 1323 h 4840"/>
                      <a:gd name="connsiteX2" fmla="*/ 1968 w 3020"/>
                      <a:gd name="connsiteY2" fmla="*/ 647 h 4840"/>
                      <a:gd name="connsiteX3" fmla="*/ 615 w 3020"/>
                      <a:gd name="connsiteY3" fmla="*/ 106 h 4840"/>
                      <a:gd name="connsiteX4" fmla="*/ 480 w 3020"/>
                      <a:gd name="connsiteY4" fmla="*/ 2135 h 4840"/>
                      <a:gd name="connsiteX5" fmla="*/ 344 w 3020"/>
                      <a:gd name="connsiteY5" fmla="*/ 3353 h 4840"/>
                      <a:gd name="connsiteX6" fmla="*/ 1021 w 3020"/>
                      <a:gd name="connsiteY6" fmla="*/ 3893 h 4840"/>
                      <a:gd name="connsiteX7" fmla="*/ 1291 w 3020"/>
                      <a:gd name="connsiteY7" fmla="*/ 4435 h 4840"/>
                      <a:gd name="connsiteX8" fmla="*/ 1968 w 3020"/>
                      <a:gd name="connsiteY8" fmla="*/ 4840 h 4840"/>
                      <a:gd name="connsiteX9" fmla="*/ 2374 w 3020"/>
                      <a:gd name="connsiteY9" fmla="*/ 3217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0" h="4840">
                        <a:moveTo>
                          <a:pt x="2374" y="3217"/>
                        </a:moveTo>
                        <a:cubicBezTo>
                          <a:pt x="2914" y="2811"/>
                          <a:pt x="3185" y="2000"/>
                          <a:pt x="2914" y="1323"/>
                        </a:cubicBezTo>
                        <a:cubicBezTo>
                          <a:pt x="2779" y="918"/>
                          <a:pt x="2374" y="647"/>
                          <a:pt x="1968" y="647"/>
                        </a:cubicBezTo>
                        <a:cubicBezTo>
                          <a:pt x="1832" y="106"/>
                          <a:pt x="1021" y="-164"/>
                          <a:pt x="615" y="106"/>
                        </a:cubicBezTo>
                        <a:cubicBezTo>
                          <a:pt x="-196" y="512"/>
                          <a:pt x="74" y="1459"/>
                          <a:pt x="480" y="2135"/>
                        </a:cubicBezTo>
                        <a:cubicBezTo>
                          <a:pt x="-61" y="2406"/>
                          <a:pt x="-196" y="2946"/>
                          <a:pt x="344" y="3353"/>
                        </a:cubicBezTo>
                        <a:cubicBezTo>
                          <a:pt x="480" y="3488"/>
                          <a:pt x="885" y="3623"/>
                          <a:pt x="1021" y="3893"/>
                        </a:cubicBezTo>
                        <a:cubicBezTo>
                          <a:pt x="1156" y="4029"/>
                          <a:pt x="1021" y="4299"/>
                          <a:pt x="1291" y="4435"/>
                        </a:cubicBezTo>
                        <a:cubicBezTo>
                          <a:pt x="1427" y="4570"/>
                          <a:pt x="1697" y="4840"/>
                          <a:pt x="1968" y="4840"/>
                        </a:cubicBezTo>
                        <a:cubicBezTo>
                          <a:pt x="2644" y="4840"/>
                          <a:pt x="2914" y="3488"/>
                          <a:pt x="2374" y="3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567" name="Graphic 2">
                  <a:extLst>
                    <a:ext uri="{FF2B5EF4-FFF2-40B4-BE49-F238E27FC236}">
                      <a16:creationId xmlns:a16="http://schemas.microsoft.com/office/drawing/2014/main" id="{2635AD04-5DD5-2DE5-1FBB-3ECA656D45EF}"/>
                    </a:ext>
                  </a:extLst>
                </p:cNvPr>
                <p:cNvGrpSpPr/>
                <p:nvPr/>
              </p:nvGrpSpPr>
              <p:grpSpPr>
                <a:xfrm>
                  <a:off x="8053911" y="5068760"/>
                  <a:ext cx="13262" cy="79533"/>
                  <a:chOff x="8053911" y="5068760"/>
                  <a:chExt cx="13262" cy="79533"/>
                </a:xfrm>
                <a:solidFill>
                  <a:srgbClr val="85B126"/>
                </a:solidFill>
              </p:grpSpPr>
              <p:sp>
                <p:nvSpPr>
                  <p:cNvPr id="570" name="Freeform: Shape 6408">
                    <a:extLst>
                      <a:ext uri="{FF2B5EF4-FFF2-40B4-BE49-F238E27FC236}">
                        <a16:creationId xmlns:a16="http://schemas.microsoft.com/office/drawing/2014/main" id="{91E98D07-137A-75E3-BEA8-E04743010B9D}"/>
                      </a:ext>
                    </a:extLst>
                  </p:cNvPr>
                  <p:cNvSpPr/>
                  <p:nvPr/>
                </p:nvSpPr>
                <p:spPr>
                  <a:xfrm>
                    <a:off x="8057300" y="5068760"/>
                    <a:ext cx="1375" cy="1644"/>
                  </a:xfrm>
                  <a:custGeom>
                    <a:avLst/>
                    <a:gdLst>
                      <a:gd name="connsiteX0" fmla="*/ 1000 w 1375"/>
                      <a:gd name="connsiteY0" fmla="*/ 1623 h 1644"/>
                      <a:gd name="connsiteX1" fmla="*/ 594 w 1375"/>
                      <a:gd name="connsiteY1" fmla="*/ 0 h 1644"/>
                      <a:gd name="connsiteX2" fmla="*/ 459 w 1375"/>
                      <a:gd name="connsiteY2" fmla="*/ 0 h 1644"/>
                      <a:gd name="connsiteX3" fmla="*/ 324 w 1375"/>
                      <a:gd name="connsiteY3" fmla="*/ 0 h 1644"/>
                      <a:gd name="connsiteX4" fmla="*/ 53 w 1375"/>
                      <a:gd name="connsiteY4" fmla="*/ 676 h 1644"/>
                      <a:gd name="connsiteX5" fmla="*/ 1000 w 1375"/>
                      <a:gd name="connsiteY5" fmla="*/ 1623 h 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44">
                        <a:moveTo>
                          <a:pt x="1000" y="1623"/>
                        </a:moveTo>
                        <a:cubicBezTo>
                          <a:pt x="1811" y="1488"/>
                          <a:pt x="1135" y="0"/>
                          <a:pt x="594" y="0"/>
                        </a:cubicBezTo>
                        <a:cubicBezTo>
                          <a:pt x="594" y="0"/>
                          <a:pt x="459" y="0"/>
                          <a:pt x="459" y="0"/>
                        </a:cubicBezTo>
                        <a:cubicBezTo>
                          <a:pt x="459" y="0"/>
                          <a:pt x="324" y="0"/>
                          <a:pt x="324" y="0"/>
                        </a:cubicBezTo>
                        <a:cubicBezTo>
                          <a:pt x="53" y="135"/>
                          <a:pt x="-82" y="406"/>
                          <a:pt x="53" y="676"/>
                        </a:cubicBezTo>
                        <a:cubicBezTo>
                          <a:pt x="53" y="1217"/>
                          <a:pt x="459" y="1758"/>
                          <a:pt x="1000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1" name="Freeform: Shape 6409">
                    <a:extLst>
                      <a:ext uri="{FF2B5EF4-FFF2-40B4-BE49-F238E27FC236}">
                        <a16:creationId xmlns:a16="http://schemas.microsoft.com/office/drawing/2014/main" id="{44634093-7C77-4D39-5483-A027B166F101}"/>
                      </a:ext>
                    </a:extLst>
                  </p:cNvPr>
                  <p:cNvSpPr/>
                  <p:nvPr/>
                </p:nvSpPr>
                <p:spPr>
                  <a:xfrm>
                    <a:off x="8058400" y="5070789"/>
                    <a:ext cx="981" cy="1103"/>
                  </a:xfrm>
                  <a:custGeom>
                    <a:avLst/>
                    <a:gdLst>
                      <a:gd name="connsiteX0" fmla="*/ 35 w 981"/>
                      <a:gd name="connsiteY0" fmla="*/ 406 h 1103"/>
                      <a:gd name="connsiteX1" fmla="*/ 576 w 981"/>
                      <a:gd name="connsiteY1" fmla="*/ 1082 h 1103"/>
                      <a:gd name="connsiteX2" fmla="*/ 982 w 981"/>
                      <a:gd name="connsiteY2" fmla="*/ 406 h 1103"/>
                      <a:gd name="connsiteX3" fmla="*/ 711 w 981"/>
                      <a:gd name="connsiteY3" fmla="*/ 0 h 1103"/>
                      <a:gd name="connsiteX4" fmla="*/ 441 w 981"/>
                      <a:gd name="connsiteY4" fmla="*/ 0 h 1103"/>
                      <a:gd name="connsiteX5" fmla="*/ 35 w 981"/>
                      <a:gd name="connsiteY5" fmla="*/ 406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1" h="1103">
                        <a:moveTo>
                          <a:pt x="35" y="406"/>
                        </a:moveTo>
                        <a:cubicBezTo>
                          <a:pt x="-100" y="677"/>
                          <a:pt x="170" y="1217"/>
                          <a:pt x="576" y="1082"/>
                        </a:cubicBezTo>
                        <a:cubicBezTo>
                          <a:pt x="847" y="1082"/>
                          <a:pt x="982" y="677"/>
                          <a:pt x="982" y="406"/>
                        </a:cubicBezTo>
                        <a:cubicBezTo>
                          <a:pt x="982" y="271"/>
                          <a:pt x="847" y="135"/>
                          <a:pt x="711" y="0"/>
                        </a:cubicBezTo>
                        <a:cubicBezTo>
                          <a:pt x="576" y="0"/>
                          <a:pt x="441" y="0"/>
                          <a:pt x="441" y="0"/>
                        </a:cubicBezTo>
                        <a:cubicBezTo>
                          <a:pt x="170" y="0"/>
                          <a:pt x="35" y="271"/>
                          <a:pt x="35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2" name="Freeform: Shape 6410">
                    <a:extLst>
                      <a:ext uri="{FF2B5EF4-FFF2-40B4-BE49-F238E27FC236}">
                        <a16:creationId xmlns:a16="http://schemas.microsoft.com/office/drawing/2014/main" id="{9288B3D9-F91E-E83D-0A01-89AC21AA6D1B}"/>
                      </a:ext>
                    </a:extLst>
                  </p:cNvPr>
                  <p:cNvSpPr/>
                  <p:nvPr/>
                </p:nvSpPr>
                <p:spPr>
                  <a:xfrm>
                    <a:off x="8057158" y="5077146"/>
                    <a:ext cx="2985" cy="4388"/>
                  </a:xfrm>
                  <a:custGeom>
                    <a:avLst/>
                    <a:gdLst>
                      <a:gd name="connsiteX0" fmla="*/ 1413 w 2985"/>
                      <a:gd name="connsiteY0" fmla="*/ 0 h 4388"/>
                      <a:gd name="connsiteX1" fmla="*/ 601 w 2985"/>
                      <a:gd name="connsiteY1" fmla="*/ 1623 h 4388"/>
                      <a:gd name="connsiteX2" fmla="*/ 195 w 2985"/>
                      <a:gd name="connsiteY2" fmla="*/ 2840 h 4388"/>
                      <a:gd name="connsiteX3" fmla="*/ 1278 w 2985"/>
                      <a:gd name="connsiteY3" fmla="*/ 3382 h 4388"/>
                      <a:gd name="connsiteX4" fmla="*/ 1818 w 2985"/>
                      <a:gd name="connsiteY4" fmla="*/ 4193 h 4388"/>
                      <a:gd name="connsiteX5" fmla="*/ 2901 w 2985"/>
                      <a:gd name="connsiteY5" fmla="*/ 3787 h 4388"/>
                      <a:gd name="connsiteX6" fmla="*/ 2089 w 2985"/>
                      <a:gd name="connsiteY6" fmla="*/ 1894 h 4388"/>
                      <a:gd name="connsiteX7" fmla="*/ 2089 w 2985"/>
                      <a:gd name="connsiteY7" fmla="*/ 947 h 4388"/>
                      <a:gd name="connsiteX8" fmla="*/ 1413 w 2985"/>
                      <a:gd name="connsiteY8" fmla="*/ 0 h 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388">
                        <a:moveTo>
                          <a:pt x="1413" y="0"/>
                        </a:moveTo>
                        <a:cubicBezTo>
                          <a:pt x="736" y="135"/>
                          <a:pt x="466" y="1082"/>
                          <a:pt x="601" y="1623"/>
                        </a:cubicBezTo>
                        <a:cubicBezTo>
                          <a:pt x="60" y="1758"/>
                          <a:pt x="-210" y="2300"/>
                          <a:pt x="195" y="2840"/>
                        </a:cubicBezTo>
                        <a:cubicBezTo>
                          <a:pt x="466" y="3246"/>
                          <a:pt x="872" y="3111"/>
                          <a:pt x="1278" y="3382"/>
                        </a:cubicBezTo>
                        <a:cubicBezTo>
                          <a:pt x="1683" y="3517"/>
                          <a:pt x="1548" y="3923"/>
                          <a:pt x="1818" y="4193"/>
                        </a:cubicBezTo>
                        <a:cubicBezTo>
                          <a:pt x="2224" y="4599"/>
                          <a:pt x="2765" y="4328"/>
                          <a:pt x="2901" y="3787"/>
                        </a:cubicBezTo>
                        <a:cubicBezTo>
                          <a:pt x="3171" y="2976"/>
                          <a:pt x="2765" y="2435"/>
                          <a:pt x="2089" y="1894"/>
                        </a:cubicBezTo>
                        <a:cubicBezTo>
                          <a:pt x="2360" y="1623"/>
                          <a:pt x="2495" y="1217"/>
                          <a:pt x="2089" y="947"/>
                        </a:cubicBezTo>
                        <a:cubicBezTo>
                          <a:pt x="2360" y="541"/>
                          <a:pt x="2089" y="0"/>
                          <a:pt x="1413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3" name="Freeform: Shape 6411">
                    <a:extLst>
                      <a:ext uri="{FF2B5EF4-FFF2-40B4-BE49-F238E27FC236}">
                        <a16:creationId xmlns:a16="http://schemas.microsoft.com/office/drawing/2014/main" id="{D7E14892-DB2F-106D-6489-C8388FE450AC}"/>
                      </a:ext>
                    </a:extLst>
                  </p:cNvPr>
                  <p:cNvSpPr/>
                  <p:nvPr/>
                </p:nvSpPr>
                <p:spPr>
                  <a:xfrm>
                    <a:off x="8057994" y="5081724"/>
                    <a:ext cx="1522" cy="1422"/>
                  </a:xfrm>
                  <a:custGeom>
                    <a:avLst/>
                    <a:gdLst>
                      <a:gd name="connsiteX0" fmla="*/ 576 w 1522"/>
                      <a:gd name="connsiteY0" fmla="*/ 1374 h 1422"/>
                      <a:gd name="connsiteX1" fmla="*/ 1523 w 1522"/>
                      <a:gd name="connsiteY1" fmla="*/ 833 h 1422"/>
                      <a:gd name="connsiteX2" fmla="*/ 576 w 1522"/>
                      <a:gd name="connsiteY2" fmla="*/ 21 h 1422"/>
                      <a:gd name="connsiteX3" fmla="*/ 35 w 1522"/>
                      <a:gd name="connsiteY3" fmla="*/ 292 h 1422"/>
                      <a:gd name="connsiteX4" fmla="*/ 576 w 1522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" h="1422">
                        <a:moveTo>
                          <a:pt x="576" y="1374"/>
                        </a:moveTo>
                        <a:cubicBezTo>
                          <a:pt x="982" y="1509"/>
                          <a:pt x="1523" y="1374"/>
                          <a:pt x="1523" y="833"/>
                        </a:cubicBezTo>
                        <a:cubicBezTo>
                          <a:pt x="1523" y="427"/>
                          <a:pt x="982" y="-114"/>
                          <a:pt x="576" y="21"/>
                        </a:cubicBezTo>
                        <a:cubicBezTo>
                          <a:pt x="441" y="21"/>
                          <a:pt x="170" y="21"/>
                          <a:pt x="35" y="292"/>
                        </a:cubicBezTo>
                        <a:cubicBezTo>
                          <a:pt x="-100" y="698"/>
                          <a:pt x="170" y="1238"/>
                          <a:pt x="576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4" name="Freeform: Shape 6412">
                    <a:extLst>
                      <a:ext uri="{FF2B5EF4-FFF2-40B4-BE49-F238E27FC236}">
                        <a16:creationId xmlns:a16="http://schemas.microsoft.com/office/drawing/2014/main" id="{166B3586-D169-2005-FA50-846B3D9EF67F}"/>
                      </a:ext>
                    </a:extLst>
                  </p:cNvPr>
                  <p:cNvSpPr/>
                  <p:nvPr/>
                </p:nvSpPr>
                <p:spPr>
                  <a:xfrm>
                    <a:off x="8059247" y="5083123"/>
                    <a:ext cx="1169" cy="1245"/>
                  </a:xfrm>
                  <a:custGeom>
                    <a:avLst/>
                    <a:gdLst>
                      <a:gd name="connsiteX0" fmla="*/ 135 w 1169"/>
                      <a:gd name="connsiteY0" fmla="*/ 245 h 1245"/>
                      <a:gd name="connsiteX1" fmla="*/ 135 w 1169"/>
                      <a:gd name="connsiteY1" fmla="*/ 516 h 1245"/>
                      <a:gd name="connsiteX2" fmla="*/ 0 w 1169"/>
                      <a:gd name="connsiteY2" fmla="*/ 922 h 1245"/>
                      <a:gd name="connsiteX3" fmla="*/ 541 w 1169"/>
                      <a:gd name="connsiteY3" fmla="*/ 1192 h 1245"/>
                      <a:gd name="connsiteX4" fmla="*/ 1082 w 1169"/>
                      <a:gd name="connsiteY4" fmla="*/ 380 h 1245"/>
                      <a:gd name="connsiteX5" fmla="*/ 135 w 1169"/>
                      <a:gd name="connsiteY5" fmla="*/ 245 h 1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9" h="1245">
                        <a:moveTo>
                          <a:pt x="135" y="245"/>
                        </a:moveTo>
                        <a:cubicBezTo>
                          <a:pt x="135" y="245"/>
                          <a:pt x="0" y="380"/>
                          <a:pt x="135" y="516"/>
                        </a:cubicBezTo>
                        <a:cubicBezTo>
                          <a:pt x="0" y="651"/>
                          <a:pt x="0" y="786"/>
                          <a:pt x="0" y="922"/>
                        </a:cubicBezTo>
                        <a:cubicBezTo>
                          <a:pt x="0" y="1192"/>
                          <a:pt x="270" y="1327"/>
                          <a:pt x="541" y="1192"/>
                        </a:cubicBezTo>
                        <a:cubicBezTo>
                          <a:pt x="947" y="1192"/>
                          <a:pt x="1353" y="786"/>
                          <a:pt x="1082" y="380"/>
                        </a:cubicBezTo>
                        <a:cubicBezTo>
                          <a:pt x="812" y="-25"/>
                          <a:pt x="406" y="-161"/>
                          <a:pt x="135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5" name="Freeform: Shape 6413">
                    <a:extLst>
                      <a:ext uri="{FF2B5EF4-FFF2-40B4-BE49-F238E27FC236}">
                        <a16:creationId xmlns:a16="http://schemas.microsoft.com/office/drawing/2014/main" id="{DA1F7A32-FA89-1E9F-C204-8A976369D50C}"/>
                      </a:ext>
                    </a:extLst>
                  </p:cNvPr>
                  <p:cNvSpPr/>
                  <p:nvPr/>
                </p:nvSpPr>
                <p:spPr>
                  <a:xfrm>
                    <a:off x="8058820" y="5085398"/>
                    <a:ext cx="1750" cy="1773"/>
                  </a:xfrm>
                  <a:custGeom>
                    <a:avLst/>
                    <a:gdLst>
                      <a:gd name="connsiteX0" fmla="*/ 968 w 1750"/>
                      <a:gd name="connsiteY0" fmla="*/ 0 h 1773"/>
                      <a:gd name="connsiteX1" fmla="*/ 697 w 1750"/>
                      <a:gd name="connsiteY1" fmla="*/ 0 h 1773"/>
                      <a:gd name="connsiteX2" fmla="*/ 427 w 1750"/>
                      <a:gd name="connsiteY2" fmla="*/ 0 h 1773"/>
                      <a:gd name="connsiteX3" fmla="*/ 21 w 1750"/>
                      <a:gd name="connsiteY3" fmla="*/ 541 h 1773"/>
                      <a:gd name="connsiteX4" fmla="*/ 1103 w 1750"/>
                      <a:gd name="connsiteY4" fmla="*/ 1758 h 1773"/>
                      <a:gd name="connsiteX5" fmla="*/ 1644 w 1750"/>
                      <a:gd name="connsiteY5" fmla="*/ 541 h 1773"/>
                      <a:gd name="connsiteX6" fmla="*/ 968 w 1750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0" h="1773">
                        <a:moveTo>
                          <a:pt x="968" y="0"/>
                        </a:moveTo>
                        <a:cubicBezTo>
                          <a:pt x="832" y="0"/>
                          <a:pt x="832" y="0"/>
                          <a:pt x="697" y="0"/>
                        </a:cubicBezTo>
                        <a:cubicBezTo>
                          <a:pt x="562" y="0"/>
                          <a:pt x="562" y="0"/>
                          <a:pt x="427" y="0"/>
                        </a:cubicBezTo>
                        <a:cubicBezTo>
                          <a:pt x="156" y="0"/>
                          <a:pt x="21" y="270"/>
                          <a:pt x="21" y="541"/>
                        </a:cubicBezTo>
                        <a:cubicBezTo>
                          <a:pt x="-114" y="1082"/>
                          <a:pt x="427" y="1893"/>
                          <a:pt x="1103" y="1758"/>
                        </a:cubicBezTo>
                        <a:cubicBezTo>
                          <a:pt x="1644" y="1623"/>
                          <a:pt x="1914" y="947"/>
                          <a:pt x="1644" y="541"/>
                        </a:cubicBezTo>
                        <a:cubicBezTo>
                          <a:pt x="1509" y="135"/>
                          <a:pt x="1238" y="0"/>
                          <a:pt x="968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6" name="Freeform: Shape 6414">
                    <a:extLst>
                      <a:ext uri="{FF2B5EF4-FFF2-40B4-BE49-F238E27FC236}">
                        <a16:creationId xmlns:a16="http://schemas.microsoft.com/office/drawing/2014/main" id="{102D964C-3CC2-B45E-509B-8F1E5E94132B}"/>
                      </a:ext>
                    </a:extLst>
                  </p:cNvPr>
                  <p:cNvSpPr/>
                  <p:nvPr/>
                </p:nvSpPr>
                <p:spPr>
                  <a:xfrm>
                    <a:off x="8058693" y="5087932"/>
                    <a:ext cx="1121" cy="982"/>
                  </a:xfrm>
                  <a:custGeom>
                    <a:avLst/>
                    <a:gdLst>
                      <a:gd name="connsiteX0" fmla="*/ 553 w 1121"/>
                      <a:gd name="connsiteY0" fmla="*/ 983 h 982"/>
                      <a:gd name="connsiteX1" fmla="*/ 1095 w 1121"/>
                      <a:gd name="connsiteY1" fmla="*/ 442 h 982"/>
                      <a:gd name="connsiteX2" fmla="*/ 283 w 1121"/>
                      <a:gd name="connsiteY2" fmla="*/ 36 h 982"/>
                      <a:gd name="connsiteX3" fmla="*/ 148 w 1121"/>
                      <a:gd name="connsiteY3" fmla="*/ 848 h 982"/>
                      <a:gd name="connsiteX4" fmla="*/ 553 w 1121"/>
                      <a:gd name="connsiteY4" fmla="*/ 983 h 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" h="982">
                        <a:moveTo>
                          <a:pt x="553" y="983"/>
                        </a:moveTo>
                        <a:cubicBezTo>
                          <a:pt x="824" y="983"/>
                          <a:pt x="1230" y="712"/>
                          <a:pt x="1095" y="442"/>
                        </a:cubicBezTo>
                        <a:cubicBezTo>
                          <a:pt x="959" y="171"/>
                          <a:pt x="553" y="-99"/>
                          <a:pt x="283" y="36"/>
                        </a:cubicBezTo>
                        <a:cubicBezTo>
                          <a:pt x="12" y="171"/>
                          <a:pt x="-123" y="577"/>
                          <a:pt x="148" y="848"/>
                        </a:cubicBezTo>
                        <a:cubicBezTo>
                          <a:pt x="283" y="983"/>
                          <a:pt x="418" y="983"/>
                          <a:pt x="553" y="9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7" name="Freeform: Shape 6415">
                    <a:extLst>
                      <a:ext uri="{FF2B5EF4-FFF2-40B4-BE49-F238E27FC236}">
                        <a16:creationId xmlns:a16="http://schemas.microsoft.com/office/drawing/2014/main" id="{F9497227-5765-609D-E4DC-65A216213762}"/>
                      </a:ext>
                    </a:extLst>
                  </p:cNvPr>
                  <p:cNvSpPr/>
                  <p:nvPr/>
                </p:nvSpPr>
                <p:spPr>
                  <a:xfrm>
                    <a:off x="8058247" y="5089399"/>
                    <a:ext cx="2559" cy="2111"/>
                  </a:xfrm>
                  <a:custGeom>
                    <a:avLst/>
                    <a:gdLst>
                      <a:gd name="connsiteX0" fmla="*/ 1541 w 2559"/>
                      <a:gd name="connsiteY0" fmla="*/ 191 h 2111"/>
                      <a:gd name="connsiteX1" fmla="*/ 1135 w 2559"/>
                      <a:gd name="connsiteY1" fmla="*/ 462 h 2111"/>
                      <a:gd name="connsiteX2" fmla="*/ 1000 w 2559"/>
                      <a:gd name="connsiteY2" fmla="*/ 191 h 2111"/>
                      <a:gd name="connsiteX3" fmla="*/ 323 w 2559"/>
                      <a:gd name="connsiteY3" fmla="*/ 56 h 2111"/>
                      <a:gd name="connsiteX4" fmla="*/ 53 w 2559"/>
                      <a:gd name="connsiteY4" fmla="*/ 868 h 2111"/>
                      <a:gd name="connsiteX5" fmla="*/ 865 w 2559"/>
                      <a:gd name="connsiteY5" fmla="*/ 1409 h 2111"/>
                      <a:gd name="connsiteX6" fmla="*/ 1676 w 2559"/>
                      <a:gd name="connsiteY6" fmla="*/ 2085 h 2111"/>
                      <a:gd name="connsiteX7" fmla="*/ 2488 w 2559"/>
                      <a:gd name="connsiteY7" fmla="*/ 597 h 2111"/>
                      <a:gd name="connsiteX8" fmla="*/ 1541 w 2559"/>
                      <a:gd name="connsiteY8" fmla="*/ 191 h 2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9" h="2111">
                        <a:moveTo>
                          <a:pt x="1541" y="191"/>
                        </a:moveTo>
                        <a:cubicBezTo>
                          <a:pt x="1406" y="326"/>
                          <a:pt x="1270" y="326"/>
                          <a:pt x="1135" y="462"/>
                        </a:cubicBezTo>
                        <a:cubicBezTo>
                          <a:pt x="1135" y="326"/>
                          <a:pt x="1000" y="326"/>
                          <a:pt x="1000" y="191"/>
                        </a:cubicBezTo>
                        <a:cubicBezTo>
                          <a:pt x="865" y="56"/>
                          <a:pt x="459" y="-79"/>
                          <a:pt x="323" y="56"/>
                        </a:cubicBezTo>
                        <a:cubicBezTo>
                          <a:pt x="53" y="191"/>
                          <a:pt x="-82" y="597"/>
                          <a:pt x="53" y="868"/>
                        </a:cubicBezTo>
                        <a:cubicBezTo>
                          <a:pt x="189" y="1273"/>
                          <a:pt x="594" y="1409"/>
                          <a:pt x="865" y="1409"/>
                        </a:cubicBezTo>
                        <a:cubicBezTo>
                          <a:pt x="865" y="1815"/>
                          <a:pt x="1270" y="2220"/>
                          <a:pt x="1676" y="2085"/>
                        </a:cubicBezTo>
                        <a:cubicBezTo>
                          <a:pt x="2217" y="1950"/>
                          <a:pt x="2759" y="1138"/>
                          <a:pt x="2488" y="597"/>
                        </a:cubicBezTo>
                        <a:cubicBezTo>
                          <a:pt x="2353" y="56"/>
                          <a:pt x="1812" y="-79"/>
                          <a:pt x="1541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8" name="Freeform: Shape 6416">
                    <a:extLst>
                      <a:ext uri="{FF2B5EF4-FFF2-40B4-BE49-F238E27FC236}">
                        <a16:creationId xmlns:a16="http://schemas.microsoft.com/office/drawing/2014/main" id="{A3FB562B-D882-45A3-A8C8-68BC74D93920}"/>
                      </a:ext>
                    </a:extLst>
                  </p:cNvPr>
                  <p:cNvSpPr/>
                  <p:nvPr/>
                </p:nvSpPr>
                <p:spPr>
                  <a:xfrm>
                    <a:off x="8059822" y="5091972"/>
                    <a:ext cx="1183" cy="1326"/>
                  </a:xfrm>
                  <a:custGeom>
                    <a:avLst/>
                    <a:gdLst>
                      <a:gd name="connsiteX0" fmla="*/ 101 w 1183"/>
                      <a:gd name="connsiteY0" fmla="*/ 323 h 1326"/>
                      <a:gd name="connsiteX1" fmla="*/ 101 w 1183"/>
                      <a:gd name="connsiteY1" fmla="*/ 459 h 1326"/>
                      <a:gd name="connsiteX2" fmla="*/ 101 w 1183"/>
                      <a:gd name="connsiteY2" fmla="*/ 1135 h 1326"/>
                      <a:gd name="connsiteX3" fmla="*/ 778 w 1183"/>
                      <a:gd name="connsiteY3" fmla="*/ 1270 h 1326"/>
                      <a:gd name="connsiteX4" fmla="*/ 1184 w 1183"/>
                      <a:gd name="connsiteY4" fmla="*/ 729 h 1326"/>
                      <a:gd name="connsiteX5" fmla="*/ 913 w 1183"/>
                      <a:gd name="connsiteY5" fmla="*/ 53 h 1326"/>
                      <a:gd name="connsiteX6" fmla="*/ 101 w 1183"/>
                      <a:gd name="connsiteY6" fmla="*/ 323 h 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26">
                        <a:moveTo>
                          <a:pt x="101" y="323"/>
                        </a:moveTo>
                        <a:cubicBezTo>
                          <a:pt x="101" y="323"/>
                          <a:pt x="101" y="459"/>
                          <a:pt x="101" y="459"/>
                        </a:cubicBezTo>
                        <a:cubicBezTo>
                          <a:pt x="-34" y="729"/>
                          <a:pt x="-34" y="1000"/>
                          <a:pt x="101" y="1135"/>
                        </a:cubicBezTo>
                        <a:cubicBezTo>
                          <a:pt x="237" y="1270"/>
                          <a:pt x="642" y="1406"/>
                          <a:pt x="778" y="1270"/>
                        </a:cubicBezTo>
                        <a:cubicBezTo>
                          <a:pt x="1048" y="1135"/>
                          <a:pt x="1184" y="1000"/>
                          <a:pt x="1184" y="729"/>
                        </a:cubicBezTo>
                        <a:cubicBezTo>
                          <a:pt x="1184" y="459"/>
                          <a:pt x="1184" y="189"/>
                          <a:pt x="913" y="53"/>
                        </a:cubicBezTo>
                        <a:cubicBezTo>
                          <a:pt x="507" y="-82"/>
                          <a:pt x="237" y="53"/>
                          <a:pt x="101" y="3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79" name="Freeform: Shape 6417">
                    <a:extLst>
                      <a:ext uri="{FF2B5EF4-FFF2-40B4-BE49-F238E27FC236}">
                        <a16:creationId xmlns:a16="http://schemas.microsoft.com/office/drawing/2014/main" id="{F5176F39-5119-E151-4872-88FC929EEF6F}"/>
                      </a:ext>
                    </a:extLst>
                  </p:cNvPr>
                  <p:cNvSpPr/>
                  <p:nvPr/>
                </p:nvSpPr>
                <p:spPr>
                  <a:xfrm>
                    <a:off x="8057724" y="5096958"/>
                    <a:ext cx="2605" cy="1965"/>
                  </a:xfrm>
                  <a:custGeom>
                    <a:avLst/>
                    <a:gdLst>
                      <a:gd name="connsiteX0" fmla="*/ 35 w 2605"/>
                      <a:gd name="connsiteY0" fmla="*/ 1154 h 1965"/>
                      <a:gd name="connsiteX1" fmla="*/ 1523 w 2605"/>
                      <a:gd name="connsiteY1" fmla="*/ 1966 h 1965"/>
                      <a:gd name="connsiteX2" fmla="*/ 2605 w 2605"/>
                      <a:gd name="connsiteY2" fmla="*/ 883 h 1965"/>
                      <a:gd name="connsiteX3" fmla="*/ 1252 w 2605"/>
                      <a:gd name="connsiteY3" fmla="*/ 72 h 1965"/>
                      <a:gd name="connsiteX4" fmla="*/ 576 w 2605"/>
                      <a:gd name="connsiteY4" fmla="*/ 207 h 1965"/>
                      <a:gd name="connsiteX5" fmla="*/ 35 w 2605"/>
                      <a:gd name="connsiteY5" fmla="*/ 1154 h 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05" h="1965">
                        <a:moveTo>
                          <a:pt x="35" y="1154"/>
                        </a:moveTo>
                        <a:cubicBezTo>
                          <a:pt x="35" y="1830"/>
                          <a:pt x="982" y="1966"/>
                          <a:pt x="1523" y="1966"/>
                        </a:cubicBezTo>
                        <a:cubicBezTo>
                          <a:pt x="2064" y="1830"/>
                          <a:pt x="2605" y="1560"/>
                          <a:pt x="2605" y="883"/>
                        </a:cubicBezTo>
                        <a:cubicBezTo>
                          <a:pt x="2470" y="342"/>
                          <a:pt x="1794" y="-198"/>
                          <a:pt x="1252" y="72"/>
                        </a:cubicBezTo>
                        <a:cubicBezTo>
                          <a:pt x="982" y="72"/>
                          <a:pt x="712" y="72"/>
                          <a:pt x="576" y="207"/>
                        </a:cubicBezTo>
                        <a:cubicBezTo>
                          <a:pt x="170" y="478"/>
                          <a:pt x="-100" y="748"/>
                          <a:pt x="35" y="11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0" name="Freeform: Shape 6418">
                    <a:extLst>
                      <a:ext uri="{FF2B5EF4-FFF2-40B4-BE49-F238E27FC236}">
                        <a16:creationId xmlns:a16="http://schemas.microsoft.com/office/drawing/2014/main" id="{5C27F2A8-B1BC-2AFD-65D7-8F6DEE4143E3}"/>
                      </a:ext>
                    </a:extLst>
                  </p:cNvPr>
                  <p:cNvSpPr/>
                  <p:nvPr/>
                </p:nvSpPr>
                <p:spPr>
                  <a:xfrm>
                    <a:off x="8058244" y="5095567"/>
                    <a:ext cx="1299" cy="1247"/>
                  </a:xfrm>
                  <a:custGeom>
                    <a:avLst/>
                    <a:gdLst>
                      <a:gd name="connsiteX0" fmla="*/ 462 w 1299"/>
                      <a:gd name="connsiteY0" fmla="*/ 1192 h 1247"/>
                      <a:gd name="connsiteX1" fmla="*/ 1138 w 1299"/>
                      <a:gd name="connsiteY1" fmla="*/ 1057 h 1247"/>
                      <a:gd name="connsiteX2" fmla="*/ 191 w 1299"/>
                      <a:gd name="connsiteY2" fmla="*/ 110 h 1247"/>
                      <a:gd name="connsiteX3" fmla="*/ 56 w 1299"/>
                      <a:gd name="connsiteY3" fmla="*/ 651 h 1247"/>
                      <a:gd name="connsiteX4" fmla="*/ 191 w 1299"/>
                      <a:gd name="connsiteY4" fmla="*/ 921 h 1247"/>
                      <a:gd name="connsiteX5" fmla="*/ 462 w 1299"/>
                      <a:gd name="connsiteY5" fmla="*/ 1192 h 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247">
                        <a:moveTo>
                          <a:pt x="462" y="1192"/>
                        </a:moveTo>
                        <a:cubicBezTo>
                          <a:pt x="597" y="1327"/>
                          <a:pt x="1003" y="1192"/>
                          <a:pt x="1138" y="1057"/>
                        </a:cubicBezTo>
                        <a:cubicBezTo>
                          <a:pt x="1679" y="515"/>
                          <a:pt x="732" y="-296"/>
                          <a:pt x="191" y="110"/>
                        </a:cubicBezTo>
                        <a:cubicBezTo>
                          <a:pt x="56" y="245"/>
                          <a:pt x="-79" y="515"/>
                          <a:pt x="56" y="651"/>
                        </a:cubicBezTo>
                        <a:cubicBezTo>
                          <a:pt x="56" y="651"/>
                          <a:pt x="191" y="786"/>
                          <a:pt x="191" y="921"/>
                        </a:cubicBezTo>
                        <a:cubicBezTo>
                          <a:pt x="191" y="1057"/>
                          <a:pt x="326" y="1057"/>
                          <a:pt x="462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1" name="Freeform: Shape 6419">
                    <a:extLst>
                      <a:ext uri="{FF2B5EF4-FFF2-40B4-BE49-F238E27FC236}">
                        <a16:creationId xmlns:a16="http://schemas.microsoft.com/office/drawing/2014/main" id="{0BCECF72-0427-CEDF-A31C-D26DB3A25199}"/>
                      </a:ext>
                    </a:extLst>
                  </p:cNvPr>
                  <p:cNvSpPr/>
                  <p:nvPr/>
                </p:nvSpPr>
                <p:spPr>
                  <a:xfrm>
                    <a:off x="8059481" y="5098762"/>
                    <a:ext cx="1144" cy="1159"/>
                  </a:xfrm>
                  <a:custGeom>
                    <a:avLst/>
                    <a:gdLst>
                      <a:gd name="connsiteX0" fmla="*/ 36 w 1144"/>
                      <a:gd name="connsiteY0" fmla="*/ 703 h 1159"/>
                      <a:gd name="connsiteX1" fmla="*/ 307 w 1144"/>
                      <a:gd name="connsiteY1" fmla="*/ 1108 h 1159"/>
                      <a:gd name="connsiteX2" fmla="*/ 1118 w 1144"/>
                      <a:gd name="connsiteY2" fmla="*/ 703 h 1159"/>
                      <a:gd name="connsiteX3" fmla="*/ 442 w 1144"/>
                      <a:gd name="connsiteY3" fmla="*/ 27 h 1159"/>
                      <a:gd name="connsiteX4" fmla="*/ 36 w 1144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159">
                        <a:moveTo>
                          <a:pt x="36" y="703"/>
                        </a:moveTo>
                        <a:cubicBezTo>
                          <a:pt x="36" y="838"/>
                          <a:pt x="36" y="974"/>
                          <a:pt x="307" y="1108"/>
                        </a:cubicBezTo>
                        <a:cubicBezTo>
                          <a:pt x="577" y="1244"/>
                          <a:pt x="983" y="1108"/>
                          <a:pt x="1118" y="703"/>
                        </a:cubicBezTo>
                        <a:cubicBezTo>
                          <a:pt x="1253" y="297"/>
                          <a:pt x="848" y="-109"/>
                          <a:pt x="442" y="27"/>
                        </a:cubicBezTo>
                        <a:cubicBezTo>
                          <a:pt x="171" y="27"/>
                          <a:pt x="-99" y="432"/>
                          <a:pt x="36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2" name="Freeform: Shape 6420">
                    <a:extLst>
                      <a:ext uri="{FF2B5EF4-FFF2-40B4-BE49-F238E27FC236}">
                        <a16:creationId xmlns:a16="http://schemas.microsoft.com/office/drawing/2014/main" id="{050E3769-BCF8-451A-8D36-BBB7B68DD0FA}"/>
                      </a:ext>
                    </a:extLst>
                  </p:cNvPr>
                  <p:cNvSpPr/>
                  <p:nvPr/>
                </p:nvSpPr>
                <p:spPr>
                  <a:xfrm>
                    <a:off x="8059629" y="5101963"/>
                    <a:ext cx="3261" cy="5922"/>
                  </a:xfrm>
                  <a:custGeom>
                    <a:avLst/>
                    <a:gdLst>
                      <a:gd name="connsiteX0" fmla="*/ 1376 w 3261"/>
                      <a:gd name="connsiteY0" fmla="*/ 2777 h 5922"/>
                      <a:gd name="connsiteX1" fmla="*/ 159 w 3261"/>
                      <a:gd name="connsiteY1" fmla="*/ 3994 h 5922"/>
                      <a:gd name="connsiteX2" fmla="*/ 565 w 3261"/>
                      <a:gd name="connsiteY2" fmla="*/ 4400 h 5922"/>
                      <a:gd name="connsiteX3" fmla="*/ 1106 w 3261"/>
                      <a:gd name="connsiteY3" fmla="*/ 4941 h 5922"/>
                      <a:gd name="connsiteX4" fmla="*/ 1106 w 3261"/>
                      <a:gd name="connsiteY4" fmla="*/ 5212 h 5922"/>
                      <a:gd name="connsiteX5" fmla="*/ 1917 w 3261"/>
                      <a:gd name="connsiteY5" fmla="*/ 5888 h 5922"/>
                      <a:gd name="connsiteX6" fmla="*/ 3000 w 3261"/>
                      <a:gd name="connsiteY6" fmla="*/ 5347 h 5922"/>
                      <a:gd name="connsiteX7" fmla="*/ 3135 w 3261"/>
                      <a:gd name="connsiteY7" fmla="*/ 3994 h 5922"/>
                      <a:gd name="connsiteX8" fmla="*/ 2458 w 3261"/>
                      <a:gd name="connsiteY8" fmla="*/ 1965 h 5922"/>
                      <a:gd name="connsiteX9" fmla="*/ 2729 w 3261"/>
                      <a:gd name="connsiteY9" fmla="*/ 748 h 5922"/>
                      <a:gd name="connsiteX10" fmla="*/ 2323 w 3261"/>
                      <a:gd name="connsiteY10" fmla="*/ 207 h 5922"/>
                      <a:gd name="connsiteX11" fmla="*/ 1376 w 3261"/>
                      <a:gd name="connsiteY11" fmla="*/ 342 h 5922"/>
                      <a:gd name="connsiteX12" fmla="*/ 1376 w 3261"/>
                      <a:gd name="connsiteY12" fmla="*/ 2777 h 5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61" h="5922">
                        <a:moveTo>
                          <a:pt x="1376" y="2777"/>
                        </a:moveTo>
                        <a:cubicBezTo>
                          <a:pt x="565" y="2777"/>
                          <a:pt x="-382" y="3183"/>
                          <a:pt x="159" y="3994"/>
                        </a:cubicBezTo>
                        <a:cubicBezTo>
                          <a:pt x="294" y="4130"/>
                          <a:pt x="430" y="4265"/>
                          <a:pt x="565" y="4400"/>
                        </a:cubicBezTo>
                        <a:cubicBezTo>
                          <a:pt x="700" y="4535"/>
                          <a:pt x="971" y="4670"/>
                          <a:pt x="1106" y="4941"/>
                        </a:cubicBezTo>
                        <a:cubicBezTo>
                          <a:pt x="1106" y="4941"/>
                          <a:pt x="1106" y="5076"/>
                          <a:pt x="1106" y="5212"/>
                        </a:cubicBezTo>
                        <a:cubicBezTo>
                          <a:pt x="1241" y="5617"/>
                          <a:pt x="1376" y="5888"/>
                          <a:pt x="1917" y="5888"/>
                        </a:cubicBezTo>
                        <a:cubicBezTo>
                          <a:pt x="2323" y="6023"/>
                          <a:pt x="2729" y="5753"/>
                          <a:pt x="3000" y="5347"/>
                        </a:cubicBezTo>
                        <a:cubicBezTo>
                          <a:pt x="3135" y="4941"/>
                          <a:pt x="3000" y="4535"/>
                          <a:pt x="3135" y="3994"/>
                        </a:cubicBezTo>
                        <a:cubicBezTo>
                          <a:pt x="3405" y="3183"/>
                          <a:pt x="3270" y="2371"/>
                          <a:pt x="2458" y="1965"/>
                        </a:cubicBezTo>
                        <a:cubicBezTo>
                          <a:pt x="2729" y="1560"/>
                          <a:pt x="2864" y="1154"/>
                          <a:pt x="2729" y="748"/>
                        </a:cubicBezTo>
                        <a:cubicBezTo>
                          <a:pt x="2729" y="477"/>
                          <a:pt x="2594" y="342"/>
                          <a:pt x="2323" y="207"/>
                        </a:cubicBezTo>
                        <a:cubicBezTo>
                          <a:pt x="2053" y="-199"/>
                          <a:pt x="1647" y="72"/>
                          <a:pt x="1376" y="342"/>
                        </a:cubicBezTo>
                        <a:cubicBezTo>
                          <a:pt x="700" y="1154"/>
                          <a:pt x="1241" y="1965"/>
                          <a:pt x="1376" y="27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3" name="Freeform: Shape 6421">
                    <a:extLst>
                      <a:ext uri="{FF2B5EF4-FFF2-40B4-BE49-F238E27FC236}">
                        <a16:creationId xmlns:a16="http://schemas.microsoft.com/office/drawing/2014/main" id="{BB113ABB-ACD7-95C7-1A7D-F25974EDCD76}"/>
                      </a:ext>
                    </a:extLst>
                  </p:cNvPr>
                  <p:cNvSpPr/>
                  <p:nvPr/>
                </p:nvSpPr>
                <p:spPr>
                  <a:xfrm>
                    <a:off x="8060334" y="5108553"/>
                    <a:ext cx="2307" cy="2739"/>
                  </a:xfrm>
                  <a:custGeom>
                    <a:avLst/>
                    <a:gdLst>
                      <a:gd name="connsiteX0" fmla="*/ 1754 w 2307"/>
                      <a:gd name="connsiteY0" fmla="*/ 110 h 2739"/>
                      <a:gd name="connsiteX1" fmla="*/ 131 w 2307"/>
                      <a:gd name="connsiteY1" fmla="*/ 1056 h 2739"/>
                      <a:gd name="connsiteX2" fmla="*/ 672 w 2307"/>
                      <a:gd name="connsiteY2" fmla="*/ 2679 h 2739"/>
                      <a:gd name="connsiteX3" fmla="*/ 2295 w 2307"/>
                      <a:gd name="connsiteY3" fmla="*/ 1327 h 2739"/>
                      <a:gd name="connsiteX4" fmla="*/ 2295 w 2307"/>
                      <a:gd name="connsiteY4" fmla="*/ 1327 h 2739"/>
                      <a:gd name="connsiteX5" fmla="*/ 1754 w 2307"/>
                      <a:gd name="connsiteY5" fmla="*/ 110 h 2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739">
                        <a:moveTo>
                          <a:pt x="1754" y="110"/>
                        </a:moveTo>
                        <a:cubicBezTo>
                          <a:pt x="942" y="-296"/>
                          <a:pt x="401" y="515"/>
                          <a:pt x="131" y="1056"/>
                        </a:cubicBezTo>
                        <a:cubicBezTo>
                          <a:pt x="-140" y="1597"/>
                          <a:pt x="-5" y="2544"/>
                          <a:pt x="672" y="2679"/>
                        </a:cubicBezTo>
                        <a:cubicBezTo>
                          <a:pt x="1483" y="2950"/>
                          <a:pt x="2430" y="2273"/>
                          <a:pt x="2295" y="1327"/>
                        </a:cubicBezTo>
                        <a:cubicBezTo>
                          <a:pt x="2295" y="1327"/>
                          <a:pt x="2295" y="1327"/>
                          <a:pt x="2295" y="1327"/>
                        </a:cubicBezTo>
                        <a:cubicBezTo>
                          <a:pt x="2295" y="921"/>
                          <a:pt x="2159" y="245"/>
                          <a:pt x="1754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4" name="Freeform: Shape 6422">
                    <a:extLst>
                      <a:ext uri="{FF2B5EF4-FFF2-40B4-BE49-F238E27FC236}">
                        <a16:creationId xmlns:a16="http://schemas.microsoft.com/office/drawing/2014/main" id="{8EB82971-1216-4630-55E2-5B932B5C651E}"/>
                      </a:ext>
                    </a:extLst>
                  </p:cNvPr>
                  <p:cNvSpPr/>
                  <p:nvPr/>
                </p:nvSpPr>
                <p:spPr>
                  <a:xfrm>
                    <a:off x="8062358" y="5110421"/>
                    <a:ext cx="1461" cy="1649"/>
                  </a:xfrm>
                  <a:custGeom>
                    <a:avLst/>
                    <a:gdLst>
                      <a:gd name="connsiteX0" fmla="*/ 947 w 1461"/>
                      <a:gd name="connsiteY0" fmla="*/ 1623 h 1649"/>
                      <a:gd name="connsiteX1" fmla="*/ 1353 w 1461"/>
                      <a:gd name="connsiteY1" fmla="*/ 406 h 1649"/>
                      <a:gd name="connsiteX2" fmla="*/ 947 w 1461"/>
                      <a:gd name="connsiteY2" fmla="*/ 0 h 1649"/>
                      <a:gd name="connsiteX3" fmla="*/ 541 w 1461"/>
                      <a:gd name="connsiteY3" fmla="*/ 135 h 1649"/>
                      <a:gd name="connsiteX4" fmla="*/ 0 w 1461"/>
                      <a:gd name="connsiteY4" fmla="*/ 812 h 1649"/>
                      <a:gd name="connsiteX5" fmla="*/ 947 w 1461"/>
                      <a:gd name="connsiteY5" fmla="*/ 1623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649">
                        <a:moveTo>
                          <a:pt x="947" y="1623"/>
                        </a:moveTo>
                        <a:cubicBezTo>
                          <a:pt x="1353" y="1488"/>
                          <a:pt x="1623" y="812"/>
                          <a:pt x="1353" y="406"/>
                        </a:cubicBezTo>
                        <a:cubicBezTo>
                          <a:pt x="1353" y="271"/>
                          <a:pt x="1082" y="0"/>
                          <a:pt x="947" y="0"/>
                        </a:cubicBezTo>
                        <a:cubicBezTo>
                          <a:pt x="812" y="0"/>
                          <a:pt x="677" y="0"/>
                          <a:pt x="541" y="135"/>
                        </a:cubicBezTo>
                        <a:cubicBezTo>
                          <a:pt x="271" y="135"/>
                          <a:pt x="135" y="541"/>
                          <a:pt x="0" y="812"/>
                        </a:cubicBezTo>
                        <a:cubicBezTo>
                          <a:pt x="0" y="1353"/>
                          <a:pt x="541" y="1758"/>
                          <a:pt x="947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5" name="Freeform: Shape 6423">
                    <a:extLst>
                      <a:ext uri="{FF2B5EF4-FFF2-40B4-BE49-F238E27FC236}">
                        <a16:creationId xmlns:a16="http://schemas.microsoft.com/office/drawing/2014/main" id="{5307362D-1456-B919-AD32-4B0286995A76}"/>
                      </a:ext>
                    </a:extLst>
                  </p:cNvPr>
                  <p:cNvSpPr/>
                  <p:nvPr/>
                </p:nvSpPr>
                <p:spPr>
                  <a:xfrm>
                    <a:off x="8060513" y="5111832"/>
                    <a:ext cx="3641" cy="3864"/>
                  </a:xfrm>
                  <a:custGeom>
                    <a:avLst/>
                    <a:gdLst>
                      <a:gd name="connsiteX0" fmla="*/ 3062 w 3641"/>
                      <a:gd name="connsiteY0" fmla="*/ 1294 h 3864"/>
                      <a:gd name="connsiteX1" fmla="*/ 2927 w 3641"/>
                      <a:gd name="connsiteY1" fmla="*/ 1024 h 3864"/>
                      <a:gd name="connsiteX2" fmla="*/ 2116 w 3641"/>
                      <a:gd name="connsiteY2" fmla="*/ 889 h 3864"/>
                      <a:gd name="connsiteX3" fmla="*/ 1845 w 3641"/>
                      <a:gd name="connsiteY3" fmla="*/ 753 h 3864"/>
                      <a:gd name="connsiteX4" fmla="*/ 87 w 3641"/>
                      <a:gd name="connsiteY4" fmla="*/ 1159 h 3864"/>
                      <a:gd name="connsiteX5" fmla="*/ 357 w 3641"/>
                      <a:gd name="connsiteY5" fmla="*/ 1430 h 3864"/>
                      <a:gd name="connsiteX6" fmla="*/ 492 w 3641"/>
                      <a:gd name="connsiteY6" fmla="*/ 1970 h 3864"/>
                      <a:gd name="connsiteX7" fmla="*/ 627 w 3641"/>
                      <a:gd name="connsiteY7" fmla="*/ 2782 h 3864"/>
                      <a:gd name="connsiteX8" fmla="*/ 2251 w 3641"/>
                      <a:gd name="connsiteY8" fmla="*/ 3864 h 3864"/>
                      <a:gd name="connsiteX9" fmla="*/ 3468 w 3641"/>
                      <a:gd name="connsiteY9" fmla="*/ 1700 h 3864"/>
                      <a:gd name="connsiteX10" fmla="*/ 3333 w 3641"/>
                      <a:gd name="connsiteY10" fmla="*/ 1430 h 3864"/>
                      <a:gd name="connsiteX11" fmla="*/ 3062 w 3641"/>
                      <a:gd name="connsiteY11" fmla="*/ 1294 h 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1" h="3864">
                        <a:moveTo>
                          <a:pt x="3062" y="1294"/>
                        </a:moveTo>
                        <a:cubicBezTo>
                          <a:pt x="3062" y="1159"/>
                          <a:pt x="2927" y="1159"/>
                          <a:pt x="2927" y="1024"/>
                        </a:cubicBezTo>
                        <a:cubicBezTo>
                          <a:pt x="2657" y="889"/>
                          <a:pt x="2386" y="889"/>
                          <a:pt x="2116" y="889"/>
                        </a:cubicBezTo>
                        <a:cubicBezTo>
                          <a:pt x="1710" y="889"/>
                          <a:pt x="1845" y="1024"/>
                          <a:pt x="1845" y="753"/>
                        </a:cubicBezTo>
                        <a:cubicBezTo>
                          <a:pt x="1710" y="-600"/>
                          <a:pt x="-454" y="77"/>
                          <a:pt x="87" y="1159"/>
                        </a:cubicBezTo>
                        <a:cubicBezTo>
                          <a:pt x="87" y="1294"/>
                          <a:pt x="357" y="1294"/>
                          <a:pt x="357" y="1430"/>
                        </a:cubicBezTo>
                        <a:cubicBezTo>
                          <a:pt x="492" y="1700"/>
                          <a:pt x="492" y="1700"/>
                          <a:pt x="492" y="1970"/>
                        </a:cubicBezTo>
                        <a:cubicBezTo>
                          <a:pt x="492" y="2241"/>
                          <a:pt x="492" y="2512"/>
                          <a:pt x="627" y="2782"/>
                        </a:cubicBezTo>
                        <a:cubicBezTo>
                          <a:pt x="898" y="3323"/>
                          <a:pt x="1574" y="3864"/>
                          <a:pt x="2251" y="3864"/>
                        </a:cubicBezTo>
                        <a:cubicBezTo>
                          <a:pt x="3197" y="3864"/>
                          <a:pt x="4009" y="2512"/>
                          <a:pt x="3468" y="1700"/>
                        </a:cubicBezTo>
                        <a:cubicBezTo>
                          <a:pt x="3468" y="1700"/>
                          <a:pt x="3468" y="1565"/>
                          <a:pt x="3333" y="1430"/>
                        </a:cubicBezTo>
                        <a:cubicBezTo>
                          <a:pt x="3197" y="1294"/>
                          <a:pt x="3197" y="1294"/>
                          <a:pt x="3062" y="12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6" name="Freeform: Shape 6424">
                    <a:extLst>
                      <a:ext uri="{FF2B5EF4-FFF2-40B4-BE49-F238E27FC236}">
                        <a16:creationId xmlns:a16="http://schemas.microsoft.com/office/drawing/2014/main" id="{4C1414D1-C526-9882-EDC3-91AE35FD827E}"/>
                      </a:ext>
                    </a:extLst>
                  </p:cNvPr>
                  <p:cNvSpPr/>
                  <p:nvPr/>
                </p:nvSpPr>
                <p:spPr>
                  <a:xfrm>
                    <a:off x="8061986" y="5115742"/>
                    <a:ext cx="1218" cy="1259"/>
                  </a:xfrm>
                  <a:custGeom>
                    <a:avLst/>
                    <a:gdLst>
                      <a:gd name="connsiteX0" fmla="*/ 102 w 1218"/>
                      <a:gd name="connsiteY0" fmla="*/ 224 h 1259"/>
                      <a:gd name="connsiteX1" fmla="*/ 102 w 1218"/>
                      <a:gd name="connsiteY1" fmla="*/ 765 h 1259"/>
                      <a:gd name="connsiteX2" fmla="*/ 102 w 1218"/>
                      <a:gd name="connsiteY2" fmla="*/ 765 h 1259"/>
                      <a:gd name="connsiteX3" fmla="*/ 372 w 1218"/>
                      <a:gd name="connsiteY3" fmla="*/ 1171 h 1259"/>
                      <a:gd name="connsiteX4" fmla="*/ 1184 w 1218"/>
                      <a:gd name="connsiteY4" fmla="*/ 1035 h 1259"/>
                      <a:gd name="connsiteX5" fmla="*/ 643 w 1218"/>
                      <a:gd name="connsiteY5" fmla="*/ 89 h 1259"/>
                      <a:gd name="connsiteX6" fmla="*/ 102 w 1218"/>
                      <a:gd name="connsiteY6" fmla="*/ 224 h 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259">
                        <a:moveTo>
                          <a:pt x="102" y="224"/>
                        </a:moveTo>
                        <a:cubicBezTo>
                          <a:pt x="-34" y="359"/>
                          <a:pt x="-34" y="495"/>
                          <a:pt x="102" y="765"/>
                        </a:cubicBezTo>
                        <a:cubicBezTo>
                          <a:pt x="102" y="765"/>
                          <a:pt x="102" y="765"/>
                          <a:pt x="102" y="765"/>
                        </a:cubicBezTo>
                        <a:cubicBezTo>
                          <a:pt x="102" y="900"/>
                          <a:pt x="237" y="1035"/>
                          <a:pt x="372" y="1171"/>
                        </a:cubicBezTo>
                        <a:cubicBezTo>
                          <a:pt x="643" y="1306"/>
                          <a:pt x="1048" y="1306"/>
                          <a:pt x="1184" y="1035"/>
                        </a:cubicBezTo>
                        <a:cubicBezTo>
                          <a:pt x="1319" y="630"/>
                          <a:pt x="1048" y="89"/>
                          <a:pt x="643" y="89"/>
                        </a:cubicBezTo>
                        <a:cubicBezTo>
                          <a:pt x="507" y="-46"/>
                          <a:pt x="237" y="-46"/>
                          <a:pt x="102" y="2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7" name="Freeform: Shape 6425">
                    <a:extLst>
                      <a:ext uri="{FF2B5EF4-FFF2-40B4-BE49-F238E27FC236}">
                        <a16:creationId xmlns:a16="http://schemas.microsoft.com/office/drawing/2014/main" id="{5B7B3B0B-4F0E-AF6C-338E-D9B909467BD8}"/>
                      </a:ext>
                    </a:extLst>
                  </p:cNvPr>
                  <p:cNvSpPr/>
                  <p:nvPr/>
                </p:nvSpPr>
                <p:spPr>
                  <a:xfrm>
                    <a:off x="8055649" y="5109807"/>
                    <a:ext cx="1163" cy="1713"/>
                  </a:xfrm>
                  <a:custGeom>
                    <a:avLst/>
                    <a:gdLst>
                      <a:gd name="connsiteX0" fmla="*/ 351 w 1163"/>
                      <a:gd name="connsiteY0" fmla="*/ 1696 h 1713"/>
                      <a:gd name="connsiteX1" fmla="*/ 1163 w 1163"/>
                      <a:gd name="connsiteY1" fmla="*/ 749 h 1713"/>
                      <a:gd name="connsiteX2" fmla="*/ 487 w 1163"/>
                      <a:gd name="connsiteY2" fmla="*/ 73 h 1713"/>
                      <a:gd name="connsiteX3" fmla="*/ 81 w 1163"/>
                      <a:gd name="connsiteY3" fmla="*/ 884 h 1713"/>
                      <a:gd name="connsiteX4" fmla="*/ 351 w 1163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713">
                        <a:moveTo>
                          <a:pt x="351" y="1696"/>
                        </a:moveTo>
                        <a:cubicBezTo>
                          <a:pt x="893" y="1831"/>
                          <a:pt x="1028" y="1155"/>
                          <a:pt x="1163" y="749"/>
                        </a:cubicBezTo>
                        <a:cubicBezTo>
                          <a:pt x="1163" y="343"/>
                          <a:pt x="1028" y="-198"/>
                          <a:pt x="487" y="73"/>
                        </a:cubicBezTo>
                        <a:cubicBezTo>
                          <a:pt x="216" y="208"/>
                          <a:pt x="81" y="614"/>
                          <a:pt x="81" y="884"/>
                        </a:cubicBezTo>
                        <a:cubicBezTo>
                          <a:pt x="-54" y="1155"/>
                          <a:pt x="-54" y="1561"/>
                          <a:pt x="351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8" name="Freeform: Shape 6426">
                    <a:extLst>
                      <a:ext uri="{FF2B5EF4-FFF2-40B4-BE49-F238E27FC236}">
                        <a16:creationId xmlns:a16="http://schemas.microsoft.com/office/drawing/2014/main" id="{3CBB6DFC-ECA0-76A2-536C-9E04F14FBDEC}"/>
                      </a:ext>
                    </a:extLst>
                  </p:cNvPr>
                  <p:cNvSpPr/>
                  <p:nvPr/>
                </p:nvSpPr>
                <p:spPr>
                  <a:xfrm>
                    <a:off x="8055406" y="5111773"/>
                    <a:ext cx="2182" cy="2112"/>
                  </a:xfrm>
                  <a:custGeom>
                    <a:avLst/>
                    <a:gdLst>
                      <a:gd name="connsiteX0" fmla="*/ 1676 w 2182"/>
                      <a:gd name="connsiteY0" fmla="*/ 2029 h 2112"/>
                      <a:gd name="connsiteX1" fmla="*/ 1947 w 2182"/>
                      <a:gd name="connsiteY1" fmla="*/ 406 h 2112"/>
                      <a:gd name="connsiteX2" fmla="*/ 1135 w 2182"/>
                      <a:gd name="connsiteY2" fmla="*/ 0 h 2112"/>
                      <a:gd name="connsiteX3" fmla="*/ 594 w 2182"/>
                      <a:gd name="connsiteY3" fmla="*/ 135 h 2112"/>
                      <a:gd name="connsiteX4" fmla="*/ 323 w 2182"/>
                      <a:gd name="connsiteY4" fmla="*/ 271 h 2112"/>
                      <a:gd name="connsiteX5" fmla="*/ 53 w 2182"/>
                      <a:gd name="connsiteY5" fmla="*/ 1082 h 2112"/>
                      <a:gd name="connsiteX6" fmla="*/ 1676 w 2182"/>
                      <a:gd name="connsiteY6" fmla="*/ 2029 h 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2" h="2112">
                        <a:moveTo>
                          <a:pt x="1676" y="2029"/>
                        </a:moveTo>
                        <a:cubicBezTo>
                          <a:pt x="2217" y="1758"/>
                          <a:pt x="2352" y="947"/>
                          <a:pt x="1947" y="406"/>
                        </a:cubicBezTo>
                        <a:cubicBezTo>
                          <a:pt x="1812" y="135"/>
                          <a:pt x="1541" y="135"/>
                          <a:pt x="1135" y="0"/>
                        </a:cubicBezTo>
                        <a:cubicBezTo>
                          <a:pt x="1000" y="0"/>
                          <a:pt x="729" y="0"/>
                          <a:pt x="594" y="135"/>
                        </a:cubicBezTo>
                        <a:cubicBezTo>
                          <a:pt x="459" y="135"/>
                          <a:pt x="323" y="135"/>
                          <a:pt x="323" y="271"/>
                        </a:cubicBezTo>
                        <a:cubicBezTo>
                          <a:pt x="53" y="406"/>
                          <a:pt x="-82" y="812"/>
                          <a:pt x="53" y="1082"/>
                        </a:cubicBezTo>
                        <a:cubicBezTo>
                          <a:pt x="188" y="1894"/>
                          <a:pt x="1000" y="2300"/>
                          <a:pt x="1676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89" name="Freeform: Shape 6427">
                    <a:extLst>
                      <a:ext uri="{FF2B5EF4-FFF2-40B4-BE49-F238E27FC236}">
                        <a16:creationId xmlns:a16="http://schemas.microsoft.com/office/drawing/2014/main" id="{6948EB65-E975-7B2D-5DFE-9008851215AD}"/>
                      </a:ext>
                    </a:extLst>
                  </p:cNvPr>
                  <p:cNvSpPr/>
                  <p:nvPr/>
                </p:nvSpPr>
                <p:spPr>
                  <a:xfrm>
                    <a:off x="8058604" y="5119619"/>
                    <a:ext cx="2589" cy="2637"/>
                  </a:xfrm>
                  <a:custGeom>
                    <a:avLst/>
                    <a:gdLst>
                      <a:gd name="connsiteX0" fmla="*/ 913 w 2589"/>
                      <a:gd name="connsiteY0" fmla="*/ 2435 h 2637"/>
                      <a:gd name="connsiteX1" fmla="*/ 2266 w 2589"/>
                      <a:gd name="connsiteY1" fmla="*/ 2435 h 2637"/>
                      <a:gd name="connsiteX2" fmla="*/ 2536 w 2589"/>
                      <a:gd name="connsiteY2" fmla="*/ 1352 h 2637"/>
                      <a:gd name="connsiteX3" fmla="*/ 1589 w 2589"/>
                      <a:gd name="connsiteY3" fmla="*/ 270 h 2637"/>
                      <a:gd name="connsiteX4" fmla="*/ 1048 w 2589"/>
                      <a:gd name="connsiteY4" fmla="*/ 0 h 2637"/>
                      <a:gd name="connsiteX5" fmla="*/ 101 w 2589"/>
                      <a:gd name="connsiteY5" fmla="*/ 541 h 2637"/>
                      <a:gd name="connsiteX6" fmla="*/ 913 w 2589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89" h="2637">
                        <a:moveTo>
                          <a:pt x="913" y="2435"/>
                        </a:moveTo>
                        <a:cubicBezTo>
                          <a:pt x="1319" y="2705"/>
                          <a:pt x="1860" y="2705"/>
                          <a:pt x="2266" y="2435"/>
                        </a:cubicBezTo>
                        <a:cubicBezTo>
                          <a:pt x="2536" y="2164"/>
                          <a:pt x="2671" y="1758"/>
                          <a:pt x="2536" y="1352"/>
                        </a:cubicBezTo>
                        <a:cubicBezTo>
                          <a:pt x="2536" y="1082"/>
                          <a:pt x="1995" y="406"/>
                          <a:pt x="1589" y="270"/>
                        </a:cubicBezTo>
                        <a:cubicBezTo>
                          <a:pt x="1454" y="135"/>
                          <a:pt x="1319" y="0"/>
                          <a:pt x="1048" y="0"/>
                        </a:cubicBezTo>
                        <a:cubicBezTo>
                          <a:pt x="643" y="0"/>
                          <a:pt x="372" y="135"/>
                          <a:pt x="101" y="541"/>
                        </a:cubicBezTo>
                        <a:cubicBezTo>
                          <a:pt x="-169" y="1217"/>
                          <a:pt x="101" y="2029"/>
                          <a:pt x="913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0" name="Freeform: Shape 6428">
                    <a:extLst>
                      <a:ext uri="{FF2B5EF4-FFF2-40B4-BE49-F238E27FC236}">
                        <a16:creationId xmlns:a16="http://schemas.microsoft.com/office/drawing/2014/main" id="{7F4EE023-4FE3-F2DA-7490-C970D71C365F}"/>
                      </a:ext>
                    </a:extLst>
                  </p:cNvPr>
                  <p:cNvSpPr/>
                  <p:nvPr/>
                </p:nvSpPr>
                <p:spPr>
                  <a:xfrm>
                    <a:off x="8060464" y="5122447"/>
                    <a:ext cx="1514" cy="1278"/>
                  </a:xfrm>
                  <a:custGeom>
                    <a:avLst/>
                    <a:gdLst>
                      <a:gd name="connsiteX0" fmla="*/ 406 w 1514"/>
                      <a:gd name="connsiteY0" fmla="*/ 148 h 1278"/>
                      <a:gd name="connsiteX1" fmla="*/ 0 w 1514"/>
                      <a:gd name="connsiteY1" fmla="*/ 688 h 1278"/>
                      <a:gd name="connsiteX2" fmla="*/ 812 w 1514"/>
                      <a:gd name="connsiteY2" fmla="*/ 1230 h 1278"/>
                      <a:gd name="connsiteX3" fmla="*/ 1488 w 1514"/>
                      <a:gd name="connsiteY3" fmla="*/ 283 h 1278"/>
                      <a:gd name="connsiteX4" fmla="*/ 406 w 1514"/>
                      <a:gd name="connsiteY4" fmla="*/ 148 h 1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4" h="1278">
                        <a:moveTo>
                          <a:pt x="406" y="148"/>
                        </a:moveTo>
                        <a:cubicBezTo>
                          <a:pt x="135" y="148"/>
                          <a:pt x="0" y="418"/>
                          <a:pt x="0" y="688"/>
                        </a:cubicBezTo>
                        <a:cubicBezTo>
                          <a:pt x="0" y="1230"/>
                          <a:pt x="406" y="1365"/>
                          <a:pt x="812" y="1230"/>
                        </a:cubicBezTo>
                        <a:cubicBezTo>
                          <a:pt x="1217" y="1094"/>
                          <a:pt x="1623" y="688"/>
                          <a:pt x="1488" y="283"/>
                        </a:cubicBezTo>
                        <a:cubicBezTo>
                          <a:pt x="1217" y="12"/>
                          <a:pt x="676" y="-123"/>
                          <a:pt x="406" y="1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1" name="Freeform: Shape 6429">
                    <a:extLst>
                      <a:ext uri="{FF2B5EF4-FFF2-40B4-BE49-F238E27FC236}">
                        <a16:creationId xmlns:a16="http://schemas.microsoft.com/office/drawing/2014/main" id="{5EA045CE-772E-4D98-D077-6EA2382CD8E0}"/>
                      </a:ext>
                    </a:extLst>
                  </p:cNvPr>
                  <p:cNvSpPr/>
                  <p:nvPr/>
                </p:nvSpPr>
                <p:spPr>
                  <a:xfrm>
                    <a:off x="8062034" y="5127734"/>
                    <a:ext cx="2811" cy="3874"/>
                  </a:xfrm>
                  <a:custGeom>
                    <a:avLst/>
                    <a:gdLst>
                      <a:gd name="connsiteX0" fmla="*/ 2759 w 2811"/>
                      <a:gd name="connsiteY0" fmla="*/ 2705 h 3874"/>
                      <a:gd name="connsiteX1" fmla="*/ 2488 w 2811"/>
                      <a:gd name="connsiteY1" fmla="*/ 1082 h 3874"/>
                      <a:gd name="connsiteX2" fmla="*/ 1676 w 2811"/>
                      <a:gd name="connsiteY2" fmla="*/ 271 h 3874"/>
                      <a:gd name="connsiteX3" fmla="*/ 1000 w 2811"/>
                      <a:gd name="connsiteY3" fmla="*/ 0 h 3874"/>
                      <a:gd name="connsiteX4" fmla="*/ 324 w 2811"/>
                      <a:gd name="connsiteY4" fmla="*/ 812 h 3874"/>
                      <a:gd name="connsiteX5" fmla="*/ 459 w 2811"/>
                      <a:gd name="connsiteY5" fmla="*/ 1623 h 3874"/>
                      <a:gd name="connsiteX6" fmla="*/ 324 w 2811"/>
                      <a:gd name="connsiteY6" fmla="*/ 2164 h 3874"/>
                      <a:gd name="connsiteX7" fmla="*/ 189 w 2811"/>
                      <a:gd name="connsiteY7" fmla="*/ 3247 h 3874"/>
                      <a:gd name="connsiteX8" fmla="*/ 2759 w 2811"/>
                      <a:gd name="connsiteY8" fmla="*/ 2705 h 3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74">
                        <a:moveTo>
                          <a:pt x="2759" y="2705"/>
                        </a:moveTo>
                        <a:cubicBezTo>
                          <a:pt x="2894" y="2029"/>
                          <a:pt x="2759" y="1488"/>
                          <a:pt x="2488" y="1082"/>
                        </a:cubicBezTo>
                        <a:cubicBezTo>
                          <a:pt x="2353" y="812"/>
                          <a:pt x="2082" y="271"/>
                          <a:pt x="1676" y="271"/>
                        </a:cubicBezTo>
                        <a:cubicBezTo>
                          <a:pt x="1541" y="135"/>
                          <a:pt x="1271" y="0"/>
                          <a:pt x="1000" y="0"/>
                        </a:cubicBezTo>
                        <a:cubicBezTo>
                          <a:pt x="595" y="135"/>
                          <a:pt x="324" y="406"/>
                          <a:pt x="324" y="812"/>
                        </a:cubicBezTo>
                        <a:cubicBezTo>
                          <a:pt x="324" y="1082"/>
                          <a:pt x="324" y="1488"/>
                          <a:pt x="459" y="1623"/>
                        </a:cubicBezTo>
                        <a:cubicBezTo>
                          <a:pt x="595" y="2029"/>
                          <a:pt x="595" y="1894"/>
                          <a:pt x="324" y="2164"/>
                        </a:cubicBezTo>
                        <a:cubicBezTo>
                          <a:pt x="-82" y="2435"/>
                          <a:pt x="-82" y="2841"/>
                          <a:pt x="189" y="3247"/>
                        </a:cubicBezTo>
                        <a:cubicBezTo>
                          <a:pt x="1000" y="4328"/>
                          <a:pt x="2488" y="3923"/>
                          <a:pt x="2759" y="270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2" name="Freeform: Shape 6430">
                    <a:extLst>
                      <a:ext uri="{FF2B5EF4-FFF2-40B4-BE49-F238E27FC236}">
                        <a16:creationId xmlns:a16="http://schemas.microsoft.com/office/drawing/2014/main" id="{52CB95BC-BCBC-D74B-A6F1-5F595CD890BC}"/>
                      </a:ext>
                    </a:extLst>
                  </p:cNvPr>
                  <p:cNvSpPr/>
                  <p:nvPr/>
                </p:nvSpPr>
                <p:spPr>
                  <a:xfrm>
                    <a:off x="8063880" y="5131274"/>
                    <a:ext cx="1756" cy="1699"/>
                  </a:xfrm>
                  <a:custGeom>
                    <a:avLst/>
                    <a:gdLst>
                      <a:gd name="connsiteX0" fmla="*/ 1319 w 1756"/>
                      <a:gd name="connsiteY0" fmla="*/ 1329 h 1699"/>
                      <a:gd name="connsiteX1" fmla="*/ 1454 w 1756"/>
                      <a:gd name="connsiteY1" fmla="*/ 112 h 1699"/>
                      <a:gd name="connsiteX2" fmla="*/ 372 w 1756"/>
                      <a:gd name="connsiteY2" fmla="*/ 383 h 1699"/>
                      <a:gd name="connsiteX3" fmla="*/ 102 w 1756"/>
                      <a:gd name="connsiteY3" fmla="*/ 653 h 1699"/>
                      <a:gd name="connsiteX4" fmla="*/ 102 w 1756"/>
                      <a:gd name="connsiteY4" fmla="*/ 1329 h 1699"/>
                      <a:gd name="connsiteX5" fmla="*/ 1319 w 1756"/>
                      <a:gd name="connsiteY5" fmla="*/ 1329 h 1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99">
                        <a:moveTo>
                          <a:pt x="1319" y="1329"/>
                        </a:moveTo>
                        <a:cubicBezTo>
                          <a:pt x="1725" y="1059"/>
                          <a:pt x="1995" y="518"/>
                          <a:pt x="1454" y="112"/>
                        </a:cubicBezTo>
                        <a:cubicBezTo>
                          <a:pt x="1048" y="-159"/>
                          <a:pt x="507" y="112"/>
                          <a:pt x="372" y="383"/>
                        </a:cubicBezTo>
                        <a:cubicBezTo>
                          <a:pt x="237" y="518"/>
                          <a:pt x="237" y="518"/>
                          <a:pt x="102" y="653"/>
                        </a:cubicBezTo>
                        <a:cubicBezTo>
                          <a:pt x="-34" y="788"/>
                          <a:pt x="-34" y="1059"/>
                          <a:pt x="102" y="1329"/>
                        </a:cubicBezTo>
                        <a:cubicBezTo>
                          <a:pt x="372" y="2006"/>
                          <a:pt x="1048" y="1600"/>
                          <a:pt x="1319" y="13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3" name="Freeform: Shape 6431">
                    <a:extLst>
                      <a:ext uri="{FF2B5EF4-FFF2-40B4-BE49-F238E27FC236}">
                        <a16:creationId xmlns:a16="http://schemas.microsoft.com/office/drawing/2014/main" id="{FACC0870-DFAB-F92F-5BEE-43FF6B85CEB0}"/>
                      </a:ext>
                    </a:extLst>
                  </p:cNvPr>
                  <p:cNvSpPr/>
                  <p:nvPr/>
                </p:nvSpPr>
                <p:spPr>
                  <a:xfrm>
                    <a:off x="8053911" y="5128399"/>
                    <a:ext cx="3401" cy="4646"/>
                  </a:xfrm>
                  <a:custGeom>
                    <a:avLst/>
                    <a:gdLst>
                      <a:gd name="connsiteX0" fmla="*/ 3036 w 3401"/>
                      <a:gd name="connsiteY0" fmla="*/ 3799 h 4646"/>
                      <a:gd name="connsiteX1" fmla="*/ 2630 w 3401"/>
                      <a:gd name="connsiteY1" fmla="*/ 2040 h 4646"/>
                      <a:gd name="connsiteX2" fmla="*/ 1413 w 3401"/>
                      <a:gd name="connsiteY2" fmla="*/ 12 h 4646"/>
                      <a:gd name="connsiteX3" fmla="*/ 60 w 3401"/>
                      <a:gd name="connsiteY3" fmla="*/ 1770 h 4646"/>
                      <a:gd name="connsiteX4" fmla="*/ 466 w 3401"/>
                      <a:gd name="connsiteY4" fmla="*/ 2446 h 4646"/>
                      <a:gd name="connsiteX5" fmla="*/ 466 w 3401"/>
                      <a:gd name="connsiteY5" fmla="*/ 3122 h 4646"/>
                      <a:gd name="connsiteX6" fmla="*/ 872 w 3401"/>
                      <a:gd name="connsiteY6" fmla="*/ 4205 h 4646"/>
                      <a:gd name="connsiteX7" fmla="*/ 3036 w 3401"/>
                      <a:gd name="connsiteY7" fmla="*/ 3799 h 4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01" h="4646">
                        <a:moveTo>
                          <a:pt x="3036" y="3799"/>
                        </a:moveTo>
                        <a:cubicBezTo>
                          <a:pt x="3577" y="3122"/>
                          <a:pt x="3577" y="2040"/>
                          <a:pt x="2630" y="2040"/>
                        </a:cubicBezTo>
                        <a:cubicBezTo>
                          <a:pt x="2765" y="1229"/>
                          <a:pt x="2495" y="12"/>
                          <a:pt x="1413" y="12"/>
                        </a:cubicBezTo>
                        <a:cubicBezTo>
                          <a:pt x="466" y="-124"/>
                          <a:pt x="-210" y="958"/>
                          <a:pt x="60" y="1770"/>
                        </a:cubicBezTo>
                        <a:cubicBezTo>
                          <a:pt x="195" y="2040"/>
                          <a:pt x="331" y="2311"/>
                          <a:pt x="466" y="2446"/>
                        </a:cubicBezTo>
                        <a:cubicBezTo>
                          <a:pt x="601" y="2717"/>
                          <a:pt x="466" y="2852"/>
                          <a:pt x="466" y="3122"/>
                        </a:cubicBezTo>
                        <a:cubicBezTo>
                          <a:pt x="466" y="3528"/>
                          <a:pt x="601" y="3934"/>
                          <a:pt x="872" y="4205"/>
                        </a:cubicBezTo>
                        <a:cubicBezTo>
                          <a:pt x="1683" y="5016"/>
                          <a:pt x="2765" y="4610"/>
                          <a:pt x="3036" y="37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4" name="Freeform: Shape 6432">
                    <a:extLst>
                      <a:ext uri="{FF2B5EF4-FFF2-40B4-BE49-F238E27FC236}">
                        <a16:creationId xmlns:a16="http://schemas.microsoft.com/office/drawing/2014/main" id="{F7C37801-B618-DF90-120F-8EC8AB127674}"/>
                      </a:ext>
                    </a:extLst>
                  </p:cNvPr>
                  <p:cNvSpPr/>
                  <p:nvPr/>
                </p:nvSpPr>
                <p:spPr>
                  <a:xfrm>
                    <a:off x="8056894" y="5132604"/>
                    <a:ext cx="2279" cy="1623"/>
                  </a:xfrm>
                  <a:custGeom>
                    <a:avLst/>
                    <a:gdLst>
                      <a:gd name="connsiteX0" fmla="*/ 2218 w 2279"/>
                      <a:gd name="connsiteY0" fmla="*/ 541 h 1623"/>
                      <a:gd name="connsiteX1" fmla="*/ 1406 w 2279"/>
                      <a:gd name="connsiteY1" fmla="*/ 0 h 1623"/>
                      <a:gd name="connsiteX2" fmla="*/ 1000 w 2279"/>
                      <a:gd name="connsiteY2" fmla="*/ 0 h 1623"/>
                      <a:gd name="connsiteX3" fmla="*/ 53 w 2279"/>
                      <a:gd name="connsiteY3" fmla="*/ 676 h 1623"/>
                      <a:gd name="connsiteX4" fmla="*/ 1271 w 2279"/>
                      <a:gd name="connsiteY4" fmla="*/ 1623 h 1623"/>
                      <a:gd name="connsiteX5" fmla="*/ 2218 w 2279"/>
                      <a:gd name="connsiteY5" fmla="*/ 541 h 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9" h="1623">
                        <a:moveTo>
                          <a:pt x="2218" y="541"/>
                        </a:moveTo>
                        <a:cubicBezTo>
                          <a:pt x="2082" y="270"/>
                          <a:pt x="1676" y="0"/>
                          <a:pt x="1406" y="0"/>
                        </a:cubicBezTo>
                        <a:cubicBezTo>
                          <a:pt x="1271" y="0"/>
                          <a:pt x="1136" y="0"/>
                          <a:pt x="1000" y="0"/>
                        </a:cubicBezTo>
                        <a:cubicBezTo>
                          <a:pt x="595" y="0"/>
                          <a:pt x="189" y="270"/>
                          <a:pt x="53" y="676"/>
                        </a:cubicBezTo>
                        <a:cubicBezTo>
                          <a:pt x="-217" y="1353"/>
                          <a:pt x="595" y="1623"/>
                          <a:pt x="1271" y="1623"/>
                        </a:cubicBezTo>
                        <a:cubicBezTo>
                          <a:pt x="1812" y="1623"/>
                          <a:pt x="2488" y="1217"/>
                          <a:pt x="221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5" name="Freeform: Shape 6433">
                    <a:extLst>
                      <a:ext uri="{FF2B5EF4-FFF2-40B4-BE49-F238E27FC236}">
                        <a16:creationId xmlns:a16="http://schemas.microsoft.com/office/drawing/2014/main" id="{F0C246EC-3A9F-AB37-7192-AD5CDBA44F1B}"/>
                      </a:ext>
                    </a:extLst>
                  </p:cNvPr>
                  <p:cNvSpPr/>
                  <p:nvPr/>
                </p:nvSpPr>
                <p:spPr>
                  <a:xfrm>
                    <a:off x="8058198" y="5133903"/>
                    <a:ext cx="3029" cy="2352"/>
                  </a:xfrm>
                  <a:custGeom>
                    <a:avLst/>
                    <a:gdLst>
                      <a:gd name="connsiteX0" fmla="*/ 1590 w 3029"/>
                      <a:gd name="connsiteY0" fmla="*/ 53 h 2352"/>
                      <a:gd name="connsiteX1" fmla="*/ 913 w 3029"/>
                      <a:gd name="connsiteY1" fmla="*/ 1000 h 2352"/>
                      <a:gd name="connsiteX2" fmla="*/ 778 w 3029"/>
                      <a:gd name="connsiteY2" fmla="*/ 1000 h 2352"/>
                      <a:gd name="connsiteX3" fmla="*/ 102 w 3029"/>
                      <a:gd name="connsiteY3" fmla="*/ 1406 h 2352"/>
                      <a:gd name="connsiteX4" fmla="*/ 102 w 3029"/>
                      <a:gd name="connsiteY4" fmla="*/ 1541 h 2352"/>
                      <a:gd name="connsiteX5" fmla="*/ 102 w 3029"/>
                      <a:gd name="connsiteY5" fmla="*/ 1947 h 2352"/>
                      <a:gd name="connsiteX6" fmla="*/ 643 w 3029"/>
                      <a:gd name="connsiteY6" fmla="*/ 2352 h 2352"/>
                      <a:gd name="connsiteX7" fmla="*/ 1319 w 3029"/>
                      <a:gd name="connsiteY7" fmla="*/ 1947 h 2352"/>
                      <a:gd name="connsiteX8" fmla="*/ 2942 w 3029"/>
                      <a:gd name="connsiteY8" fmla="*/ 323 h 2352"/>
                      <a:gd name="connsiteX9" fmla="*/ 1590 w 3029"/>
                      <a:gd name="connsiteY9" fmla="*/ 53 h 2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352">
                        <a:moveTo>
                          <a:pt x="1590" y="53"/>
                        </a:moveTo>
                        <a:cubicBezTo>
                          <a:pt x="1183" y="188"/>
                          <a:pt x="778" y="594"/>
                          <a:pt x="913" y="1000"/>
                        </a:cubicBezTo>
                        <a:cubicBezTo>
                          <a:pt x="913" y="1000"/>
                          <a:pt x="778" y="1000"/>
                          <a:pt x="778" y="1000"/>
                        </a:cubicBezTo>
                        <a:cubicBezTo>
                          <a:pt x="507" y="1000"/>
                          <a:pt x="237" y="1135"/>
                          <a:pt x="102" y="1406"/>
                        </a:cubicBezTo>
                        <a:cubicBezTo>
                          <a:pt x="102" y="1406"/>
                          <a:pt x="102" y="1541"/>
                          <a:pt x="102" y="1541"/>
                        </a:cubicBezTo>
                        <a:cubicBezTo>
                          <a:pt x="-34" y="1676"/>
                          <a:pt x="-34" y="1812"/>
                          <a:pt x="102" y="1947"/>
                        </a:cubicBezTo>
                        <a:cubicBezTo>
                          <a:pt x="237" y="2082"/>
                          <a:pt x="372" y="2217"/>
                          <a:pt x="643" y="2352"/>
                        </a:cubicBezTo>
                        <a:cubicBezTo>
                          <a:pt x="913" y="2352"/>
                          <a:pt x="1183" y="2217"/>
                          <a:pt x="1319" y="1947"/>
                        </a:cubicBezTo>
                        <a:cubicBezTo>
                          <a:pt x="2266" y="2217"/>
                          <a:pt x="3348" y="1270"/>
                          <a:pt x="2942" y="323"/>
                        </a:cubicBezTo>
                        <a:cubicBezTo>
                          <a:pt x="2536" y="53"/>
                          <a:pt x="1995" y="-82"/>
                          <a:pt x="1590" y="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6" name="Freeform: Shape 6434">
                    <a:extLst>
                      <a:ext uri="{FF2B5EF4-FFF2-40B4-BE49-F238E27FC236}">
                        <a16:creationId xmlns:a16="http://schemas.microsoft.com/office/drawing/2014/main" id="{4FB1433C-CCA2-4B68-B5BE-90A47E9FF557}"/>
                      </a:ext>
                    </a:extLst>
                  </p:cNvPr>
                  <p:cNvSpPr/>
                  <p:nvPr/>
                </p:nvSpPr>
                <p:spPr>
                  <a:xfrm>
                    <a:off x="8056034" y="5135161"/>
                    <a:ext cx="1283" cy="929"/>
                  </a:xfrm>
                  <a:custGeom>
                    <a:avLst/>
                    <a:gdLst>
                      <a:gd name="connsiteX0" fmla="*/ 102 w 1283"/>
                      <a:gd name="connsiteY0" fmla="*/ 148 h 929"/>
                      <a:gd name="connsiteX1" fmla="*/ 102 w 1283"/>
                      <a:gd name="connsiteY1" fmla="*/ 688 h 929"/>
                      <a:gd name="connsiteX2" fmla="*/ 372 w 1283"/>
                      <a:gd name="connsiteY2" fmla="*/ 824 h 929"/>
                      <a:gd name="connsiteX3" fmla="*/ 1184 w 1283"/>
                      <a:gd name="connsiteY3" fmla="*/ 283 h 929"/>
                      <a:gd name="connsiteX4" fmla="*/ 102 w 1283"/>
                      <a:gd name="connsiteY4" fmla="*/ 148 h 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3" h="929">
                        <a:moveTo>
                          <a:pt x="102" y="148"/>
                        </a:moveTo>
                        <a:cubicBezTo>
                          <a:pt x="-34" y="283"/>
                          <a:pt x="-34" y="553"/>
                          <a:pt x="102" y="688"/>
                        </a:cubicBezTo>
                        <a:cubicBezTo>
                          <a:pt x="102" y="688"/>
                          <a:pt x="237" y="824"/>
                          <a:pt x="372" y="824"/>
                        </a:cubicBezTo>
                        <a:cubicBezTo>
                          <a:pt x="643" y="1094"/>
                          <a:pt x="1590" y="824"/>
                          <a:pt x="1184" y="283"/>
                        </a:cubicBezTo>
                        <a:cubicBezTo>
                          <a:pt x="1048" y="12"/>
                          <a:pt x="372" y="-123"/>
                          <a:pt x="102" y="1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7" name="Freeform: Shape 6435">
                    <a:extLst>
                      <a:ext uri="{FF2B5EF4-FFF2-40B4-BE49-F238E27FC236}">
                        <a16:creationId xmlns:a16="http://schemas.microsoft.com/office/drawing/2014/main" id="{579F9F86-825B-60EC-13EC-23D3936652C7}"/>
                      </a:ext>
                    </a:extLst>
                  </p:cNvPr>
                  <p:cNvSpPr/>
                  <p:nvPr/>
                </p:nvSpPr>
                <p:spPr>
                  <a:xfrm>
                    <a:off x="8064015" y="5137980"/>
                    <a:ext cx="3159" cy="3973"/>
                  </a:xfrm>
                  <a:custGeom>
                    <a:avLst/>
                    <a:gdLst>
                      <a:gd name="connsiteX0" fmla="*/ 1995 w 3159"/>
                      <a:gd name="connsiteY0" fmla="*/ 710 h 3973"/>
                      <a:gd name="connsiteX1" fmla="*/ 101 w 3159"/>
                      <a:gd name="connsiteY1" fmla="*/ 710 h 3973"/>
                      <a:gd name="connsiteX2" fmla="*/ 101 w 3159"/>
                      <a:gd name="connsiteY2" fmla="*/ 1657 h 3973"/>
                      <a:gd name="connsiteX3" fmla="*/ 372 w 3159"/>
                      <a:gd name="connsiteY3" fmla="*/ 2062 h 3973"/>
                      <a:gd name="connsiteX4" fmla="*/ 372 w 3159"/>
                      <a:gd name="connsiteY4" fmla="*/ 2333 h 3973"/>
                      <a:gd name="connsiteX5" fmla="*/ 237 w 3159"/>
                      <a:gd name="connsiteY5" fmla="*/ 3280 h 3973"/>
                      <a:gd name="connsiteX6" fmla="*/ 3077 w 3159"/>
                      <a:gd name="connsiteY6" fmla="*/ 3145 h 3973"/>
                      <a:gd name="connsiteX7" fmla="*/ 1995 w 3159"/>
                      <a:gd name="connsiteY7" fmla="*/ 710 h 39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9" h="3973">
                        <a:moveTo>
                          <a:pt x="1995" y="710"/>
                        </a:moveTo>
                        <a:cubicBezTo>
                          <a:pt x="1724" y="-237"/>
                          <a:pt x="507" y="-237"/>
                          <a:pt x="101" y="710"/>
                        </a:cubicBezTo>
                        <a:cubicBezTo>
                          <a:pt x="-34" y="981"/>
                          <a:pt x="-34" y="1386"/>
                          <a:pt x="101" y="1657"/>
                        </a:cubicBezTo>
                        <a:cubicBezTo>
                          <a:pt x="101" y="1792"/>
                          <a:pt x="237" y="1928"/>
                          <a:pt x="372" y="2062"/>
                        </a:cubicBezTo>
                        <a:cubicBezTo>
                          <a:pt x="507" y="2333"/>
                          <a:pt x="507" y="2198"/>
                          <a:pt x="372" y="2333"/>
                        </a:cubicBezTo>
                        <a:cubicBezTo>
                          <a:pt x="101" y="2604"/>
                          <a:pt x="-34" y="2874"/>
                          <a:pt x="237" y="3280"/>
                        </a:cubicBezTo>
                        <a:cubicBezTo>
                          <a:pt x="913" y="4227"/>
                          <a:pt x="2401" y="4227"/>
                          <a:pt x="3077" y="3145"/>
                        </a:cubicBezTo>
                        <a:cubicBezTo>
                          <a:pt x="3348" y="2604"/>
                          <a:pt x="2942" y="1116"/>
                          <a:pt x="1995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8" name="Freeform: Shape 6436">
                    <a:extLst>
                      <a:ext uri="{FF2B5EF4-FFF2-40B4-BE49-F238E27FC236}">
                        <a16:creationId xmlns:a16="http://schemas.microsoft.com/office/drawing/2014/main" id="{149D9BED-9404-EF6D-BEDB-AC48FB1267BC}"/>
                      </a:ext>
                    </a:extLst>
                  </p:cNvPr>
                  <p:cNvSpPr/>
                  <p:nvPr/>
                </p:nvSpPr>
                <p:spPr>
                  <a:xfrm>
                    <a:off x="8064251" y="5142418"/>
                    <a:ext cx="2164" cy="1953"/>
                  </a:xfrm>
                  <a:custGeom>
                    <a:avLst/>
                    <a:gdLst>
                      <a:gd name="connsiteX0" fmla="*/ 1623 w 2164"/>
                      <a:gd name="connsiteY0" fmla="*/ 60 h 1953"/>
                      <a:gd name="connsiteX1" fmla="*/ 1082 w 2164"/>
                      <a:gd name="connsiteY1" fmla="*/ 60 h 1953"/>
                      <a:gd name="connsiteX2" fmla="*/ 812 w 2164"/>
                      <a:gd name="connsiteY2" fmla="*/ 60 h 1953"/>
                      <a:gd name="connsiteX3" fmla="*/ 270 w 2164"/>
                      <a:gd name="connsiteY3" fmla="*/ 601 h 1953"/>
                      <a:gd name="connsiteX4" fmla="*/ 0 w 2164"/>
                      <a:gd name="connsiteY4" fmla="*/ 1412 h 1953"/>
                      <a:gd name="connsiteX5" fmla="*/ 676 w 2164"/>
                      <a:gd name="connsiteY5" fmla="*/ 1954 h 1953"/>
                      <a:gd name="connsiteX6" fmla="*/ 2164 w 2164"/>
                      <a:gd name="connsiteY6" fmla="*/ 736 h 1953"/>
                      <a:gd name="connsiteX7" fmla="*/ 1623 w 2164"/>
                      <a:gd name="connsiteY7" fmla="*/ 60 h 1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64" h="1953">
                        <a:moveTo>
                          <a:pt x="1623" y="60"/>
                        </a:moveTo>
                        <a:cubicBezTo>
                          <a:pt x="1488" y="60"/>
                          <a:pt x="1217" y="-75"/>
                          <a:pt x="1082" y="60"/>
                        </a:cubicBezTo>
                        <a:cubicBezTo>
                          <a:pt x="947" y="60"/>
                          <a:pt x="947" y="60"/>
                          <a:pt x="812" y="60"/>
                        </a:cubicBezTo>
                        <a:cubicBezTo>
                          <a:pt x="541" y="195"/>
                          <a:pt x="406" y="331"/>
                          <a:pt x="270" y="601"/>
                        </a:cubicBezTo>
                        <a:cubicBezTo>
                          <a:pt x="135" y="872"/>
                          <a:pt x="0" y="1142"/>
                          <a:pt x="0" y="1412"/>
                        </a:cubicBezTo>
                        <a:cubicBezTo>
                          <a:pt x="0" y="1683"/>
                          <a:pt x="406" y="1954"/>
                          <a:pt x="676" y="1954"/>
                        </a:cubicBezTo>
                        <a:cubicBezTo>
                          <a:pt x="1217" y="1954"/>
                          <a:pt x="2164" y="1412"/>
                          <a:pt x="2164" y="736"/>
                        </a:cubicBezTo>
                        <a:cubicBezTo>
                          <a:pt x="2164" y="331"/>
                          <a:pt x="1893" y="60"/>
                          <a:pt x="1623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99" name="Freeform: Shape 6437">
                    <a:extLst>
                      <a:ext uri="{FF2B5EF4-FFF2-40B4-BE49-F238E27FC236}">
                        <a16:creationId xmlns:a16="http://schemas.microsoft.com/office/drawing/2014/main" id="{8FD6AE6C-9D8F-0969-B35E-F70EF87A54F4}"/>
                      </a:ext>
                    </a:extLst>
                  </p:cNvPr>
                  <p:cNvSpPr/>
                  <p:nvPr/>
                </p:nvSpPr>
                <p:spPr>
                  <a:xfrm>
                    <a:off x="8059247" y="5146379"/>
                    <a:ext cx="1487" cy="1914"/>
                  </a:xfrm>
                  <a:custGeom>
                    <a:avLst/>
                    <a:gdLst>
                      <a:gd name="connsiteX0" fmla="*/ 1082 w 1487"/>
                      <a:gd name="connsiteY0" fmla="*/ 156 h 1914"/>
                      <a:gd name="connsiteX1" fmla="*/ 406 w 1487"/>
                      <a:gd name="connsiteY1" fmla="*/ 156 h 1914"/>
                      <a:gd name="connsiteX2" fmla="*/ 270 w 1487"/>
                      <a:gd name="connsiteY2" fmla="*/ 292 h 1914"/>
                      <a:gd name="connsiteX3" fmla="*/ 0 w 1487"/>
                      <a:gd name="connsiteY3" fmla="*/ 968 h 1914"/>
                      <a:gd name="connsiteX4" fmla="*/ 812 w 1487"/>
                      <a:gd name="connsiteY4" fmla="*/ 1915 h 1914"/>
                      <a:gd name="connsiteX5" fmla="*/ 1488 w 1487"/>
                      <a:gd name="connsiteY5" fmla="*/ 968 h 1914"/>
                      <a:gd name="connsiteX6" fmla="*/ 1082 w 1487"/>
                      <a:gd name="connsiteY6" fmla="*/ 156 h 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7" h="1914">
                        <a:moveTo>
                          <a:pt x="1082" y="156"/>
                        </a:moveTo>
                        <a:cubicBezTo>
                          <a:pt x="947" y="21"/>
                          <a:pt x="541" y="-114"/>
                          <a:pt x="406" y="156"/>
                        </a:cubicBezTo>
                        <a:cubicBezTo>
                          <a:pt x="406" y="156"/>
                          <a:pt x="270" y="156"/>
                          <a:pt x="270" y="292"/>
                        </a:cubicBezTo>
                        <a:cubicBezTo>
                          <a:pt x="135" y="427"/>
                          <a:pt x="0" y="697"/>
                          <a:pt x="0" y="968"/>
                        </a:cubicBezTo>
                        <a:cubicBezTo>
                          <a:pt x="0" y="1373"/>
                          <a:pt x="270" y="1915"/>
                          <a:pt x="812" y="1915"/>
                        </a:cubicBezTo>
                        <a:cubicBezTo>
                          <a:pt x="1217" y="1779"/>
                          <a:pt x="1488" y="1373"/>
                          <a:pt x="1488" y="968"/>
                        </a:cubicBezTo>
                        <a:cubicBezTo>
                          <a:pt x="1488" y="427"/>
                          <a:pt x="1217" y="292"/>
                          <a:pt x="1082" y="1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568" name="Freeform: Shape 6406">
                  <a:extLst>
                    <a:ext uri="{FF2B5EF4-FFF2-40B4-BE49-F238E27FC236}">
                      <a16:creationId xmlns:a16="http://schemas.microsoft.com/office/drawing/2014/main" id="{251F084E-1818-ED4C-7A52-B2945E690D59}"/>
                    </a:ext>
                  </a:extLst>
                </p:cNvPr>
                <p:cNvSpPr/>
                <p:nvPr/>
              </p:nvSpPr>
              <p:spPr>
                <a:xfrm>
                  <a:off x="8043620" y="5082151"/>
                  <a:ext cx="26042" cy="77155"/>
                </a:xfrm>
                <a:custGeom>
                  <a:avLst/>
                  <a:gdLst>
                    <a:gd name="connsiteX0" fmla="*/ 24284 w 26042"/>
                    <a:gd name="connsiteY0" fmla="*/ 71824 h 77155"/>
                    <a:gd name="connsiteX1" fmla="*/ 24419 w 26042"/>
                    <a:gd name="connsiteY1" fmla="*/ 71148 h 77155"/>
                    <a:gd name="connsiteX2" fmla="*/ 25095 w 26042"/>
                    <a:gd name="connsiteY2" fmla="*/ 70472 h 77155"/>
                    <a:gd name="connsiteX3" fmla="*/ 25095 w 26042"/>
                    <a:gd name="connsiteY3" fmla="*/ 68983 h 77155"/>
                    <a:gd name="connsiteX4" fmla="*/ 26042 w 26042"/>
                    <a:gd name="connsiteY4" fmla="*/ 67225 h 77155"/>
                    <a:gd name="connsiteX5" fmla="*/ 26042 w 26042"/>
                    <a:gd name="connsiteY5" fmla="*/ 67225 h 77155"/>
                    <a:gd name="connsiteX6" fmla="*/ 25231 w 26042"/>
                    <a:gd name="connsiteY6" fmla="*/ 68037 h 77155"/>
                    <a:gd name="connsiteX7" fmla="*/ 23743 w 26042"/>
                    <a:gd name="connsiteY7" fmla="*/ 67766 h 77155"/>
                    <a:gd name="connsiteX8" fmla="*/ 22931 w 26042"/>
                    <a:gd name="connsiteY8" fmla="*/ 69254 h 77155"/>
                    <a:gd name="connsiteX9" fmla="*/ 23066 w 26042"/>
                    <a:gd name="connsiteY9" fmla="*/ 71418 h 77155"/>
                    <a:gd name="connsiteX10" fmla="*/ 21443 w 26042"/>
                    <a:gd name="connsiteY10" fmla="*/ 71689 h 77155"/>
                    <a:gd name="connsiteX11" fmla="*/ 20361 w 26042"/>
                    <a:gd name="connsiteY11" fmla="*/ 72095 h 77155"/>
                    <a:gd name="connsiteX12" fmla="*/ 19550 w 26042"/>
                    <a:gd name="connsiteY12" fmla="*/ 71148 h 77155"/>
                    <a:gd name="connsiteX13" fmla="*/ 17791 w 26042"/>
                    <a:gd name="connsiteY13" fmla="*/ 71824 h 77155"/>
                    <a:gd name="connsiteX14" fmla="*/ 17926 w 26042"/>
                    <a:gd name="connsiteY14" fmla="*/ 72771 h 77155"/>
                    <a:gd name="connsiteX15" fmla="*/ 17521 w 26042"/>
                    <a:gd name="connsiteY15" fmla="*/ 73582 h 77155"/>
                    <a:gd name="connsiteX16" fmla="*/ 16574 w 26042"/>
                    <a:gd name="connsiteY16" fmla="*/ 73718 h 77155"/>
                    <a:gd name="connsiteX17" fmla="*/ 16439 w 26042"/>
                    <a:gd name="connsiteY17" fmla="*/ 73718 h 77155"/>
                    <a:gd name="connsiteX18" fmla="*/ 16439 w 26042"/>
                    <a:gd name="connsiteY18" fmla="*/ 73853 h 77155"/>
                    <a:gd name="connsiteX19" fmla="*/ 15492 w 26042"/>
                    <a:gd name="connsiteY19" fmla="*/ 74800 h 77155"/>
                    <a:gd name="connsiteX20" fmla="*/ 13733 w 26042"/>
                    <a:gd name="connsiteY20" fmla="*/ 74665 h 77155"/>
                    <a:gd name="connsiteX21" fmla="*/ 13193 w 26042"/>
                    <a:gd name="connsiteY21" fmla="*/ 73718 h 77155"/>
                    <a:gd name="connsiteX22" fmla="*/ 11975 w 26042"/>
                    <a:gd name="connsiteY22" fmla="*/ 72906 h 77155"/>
                    <a:gd name="connsiteX23" fmla="*/ 11975 w 26042"/>
                    <a:gd name="connsiteY23" fmla="*/ 71418 h 77155"/>
                    <a:gd name="connsiteX24" fmla="*/ 10487 w 26042"/>
                    <a:gd name="connsiteY24" fmla="*/ 71418 h 77155"/>
                    <a:gd name="connsiteX25" fmla="*/ 9540 w 26042"/>
                    <a:gd name="connsiteY25" fmla="*/ 70336 h 77155"/>
                    <a:gd name="connsiteX26" fmla="*/ 9540 w 26042"/>
                    <a:gd name="connsiteY26" fmla="*/ 71824 h 77155"/>
                    <a:gd name="connsiteX27" fmla="*/ 10758 w 26042"/>
                    <a:gd name="connsiteY27" fmla="*/ 72635 h 77155"/>
                    <a:gd name="connsiteX28" fmla="*/ 9676 w 26042"/>
                    <a:gd name="connsiteY28" fmla="*/ 72771 h 77155"/>
                    <a:gd name="connsiteX29" fmla="*/ 8999 w 26042"/>
                    <a:gd name="connsiteY29" fmla="*/ 72365 h 77155"/>
                    <a:gd name="connsiteX30" fmla="*/ 8323 w 26042"/>
                    <a:gd name="connsiteY30" fmla="*/ 71689 h 77155"/>
                    <a:gd name="connsiteX31" fmla="*/ 7917 w 26042"/>
                    <a:gd name="connsiteY31" fmla="*/ 69525 h 77155"/>
                    <a:gd name="connsiteX32" fmla="*/ 8323 w 26042"/>
                    <a:gd name="connsiteY32" fmla="*/ 68578 h 77155"/>
                    <a:gd name="connsiteX33" fmla="*/ 6430 w 26042"/>
                    <a:gd name="connsiteY33" fmla="*/ 68578 h 77155"/>
                    <a:gd name="connsiteX34" fmla="*/ 5618 w 26042"/>
                    <a:gd name="connsiteY34" fmla="*/ 66955 h 77155"/>
                    <a:gd name="connsiteX35" fmla="*/ 4671 w 26042"/>
                    <a:gd name="connsiteY35" fmla="*/ 66008 h 77155"/>
                    <a:gd name="connsiteX36" fmla="*/ 3454 w 26042"/>
                    <a:gd name="connsiteY36" fmla="*/ 64385 h 77155"/>
                    <a:gd name="connsiteX37" fmla="*/ 4265 w 26042"/>
                    <a:gd name="connsiteY37" fmla="*/ 62626 h 77155"/>
                    <a:gd name="connsiteX38" fmla="*/ 3589 w 26042"/>
                    <a:gd name="connsiteY38" fmla="*/ 61679 h 77155"/>
                    <a:gd name="connsiteX39" fmla="*/ 2777 w 26042"/>
                    <a:gd name="connsiteY39" fmla="*/ 61273 h 77155"/>
                    <a:gd name="connsiteX40" fmla="*/ 3183 w 26042"/>
                    <a:gd name="connsiteY40" fmla="*/ 60462 h 77155"/>
                    <a:gd name="connsiteX41" fmla="*/ 3318 w 26042"/>
                    <a:gd name="connsiteY41" fmla="*/ 60327 h 77155"/>
                    <a:gd name="connsiteX42" fmla="*/ 3318 w 26042"/>
                    <a:gd name="connsiteY42" fmla="*/ 60192 h 77155"/>
                    <a:gd name="connsiteX43" fmla="*/ 2913 w 26042"/>
                    <a:gd name="connsiteY43" fmla="*/ 59109 h 77155"/>
                    <a:gd name="connsiteX44" fmla="*/ 3318 w 26042"/>
                    <a:gd name="connsiteY44" fmla="*/ 58568 h 77155"/>
                    <a:gd name="connsiteX45" fmla="*/ 4265 w 26042"/>
                    <a:gd name="connsiteY45" fmla="*/ 58027 h 77155"/>
                    <a:gd name="connsiteX46" fmla="*/ 3860 w 26042"/>
                    <a:gd name="connsiteY46" fmla="*/ 57080 h 77155"/>
                    <a:gd name="connsiteX47" fmla="*/ 4265 w 26042"/>
                    <a:gd name="connsiteY47" fmla="*/ 56269 h 77155"/>
                    <a:gd name="connsiteX48" fmla="*/ 2913 w 26042"/>
                    <a:gd name="connsiteY48" fmla="*/ 54646 h 77155"/>
                    <a:gd name="connsiteX49" fmla="*/ 3183 w 26042"/>
                    <a:gd name="connsiteY49" fmla="*/ 53970 h 77155"/>
                    <a:gd name="connsiteX50" fmla="*/ 2507 w 26042"/>
                    <a:gd name="connsiteY50" fmla="*/ 52752 h 77155"/>
                    <a:gd name="connsiteX51" fmla="*/ 3318 w 26042"/>
                    <a:gd name="connsiteY51" fmla="*/ 51670 h 77155"/>
                    <a:gd name="connsiteX52" fmla="*/ 3048 w 26042"/>
                    <a:gd name="connsiteY52" fmla="*/ 49641 h 77155"/>
                    <a:gd name="connsiteX53" fmla="*/ 3589 w 26042"/>
                    <a:gd name="connsiteY53" fmla="*/ 49235 h 77155"/>
                    <a:gd name="connsiteX54" fmla="*/ 4806 w 26042"/>
                    <a:gd name="connsiteY54" fmla="*/ 48965 h 77155"/>
                    <a:gd name="connsiteX55" fmla="*/ 5212 w 26042"/>
                    <a:gd name="connsiteY55" fmla="*/ 47207 h 77155"/>
                    <a:gd name="connsiteX56" fmla="*/ 4130 w 26042"/>
                    <a:gd name="connsiteY56" fmla="*/ 45989 h 77155"/>
                    <a:gd name="connsiteX57" fmla="*/ 4671 w 26042"/>
                    <a:gd name="connsiteY57" fmla="*/ 44637 h 77155"/>
                    <a:gd name="connsiteX58" fmla="*/ 4400 w 26042"/>
                    <a:gd name="connsiteY58" fmla="*/ 43554 h 77155"/>
                    <a:gd name="connsiteX59" fmla="*/ 5077 w 26042"/>
                    <a:gd name="connsiteY59" fmla="*/ 42607 h 77155"/>
                    <a:gd name="connsiteX60" fmla="*/ 4671 w 26042"/>
                    <a:gd name="connsiteY60" fmla="*/ 41796 h 77155"/>
                    <a:gd name="connsiteX61" fmla="*/ 5618 w 26042"/>
                    <a:gd name="connsiteY61" fmla="*/ 40038 h 77155"/>
                    <a:gd name="connsiteX62" fmla="*/ 6835 w 26042"/>
                    <a:gd name="connsiteY62" fmla="*/ 39632 h 77155"/>
                    <a:gd name="connsiteX63" fmla="*/ 6970 w 26042"/>
                    <a:gd name="connsiteY63" fmla="*/ 38008 h 77155"/>
                    <a:gd name="connsiteX64" fmla="*/ 5888 w 26042"/>
                    <a:gd name="connsiteY64" fmla="*/ 37062 h 77155"/>
                    <a:gd name="connsiteX65" fmla="*/ 6024 w 26042"/>
                    <a:gd name="connsiteY65" fmla="*/ 35574 h 77155"/>
                    <a:gd name="connsiteX66" fmla="*/ 5077 w 26042"/>
                    <a:gd name="connsiteY66" fmla="*/ 34898 h 77155"/>
                    <a:gd name="connsiteX67" fmla="*/ 5212 w 26042"/>
                    <a:gd name="connsiteY67" fmla="*/ 33815 h 77155"/>
                    <a:gd name="connsiteX68" fmla="*/ 5753 w 26042"/>
                    <a:gd name="connsiteY68" fmla="*/ 33139 h 77155"/>
                    <a:gd name="connsiteX69" fmla="*/ 5753 w 26042"/>
                    <a:gd name="connsiteY69" fmla="*/ 31922 h 77155"/>
                    <a:gd name="connsiteX70" fmla="*/ 6700 w 26042"/>
                    <a:gd name="connsiteY70" fmla="*/ 31245 h 77155"/>
                    <a:gd name="connsiteX71" fmla="*/ 7376 w 26042"/>
                    <a:gd name="connsiteY71" fmla="*/ 30975 h 77155"/>
                    <a:gd name="connsiteX72" fmla="*/ 7376 w 26042"/>
                    <a:gd name="connsiteY72" fmla="*/ 30028 h 77155"/>
                    <a:gd name="connsiteX73" fmla="*/ 7917 w 26042"/>
                    <a:gd name="connsiteY73" fmla="*/ 29352 h 77155"/>
                    <a:gd name="connsiteX74" fmla="*/ 7106 w 26042"/>
                    <a:gd name="connsiteY74" fmla="*/ 27864 h 77155"/>
                    <a:gd name="connsiteX75" fmla="*/ 8053 w 26042"/>
                    <a:gd name="connsiteY75" fmla="*/ 26512 h 77155"/>
                    <a:gd name="connsiteX76" fmla="*/ 7647 w 26042"/>
                    <a:gd name="connsiteY76" fmla="*/ 25835 h 77155"/>
                    <a:gd name="connsiteX77" fmla="*/ 7917 w 26042"/>
                    <a:gd name="connsiteY77" fmla="*/ 25159 h 77155"/>
                    <a:gd name="connsiteX78" fmla="*/ 7241 w 26042"/>
                    <a:gd name="connsiteY78" fmla="*/ 23671 h 77155"/>
                    <a:gd name="connsiteX79" fmla="*/ 8323 w 26042"/>
                    <a:gd name="connsiteY79" fmla="*/ 22589 h 77155"/>
                    <a:gd name="connsiteX80" fmla="*/ 8323 w 26042"/>
                    <a:gd name="connsiteY80" fmla="*/ 20560 h 77155"/>
                    <a:gd name="connsiteX81" fmla="*/ 7647 w 26042"/>
                    <a:gd name="connsiteY81" fmla="*/ 18937 h 77155"/>
                    <a:gd name="connsiteX82" fmla="*/ 8458 w 26042"/>
                    <a:gd name="connsiteY82" fmla="*/ 17584 h 77155"/>
                    <a:gd name="connsiteX83" fmla="*/ 8188 w 26042"/>
                    <a:gd name="connsiteY83" fmla="*/ 16637 h 77155"/>
                    <a:gd name="connsiteX84" fmla="*/ 8323 w 26042"/>
                    <a:gd name="connsiteY84" fmla="*/ 16232 h 77155"/>
                    <a:gd name="connsiteX85" fmla="*/ 8323 w 26042"/>
                    <a:gd name="connsiteY85" fmla="*/ 15826 h 77155"/>
                    <a:gd name="connsiteX86" fmla="*/ 8864 w 26042"/>
                    <a:gd name="connsiteY86" fmla="*/ 14203 h 77155"/>
                    <a:gd name="connsiteX87" fmla="*/ 8729 w 26042"/>
                    <a:gd name="connsiteY87" fmla="*/ 13120 h 77155"/>
                    <a:gd name="connsiteX88" fmla="*/ 9135 w 26042"/>
                    <a:gd name="connsiteY88" fmla="*/ 12038 h 77155"/>
                    <a:gd name="connsiteX89" fmla="*/ 8999 w 26042"/>
                    <a:gd name="connsiteY89" fmla="*/ 10821 h 77155"/>
                    <a:gd name="connsiteX90" fmla="*/ 8999 w 26042"/>
                    <a:gd name="connsiteY90" fmla="*/ 9604 h 77155"/>
                    <a:gd name="connsiteX91" fmla="*/ 10081 w 26042"/>
                    <a:gd name="connsiteY91" fmla="*/ 8927 h 77155"/>
                    <a:gd name="connsiteX92" fmla="*/ 10217 w 26042"/>
                    <a:gd name="connsiteY92" fmla="*/ 8251 h 77155"/>
                    <a:gd name="connsiteX93" fmla="*/ 10758 w 26042"/>
                    <a:gd name="connsiteY93" fmla="*/ 7845 h 77155"/>
                    <a:gd name="connsiteX94" fmla="*/ 10623 w 26042"/>
                    <a:gd name="connsiteY94" fmla="*/ 6628 h 77155"/>
                    <a:gd name="connsiteX95" fmla="*/ 11028 w 26042"/>
                    <a:gd name="connsiteY95" fmla="*/ 5952 h 77155"/>
                    <a:gd name="connsiteX96" fmla="*/ 10487 w 26042"/>
                    <a:gd name="connsiteY96" fmla="*/ 4734 h 77155"/>
                    <a:gd name="connsiteX97" fmla="*/ 11299 w 26042"/>
                    <a:gd name="connsiteY97" fmla="*/ 3652 h 77155"/>
                    <a:gd name="connsiteX98" fmla="*/ 11299 w 26042"/>
                    <a:gd name="connsiteY98" fmla="*/ 2164 h 77155"/>
                    <a:gd name="connsiteX99" fmla="*/ 10487 w 26042"/>
                    <a:gd name="connsiteY99" fmla="*/ 406 h 77155"/>
                    <a:gd name="connsiteX100" fmla="*/ 10487 w 26042"/>
                    <a:gd name="connsiteY100" fmla="*/ 0 h 77155"/>
                    <a:gd name="connsiteX101" fmla="*/ 10352 w 26042"/>
                    <a:gd name="connsiteY101" fmla="*/ 271 h 77155"/>
                    <a:gd name="connsiteX102" fmla="*/ 10217 w 26042"/>
                    <a:gd name="connsiteY102" fmla="*/ 2570 h 77155"/>
                    <a:gd name="connsiteX103" fmla="*/ 9405 w 26042"/>
                    <a:gd name="connsiteY103" fmla="*/ 4328 h 77155"/>
                    <a:gd name="connsiteX104" fmla="*/ 9270 w 26042"/>
                    <a:gd name="connsiteY104" fmla="*/ 6493 h 77155"/>
                    <a:gd name="connsiteX105" fmla="*/ 9270 w 26042"/>
                    <a:gd name="connsiteY105" fmla="*/ 7575 h 77155"/>
                    <a:gd name="connsiteX106" fmla="*/ 8729 w 26042"/>
                    <a:gd name="connsiteY106" fmla="*/ 8927 h 77155"/>
                    <a:gd name="connsiteX107" fmla="*/ 8593 w 26042"/>
                    <a:gd name="connsiteY107" fmla="*/ 9874 h 77155"/>
                    <a:gd name="connsiteX108" fmla="*/ 8458 w 26042"/>
                    <a:gd name="connsiteY108" fmla="*/ 11497 h 77155"/>
                    <a:gd name="connsiteX109" fmla="*/ 8188 w 26042"/>
                    <a:gd name="connsiteY109" fmla="*/ 12444 h 77155"/>
                    <a:gd name="connsiteX110" fmla="*/ 8188 w 26042"/>
                    <a:gd name="connsiteY110" fmla="*/ 13932 h 77155"/>
                    <a:gd name="connsiteX111" fmla="*/ 7511 w 26042"/>
                    <a:gd name="connsiteY111" fmla="*/ 14879 h 77155"/>
                    <a:gd name="connsiteX112" fmla="*/ 7106 w 26042"/>
                    <a:gd name="connsiteY112" fmla="*/ 15961 h 77155"/>
                    <a:gd name="connsiteX113" fmla="*/ 7106 w 26042"/>
                    <a:gd name="connsiteY113" fmla="*/ 19478 h 77155"/>
                    <a:gd name="connsiteX114" fmla="*/ 7106 w 26042"/>
                    <a:gd name="connsiteY114" fmla="*/ 20425 h 77155"/>
                    <a:gd name="connsiteX115" fmla="*/ 6700 w 26042"/>
                    <a:gd name="connsiteY115" fmla="*/ 21642 h 77155"/>
                    <a:gd name="connsiteX116" fmla="*/ 6700 w 26042"/>
                    <a:gd name="connsiteY116" fmla="*/ 24618 h 77155"/>
                    <a:gd name="connsiteX117" fmla="*/ 6430 w 26042"/>
                    <a:gd name="connsiteY117" fmla="*/ 27458 h 77155"/>
                    <a:gd name="connsiteX118" fmla="*/ 6294 w 26042"/>
                    <a:gd name="connsiteY118" fmla="*/ 28675 h 77155"/>
                    <a:gd name="connsiteX119" fmla="*/ 5753 w 26042"/>
                    <a:gd name="connsiteY119" fmla="*/ 29487 h 77155"/>
                    <a:gd name="connsiteX120" fmla="*/ 5483 w 26042"/>
                    <a:gd name="connsiteY120" fmla="*/ 31651 h 77155"/>
                    <a:gd name="connsiteX121" fmla="*/ 4400 w 26042"/>
                    <a:gd name="connsiteY121" fmla="*/ 33951 h 77155"/>
                    <a:gd name="connsiteX122" fmla="*/ 4536 w 26042"/>
                    <a:gd name="connsiteY122" fmla="*/ 37873 h 77155"/>
                    <a:gd name="connsiteX123" fmla="*/ 4400 w 26042"/>
                    <a:gd name="connsiteY123" fmla="*/ 38550 h 77155"/>
                    <a:gd name="connsiteX124" fmla="*/ 3860 w 26042"/>
                    <a:gd name="connsiteY124" fmla="*/ 39767 h 77155"/>
                    <a:gd name="connsiteX125" fmla="*/ 3724 w 26042"/>
                    <a:gd name="connsiteY125" fmla="*/ 40984 h 77155"/>
                    <a:gd name="connsiteX126" fmla="*/ 3724 w 26042"/>
                    <a:gd name="connsiteY126" fmla="*/ 43148 h 77155"/>
                    <a:gd name="connsiteX127" fmla="*/ 3183 w 26042"/>
                    <a:gd name="connsiteY127" fmla="*/ 44637 h 77155"/>
                    <a:gd name="connsiteX128" fmla="*/ 2913 w 26042"/>
                    <a:gd name="connsiteY128" fmla="*/ 46665 h 77155"/>
                    <a:gd name="connsiteX129" fmla="*/ 2101 w 26042"/>
                    <a:gd name="connsiteY129" fmla="*/ 48018 h 77155"/>
                    <a:gd name="connsiteX130" fmla="*/ 1966 w 26042"/>
                    <a:gd name="connsiteY130" fmla="*/ 50317 h 77155"/>
                    <a:gd name="connsiteX131" fmla="*/ 1695 w 26042"/>
                    <a:gd name="connsiteY131" fmla="*/ 51805 h 77155"/>
                    <a:gd name="connsiteX132" fmla="*/ 1290 w 26042"/>
                    <a:gd name="connsiteY132" fmla="*/ 53564 h 77155"/>
                    <a:gd name="connsiteX133" fmla="*/ 1695 w 26042"/>
                    <a:gd name="connsiteY133" fmla="*/ 55322 h 77155"/>
                    <a:gd name="connsiteX134" fmla="*/ 1154 w 26042"/>
                    <a:gd name="connsiteY134" fmla="*/ 57216 h 77155"/>
                    <a:gd name="connsiteX135" fmla="*/ 1154 w 26042"/>
                    <a:gd name="connsiteY135" fmla="*/ 58027 h 77155"/>
                    <a:gd name="connsiteX136" fmla="*/ 884 w 26042"/>
                    <a:gd name="connsiteY136" fmla="*/ 59109 h 77155"/>
                    <a:gd name="connsiteX137" fmla="*/ 478 w 26042"/>
                    <a:gd name="connsiteY137" fmla="*/ 60327 h 77155"/>
                    <a:gd name="connsiteX138" fmla="*/ 1154 w 26042"/>
                    <a:gd name="connsiteY138" fmla="*/ 63032 h 77155"/>
                    <a:gd name="connsiteX139" fmla="*/ 613 w 26042"/>
                    <a:gd name="connsiteY139" fmla="*/ 65061 h 77155"/>
                    <a:gd name="connsiteX140" fmla="*/ 613 w 26042"/>
                    <a:gd name="connsiteY140" fmla="*/ 66278 h 77155"/>
                    <a:gd name="connsiteX141" fmla="*/ 478 w 26042"/>
                    <a:gd name="connsiteY141" fmla="*/ 67496 h 77155"/>
                    <a:gd name="connsiteX142" fmla="*/ 207 w 26042"/>
                    <a:gd name="connsiteY142" fmla="*/ 67902 h 77155"/>
                    <a:gd name="connsiteX143" fmla="*/ 1560 w 26042"/>
                    <a:gd name="connsiteY143" fmla="*/ 71418 h 77155"/>
                    <a:gd name="connsiteX144" fmla="*/ 1966 w 26042"/>
                    <a:gd name="connsiteY144" fmla="*/ 72230 h 77155"/>
                    <a:gd name="connsiteX145" fmla="*/ 2777 w 26042"/>
                    <a:gd name="connsiteY145" fmla="*/ 73041 h 77155"/>
                    <a:gd name="connsiteX146" fmla="*/ 3860 w 26042"/>
                    <a:gd name="connsiteY146" fmla="*/ 73447 h 77155"/>
                    <a:gd name="connsiteX147" fmla="*/ 4941 w 26042"/>
                    <a:gd name="connsiteY147" fmla="*/ 74394 h 77155"/>
                    <a:gd name="connsiteX148" fmla="*/ 6970 w 26042"/>
                    <a:gd name="connsiteY148" fmla="*/ 75476 h 77155"/>
                    <a:gd name="connsiteX149" fmla="*/ 8729 w 26042"/>
                    <a:gd name="connsiteY149" fmla="*/ 75611 h 77155"/>
                    <a:gd name="connsiteX150" fmla="*/ 11028 w 26042"/>
                    <a:gd name="connsiteY150" fmla="*/ 76423 h 77155"/>
                    <a:gd name="connsiteX151" fmla="*/ 12922 w 26042"/>
                    <a:gd name="connsiteY151" fmla="*/ 77099 h 77155"/>
                    <a:gd name="connsiteX152" fmla="*/ 14545 w 26042"/>
                    <a:gd name="connsiteY152" fmla="*/ 76964 h 77155"/>
                    <a:gd name="connsiteX153" fmla="*/ 14816 w 26042"/>
                    <a:gd name="connsiteY153" fmla="*/ 76829 h 77155"/>
                    <a:gd name="connsiteX154" fmla="*/ 15492 w 26042"/>
                    <a:gd name="connsiteY154" fmla="*/ 76964 h 77155"/>
                    <a:gd name="connsiteX155" fmla="*/ 16980 w 26042"/>
                    <a:gd name="connsiteY155" fmla="*/ 76423 h 77155"/>
                    <a:gd name="connsiteX156" fmla="*/ 18197 w 26042"/>
                    <a:gd name="connsiteY156" fmla="*/ 75476 h 77155"/>
                    <a:gd name="connsiteX157" fmla="*/ 20767 w 26042"/>
                    <a:gd name="connsiteY157" fmla="*/ 74935 h 77155"/>
                    <a:gd name="connsiteX158" fmla="*/ 21443 w 26042"/>
                    <a:gd name="connsiteY158" fmla="*/ 74394 h 77155"/>
                    <a:gd name="connsiteX159" fmla="*/ 21714 w 26042"/>
                    <a:gd name="connsiteY159" fmla="*/ 73853 h 77155"/>
                    <a:gd name="connsiteX160" fmla="*/ 23202 w 26042"/>
                    <a:gd name="connsiteY160" fmla="*/ 73312 h 77155"/>
                    <a:gd name="connsiteX161" fmla="*/ 24284 w 26042"/>
                    <a:gd name="connsiteY161" fmla="*/ 71824 h 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6042" h="77155">
                      <a:moveTo>
                        <a:pt x="24284" y="71824"/>
                      </a:moveTo>
                      <a:cubicBezTo>
                        <a:pt x="24419" y="71689"/>
                        <a:pt x="24419" y="71418"/>
                        <a:pt x="24419" y="71148"/>
                      </a:cubicBezTo>
                      <a:cubicBezTo>
                        <a:pt x="24555" y="70877"/>
                        <a:pt x="24825" y="70742"/>
                        <a:pt x="25095" y="70472"/>
                      </a:cubicBezTo>
                      <a:cubicBezTo>
                        <a:pt x="25636" y="69930"/>
                        <a:pt x="25366" y="69525"/>
                        <a:pt x="25095" y="68983"/>
                      </a:cubicBezTo>
                      <a:cubicBezTo>
                        <a:pt x="25636" y="68442"/>
                        <a:pt x="25907" y="67902"/>
                        <a:pt x="26042" y="67225"/>
                      </a:cubicBezTo>
                      <a:cubicBezTo>
                        <a:pt x="26042" y="67225"/>
                        <a:pt x="26042" y="67225"/>
                        <a:pt x="26042" y="67225"/>
                      </a:cubicBezTo>
                      <a:cubicBezTo>
                        <a:pt x="25907" y="67496"/>
                        <a:pt x="25636" y="67766"/>
                        <a:pt x="25231" y="68037"/>
                      </a:cubicBezTo>
                      <a:cubicBezTo>
                        <a:pt x="24690" y="68307"/>
                        <a:pt x="24149" y="68172"/>
                        <a:pt x="23743" y="67766"/>
                      </a:cubicBezTo>
                      <a:cubicBezTo>
                        <a:pt x="23743" y="68307"/>
                        <a:pt x="23472" y="68848"/>
                        <a:pt x="22931" y="69254"/>
                      </a:cubicBezTo>
                      <a:cubicBezTo>
                        <a:pt x="23743" y="69660"/>
                        <a:pt x="23608" y="70877"/>
                        <a:pt x="23066" y="71418"/>
                      </a:cubicBezTo>
                      <a:cubicBezTo>
                        <a:pt x="22661" y="71824"/>
                        <a:pt x="21985" y="71959"/>
                        <a:pt x="21443" y="71689"/>
                      </a:cubicBezTo>
                      <a:cubicBezTo>
                        <a:pt x="21173" y="72095"/>
                        <a:pt x="20767" y="72230"/>
                        <a:pt x="20361" y="72095"/>
                      </a:cubicBezTo>
                      <a:cubicBezTo>
                        <a:pt x="19956" y="71959"/>
                        <a:pt x="19550" y="71553"/>
                        <a:pt x="19550" y="71148"/>
                      </a:cubicBezTo>
                      <a:cubicBezTo>
                        <a:pt x="19144" y="71689"/>
                        <a:pt x="18468" y="71959"/>
                        <a:pt x="17791" y="71824"/>
                      </a:cubicBezTo>
                      <a:cubicBezTo>
                        <a:pt x="17926" y="72095"/>
                        <a:pt x="17926" y="72365"/>
                        <a:pt x="17926" y="72771"/>
                      </a:cubicBezTo>
                      <a:cubicBezTo>
                        <a:pt x="17926" y="73041"/>
                        <a:pt x="17791" y="73447"/>
                        <a:pt x="17521" y="73582"/>
                      </a:cubicBezTo>
                      <a:cubicBezTo>
                        <a:pt x="17250" y="73718"/>
                        <a:pt x="16980" y="73718"/>
                        <a:pt x="16574" y="73718"/>
                      </a:cubicBezTo>
                      <a:cubicBezTo>
                        <a:pt x="16574" y="73718"/>
                        <a:pt x="16439" y="73718"/>
                        <a:pt x="16439" y="73718"/>
                      </a:cubicBezTo>
                      <a:cubicBezTo>
                        <a:pt x="16439" y="73718"/>
                        <a:pt x="16439" y="73718"/>
                        <a:pt x="16439" y="73853"/>
                      </a:cubicBezTo>
                      <a:cubicBezTo>
                        <a:pt x="16303" y="74259"/>
                        <a:pt x="15898" y="74529"/>
                        <a:pt x="15492" y="74800"/>
                      </a:cubicBezTo>
                      <a:cubicBezTo>
                        <a:pt x="14951" y="75070"/>
                        <a:pt x="14275" y="75070"/>
                        <a:pt x="13733" y="74665"/>
                      </a:cubicBezTo>
                      <a:cubicBezTo>
                        <a:pt x="13463" y="74529"/>
                        <a:pt x="13193" y="74123"/>
                        <a:pt x="13193" y="73718"/>
                      </a:cubicBezTo>
                      <a:cubicBezTo>
                        <a:pt x="12651" y="73718"/>
                        <a:pt x="12110" y="73312"/>
                        <a:pt x="11975" y="72906"/>
                      </a:cubicBezTo>
                      <a:cubicBezTo>
                        <a:pt x="11705" y="72365"/>
                        <a:pt x="11705" y="71824"/>
                        <a:pt x="11975" y="71418"/>
                      </a:cubicBezTo>
                      <a:cubicBezTo>
                        <a:pt x="11434" y="71418"/>
                        <a:pt x="10893" y="71553"/>
                        <a:pt x="10487" y="71418"/>
                      </a:cubicBezTo>
                      <a:cubicBezTo>
                        <a:pt x="9946" y="71283"/>
                        <a:pt x="9540" y="70877"/>
                        <a:pt x="9540" y="70336"/>
                      </a:cubicBezTo>
                      <a:cubicBezTo>
                        <a:pt x="9405" y="70877"/>
                        <a:pt x="9405" y="71418"/>
                        <a:pt x="9540" y="71824"/>
                      </a:cubicBezTo>
                      <a:cubicBezTo>
                        <a:pt x="9811" y="72365"/>
                        <a:pt x="10352" y="72635"/>
                        <a:pt x="10758" y="72635"/>
                      </a:cubicBezTo>
                      <a:cubicBezTo>
                        <a:pt x="10352" y="72771"/>
                        <a:pt x="9946" y="72906"/>
                        <a:pt x="9676" y="72771"/>
                      </a:cubicBezTo>
                      <a:cubicBezTo>
                        <a:pt x="9405" y="72771"/>
                        <a:pt x="9135" y="72635"/>
                        <a:pt x="8999" y="72365"/>
                      </a:cubicBezTo>
                      <a:cubicBezTo>
                        <a:pt x="8729" y="72230"/>
                        <a:pt x="8458" y="71959"/>
                        <a:pt x="8323" y="71689"/>
                      </a:cubicBezTo>
                      <a:cubicBezTo>
                        <a:pt x="7917" y="71012"/>
                        <a:pt x="7782" y="70336"/>
                        <a:pt x="7917" y="69525"/>
                      </a:cubicBezTo>
                      <a:cubicBezTo>
                        <a:pt x="7917" y="69119"/>
                        <a:pt x="8053" y="68848"/>
                        <a:pt x="8323" y="68578"/>
                      </a:cubicBezTo>
                      <a:cubicBezTo>
                        <a:pt x="7782" y="68848"/>
                        <a:pt x="7106" y="68848"/>
                        <a:pt x="6430" y="68578"/>
                      </a:cubicBezTo>
                      <a:cubicBezTo>
                        <a:pt x="5753" y="68307"/>
                        <a:pt x="5483" y="67631"/>
                        <a:pt x="5618" y="66955"/>
                      </a:cubicBezTo>
                      <a:cubicBezTo>
                        <a:pt x="5077" y="66955"/>
                        <a:pt x="4671" y="66549"/>
                        <a:pt x="4671" y="66008"/>
                      </a:cubicBezTo>
                      <a:cubicBezTo>
                        <a:pt x="3995" y="65737"/>
                        <a:pt x="3589" y="65061"/>
                        <a:pt x="3454" y="64385"/>
                      </a:cubicBezTo>
                      <a:cubicBezTo>
                        <a:pt x="3318" y="63708"/>
                        <a:pt x="3724" y="63032"/>
                        <a:pt x="4265" y="62626"/>
                      </a:cubicBezTo>
                      <a:cubicBezTo>
                        <a:pt x="3860" y="62626"/>
                        <a:pt x="3454" y="62085"/>
                        <a:pt x="3589" y="61679"/>
                      </a:cubicBezTo>
                      <a:cubicBezTo>
                        <a:pt x="3183" y="61679"/>
                        <a:pt x="2913" y="61544"/>
                        <a:pt x="2777" y="61273"/>
                      </a:cubicBezTo>
                      <a:cubicBezTo>
                        <a:pt x="2777" y="61003"/>
                        <a:pt x="2777" y="60597"/>
                        <a:pt x="3183" y="60462"/>
                      </a:cubicBezTo>
                      <a:cubicBezTo>
                        <a:pt x="3318" y="60462"/>
                        <a:pt x="3454" y="60327"/>
                        <a:pt x="3318" y="60327"/>
                      </a:cubicBezTo>
                      <a:cubicBezTo>
                        <a:pt x="3318" y="60327"/>
                        <a:pt x="3318" y="60327"/>
                        <a:pt x="3318" y="60192"/>
                      </a:cubicBezTo>
                      <a:cubicBezTo>
                        <a:pt x="3048" y="59921"/>
                        <a:pt x="2777" y="59515"/>
                        <a:pt x="2913" y="59109"/>
                      </a:cubicBezTo>
                      <a:cubicBezTo>
                        <a:pt x="2913" y="58974"/>
                        <a:pt x="3183" y="58703"/>
                        <a:pt x="3318" y="58568"/>
                      </a:cubicBezTo>
                      <a:cubicBezTo>
                        <a:pt x="3589" y="58298"/>
                        <a:pt x="3995" y="58163"/>
                        <a:pt x="4265" y="58027"/>
                      </a:cubicBezTo>
                      <a:cubicBezTo>
                        <a:pt x="4130" y="57757"/>
                        <a:pt x="3860" y="57486"/>
                        <a:pt x="3860" y="57080"/>
                      </a:cubicBezTo>
                      <a:cubicBezTo>
                        <a:pt x="3860" y="56810"/>
                        <a:pt x="3995" y="56404"/>
                        <a:pt x="4265" y="56269"/>
                      </a:cubicBezTo>
                      <a:cubicBezTo>
                        <a:pt x="3589" y="56269"/>
                        <a:pt x="2913" y="55457"/>
                        <a:pt x="2913" y="54646"/>
                      </a:cubicBezTo>
                      <a:cubicBezTo>
                        <a:pt x="2913" y="54375"/>
                        <a:pt x="3048" y="54105"/>
                        <a:pt x="3183" y="53970"/>
                      </a:cubicBezTo>
                      <a:cubicBezTo>
                        <a:pt x="2777" y="53699"/>
                        <a:pt x="2507" y="53158"/>
                        <a:pt x="2507" y="52752"/>
                      </a:cubicBezTo>
                      <a:cubicBezTo>
                        <a:pt x="2507" y="52211"/>
                        <a:pt x="2913" y="51805"/>
                        <a:pt x="3318" y="51670"/>
                      </a:cubicBezTo>
                      <a:cubicBezTo>
                        <a:pt x="2913" y="51129"/>
                        <a:pt x="2642" y="50317"/>
                        <a:pt x="3048" y="49641"/>
                      </a:cubicBezTo>
                      <a:cubicBezTo>
                        <a:pt x="3183" y="49506"/>
                        <a:pt x="3318" y="49370"/>
                        <a:pt x="3589" y="49235"/>
                      </a:cubicBezTo>
                      <a:cubicBezTo>
                        <a:pt x="3995" y="48965"/>
                        <a:pt x="4400" y="48965"/>
                        <a:pt x="4806" y="48965"/>
                      </a:cubicBezTo>
                      <a:cubicBezTo>
                        <a:pt x="4671" y="48424"/>
                        <a:pt x="4806" y="47747"/>
                        <a:pt x="5212" y="47207"/>
                      </a:cubicBezTo>
                      <a:cubicBezTo>
                        <a:pt x="4671" y="46936"/>
                        <a:pt x="4265" y="46530"/>
                        <a:pt x="4130" y="45989"/>
                      </a:cubicBezTo>
                      <a:cubicBezTo>
                        <a:pt x="3995" y="45448"/>
                        <a:pt x="4130" y="44772"/>
                        <a:pt x="4671" y="44637"/>
                      </a:cubicBezTo>
                      <a:cubicBezTo>
                        <a:pt x="4400" y="44366"/>
                        <a:pt x="4400" y="43960"/>
                        <a:pt x="4400" y="43554"/>
                      </a:cubicBezTo>
                      <a:cubicBezTo>
                        <a:pt x="4536" y="43148"/>
                        <a:pt x="4806" y="42878"/>
                        <a:pt x="5077" y="42607"/>
                      </a:cubicBezTo>
                      <a:cubicBezTo>
                        <a:pt x="4941" y="42337"/>
                        <a:pt x="4806" y="42067"/>
                        <a:pt x="4671" y="41796"/>
                      </a:cubicBezTo>
                      <a:cubicBezTo>
                        <a:pt x="4536" y="41120"/>
                        <a:pt x="4941" y="40308"/>
                        <a:pt x="5618" y="40038"/>
                      </a:cubicBezTo>
                      <a:cubicBezTo>
                        <a:pt x="6024" y="39767"/>
                        <a:pt x="6430" y="39767"/>
                        <a:pt x="6835" y="39632"/>
                      </a:cubicBezTo>
                      <a:cubicBezTo>
                        <a:pt x="6565" y="39091"/>
                        <a:pt x="6700" y="38550"/>
                        <a:pt x="6970" y="38008"/>
                      </a:cubicBezTo>
                      <a:cubicBezTo>
                        <a:pt x="6430" y="37873"/>
                        <a:pt x="6024" y="37468"/>
                        <a:pt x="5888" y="37062"/>
                      </a:cubicBezTo>
                      <a:cubicBezTo>
                        <a:pt x="5753" y="36521"/>
                        <a:pt x="5753" y="35980"/>
                        <a:pt x="6024" y="35574"/>
                      </a:cubicBezTo>
                      <a:cubicBezTo>
                        <a:pt x="5618" y="35438"/>
                        <a:pt x="5212" y="35303"/>
                        <a:pt x="5077" y="34898"/>
                      </a:cubicBezTo>
                      <a:cubicBezTo>
                        <a:pt x="4941" y="34492"/>
                        <a:pt x="5077" y="34086"/>
                        <a:pt x="5212" y="33815"/>
                      </a:cubicBezTo>
                      <a:cubicBezTo>
                        <a:pt x="5347" y="33545"/>
                        <a:pt x="5483" y="33275"/>
                        <a:pt x="5753" y="33139"/>
                      </a:cubicBezTo>
                      <a:cubicBezTo>
                        <a:pt x="5483" y="32733"/>
                        <a:pt x="5483" y="32328"/>
                        <a:pt x="5753" y="31922"/>
                      </a:cubicBezTo>
                      <a:cubicBezTo>
                        <a:pt x="6024" y="31516"/>
                        <a:pt x="6294" y="31381"/>
                        <a:pt x="6700" y="31245"/>
                      </a:cubicBezTo>
                      <a:cubicBezTo>
                        <a:pt x="6970" y="31110"/>
                        <a:pt x="7106" y="31110"/>
                        <a:pt x="7376" y="30975"/>
                      </a:cubicBezTo>
                      <a:cubicBezTo>
                        <a:pt x="7241" y="30705"/>
                        <a:pt x="7241" y="30299"/>
                        <a:pt x="7376" y="30028"/>
                      </a:cubicBezTo>
                      <a:cubicBezTo>
                        <a:pt x="7376" y="29893"/>
                        <a:pt x="7647" y="29352"/>
                        <a:pt x="7917" y="29352"/>
                      </a:cubicBezTo>
                      <a:cubicBezTo>
                        <a:pt x="7376" y="29081"/>
                        <a:pt x="7106" y="28405"/>
                        <a:pt x="7106" y="27864"/>
                      </a:cubicBezTo>
                      <a:cubicBezTo>
                        <a:pt x="7106" y="27323"/>
                        <a:pt x="7511" y="26782"/>
                        <a:pt x="8053" y="26512"/>
                      </a:cubicBezTo>
                      <a:cubicBezTo>
                        <a:pt x="7917" y="26376"/>
                        <a:pt x="7782" y="26106"/>
                        <a:pt x="7647" y="25835"/>
                      </a:cubicBezTo>
                      <a:cubicBezTo>
                        <a:pt x="7647" y="25565"/>
                        <a:pt x="7647" y="25294"/>
                        <a:pt x="7917" y="25159"/>
                      </a:cubicBezTo>
                      <a:cubicBezTo>
                        <a:pt x="7511" y="24753"/>
                        <a:pt x="7241" y="24212"/>
                        <a:pt x="7241" y="23671"/>
                      </a:cubicBezTo>
                      <a:cubicBezTo>
                        <a:pt x="7241" y="23130"/>
                        <a:pt x="7782" y="22589"/>
                        <a:pt x="8323" y="22589"/>
                      </a:cubicBezTo>
                      <a:cubicBezTo>
                        <a:pt x="7782" y="22048"/>
                        <a:pt x="7782" y="21101"/>
                        <a:pt x="8323" y="20560"/>
                      </a:cubicBezTo>
                      <a:cubicBezTo>
                        <a:pt x="7917" y="20154"/>
                        <a:pt x="7647" y="19613"/>
                        <a:pt x="7647" y="18937"/>
                      </a:cubicBezTo>
                      <a:cubicBezTo>
                        <a:pt x="7647" y="18396"/>
                        <a:pt x="8053" y="17855"/>
                        <a:pt x="8458" y="17584"/>
                      </a:cubicBezTo>
                      <a:cubicBezTo>
                        <a:pt x="8323" y="17313"/>
                        <a:pt x="8188" y="17043"/>
                        <a:pt x="8188" y="16637"/>
                      </a:cubicBezTo>
                      <a:cubicBezTo>
                        <a:pt x="8188" y="16502"/>
                        <a:pt x="8323" y="16367"/>
                        <a:pt x="8323" y="16232"/>
                      </a:cubicBezTo>
                      <a:cubicBezTo>
                        <a:pt x="8323" y="16096"/>
                        <a:pt x="8323" y="15961"/>
                        <a:pt x="8323" y="15826"/>
                      </a:cubicBezTo>
                      <a:cubicBezTo>
                        <a:pt x="8188" y="15285"/>
                        <a:pt x="8323" y="14608"/>
                        <a:pt x="8864" y="14203"/>
                      </a:cubicBezTo>
                      <a:cubicBezTo>
                        <a:pt x="8729" y="13932"/>
                        <a:pt x="8593" y="13526"/>
                        <a:pt x="8729" y="13120"/>
                      </a:cubicBezTo>
                      <a:cubicBezTo>
                        <a:pt x="8729" y="13120"/>
                        <a:pt x="8999" y="11903"/>
                        <a:pt x="9135" y="12038"/>
                      </a:cubicBezTo>
                      <a:cubicBezTo>
                        <a:pt x="8729" y="11768"/>
                        <a:pt x="8729" y="11227"/>
                        <a:pt x="8999" y="10821"/>
                      </a:cubicBezTo>
                      <a:cubicBezTo>
                        <a:pt x="8729" y="10415"/>
                        <a:pt x="8729" y="9874"/>
                        <a:pt x="8999" y="9604"/>
                      </a:cubicBezTo>
                      <a:cubicBezTo>
                        <a:pt x="9135" y="9198"/>
                        <a:pt x="9676" y="8927"/>
                        <a:pt x="10081" y="8927"/>
                      </a:cubicBezTo>
                      <a:cubicBezTo>
                        <a:pt x="10081" y="8657"/>
                        <a:pt x="10081" y="8386"/>
                        <a:pt x="10217" y="8251"/>
                      </a:cubicBezTo>
                      <a:cubicBezTo>
                        <a:pt x="10217" y="7980"/>
                        <a:pt x="10487" y="7845"/>
                        <a:pt x="10758" y="7845"/>
                      </a:cubicBezTo>
                      <a:cubicBezTo>
                        <a:pt x="10758" y="7440"/>
                        <a:pt x="10623" y="7034"/>
                        <a:pt x="10623" y="6628"/>
                      </a:cubicBezTo>
                      <a:cubicBezTo>
                        <a:pt x="10623" y="6493"/>
                        <a:pt x="10893" y="5817"/>
                        <a:pt x="11028" y="5952"/>
                      </a:cubicBezTo>
                      <a:cubicBezTo>
                        <a:pt x="10623" y="5681"/>
                        <a:pt x="10487" y="5140"/>
                        <a:pt x="10487" y="4734"/>
                      </a:cubicBezTo>
                      <a:cubicBezTo>
                        <a:pt x="10487" y="4193"/>
                        <a:pt x="10758" y="3787"/>
                        <a:pt x="11299" y="3652"/>
                      </a:cubicBezTo>
                      <a:cubicBezTo>
                        <a:pt x="11028" y="3247"/>
                        <a:pt x="11028" y="2570"/>
                        <a:pt x="11299" y="2164"/>
                      </a:cubicBezTo>
                      <a:cubicBezTo>
                        <a:pt x="10623" y="1758"/>
                        <a:pt x="10352" y="1082"/>
                        <a:pt x="10487" y="406"/>
                      </a:cubicBezTo>
                      <a:cubicBezTo>
                        <a:pt x="10487" y="271"/>
                        <a:pt x="10487" y="135"/>
                        <a:pt x="10487" y="0"/>
                      </a:cubicBezTo>
                      <a:cubicBezTo>
                        <a:pt x="10487" y="0"/>
                        <a:pt x="10352" y="135"/>
                        <a:pt x="10352" y="271"/>
                      </a:cubicBezTo>
                      <a:cubicBezTo>
                        <a:pt x="10081" y="947"/>
                        <a:pt x="10081" y="1894"/>
                        <a:pt x="10217" y="2570"/>
                      </a:cubicBezTo>
                      <a:cubicBezTo>
                        <a:pt x="10081" y="3247"/>
                        <a:pt x="9540" y="3787"/>
                        <a:pt x="9405" y="4328"/>
                      </a:cubicBezTo>
                      <a:cubicBezTo>
                        <a:pt x="9135" y="5005"/>
                        <a:pt x="9270" y="5681"/>
                        <a:pt x="9270" y="6493"/>
                      </a:cubicBezTo>
                      <a:cubicBezTo>
                        <a:pt x="9270" y="6898"/>
                        <a:pt x="9270" y="7304"/>
                        <a:pt x="9270" y="7575"/>
                      </a:cubicBezTo>
                      <a:cubicBezTo>
                        <a:pt x="9270" y="8116"/>
                        <a:pt x="8864" y="8522"/>
                        <a:pt x="8729" y="8927"/>
                      </a:cubicBezTo>
                      <a:cubicBezTo>
                        <a:pt x="8593" y="9198"/>
                        <a:pt x="8593" y="9604"/>
                        <a:pt x="8593" y="9874"/>
                      </a:cubicBezTo>
                      <a:cubicBezTo>
                        <a:pt x="8593" y="10550"/>
                        <a:pt x="8729" y="10821"/>
                        <a:pt x="8458" y="11497"/>
                      </a:cubicBezTo>
                      <a:cubicBezTo>
                        <a:pt x="8323" y="11768"/>
                        <a:pt x="8323" y="12038"/>
                        <a:pt x="8188" y="12444"/>
                      </a:cubicBezTo>
                      <a:cubicBezTo>
                        <a:pt x="8188" y="12985"/>
                        <a:pt x="8323" y="13391"/>
                        <a:pt x="8188" y="13932"/>
                      </a:cubicBezTo>
                      <a:cubicBezTo>
                        <a:pt x="8053" y="14203"/>
                        <a:pt x="7782" y="14608"/>
                        <a:pt x="7511" y="14879"/>
                      </a:cubicBezTo>
                      <a:cubicBezTo>
                        <a:pt x="7376" y="15149"/>
                        <a:pt x="7241" y="15555"/>
                        <a:pt x="7106" y="15961"/>
                      </a:cubicBezTo>
                      <a:cubicBezTo>
                        <a:pt x="6700" y="17043"/>
                        <a:pt x="6835" y="18396"/>
                        <a:pt x="7106" y="19478"/>
                      </a:cubicBezTo>
                      <a:cubicBezTo>
                        <a:pt x="7106" y="19748"/>
                        <a:pt x="7106" y="20019"/>
                        <a:pt x="7106" y="20425"/>
                      </a:cubicBezTo>
                      <a:cubicBezTo>
                        <a:pt x="6970" y="20830"/>
                        <a:pt x="6700" y="21236"/>
                        <a:pt x="6700" y="21642"/>
                      </a:cubicBezTo>
                      <a:cubicBezTo>
                        <a:pt x="6565" y="22589"/>
                        <a:pt x="6835" y="23671"/>
                        <a:pt x="6700" y="24618"/>
                      </a:cubicBezTo>
                      <a:cubicBezTo>
                        <a:pt x="6700" y="25565"/>
                        <a:pt x="6294" y="26512"/>
                        <a:pt x="6430" y="27458"/>
                      </a:cubicBezTo>
                      <a:cubicBezTo>
                        <a:pt x="6430" y="27999"/>
                        <a:pt x="6565" y="28270"/>
                        <a:pt x="6294" y="28675"/>
                      </a:cubicBezTo>
                      <a:cubicBezTo>
                        <a:pt x="6159" y="28946"/>
                        <a:pt x="5888" y="29217"/>
                        <a:pt x="5753" y="29487"/>
                      </a:cubicBezTo>
                      <a:cubicBezTo>
                        <a:pt x="5483" y="30163"/>
                        <a:pt x="5618" y="30840"/>
                        <a:pt x="5483" y="31651"/>
                      </a:cubicBezTo>
                      <a:cubicBezTo>
                        <a:pt x="5483" y="32463"/>
                        <a:pt x="4671" y="33139"/>
                        <a:pt x="4400" y="33951"/>
                      </a:cubicBezTo>
                      <a:cubicBezTo>
                        <a:pt x="4130" y="35033"/>
                        <a:pt x="4130" y="36656"/>
                        <a:pt x="4536" y="37873"/>
                      </a:cubicBezTo>
                      <a:cubicBezTo>
                        <a:pt x="4536" y="38144"/>
                        <a:pt x="4536" y="38279"/>
                        <a:pt x="4400" y="38550"/>
                      </a:cubicBezTo>
                      <a:cubicBezTo>
                        <a:pt x="4265" y="38955"/>
                        <a:pt x="3995" y="39361"/>
                        <a:pt x="3860" y="39767"/>
                      </a:cubicBezTo>
                      <a:cubicBezTo>
                        <a:pt x="3724" y="40173"/>
                        <a:pt x="3724" y="40578"/>
                        <a:pt x="3724" y="40984"/>
                      </a:cubicBezTo>
                      <a:cubicBezTo>
                        <a:pt x="3860" y="41931"/>
                        <a:pt x="4265" y="42202"/>
                        <a:pt x="3724" y="43148"/>
                      </a:cubicBezTo>
                      <a:cubicBezTo>
                        <a:pt x="3454" y="43690"/>
                        <a:pt x="3318" y="44095"/>
                        <a:pt x="3183" y="44637"/>
                      </a:cubicBezTo>
                      <a:cubicBezTo>
                        <a:pt x="3183" y="45313"/>
                        <a:pt x="3318" y="45989"/>
                        <a:pt x="2913" y="46665"/>
                      </a:cubicBezTo>
                      <a:cubicBezTo>
                        <a:pt x="2642" y="47071"/>
                        <a:pt x="2371" y="47477"/>
                        <a:pt x="2101" y="48018"/>
                      </a:cubicBezTo>
                      <a:cubicBezTo>
                        <a:pt x="1830" y="48830"/>
                        <a:pt x="1830" y="49641"/>
                        <a:pt x="1966" y="50317"/>
                      </a:cubicBezTo>
                      <a:cubicBezTo>
                        <a:pt x="1966" y="50858"/>
                        <a:pt x="1830" y="51264"/>
                        <a:pt x="1695" y="51805"/>
                      </a:cubicBezTo>
                      <a:cubicBezTo>
                        <a:pt x="1425" y="52346"/>
                        <a:pt x="1154" y="52887"/>
                        <a:pt x="1290" y="53564"/>
                      </a:cubicBezTo>
                      <a:cubicBezTo>
                        <a:pt x="1425" y="54240"/>
                        <a:pt x="1695" y="54646"/>
                        <a:pt x="1695" y="55322"/>
                      </a:cubicBezTo>
                      <a:cubicBezTo>
                        <a:pt x="1695" y="55998"/>
                        <a:pt x="1290" y="56540"/>
                        <a:pt x="1154" y="57216"/>
                      </a:cubicBezTo>
                      <a:cubicBezTo>
                        <a:pt x="1154" y="57486"/>
                        <a:pt x="1154" y="57757"/>
                        <a:pt x="1154" y="58027"/>
                      </a:cubicBezTo>
                      <a:cubicBezTo>
                        <a:pt x="1154" y="58433"/>
                        <a:pt x="1019" y="58703"/>
                        <a:pt x="884" y="59109"/>
                      </a:cubicBezTo>
                      <a:cubicBezTo>
                        <a:pt x="613" y="59515"/>
                        <a:pt x="478" y="59921"/>
                        <a:pt x="478" y="60327"/>
                      </a:cubicBezTo>
                      <a:cubicBezTo>
                        <a:pt x="343" y="61273"/>
                        <a:pt x="748" y="62220"/>
                        <a:pt x="1154" y="63032"/>
                      </a:cubicBezTo>
                      <a:cubicBezTo>
                        <a:pt x="1019" y="63708"/>
                        <a:pt x="748" y="64385"/>
                        <a:pt x="613" y="65061"/>
                      </a:cubicBezTo>
                      <a:cubicBezTo>
                        <a:pt x="613" y="65467"/>
                        <a:pt x="613" y="65872"/>
                        <a:pt x="613" y="66278"/>
                      </a:cubicBezTo>
                      <a:cubicBezTo>
                        <a:pt x="613" y="66684"/>
                        <a:pt x="748" y="67090"/>
                        <a:pt x="478" y="67496"/>
                      </a:cubicBezTo>
                      <a:cubicBezTo>
                        <a:pt x="478" y="67631"/>
                        <a:pt x="343" y="67766"/>
                        <a:pt x="207" y="67902"/>
                      </a:cubicBezTo>
                      <a:cubicBezTo>
                        <a:pt x="-334" y="69119"/>
                        <a:pt x="207" y="70877"/>
                        <a:pt x="1560" y="71418"/>
                      </a:cubicBezTo>
                      <a:cubicBezTo>
                        <a:pt x="1695" y="71689"/>
                        <a:pt x="1830" y="71959"/>
                        <a:pt x="1966" y="72230"/>
                      </a:cubicBezTo>
                      <a:cubicBezTo>
                        <a:pt x="2236" y="72500"/>
                        <a:pt x="2507" y="72771"/>
                        <a:pt x="2777" y="73041"/>
                      </a:cubicBezTo>
                      <a:cubicBezTo>
                        <a:pt x="3183" y="73177"/>
                        <a:pt x="3454" y="73312"/>
                        <a:pt x="3860" y="73447"/>
                      </a:cubicBezTo>
                      <a:cubicBezTo>
                        <a:pt x="4400" y="73718"/>
                        <a:pt x="4536" y="73988"/>
                        <a:pt x="4941" y="74394"/>
                      </a:cubicBezTo>
                      <a:cubicBezTo>
                        <a:pt x="5483" y="74935"/>
                        <a:pt x="6294" y="75205"/>
                        <a:pt x="6970" y="75476"/>
                      </a:cubicBezTo>
                      <a:cubicBezTo>
                        <a:pt x="7511" y="75747"/>
                        <a:pt x="8188" y="75882"/>
                        <a:pt x="8729" y="75611"/>
                      </a:cubicBezTo>
                      <a:cubicBezTo>
                        <a:pt x="9270" y="76423"/>
                        <a:pt x="10217" y="76423"/>
                        <a:pt x="11028" y="76423"/>
                      </a:cubicBezTo>
                      <a:cubicBezTo>
                        <a:pt x="11705" y="76423"/>
                        <a:pt x="12246" y="76964"/>
                        <a:pt x="12922" y="77099"/>
                      </a:cubicBezTo>
                      <a:cubicBezTo>
                        <a:pt x="13598" y="77235"/>
                        <a:pt x="14004" y="77099"/>
                        <a:pt x="14545" y="76964"/>
                      </a:cubicBezTo>
                      <a:cubicBezTo>
                        <a:pt x="14680" y="76964"/>
                        <a:pt x="14680" y="76829"/>
                        <a:pt x="14816" y="76829"/>
                      </a:cubicBezTo>
                      <a:cubicBezTo>
                        <a:pt x="14951" y="76829"/>
                        <a:pt x="15356" y="76964"/>
                        <a:pt x="15492" y="76964"/>
                      </a:cubicBezTo>
                      <a:cubicBezTo>
                        <a:pt x="16033" y="76964"/>
                        <a:pt x="16574" y="76693"/>
                        <a:pt x="16980" y="76423"/>
                      </a:cubicBezTo>
                      <a:cubicBezTo>
                        <a:pt x="17386" y="76152"/>
                        <a:pt x="17791" y="75882"/>
                        <a:pt x="18197" y="75476"/>
                      </a:cubicBezTo>
                      <a:cubicBezTo>
                        <a:pt x="19009" y="75882"/>
                        <a:pt x="20091" y="75341"/>
                        <a:pt x="20767" y="74935"/>
                      </a:cubicBezTo>
                      <a:cubicBezTo>
                        <a:pt x="21038" y="74800"/>
                        <a:pt x="21308" y="74529"/>
                        <a:pt x="21443" y="74394"/>
                      </a:cubicBezTo>
                      <a:cubicBezTo>
                        <a:pt x="21579" y="74259"/>
                        <a:pt x="21579" y="73988"/>
                        <a:pt x="21714" y="73853"/>
                      </a:cubicBezTo>
                      <a:cubicBezTo>
                        <a:pt x="21985" y="73582"/>
                        <a:pt x="22796" y="73447"/>
                        <a:pt x="23202" y="73312"/>
                      </a:cubicBezTo>
                      <a:cubicBezTo>
                        <a:pt x="23743" y="72500"/>
                        <a:pt x="24013" y="72230"/>
                        <a:pt x="24284" y="71824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569" name="Freeform: Shape 6407">
                  <a:extLst>
                    <a:ext uri="{FF2B5EF4-FFF2-40B4-BE49-F238E27FC236}">
                      <a16:creationId xmlns:a16="http://schemas.microsoft.com/office/drawing/2014/main" id="{AFC04629-AFF4-710A-DC0D-A6E3BFA1B457}"/>
                    </a:ext>
                  </a:extLst>
                </p:cNvPr>
                <p:cNvSpPr/>
                <p:nvPr/>
              </p:nvSpPr>
              <p:spPr>
                <a:xfrm>
                  <a:off x="8044025" y="5134362"/>
                  <a:ext cx="24960" cy="24402"/>
                </a:xfrm>
                <a:custGeom>
                  <a:avLst/>
                  <a:gdLst>
                    <a:gd name="connsiteX0" fmla="*/ 23878 w 24960"/>
                    <a:gd name="connsiteY0" fmla="*/ 19613 h 24402"/>
                    <a:gd name="connsiteX1" fmla="*/ 24013 w 24960"/>
                    <a:gd name="connsiteY1" fmla="*/ 18937 h 24402"/>
                    <a:gd name="connsiteX2" fmla="*/ 24690 w 24960"/>
                    <a:gd name="connsiteY2" fmla="*/ 18260 h 24402"/>
                    <a:gd name="connsiteX3" fmla="*/ 24960 w 24960"/>
                    <a:gd name="connsiteY3" fmla="*/ 17448 h 24402"/>
                    <a:gd name="connsiteX4" fmla="*/ 24960 w 24960"/>
                    <a:gd name="connsiteY4" fmla="*/ 17448 h 24402"/>
                    <a:gd name="connsiteX5" fmla="*/ 23472 w 24960"/>
                    <a:gd name="connsiteY5" fmla="*/ 18666 h 24402"/>
                    <a:gd name="connsiteX6" fmla="*/ 23202 w 24960"/>
                    <a:gd name="connsiteY6" fmla="*/ 19748 h 24402"/>
                    <a:gd name="connsiteX7" fmla="*/ 22120 w 24960"/>
                    <a:gd name="connsiteY7" fmla="*/ 20289 h 24402"/>
                    <a:gd name="connsiteX8" fmla="*/ 21038 w 24960"/>
                    <a:gd name="connsiteY8" fmla="*/ 20424 h 24402"/>
                    <a:gd name="connsiteX9" fmla="*/ 20361 w 24960"/>
                    <a:gd name="connsiteY9" fmla="*/ 21507 h 24402"/>
                    <a:gd name="connsiteX10" fmla="*/ 19415 w 24960"/>
                    <a:gd name="connsiteY10" fmla="*/ 22048 h 24402"/>
                    <a:gd name="connsiteX11" fmla="*/ 17386 w 24960"/>
                    <a:gd name="connsiteY11" fmla="*/ 21912 h 24402"/>
                    <a:gd name="connsiteX12" fmla="*/ 17386 w 24960"/>
                    <a:gd name="connsiteY12" fmla="*/ 21912 h 24402"/>
                    <a:gd name="connsiteX13" fmla="*/ 17386 w 24960"/>
                    <a:gd name="connsiteY13" fmla="*/ 21912 h 24402"/>
                    <a:gd name="connsiteX14" fmla="*/ 16980 w 24960"/>
                    <a:gd name="connsiteY14" fmla="*/ 22859 h 24402"/>
                    <a:gd name="connsiteX15" fmla="*/ 16303 w 24960"/>
                    <a:gd name="connsiteY15" fmla="*/ 23400 h 24402"/>
                    <a:gd name="connsiteX16" fmla="*/ 14680 w 24960"/>
                    <a:gd name="connsiteY16" fmla="*/ 23400 h 24402"/>
                    <a:gd name="connsiteX17" fmla="*/ 13193 w 24960"/>
                    <a:gd name="connsiteY17" fmla="*/ 23806 h 24402"/>
                    <a:gd name="connsiteX18" fmla="*/ 11840 w 24960"/>
                    <a:gd name="connsiteY18" fmla="*/ 23130 h 24402"/>
                    <a:gd name="connsiteX19" fmla="*/ 11705 w 24960"/>
                    <a:gd name="connsiteY19" fmla="*/ 22994 h 24402"/>
                    <a:gd name="connsiteX20" fmla="*/ 11569 w 24960"/>
                    <a:gd name="connsiteY20" fmla="*/ 22994 h 24402"/>
                    <a:gd name="connsiteX21" fmla="*/ 10487 w 24960"/>
                    <a:gd name="connsiteY21" fmla="*/ 22859 h 24402"/>
                    <a:gd name="connsiteX22" fmla="*/ 9676 w 24960"/>
                    <a:gd name="connsiteY22" fmla="*/ 22048 h 24402"/>
                    <a:gd name="connsiteX23" fmla="*/ 7917 w 24960"/>
                    <a:gd name="connsiteY23" fmla="*/ 21507 h 24402"/>
                    <a:gd name="connsiteX24" fmla="*/ 7511 w 24960"/>
                    <a:gd name="connsiteY24" fmla="*/ 19748 h 24402"/>
                    <a:gd name="connsiteX25" fmla="*/ 5618 w 24960"/>
                    <a:gd name="connsiteY25" fmla="*/ 19613 h 24402"/>
                    <a:gd name="connsiteX26" fmla="*/ 4400 w 24960"/>
                    <a:gd name="connsiteY26" fmla="*/ 18395 h 24402"/>
                    <a:gd name="connsiteX27" fmla="*/ 5888 w 24960"/>
                    <a:gd name="connsiteY27" fmla="*/ 18260 h 24402"/>
                    <a:gd name="connsiteX28" fmla="*/ 6294 w 24960"/>
                    <a:gd name="connsiteY28" fmla="*/ 17855 h 24402"/>
                    <a:gd name="connsiteX29" fmla="*/ 4130 w 24960"/>
                    <a:gd name="connsiteY29" fmla="*/ 16772 h 24402"/>
                    <a:gd name="connsiteX30" fmla="*/ 3589 w 24960"/>
                    <a:gd name="connsiteY30" fmla="*/ 15825 h 24402"/>
                    <a:gd name="connsiteX31" fmla="*/ 3860 w 24960"/>
                    <a:gd name="connsiteY31" fmla="*/ 18125 h 24402"/>
                    <a:gd name="connsiteX32" fmla="*/ 3183 w 24960"/>
                    <a:gd name="connsiteY32" fmla="*/ 17990 h 24402"/>
                    <a:gd name="connsiteX33" fmla="*/ 2101 w 24960"/>
                    <a:gd name="connsiteY33" fmla="*/ 16772 h 24402"/>
                    <a:gd name="connsiteX34" fmla="*/ 1830 w 24960"/>
                    <a:gd name="connsiteY34" fmla="*/ 15555 h 24402"/>
                    <a:gd name="connsiteX35" fmla="*/ 2371 w 24960"/>
                    <a:gd name="connsiteY35" fmla="*/ 14473 h 24402"/>
                    <a:gd name="connsiteX36" fmla="*/ 1425 w 24960"/>
                    <a:gd name="connsiteY36" fmla="*/ 13391 h 24402"/>
                    <a:gd name="connsiteX37" fmla="*/ 1966 w 24960"/>
                    <a:gd name="connsiteY37" fmla="*/ 12309 h 24402"/>
                    <a:gd name="connsiteX38" fmla="*/ 1966 w 24960"/>
                    <a:gd name="connsiteY38" fmla="*/ 12309 h 24402"/>
                    <a:gd name="connsiteX39" fmla="*/ 1966 w 24960"/>
                    <a:gd name="connsiteY39" fmla="*/ 12173 h 24402"/>
                    <a:gd name="connsiteX40" fmla="*/ 1695 w 24960"/>
                    <a:gd name="connsiteY40" fmla="*/ 11092 h 24402"/>
                    <a:gd name="connsiteX41" fmla="*/ 2371 w 24960"/>
                    <a:gd name="connsiteY41" fmla="*/ 10280 h 24402"/>
                    <a:gd name="connsiteX42" fmla="*/ 1425 w 24960"/>
                    <a:gd name="connsiteY42" fmla="*/ 9468 h 24402"/>
                    <a:gd name="connsiteX43" fmla="*/ 1154 w 24960"/>
                    <a:gd name="connsiteY43" fmla="*/ 8386 h 24402"/>
                    <a:gd name="connsiteX44" fmla="*/ 1425 w 24960"/>
                    <a:gd name="connsiteY44" fmla="*/ 7710 h 24402"/>
                    <a:gd name="connsiteX45" fmla="*/ 1425 w 24960"/>
                    <a:gd name="connsiteY45" fmla="*/ 7575 h 24402"/>
                    <a:gd name="connsiteX46" fmla="*/ 1425 w 24960"/>
                    <a:gd name="connsiteY46" fmla="*/ 7439 h 24402"/>
                    <a:gd name="connsiteX47" fmla="*/ 1290 w 24960"/>
                    <a:gd name="connsiteY47" fmla="*/ 6492 h 24402"/>
                    <a:gd name="connsiteX48" fmla="*/ 2101 w 24960"/>
                    <a:gd name="connsiteY48" fmla="*/ 5952 h 24402"/>
                    <a:gd name="connsiteX49" fmla="*/ 1830 w 24960"/>
                    <a:gd name="connsiteY49" fmla="*/ 4734 h 24402"/>
                    <a:gd name="connsiteX50" fmla="*/ 2101 w 24960"/>
                    <a:gd name="connsiteY50" fmla="*/ 4193 h 24402"/>
                    <a:gd name="connsiteX51" fmla="*/ 2507 w 24960"/>
                    <a:gd name="connsiteY51" fmla="*/ 3922 h 24402"/>
                    <a:gd name="connsiteX52" fmla="*/ 2101 w 24960"/>
                    <a:gd name="connsiteY52" fmla="*/ 2976 h 24402"/>
                    <a:gd name="connsiteX53" fmla="*/ 2236 w 24960"/>
                    <a:gd name="connsiteY53" fmla="*/ 1893 h 24402"/>
                    <a:gd name="connsiteX54" fmla="*/ 1425 w 24960"/>
                    <a:gd name="connsiteY54" fmla="*/ 541 h 24402"/>
                    <a:gd name="connsiteX55" fmla="*/ 1290 w 24960"/>
                    <a:gd name="connsiteY55" fmla="*/ 0 h 24402"/>
                    <a:gd name="connsiteX56" fmla="*/ 1290 w 24960"/>
                    <a:gd name="connsiteY56" fmla="*/ 812 h 24402"/>
                    <a:gd name="connsiteX57" fmla="*/ 1695 w 24960"/>
                    <a:gd name="connsiteY57" fmla="*/ 2570 h 24402"/>
                    <a:gd name="connsiteX58" fmla="*/ 1154 w 24960"/>
                    <a:gd name="connsiteY58" fmla="*/ 4463 h 24402"/>
                    <a:gd name="connsiteX59" fmla="*/ 1154 w 24960"/>
                    <a:gd name="connsiteY59" fmla="*/ 5275 h 24402"/>
                    <a:gd name="connsiteX60" fmla="*/ 884 w 24960"/>
                    <a:gd name="connsiteY60" fmla="*/ 6357 h 24402"/>
                    <a:gd name="connsiteX61" fmla="*/ 478 w 24960"/>
                    <a:gd name="connsiteY61" fmla="*/ 7575 h 24402"/>
                    <a:gd name="connsiteX62" fmla="*/ 1154 w 24960"/>
                    <a:gd name="connsiteY62" fmla="*/ 10280 h 24402"/>
                    <a:gd name="connsiteX63" fmla="*/ 613 w 24960"/>
                    <a:gd name="connsiteY63" fmla="*/ 12309 h 24402"/>
                    <a:gd name="connsiteX64" fmla="*/ 613 w 24960"/>
                    <a:gd name="connsiteY64" fmla="*/ 13526 h 24402"/>
                    <a:gd name="connsiteX65" fmla="*/ 478 w 24960"/>
                    <a:gd name="connsiteY65" fmla="*/ 14743 h 24402"/>
                    <a:gd name="connsiteX66" fmla="*/ 207 w 24960"/>
                    <a:gd name="connsiteY66" fmla="*/ 15149 h 24402"/>
                    <a:gd name="connsiteX67" fmla="*/ 1560 w 24960"/>
                    <a:gd name="connsiteY67" fmla="*/ 18666 h 24402"/>
                    <a:gd name="connsiteX68" fmla="*/ 1966 w 24960"/>
                    <a:gd name="connsiteY68" fmla="*/ 19478 h 24402"/>
                    <a:gd name="connsiteX69" fmla="*/ 2777 w 24960"/>
                    <a:gd name="connsiteY69" fmla="*/ 20289 h 24402"/>
                    <a:gd name="connsiteX70" fmla="*/ 3860 w 24960"/>
                    <a:gd name="connsiteY70" fmla="*/ 20695 h 24402"/>
                    <a:gd name="connsiteX71" fmla="*/ 4941 w 24960"/>
                    <a:gd name="connsiteY71" fmla="*/ 21642 h 24402"/>
                    <a:gd name="connsiteX72" fmla="*/ 6970 w 24960"/>
                    <a:gd name="connsiteY72" fmla="*/ 22724 h 24402"/>
                    <a:gd name="connsiteX73" fmla="*/ 8729 w 24960"/>
                    <a:gd name="connsiteY73" fmla="*/ 22859 h 24402"/>
                    <a:gd name="connsiteX74" fmla="*/ 11028 w 24960"/>
                    <a:gd name="connsiteY74" fmla="*/ 23671 h 24402"/>
                    <a:gd name="connsiteX75" fmla="*/ 12922 w 24960"/>
                    <a:gd name="connsiteY75" fmla="*/ 24347 h 24402"/>
                    <a:gd name="connsiteX76" fmla="*/ 14545 w 24960"/>
                    <a:gd name="connsiteY76" fmla="*/ 24212 h 24402"/>
                    <a:gd name="connsiteX77" fmla="*/ 14816 w 24960"/>
                    <a:gd name="connsiteY77" fmla="*/ 24077 h 24402"/>
                    <a:gd name="connsiteX78" fmla="*/ 15492 w 24960"/>
                    <a:gd name="connsiteY78" fmla="*/ 24212 h 24402"/>
                    <a:gd name="connsiteX79" fmla="*/ 16980 w 24960"/>
                    <a:gd name="connsiteY79" fmla="*/ 23671 h 24402"/>
                    <a:gd name="connsiteX80" fmla="*/ 18197 w 24960"/>
                    <a:gd name="connsiteY80" fmla="*/ 22724 h 24402"/>
                    <a:gd name="connsiteX81" fmla="*/ 20767 w 24960"/>
                    <a:gd name="connsiteY81" fmla="*/ 22183 h 24402"/>
                    <a:gd name="connsiteX82" fmla="*/ 21443 w 24960"/>
                    <a:gd name="connsiteY82" fmla="*/ 21642 h 24402"/>
                    <a:gd name="connsiteX83" fmla="*/ 21714 w 24960"/>
                    <a:gd name="connsiteY83" fmla="*/ 21101 h 24402"/>
                    <a:gd name="connsiteX84" fmla="*/ 23202 w 24960"/>
                    <a:gd name="connsiteY84" fmla="*/ 20560 h 24402"/>
                    <a:gd name="connsiteX85" fmla="*/ 23878 w 24960"/>
                    <a:gd name="connsiteY85" fmla="*/ 19613 h 244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4960" h="24402">
                      <a:moveTo>
                        <a:pt x="23878" y="19613"/>
                      </a:moveTo>
                      <a:cubicBezTo>
                        <a:pt x="24013" y="19478"/>
                        <a:pt x="24013" y="19207"/>
                        <a:pt x="24013" y="18937"/>
                      </a:cubicBezTo>
                      <a:cubicBezTo>
                        <a:pt x="24149" y="18666"/>
                        <a:pt x="24419" y="18531"/>
                        <a:pt x="24690" y="18260"/>
                      </a:cubicBezTo>
                      <a:cubicBezTo>
                        <a:pt x="24960" y="17990"/>
                        <a:pt x="24960" y="17719"/>
                        <a:pt x="24960" y="17448"/>
                      </a:cubicBezTo>
                      <a:lnTo>
                        <a:pt x="24960" y="17448"/>
                      </a:lnTo>
                      <a:cubicBezTo>
                        <a:pt x="24825" y="18125"/>
                        <a:pt x="24149" y="18666"/>
                        <a:pt x="23472" y="18666"/>
                      </a:cubicBezTo>
                      <a:cubicBezTo>
                        <a:pt x="23608" y="19072"/>
                        <a:pt x="23472" y="19478"/>
                        <a:pt x="23202" y="19748"/>
                      </a:cubicBezTo>
                      <a:cubicBezTo>
                        <a:pt x="22931" y="20018"/>
                        <a:pt x="22526" y="20154"/>
                        <a:pt x="22120" y="20289"/>
                      </a:cubicBezTo>
                      <a:cubicBezTo>
                        <a:pt x="21714" y="20424"/>
                        <a:pt x="21443" y="20560"/>
                        <a:pt x="21038" y="20424"/>
                      </a:cubicBezTo>
                      <a:cubicBezTo>
                        <a:pt x="20902" y="20830"/>
                        <a:pt x="20767" y="21236"/>
                        <a:pt x="20361" y="21507"/>
                      </a:cubicBezTo>
                      <a:cubicBezTo>
                        <a:pt x="20091" y="21777"/>
                        <a:pt x="19820" y="22048"/>
                        <a:pt x="19415" y="22048"/>
                      </a:cubicBezTo>
                      <a:cubicBezTo>
                        <a:pt x="18738" y="22183"/>
                        <a:pt x="18062" y="22183"/>
                        <a:pt x="17386" y="21912"/>
                      </a:cubicBezTo>
                      <a:cubicBezTo>
                        <a:pt x="17386" y="21912"/>
                        <a:pt x="17386" y="21912"/>
                        <a:pt x="17386" y="21912"/>
                      </a:cubicBezTo>
                      <a:cubicBezTo>
                        <a:pt x="17386" y="21912"/>
                        <a:pt x="17386" y="21912"/>
                        <a:pt x="17386" y="21912"/>
                      </a:cubicBezTo>
                      <a:cubicBezTo>
                        <a:pt x="17250" y="22183"/>
                        <a:pt x="17115" y="22588"/>
                        <a:pt x="16980" y="22859"/>
                      </a:cubicBezTo>
                      <a:cubicBezTo>
                        <a:pt x="16845" y="23130"/>
                        <a:pt x="16574" y="23265"/>
                        <a:pt x="16303" y="23400"/>
                      </a:cubicBezTo>
                      <a:cubicBezTo>
                        <a:pt x="15763" y="23671"/>
                        <a:pt x="15086" y="23671"/>
                        <a:pt x="14680" y="23400"/>
                      </a:cubicBezTo>
                      <a:cubicBezTo>
                        <a:pt x="14275" y="23671"/>
                        <a:pt x="13598" y="23806"/>
                        <a:pt x="13193" y="23806"/>
                      </a:cubicBezTo>
                      <a:cubicBezTo>
                        <a:pt x="12651" y="23806"/>
                        <a:pt x="12110" y="23535"/>
                        <a:pt x="11840" y="23130"/>
                      </a:cubicBezTo>
                      <a:cubicBezTo>
                        <a:pt x="11840" y="22994"/>
                        <a:pt x="11705" y="22994"/>
                        <a:pt x="11705" y="22994"/>
                      </a:cubicBezTo>
                      <a:cubicBezTo>
                        <a:pt x="11705" y="22994"/>
                        <a:pt x="11569" y="22994"/>
                        <a:pt x="11569" y="22994"/>
                      </a:cubicBezTo>
                      <a:cubicBezTo>
                        <a:pt x="11163" y="22994"/>
                        <a:pt x="10758" y="22994"/>
                        <a:pt x="10487" y="22859"/>
                      </a:cubicBezTo>
                      <a:cubicBezTo>
                        <a:pt x="10081" y="22724"/>
                        <a:pt x="9811" y="22453"/>
                        <a:pt x="9676" y="22048"/>
                      </a:cubicBezTo>
                      <a:cubicBezTo>
                        <a:pt x="9000" y="22183"/>
                        <a:pt x="8323" y="21912"/>
                        <a:pt x="7917" y="21507"/>
                      </a:cubicBezTo>
                      <a:cubicBezTo>
                        <a:pt x="7511" y="20965"/>
                        <a:pt x="7376" y="20289"/>
                        <a:pt x="7511" y="19748"/>
                      </a:cubicBezTo>
                      <a:cubicBezTo>
                        <a:pt x="6835" y="19748"/>
                        <a:pt x="6159" y="19883"/>
                        <a:pt x="5618" y="19613"/>
                      </a:cubicBezTo>
                      <a:cubicBezTo>
                        <a:pt x="5077" y="19478"/>
                        <a:pt x="4536" y="18937"/>
                        <a:pt x="4400" y="18395"/>
                      </a:cubicBezTo>
                      <a:cubicBezTo>
                        <a:pt x="4941" y="18531"/>
                        <a:pt x="5483" y="18395"/>
                        <a:pt x="5888" y="18260"/>
                      </a:cubicBezTo>
                      <a:cubicBezTo>
                        <a:pt x="6024" y="18125"/>
                        <a:pt x="6294" y="18125"/>
                        <a:pt x="6294" y="17855"/>
                      </a:cubicBezTo>
                      <a:cubicBezTo>
                        <a:pt x="5483" y="17855"/>
                        <a:pt x="4671" y="17313"/>
                        <a:pt x="4130" y="16772"/>
                      </a:cubicBezTo>
                      <a:cubicBezTo>
                        <a:pt x="3860" y="16502"/>
                        <a:pt x="3589" y="16096"/>
                        <a:pt x="3589" y="15825"/>
                      </a:cubicBezTo>
                      <a:cubicBezTo>
                        <a:pt x="3318" y="16502"/>
                        <a:pt x="3454" y="17448"/>
                        <a:pt x="3860" y="18125"/>
                      </a:cubicBezTo>
                      <a:cubicBezTo>
                        <a:pt x="3589" y="18125"/>
                        <a:pt x="3454" y="18125"/>
                        <a:pt x="3183" y="17990"/>
                      </a:cubicBezTo>
                      <a:cubicBezTo>
                        <a:pt x="2642" y="17719"/>
                        <a:pt x="2371" y="17313"/>
                        <a:pt x="2101" y="16772"/>
                      </a:cubicBezTo>
                      <a:cubicBezTo>
                        <a:pt x="1966" y="16367"/>
                        <a:pt x="1830" y="15961"/>
                        <a:pt x="1830" y="15555"/>
                      </a:cubicBezTo>
                      <a:cubicBezTo>
                        <a:pt x="1830" y="15149"/>
                        <a:pt x="1966" y="14608"/>
                        <a:pt x="2371" y="14473"/>
                      </a:cubicBezTo>
                      <a:cubicBezTo>
                        <a:pt x="1966" y="14202"/>
                        <a:pt x="1560" y="13932"/>
                        <a:pt x="1425" y="13391"/>
                      </a:cubicBezTo>
                      <a:cubicBezTo>
                        <a:pt x="1290" y="12985"/>
                        <a:pt x="1560" y="12444"/>
                        <a:pt x="1966" y="12309"/>
                      </a:cubicBezTo>
                      <a:cubicBezTo>
                        <a:pt x="1966" y="12309"/>
                        <a:pt x="1966" y="12309"/>
                        <a:pt x="1966" y="12309"/>
                      </a:cubicBezTo>
                      <a:cubicBezTo>
                        <a:pt x="1966" y="12309"/>
                        <a:pt x="1966" y="12309"/>
                        <a:pt x="1966" y="12173"/>
                      </a:cubicBezTo>
                      <a:cubicBezTo>
                        <a:pt x="1830" y="11903"/>
                        <a:pt x="1695" y="11497"/>
                        <a:pt x="1695" y="11092"/>
                      </a:cubicBezTo>
                      <a:cubicBezTo>
                        <a:pt x="1695" y="10685"/>
                        <a:pt x="1966" y="10415"/>
                        <a:pt x="2371" y="10280"/>
                      </a:cubicBezTo>
                      <a:cubicBezTo>
                        <a:pt x="1966" y="10009"/>
                        <a:pt x="1560" y="9874"/>
                        <a:pt x="1425" y="9468"/>
                      </a:cubicBezTo>
                      <a:cubicBezTo>
                        <a:pt x="1154" y="9198"/>
                        <a:pt x="1019" y="8792"/>
                        <a:pt x="1154" y="8386"/>
                      </a:cubicBezTo>
                      <a:cubicBezTo>
                        <a:pt x="1154" y="8116"/>
                        <a:pt x="1290" y="7845"/>
                        <a:pt x="1425" y="7710"/>
                      </a:cubicBezTo>
                      <a:cubicBezTo>
                        <a:pt x="1425" y="7710"/>
                        <a:pt x="1425" y="7710"/>
                        <a:pt x="1425" y="7575"/>
                      </a:cubicBezTo>
                      <a:cubicBezTo>
                        <a:pt x="1425" y="7575"/>
                        <a:pt x="1425" y="7439"/>
                        <a:pt x="1425" y="7439"/>
                      </a:cubicBezTo>
                      <a:cubicBezTo>
                        <a:pt x="1290" y="7169"/>
                        <a:pt x="1154" y="6763"/>
                        <a:pt x="1290" y="6492"/>
                      </a:cubicBezTo>
                      <a:cubicBezTo>
                        <a:pt x="1425" y="6222"/>
                        <a:pt x="1695" y="5952"/>
                        <a:pt x="2101" y="5952"/>
                      </a:cubicBezTo>
                      <a:cubicBezTo>
                        <a:pt x="1830" y="5546"/>
                        <a:pt x="1695" y="5140"/>
                        <a:pt x="1830" y="4734"/>
                      </a:cubicBezTo>
                      <a:cubicBezTo>
                        <a:pt x="1830" y="4599"/>
                        <a:pt x="1966" y="4328"/>
                        <a:pt x="2101" y="4193"/>
                      </a:cubicBezTo>
                      <a:cubicBezTo>
                        <a:pt x="2101" y="4193"/>
                        <a:pt x="2507" y="3787"/>
                        <a:pt x="2507" y="3922"/>
                      </a:cubicBezTo>
                      <a:cubicBezTo>
                        <a:pt x="2371" y="3652"/>
                        <a:pt x="2101" y="3246"/>
                        <a:pt x="2101" y="2976"/>
                      </a:cubicBezTo>
                      <a:cubicBezTo>
                        <a:pt x="2101" y="2570"/>
                        <a:pt x="2101" y="2164"/>
                        <a:pt x="2236" y="1893"/>
                      </a:cubicBezTo>
                      <a:cubicBezTo>
                        <a:pt x="1830" y="1488"/>
                        <a:pt x="1560" y="1082"/>
                        <a:pt x="1425" y="541"/>
                      </a:cubicBezTo>
                      <a:cubicBezTo>
                        <a:pt x="1425" y="406"/>
                        <a:pt x="1425" y="270"/>
                        <a:pt x="1290" y="0"/>
                      </a:cubicBezTo>
                      <a:cubicBezTo>
                        <a:pt x="1290" y="270"/>
                        <a:pt x="1290" y="406"/>
                        <a:pt x="1290" y="812"/>
                      </a:cubicBezTo>
                      <a:cubicBezTo>
                        <a:pt x="1425" y="1488"/>
                        <a:pt x="1695" y="1893"/>
                        <a:pt x="1695" y="2570"/>
                      </a:cubicBezTo>
                      <a:cubicBezTo>
                        <a:pt x="1695" y="3246"/>
                        <a:pt x="1290" y="3787"/>
                        <a:pt x="1154" y="4463"/>
                      </a:cubicBezTo>
                      <a:cubicBezTo>
                        <a:pt x="1154" y="4734"/>
                        <a:pt x="1154" y="5005"/>
                        <a:pt x="1154" y="5275"/>
                      </a:cubicBezTo>
                      <a:cubicBezTo>
                        <a:pt x="1154" y="5681"/>
                        <a:pt x="1019" y="5952"/>
                        <a:pt x="884" y="6357"/>
                      </a:cubicBezTo>
                      <a:cubicBezTo>
                        <a:pt x="613" y="6763"/>
                        <a:pt x="478" y="7169"/>
                        <a:pt x="478" y="7575"/>
                      </a:cubicBezTo>
                      <a:cubicBezTo>
                        <a:pt x="343" y="8522"/>
                        <a:pt x="748" y="9468"/>
                        <a:pt x="1154" y="10280"/>
                      </a:cubicBezTo>
                      <a:cubicBezTo>
                        <a:pt x="1019" y="10956"/>
                        <a:pt x="748" y="11632"/>
                        <a:pt x="613" y="12309"/>
                      </a:cubicBezTo>
                      <a:cubicBezTo>
                        <a:pt x="613" y="12715"/>
                        <a:pt x="613" y="13120"/>
                        <a:pt x="613" y="13526"/>
                      </a:cubicBezTo>
                      <a:cubicBezTo>
                        <a:pt x="613" y="13932"/>
                        <a:pt x="748" y="14338"/>
                        <a:pt x="478" y="14743"/>
                      </a:cubicBezTo>
                      <a:cubicBezTo>
                        <a:pt x="478" y="14879"/>
                        <a:pt x="343" y="15014"/>
                        <a:pt x="207" y="15149"/>
                      </a:cubicBezTo>
                      <a:cubicBezTo>
                        <a:pt x="-334" y="16367"/>
                        <a:pt x="207" y="18125"/>
                        <a:pt x="1560" y="18666"/>
                      </a:cubicBezTo>
                      <a:cubicBezTo>
                        <a:pt x="1695" y="18937"/>
                        <a:pt x="1830" y="19207"/>
                        <a:pt x="1966" y="19478"/>
                      </a:cubicBezTo>
                      <a:cubicBezTo>
                        <a:pt x="2236" y="19748"/>
                        <a:pt x="2507" y="20018"/>
                        <a:pt x="2777" y="20289"/>
                      </a:cubicBezTo>
                      <a:cubicBezTo>
                        <a:pt x="3183" y="20424"/>
                        <a:pt x="3454" y="20560"/>
                        <a:pt x="3860" y="20695"/>
                      </a:cubicBezTo>
                      <a:cubicBezTo>
                        <a:pt x="4400" y="20965"/>
                        <a:pt x="4536" y="21236"/>
                        <a:pt x="4941" y="21642"/>
                      </a:cubicBezTo>
                      <a:cubicBezTo>
                        <a:pt x="5483" y="22183"/>
                        <a:pt x="6294" y="22453"/>
                        <a:pt x="6970" y="22724"/>
                      </a:cubicBezTo>
                      <a:cubicBezTo>
                        <a:pt x="7511" y="22994"/>
                        <a:pt x="8188" y="23130"/>
                        <a:pt x="8729" y="22859"/>
                      </a:cubicBezTo>
                      <a:cubicBezTo>
                        <a:pt x="9270" y="23671"/>
                        <a:pt x="10217" y="23671"/>
                        <a:pt x="11028" y="23671"/>
                      </a:cubicBezTo>
                      <a:cubicBezTo>
                        <a:pt x="11705" y="23671"/>
                        <a:pt x="12246" y="24212"/>
                        <a:pt x="12922" y="24347"/>
                      </a:cubicBezTo>
                      <a:cubicBezTo>
                        <a:pt x="13598" y="24482"/>
                        <a:pt x="14004" y="24347"/>
                        <a:pt x="14545" y="24212"/>
                      </a:cubicBezTo>
                      <a:cubicBezTo>
                        <a:pt x="14680" y="24212"/>
                        <a:pt x="14680" y="24077"/>
                        <a:pt x="14816" y="24077"/>
                      </a:cubicBezTo>
                      <a:cubicBezTo>
                        <a:pt x="14951" y="24077"/>
                        <a:pt x="15356" y="24212"/>
                        <a:pt x="15492" y="24212"/>
                      </a:cubicBezTo>
                      <a:cubicBezTo>
                        <a:pt x="16033" y="24212"/>
                        <a:pt x="16574" y="23941"/>
                        <a:pt x="16980" y="23671"/>
                      </a:cubicBezTo>
                      <a:cubicBezTo>
                        <a:pt x="17386" y="23400"/>
                        <a:pt x="17791" y="23130"/>
                        <a:pt x="18197" y="22724"/>
                      </a:cubicBezTo>
                      <a:cubicBezTo>
                        <a:pt x="19009" y="23130"/>
                        <a:pt x="20091" y="22588"/>
                        <a:pt x="20767" y="22183"/>
                      </a:cubicBezTo>
                      <a:cubicBezTo>
                        <a:pt x="21038" y="22048"/>
                        <a:pt x="21308" y="21777"/>
                        <a:pt x="21443" y="21642"/>
                      </a:cubicBezTo>
                      <a:cubicBezTo>
                        <a:pt x="21579" y="21507"/>
                        <a:pt x="21579" y="21236"/>
                        <a:pt x="21714" y="21101"/>
                      </a:cubicBezTo>
                      <a:cubicBezTo>
                        <a:pt x="21985" y="20830"/>
                        <a:pt x="22796" y="20695"/>
                        <a:pt x="23202" y="20560"/>
                      </a:cubicBezTo>
                      <a:cubicBezTo>
                        <a:pt x="23337" y="20289"/>
                        <a:pt x="23608" y="20018"/>
                        <a:pt x="23878" y="19613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5" name="Graphic 2">
              <a:extLst>
                <a:ext uri="{FF2B5EF4-FFF2-40B4-BE49-F238E27FC236}">
                  <a16:creationId xmlns:a16="http://schemas.microsoft.com/office/drawing/2014/main" id="{B0AC149A-0DC8-08AE-5939-B09E5E4E690A}"/>
                </a:ext>
              </a:extLst>
            </p:cNvPr>
            <p:cNvGrpSpPr/>
            <p:nvPr/>
          </p:nvGrpSpPr>
          <p:grpSpPr>
            <a:xfrm>
              <a:off x="8216754" y="4969513"/>
              <a:ext cx="26988" cy="103575"/>
              <a:chOff x="8216754" y="4969513"/>
              <a:chExt cx="26988" cy="103575"/>
            </a:xfrm>
          </p:grpSpPr>
          <p:sp>
            <p:nvSpPr>
              <p:cNvPr id="478" name="Freeform: Shape 6316">
                <a:extLst>
                  <a:ext uri="{FF2B5EF4-FFF2-40B4-BE49-F238E27FC236}">
                    <a16:creationId xmlns:a16="http://schemas.microsoft.com/office/drawing/2014/main" id="{B227AD34-7CC1-5117-0176-846FB297AFD0}"/>
                  </a:ext>
                </a:extLst>
              </p:cNvPr>
              <p:cNvSpPr/>
              <p:nvPr/>
            </p:nvSpPr>
            <p:spPr>
              <a:xfrm>
                <a:off x="8218179" y="5060374"/>
                <a:ext cx="25564" cy="12714"/>
              </a:xfrm>
              <a:custGeom>
                <a:avLst/>
                <a:gdLst>
                  <a:gd name="connsiteX0" fmla="*/ 25564 w 25564"/>
                  <a:gd name="connsiteY0" fmla="*/ 6357 h 12714"/>
                  <a:gd name="connsiteX1" fmla="*/ 12850 w 25564"/>
                  <a:gd name="connsiteY1" fmla="*/ 12715 h 12714"/>
                  <a:gd name="connsiteX2" fmla="*/ 0 w 25564"/>
                  <a:gd name="connsiteY2" fmla="*/ 6357 h 12714"/>
                  <a:gd name="connsiteX3" fmla="*/ 12850 w 25564"/>
                  <a:gd name="connsiteY3" fmla="*/ 0 h 12714"/>
                  <a:gd name="connsiteX4" fmla="*/ 25564 w 25564"/>
                  <a:gd name="connsiteY4" fmla="*/ 6357 h 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4" h="12714">
                    <a:moveTo>
                      <a:pt x="25564" y="6357"/>
                    </a:moveTo>
                    <a:cubicBezTo>
                      <a:pt x="25564" y="9874"/>
                      <a:pt x="19883" y="12715"/>
                      <a:pt x="12850" y="12715"/>
                    </a:cubicBezTo>
                    <a:cubicBezTo>
                      <a:pt x="5816" y="12715"/>
                      <a:pt x="0" y="9874"/>
                      <a:pt x="0" y="6357"/>
                    </a:cubicBezTo>
                    <a:cubicBezTo>
                      <a:pt x="0" y="2840"/>
                      <a:pt x="5681" y="0"/>
                      <a:pt x="12850" y="0"/>
                    </a:cubicBezTo>
                    <a:cubicBezTo>
                      <a:pt x="19883" y="0"/>
                      <a:pt x="25564" y="2976"/>
                      <a:pt x="25564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479" name="Graphic 2">
                <a:extLst>
                  <a:ext uri="{FF2B5EF4-FFF2-40B4-BE49-F238E27FC236}">
                    <a16:creationId xmlns:a16="http://schemas.microsoft.com/office/drawing/2014/main" id="{F6DFE66B-2DD6-418C-A784-23810685D94A}"/>
                  </a:ext>
                </a:extLst>
              </p:cNvPr>
              <p:cNvGrpSpPr/>
              <p:nvPr/>
            </p:nvGrpSpPr>
            <p:grpSpPr>
              <a:xfrm>
                <a:off x="8228324" y="5058886"/>
                <a:ext cx="5412" cy="9400"/>
                <a:chOff x="8228324" y="5058886"/>
                <a:chExt cx="5412" cy="9400"/>
              </a:xfrm>
            </p:grpSpPr>
            <p:sp>
              <p:nvSpPr>
                <p:cNvPr id="553" name="Freeform: Shape 6391">
                  <a:extLst>
                    <a:ext uri="{FF2B5EF4-FFF2-40B4-BE49-F238E27FC236}">
                      <a16:creationId xmlns:a16="http://schemas.microsoft.com/office/drawing/2014/main" id="{04A0EE7A-EBE3-ECA4-47D5-E1D151DEC351}"/>
                    </a:ext>
                  </a:extLst>
                </p:cNvPr>
                <p:cNvSpPr/>
                <p:nvPr/>
              </p:nvSpPr>
              <p:spPr>
                <a:xfrm>
                  <a:off x="8228324" y="5058886"/>
                  <a:ext cx="5277" cy="9265"/>
                </a:xfrm>
                <a:custGeom>
                  <a:avLst/>
                  <a:gdLst>
                    <a:gd name="connsiteX0" fmla="*/ 135 w 5277"/>
                    <a:gd name="connsiteY0" fmla="*/ 0 h 9265"/>
                    <a:gd name="connsiteX1" fmla="*/ 0 w 5277"/>
                    <a:gd name="connsiteY1" fmla="*/ 7169 h 9265"/>
                    <a:gd name="connsiteX2" fmla="*/ 5275 w 5277"/>
                    <a:gd name="connsiteY2" fmla="*/ 7304 h 9265"/>
                    <a:gd name="connsiteX3" fmla="*/ 5275 w 5277"/>
                    <a:gd name="connsiteY3" fmla="*/ 135 h 9265"/>
                    <a:gd name="connsiteX4" fmla="*/ 135 w 5277"/>
                    <a:gd name="connsiteY4" fmla="*/ 0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265">
                      <a:moveTo>
                        <a:pt x="135" y="0"/>
                      </a:moveTo>
                      <a:cubicBezTo>
                        <a:pt x="135" y="0"/>
                        <a:pt x="0" y="3787"/>
                        <a:pt x="0" y="7169"/>
                      </a:cubicBezTo>
                      <a:cubicBezTo>
                        <a:pt x="0" y="10010"/>
                        <a:pt x="5410" y="9874"/>
                        <a:pt x="5275" y="7304"/>
                      </a:cubicBezTo>
                      <a:cubicBezTo>
                        <a:pt x="5140" y="4193"/>
                        <a:pt x="5275" y="135"/>
                        <a:pt x="5275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554" name="Freeform: Shape 6392">
                  <a:extLst>
                    <a:ext uri="{FF2B5EF4-FFF2-40B4-BE49-F238E27FC236}">
                      <a16:creationId xmlns:a16="http://schemas.microsoft.com/office/drawing/2014/main" id="{44796078-7370-ABEA-72CF-167DB48B83E4}"/>
                    </a:ext>
                  </a:extLst>
                </p:cNvPr>
                <p:cNvSpPr/>
                <p:nvPr/>
              </p:nvSpPr>
              <p:spPr>
                <a:xfrm>
                  <a:off x="8228459" y="5058886"/>
                  <a:ext cx="5277" cy="9400"/>
                </a:xfrm>
                <a:custGeom>
                  <a:avLst/>
                  <a:gdLst>
                    <a:gd name="connsiteX0" fmla="*/ 5140 w 5277"/>
                    <a:gd name="connsiteY0" fmla="*/ 135 h 9400"/>
                    <a:gd name="connsiteX1" fmla="*/ 135 w 5277"/>
                    <a:gd name="connsiteY1" fmla="*/ 0 h 9400"/>
                    <a:gd name="connsiteX2" fmla="*/ 0 w 5277"/>
                    <a:gd name="connsiteY2" fmla="*/ 3517 h 9400"/>
                    <a:gd name="connsiteX3" fmla="*/ 1082 w 5277"/>
                    <a:gd name="connsiteY3" fmla="*/ 5681 h 9400"/>
                    <a:gd name="connsiteX4" fmla="*/ 2976 w 5277"/>
                    <a:gd name="connsiteY4" fmla="*/ 3923 h 9400"/>
                    <a:gd name="connsiteX5" fmla="*/ 2435 w 5277"/>
                    <a:gd name="connsiteY5" fmla="*/ 7980 h 9400"/>
                    <a:gd name="connsiteX6" fmla="*/ 0 w 5277"/>
                    <a:gd name="connsiteY6" fmla="*/ 5817 h 9400"/>
                    <a:gd name="connsiteX7" fmla="*/ 0 w 5277"/>
                    <a:gd name="connsiteY7" fmla="*/ 7304 h 9400"/>
                    <a:gd name="connsiteX8" fmla="*/ 5275 w 5277"/>
                    <a:gd name="connsiteY8" fmla="*/ 7440 h 9400"/>
                    <a:gd name="connsiteX9" fmla="*/ 5140 w 5277"/>
                    <a:gd name="connsiteY9" fmla="*/ 135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400">
                      <a:moveTo>
                        <a:pt x="5140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488"/>
                        <a:pt x="0" y="3517"/>
                      </a:cubicBezTo>
                      <a:cubicBezTo>
                        <a:pt x="812" y="4058"/>
                        <a:pt x="1082" y="5681"/>
                        <a:pt x="1082" y="5681"/>
                      </a:cubicBezTo>
                      <a:cubicBezTo>
                        <a:pt x="1082" y="5681"/>
                        <a:pt x="1758" y="3923"/>
                        <a:pt x="2976" y="3923"/>
                      </a:cubicBezTo>
                      <a:cubicBezTo>
                        <a:pt x="5140" y="3923"/>
                        <a:pt x="5546" y="7980"/>
                        <a:pt x="2435" y="7980"/>
                      </a:cubicBezTo>
                      <a:cubicBezTo>
                        <a:pt x="1082" y="7980"/>
                        <a:pt x="406" y="6763"/>
                        <a:pt x="0" y="5817"/>
                      </a:cubicBezTo>
                      <a:cubicBezTo>
                        <a:pt x="0" y="6222"/>
                        <a:pt x="0" y="6763"/>
                        <a:pt x="0" y="7304"/>
                      </a:cubicBezTo>
                      <a:cubicBezTo>
                        <a:pt x="0" y="10145"/>
                        <a:pt x="5411" y="10010"/>
                        <a:pt x="5275" y="7440"/>
                      </a:cubicBezTo>
                      <a:cubicBezTo>
                        <a:pt x="5005" y="4193"/>
                        <a:pt x="5140" y="135"/>
                        <a:pt x="5140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555" name="Graphic 2">
                  <a:extLst>
                    <a:ext uri="{FF2B5EF4-FFF2-40B4-BE49-F238E27FC236}">
                      <a16:creationId xmlns:a16="http://schemas.microsoft.com/office/drawing/2014/main" id="{649AC31A-5C8D-1089-7EA0-A07C99AEAA9D}"/>
                    </a:ext>
                  </a:extLst>
                </p:cNvPr>
                <p:cNvGrpSpPr/>
                <p:nvPr/>
              </p:nvGrpSpPr>
              <p:grpSpPr>
                <a:xfrm>
                  <a:off x="8228459" y="5059021"/>
                  <a:ext cx="5140" cy="9197"/>
                  <a:chOff x="8228459" y="5059021"/>
                  <a:chExt cx="5140" cy="9197"/>
                </a:xfrm>
                <a:solidFill>
                  <a:srgbClr val="998675"/>
                </a:solidFill>
              </p:grpSpPr>
              <p:sp>
                <p:nvSpPr>
                  <p:cNvPr id="556" name="Freeform: Shape 6394">
                    <a:extLst>
                      <a:ext uri="{FF2B5EF4-FFF2-40B4-BE49-F238E27FC236}">
                        <a16:creationId xmlns:a16="http://schemas.microsoft.com/office/drawing/2014/main" id="{ED359167-D24A-C996-44B0-33C9AE521CCC}"/>
                      </a:ext>
                    </a:extLst>
                  </p:cNvPr>
                  <p:cNvSpPr/>
                  <p:nvPr/>
                </p:nvSpPr>
                <p:spPr>
                  <a:xfrm>
                    <a:off x="8228459" y="5061321"/>
                    <a:ext cx="1561" cy="6357"/>
                  </a:xfrm>
                  <a:custGeom>
                    <a:avLst/>
                    <a:gdLst>
                      <a:gd name="connsiteX0" fmla="*/ 812 w 1561"/>
                      <a:gd name="connsiteY0" fmla="*/ 6357 h 6357"/>
                      <a:gd name="connsiteX1" fmla="*/ 1082 w 1561"/>
                      <a:gd name="connsiteY1" fmla="*/ 5545 h 6357"/>
                      <a:gd name="connsiteX2" fmla="*/ 1082 w 1561"/>
                      <a:gd name="connsiteY2" fmla="*/ 4869 h 6357"/>
                      <a:gd name="connsiteX3" fmla="*/ 947 w 1561"/>
                      <a:gd name="connsiteY3" fmla="*/ 4599 h 6357"/>
                      <a:gd name="connsiteX4" fmla="*/ 1082 w 1561"/>
                      <a:gd name="connsiteY4" fmla="*/ 4463 h 6357"/>
                      <a:gd name="connsiteX5" fmla="*/ 1488 w 1561"/>
                      <a:gd name="connsiteY5" fmla="*/ 4193 h 6357"/>
                      <a:gd name="connsiteX6" fmla="*/ 947 w 1561"/>
                      <a:gd name="connsiteY6" fmla="*/ 1758 h 6357"/>
                      <a:gd name="connsiteX7" fmla="*/ 0 w 1561"/>
                      <a:gd name="connsiteY7" fmla="*/ 0 h 6357"/>
                      <a:gd name="connsiteX8" fmla="*/ 0 w 1561"/>
                      <a:gd name="connsiteY8" fmla="*/ 0 h 6357"/>
                      <a:gd name="connsiteX9" fmla="*/ 0 w 1561"/>
                      <a:gd name="connsiteY9" fmla="*/ 812 h 6357"/>
                      <a:gd name="connsiteX10" fmla="*/ 947 w 1561"/>
                      <a:gd name="connsiteY10" fmla="*/ 2840 h 6357"/>
                      <a:gd name="connsiteX11" fmla="*/ 1082 w 1561"/>
                      <a:gd name="connsiteY11" fmla="*/ 3652 h 6357"/>
                      <a:gd name="connsiteX12" fmla="*/ 677 w 1561"/>
                      <a:gd name="connsiteY12" fmla="*/ 3922 h 6357"/>
                      <a:gd name="connsiteX13" fmla="*/ 406 w 1561"/>
                      <a:gd name="connsiteY13" fmla="*/ 4328 h 6357"/>
                      <a:gd name="connsiteX14" fmla="*/ 541 w 1561"/>
                      <a:gd name="connsiteY14" fmla="*/ 4869 h 6357"/>
                      <a:gd name="connsiteX15" fmla="*/ 271 w 1561"/>
                      <a:gd name="connsiteY15" fmla="*/ 5816 h 6357"/>
                      <a:gd name="connsiteX16" fmla="*/ 812 w 1561"/>
                      <a:gd name="connsiteY16" fmla="*/ 6357 h 6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61" h="6357">
                        <a:moveTo>
                          <a:pt x="812" y="6357"/>
                        </a:moveTo>
                        <a:cubicBezTo>
                          <a:pt x="947" y="6087"/>
                          <a:pt x="1082" y="5816"/>
                          <a:pt x="1082" y="5545"/>
                        </a:cubicBezTo>
                        <a:cubicBezTo>
                          <a:pt x="1082" y="5275"/>
                          <a:pt x="1082" y="5140"/>
                          <a:pt x="1082" y="4869"/>
                        </a:cubicBezTo>
                        <a:cubicBezTo>
                          <a:pt x="1082" y="4869"/>
                          <a:pt x="1082" y="4734"/>
                          <a:pt x="947" y="4599"/>
                        </a:cubicBezTo>
                        <a:cubicBezTo>
                          <a:pt x="947" y="4463"/>
                          <a:pt x="947" y="4328"/>
                          <a:pt x="1082" y="4463"/>
                        </a:cubicBezTo>
                        <a:cubicBezTo>
                          <a:pt x="1218" y="4328"/>
                          <a:pt x="1353" y="4463"/>
                          <a:pt x="1488" y="4193"/>
                        </a:cubicBezTo>
                        <a:cubicBezTo>
                          <a:pt x="1758" y="3517"/>
                          <a:pt x="1218" y="2299"/>
                          <a:pt x="947" y="1758"/>
                        </a:cubicBezTo>
                        <a:cubicBezTo>
                          <a:pt x="677" y="1217"/>
                          <a:pt x="271" y="676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541"/>
                          <a:pt x="0" y="812"/>
                        </a:cubicBezTo>
                        <a:cubicBezTo>
                          <a:pt x="406" y="1488"/>
                          <a:pt x="812" y="2164"/>
                          <a:pt x="947" y="2840"/>
                        </a:cubicBezTo>
                        <a:cubicBezTo>
                          <a:pt x="947" y="2976"/>
                          <a:pt x="1082" y="3517"/>
                          <a:pt x="1082" y="3652"/>
                        </a:cubicBezTo>
                        <a:cubicBezTo>
                          <a:pt x="947" y="4463"/>
                          <a:pt x="947" y="3652"/>
                          <a:pt x="677" y="3922"/>
                        </a:cubicBezTo>
                        <a:cubicBezTo>
                          <a:pt x="541" y="4193"/>
                          <a:pt x="406" y="4058"/>
                          <a:pt x="406" y="4328"/>
                        </a:cubicBezTo>
                        <a:cubicBezTo>
                          <a:pt x="406" y="4463"/>
                          <a:pt x="541" y="4734"/>
                          <a:pt x="541" y="4869"/>
                        </a:cubicBezTo>
                        <a:cubicBezTo>
                          <a:pt x="541" y="5410"/>
                          <a:pt x="541" y="5545"/>
                          <a:pt x="271" y="5816"/>
                        </a:cubicBezTo>
                        <a:cubicBezTo>
                          <a:pt x="406" y="6087"/>
                          <a:pt x="677" y="6222"/>
                          <a:pt x="812" y="635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7" name="Freeform: Shape 6395">
                    <a:extLst>
                      <a:ext uri="{FF2B5EF4-FFF2-40B4-BE49-F238E27FC236}">
                        <a16:creationId xmlns:a16="http://schemas.microsoft.com/office/drawing/2014/main" id="{7F4224E0-4D3D-2962-A489-3DA422D8F757}"/>
                      </a:ext>
                    </a:extLst>
                  </p:cNvPr>
                  <p:cNvSpPr/>
                  <p:nvPr/>
                </p:nvSpPr>
                <p:spPr>
                  <a:xfrm>
                    <a:off x="8229541" y="5059021"/>
                    <a:ext cx="1979" cy="9197"/>
                  </a:xfrm>
                  <a:custGeom>
                    <a:avLst/>
                    <a:gdLst>
                      <a:gd name="connsiteX0" fmla="*/ 676 w 1979"/>
                      <a:gd name="connsiteY0" fmla="*/ 9063 h 9197"/>
                      <a:gd name="connsiteX1" fmla="*/ 1353 w 1979"/>
                      <a:gd name="connsiteY1" fmla="*/ 9198 h 9197"/>
                      <a:gd name="connsiteX2" fmla="*/ 1758 w 1979"/>
                      <a:gd name="connsiteY2" fmla="*/ 7710 h 9197"/>
                      <a:gd name="connsiteX3" fmla="*/ 1217 w 1979"/>
                      <a:gd name="connsiteY3" fmla="*/ 4328 h 9197"/>
                      <a:gd name="connsiteX4" fmla="*/ 541 w 1979"/>
                      <a:gd name="connsiteY4" fmla="*/ 3111 h 9197"/>
                      <a:gd name="connsiteX5" fmla="*/ 541 w 1979"/>
                      <a:gd name="connsiteY5" fmla="*/ 2029 h 9197"/>
                      <a:gd name="connsiteX6" fmla="*/ 406 w 1979"/>
                      <a:gd name="connsiteY6" fmla="*/ 135 h 9197"/>
                      <a:gd name="connsiteX7" fmla="*/ 406 w 1979"/>
                      <a:gd name="connsiteY7" fmla="*/ 0 h 9197"/>
                      <a:gd name="connsiteX8" fmla="*/ 0 w 1979"/>
                      <a:gd name="connsiteY8" fmla="*/ 0 h 9197"/>
                      <a:gd name="connsiteX9" fmla="*/ 135 w 1979"/>
                      <a:gd name="connsiteY9" fmla="*/ 2570 h 9197"/>
                      <a:gd name="connsiteX10" fmla="*/ 406 w 1979"/>
                      <a:gd name="connsiteY10" fmla="*/ 4328 h 9197"/>
                      <a:gd name="connsiteX11" fmla="*/ 1217 w 1979"/>
                      <a:gd name="connsiteY11" fmla="*/ 7033 h 9197"/>
                      <a:gd name="connsiteX12" fmla="*/ 676 w 1979"/>
                      <a:gd name="connsiteY12" fmla="*/ 9063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197">
                        <a:moveTo>
                          <a:pt x="676" y="9063"/>
                        </a:moveTo>
                        <a:cubicBezTo>
                          <a:pt x="947" y="9063"/>
                          <a:pt x="1082" y="9198"/>
                          <a:pt x="1353" y="9198"/>
                        </a:cubicBezTo>
                        <a:cubicBezTo>
                          <a:pt x="1488" y="8657"/>
                          <a:pt x="1623" y="8116"/>
                          <a:pt x="1758" y="7710"/>
                        </a:cubicBezTo>
                        <a:cubicBezTo>
                          <a:pt x="2164" y="6493"/>
                          <a:pt x="2029" y="5410"/>
                          <a:pt x="1217" y="4328"/>
                        </a:cubicBezTo>
                        <a:cubicBezTo>
                          <a:pt x="947" y="3923"/>
                          <a:pt x="541" y="3787"/>
                          <a:pt x="541" y="3111"/>
                        </a:cubicBezTo>
                        <a:cubicBezTo>
                          <a:pt x="541" y="2705"/>
                          <a:pt x="541" y="2435"/>
                          <a:pt x="541" y="2029"/>
                        </a:cubicBezTo>
                        <a:cubicBezTo>
                          <a:pt x="541" y="1353"/>
                          <a:pt x="541" y="676"/>
                          <a:pt x="406" y="135"/>
                        </a:cubicBezTo>
                        <a:cubicBezTo>
                          <a:pt x="406" y="135"/>
                          <a:pt x="406" y="0"/>
                          <a:pt x="406" y="0"/>
                        </a:cubicBezTo>
                        <a:lnTo>
                          <a:pt x="0" y="0"/>
                        </a:lnTo>
                        <a:cubicBezTo>
                          <a:pt x="270" y="812"/>
                          <a:pt x="270" y="1623"/>
                          <a:pt x="135" y="2570"/>
                        </a:cubicBezTo>
                        <a:cubicBezTo>
                          <a:pt x="135" y="3246"/>
                          <a:pt x="135" y="3787"/>
                          <a:pt x="406" y="4328"/>
                        </a:cubicBezTo>
                        <a:cubicBezTo>
                          <a:pt x="947" y="5140"/>
                          <a:pt x="1488" y="5952"/>
                          <a:pt x="1217" y="7033"/>
                        </a:cubicBezTo>
                        <a:cubicBezTo>
                          <a:pt x="1082" y="7710"/>
                          <a:pt x="812" y="8386"/>
                          <a:pt x="676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8" name="Freeform: Shape 6396">
                    <a:extLst>
                      <a:ext uri="{FF2B5EF4-FFF2-40B4-BE49-F238E27FC236}">
                        <a16:creationId xmlns:a16="http://schemas.microsoft.com/office/drawing/2014/main" id="{534F38C2-39B9-CF1C-2464-F4B9C0939916}"/>
                      </a:ext>
                    </a:extLst>
                  </p:cNvPr>
                  <p:cNvSpPr/>
                  <p:nvPr/>
                </p:nvSpPr>
                <p:spPr>
                  <a:xfrm>
                    <a:off x="8232517" y="5059157"/>
                    <a:ext cx="1081" cy="8521"/>
                  </a:xfrm>
                  <a:custGeom>
                    <a:avLst/>
                    <a:gdLst>
                      <a:gd name="connsiteX0" fmla="*/ 1082 w 1081"/>
                      <a:gd name="connsiteY0" fmla="*/ 7169 h 8521"/>
                      <a:gd name="connsiteX1" fmla="*/ 1082 w 1081"/>
                      <a:gd name="connsiteY1" fmla="*/ 5816 h 8521"/>
                      <a:gd name="connsiteX2" fmla="*/ 812 w 1081"/>
                      <a:gd name="connsiteY2" fmla="*/ 4328 h 8521"/>
                      <a:gd name="connsiteX3" fmla="*/ 406 w 1081"/>
                      <a:gd name="connsiteY3" fmla="*/ 0 h 8521"/>
                      <a:gd name="connsiteX4" fmla="*/ 0 w 1081"/>
                      <a:gd name="connsiteY4" fmla="*/ 0 h 8521"/>
                      <a:gd name="connsiteX5" fmla="*/ 270 w 1081"/>
                      <a:gd name="connsiteY5" fmla="*/ 3517 h 8521"/>
                      <a:gd name="connsiteX6" fmla="*/ 676 w 1081"/>
                      <a:gd name="connsiteY6" fmla="*/ 6087 h 8521"/>
                      <a:gd name="connsiteX7" fmla="*/ 676 w 1081"/>
                      <a:gd name="connsiteY7" fmla="*/ 8522 h 8521"/>
                      <a:gd name="connsiteX8" fmla="*/ 676 w 1081"/>
                      <a:gd name="connsiteY8" fmla="*/ 8522 h 8521"/>
                      <a:gd name="connsiteX9" fmla="*/ 1082 w 1081"/>
                      <a:gd name="connsiteY9" fmla="*/ 7169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1" h="8521">
                        <a:moveTo>
                          <a:pt x="1082" y="7169"/>
                        </a:moveTo>
                        <a:cubicBezTo>
                          <a:pt x="1082" y="6763"/>
                          <a:pt x="1082" y="6222"/>
                          <a:pt x="1082" y="5816"/>
                        </a:cubicBezTo>
                        <a:cubicBezTo>
                          <a:pt x="1082" y="5275"/>
                          <a:pt x="947" y="4869"/>
                          <a:pt x="812" y="4328"/>
                        </a:cubicBezTo>
                        <a:cubicBezTo>
                          <a:pt x="406" y="2976"/>
                          <a:pt x="270" y="1352"/>
                          <a:pt x="406" y="0"/>
                        </a:cubicBezTo>
                        <a:lnTo>
                          <a:pt x="0" y="0"/>
                        </a:lnTo>
                        <a:cubicBezTo>
                          <a:pt x="0" y="1217"/>
                          <a:pt x="0" y="2435"/>
                          <a:pt x="270" y="3517"/>
                        </a:cubicBezTo>
                        <a:cubicBezTo>
                          <a:pt x="406" y="4328"/>
                          <a:pt x="676" y="5140"/>
                          <a:pt x="676" y="6087"/>
                        </a:cubicBezTo>
                        <a:cubicBezTo>
                          <a:pt x="676" y="6898"/>
                          <a:pt x="676" y="7710"/>
                          <a:pt x="676" y="8522"/>
                        </a:cubicBezTo>
                        <a:lnTo>
                          <a:pt x="676" y="8522"/>
                        </a:lnTo>
                        <a:cubicBezTo>
                          <a:pt x="947" y="7980"/>
                          <a:pt x="1082" y="7575"/>
                          <a:pt x="1082" y="7169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9" name="Freeform: Shape 6397">
                    <a:extLst>
                      <a:ext uri="{FF2B5EF4-FFF2-40B4-BE49-F238E27FC236}">
                        <a16:creationId xmlns:a16="http://schemas.microsoft.com/office/drawing/2014/main" id="{4FE70DD1-EB32-05A7-3FDC-4E149BF4BA2D}"/>
                      </a:ext>
                    </a:extLst>
                  </p:cNvPr>
                  <p:cNvSpPr/>
                  <p:nvPr/>
                </p:nvSpPr>
                <p:spPr>
                  <a:xfrm>
                    <a:off x="8230657" y="5059021"/>
                    <a:ext cx="2202" cy="9197"/>
                  </a:xfrm>
                  <a:custGeom>
                    <a:avLst/>
                    <a:gdLst>
                      <a:gd name="connsiteX0" fmla="*/ 102 w 2202"/>
                      <a:gd name="connsiteY0" fmla="*/ 947 h 9197"/>
                      <a:gd name="connsiteX1" fmla="*/ 643 w 2202"/>
                      <a:gd name="connsiteY1" fmla="*/ 3787 h 9197"/>
                      <a:gd name="connsiteX2" fmla="*/ 1590 w 2202"/>
                      <a:gd name="connsiteY2" fmla="*/ 6222 h 9197"/>
                      <a:gd name="connsiteX3" fmla="*/ 1183 w 2202"/>
                      <a:gd name="connsiteY3" fmla="*/ 9198 h 9197"/>
                      <a:gd name="connsiteX4" fmla="*/ 1860 w 2202"/>
                      <a:gd name="connsiteY4" fmla="*/ 9063 h 9197"/>
                      <a:gd name="connsiteX5" fmla="*/ 2130 w 2202"/>
                      <a:gd name="connsiteY5" fmla="*/ 7980 h 9197"/>
                      <a:gd name="connsiteX6" fmla="*/ 1319 w 2202"/>
                      <a:gd name="connsiteY6" fmla="*/ 4193 h 9197"/>
                      <a:gd name="connsiteX7" fmla="*/ 778 w 2202"/>
                      <a:gd name="connsiteY7" fmla="*/ 1623 h 9197"/>
                      <a:gd name="connsiteX8" fmla="*/ 507 w 2202"/>
                      <a:gd name="connsiteY8" fmla="*/ 0 h 9197"/>
                      <a:gd name="connsiteX9" fmla="*/ 102 w 2202"/>
                      <a:gd name="connsiteY9" fmla="*/ 0 h 9197"/>
                      <a:gd name="connsiteX10" fmla="*/ 102 w 2202"/>
                      <a:gd name="connsiteY10" fmla="*/ 947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02" h="9197">
                        <a:moveTo>
                          <a:pt x="102" y="947"/>
                        </a:moveTo>
                        <a:cubicBezTo>
                          <a:pt x="237" y="1894"/>
                          <a:pt x="237" y="2840"/>
                          <a:pt x="643" y="3787"/>
                        </a:cubicBezTo>
                        <a:cubicBezTo>
                          <a:pt x="913" y="4599"/>
                          <a:pt x="1454" y="5410"/>
                          <a:pt x="1590" y="6222"/>
                        </a:cubicBezTo>
                        <a:cubicBezTo>
                          <a:pt x="1725" y="7304"/>
                          <a:pt x="1319" y="8251"/>
                          <a:pt x="1183" y="9198"/>
                        </a:cubicBezTo>
                        <a:cubicBezTo>
                          <a:pt x="1454" y="9198"/>
                          <a:pt x="1590" y="9063"/>
                          <a:pt x="1860" y="9063"/>
                        </a:cubicBezTo>
                        <a:cubicBezTo>
                          <a:pt x="1860" y="8657"/>
                          <a:pt x="1995" y="8386"/>
                          <a:pt x="2130" y="7980"/>
                        </a:cubicBezTo>
                        <a:cubicBezTo>
                          <a:pt x="2401" y="6628"/>
                          <a:pt x="1860" y="5410"/>
                          <a:pt x="1319" y="4193"/>
                        </a:cubicBezTo>
                        <a:cubicBezTo>
                          <a:pt x="913" y="3382"/>
                          <a:pt x="913" y="2435"/>
                          <a:pt x="778" y="1623"/>
                        </a:cubicBezTo>
                        <a:cubicBezTo>
                          <a:pt x="643" y="1082"/>
                          <a:pt x="507" y="541"/>
                          <a:pt x="507" y="0"/>
                        </a:cubicBezTo>
                        <a:lnTo>
                          <a:pt x="102" y="0"/>
                        </a:lnTo>
                        <a:cubicBezTo>
                          <a:pt x="-34" y="270"/>
                          <a:pt x="-34" y="541"/>
                          <a:pt x="102" y="94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480" name="Graphic 2">
                <a:extLst>
                  <a:ext uri="{FF2B5EF4-FFF2-40B4-BE49-F238E27FC236}">
                    <a16:creationId xmlns:a16="http://schemas.microsoft.com/office/drawing/2014/main" id="{98D02B4D-00A0-C173-80EA-002A19FD5534}"/>
                  </a:ext>
                </a:extLst>
              </p:cNvPr>
              <p:cNvGrpSpPr/>
              <p:nvPr/>
            </p:nvGrpSpPr>
            <p:grpSpPr>
              <a:xfrm>
                <a:off x="8216754" y="4969513"/>
                <a:ext cx="26853" cy="92946"/>
                <a:chOff x="8216754" y="4969513"/>
                <a:chExt cx="26853" cy="92946"/>
              </a:xfrm>
            </p:grpSpPr>
            <p:sp>
              <p:nvSpPr>
                <p:cNvPr id="481" name="Freeform: Shape 6319">
                  <a:extLst>
                    <a:ext uri="{FF2B5EF4-FFF2-40B4-BE49-F238E27FC236}">
                      <a16:creationId xmlns:a16="http://schemas.microsoft.com/office/drawing/2014/main" id="{8E52DEFD-A27B-3E6E-A41E-6AE49B36266D}"/>
                    </a:ext>
                  </a:extLst>
                </p:cNvPr>
                <p:cNvSpPr/>
                <p:nvPr/>
              </p:nvSpPr>
              <p:spPr>
                <a:xfrm>
                  <a:off x="8217025" y="4969513"/>
                  <a:ext cx="26498" cy="92946"/>
                </a:xfrm>
                <a:custGeom>
                  <a:avLst/>
                  <a:gdLst>
                    <a:gd name="connsiteX0" fmla="*/ 26042 w 26498"/>
                    <a:gd name="connsiteY0" fmla="*/ 80852 h 92946"/>
                    <a:gd name="connsiteX1" fmla="*/ 26448 w 26498"/>
                    <a:gd name="connsiteY1" fmla="*/ 78147 h 92946"/>
                    <a:gd name="connsiteX2" fmla="*/ 26042 w 26498"/>
                    <a:gd name="connsiteY2" fmla="*/ 76794 h 92946"/>
                    <a:gd name="connsiteX3" fmla="*/ 25907 w 26498"/>
                    <a:gd name="connsiteY3" fmla="*/ 75441 h 92946"/>
                    <a:gd name="connsiteX4" fmla="*/ 25637 w 26498"/>
                    <a:gd name="connsiteY4" fmla="*/ 74495 h 92946"/>
                    <a:gd name="connsiteX5" fmla="*/ 25637 w 26498"/>
                    <a:gd name="connsiteY5" fmla="*/ 73142 h 92946"/>
                    <a:gd name="connsiteX6" fmla="*/ 25501 w 26498"/>
                    <a:gd name="connsiteY6" fmla="*/ 71654 h 92946"/>
                    <a:gd name="connsiteX7" fmla="*/ 25907 w 26498"/>
                    <a:gd name="connsiteY7" fmla="*/ 68949 h 92946"/>
                    <a:gd name="connsiteX8" fmla="*/ 25366 w 26498"/>
                    <a:gd name="connsiteY8" fmla="*/ 67055 h 92946"/>
                    <a:gd name="connsiteX9" fmla="*/ 24960 w 26498"/>
                    <a:gd name="connsiteY9" fmla="*/ 65567 h 92946"/>
                    <a:gd name="connsiteX10" fmla="*/ 25095 w 26498"/>
                    <a:gd name="connsiteY10" fmla="*/ 64215 h 92946"/>
                    <a:gd name="connsiteX11" fmla="*/ 25095 w 26498"/>
                    <a:gd name="connsiteY11" fmla="*/ 64215 h 92946"/>
                    <a:gd name="connsiteX12" fmla="*/ 25231 w 26498"/>
                    <a:gd name="connsiteY12" fmla="*/ 63944 h 92946"/>
                    <a:gd name="connsiteX13" fmla="*/ 25366 w 26498"/>
                    <a:gd name="connsiteY13" fmla="*/ 61645 h 92946"/>
                    <a:gd name="connsiteX14" fmla="*/ 24554 w 26498"/>
                    <a:gd name="connsiteY14" fmla="*/ 59616 h 92946"/>
                    <a:gd name="connsiteX15" fmla="*/ 24014 w 26498"/>
                    <a:gd name="connsiteY15" fmla="*/ 57452 h 92946"/>
                    <a:gd name="connsiteX16" fmla="*/ 23202 w 26498"/>
                    <a:gd name="connsiteY16" fmla="*/ 56369 h 92946"/>
                    <a:gd name="connsiteX17" fmla="*/ 23337 w 26498"/>
                    <a:gd name="connsiteY17" fmla="*/ 55152 h 92946"/>
                    <a:gd name="connsiteX18" fmla="*/ 22796 w 26498"/>
                    <a:gd name="connsiteY18" fmla="*/ 53123 h 92946"/>
                    <a:gd name="connsiteX19" fmla="*/ 22796 w 26498"/>
                    <a:gd name="connsiteY19" fmla="*/ 50147 h 92946"/>
                    <a:gd name="connsiteX20" fmla="*/ 22255 w 26498"/>
                    <a:gd name="connsiteY20" fmla="*/ 48930 h 92946"/>
                    <a:gd name="connsiteX21" fmla="*/ 22120 w 26498"/>
                    <a:gd name="connsiteY21" fmla="*/ 47713 h 92946"/>
                    <a:gd name="connsiteX22" fmla="*/ 22255 w 26498"/>
                    <a:gd name="connsiteY22" fmla="*/ 47307 h 92946"/>
                    <a:gd name="connsiteX23" fmla="*/ 22255 w 26498"/>
                    <a:gd name="connsiteY23" fmla="*/ 44196 h 92946"/>
                    <a:gd name="connsiteX24" fmla="*/ 21985 w 26498"/>
                    <a:gd name="connsiteY24" fmla="*/ 43384 h 92946"/>
                    <a:gd name="connsiteX25" fmla="*/ 21849 w 26498"/>
                    <a:gd name="connsiteY25" fmla="*/ 42167 h 92946"/>
                    <a:gd name="connsiteX26" fmla="*/ 21444 w 26498"/>
                    <a:gd name="connsiteY26" fmla="*/ 40679 h 92946"/>
                    <a:gd name="connsiteX27" fmla="*/ 21579 w 26498"/>
                    <a:gd name="connsiteY27" fmla="*/ 39462 h 92946"/>
                    <a:gd name="connsiteX28" fmla="*/ 21308 w 26498"/>
                    <a:gd name="connsiteY28" fmla="*/ 38109 h 92946"/>
                    <a:gd name="connsiteX29" fmla="*/ 20902 w 26498"/>
                    <a:gd name="connsiteY29" fmla="*/ 36757 h 92946"/>
                    <a:gd name="connsiteX30" fmla="*/ 21308 w 26498"/>
                    <a:gd name="connsiteY30" fmla="*/ 34998 h 92946"/>
                    <a:gd name="connsiteX31" fmla="*/ 20902 w 26498"/>
                    <a:gd name="connsiteY31" fmla="*/ 32834 h 92946"/>
                    <a:gd name="connsiteX32" fmla="*/ 20497 w 26498"/>
                    <a:gd name="connsiteY32" fmla="*/ 32022 h 92946"/>
                    <a:gd name="connsiteX33" fmla="*/ 20361 w 26498"/>
                    <a:gd name="connsiteY33" fmla="*/ 30535 h 92946"/>
                    <a:gd name="connsiteX34" fmla="*/ 20361 w 26498"/>
                    <a:gd name="connsiteY34" fmla="*/ 29317 h 92946"/>
                    <a:gd name="connsiteX35" fmla="*/ 19955 w 26498"/>
                    <a:gd name="connsiteY35" fmla="*/ 28100 h 92946"/>
                    <a:gd name="connsiteX36" fmla="*/ 19685 w 26498"/>
                    <a:gd name="connsiteY36" fmla="*/ 26341 h 92946"/>
                    <a:gd name="connsiteX37" fmla="*/ 19685 w 26498"/>
                    <a:gd name="connsiteY37" fmla="*/ 26071 h 92946"/>
                    <a:gd name="connsiteX38" fmla="*/ 19415 w 26498"/>
                    <a:gd name="connsiteY38" fmla="*/ 24448 h 92946"/>
                    <a:gd name="connsiteX39" fmla="*/ 19144 w 26498"/>
                    <a:gd name="connsiteY39" fmla="*/ 21202 h 92946"/>
                    <a:gd name="connsiteX40" fmla="*/ 19009 w 26498"/>
                    <a:gd name="connsiteY40" fmla="*/ 19037 h 92946"/>
                    <a:gd name="connsiteX41" fmla="*/ 18874 w 26498"/>
                    <a:gd name="connsiteY41" fmla="*/ 17820 h 92946"/>
                    <a:gd name="connsiteX42" fmla="*/ 18332 w 26498"/>
                    <a:gd name="connsiteY42" fmla="*/ 16602 h 92946"/>
                    <a:gd name="connsiteX43" fmla="*/ 18062 w 26498"/>
                    <a:gd name="connsiteY43" fmla="*/ 15250 h 92946"/>
                    <a:gd name="connsiteX44" fmla="*/ 18197 w 26498"/>
                    <a:gd name="connsiteY44" fmla="*/ 13897 h 92946"/>
                    <a:gd name="connsiteX45" fmla="*/ 17791 w 26498"/>
                    <a:gd name="connsiteY45" fmla="*/ 11598 h 92946"/>
                    <a:gd name="connsiteX46" fmla="*/ 17927 w 26498"/>
                    <a:gd name="connsiteY46" fmla="*/ 9569 h 92946"/>
                    <a:gd name="connsiteX47" fmla="*/ 17385 w 26498"/>
                    <a:gd name="connsiteY47" fmla="*/ 7946 h 92946"/>
                    <a:gd name="connsiteX48" fmla="*/ 17656 w 26498"/>
                    <a:gd name="connsiteY48" fmla="*/ 6729 h 92946"/>
                    <a:gd name="connsiteX49" fmla="*/ 17521 w 26498"/>
                    <a:gd name="connsiteY49" fmla="*/ 4564 h 92946"/>
                    <a:gd name="connsiteX50" fmla="*/ 16709 w 26498"/>
                    <a:gd name="connsiteY50" fmla="*/ 2806 h 92946"/>
                    <a:gd name="connsiteX51" fmla="*/ 15898 w 26498"/>
                    <a:gd name="connsiteY51" fmla="*/ 642 h 92946"/>
                    <a:gd name="connsiteX52" fmla="*/ 15492 w 26498"/>
                    <a:gd name="connsiteY52" fmla="*/ 236 h 92946"/>
                    <a:gd name="connsiteX53" fmla="*/ 13463 w 26498"/>
                    <a:gd name="connsiteY53" fmla="*/ 507 h 92946"/>
                    <a:gd name="connsiteX54" fmla="*/ 12246 w 26498"/>
                    <a:gd name="connsiteY54" fmla="*/ 3347 h 92946"/>
                    <a:gd name="connsiteX55" fmla="*/ 11705 w 26498"/>
                    <a:gd name="connsiteY55" fmla="*/ 6458 h 92946"/>
                    <a:gd name="connsiteX56" fmla="*/ 12110 w 26498"/>
                    <a:gd name="connsiteY56" fmla="*/ 10380 h 92946"/>
                    <a:gd name="connsiteX57" fmla="*/ 11569 w 26498"/>
                    <a:gd name="connsiteY57" fmla="*/ 11463 h 92946"/>
                    <a:gd name="connsiteX58" fmla="*/ 11569 w 26498"/>
                    <a:gd name="connsiteY58" fmla="*/ 12274 h 92946"/>
                    <a:gd name="connsiteX59" fmla="*/ 11299 w 26498"/>
                    <a:gd name="connsiteY59" fmla="*/ 13356 h 92946"/>
                    <a:gd name="connsiteX60" fmla="*/ 11164 w 26498"/>
                    <a:gd name="connsiteY60" fmla="*/ 14574 h 92946"/>
                    <a:gd name="connsiteX61" fmla="*/ 10352 w 26498"/>
                    <a:gd name="connsiteY61" fmla="*/ 16062 h 92946"/>
                    <a:gd name="connsiteX62" fmla="*/ 10352 w 26498"/>
                    <a:gd name="connsiteY62" fmla="*/ 18361 h 92946"/>
                    <a:gd name="connsiteX63" fmla="*/ 9540 w 26498"/>
                    <a:gd name="connsiteY63" fmla="*/ 20255 h 92946"/>
                    <a:gd name="connsiteX64" fmla="*/ 9405 w 26498"/>
                    <a:gd name="connsiteY64" fmla="*/ 22284 h 92946"/>
                    <a:gd name="connsiteX65" fmla="*/ 9405 w 26498"/>
                    <a:gd name="connsiteY65" fmla="*/ 23365 h 92946"/>
                    <a:gd name="connsiteX66" fmla="*/ 8864 w 26498"/>
                    <a:gd name="connsiteY66" fmla="*/ 24718 h 92946"/>
                    <a:gd name="connsiteX67" fmla="*/ 8729 w 26498"/>
                    <a:gd name="connsiteY67" fmla="*/ 25665 h 92946"/>
                    <a:gd name="connsiteX68" fmla="*/ 8594 w 26498"/>
                    <a:gd name="connsiteY68" fmla="*/ 27288 h 92946"/>
                    <a:gd name="connsiteX69" fmla="*/ 8323 w 26498"/>
                    <a:gd name="connsiteY69" fmla="*/ 28100 h 92946"/>
                    <a:gd name="connsiteX70" fmla="*/ 8323 w 26498"/>
                    <a:gd name="connsiteY70" fmla="*/ 29588 h 92946"/>
                    <a:gd name="connsiteX71" fmla="*/ 7647 w 26498"/>
                    <a:gd name="connsiteY71" fmla="*/ 30535 h 92946"/>
                    <a:gd name="connsiteX72" fmla="*/ 7241 w 26498"/>
                    <a:gd name="connsiteY72" fmla="*/ 31617 h 92946"/>
                    <a:gd name="connsiteX73" fmla="*/ 7241 w 26498"/>
                    <a:gd name="connsiteY73" fmla="*/ 35134 h 92946"/>
                    <a:gd name="connsiteX74" fmla="*/ 7241 w 26498"/>
                    <a:gd name="connsiteY74" fmla="*/ 36080 h 92946"/>
                    <a:gd name="connsiteX75" fmla="*/ 6835 w 26498"/>
                    <a:gd name="connsiteY75" fmla="*/ 37298 h 92946"/>
                    <a:gd name="connsiteX76" fmla="*/ 6835 w 26498"/>
                    <a:gd name="connsiteY76" fmla="*/ 40273 h 92946"/>
                    <a:gd name="connsiteX77" fmla="*/ 6565 w 26498"/>
                    <a:gd name="connsiteY77" fmla="*/ 43114 h 92946"/>
                    <a:gd name="connsiteX78" fmla="*/ 6429 w 26498"/>
                    <a:gd name="connsiteY78" fmla="*/ 44331 h 92946"/>
                    <a:gd name="connsiteX79" fmla="*/ 5889 w 26498"/>
                    <a:gd name="connsiteY79" fmla="*/ 45143 h 92946"/>
                    <a:gd name="connsiteX80" fmla="*/ 5618 w 26498"/>
                    <a:gd name="connsiteY80" fmla="*/ 47307 h 92946"/>
                    <a:gd name="connsiteX81" fmla="*/ 4536 w 26498"/>
                    <a:gd name="connsiteY81" fmla="*/ 49606 h 92946"/>
                    <a:gd name="connsiteX82" fmla="*/ 4671 w 26498"/>
                    <a:gd name="connsiteY82" fmla="*/ 53529 h 92946"/>
                    <a:gd name="connsiteX83" fmla="*/ 4536 w 26498"/>
                    <a:gd name="connsiteY83" fmla="*/ 54206 h 92946"/>
                    <a:gd name="connsiteX84" fmla="*/ 3995 w 26498"/>
                    <a:gd name="connsiteY84" fmla="*/ 55423 h 92946"/>
                    <a:gd name="connsiteX85" fmla="*/ 3859 w 26498"/>
                    <a:gd name="connsiteY85" fmla="*/ 56775 h 92946"/>
                    <a:gd name="connsiteX86" fmla="*/ 3859 w 26498"/>
                    <a:gd name="connsiteY86" fmla="*/ 58939 h 92946"/>
                    <a:gd name="connsiteX87" fmla="*/ 3319 w 26498"/>
                    <a:gd name="connsiteY87" fmla="*/ 60427 h 92946"/>
                    <a:gd name="connsiteX88" fmla="*/ 3048 w 26498"/>
                    <a:gd name="connsiteY88" fmla="*/ 62456 h 92946"/>
                    <a:gd name="connsiteX89" fmla="*/ 2236 w 26498"/>
                    <a:gd name="connsiteY89" fmla="*/ 63809 h 92946"/>
                    <a:gd name="connsiteX90" fmla="*/ 2101 w 26498"/>
                    <a:gd name="connsiteY90" fmla="*/ 66108 h 92946"/>
                    <a:gd name="connsiteX91" fmla="*/ 1830 w 26498"/>
                    <a:gd name="connsiteY91" fmla="*/ 67596 h 92946"/>
                    <a:gd name="connsiteX92" fmla="*/ 1425 w 26498"/>
                    <a:gd name="connsiteY92" fmla="*/ 69355 h 92946"/>
                    <a:gd name="connsiteX93" fmla="*/ 1830 w 26498"/>
                    <a:gd name="connsiteY93" fmla="*/ 71113 h 92946"/>
                    <a:gd name="connsiteX94" fmla="*/ 1289 w 26498"/>
                    <a:gd name="connsiteY94" fmla="*/ 73007 h 92946"/>
                    <a:gd name="connsiteX95" fmla="*/ 1289 w 26498"/>
                    <a:gd name="connsiteY95" fmla="*/ 73818 h 92946"/>
                    <a:gd name="connsiteX96" fmla="*/ 884 w 26498"/>
                    <a:gd name="connsiteY96" fmla="*/ 74900 h 92946"/>
                    <a:gd name="connsiteX97" fmla="*/ 478 w 26498"/>
                    <a:gd name="connsiteY97" fmla="*/ 76118 h 92946"/>
                    <a:gd name="connsiteX98" fmla="*/ 1154 w 26498"/>
                    <a:gd name="connsiteY98" fmla="*/ 78823 h 92946"/>
                    <a:gd name="connsiteX99" fmla="*/ 613 w 26498"/>
                    <a:gd name="connsiteY99" fmla="*/ 80717 h 92946"/>
                    <a:gd name="connsiteX100" fmla="*/ 613 w 26498"/>
                    <a:gd name="connsiteY100" fmla="*/ 81934 h 92946"/>
                    <a:gd name="connsiteX101" fmla="*/ 478 w 26498"/>
                    <a:gd name="connsiteY101" fmla="*/ 83151 h 92946"/>
                    <a:gd name="connsiteX102" fmla="*/ 207 w 26498"/>
                    <a:gd name="connsiteY102" fmla="*/ 83557 h 92946"/>
                    <a:gd name="connsiteX103" fmla="*/ 1560 w 26498"/>
                    <a:gd name="connsiteY103" fmla="*/ 87074 h 92946"/>
                    <a:gd name="connsiteX104" fmla="*/ 1966 w 26498"/>
                    <a:gd name="connsiteY104" fmla="*/ 87885 h 92946"/>
                    <a:gd name="connsiteX105" fmla="*/ 2777 w 26498"/>
                    <a:gd name="connsiteY105" fmla="*/ 88697 h 92946"/>
                    <a:gd name="connsiteX106" fmla="*/ 3859 w 26498"/>
                    <a:gd name="connsiteY106" fmla="*/ 89238 h 92946"/>
                    <a:gd name="connsiteX107" fmla="*/ 4806 w 26498"/>
                    <a:gd name="connsiteY107" fmla="*/ 90185 h 92946"/>
                    <a:gd name="connsiteX108" fmla="*/ 6970 w 26498"/>
                    <a:gd name="connsiteY108" fmla="*/ 91267 h 92946"/>
                    <a:gd name="connsiteX109" fmla="*/ 8729 w 26498"/>
                    <a:gd name="connsiteY109" fmla="*/ 91402 h 92946"/>
                    <a:gd name="connsiteX110" fmla="*/ 11028 w 26498"/>
                    <a:gd name="connsiteY110" fmla="*/ 92214 h 92946"/>
                    <a:gd name="connsiteX111" fmla="*/ 12922 w 26498"/>
                    <a:gd name="connsiteY111" fmla="*/ 92890 h 92946"/>
                    <a:gd name="connsiteX112" fmla="*/ 14680 w 26498"/>
                    <a:gd name="connsiteY112" fmla="*/ 92755 h 92946"/>
                    <a:gd name="connsiteX113" fmla="*/ 14951 w 26498"/>
                    <a:gd name="connsiteY113" fmla="*/ 92620 h 92946"/>
                    <a:gd name="connsiteX114" fmla="*/ 15627 w 26498"/>
                    <a:gd name="connsiteY114" fmla="*/ 92755 h 92946"/>
                    <a:gd name="connsiteX115" fmla="*/ 17115 w 26498"/>
                    <a:gd name="connsiteY115" fmla="*/ 92214 h 92946"/>
                    <a:gd name="connsiteX116" fmla="*/ 18332 w 26498"/>
                    <a:gd name="connsiteY116" fmla="*/ 91267 h 92946"/>
                    <a:gd name="connsiteX117" fmla="*/ 20902 w 26498"/>
                    <a:gd name="connsiteY117" fmla="*/ 90726 h 92946"/>
                    <a:gd name="connsiteX118" fmla="*/ 21579 w 26498"/>
                    <a:gd name="connsiteY118" fmla="*/ 90185 h 92946"/>
                    <a:gd name="connsiteX119" fmla="*/ 21849 w 26498"/>
                    <a:gd name="connsiteY119" fmla="*/ 89779 h 92946"/>
                    <a:gd name="connsiteX120" fmla="*/ 23337 w 26498"/>
                    <a:gd name="connsiteY120" fmla="*/ 89238 h 92946"/>
                    <a:gd name="connsiteX121" fmla="*/ 24284 w 26498"/>
                    <a:gd name="connsiteY121" fmla="*/ 88291 h 92946"/>
                    <a:gd name="connsiteX122" fmla="*/ 24419 w 26498"/>
                    <a:gd name="connsiteY122" fmla="*/ 87615 h 92946"/>
                    <a:gd name="connsiteX123" fmla="*/ 25095 w 26498"/>
                    <a:gd name="connsiteY123" fmla="*/ 86939 h 92946"/>
                    <a:gd name="connsiteX124" fmla="*/ 25095 w 26498"/>
                    <a:gd name="connsiteY124" fmla="*/ 85451 h 92946"/>
                    <a:gd name="connsiteX125" fmla="*/ 25907 w 26498"/>
                    <a:gd name="connsiteY125" fmla="*/ 83692 h 92946"/>
                    <a:gd name="connsiteX126" fmla="*/ 26042 w 26498"/>
                    <a:gd name="connsiteY126" fmla="*/ 80852 h 9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498" h="92946">
                      <a:moveTo>
                        <a:pt x="26042" y="80852"/>
                      </a:moveTo>
                      <a:cubicBezTo>
                        <a:pt x="26448" y="80040"/>
                        <a:pt x="26584" y="78958"/>
                        <a:pt x="26448" y="78147"/>
                      </a:cubicBezTo>
                      <a:cubicBezTo>
                        <a:pt x="26313" y="77741"/>
                        <a:pt x="26178" y="77200"/>
                        <a:pt x="26042" y="76794"/>
                      </a:cubicBezTo>
                      <a:cubicBezTo>
                        <a:pt x="25907" y="76253"/>
                        <a:pt x="25907" y="75982"/>
                        <a:pt x="25907" y="75441"/>
                      </a:cubicBezTo>
                      <a:cubicBezTo>
                        <a:pt x="25907" y="75035"/>
                        <a:pt x="25772" y="74765"/>
                        <a:pt x="25637" y="74495"/>
                      </a:cubicBezTo>
                      <a:cubicBezTo>
                        <a:pt x="25501" y="73954"/>
                        <a:pt x="25637" y="73548"/>
                        <a:pt x="25637" y="73142"/>
                      </a:cubicBezTo>
                      <a:cubicBezTo>
                        <a:pt x="25772" y="72601"/>
                        <a:pt x="25637" y="72195"/>
                        <a:pt x="25501" y="71654"/>
                      </a:cubicBezTo>
                      <a:cubicBezTo>
                        <a:pt x="25095" y="70572"/>
                        <a:pt x="25772" y="70031"/>
                        <a:pt x="25907" y="68949"/>
                      </a:cubicBezTo>
                      <a:cubicBezTo>
                        <a:pt x="25907" y="68272"/>
                        <a:pt x="25637" y="67596"/>
                        <a:pt x="25366" y="67055"/>
                      </a:cubicBezTo>
                      <a:cubicBezTo>
                        <a:pt x="25095" y="66514"/>
                        <a:pt x="24960" y="66108"/>
                        <a:pt x="24960" y="65567"/>
                      </a:cubicBezTo>
                      <a:cubicBezTo>
                        <a:pt x="24960" y="65162"/>
                        <a:pt x="25095" y="64620"/>
                        <a:pt x="25095" y="64215"/>
                      </a:cubicBezTo>
                      <a:lnTo>
                        <a:pt x="25095" y="64215"/>
                      </a:lnTo>
                      <a:cubicBezTo>
                        <a:pt x="25095" y="64215"/>
                        <a:pt x="25231" y="64079"/>
                        <a:pt x="25231" y="63944"/>
                      </a:cubicBezTo>
                      <a:cubicBezTo>
                        <a:pt x="25501" y="63132"/>
                        <a:pt x="25501" y="62321"/>
                        <a:pt x="25366" y="61645"/>
                      </a:cubicBezTo>
                      <a:cubicBezTo>
                        <a:pt x="25231" y="60833"/>
                        <a:pt x="24825" y="60292"/>
                        <a:pt x="24554" y="59616"/>
                      </a:cubicBezTo>
                      <a:cubicBezTo>
                        <a:pt x="24284" y="58804"/>
                        <a:pt x="24554" y="58128"/>
                        <a:pt x="24014" y="57452"/>
                      </a:cubicBezTo>
                      <a:cubicBezTo>
                        <a:pt x="23743" y="57181"/>
                        <a:pt x="23337" y="56775"/>
                        <a:pt x="23202" y="56369"/>
                      </a:cubicBezTo>
                      <a:cubicBezTo>
                        <a:pt x="23067" y="55964"/>
                        <a:pt x="23337" y="55558"/>
                        <a:pt x="23337" y="55152"/>
                      </a:cubicBezTo>
                      <a:cubicBezTo>
                        <a:pt x="23337" y="54340"/>
                        <a:pt x="23067" y="53799"/>
                        <a:pt x="22796" y="53123"/>
                      </a:cubicBezTo>
                      <a:cubicBezTo>
                        <a:pt x="22390" y="52176"/>
                        <a:pt x="22931" y="51230"/>
                        <a:pt x="22796" y="50147"/>
                      </a:cubicBezTo>
                      <a:cubicBezTo>
                        <a:pt x="22661" y="49606"/>
                        <a:pt x="22390" y="49471"/>
                        <a:pt x="22255" y="48930"/>
                      </a:cubicBezTo>
                      <a:cubicBezTo>
                        <a:pt x="22120" y="48524"/>
                        <a:pt x="22120" y="48119"/>
                        <a:pt x="22120" y="47713"/>
                      </a:cubicBezTo>
                      <a:cubicBezTo>
                        <a:pt x="22120" y="47577"/>
                        <a:pt x="22120" y="47442"/>
                        <a:pt x="22255" y="47307"/>
                      </a:cubicBezTo>
                      <a:cubicBezTo>
                        <a:pt x="22390" y="46360"/>
                        <a:pt x="22525" y="45278"/>
                        <a:pt x="22255" y="44196"/>
                      </a:cubicBezTo>
                      <a:cubicBezTo>
                        <a:pt x="22255" y="43925"/>
                        <a:pt x="22120" y="43655"/>
                        <a:pt x="21985" y="43384"/>
                      </a:cubicBezTo>
                      <a:cubicBezTo>
                        <a:pt x="21849" y="42979"/>
                        <a:pt x="21849" y="42573"/>
                        <a:pt x="21849" y="42167"/>
                      </a:cubicBezTo>
                      <a:cubicBezTo>
                        <a:pt x="21849" y="41626"/>
                        <a:pt x="21444" y="41220"/>
                        <a:pt x="21444" y="40679"/>
                      </a:cubicBezTo>
                      <a:cubicBezTo>
                        <a:pt x="21444" y="40273"/>
                        <a:pt x="21579" y="39867"/>
                        <a:pt x="21579" y="39462"/>
                      </a:cubicBezTo>
                      <a:cubicBezTo>
                        <a:pt x="21579" y="39056"/>
                        <a:pt x="21444" y="38515"/>
                        <a:pt x="21308" y="38109"/>
                      </a:cubicBezTo>
                      <a:cubicBezTo>
                        <a:pt x="21038" y="37568"/>
                        <a:pt x="20902" y="37298"/>
                        <a:pt x="20902" y="36757"/>
                      </a:cubicBezTo>
                      <a:cubicBezTo>
                        <a:pt x="20902" y="36080"/>
                        <a:pt x="21173" y="35539"/>
                        <a:pt x="21308" y="34998"/>
                      </a:cubicBezTo>
                      <a:cubicBezTo>
                        <a:pt x="21444" y="34187"/>
                        <a:pt x="21173" y="33510"/>
                        <a:pt x="20902" y="32834"/>
                      </a:cubicBezTo>
                      <a:cubicBezTo>
                        <a:pt x="20767" y="32564"/>
                        <a:pt x="20632" y="32293"/>
                        <a:pt x="20497" y="32022"/>
                      </a:cubicBezTo>
                      <a:cubicBezTo>
                        <a:pt x="20226" y="31346"/>
                        <a:pt x="20361" y="31075"/>
                        <a:pt x="20361" y="30535"/>
                      </a:cubicBezTo>
                      <a:cubicBezTo>
                        <a:pt x="20361" y="30129"/>
                        <a:pt x="20361" y="29723"/>
                        <a:pt x="20361" y="29317"/>
                      </a:cubicBezTo>
                      <a:cubicBezTo>
                        <a:pt x="20361" y="28911"/>
                        <a:pt x="20091" y="28505"/>
                        <a:pt x="19955" y="28100"/>
                      </a:cubicBezTo>
                      <a:cubicBezTo>
                        <a:pt x="19820" y="27559"/>
                        <a:pt x="19685" y="26882"/>
                        <a:pt x="19685" y="26341"/>
                      </a:cubicBezTo>
                      <a:cubicBezTo>
                        <a:pt x="19685" y="26206"/>
                        <a:pt x="19685" y="26206"/>
                        <a:pt x="19685" y="26071"/>
                      </a:cubicBezTo>
                      <a:cubicBezTo>
                        <a:pt x="19685" y="25530"/>
                        <a:pt x="19550" y="24989"/>
                        <a:pt x="19415" y="24448"/>
                      </a:cubicBezTo>
                      <a:cubicBezTo>
                        <a:pt x="19279" y="23365"/>
                        <a:pt x="19550" y="22284"/>
                        <a:pt x="19144" y="21202"/>
                      </a:cubicBezTo>
                      <a:cubicBezTo>
                        <a:pt x="19009" y="20525"/>
                        <a:pt x="19009" y="19849"/>
                        <a:pt x="19009" y="19037"/>
                      </a:cubicBezTo>
                      <a:cubicBezTo>
                        <a:pt x="19009" y="18632"/>
                        <a:pt x="19009" y="18226"/>
                        <a:pt x="18874" y="17820"/>
                      </a:cubicBezTo>
                      <a:cubicBezTo>
                        <a:pt x="18738" y="17414"/>
                        <a:pt x="18468" y="17009"/>
                        <a:pt x="18332" y="16602"/>
                      </a:cubicBezTo>
                      <a:cubicBezTo>
                        <a:pt x="18197" y="16332"/>
                        <a:pt x="18197" y="15791"/>
                        <a:pt x="18062" y="15250"/>
                      </a:cubicBezTo>
                      <a:cubicBezTo>
                        <a:pt x="18062" y="14844"/>
                        <a:pt x="18197" y="14303"/>
                        <a:pt x="18197" y="13897"/>
                      </a:cubicBezTo>
                      <a:cubicBezTo>
                        <a:pt x="18197" y="13086"/>
                        <a:pt x="17927" y="12409"/>
                        <a:pt x="17791" y="11598"/>
                      </a:cubicBezTo>
                      <a:cubicBezTo>
                        <a:pt x="17791" y="10922"/>
                        <a:pt x="18062" y="10110"/>
                        <a:pt x="17927" y="9569"/>
                      </a:cubicBezTo>
                      <a:cubicBezTo>
                        <a:pt x="17791" y="9028"/>
                        <a:pt x="17385" y="8757"/>
                        <a:pt x="17385" y="7946"/>
                      </a:cubicBezTo>
                      <a:cubicBezTo>
                        <a:pt x="17385" y="7540"/>
                        <a:pt x="17656" y="7134"/>
                        <a:pt x="17656" y="6729"/>
                      </a:cubicBezTo>
                      <a:cubicBezTo>
                        <a:pt x="17656" y="6052"/>
                        <a:pt x="17521" y="5240"/>
                        <a:pt x="17521" y="4564"/>
                      </a:cubicBezTo>
                      <a:cubicBezTo>
                        <a:pt x="17385" y="3888"/>
                        <a:pt x="16845" y="3482"/>
                        <a:pt x="16709" y="2806"/>
                      </a:cubicBezTo>
                      <a:cubicBezTo>
                        <a:pt x="16439" y="1859"/>
                        <a:pt x="16574" y="1047"/>
                        <a:pt x="15898" y="642"/>
                      </a:cubicBezTo>
                      <a:cubicBezTo>
                        <a:pt x="15898" y="507"/>
                        <a:pt x="15627" y="236"/>
                        <a:pt x="15492" y="236"/>
                      </a:cubicBezTo>
                      <a:cubicBezTo>
                        <a:pt x="14815" y="-170"/>
                        <a:pt x="14004" y="-34"/>
                        <a:pt x="13463" y="507"/>
                      </a:cubicBezTo>
                      <a:cubicBezTo>
                        <a:pt x="12787" y="1183"/>
                        <a:pt x="12516" y="2400"/>
                        <a:pt x="12246" y="3347"/>
                      </a:cubicBezTo>
                      <a:cubicBezTo>
                        <a:pt x="11975" y="4429"/>
                        <a:pt x="11569" y="5376"/>
                        <a:pt x="11705" y="6458"/>
                      </a:cubicBezTo>
                      <a:cubicBezTo>
                        <a:pt x="11975" y="7676"/>
                        <a:pt x="12381" y="9028"/>
                        <a:pt x="12110" y="10380"/>
                      </a:cubicBezTo>
                      <a:cubicBezTo>
                        <a:pt x="11975" y="10786"/>
                        <a:pt x="11705" y="11057"/>
                        <a:pt x="11569" y="11463"/>
                      </a:cubicBezTo>
                      <a:cubicBezTo>
                        <a:pt x="11569" y="11733"/>
                        <a:pt x="11569" y="12004"/>
                        <a:pt x="11569" y="12274"/>
                      </a:cubicBezTo>
                      <a:cubicBezTo>
                        <a:pt x="11569" y="12680"/>
                        <a:pt x="11434" y="12950"/>
                        <a:pt x="11299" y="13356"/>
                      </a:cubicBezTo>
                      <a:cubicBezTo>
                        <a:pt x="11164" y="13762"/>
                        <a:pt x="11299" y="14168"/>
                        <a:pt x="11164" y="14574"/>
                      </a:cubicBezTo>
                      <a:cubicBezTo>
                        <a:pt x="11028" y="15115"/>
                        <a:pt x="10622" y="15520"/>
                        <a:pt x="10352" y="16062"/>
                      </a:cubicBezTo>
                      <a:cubicBezTo>
                        <a:pt x="10082" y="16738"/>
                        <a:pt x="10082" y="17685"/>
                        <a:pt x="10352" y="18361"/>
                      </a:cubicBezTo>
                      <a:cubicBezTo>
                        <a:pt x="10217" y="19037"/>
                        <a:pt x="9676" y="19578"/>
                        <a:pt x="9540" y="20255"/>
                      </a:cubicBezTo>
                      <a:cubicBezTo>
                        <a:pt x="9270" y="20931"/>
                        <a:pt x="9405" y="21607"/>
                        <a:pt x="9405" y="22284"/>
                      </a:cubicBezTo>
                      <a:cubicBezTo>
                        <a:pt x="9405" y="22689"/>
                        <a:pt x="9405" y="23095"/>
                        <a:pt x="9405" y="23365"/>
                      </a:cubicBezTo>
                      <a:cubicBezTo>
                        <a:pt x="9405" y="23907"/>
                        <a:pt x="8999" y="24312"/>
                        <a:pt x="8864" y="24718"/>
                      </a:cubicBezTo>
                      <a:cubicBezTo>
                        <a:pt x="8729" y="24989"/>
                        <a:pt x="8729" y="25395"/>
                        <a:pt x="8729" y="25665"/>
                      </a:cubicBezTo>
                      <a:cubicBezTo>
                        <a:pt x="8729" y="26341"/>
                        <a:pt x="8864" y="26612"/>
                        <a:pt x="8594" y="27288"/>
                      </a:cubicBezTo>
                      <a:cubicBezTo>
                        <a:pt x="8459" y="27559"/>
                        <a:pt x="8323" y="27829"/>
                        <a:pt x="8323" y="28100"/>
                      </a:cubicBezTo>
                      <a:cubicBezTo>
                        <a:pt x="8323" y="28505"/>
                        <a:pt x="8459" y="29182"/>
                        <a:pt x="8323" y="29588"/>
                      </a:cubicBezTo>
                      <a:cubicBezTo>
                        <a:pt x="8188" y="29858"/>
                        <a:pt x="7917" y="30264"/>
                        <a:pt x="7647" y="30535"/>
                      </a:cubicBezTo>
                      <a:cubicBezTo>
                        <a:pt x="7512" y="30805"/>
                        <a:pt x="7376" y="31211"/>
                        <a:pt x="7241" y="31617"/>
                      </a:cubicBezTo>
                      <a:cubicBezTo>
                        <a:pt x="6835" y="32564"/>
                        <a:pt x="6970" y="34051"/>
                        <a:pt x="7241" y="35134"/>
                      </a:cubicBezTo>
                      <a:cubicBezTo>
                        <a:pt x="7241" y="35404"/>
                        <a:pt x="7241" y="35674"/>
                        <a:pt x="7241" y="36080"/>
                      </a:cubicBezTo>
                      <a:cubicBezTo>
                        <a:pt x="7106" y="36486"/>
                        <a:pt x="6835" y="36892"/>
                        <a:pt x="6835" y="37298"/>
                      </a:cubicBezTo>
                      <a:cubicBezTo>
                        <a:pt x="6700" y="38244"/>
                        <a:pt x="6970" y="39191"/>
                        <a:pt x="6835" y="40273"/>
                      </a:cubicBezTo>
                      <a:cubicBezTo>
                        <a:pt x="6835" y="41220"/>
                        <a:pt x="6429" y="42167"/>
                        <a:pt x="6565" y="43114"/>
                      </a:cubicBezTo>
                      <a:cubicBezTo>
                        <a:pt x="6565" y="43655"/>
                        <a:pt x="6565" y="43925"/>
                        <a:pt x="6429" y="44331"/>
                      </a:cubicBezTo>
                      <a:cubicBezTo>
                        <a:pt x="6294" y="44602"/>
                        <a:pt x="6024" y="44737"/>
                        <a:pt x="5889" y="45143"/>
                      </a:cubicBezTo>
                      <a:cubicBezTo>
                        <a:pt x="5483" y="45954"/>
                        <a:pt x="5753" y="46495"/>
                        <a:pt x="5618" y="47307"/>
                      </a:cubicBezTo>
                      <a:cubicBezTo>
                        <a:pt x="5483" y="48119"/>
                        <a:pt x="4806" y="48795"/>
                        <a:pt x="4536" y="49606"/>
                      </a:cubicBezTo>
                      <a:cubicBezTo>
                        <a:pt x="4265" y="50689"/>
                        <a:pt x="4265" y="52312"/>
                        <a:pt x="4671" y="53529"/>
                      </a:cubicBezTo>
                      <a:cubicBezTo>
                        <a:pt x="4671" y="53799"/>
                        <a:pt x="4671" y="54070"/>
                        <a:pt x="4536" y="54206"/>
                      </a:cubicBezTo>
                      <a:cubicBezTo>
                        <a:pt x="4400" y="54746"/>
                        <a:pt x="4130" y="55017"/>
                        <a:pt x="3995" y="55423"/>
                      </a:cubicBezTo>
                      <a:cubicBezTo>
                        <a:pt x="3859" y="55829"/>
                        <a:pt x="3859" y="56369"/>
                        <a:pt x="3859" y="56775"/>
                      </a:cubicBezTo>
                      <a:cubicBezTo>
                        <a:pt x="3995" y="57722"/>
                        <a:pt x="4400" y="57857"/>
                        <a:pt x="3859" y="58939"/>
                      </a:cubicBezTo>
                      <a:cubicBezTo>
                        <a:pt x="3589" y="59480"/>
                        <a:pt x="3319" y="59886"/>
                        <a:pt x="3319" y="60427"/>
                      </a:cubicBezTo>
                      <a:cubicBezTo>
                        <a:pt x="3319" y="61104"/>
                        <a:pt x="3454" y="61780"/>
                        <a:pt x="3048" y="62456"/>
                      </a:cubicBezTo>
                      <a:cubicBezTo>
                        <a:pt x="2777" y="62862"/>
                        <a:pt x="2507" y="63268"/>
                        <a:pt x="2236" y="63809"/>
                      </a:cubicBezTo>
                      <a:cubicBezTo>
                        <a:pt x="1966" y="64620"/>
                        <a:pt x="1966" y="65432"/>
                        <a:pt x="2101" y="66108"/>
                      </a:cubicBezTo>
                      <a:cubicBezTo>
                        <a:pt x="2101" y="66649"/>
                        <a:pt x="1966" y="67055"/>
                        <a:pt x="1830" y="67596"/>
                      </a:cubicBezTo>
                      <a:cubicBezTo>
                        <a:pt x="1560" y="68137"/>
                        <a:pt x="1289" y="68678"/>
                        <a:pt x="1425" y="69355"/>
                      </a:cubicBezTo>
                      <a:cubicBezTo>
                        <a:pt x="1560" y="70031"/>
                        <a:pt x="1830" y="70437"/>
                        <a:pt x="1830" y="71113"/>
                      </a:cubicBezTo>
                      <a:cubicBezTo>
                        <a:pt x="1830" y="71789"/>
                        <a:pt x="1425" y="72330"/>
                        <a:pt x="1289" y="73007"/>
                      </a:cubicBezTo>
                      <a:cubicBezTo>
                        <a:pt x="1289" y="73277"/>
                        <a:pt x="1289" y="73548"/>
                        <a:pt x="1289" y="73818"/>
                      </a:cubicBezTo>
                      <a:cubicBezTo>
                        <a:pt x="1289" y="74359"/>
                        <a:pt x="1154" y="74495"/>
                        <a:pt x="884" y="74900"/>
                      </a:cubicBezTo>
                      <a:cubicBezTo>
                        <a:pt x="749" y="75306"/>
                        <a:pt x="613" y="75712"/>
                        <a:pt x="478" y="76118"/>
                      </a:cubicBezTo>
                      <a:cubicBezTo>
                        <a:pt x="343" y="77064"/>
                        <a:pt x="749" y="78011"/>
                        <a:pt x="1154" y="78823"/>
                      </a:cubicBezTo>
                      <a:cubicBezTo>
                        <a:pt x="1019" y="79499"/>
                        <a:pt x="749" y="80175"/>
                        <a:pt x="613" y="80717"/>
                      </a:cubicBezTo>
                      <a:cubicBezTo>
                        <a:pt x="613" y="81122"/>
                        <a:pt x="613" y="81528"/>
                        <a:pt x="613" y="81934"/>
                      </a:cubicBezTo>
                      <a:cubicBezTo>
                        <a:pt x="613" y="82340"/>
                        <a:pt x="749" y="82745"/>
                        <a:pt x="478" y="83151"/>
                      </a:cubicBezTo>
                      <a:cubicBezTo>
                        <a:pt x="478" y="83287"/>
                        <a:pt x="343" y="83422"/>
                        <a:pt x="207" y="83557"/>
                      </a:cubicBezTo>
                      <a:cubicBezTo>
                        <a:pt x="-334" y="84774"/>
                        <a:pt x="207" y="86533"/>
                        <a:pt x="1560" y="87074"/>
                      </a:cubicBezTo>
                      <a:cubicBezTo>
                        <a:pt x="1695" y="87344"/>
                        <a:pt x="1830" y="87750"/>
                        <a:pt x="1966" y="87885"/>
                      </a:cubicBezTo>
                      <a:cubicBezTo>
                        <a:pt x="2236" y="88291"/>
                        <a:pt x="2507" y="88427"/>
                        <a:pt x="2777" y="88697"/>
                      </a:cubicBezTo>
                      <a:cubicBezTo>
                        <a:pt x="3048" y="88967"/>
                        <a:pt x="3454" y="88967"/>
                        <a:pt x="3859" y="89238"/>
                      </a:cubicBezTo>
                      <a:cubicBezTo>
                        <a:pt x="4400" y="89373"/>
                        <a:pt x="4536" y="89779"/>
                        <a:pt x="4806" y="90185"/>
                      </a:cubicBezTo>
                      <a:cubicBezTo>
                        <a:pt x="5347" y="90726"/>
                        <a:pt x="6159" y="90996"/>
                        <a:pt x="6970" y="91267"/>
                      </a:cubicBezTo>
                      <a:cubicBezTo>
                        <a:pt x="7647" y="91537"/>
                        <a:pt x="8052" y="91537"/>
                        <a:pt x="8729" y="91402"/>
                      </a:cubicBezTo>
                      <a:cubicBezTo>
                        <a:pt x="9270" y="92214"/>
                        <a:pt x="10217" y="92214"/>
                        <a:pt x="11028" y="92214"/>
                      </a:cubicBezTo>
                      <a:cubicBezTo>
                        <a:pt x="11705" y="92214"/>
                        <a:pt x="12246" y="92755"/>
                        <a:pt x="12922" y="92890"/>
                      </a:cubicBezTo>
                      <a:cubicBezTo>
                        <a:pt x="13598" y="93025"/>
                        <a:pt x="14004" y="92890"/>
                        <a:pt x="14680" y="92755"/>
                      </a:cubicBezTo>
                      <a:cubicBezTo>
                        <a:pt x="14815" y="92755"/>
                        <a:pt x="14815" y="92620"/>
                        <a:pt x="14951" y="92620"/>
                      </a:cubicBezTo>
                      <a:cubicBezTo>
                        <a:pt x="15086" y="92620"/>
                        <a:pt x="15492" y="92755"/>
                        <a:pt x="15627" y="92755"/>
                      </a:cubicBezTo>
                      <a:cubicBezTo>
                        <a:pt x="16168" y="92755"/>
                        <a:pt x="16709" y="92484"/>
                        <a:pt x="17115" y="92214"/>
                      </a:cubicBezTo>
                      <a:cubicBezTo>
                        <a:pt x="17521" y="91943"/>
                        <a:pt x="17927" y="91673"/>
                        <a:pt x="18332" y="91267"/>
                      </a:cubicBezTo>
                      <a:cubicBezTo>
                        <a:pt x="19144" y="91673"/>
                        <a:pt x="20226" y="91132"/>
                        <a:pt x="20902" y="90726"/>
                      </a:cubicBezTo>
                      <a:cubicBezTo>
                        <a:pt x="21173" y="90590"/>
                        <a:pt x="21308" y="90320"/>
                        <a:pt x="21579" y="90185"/>
                      </a:cubicBezTo>
                      <a:cubicBezTo>
                        <a:pt x="21714" y="90050"/>
                        <a:pt x="21714" y="89779"/>
                        <a:pt x="21849" y="89779"/>
                      </a:cubicBezTo>
                      <a:cubicBezTo>
                        <a:pt x="22120" y="89509"/>
                        <a:pt x="22931" y="89373"/>
                        <a:pt x="23337" y="89238"/>
                      </a:cubicBezTo>
                      <a:cubicBezTo>
                        <a:pt x="23743" y="88967"/>
                        <a:pt x="24014" y="88832"/>
                        <a:pt x="24284" y="88291"/>
                      </a:cubicBezTo>
                      <a:cubicBezTo>
                        <a:pt x="24419" y="88156"/>
                        <a:pt x="24419" y="87885"/>
                        <a:pt x="24419" y="87615"/>
                      </a:cubicBezTo>
                      <a:cubicBezTo>
                        <a:pt x="24554" y="87344"/>
                        <a:pt x="24825" y="87209"/>
                        <a:pt x="25095" y="86939"/>
                      </a:cubicBezTo>
                      <a:cubicBezTo>
                        <a:pt x="25637" y="86397"/>
                        <a:pt x="25366" y="85992"/>
                        <a:pt x="25095" y="85451"/>
                      </a:cubicBezTo>
                      <a:cubicBezTo>
                        <a:pt x="25637" y="85045"/>
                        <a:pt x="25907" y="84369"/>
                        <a:pt x="25907" y="83692"/>
                      </a:cubicBezTo>
                      <a:cubicBezTo>
                        <a:pt x="26313" y="82610"/>
                        <a:pt x="25907" y="81799"/>
                        <a:pt x="26042" y="80852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482" name="Graphic 2">
                  <a:extLst>
                    <a:ext uri="{FF2B5EF4-FFF2-40B4-BE49-F238E27FC236}">
                      <a16:creationId xmlns:a16="http://schemas.microsoft.com/office/drawing/2014/main" id="{2B6C1C78-976B-445E-715E-F18766743CE6}"/>
                    </a:ext>
                  </a:extLst>
                </p:cNvPr>
                <p:cNvGrpSpPr/>
                <p:nvPr/>
              </p:nvGrpSpPr>
              <p:grpSpPr>
                <a:xfrm>
                  <a:off x="8221492" y="4969513"/>
                  <a:ext cx="22116" cy="89909"/>
                  <a:chOff x="8221492" y="4969513"/>
                  <a:chExt cx="22116" cy="89909"/>
                </a:xfrm>
                <a:solidFill>
                  <a:srgbClr val="85B126"/>
                </a:solidFill>
              </p:grpSpPr>
              <p:sp>
                <p:nvSpPr>
                  <p:cNvPr id="548" name="Freeform: Shape 6386">
                    <a:extLst>
                      <a:ext uri="{FF2B5EF4-FFF2-40B4-BE49-F238E27FC236}">
                        <a16:creationId xmlns:a16="http://schemas.microsoft.com/office/drawing/2014/main" id="{2ACA4A9E-F7A6-1656-7289-D58535CA14BD}"/>
                      </a:ext>
                    </a:extLst>
                  </p:cNvPr>
                  <p:cNvSpPr/>
                  <p:nvPr/>
                </p:nvSpPr>
                <p:spPr>
                  <a:xfrm>
                    <a:off x="8221492" y="4969513"/>
                    <a:ext cx="22116" cy="89909"/>
                  </a:xfrm>
                  <a:custGeom>
                    <a:avLst/>
                    <a:gdLst>
                      <a:gd name="connsiteX0" fmla="*/ 21981 w 22116"/>
                      <a:gd name="connsiteY0" fmla="*/ 78147 h 89909"/>
                      <a:gd name="connsiteX1" fmla="*/ 21576 w 22116"/>
                      <a:gd name="connsiteY1" fmla="*/ 76794 h 89909"/>
                      <a:gd name="connsiteX2" fmla="*/ 21440 w 22116"/>
                      <a:gd name="connsiteY2" fmla="*/ 75441 h 89909"/>
                      <a:gd name="connsiteX3" fmla="*/ 21170 w 22116"/>
                      <a:gd name="connsiteY3" fmla="*/ 74495 h 89909"/>
                      <a:gd name="connsiteX4" fmla="*/ 21170 w 22116"/>
                      <a:gd name="connsiteY4" fmla="*/ 73142 h 89909"/>
                      <a:gd name="connsiteX5" fmla="*/ 21034 w 22116"/>
                      <a:gd name="connsiteY5" fmla="*/ 71654 h 89909"/>
                      <a:gd name="connsiteX6" fmla="*/ 21440 w 22116"/>
                      <a:gd name="connsiteY6" fmla="*/ 68949 h 89909"/>
                      <a:gd name="connsiteX7" fmla="*/ 20900 w 22116"/>
                      <a:gd name="connsiteY7" fmla="*/ 67055 h 89909"/>
                      <a:gd name="connsiteX8" fmla="*/ 20493 w 22116"/>
                      <a:gd name="connsiteY8" fmla="*/ 65567 h 89909"/>
                      <a:gd name="connsiteX9" fmla="*/ 20629 w 22116"/>
                      <a:gd name="connsiteY9" fmla="*/ 64215 h 89909"/>
                      <a:gd name="connsiteX10" fmla="*/ 20629 w 22116"/>
                      <a:gd name="connsiteY10" fmla="*/ 64215 h 89909"/>
                      <a:gd name="connsiteX11" fmla="*/ 20764 w 22116"/>
                      <a:gd name="connsiteY11" fmla="*/ 63944 h 89909"/>
                      <a:gd name="connsiteX12" fmla="*/ 20900 w 22116"/>
                      <a:gd name="connsiteY12" fmla="*/ 61645 h 89909"/>
                      <a:gd name="connsiteX13" fmla="*/ 20088 w 22116"/>
                      <a:gd name="connsiteY13" fmla="*/ 59616 h 89909"/>
                      <a:gd name="connsiteX14" fmla="*/ 19547 w 22116"/>
                      <a:gd name="connsiteY14" fmla="*/ 57452 h 89909"/>
                      <a:gd name="connsiteX15" fmla="*/ 18735 w 22116"/>
                      <a:gd name="connsiteY15" fmla="*/ 56369 h 89909"/>
                      <a:gd name="connsiteX16" fmla="*/ 18870 w 22116"/>
                      <a:gd name="connsiteY16" fmla="*/ 55152 h 89909"/>
                      <a:gd name="connsiteX17" fmla="*/ 18330 w 22116"/>
                      <a:gd name="connsiteY17" fmla="*/ 53123 h 89909"/>
                      <a:gd name="connsiteX18" fmla="*/ 18330 w 22116"/>
                      <a:gd name="connsiteY18" fmla="*/ 50147 h 89909"/>
                      <a:gd name="connsiteX19" fmla="*/ 17788 w 22116"/>
                      <a:gd name="connsiteY19" fmla="*/ 48930 h 89909"/>
                      <a:gd name="connsiteX20" fmla="*/ 17653 w 22116"/>
                      <a:gd name="connsiteY20" fmla="*/ 47713 h 89909"/>
                      <a:gd name="connsiteX21" fmla="*/ 17788 w 22116"/>
                      <a:gd name="connsiteY21" fmla="*/ 47307 h 89909"/>
                      <a:gd name="connsiteX22" fmla="*/ 17788 w 22116"/>
                      <a:gd name="connsiteY22" fmla="*/ 44196 h 89909"/>
                      <a:gd name="connsiteX23" fmla="*/ 17518 w 22116"/>
                      <a:gd name="connsiteY23" fmla="*/ 43384 h 89909"/>
                      <a:gd name="connsiteX24" fmla="*/ 17383 w 22116"/>
                      <a:gd name="connsiteY24" fmla="*/ 42167 h 89909"/>
                      <a:gd name="connsiteX25" fmla="*/ 16977 w 22116"/>
                      <a:gd name="connsiteY25" fmla="*/ 40679 h 89909"/>
                      <a:gd name="connsiteX26" fmla="*/ 17112 w 22116"/>
                      <a:gd name="connsiteY26" fmla="*/ 39462 h 89909"/>
                      <a:gd name="connsiteX27" fmla="*/ 16841 w 22116"/>
                      <a:gd name="connsiteY27" fmla="*/ 38109 h 89909"/>
                      <a:gd name="connsiteX28" fmla="*/ 16436 w 22116"/>
                      <a:gd name="connsiteY28" fmla="*/ 36757 h 89909"/>
                      <a:gd name="connsiteX29" fmla="*/ 16841 w 22116"/>
                      <a:gd name="connsiteY29" fmla="*/ 34998 h 89909"/>
                      <a:gd name="connsiteX30" fmla="*/ 16436 w 22116"/>
                      <a:gd name="connsiteY30" fmla="*/ 32834 h 89909"/>
                      <a:gd name="connsiteX31" fmla="*/ 16030 w 22116"/>
                      <a:gd name="connsiteY31" fmla="*/ 32022 h 89909"/>
                      <a:gd name="connsiteX32" fmla="*/ 15894 w 22116"/>
                      <a:gd name="connsiteY32" fmla="*/ 30535 h 89909"/>
                      <a:gd name="connsiteX33" fmla="*/ 15894 w 22116"/>
                      <a:gd name="connsiteY33" fmla="*/ 29317 h 89909"/>
                      <a:gd name="connsiteX34" fmla="*/ 15489 w 22116"/>
                      <a:gd name="connsiteY34" fmla="*/ 28100 h 89909"/>
                      <a:gd name="connsiteX35" fmla="*/ 15218 w 22116"/>
                      <a:gd name="connsiteY35" fmla="*/ 26341 h 89909"/>
                      <a:gd name="connsiteX36" fmla="*/ 15218 w 22116"/>
                      <a:gd name="connsiteY36" fmla="*/ 26071 h 89909"/>
                      <a:gd name="connsiteX37" fmla="*/ 14948 w 22116"/>
                      <a:gd name="connsiteY37" fmla="*/ 24448 h 89909"/>
                      <a:gd name="connsiteX38" fmla="*/ 14677 w 22116"/>
                      <a:gd name="connsiteY38" fmla="*/ 21202 h 89909"/>
                      <a:gd name="connsiteX39" fmla="*/ 14542 w 22116"/>
                      <a:gd name="connsiteY39" fmla="*/ 19037 h 89909"/>
                      <a:gd name="connsiteX40" fmla="*/ 14407 w 22116"/>
                      <a:gd name="connsiteY40" fmla="*/ 17820 h 89909"/>
                      <a:gd name="connsiteX41" fmla="*/ 13866 w 22116"/>
                      <a:gd name="connsiteY41" fmla="*/ 16602 h 89909"/>
                      <a:gd name="connsiteX42" fmla="*/ 13595 w 22116"/>
                      <a:gd name="connsiteY42" fmla="*/ 15250 h 89909"/>
                      <a:gd name="connsiteX43" fmla="*/ 13730 w 22116"/>
                      <a:gd name="connsiteY43" fmla="*/ 13897 h 89909"/>
                      <a:gd name="connsiteX44" fmla="*/ 13324 w 22116"/>
                      <a:gd name="connsiteY44" fmla="*/ 11598 h 89909"/>
                      <a:gd name="connsiteX45" fmla="*/ 13460 w 22116"/>
                      <a:gd name="connsiteY45" fmla="*/ 9569 h 89909"/>
                      <a:gd name="connsiteX46" fmla="*/ 12919 w 22116"/>
                      <a:gd name="connsiteY46" fmla="*/ 7946 h 89909"/>
                      <a:gd name="connsiteX47" fmla="*/ 13190 w 22116"/>
                      <a:gd name="connsiteY47" fmla="*/ 6729 h 89909"/>
                      <a:gd name="connsiteX48" fmla="*/ 13054 w 22116"/>
                      <a:gd name="connsiteY48" fmla="*/ 4564 h 89909"/>
                      <a:gd name="connsiteX49" fmla="*/ 12243 w 22116"/>
                      <a:gd name="connsiteY49" fmla="*/ 2806 h 89909"/>
                      <a:gd name="connsiteX50" fmla="*/ 11431 w 22116"/>
                      <a:gd name="connsiteY50" fmla="*/ 642 h 89909"/>
                      <a:gd name="connsiteX51" fmla="*/ 11025 w 22116"/>
                      <a:gd name="connsiteY51" fmla="*/ 236 h 89909"/>
                      <a:gd name="connsiteX52" fmla="*/ 8996 w 22116"/>
                      <a:gd name="connsiteY52" fmla="*/ 507 h 89909"/>
                      <a:gd name="connsiteX53" fmla="*/ 7779 w 22116"/>
                      <a:gd name="connsiteY53" fmla="*/ 3347 h 89909"/>
                      <a:gd name="connsiteX54" fmla="*/ 7508 w 22116"/>
                      <a:gd name="connsiteY54" fmla="*/ 4294 h 89909"/>
                      <a:gd name="connsiteX55" fmla="*/ 7914 w 22116"/>
                      <a:gd name="connsiteY55" fmla="*/ 4970 h 89909"/>
                      <a:gd name="connsiteX56" fmla="*/ 7779 w 22116"/>
                      <a:gd name="connsiteY56" fmla="*/ 6187 h 89909"/>
                      <a:gd name="connsiteX57" fmla="*/ 8050 w 22116"/>
                      <a:gd name="connsiteY57" fmla="*/ 6864 h 89909"/>
                      <a:gd name="connsiteX58" fmla="*/ 8455 w 22116"/>
                      <a:gd name="connsiteY58" fmla="*/ 7134 h 89909"/>
                      <a:gd name="connsiteX59" fmla="*/ 8455 w 22116"/>
                      <a:gd name="connsiteY59" fmla="*/ 7134 h 89909"/>
                      <a:gd name="connsiteX60" fmla="*/ 8455 w 22116"/>
                      <a:gd name="connsiteY60" fmla="*/ 7540 h 89909"/>
                      <a:gd name="connsiteX61" fmla="*/ 8320 w 22116"/>
                      <a:gd name="connsiteY61" fmla="*/ 8081 h 89909"/>
                      <a:gd name="connsiteX62" fmla="*/ 8185 w 22116"/>
                      <a:gd name="connsiteY62" fmla="*/ 9028 h 89909"/>
                      <a:gd name="connsiteX63" fmla="*/ 8996 w 22116"/>
                      <a:gd name="connsiteY63" fmla="*/ 10246 h 89909"/>
                      <a:gd name="connsiteX64" fmla="*/ 8861 w 22116"/>
                      <a:gd name="connsiteY64" fmla="*/ 10651 h 89909"/>
                      <a:gd name="connsiteX65" fmla="*/ 8455 w 22116"/>
                      <a:gd name="connsiteY65" fmla="*/ 10786 h 89909"/>
                      <a:gd name="connsiteX66" fmla="*/ 7644 w 22116"/>
                      <a:gd name="connsiteY66" fmla="*/ 11598 h 89909"/>
                      <a:gd name="connsiteX67" fmla="*/ 7779 w 22116"/>
                      <a:gd name="connsiteY67" fmla="*/ 13086 h 89909"/>
                      <a:gd name="connsiteX68" fmla="*/ 7103 w 22116"/>
                      <a:gd name="connsiteY68" fmla="*/ 14303 h 89909"/>
                      <a:gd name="connsiteX69" fmla="*/ 7508 w 22116"/>
                      <a:gd name="connsiteY69" fmla="*/ 15791 h 89909"/>
                      <a:gd name="connsiteX70" fmla="*/ 7103 w 22116"/>
                      <a:gd name="connsiteY70" fmla="*/ 17009 h 89909"/>
                      <a:gd name="connsiteX71" fmla="*/ 7373 w 22116"/>
                      <a:gd name="connsiteY71" fmla="*/ 17955 h 89909"/>
                      <a:gd name="connsiteX72" fmla="*/ 7779 w 22116"/>
                      <a:gd name="connsiteY72" fmla="*/ 18226 h 89909"/>
                      <a:gd name="connsiteX73" fmla="*/ 7644 w 22116"/>
                      <a:gd name="connsiteY73" fmla="*/ 18632 h 89909"/>
                      <a:gd name="connsiteX74" fmla="*/ 7644 w 22116"/>
                      <a:gd name="connsiteY74" fmla="*/ 19172 h 89909"/>
                      <a:gd name="connsiteX75" fmla="*/ 7508 w 22116"/>
                      <a:gd name="connsiteY75" fmla="*/ 19849 h 89909"/>
                      <a:gd name="connsiteX76" fmla="*/ 7914 w 22116"/>
                      <a:gd name="connsiteY76" fmla="*/ 21742 h 89909"/>
                      <a:gd name="connsiteX77" fmla="*/ 7508 w 22116"/>
                      <a:gd name="connsiteY77" fmla="*/ 22419 h 89909"/>
                      <a:gd name="connsiteX78" fmla="*/ 7779 w 22116"/>
                      <a:gd name="connsiteY78" fmla="*/ 23636 h 89909"/>
                      <a:gd name="connsiteX79" fmla="*/ 6832 w 22116"/>
                      <a:gd name="connsiteY79" fmla="*/ 24583 h 89909"/>
                      <a:gd name="connsiteX80" fmla="*/ 6697 w 22116"/>
                      <a:gd name="connsiteY80" fmla="*/ 25259 h 89909"/>
                      <a:gd name="connsiteX81" fmla="*/ 5074 w 22116"/>
                      <a:gd name="connsiteY81" fmla="*/ 25935 h 89909"/>
                      <a:gd name="connsiteX82" fmla="*/ 5480 w 22116"/>
                      <a:gd name="connsiteY82" fmla="*/ 28235 h 89909"/>
                      <a:gd name="connsiteX83" fmla="*/ 5344 w 22116"/>
                      <a:gd name="connsiteY83" fmla="*/ 28641 h 89909"/>
                      <a:gd name="connsiteX84" fmla="*/ 5480 w 22116"/>
                      <a:gd name="connsiteY84" fmla="*/ 29723 h 89909"/>
                      <a:gd name="connsiteX85" fmla="*/ 5885 w 22116"/>
                      <a:gd name="connsiteY85" fmla="*/ 29994 h 89909"/>
                      <a:gd name="connsiteX86" fmla="*/ 6426 w 22116"/>
                      <a:gd name="connsiteY86" fmla="*/ 30399 h 89909"/>
                      <a:gd name="connsiteX87" fmla="*/ 6426 w 22116"/>
                      <a:gd name="connsiteY87" fmla="*/ 30805 h 89909"/>
                      <a:gd name="connsiteX88" fmla="*/ 6967 w 22116"/>
                      <a:gd name="connsiteY88" fmla="*/ 33916 h 89909"/>
                      <a:gd name="connsiteX89" fmla="*/ 7373 w 22116"/>
                      <a:gd name="connsiteY89" fmla="*/ 34998 h 89909"/>
                      <a:gd name="connsiteX90" fmla="*/ 6832 w 22116"/>
                      <a:gd name="connsiteY90" fmla="*/ 35810 h 89909"/>
                      <a:gd name="connsiteX91" fmla="*/ 6832 w 22116"/>
                      <a:gd name="connsiteY91" fmla="*/ 36351 h 89909"/>
                      <a:gd name="connsiteX92" fmla="*/ 5209 w 22116"/>
                      <a:gd name="connsiteY92" fmla="*/ 37298 h 89909"/>
                      <a:gd name="connsiteX93" fmla="*/ 5480 w 22116"/>
                      <a:gd name="connsiteY93" fmla="*/ 38921 h 89909"/>
                      <a:gd name="connsiteX94" fmla="*/ 5209 w 22116"/>
                      <a:gd name="connsiteY94" fmla="*/ 39462 h 89909"/>
                      <a:gd name="connsiteX95" fmla="*/ 5209 w 22116"/>
                      <a:gd name="connsiteY95" fmla="*/ 40138 h 89909"/>
                      <a:gd name="connsiteX96" fmla="*/ 4803 w 22116"/>
                      <a:gd name="connsiteY96" fmla="*/ 40679 h 89909"/>
                      <a:gd name="connsiteX97" fmla="*/ 4938 w 22116"/>
                      <a:gd name="connsiteY97" fmla="*/ 42167 h 89909"/>
                      <a:gd name="connsiteX98" fmla="*/ 5885 w 22116"/>
                      <a:gd name="connsiteY98" fmla="*/ 42573 h 89909"/>
                      <a:gd name="connsiteX99" fmla="*/ 5750 w 22116"/>
                      <a:gd name="connsiteY99" fmla="*/ 43114 h 89909"/>
                      <a:gd name="connsiteX100" fmla="*/ 6021 w 22116"/>
                      <a:gd name="connsiteY100" fmla="*/ 44061 h 89909"/>
                      <a:gd name="connsiteX101" fmla="*/ 5615 w 22116"/>
                      <a:gd name="connsiteY101" fmla="*/ 44737 h 89909"/>
                      <a:gd name="connsiteX102" fmla="*/ 5750 w 22116"/>
                      <a:gd name="connsiteY102" fmla="*/ 45413 h 89909"/>
                      <a:gd name="connsiteX103" fmla="*/ 4533 w 22116"/>
                      <a:gd name="connsiteY103" fmla="*/ 46901 h 89909"/>
                      <a:gd name="connsiteX104" fmla="*/ 4668 w 22116"/>
                      <a:gd name="connsiteY104" fmla="*/ 47713 h 89909"/>
                      <a:gd name="connsiteX105" fmla="*/ 4398 w 22116"/>
                      <a:gd name="connsiteY105" fmla="*/ 48254 h 89909"/>
                      <a:gd name="connsiteX106" fmla="*/ 4668 w 22116"/>
                      <a:gd name="connsiteY106" fmla="*/ 49336 h 89909"/>
                      <a:gd name="connsiteX107" fmla="*/ 2774 w 22116"/>
                      <a:gd name="connsiteY107" fmla="*/ 50283 h 89909"/>
                      <a:gd name="connsiteX108" fmla="*/ 3721 w 22116"/>
                      <a:gd name="connsiteY108" fmla="*/ 51770 h 89909"/>
                      <a:gd name="connsiteX109" fmla="*/ 3315 w 22116"/>
                      <a:gd name="connsiteY109" fmla="*/ 52853 h 89909"/>
                      <a:gd name="connsiteX110" fmla="*/ 3721 w 22116"/>
                      <a:gd name="connsiteY110" fmla="*/ 53394 h 89909"/>
                      <a:gd name="connsiteX111" fmla="*/ 3992 w 22116"/>
                      <a:gd name="connsiteY111" fmla="*/ 53664 h 89909"/>
                      <a:gd name="connsiteX112" fmla="*/ 4127 w 22116"/>
                      <a:gd name="connsiteY112" fmla="*/ 54070 h 89909"/>
                      <a:gd name="connsiteX113" fmla="*/ 5615 w 22116"/>
                      <a:gd name="connsiteY113" fmla="*/ 54611 h 89909"/>
                      <a:gd name="connsiteX114" fmla="*/ 6021 w 22116"/>
                      <a:gd name="connsiteY114" fmla="*/ 54340 h 89909"/>
                      <a:gd name="connsiteX115" fmla="*/ 7373 w 22116"/>
                      <a:gd name="connsiteY115" fmla="*/ 55558 h 89909"/>
                      <a:gd name="connsiteX116" fmla="*/ 8726 w 22116"/>
                      <a:gd name="connsiteY116" fmla="*/ 54611 h 89909"/>
                      <a:gd name="connsiteX117" fmla="*/ 9131 w 22116"/>
                      <a:gd name="connsiteY117" fmla="*/ 54882 h 89909"/>
                      <a:gd name="connsiteX118" fmla="*/ 8861 w 22116"/>
                      <a:gd name="connsiteY118" fmla="*/ 55693 h 89909"/>
                      <a:gd name="connsiteX119" fmla="*/ 8320 w 22116"/>
                      <a:gd name="connsiteY119" fmla="*/ 56369 h 89909"/>
                      <a:gd name="connsiteX120" fmla="*/ 7779 w 22116"/>
                      <a:gd name="connsiteY120" fmla="*/ 55964 h 89909"/>
                      <a:gd name="connsiteX121" fmla="*/ 6697 w 22116"/>
                      <a:gd name="connsiteY121" fmla="*/ 55964 h 89909"/>
                      <a:gd name="connsiteX122" fmla="*/ 4398 w 22116"/>
                      <a:gd name="connsiteY122" fmla="*/ 55964 h 89909"/>
                      <a:gd name="connsiteX123" fmla="*/ 4668 w 22116"/>
                      <a:gd name="connsiteY123" fmla="*/ 57722 h 89909"/>
                      <a:gd name="connsiteX124" fmla="*/ 4668 w 22116"/>
                      <a:gd name="connsiteY124" fmla="*/ 60833 h 89909"/>
                      <a:gd name="connsiteX125" fmla="*/ 4803 w 22116"/>
                      <a:gd name="connsiteY125" fmla="*/ 62050 h 89909"/>
                      <a:gd name="connsiteX126" fmla="*/ 3992 w 22116"/>
                      <a:gd name="connsiteY126" fmla="*/ 63268 h 89909"/>
                      <a:gd name="connsiteX127" fmla="*/ 4127 w 22116"/>
                      <a:gd name="connsiteY127" fmla="*/ 63944 h 89909"/>
                      <a:gd name="connsiteX128" fmla="*/ 3586 w 22116"/>
                      <a:gd name="connsiteY128" fmla="*/ 64350 h 89909"/>
                      <a:gd name="connsiteX129" fmla="*/ 1828 w 22116"/>
                      <a:gd name="connsiteY129" fmla="*/ 64485 h 89909"/>
                      <a:gd name="connsiteX130" fmla="*/ 1828 w 22116"/>
                      <a:gd name="connsiteY130" fmla="*/ 65973 h 89909"/>
                      <a:gd name="connsiteX131" fmla="*/ 1557 w 22116"/>
                      <a:gd name="connsiteY131" fmla="*/ 66514 h 89909"/>
                      <a:gd name="connsiteX132" fmla="*/ 1557 w 22116"/>
                      <a:gd name="connsiteY132" fmla="*/ 67325 h 89909"/>
                      <a:gd name="connsiteX133" fmla="*/ 1016 w 22116"/>
                      <a:gd name="connsiteY133" fmla="*/ 68408 h 89909"/>
                      <a:gd name="connsiteX134" fmla="*/ 745 w 22116"/>
                      <a:gd name="connsiteY134" fmla="*/ 70842 h 89909"/>
                      <a:gd name="connsiteX135" fmla="*/ 881 w 22116"/>
                      <a:gd name="connsiteY135" fmla="*/ 72465 h 89909"/>
                      <a:gd name="connsiteX136" fmla="*/ 1963 w 22116"/>
                      <a:gd name="connsiteY136" fmla="*/ 73142 h 89909"/>
                      <a:gd name="connsiteX137" fmla="*/ 3045 w 22116"/>
                      <a:gd name="connsiteY137" fmla="*/ 72871 h 89909"/>
                      <a:gd name="connsiteX138" fmla="*/ 3992 w 22116"/>
                      <a:gd name="connsiteY138" fmla="*/ 73548 h 89909"/>
                      <a:gd name="connsiteX139" fmla="*/ 5209 w 22116"/>
                      <a:gd name="connsiteY139" fmla="*/ 73412 h 89909"/>
                      <a:gd name="connsiteX140" fmla="*/ 5885 w 22116"/>
                      <a:gd name="connsiteY140" fmla="*/ 74359 h 89909"/>
                      <a:gd name="connsiteX141" fmla="*/ 5750 w 22116"/>
                      <a:gd name="connsiteY141" fmla="*/ 74900 h 89909"/>
                      <a:gd name="connsiteX142" fmla="*/ 4668 w 22116"/>
                      <a:gd name="connsiteY142" fmla="*/ 75441 h 89909"/>
                      <a:gd name="connsiteX143" fmla="*/ 5209 w 22116"/>
                      <a:gd name="connsiteY143" fmla="*/ 77335 h 89909"/>
                      <a:gd name="connsiteX144" fmla="*/ 5750 w 22116"/>
                      <a:gd name="connsiteY144" fmla="*/ 78958 h 89909"/>
                      <a:gd name="connsiteX145" fmla="*/ 5074 w 22116"/>
                      <a:gd name="connsiteY145" fmla="*/ 79499 h 89909"/>
                      <a:gd name="connsiteX146" fmla="*/ 3586 w 22116"/>
                      <a:gd name="connsiteY146" fmla="*/ 80311 h 89909"/>
                      <a:gd name="connsiteX147" fmla="*/ 4262 w 22116"/>
                      <a:gd name="connsiteY147" fmla="*/ 82204 h 89909"/>
                      <a:gd name="connsiteX148" fmla="*/ 6021 w 22116"/>
                      <a:gd name="connsiteY148" fmla="*/ 83963 h 89909"/>
                      <a:gd name="connsiteX149" fmla="*/ 6021 w 22116"/>
                      <a:gd name="connsiteY149" fmla="*/ 84504 h 89909"/>
                      <a:gd name="connsiteX150" fmla="*/ 6967 w 22116"/>
                      <a:gd name="connsiteY150" fmla="*/ 85451 h 89909"/>
                      <a:gd name="connsiteX151" fmla="*/ 8861 w 22116"/>
                      <a:gd name="connsiteY151" fmla="*/ 84098 h 89909"/>
                      <a:gd name="connsiteX152" fmla="*/ 9673 w 22116"/>
                      <a:gd name="connsiteY152" fmla="*/ 84233 h 89909"/>
                      <a:gd name="connsiteX153" fmla="*/ 10078 w 22116"/>
                      <a:gd name="connsiteY153" fmla="*/ 85451 h 89909"/>
                      <a:gd name="connsiteX154" fmla="*/ 8455 w 22116"/>
                      <a:gd name="connsiteY154" fmla="*/ 86939 h 89909"/>
                      <a:gd name="connsiteX155" fmla="*/ 9673 w 22116"/>
                      <a:gd name="connsiteY155" fmla="*/ 88156 h 89909"/>
                      <a:gd name="connsiteX156" fmla="*/ 9943 w 22116"/>
                      <a:gd name="connsiteY156" fmla="*/ 89238 h 89909"/>
                      <a:gd name="connsiteX157" fmla="*/ 11972 w 22116"/>
                      <a:gd name="connsiteY157" fmla="*/ 89779 h 89909"/>
                      <a:gd name="connsiteX158" fmla="*/ 13324 w 22116"/>
                      <a:gd name="connsiteY158" fmla="*/ 88291 h 89909"/>
                      <a:gd name="connsiteX159" fmla="*/ 13190 w 22116"/>
                      <a:gd name="connsiteY159" fmla="*/ 87344 h 89909"/>
                      <a:gd name="connsiteX160" fmla="*/ 13460 w 22116"/>
                      <a:gd name="connsiteY160" fmla="*/ 87209 h 89909"/>
                      <a:gd name="connsiteX161" fmla="*/ 13866 w 22116"/>
                      <a:gd name="connsiteY161" fmla="*/ 86803 h 89909"/>
                      <a:gd name="connsiteX162" fmla="*/ 14813 w 22116"/>
                      <a:gd name="connsiteY162" fmla="*/ 87074 h 89909"/>
                      <a:gd name="connsiteX163" fmla="*/ 15354 w 22116"/>
                      <a:gd name="connsiteY163" fmla="*/ 86397 h 89909"/>
                      <a:gd name="connsiteX164" fmla="*/ 15354 w 22116"/>
                      <a:gd name="connsiteY164" fmla="*/ 86397 h 89909"/>
                      <a:gd name="connsiteX165" fmla="*/ 16706 w 22116"/>
                      <a:gd name="connsiteY165" fmla="*/ 86668 h 89909"/>
                      <a:gd name="connsiteX166" fmla="*/ 17788 w 22116"/>
                      <a:gd name="connsiteY166" fmla="*/ 84504 h 89909"/>
                      <a:gd name="connsiteX167" fmla="*/ 17788 w 22116"/>
                      <a:gd name="connsiteY167" fmla="*/ 84504 h 89909"/>
                      <a:gd name="connsiteX168" fmla="*/ 18194 w 22116"/>
                      <a:gd name="connsiteY168" fmla="*/ 84369 h 89909"/>
                      <a:gd name="connsiteX169" fmla="*/ 18600 w 22116"/>
                      <a:gd name="connsiteY169" fmla="*/ 83692 h 89909"/>
                      <a:gd name="connsiteX170" fmla="*/ 19411 w 22116"/>
                      <a:gd name="connsiteY170" fmla="*/ 83963 h 89909"/>
                      <a:gd name="connsiteX171" fmla="*/ 20493 w 22116"/>
                      <a:gd name="connsiteY171" fmla="*/ 83151 h 89909"/>
                      <a:gd name="connsiteX172" fmla="*/ 20358 w 22116"/>
                      <a:gd name="connsiteY172" fmla="*/ 81528 h 89909"/>
                      <a:gd name="connsiteX173" fmla="*/ 20493 w 22116"/>
                      <a:gd name="connsiteY173" fmla="*/ 81393 h 89909"/>
                      <a:gd name="connsiteX174" fmla="*/ 20764 w 22116"/>
                      <a:gd name="connsiteY174" fmla="*/ 80987 h 89909"/>
                      <a:gd name="connsiteX175" fmla="*/ 20900 w 22116"/>
                      <a:gd name="connsiteY175" fmla="*/ 81122 h 89909"/>
                      <a:gd name="connsiteX176" fmla="*/ 21170 w 22116"/>
                      <a:gd name="connsiteY176" fmla="*/ 81122 h 89909"/>
                      <a:gd name="connsiteX177" fmla="*/ 21170 w 22116"/>
                      <a:gd name="connsiteY177" fmla="*/ 82204 h 89909"/>
                      <a:gd name="connsiteX178" fmla="*/ 22117 w 22116"/>
                      <a:gd name="connsiteY178" fmla="*/ 83287 h 89909"/>
                      <a:gd name="connsiteX179" fmla="*/ 21981 w 22116"/>
                      <a:gd name="connsiteY179" fmla="*/ 81393 h 89909"/>
                      <a:gd name="connsiteX180" fmla="*/ 21981 w 22116"/>
                      <a:gd name="connsiteY180" fmla="*/ 78147 h 89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116" h="89909">
                        <a:moveTo>
                          <a:pt x="21981" y="78147"/>
                        </a:moveTo>
                        <a:cubicBezTo>
                          <a:pt x="21846" y="77741"/>
                          <a:pt x="21711" y="77200"/>
                          <a:pt x="21576" y="76794"/>
                        </a:cubicBezTo>
                        <a:cubicBezTo>
                          <a:pt x="21440" y="76253"/>
                          <a:pt x="21440" y="75982"/>
                          <a:pt x="21440" y="75441"/>
                        </a:cubicBezTo>
                        <a:cubicBezTo>
                          <a:pt x="21440" y="75035"/>
                          <a:pt x="21305" y="74765"/>
                          <a:pt x="21170" y="74495"/>
                        </a:cubicBezTo>
                        <a:cubicBezTo>
                          <a:pt x="21034" y="73954"/>
                          <a:pt x="21170" y="73548"/>
                          <a:pt x="21170" y="73142"/>
                        </a:cubicBezTo>
                        <a:cubicBezTo>
                          <a:pt x="21305" y="72601"/>
                          <a:pt x="21170" y="72195"/>
                          <a:pt x="21034" y="71654"/>
                        </a:cubicBezTo>
                        <a:cubicBezTo>
                          <a:pt x="20629" y="70572"/>
                          <a:pt x="21305" y="70031"/>
                          <a:pt x="21440" y="68949"/>
                        </a:cubicBezTo>
                        <a:cubicBezTo>
                          <a:pt x="21440" y="68272"/>
                          <a:pt x="21170" y="67596"/>
                          <a:pt x="20900" y="67055"/>
                        </a:cubicBezTo>
                        <a:cubicBezTo>
                          <a:pt x="20629" y="66514"/>
                          <a:pt x="20493" y="66108"/>
                          <a:pt x="20493" y="65567"/>
                        </a:cubicBezTo>
                        <a:cubicBezTo>
                          <a:pt x="20493" y="65162"/>
                          <a:pt x="20629" y="64620"/>
                          <a:pt x="20629" y="64215"/>
                        </a:cubicBezTo>
                        <a:lnTo>
                          <a:pt x="20629" y="64215"/>
                        </a:lnTo>
                        <a:cubicBezTo>
                          <a:pt x="20629" y="64215"/>
                          <a:pt x="20764" y="64079"/>
                          <a:pt x="20764" y="63944"/>
                        </a:cubicBezTo>
                        <a:cubicBezTo>
                          <a:pt x="21034" y="63132"/>
                          <a:pt x="21034" y="62321"/>
                          <a:pt x="20900" y="61645"/>
                        </a:cubicBezTo>
                        <a:cubicBezTo>
                          <a:pt x="20764" y="60833"/>
                          <a:pt x="20358" y="60292"/>
                          <a:pt x="20088" y="59616"/>
                        </a:cubicBezTo>
                        <a:cubicBezTo>
                          <a:pt x="19817" y="58804"/>
                          <a:pt x="20088" y="58128"/>
                          <a:pt x="19547" y="57452"/>
                        </a:cubicBezTo>
                        <a:cubicBezTo>
                          <a:pt x="19276" y="57181"/>
                          <a:pt x="18870" y="56775"/>
                          <a:pt x="18735" y="56369"/>
                        </a:cubicBezTo>
                        <a:cubicBezTo>
                          <a:pt x="18600" y="55964"/>
                          <a:pt x="18870" y="55558"/>
                          <a:pt x="18870" y="55152"/>
                        </a:cubicBezTo>
                        <a:cubicBezTo>
                          <a:pt x="18870" y="54340"/>
                          <a:pt x="18600" y="53799"/>
                          <a:pt x="18330" y="53123"/>
                        </a:cubicBezTo>
                        <a:cubicBezTo>
                          <a:pt x="17924" y="52176"/>
                          <a:pt x="18464" y="51230"/>
                          <a:pt x="18330" y="50147"/>
                        </a:cubicBezTo>
                        <a:cubicBezTo>
                          <a:pt x="18194" y="49606"/>
                          <a:pt x="17924" y="49471"/>
                          <a:pt x="17788" y="48930"/>
                        </a:cubicBezTo>
                        <a:cubicBezTo>
                          <a:pt x="17653" y="48524"/>
                          <a:pt x="17653" y="48119"/>
                          <a:pt x="17653" y="47713"/>
                        </a:cubicBezTo>
                        <a:cubicBezTo>
                          <a:pt x="17653" y="47577"/>
                          <a:pt x="17653" y="47442"/>
                          <a:pt x="17788" y="47307"/>
                        </a:cubicBezTo>
                        <a:cubicBezTo>
                          <a:pt x="17924" y="46360"/>
                          <a:pt x="18059" y="45278"/>
                          <a:pt x="17788" y="44196"/>
                        </a:cubicBezTo>
                        <a:cubicBezTo>
                          <a:pt x="17788" y="43925"/>
                          <a:pt x="17653" y="43655"/>
                          <a:pt x="17518" y="43384"/>
                        </a:cubicBezTo>
                        <a:cubicBezTo>
                          <a:pt x="17383" y="42979"/>
                          <a:pt x="17383" y="42573"/>
                          <a:pt x="17383" y="42167"/>
                        </a:cubicBezTo>
                        <a:cubicBezTo>
                          <a:pt x="17383" y="41626"/>
                          <a:pt x="16977" y="41220"/>
                          <a:pt x="16977" y="40679"/>
                        </a:cubicBezTo>
                        <a:cubicBezTo>
                          <a:pt x="16977" y="40273"/>
                          <a:pt x="17112" y="39867"/>
                          <a:pt x="17112" y="39462"/>
                        </a:cubicBezTo>
                        <a:cubicBezTo>
                          <a:pt x="17112" y="39056"/>
                          <a:pt x="16977" y="38515"/>
                          <a:pt x="16841" y="38109"/>
                        </a:cubicBezTo>
                        <a:cubicBezTo>
                          <a:pt x="16571" y="37568"/>
                          <a:pt x="16436" y="37298"/>
                          <a:pt x="16436" y="36757"/>
                        </a:cubicBezTo>
                        <a:cubicBezTo>
                          <a:pt x="16436" y="36080"/>
                          <a:pt x="16706" y="35539"/>
                          <a:pt x="16841" y="34998"/>
                        </a:cubicBezTo>
                        <a:cubicBezTo>
                          <a:pt x="16977" y="34187"/>
                          <a:pt x="16706" y="33510"/>
                          <a:pt x="16436" y="32834"/>
                        </a:cubicBezTo>
                        <a:cubicBezTo>
                          <a:pt x="16300" y="32564"/>
                          <a:pt x="16165" y="32293"/>
                          <a:pt x="16030" y="32022"/>
                        </a:cubicBezTo>
                        <a:cubicBezTo>
                          <a:pt x="15760" y="31346"/>
                          <a:pt x="15894" y="31075"/>
                          <a:pt x="15894" y="30535"/>
                        </a:cubicBezTo>
                        <a:cubicBezTo>
                          <a:pt x="15894" y="30129"/>
                          <a:pt x="15894" y="29723"/>
                          <a:pt x="15894" y="29317"/>
                        </a:cubicBezTo>
                        <a:cubicBezTo>
                          <a:pt x="15894" y="28911"/>
                          <a:pt x="15624" y="28505"/>
                          <a:pt x="15489" y="28100"/>
                        </a:cubicBezTo>
                        <a:cubicBezTo>
                          <a:pt x="15354" y="27559"/>
                          <a:pt x="15218" y="26882"/>
                          <a:pt x="15218" y="26341"/>
                        </a:cubicBezTo>
                        <a:cubicBezTo>
                          <a:pt x="15218" y="26206"/>
                          <a:pt x="15218" y="26206"/>
                          <a:pt x="15218" y="26071"/>
                        </a:cubicBezTo>
                        <a:cubicBezTo>
                          <a:pt x="15218" y="25530"/>
                          <a:pt x="15083" y="24989"/>
                          <a:pt x="14948" y="24448"/>
                        </a:cubicBezTo>
                        <a:cubicBezTo>
                          <a:pt x="14813" y="23365"/>
                          <a:pt x="15083" y="22284"/>
                          <a:pt x="14677" y="21202"/>
                        </a:cubicBezTo>
                        <a:cubicBezTo>
                          <a:pt x="14542" y="20525"/>
                          <a:pt x="14542" y="19849"/>
                          <a:pt x="14542" y="19037"/>
                        </a:cubicBezTo>
                        <a:cubicBezTo>
                          <a:pt x="14542" y="18632"/>
                          <a:pt x="14542" y="18226"/>
                          <a:pt x="14407" y="17820"/>
                        </a:cubicBezTo>
                        <a:cubicBezTo>
                          <a:pt x="14271" y="17414"/>
                          <a:pt x="14001" y="17009"/>
                          <a:pt x="13866" y="16602"/>
                        </a:cubicBezTo>
                        <a:cubicBezTo>
                          <a:pt x="13730" y="16332"/>
                          <a:pt x="13730" y="15791"/>
                          <a:pt x="13595" y="15250"/>
                        </a:cubicBezTo>
                        <a:cubicBezTo>
                          <a:pt x="13595" y="14844"/>
                          <a:pt x="13730" y="14303"/>
                          <a:pt x="13730" y="13897"/>
                        </a:cubicBezTo>
                        <a:cubicBezTo>
                          <a:pt x="13730" y="13086"/>
                          <a:pt x="13460" y="12409"/>
                          <a:pt x="13324" y="11598"/>
                        </a:cubicBezTo>
                        <a:cubicBezTo>
                          <a:pt x="13324" y="10922"/>
                          <a:pt x="13595" y="10110"/>
                          <a:pt x="13460" y="9569"/>
                        </a:cubicBezTo>
                        <a:cubicBezTo>
                          <a:pt x="13324" y="9028"/>
                          <a:pt x="12919" y="8757"/>
                          <a:pt x="12919" y="7946"/>
                        </a:cubicBezTo>
                        <a:cubicBezTo>
                          <a:pt x="12919" y="7540"/>
                          <a:pt x="13190" y="7134"/>
                          <a:pt x="13190" y="6729"/>
                        </a:cubicBezTo>
                        <a:cubicBezTo>
                          <a:pt x="13190" y="6052"/>
                          <a:pt x="13054" y="5240"/>
                          <a:pt x="13054" y="4564"/>
                        </a:cubicBezTo>
                        <a:cubicBezTo>
                          <a:pt x="12919" y="3888"/>
                          <a:pt x="12378" y="3482"/>
                          <a:pt x="12243" y="2806"/>
                        </a:cubicBezTo>
                        <a:cubicBezTo>
                          <a:pt x="11972" y="1859"/>
                          <a:pt x="12107" y="1047"/>
                          <a:pt x="11431" y="642"/>
                        </a:cubicBezTo>
                        <a:cubicBezTo>
                          <a:pt x="11431" y="507"/>
                          <a:pt x="11161" y="236"/>
                          <a:pt x="11025" y="236"/>
                        </a:cubicBezTo>
                        <a:cubicBezTo>
                          <a:pt x="10349" y="-170"/>
                          <a:pt x="9537" y="-34"/>
                          <a:pt x="8996" y="507"/>
                        </a:cubicBezTo>
                        <a:cubicBezTo>
                          <a:pt x="8320" y="1183"/>
                          <a:pt x="8050" y="2400"/>
                          <a:pt x="7779" y="3347"/>
                        </a:cubicBezTo>
                        <a:cubicBezTo>
                          <a:pt x="7644" y="3753"/>
                          <a:pt x="7644" y="4023"/>
                          <a:pt x="7508" y="4294"/>
                        </a:cubicBezTo>
                        <a:cubicBezTo>
                          <a:pt x="7644" y="4564"/>
                          <a:pt x="7779" y="4835"/>
                          <a:pt x="7914" y="4970"/>
                        </a:cubicBezTo>
                        <a:cubicBezTo>
                          <a:pt x="7644" y="5240"/>
                          <a:pt x="7779" y="5917"/>
                          <a:pt x="7779" y="6187"/>
                        </a:cubicBezTo>
                        <a:cubicBezTo>
                          <a:pt x="7779" y="6458"/>
                          <a:pt x="7914" y="6593"/>
                          <a:pt x="8050" y="6864"/>
                        </a:cubicBezTo>
                        <a:cubicBezTo>
                          <a:pt x="8185" y="6999"/>
                          <a:pt x="8320" y="6999"/>
                          <a:pt x="8455" y="7134"/>
                        </a:cubicBezTo>
                        <a:lnTo>
                          <a:pt x="8455" y="7134"/>
                        </a:lnTo>
                        <a:cubicBezTo>
                          <a:pt x="8455" y="7270"/>
                          <a:pt x="8455" y="7405"/>
                          <a:pt x="8455" y="7540"/>
                        </a:cubicBezTo>
                        <a:cubicBezTo>
                          <a:pt x="8455" y="7676"/>
                          <a:pt x="8320" y="7946"/>
                          <a:pt x="8320" y="8081"/>
                        </a:cubicBezTo>
                        <a:cubicBezTo>
                          <a:pt x="8185" y="8352"/>
                          <a:pt x="8185" y="8622"/>
                          <a:pt x="8185" y="9028"/>
                        </a:cubicBezTo>
                        <a:cubicBezTo>
                          <a:pt x="8185" y="9434"/>
                          <a:pt x="8591" y="10110"/>
                          <a:pt x="8996" y="10246"/>
                        </a:cubicBezTo>
                        <a:cubicBezTo>
                          <a:pt x="8996" y="10380"/>
                          <a:pt x="8996" y="10516"/>
                          <a:pt x="8861" y="10651"/>
                        </a:cubicBezTo>
                        <a:cubicBezTo>
                          <a:pt x="8726" y="10786"/>
                          <a:pt x="8591" y="10786"/>
                          <a:pt x="8455" y="10786"/>
                        </a:cubicBezTo>
                        <a:cubicBezTo>
                          <a:pt x="8185" y="10922"/>
                          <a:pt x="7779" y="11327"/>
                          <a:pt x="7644" y="11598"/>
                        </a:cubicBezTo>
                        <a:cubicBezTo>
                          <a:pt x="7508" y="11869"/>
                          <a:pt x="7373" y="12680"/>
                          <a:pt x="7779" y="13086"/>
                        </a:cubicBezTo>
                        <a:cubicBezTo>
                          <a:pt x="7373" y="13221"/>
                          <a:pt x="7238" y="13897"/>
                          <a:pt x="7103" y="14303"/>
                        </a:cubicBezTo>
                        <a:cubicBezTo>
                          <a:pt x="6967" y="14709"/>
                          <a:pt x="7103" y="15520"/>
                          <a:pt x="7508" y="15791"/>
                        </a:cubicBezTo>
                        <a:cubicBezTo>
                          <a:pt x="7238" y="15926"/>
                          <a:pt x="7103" y="16873"/>
                          <a:pt x="7103" y="17009"/>
                        </a:cubicBezTo>
                        <a:cubicBezTo>
                          <a:pt x="7103" y="17414"/>
                          <a:pt x="7103" y="17820"/>
                          <a:pt x="7373" y="17955"/>
                        </a:cubicBezTo>
                        <a:cubicBezTo>
                          <a:pt x="7508" y="18090"/>
                          <a:pt x="7644" y="18226"/>
                          <a:pt x="7779" y="18226"/>
                        </a:cubicBezTo>
                        <a:cubicBezTo>
                          <a:pt x="7779" y="18361"/>
                          <a:pt x="7644" y="18496"/>
                          <a:pt x="7644" y="18632"/>
                        </a:cubicBezTo>
                        <a:cubicBezTo>
                          <a:pt x="7644" y="18767"/>
                          <a:pt x="7644" y="18902"/>
                          <a:pt x="7644" y="19172"/>
                        </a:cubicBezTo>
                        <a:cubicBezTo>
                          <a:pt x="7644" y="19578"/>
                          <a:pt x="7644" y="19578"/>
                          <a:pt x="7508" y="19849"/>
                        </a:cubicBezTo>
                        <a:cubicBezTo>
                          <a:pt x="7103" y="20525"/>
                          <a:pt x="7238" y="21472"/>
                          <a:pt x="7914" y="21742"/>
                        </a:cubicBezTo>
                        <a:cubicBezTo>
                          <a:pt x="7779" y="21878"/>
                          <a:pt x="7644" y="22148"/>
                          <a:pt x="7508" y="22419"/>
                        </a:cubicBezTo>
                        <a:cubicBezTo>
                          <a:pt x="7373" y="22960"/>
                          <a:pt x="7644" y="23230"/>
                          <a:pt x="7779" y="23636"/>
                        </a:cubicBezTo>
                        <a:cubicBezTo>
                          <a:pt x="7373" y="23772"/>
                          <a:pt x="6967" y="24177"/>
                          <a:pt x="6832" y="24583"/>
                        </a:cubicBezTo>
                        <a:cubicBezTo>
                          <a:pt x="6832" y="24718"/>
                          <a:pt x="6697" y="24989"/>
                          <a:pt x="6697" y="25259"/>
                        </a:cubicBezTo>
                        <a:cubicBezTo>
                          <a:pt x="6156" y="25124"/>
                          <a:pt x="5344" y="25395"/>
                          <a:pt x="5074" y="25935"/>
                        </a:cubicBezTo>
                        <a:cubicBezTo>
                          <a:pt x="4668" y="26612"/>
                          <a:pt x="4803" y="27694"/>
                          <a:pt x="5480" y="28235"/>
                        </a:cubicBezTo>
                        <a:cubicBezTo>
                          <a:pt x="5344" y="28371"/>
                          <a:pt x="5344" y="28505"/>
                          <a:pt x="5344" y="28641"/>
                        </a:cubicBezTo>
                        <a:cubicBezTo>
                          <a:pt x="5209" y="29047"/>
                          <a:pt x="5209" y="29317"/>
                          <a:pt x="5480" y="29723"/>
                        </a:cubicBezTo>
                        <a:cubicBezTo>
                          <a:pt x="5615" y="29858"/>
                          <a:pt x="5750" y="29858"/>
                          <a:pt x="5885" y="29994"/>
                        </a:cubicBezTo>
                        <a:cubicBezTo>
                          <a:pt x="6156" y="30129"/>
                          <a:pt x="6426" y="30129"/>
                          <a:pt x="6426" y="30399"/>
                        </a:cubicBezTo>
                        <a:cubicBezTo>
                          <a:pt x="6426" y="30535"/>
                          <a:pt x="6426" y="30670"/>
                          <a:pt x="6426" y="30805"/>
                        </a:cubicBezTo>
                        <a:cubicBezTo>
                          <a:pt x="5209" y="31481"/>
                          <a:pt x="5615" y="34322"/>
                          <a:pt x="6967" y="33916"/>
                        </a:cubicBezTo>
                        <a:cubicBezTo>
                          <a:pt x="6832" y="34187"/>
                          <a:pt x="7103" y="34728"/>
                          <a:pt x="7373" y="34998"/>
                        </a:cubicBezTo>
                        <a:cubicBezTo>
                          <a:pt x="7103" y="35134"/>
                          <a:pt x="6967" y="35404"/>
                          <a:pt x="6832" y="35810"/>
                        </a:cubicBezTo>
                        <a:cubicBezTo>
                          <a:pt x="6832" y="35945"/>
                          <a:pt x="6697" y="36215"/>
                          <a:pt x="6832" y="36351"/>
                        </a:cubicBezTo>
                        <a:cubicBezTo>
                          <a:pt x="6156" y="36215"/>
                          <a:pt x="5480" y="36757"/>
                          <a:pt x="5209" y="37298"/>
                        </a:cubicBezTo>
                        <a:cubicBezTo>
                          <a:pt x="4938" y="37704"/>
                          <a:pt x="5074" y="38650"/>
                          <a:pt x="5480" y="38921"/>
                        </a:cubicBezTo>
                        <a:cubicBezTo>
                          <a:pt x="5344" y="39056"/>
                          <a:pt x="5209" y="39191"/>
                          <a:pt x="5209" y="39462"/>
                        </a:cubicBezTo>
                        <a:cubicBezTo>
                          <a:pt x="5209" y="39597"/>
                          <a:pt x="5209" y="39867"/>
                          <a:pt x="5209" y="40138"/>
                        </a:cubicBezTo>
                        <a:cubicBezTo>
                          <a:pt x="5209" y="40273"/>
                          <a:pt x="4938" y="40544"/>
                          <a:pt x="4803" y="40679"/>
                        </a:cubicBezTo>
                        <a:cubicBezTo>
                          <a:pt x="4533" y="41085"/>
                          <a:pt x="4533" y="41761"/>
                          <a:pt x="4938" y="42167"/>
                        </a:cubicBezTo>
                        <a:cubicBezTo>
                          <a:pt x="5209" y="42437"/>
                          <a:pt x="5480" y="42573"/>
                          <a:pt x="5885" y="42573"/>
                        </a:cubicBezTo>
                        <a:cubicBezTo>
                          <a:pt x="5885" y="42708"/>
                          <a:pt x="5750" y="42843"/>
                          <a:pt x="5750" y="43114"/>
                        </a:cubicBezTo>
                        <a:cubicBezTo>
                          <a:pt x="5750" y="43384"/>
                          <a:pt x="6021" y="43790"/>
                          <a:pt x="6021" y="44061"/>
                        </a:cubicBezTo>
                        <a:cubicBezTo>
                          <a:pt x="5885" y="44331"/>
                          <a:pt x="5615" y="44467"/>
                          <a:pt x="5615" y="44737"/>
                        </a:cubicBezTo>
                        <a:cubicBezTo>
                          <a:pt x="5615" y="45007"/>
                          <a:pt x="5615" y="45143"/>
                          <a:pt x="5750" y="45413"/>
                        </a:cubicBezTo>
                        <a:cubicBezTo>
                          <a:pt x="5074" y="45549"/>
                          <a:pt x="4533" y="46090"/>
                          <a:pt x="4533" y="46901"/>
                        </a:cubicBezTo>
                        <a:cubicBezTo>
                          <a:pt x="4533" y="47172"/>
                          <a:pt x="4668" y="47442"/>
                          <a:pt x="4668" y="47713"/>
                        </a:cubicBezTo>
                        <a:cubicBezTo>
                          <a:pt x="4668" y="47848"/>
                          <a:pt x="4533" y="47983"/>
                          <a:pt x="4398" y="48254"/>
                        </a:cubicBezTo>
                        <a:cubicBezTo>
                          <a:pt x="4262" y="48660"/>
                          <a:pt x="4398" y="49065"/>
                          <a:pt x="4668" y="49336"/>
                        </a:cubicBezTo>
                        <a:cubicBezTo>
                          <a:pt x="3856" y="49336"/>
                          <a:pt x="2910" y="49336"/>
                          <a:pt x="2774" y="50283"/>
                        </a:cubicBezTo>
                        <a:cubicBezTo>
                          <a:pt x="2639" y="50959"/>
                          <a:pt x="3180" y="51500"/>
                          <a:pt x="3721" y="51770"/>
                        </a:cubicBezTo>
                        <a:cubicBezTo>
                          <a:pt x="3451" y="51906"/>
                          <a:pt x="3180" y="52447"/>
                          <a:pt x="3315" y="52853"/>
                        </a:cubicBezTo>
                        <a:cubicBezTo>
                          <a:pt x="3315" y="53123"/>
                          <a:pt x="3586" y="53259"/>
                          <a:pt x="3721" y="53394"/>
                        </a:cubicBezTo>
                        <a:cubicBezTo>
                          <a:pt x="3856" y="53529"/>
                          <a:pt x="3856" y="53529"/>
                          <a:pt x="3992" y="53664"/>
                        </a:cubicBezTo>
                        <a:cubicBezTo>
                          <a:pt x="3992" y="53799"/>
                          <a:pt x="4127" y="53935"/>
                          <a:pt x="4127" y="54070"/>
                        </a:cubicBezTo>
                        <a:cubicBezTo>
                          <a:pt x="4398" y="54476"/>
                          <a:pt x="5074" y="54882"/>
                          <a:pt x="5615" y="54611"/>
                        </a:cubicBezTo>
                        <a:cubicBezTo>
                          <a:pt x="5750" y="54476"/>
                          <a:pt x="5885" y="54476"/>
                          <a:pt x="6021" y="54340"/>
                        </a:cubicBezTo>
                        <a:cubicBezTo>
                          <a:pt x="6156" y="54882"/>
                          <a:pt x="6832" y="55423"/>
                          <a:pt x="7373" y="55558"/>
                        </a:cubicBezTo>
                        <a:cubicBezTo>
                          <a:pt x="7914" y="55558"/>
                          <a:pt x="8455" y="55152"/>
                          <a:pt x="8726" y="54611"/>
                        </a:cubicBezTo>
                        <a:cubicBezTo>
                          <a:pt x="8861" y="54746"/>
                          <a:pt x="8996" y="54882"/>
                          <a:pt x="9131" y="54882"/>
                        </a:cubicBezTo>
                        <a:cubicBezTo>
                          <a:pt x="8996" y="55152"/>
                          <a:pt x="8861" y="55423"/>
                          <a:pt x="8861" y="55693"/>
                        </a:cubicBezTo>
                        <a:cubicBezTo>
                          <a:pt x="8591" y="55829"/>
                          <a:pt x="8455" y="56099"/>
                          <a:pt x="8320" y="56369"/>
                        </a:cubicBezTo>
                        <a:cubicBezTo>
                          <a:pt x="8185" y="56234"/>
                          <a:pt x="7914" y="56099"/>
                          <a:pt x="7779" y="55964"/>
                        </a:cubicBezTo>
                        <a:cubicBezTo>
                          <a:pt x="7373" y="55829"/>
                          <a:pt x="6967" y="55693"/>
                          <a:pt x="6697" y="55964"/>
                        </a:cubicBezTo>
                        <a:cubicBezTo>
                          <a:pt x="6156" y="55017"/>
                          <a:pt x="4938" y="55152"/>
                          <a:pt x="4398" y="55964"/>
                        </a:cubicBezTo>
                        <a:cubicBezTo>
                          <a:pt x="4127" y="56505"/>
                          <a:pt x="4127" y="57316"/>
                          <a:pt x="4668" y="57722"/>
                        </a:cubicBezTo>
                        <a:cubicBezTo>
                          <a:pt x="3586" y="58128"/>
                          <a:pt x="3451" y="60562"/>
                          <a:pt x="4668" y="60833"/>
                        </a:cubicBezTo>
                        <a:cubicBezTo>
                          <a:pt x="4533" y="61104"/>
                          <a:pt x="4668" y="61645"/>
                          <a:pt x="4803" y="62050"/>
                        </a:cubicBezTo>
                        <a:cubicBezTo>
                          <a:pt x="4398" y="62321"/>
                          <a:pt x="3992" y="62592"/>
                          <a:pt x="3992" y="63268"/>
                        </a:cubicBezTo>
                        <a:cubicBezTo>
                          <a:pt x="3992" y="63538"/>
                          <a:pt x="3992" y="63809"/>
                          <a:pt x="4127" y="63944"/>
                        </a:cubicBezTo>
                        <a:cubicBezTo>
                          <a:pt x="3992" y="64079"/>
                          <a:pt x="3721" y="64215"/>
                          <a:pt x="3586" y="64350"/>
                        </a:cubicBezTo>
                        <a:cubicBezTo>
                          <a:pt x="3045" y="64079"/>
                          <a:pt x="2233" y="63944"/>
                          <a:pt x="1828" y="64485"/>
                        </a:cubicBezTo>
                        <a:cubicBezTo>
                          <a:pt x="1557" y="64891"/>
                          <a:pt x="1422" y="65702"/>
                          <a:pt x="1828" y="65973"/>
                        </a:cubicBezTo>
                        <a:cubicBezTo>
                          <a:pt x="1692" y="66108"/>
                          <a:pt x="1557" y="66244"/>
                          <a:pt x="1557" y="66514"/>
                        </a:cubicBezTo>
                        <a:cubicBezTo>
                          <a:pt x="1422" y="66785"/>
                          <a:pt x="1422" y="67190"/>
                          <a:pt x="1557" y="67325"/>
                        </a:cubicBezTo>
                        <a:cubicBezTo>
                          <a:pt x="1151" y="67461"/>
                          <a:pt x="1016" y="68002"/>
                          <a:pt x="1016" y="68408"/>
                        </a:cubicBezTo>
                        <a:cubicBezTo>
                          <a:pt x="-66" y="68814"/>
                          <a:pt x="-472" y="70707"/>
                          <a:pt x="745" y="70842"/>
                        </a:cubicBezTo>
                        <a:cubicBezTo>
                          <a:pt x="610" y="71384"/>
                          <a:pt x="745" y="72195"/>
                          <a:pt x="881" y="72465"/>
                        </a:cubicBezTo>
                        <a:cubicBezTo>
                          <a:pt x="1016" y="72871"/>
                          <a:pt x="1422" y="73142"/>
                          <a:pt x="1963" y="73142"/>
                        </a:cubicBezTo>
                        <a:cubicBezTo>
                          <a:pt x="2233" y="73142"/>
                          <a:pt x="2639" y="73007"/>
                          <a:pt x="3045" y="72871"/>
                        </a:cubicBezTo>
                        <a:cubicBezTo>
                          <a:pt x="3180" y="73277"/>
                          <a:pt x="3721" y="73412"/>
                          <a:pt x="3992" y="73548"/>
                        </a:cubicBezTo>
                        <a:cubicBezTo>
                          <a:pt x="4398" y="73683"/>
                          <a:pt x="4938" y="73683"/>
                          <a:pt x="5209" y="73412"/>
                        </a:cubicBezTo>
                        <a:cubicBezTo>
                          <a:pt x="5209" y="73818"/>
                          <a:pt x="5480" y="74089"/>
                          <a:pt x="5885" y="74359"/>
                        </a:cubicBezTo>
                        <a:cubicBezTo>
                          <a:pt x="5750" y="74495"/>
                          <a:pt x="5750" y="74630"/>
                          <a:pt x="5750" y="74900"/>
                        </a:cubicBezTo>
                        <a:cubicBezTo>
                          <a:pt x="5344" y="74900"/>
                          <a:pt x="4938" y="75171"/>
                          <a:pt x="4668" y="75441"/>
                        </a:cubicBezTo>
                        <a:cubicBezTo>
                          <a:pt x="4127" y="76118"/>
                          <a:pt x="4668" y="76794"/>
                          <a:pt x="5209" y="77335"/>
                        </a:cubicBezTo>
                        <a:cubicBezTo>
                          <a:pt x="4668" y="78011"/>
                          <a:pt x="5074" y="78688"/>
                          <a:pt x="5750" y="78958"/>
                        </a:cubicBezTo>
                        <a:cubicBezTo>
                          <a:pt x="5480" y="79094"/>
                          <a:pt x="5344" y="79364"/>
                          <a:pt x="5074" y="79499"/>
                        </a:cubicBezTo>
                        <a:cubicBezTo>
                          <a:pt x="4668" y="79905"/>
                          <a:pt x="3992" y="79905"/>
                          <a:pt x="3586" y="80311"/>
                        </a:cubicBezTo>
                        <a:cubicBezTo>
                          <a:pt x="2910" y="81258"/>
                          <a:pt x="3451" y="82069"/>
                          <a:pt x="4262" y="82204"/>
                        </a:cubicBezTo>
                        <a:cubicBezTo>
                          <a:pt x="3992" y="83287"/>
                          <a:pt x="4938" y="84504"/>
                          <a:pt x="6021" y="83963"/>
                        </a:cubicBezTo>
                        <a:cubicBezTo>
                          <a:pt x="6021" y="84098"/>
                          <a:pt x="6021" y="84369"/>
                          <a:pt x="6021" y="84504"/>
                        </a:cubicBezTo>
                        <a:cubicBezTo>
                          <a:pt x="6156" y="84910"/>
                          <a:pt x="6426" y="85315"/>
                          <a:pt x="6967" y="85451"/>
                        </a:cubicBezTo>
                        <a:cubicBezTo>
                          <a:pt x="7914" y="85857"/>
                          <a:pt x="8726" y="85045"/>
                          <a:pt x="8861" y="84098"/>
                        </a:cubicBezTo>
                        <a:cubicBezTo>
                          <a:pt x="9131" y="84233"/>
                          <a:pt x="9402" y="84233"/>
                          <a:pt x="9673" y="84233"/>
                        </a:cubicBezTo>
                        <a:cubicBezTo>
                          <a:pt x="9537" y="84639"/>
                          <a:pt x="9808" y="85180"/>
                          <a:pt x="10078" y="85451"/>
                        </a:cubicBezTo>
                        <a:cubicBezTo>
                          <a:pt x="9267" y="85721"/>
                          <a:pt x="8591" y="85992"/>
                          <a:pt x="8455" y="86939"/>
                        </a:cubicBezTo>
                        <a:cubicBezTo>
                          <a:pt x="8455" y="87615"/>
                          <a:pt x="8996" y="88156"/>
                          <a:pt x="9673" y="88156"/>
                        </a:cubicBezTo>
                        <a:cubicBezTo>
                          <a:pt x="9537" y="88427"/>
                          <a:pt x="9673" y="89103"/>
                          <a:pt x="9943" y="89238"/>
                        </a:cubicBezTo>
                        <a:cubicBezTo>
                          <a:pt x="10349" y="89914"/>
                          <a:pt x="11161" y="90050"/>
                          <a:pt x="11972" y="89779"/>
                        </a:cubicBezTo>
                        <a:cubicBezTo>
                          <a:pt x="12513" y="89509"/>
                          <a:pt x="13190" y="88967"/>
                          <a:pt x="13324" y="88291"/>
                        </a:cubicBezTo>
                        <a:cubicBezTo>
                          <a:pt x="13324" y="88021"/>
                          <a:pt x="13324" y="87615"/>
                          <a:pt x="13190" y="87344"/>
                        </a:cubicBezTo>
                        <a:cubicBezTo>
                          <a:pt x="13324" y="87344"/>
                          <a:pt x="13460" y="87344"/>
                          <a:pt x="13460" y="87209"/>
                        </a:cubicBezTo>
                        <a:cubicBezTo>
                          <a:pt x="13595" y="87074"/>
                          <a:pt x="13730" y="86939"/>
                          <a:pt x="13866" y="86803"/>
                        </a:cubicBezTo>
                        <a:cubicBezTo>
                          <a:pt x="14136" y="87074"/>
                          <a:pt x="14407" y="87209"/>
                          <a:pt x="14813" y="87074"/>
                        </a:cubicBezTo>
                        <a:cubicBezTo>
                          <a:pt x="14948" y="86939"/>
                          <a:pt x="15218" y="86668"/>
                          <a:pt x="15354" y="86397"/>
                        </a:cubicBezTo>
                        <a:cubicBezTo>
                          <a:pt x="15354" y="86397"/>
                          <a:pt x="15354" y="86397"/>
                          <a:pt x="15354" y="86397"/>
                        </a:cubicBezTo>
                        <a:cubicBezTo>
                          <a:pt x="15760" y="86668"/>
                          <a:pt x="16300" y="86668"/>
                          <a:pt x="16706" y="86668"/>
                        </a:cubicBezTo>
                        <a:cubicBezTo>
                          <a:pt x="17653" y="86397"/>
                          <a:pt x="18194" y="85315"/>
                          <a:pt x="17788" y="84504"/>
                        </a:cubicBezTo>
                        <a:cubicBezTo>
                          <a:pt x="17788" y="84504"/>
                          <a:pt x="17788" y="84504"/>
                          <a:pt x="17788" y="84504"/>
                        </a:cubicBezTo>
                        <a:cubicBezTo>
                          <a:pt x="17924" y="84504"/>
                          <a:pt x="18059" y="84369"/>
                          <a:pt x="18194" y="84369"/>
                        </a:cubicBezTo>
                        <a:cubicBezTo>
                          <a:pt x="18330" y="84233"/>
                          <a:pt x="18600" y="83963"/>
                          <a:pt x="18600" y="83692"/>
                        </a:cubicBezTo>
                        <a:cubicBezTo>
                          <a:pt x="18735" y="83827"/>
                          <a:pt x="19141" y="83963"/>
                          <a:pt x="19411" y="83963"/>
                        </a:cubicBezTo>
                        <a:cubicBezTo>
                          <a:pt x="19953" y="83963"/>
                          <a:pt x="20358" y="83557"/>
                          <a:pt x="20493" y="83151"/>
                        </a:cubicBezTo>
                        <a:cubicBezTo>
                          <a:pt x="20629" y="82881"/>
                          <a:pt x="20629" y="81799"/>
                          <a:pt x="20358" y="81528"/>
                        </a:cubicBezTo>
                        <a:cubicBezTo>
                          <a:pt x="20358" y="81528"/>
                          <a:pt x="20493" y="81393"/>
                          <a:pt x="20493" y="81393"/>
                        </a:cubicBezTo>
                        <a:cubicBezTo>
                          <a:pt x="20629" y="81258"/>
                          <a:pt x="20629" y="81122"/>
                          <a:pt x="20764" y="80987"/>
                        </a:cubicBezTo>
                        <a:cubicBezTo>
                          <a:pt x="20764" y="80987"/>
                          <a:pt x="20900" y="81122"/>
                          <a:pt x="20900" y="81122"/>
                        </a:cubicBezTo>
                        <a:cubicBezTo>
                          <a:pt x="20900" y="81122"/>
                          <a:pt x="21034" y="81122"/>
                          <a:pt x="21170" y="81122"/>
                        </a:cubicBezTo>
                        <a:cubicBezTo>
                          <a:pt x="21034" y="81393"/>
                          <a:pt x="21170" y="81934"/>
                          <a:pt x="21170" y="82204"/>
                        </a:cubicBezTo>
                        <a:cubicBezTo>
                          <a:pt x="21305" y="82610"/>
                          <a:pt x="21711" y="83151"/>
                          <a:pt x="22117" y="83287"/>
                        </a:cubicBezTo>
                        <a:cubicBezTo>
                          <a:pt x="22117" y="82610"/>
                          <a:pt x="21846" y="81934"/>
                          <a:pt x="21981" y="81393"/>
                        </a:cubicBezTo>
                        <a:cubicBezTo>
                          <a:pt x="21846" y="80040"/>
                          <a:pt x="22117" y="78958"/>
                          <a:pt x="21981" y="78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9" name="Freeform: Shape 6387">
                    <a:extLst>
                      <a:ext uri="{FF2B5EF4-FFF2-40B4-BE49-F238E27FC236}">
                        <a16:creationId xmlns:a16="http://schemas.microsoft.com/office/drawing/2014/main" id="{2D90E374-D968-D767-18FF-1DC357B68A4D}"/>
                      </a:ext>
                    </a:extLst>
                  </p:cNvPr>
                  <p:cNvSpPr/>
                  <p:nvPr/>
                </p:nvSpPr>
                <p:spPr>
                  <a:xfrm>
                    <a:off x="8225754" y="5003158"/>
                    <a:ext cx="1656" cy="2185"/>
                  </a:xfrm>
                  <a:custGeom>
                    <a:avLst/>
                    <a:gdLst>
                      <a:gd name="connsiteX0" fmla="*/ 0 w 1656"/>
                      <a:gd name="connsiteY0" fmla="*/ 1217 h 2185"/>
                      <a:gd name="connsiteX1" fmla="*/ 1217 w 1656"/>
                      <a:gd name="connsiteY1" fmla="*/ 2164 h 2185"/>
                      <a:gd name="connsiteX2" fmla="*/ 1488 w 1656"/>
                      <a:gd name="connsiteY2" fmla="*/ 677 h 2185"/>
                      <a:gd name="connsiteX3" fmla="*/ 812 w 1656"/>
                      <a:gd name="connsiteY3" fmla="*/ 0 h 2185"/>
                      <a:gd name="connsiteX4" fmla="*/ 270 w 1656"/>
                      <a:gd name="connsiteY4" fmla="*/ 406 h 2185"/>
                      <a:gd name="connsiteX5" fmla="*/ 270 w 1656"/>
                      <a:gd name="connsiteY5" fmla="*/ 406 h 2185"/>
                      <a:gd name="connsiteX6" fmla="*/ 0 w 1656"/>
                      <a:gd name="connsiteY6" fmla="*/ 1217 h 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6" h="2185">
                        <a:moveTo>
                          <a:pt x="0" y="1217"/>
                        </a:moveTo>
                        <a:cubicBezTo>
                          <a:pt x="135" y="1758"/>
                          <a:pt x="676" y="2300"/>
                          <a:pt x="1217" y="2164"/>
                        </a:cubicBezTo>
                        <a:cubicBezTo>
                          <a:pt x="1893" y="2029"/>
                          <a:pt x="1623" y="1082"/>
                          <a:pt x="1488" y="677"/>
                        </a:cubicBezTo>
                        <a:cubicBezTo>
                          <a:pt x="1353" y="406"/>
                          <a:pt x="1082" y="135"/>
                          <a:pt x="812" y="0"/>
                        </a:cubicBezTo>
                        <a:cubicBezTo>
                          <a:pt x="541" y="0"/>
                          <a:pt x="270" y="0"/>
                          <a:pt x="270" y="406"/>
                        </a:cubicBezTo>
                        <a:lnTo>
                          <a:pt x="270" y="406"/>
                        </a:lnTo>
                        <a:cubicBezTo>
                          <a:pt x="0" y="541"/>
                          <a:pt x="0" y="947"/>
                          <a:pt x="0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0" name="Freeform: Shape 6388">
                    <a:extLst>
                      <a:ext uri="{FF2B5EF4-FFF2-40B4-BE49-F238E27FC236}">
                        <a16:creationId xmlns:a16="http://schemas.microsoft.com/office/drawing/2014/main" id="{81CAA499-8A56-9F5D-30A2-E2F4589EE0AA}"/>
                      </a:ext>
                    </a:extLst>
                  </p:cNvPr>
                  <p:cNvSpPr/>
                  <p:nvPr/>
                </p:nvSpPr>
                <p:spPr>
                  <a:xfrm>
                    <a:off x="8222659" y="5028266"/>
                    <a:ext cx="2242" cy="4447"/>
                  </a:xfrm>
                  <a:custGeom>
                    <a:avLst/>
                    <a:gdLst>
                      <a:gd name="connsiteX0" fmla="*/ 1472 w 2242"/>
                      <a:gd name="connsiteY0" fmla="*/ 4379 h 4447"/>
                      <a:gd name="connsiteX1" fmla="*/ 1878 w 2242"/>
                      <a:gd name="connsiteY1" fmla="*/ 1674 h 4447"/>
                      <a:gd name="connsiteX2" fmla="*/ 1201 w 2242"/>
                      <a:gd name="connsiteY2" fmla="*/ 51 h 4447"/>
                      <a:gd name="connsiteX3" fmla="*/ 389 w 2242"/>
                      <a:gd name="connsiteY3" fmla="*/ 457 h 4447"/>
                      <a:gd name="connsiteX4" fmla="*/ 525 w 2242"/>
                      <a:gd name="connsiteY4" fmla="*/ 1268 h 4447"/>
                      <a:gd name="connsiteX5" fmla="*/ 119 w 2242"/>
                      <a:gd name="connsiteY5" fmla="*/ 2485 h 4447"/>
                      <a:gd name="connsiteX6" fmla="*/ 1472 w 2242"/>
                      <a:gd name="connsiteY6" fmla="*/ 4379 h 4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42" h="4447">
                        <a:moveTo>
                          <a:pt x="1472" y="4379"/>
                        </a:moveTo>
                        <a:cubicBezTo>
                          <a:pt x="2418" y="3973"/>
                          <a:pt x="2418" y="2485"/>
                          <a:pt x="1878" y="1674"/>
                        </a:cubicBezTo>
                        <a:cubicBezTo>
                          <a:pt x="2148" y="1133"/>
                          <a:pt x="1742" y="186"/>
                          <a:pt x="1201" y="51"/>
                        </a:cubicBezTo>
                        <a:cubicBezTo>
                          <a:pt x="795" y="-85"/>
                          <a:pt x="389" y="51"/>
                          <a:pt x="389" y="457"/>
                        </a:cubicBezTo>
                        <a:cubicBezTo>
                          <a:pt x="254" y="727"/>
                          <a:pt x="525" y="997"/>
                          <a:pt x="525" y="1268"/>
                        </a:cubicBezTo>
                        <a:cubicBezTo>
                          <a:pt x="525" y="1674"/>
                          <a:pt x="254" y="2080"/>
                          <a:pt x="119" y="2485"/>
                        </a:cubicBezTo>
                        <a:cubicBezTo>
                          <a:pt x="-287" y="3297"/>
                          <a:pt x="389" y="4785"/>
                          <a:pt x="1472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1" name="Freeform: Shape 6389">
                    <a:extLst>
                      <a:ext uri="{FF2B5EF4-FFF2-40B4-BE49-F238E27FC236}">
                        <a16:creationId xmlns:a16="http://schemas.microsoft.com/office/drawing/2014/main" id="{897B25A7-A2F6-FB9D-2732-BD7D23896D58}"/>
                      </a:ext>
                    </a:extLst>
                  </p:cNvPr>
                  <p:cNvSpPr/>
                  <p:nvPr/>
                </p:nvSpPr>
                <p:spPr>
                  <a:xfrm>
                    <a:off x="8222386" y="5043233"/>
                    <a:ext cx="3026" cy="5100"/>
                  </a:xfrm>
                  <a:custGeom>
                    <a:avLst/>
                    <a:gdLst>
                      <a:gd name="connsiteX0" fmla="*/ 2556 w 3026"/>
                      <a:gd name="connsiteY0" fmla="*/ 2263 h 5100"/>
                      <a:gd name="connsiteX1" fmla="*/ 2285 w 3026"/>
                      <a:gd name="connsiteY1" fmla="*/ 1857 h 5100"/>
                      <a:gd name="connsiteX2" fmla="*/ 392 w 3026"/>
                      <a:gd name="connsiteY2" fmla="*/ 234 h 5100"/>
                      <a:gd name="connsiteX3" fmla="*/ 121 w 3026"/>
                      <a:gd name="connsiteY3" fmla="*/ 1992 h 5100"/>
                      <a:gd name="connsiteX4" fmla="*/ 256 w 3026"/>
                      <a:gd name="connsiteY4" fmla="*/ 2263 h 5100"/>
                      <a:gd name="connsiteX5" fmla="*/ 256 w 3026"/>
                      <a:gd name="connsiteY5" fmla="*/ 3074 h 5100"/>
                      <a:gd name="connsiteX6" fmla="*/ 121 w 3026"/>
                      <a:gd name="connsiteY6" fmla="*/ 4156 h 5100"/>
                      <a:gd name="connsiteX7" fmla="*/ 2826 w 3026"/>
                      <a:gd name="connsiteY7" fmla="*/ 4562 h 5100"/>
                      <a:gd name="connsiteX8" fmla="*/ 2556 w 3026"/>
                      <a:gd name="connsiteY8" fmla="*/ 3074 h 5100"/>
                      <a:gd name="connsiteX9" fmla="*/ 2285 w 3026"/>
                      <a:gd name="connsiteY9" fmla="*/ 2533 h 5100"/>
                      <a:gd name="connsiteX10" fmla="*/ 2556 w 3026"/>
                      <a:gd name="connsiteY10" fmla="*/ 2263 h 5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26" h="5100">
                        <a:moveTo>
                          <a:pt x="2556" y="2263"/>
                        </a:moveTo>
                        <a:cubicBezTo>
                          <a:pt x="2556" y="2127"/>
                          <a:pt x="2420" y="1992"/>
                          <a:pt x="2285" y="1857"/>
                        </a:cubicBezTo>
                        <a:cubicBezTo>
                          <a:pt x="2285" y="910"/>
                          <a:pt x="1338" y="-578"/>
                          <a:pt x="392" y="234"/>
                        </a:cubicBezTo>
                        <a:cubicBezTo>
                          <a:pt x="-150" y="640"/>
                          <a:pt x="-14" y="1451"/>
                          <a:pt x="121" y="1992"/>
                        </a:cubicBezTo>
                        <a:cubicBezTo>
                          <a:pt x="121" y="2127"/>
                          <a:pt x="256" y="2127"/>
                          <a:pt x="256" y="2263"/>
                        </a:cubicBezTo>
                        <a:cubicBezTo>
                          <a:pt x="527" y="2804"/>
                          <a:pt x="392" y="2668"/>
                          <a:pt x="256" y="3074"/>
                        </a:cubicBezTo>
                        <a:cubicBezTo>
                          <a:pt x="121" y="3344"/>
                          <a:pt x="121" y="3750"/>
                          <a:pt x="121" y="4156"/>
                        </a:cubicBezTo>
                        <a:cubicBezTo>
                          <a:pt x="392" y="5103"/>
                          <a:pt x="2285" y="5509"/>
                          <a:pt x="2826" y="4562"/>
                        </a:cubicBezTo>
                        <a:cubicBezTo>
                          <a:pt x="3232" y="4021"/>
                          <a:pt x="2962" y="3480"/>
                          <a:pt x="2556" y="3074"/>
                        </a:cubicBezTo>
                        <a:cubicBezTo>
                          <a:pt x="2420" y="2804"/>
                          <a:pt x="2285" y="2939"/>
                          <a:pt x="2285" y="2533"/>
                        </a:cubicBezTo>
                        <a:cubicBezTo>
                          <a:pt x="2420" y="2398"/>
                          <a:pt x="2556" y="2398"/>
                          <a:pt x="2556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52" name="Freeform: Shape 6390">
                    <a:extLst>
                      <a:ext uri="{FF2B5EF4-FFF2-40B4-BE49-F238E27FC236}">
                        <a16:creationId xmlns:a16="http://schemas.microsoft.com/office/drawing/2014/main" id="{3EFB8984-00B2-58B2-3E3B-502DBF34D1B3}"/>
                      </a:ext>
                    </a:extLst>
                  </p:cNvPr>
                  <p:cNvSpPr/>
                  <p:nvPr/>
                </p:nvSpPr>
                <p:spPr>
                  <a:xfrm>
                    <a:off x="8221931" y="5048877"/>
                    <a:ext cx="2199" cy="3064"/>
                  </a:xfrm>
                  <a:custGeom>
                    <a:avLst/>
                    <a:gdLst>
                      <a:gd name="connsiteX0" fmla="*/ 982 w 2199"/>
                      <a:gd name="connsiteY0" fmla="*/ 135 h 3064"/>
                      <a:gd name="connsiteX1" fmla="*/ 576 w 2199"/>
                      <a:gd name="connsiteY1" fmla="*/ 0 h 3064"/>
                      <a:gd name="connsiteX2" fmla="*/ 35 w 2199"/>
                      <a:gd name="connsiteY2" fmla="*/ 947 h 3064"/>
                      <a:gd name="connsiteX3" fmla="*/ 441 w 2199"/>
                      <a:gd name="connsiteY3" fmla="*/ 1353 h 3064"/>
                      <a:gd name="connsiteX4" fmla="*/ 711 w 2199"/>
                      <a:gd name="connsiteY4" fmla="*/ 2029 h 3064"/>
                      <a:gd name="connsiteX5" fmla="*/ 982 w 2199"/>
                      <a:gd name="connsiteY5" fmla="*/ 2976 h 3064"/>
                      <a:gd name="connsiteX6" fmla="*/ 1929 w 2199"/>
                      <a:gd name="connsiteY6" fmla="*/ 2840 h 3064"/>
                      <a:gd name="connsiteX7" fmla="*/ 2199 w 2199"/>
                      <a:gd name="connsiteY7" fmla="*/ 1623 h 3064"/>
                      <a:gd name="connsiteX8" fmla="*/ 982 w 2199"/>
                      <a:gd name="connsiteY8" fmla="*/ 135 h 3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064">
                        <a:moveTo>
                          <a:pt x="982" y="135"/>
                        </a:moveTo>
                        <a:cubicBezTo>
                          <a:pt x="847" y="0"/>
                          <a:pt x="711" y="0"/>
                          <a:pt x="576" y="0"/>
                        </a:cubicBezTo>
                        <a:cubicBezTo>
                          <a:pt x="171" y="0"/>
                          <a:pt x="-100" y="541"/>
                          <a:pt x="35" y="947"/>
                        </a:cubicBezTo>
                        <a:cubicBezTo>
                          <a:pt x="35" y="1217"/>
                          <a:pt x="171" y="1217"/>
                          <a:pt x="441" y="1353"/>
                        </a:cubicBezTo>
                        <a:cubicBezTo>
                          <a:pt x="711" y="1623"/>
                          <a:pt x="711" y="1758"/>
                          <a:pt x="711" y="2029"/>
                        </a:cubicBezTo>
                        <a:cubicBezTo>
                          <a:pt x="711" y="2300"/>
                          <a:pt x="711" y="2705"/>
                          <a:pt x="982" y="2976"/>
                        </a:cubicBezTo>
                        <a:cubicBezTo>
                          <a:pt x="1253" y="3111"/>
                          <a:pt x="1658" y="3111"/>
                          <a:pt x="1929" y="2840"/>
                        </a:cubicBezTo>
                        <a:cubicBezTo>
                          <a:pt x="2199" y="2570"/>
                          <a:pt x="2199" y="2029"/>
                          <a:pt x="2199" y="1623"/>
                        </a:cubicBezTo>
                        <a:cubicBezTo>
                          <a:pt x="1929" y="1217"/>
                          <a:pt x="1658" y="0"/>
                          <a:pt x="98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83" name="Graphic 2">
                  <a:extLst>
                    <a:ext uri="{FF2B5EF4-FFF2-40B4-BE49-F238E27FC236}">
                      <a16:creationId xmlns:a16="http://schemas.microsoft.com/office/drawing/2014/main" id="{D96B5484-04B4-A7C1-8D13-E2A2F2DF0D4F}"/>
                    </a:ext>
                  </a:extLst>
                </p:cNvPr>
                <p:cNvGrpSpPr/>
                <p:nvPr/>
              </p:nvGrpSpPr>
              <p:grpSpPr>
                <a:xfrm>
                  <a:off x="8221899" y="4969884"/>
                  <a:ext cx="20207" cy="87538"/>
                  <a:chOff x="8221899" y="4969884"/>
                  <a:chExt cx="20207" cy="87538"/>
                </a:xfrm>
                <a:solidFill>
                  <a:srgbClr val="85B126"/>
                </a:solidFill>
              </p:grpSpPr>
              <p:sp>
                <p:nvSpPr>
                  <p:cNvPr id="528" name="Freeform: Shape 6366">
                    <a:extLst>
                      <a:ext uri="{FF2B5EF4-FFF2-40B4-BE49-F238E27FC236}">
                        <a16:creationId xmlns:a16="http://schemas.microsoft.com/office/drawing/2014/main" id="{C0BAE415-6100-9A86-F26C-43930EE2A9E5}"/>
                      </a:ext>
                    </a:extLst>
                  </p:cNvPr>
                  <p:cNvSpPr/>
                  <p:nvPr/>
                </p:nvSpPr>
                <p:spPr>
                  <a:xfrm>
                    <a:off x="8228730" y="4969884"/>
                    <a:ext cx="7069" cy="28639"/>
                  </a:xfrm>
                  <a:custGeom>
                    <a:avLst/>
                    <a:gdLst>
                      <a:gd name="connsiteX0" fmla="*/ 1353 w 7069"/>
                      <a:gd name="connsiteY0" fmla="*/ 14608 h 28639"/>
                      <a:gd name="connsiteX1" fmla="*/ 1082 w 7069"/>
                      <a:gd name="connsiteY1" fmla="*/ 15825 h 28639"/>
                      <a:gd name="connsiteX2" fmla="*/ 1488 w 7069"/>
                      <a:gd name="connsiteY2" fmla="*/ 16772 h 28639"/>
                      <a:gd name="connsiteX3" fmla="*/ 2029 w 7069"/>
                      <a:gd name="connsiteY3" fmla="*/ 17043 h 28639"/>
                      <a:gd name="connsiteX4" fmla="*/ 1893 w 7069"/>
                      <a:gd name="connsiteY4" fmla="*/ 18801 h 28639"/>
                      <a:gd name="connsiteX5" fmla="*/ 1488 w 7069"/>
                      <a:gd name="connsiteY5" fmla="*/ 21101 h 28639"/>
                      <a:gd name="connsiteX6" fmla="*/ 1082 w 7069"/>
                      <a:gd name="connsiteY6" fmla="*/ 22453 h 28639"/>
                      <a:gd name="connsiteX7" fmla="*/ 1353 w 7069"/>
                      <a:gd name="connsiteY7" fmla="*/ 23400 h 28639"/>
                      <a:gd name="connsiteX8" fmla="*/ 812 w 7069"/>
                      <a:gd name="connsiteY8" fmla="*/ 23806 h 28639"/>
                      <a:gd name="connsiteX9" fmla="*/ 2029 w 7069"/>
                      <a:gd name="connsiteY9" fmla="*/ 26241 h 28639"/>
                      <a:gd name="connsiteX10" fmla="*/ 2299 w 7069"/>
                      <a:gd name="connsiteY10" fmla="*/ 27458 h 28639"/>
                      <a:gd name="connsiteX11" fmla="*/ 3382 w 7069"/>
                      <a:gd name="connsiteY11" fmla="*/ 27593 h 28639"/>
                      <a:gd name="connsiteX12" fmla="*/ 5681 w 7069"/>
                      <a:gd name="connsiteY12" fmla="*/ 28540 h 28639"/>
                      <a:gd name="connsiteX13" fmla="*/ 6628 w 7069"/>
                      <a:gd name="connsiteY13" fmla="*/ 25970 h 28639"/>
                      <a:gd name="connsiteX14" fmla="*/ 7033 w 7069"/>
                      <a:gd name="connsiteY14" fmla="*/ 24888 h 28639"/>
                      <a:gd name="connsiteX15" fmla="*/ 6628 w 7069"/>
                      <a:gd name="connsiteY15" fmla="*/ 24482 h 28639"/>
                      <a:gd name="connsiteX16" fmla="*/ 6628 w 7069"/>
                      <a:gd name="connsiteY16" fmla="*/ 23806 h 28639"/>
                      <a:gd name="connsiteX17" fmla="*/ 6222 w 7069"/>
                      <a:gd name="connsiteY17" fmla="*/ 21236 h 28639"/>
                      <a:gd name="connsiteX18" fmla="*/ 6763 w 7069"/>
                      <a:gd name="connsiteY18" fmla="*/ 19342 h 28639"/>
                      <a:gd name="connsiteX19" fmla="*/ 6087 w 7069"/>
                      <a:gd name="connsiteY19" fmla="*/ 18395 h 28639"/>
                      <a:gd name="connsiteX20" fmla="*/ 5816 w 7069"/>
                      <a:gd name="connsiteY20" fmla="*/ 16231 h 28639"/>
                      <a:gd name="connsiteX21" fmla="*/ 5816 w 7069"/>
                      <a:gd name="connsiteY21" fmla="*/ 15285 h 28639"/>
                      <a:gd name="connsiteX22" fmla="*/ 5952 w 7069"/>
                      <a:gd name="connsiteY22" fmla="*/ 14338 h 28639"/>
                      <a:gd name="connsiteX23" fmla="*/ 5546 w 7069"/>
                      <a:gd name="connsiteY23" fmla="*/ 13256 h 28639"/>
                      <a:gd name="connsiteX24" fmla="*/ 5681 w 7069"/>
                      <a:gd name="connsiteY24" fmla="*/ 12038 h 28639"/>
                      <a:gd name="connsiteX25" fmla="*/ 5410 w 7069"/>
                      <a:gd name="connsiteY25" fmla="*/ 11497 h 28639"/>
                      <a:gd name="connsiteX26" fmla="*/ 5681 w 7069"/>
                      <a:gd name="connsiteY26" fmla="*/ 10821 h 28639"/>
                      <a:gd name="connsiteX27" fmla="*/ 5681 w 7069"/>
                      <a:gd name="connsiteY27" fmla="*/ 9468 h 28639"/>
                      <a:gd name="connsiteX28" fmla="*/ 5275 w 7069"/>
                      <a:gd name="connsiteY28" fmla="*/ 8927 h 28639"/>
                      <a:gd name="connsiteX29" fmla="*/ 5140 w 7069"/>
                      <a:gd name="connsiteY29" fmla="*/ 8251 h 28639"/>
                      <a:gd name="connsiteX30" fmla="*/ 5140 w 7069"/>
                      <a:gd name="connsiteY30" fmla="*/ 7304 h 28639"/>
                      <a:gd name="connsiteX31" fmla="*/ 5140 w 7069"/>
                      <a:gd name="connsiteY31" fmla="*/ 7304 h 28639"/>
                      <a:gd name="connsiteX32" fmla="*/ 5140 w 7069"/>
                      <a:gd name="connsiteY32" fmla="*/ 7304 h 28639"/>
                      <a:gd name="connsiteX33" fmla="*/ 5681 w 7069"/>
                      <a:gd name="connsiteY33" fmla="*/ 5681 h 28639"/>
                      <a:gd name="connsiteX34" fmla="*/ 4734 w 7069"/>
                      <a:gd name="connsiteY34" fmla="*/ 3923 h 28639"/>
                      <a:gd name="connsiteX35" fmla="*/ 4734 w 7069"/>
                      <a:gd name="connsiteY35" fmla="*/ 2705 h 28639"/>
                      <a:gd name="connsiteX36" fmla="*/ 4058 w 7069"/>
                      <a:gd name="connsiteY36" fmla="*/ 2164 h 28639"/>
                      <a:gd name="connsiteX37" fmla="*/ 3246 w 7069"/>
                      <a:gd name="connsiteY37" fmla="*/ 812 h 28639"/>
                      <a:gd name="connsiteX38" fmla="*/ 2840 w 7069"/>
                      <a:gd name="connsiteY38" fmla="*/ 0 h 28639"/>
                      <a:gd name="connsiteX39" fmla="*/ 2299 w 7069"/>
                      <a:gd name="connsiteY39" fmla="*/ 541 h 28639"/>
                      <a:gd name="connsiteX40" fmla="*/ 2299 w 7069"/>
                      <a:gd name="connsiteY40" fmla="*/ 676 h 28639"/>
                      <a:gd name="connsiteX41" fmla="*/ 1488 w 7069"/>
                      <a:gd name="connsiteY41" fmla="*/ 947 h 28639"/>
                      <a:gd name="connsiteX42" fmla="*/ 1217 w 7069"/>
                      <a:gd name="connsiteY42" fmla="*/ 4058 h 28639"/>
                      <a:gd name="connsiteX43" fmla="*/ 676 w 7069"/>
                      <a:gd name="connsiteY43" fmla="*/ 5140 h 28639"/>
                      <a:gd name="connsiteX44" fmla="*/ 1217 w 7069"/>
                      <a:gd name="connsiteY44" fmla="*/ 5816 h 28639"/>
                      <a:gd name="connsiteX45" fmla="*/ 1217 w 7069"/>
                      <a:gd name="connsiteY45" fmla="*/ 6493 h 28639"/>
                      <a:gd name="connsiteX46" fmla="*/ 1758 w 7069"/>
                      <a:gd name="connsiteY46" fmla="*/ 7169 h 28639"/>
                      <a:gd name="connsiteX47" fmla="*/ 2299 w 7069"/>
                      <a:gd name="connsiteY47" fmla="*/ 7304 h 28639"/>
                      <a:gd name="connsiteX48" fmla="*/ 2840 w 7069"/>
                      <a:gd name="connsiteY48" fmla="*/ 7980 h 28639"/>
                      <a:gd name="connsiteX49" fmla="*/ 3246 w 7069"/>
                      <a:gd name="connsiteY49" fmla="*/ 8251 h 28639"/>
                      <a:gd name="connsiteX50" fmla="*/ 2164 w 7069"/>
                      <a:gd name="connsiteY50" fmla="*/ 9874 h 28639"/>
                      <a:gd name="connsiteX51" fmla="*/ 1082 w 7069"/>
                      <a:gd name="connsiteY51" fmla="*/ 10550 h 28639"/>
                      <a:gd name="connsiteX52" fmla="*/ 406 w 7069"/>
                      <a:gd name="connsiteY52" fmla="*/ 11497 h 28639"/>
                      <a:gd name="connsiteX53" fmla="*/ 406 w 7069"/>
                      <a:gd name="connsiteY53" fmla="*/ 12038 h 28639"/>
                      <a:gd name="connsiteX54" fmla="*/ 541 w 7069"/>
                      <a:gd name="connsiteY54" fmla="*/ 12444 h 28639"/>
                      <a:gd name="connsiteX55" fmla="*/ 0 w 7069"/>
                      <a:gd name="connsiteY55" fmla="*/ 13256 h 28639"/>
                      <a:gd name="connsiteX56" fmla="*/ 1353 w 7069"/>
                      <a:gd name="connsiteY56" fmla="*/ 14608 h 28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069" h="28639">
                        <a:moveTo>
                          <a:pt x="1353" y="14608"/>
                        </a:moveTo>
                        <a:cubicBezTo>
                          <a:pt x="1082" y="14879"/>
                          <a:pt x="1082" y="15555"/>
                          <a:pt x="1082" y="15825"/>
                        </a:cubicBezTo>
                        <a:cubicBezTo>
                          <a:pt x="1082" y="16096"/>
                          <a:pt x="1217" y="16502"/>
                          <a:pt x="1488" y="16772"/>
                        </a:cubicBezTo>
                        <a:cubicBezTo>
                          <a:pt x="1623" y="16908"/>
                          <a:pt x="1893" y="16908"/>
                          <a:pt x="2029" y="17043"/>
                        </a:cubicBezTo>
                        <a:cubicBezTo>
                          <a:pt x="1488" y="17449"/>
                          <a:pt x="1623" y="18125"/>
                          <a:pt x="1893" y="18801"/>
                        </a:cubicBezTo>
                        <a:cubicBezTo>
                          <a:pt x="676" y="19072"/>
                          <a:pt x="270" y="20560"/>
                          <a:pt x="1488" y="21101"/>
                        </a:cubicBezTo>
                        <a:cubicBezTo>
                          <a:pt x="1082" y="21371"/>
                          <a:pt x="947" y="21912"/>
                          <a:pt x="1082" y="22453"/>
                        </a:cubicBezTo>
                        <a:cubicBezTo>
                          <a:pt x="1082" y="22724"/>
                          <a:pt x="1488" y="23130"/>
                          <a:pt x="1353" y="23400"/>
                        </a:cubicBezTo>
                        <a:cubicBezTo>
                          <a:pt x="1353" y="23535"/>
                          <a:pt x="947" y="23671"/>
                          <a:pt x="812" y="23806"/>
                        </a:cubicBezTo>
                        <a:cubicBezTo>
                          <a:pt x="135" y="25023"/>
                          <a:pt x="812" y="25970"/>
                          <a:pt x="2029" y="26241"/>
                        </a:cubicBezTo>
                        <a:cubicBezTo>
                          <a:pt x="1893" y="26647"/>
                          <a:pt x="2029" y="27188"/>
                          <a:pt x="2299" y="27458"/>
                        </a:cubicBezTo>
                        <a:cubicBezTo>
                          <a:pt x="2570" y="27728"/>
                          <a:pt x="3111" y="27864"/>
                          <a:pt x="3382" y="27593"/>
                        </a:cubicBezTo>
                        <a:cubicBezTo>
                          <a:pt x="3246" y="28540"/>
                          <a:pt x="5140" y="28811"/>
                          <a:pt x="5681" y="28540"/>
                        </a:cubicBezTo>
                        <a:cubicBezTo>
                          <a:pt x="6492" y="28270"/>
                          <a:pt x="7033" y="26782"/>
                          <a:pt x="6628" y="25970"/>
                        </a:cubicBezTo>
                        <a:cubicBezTo>
                          <a:pt x="6898" y="25700"/>
                          <a:pt x="7169" y="25294"/>
                          <a:pt x="7033" y="24888"/>
                        </a:cubicBezTo>
                        <a:cubicBezTo>
                          <a:pt x="6898" y="24618"/>
                          <a:pt x="6763" y="24618"/>
                          <a:pt x="6628" y="24482"/>
                        </a:cubicBezTo>
                        <a:cubicBezTo>
                          <a:pt x="6492" y="24212"/>
                          <a:pt x="6628" y="24212"/>
                          <a:pt x="6628" y="23806"/>
                        </a:cubicBezTo>
                        <a:cubicBezTo>
                          <a:pt x="6898" y="23130"/>
                          <a:pt x="6898" y="21642"/>
                          <a:pt x="6222" y="21236"/>
                        </a:cubicBezTo>
                        <a:cubicBezTo>
                          <a:pt x="6628" y="20695"/>
                          <a:pt x="6763" y="19883"/>
                          <a:pt x="6763" y="19342"/>
                        </a:cubicBezTo>
                        <a:cubicBezTo>
                          <a:pt x="6763" y="19072"/>
                          <a:pt x="6492" y="18531"/>
                          <a:pt x="6087" y="18395"/>
                        </a:cubicBezTo>
                        <a:cubicBezTo>
                          <a:pt x="6628" y="17855"/>
                          <a:pt x="6087" y="16772"/>
                          <a:pt x="5816" y="16231"/>
                        </a:cubicBezTo>
                        <a:cubicBezTo>
                          <a:pt x="5546" y="15825"/>
                          <a:pt x="5681" y="15690"/>
                          <a:pt x="5816" y="15285"/>
                        </a:cubicBezTo>
                        <a:cubicBezTo>
                          <a:pt x="5816" y="15014"/>
                          <a:pt x="5952" y="14608"/>
                          <a:pt x="5952" y="14338"/>
                        </a:cubicBezTo>
                        <a:cubicBezTo>
                          <a:pt x="5952" y="13797"/>
                          <a:pt x="5816" y="13526"/>
                          <a:pt x="5546" y="13256"/>
                        </a:cubicBezTo>
                        <a:cubicBezTo>
                          <a:pt x="5816" y="12850"/>
                          <a:pt x="5952" y="12579"/>
                          <a:pt x="5681" y="12038"/>
                        </a:cubicBezTo>
                        <a:cubicBezTo>
                          <a:pt x="5681" y="11903"/>
                          <a:pt x="5410" y="11632"/>
                          <a:pt x="5410" y="11497"/>
                        </a:cubicBezTo>
                        <a:cubicBezTo>
                          <a:pt x="5410" y="11227"/>
                          <a:pt x="5546" y="11092"/>
                          <a:pt x="5681" y="10821"/>
                        </a:cubicBezTo>
                        <a:cubicBezTo>
                          <a:pt x="5816" y="10415"/>
                          <a:pt x="5952" y="10009"/>
                          <a:pt x="5681" y="9468"/>
                        </a:cubicBezTo>
                        <a:cubicBezTo>
                          <a:pt x="5546" y="9198"/>
                          <a:pt x="5410" y="9062"/>
                          <a:pt x="5275" y="8927"/>
                        </a:cubicBezTo>
                        <a:cubicBezTo>
                          <a:pt x="5140" y="8657"/>
                          <a:pt x="5140" y="8522"/>
                          <a:pt x="5140" y="8251"/>
                        </a:cubicBezTo>
                        <a:cubicBezTo>
                          <a:pt x="5410" y="7980"/>
                          <a:pt x="5410" y="7710"/>
                          <a:pt x="5140" y="7304"/>
                        </a:cubicBezTo>
                        <a:cubicBezTo>
                          <a:pt x="5140" y="7304"/>
                          <a:pt x="5140" y="7304"/>
                          <a:pt x="5140" y="7304"/>
                        </a:cubicBezTo>
                        <a:cubicBezTo>
                          <a:pt x="5140" y="7304"/>
                          <a:pt x="5140" y="7304"/>
                          <a:pt x="5140" y="7304"/>
                        </a:cubicBezTo>
                        <a:cubicBezTo>
                          <a:pt x="5681" y="7033"/>
                          <a:pt x="5816" y="6222"/>
                          <a:pt x="5681" y="5681"/>
                        </a:cubicBezTo>
                        <a:cubicBezTo>
                          <a:pt x="5681" y="5005"/>
                          <a:pt x="5275" y="4193"/>
                          <a:pt x="4734" y="3923"/>
                        </a:cubicBezTo>
                        <a:cubicBezTo>
                          <a:pt x="4869" y="3517"/>
                          <a:pt x="4869" y="3111"/>
                          <a:pt x="4734" y="2705"/>
                        </a:cubicBezTo>
                        <a:cubicBezTo>
                          <a:pt x="4599" y="2570"/>
                          <a:pt x="4328" y="2164"/>
                          <a:pt x="4058" y="2164"/>
                        </a:cubicBezTo>
                        <a:cubicBezTo>
                          <a:pt x="4193" y="1623"/>
                          <a:pt x="3787" y="1082"/>
                          <a:pt x="3246" y="812"/>
                        </a:cubicBezTo>
                        <a:cubicBezTo>
                          <a:pt x="3382" y="541"/>
                          <a:pt x="3382" y="0"/>
                          <a:pt x="2840" y="0"/>
                        </a:cubicBezTo>
                        <a:cubicBezTo>
                          <a:pt x="2570" y="0"/>
                          <a:pt x="2435" y="270"/>
                          <a:pt x="2299" y="541"/>
                        </a:cubicBezTo>
                        <a:cubicBezTo>
                          <a:pt x="2299" y="541"/>
                          <a:pt x="2299" y="676"/>
                          <a:pt x="2299" y="676"/>
                        </a:cubicBezTo>
                        <a:cubicBezTo>
                          <a:pt x="2029" y="676"/>
                          <a:pt x="1758" y="812"/>
                          <a:pt x="1488" y="947"/>
                        </a:cubicBezTo>
                        <a:cubicBezTo>
                          <a:pt x="812" y="1488"/>
                          <a:pt x="541" y="3382"/>
                          <a:pt x="1217" y="4058"/>
                        </a:cubicBezTo>
                        <a:cubicBezTo>
                          <a:pt x="812" y="4193"/>
                          <a:pt x="676" y="4869"/>
                          <a:pt x="676" y="5140"/>
                        </a:cubicBezTo>
                        <a:cubicBezTo>
                          <a:pt x="676" y="5410"/>
                          <a:pt x="947" y="5816"/>
                          <a:pt x="1217" y="5816"/>
                        </a:cubicBezTo>
                        <a:cubicBezTo>
                          <a:pt x="1217" y="6087"/>
                          <a:pt x="1217" y="6357"/>
                          <a:pt x="1217" y="6493"/>
                        </a:cubicBezTo>
                        <a:cubicBezTo>
                          <a:pt x="1353" y="6763"/>
                          <a:pt x="1488" y="7033"/>
                          <a:pt x="1758" y="7169"/>
                        </a:cubicBezTo>
                        <a:cubicBezTo>
                          <a:pt x="1893" y="7169"/>
                          <a:pt x="2029" y="7304"/>
                          <a:pt x="2299" y="7304"/>
                        </a:cubicBezTo>
                        <a:cubicBezTo>
                          <a:pt x="2705" y="7439"/>
                          <a:pt x="2705" y="7710"/>
                          <a:pt x="2840" y="7980"/>
                        </a:cubicBezTo>
                        <a:cubicBezTo>
                          <a:pt x="2976" y="8116"/>
                          <a:pt x="3111" y="8251"/>
                          <a:pt x="3246" y="8251"/>
                        </a:cubicBezTo>
                        <a:cubicBezTo>
                          <a:pt x="2570" y="8522"/>
                          <a:pt x="2435" y="9198"/>
                          <a:pt x="2164" y="9874"/>
                        </a:cubicBezTo>
                        <a:cubicBezTo>
                          <a:pt x="1893" y="10550"/>
                          <a:pt x="1623" y="10280"/>
                          <a:pt x="1082" y="10550"/>
                        </a:cubicBezTo>
                        <a:cubicBezTo>
                          <a:pt x="676" y="10686"/>
                          <a:pt x="541" y="11092"/>
                          <a:pt x="406" y="11497"/>
                        </a:cubicBezTo>
                        <a:cubicBezTo>
                          <a:pt x="406" y="11632"/>
                          <a:pt x="270" y="11903"/>
                          <a:pt x="406" y="12038"/>
                        </a:cubicBezTo>
                        <a:cubicBezTo>
                          <a:pt x="406" y="12038"/>
                          <a:pt x="541" y="12309"/>
                          <a:pt x="541" y="12444"/>
                        </a:cubicBezTo>
                        <a:cubicBezTo>
                          <a:pt x="541" y="12715"/>
                          <a:pt x="135" y="12850"/>
                          <a:pt x="0" y="13256"/>
                        </a:cubicBezTo>
                        <a:cubicBezTo>
                          <a:pt x="135" y="14202"/>
                          <a:pt x="812" y="14608"/>
                          <a:pt x="1353" y="146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9" name="Freeform: Shape 6367">
                    <a:extLst>
                      <a:ext uri="{FF2B5EF4-FFF2-40B4-BE49-F238E27FC236}">
                        <a16:creationId xmlns:a16="http://schemas.microsoft.com/office/drawing/2014/main" id="{DA325C13-8EF1-F426-1B63-CB0832146676}"/>
                      </a:ext>
                    </a:extLst>
                  </p:cNvPr>
                  <p:cNvSpPr/>
                  <p:nvPr/>
                </p:nvSpPr>
                <p:spPr>
                  <a:xfrm>
                    <a:off x="8229841" y="4977729"/>
                    <a:ext cx="1379" cy="1633"/>
                  </a:xfrm>
                  <a:custGeom>
                    <a:avLst/>
                    <a:gdLst>
                      <a:gd name="connsiteX0" fmla="*/ 1188 w 1379"/>
                      <a:gd name="connsiteY0" fmla="*/ 1488 h 1633"/>
                      <a:gd name="connsiteX1" fmla="*/ 1323 w 1379"/>
                      <a:gd name="connsiteY1" fmla="*/ 812 h 1633"/>
                      <a:gd name="connsiteX2" fmla="*/ 1188 w 1379"/>
                      <a:gd name="connsiteY2" fmla="*/ 677 h 1633"/>
                      <a:gd name="connsiteX3" fmla="*/ 1188 w 1379"/>
                      <a:gd name="connsiteY3" fmla="*/ 406 h 1633"/>
                      <a:gd name="connsiteX4" fmla="*/ 647 w 1379"/>
                      <a:gd name="connsiteY4" fmla="*/ 0 h 1633"/>
                      <a:gd name="connsiteX5" fmla="*/ 106 w 1379"/>
                      <a:gd name="connsiteY5" fmla="*/ 1082 h 1633"/>
                      <a:gd name="connsiteX6" fmla="*/ 1188 w 1379"/>
                      <a:gd name="connsiteY6" fmla="*/ 1488 h 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79" h="1633">
                        <a:moveTo>
                          <a:pt x="1188" y="1488"/>
                        </a:moveTo>
                        <a:cubicBezTo>
                          <a:pt x="1323" y="1353"/>
                          <a:pt x="1459" y="1082"/>
                          <a:pt x="1323" y="812"/>
                        </a:cubicBezTo>
                        <a:cubicBezTo>
                          <a:pt x="1323" y="812"/>
                          <a:pt x="1323" y="677"/>
                          <a:pt x="1188" y="677"/>
                        </a:cubicBezTo>
                        <a:cubicBezTo>
                          <a:pt x="1188" y="541"/>
                          <a:pt x="1188" y="541"/>
                          <a:pt x="1188" y="406"/>
                        </a:cubicBezTo>
                        <a:cubicBezTo>
                          <a:pt x="1053" y="135"/>
                          <a:pt x="918" y="0"/>
                          <a:pt x="647" y="0"/>
                        </a:cubicBezTo>
                        <a:cubicBezTo>
                          <a:pt x="106" y="0"/>
                          <a:pt x="-164" y="677"/>
                          <a:pt x="106" y="1082"/>
                        </a:cubicBezTo>
                        <a:cubicBezTo>
                          <a:pt x="241" y="1353"/>
                          <a:pt x="782" y="1894"/>
                          <a:pt x="1188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0" name="Freeform: Shape 6368">
                    <a:extLst>
                      <a:ext uri="{FF2B5EF4-FFF2-40B4-BE49-F238E27FC236}">
                        <a16:creationId xmlns:a16="http://schemas.microsoft.com/office/drawing/2014/main" id="{CF3AFAA7-562F-2855-0FF0-A32CB38E4BC7}"/>
                      </a:ext>
                    </a:extLst>
                  </p:cNvPr>
                  <p:cNvSpPr/>
                  <p:nvPr/>
                </p:nvSpPr>
                <p:spPr>
                  <a:xfrm>
                    <a:off x="8227106" y="4995390"/>
                    <a:ext cx="2948" cy="3528"/>
                  </a:xfrm>
                  <a:custGeom>
                    <a:avLst/>
                    <a:gdLst>
                      <a:gd name="connsiteX0" fmla="*/ 676 w 2948"/>
                      <a:gd name="connsiteY0" fmla="*/ 2087 h 3528"/>
                      <a:gd name="connsiteX1" fmla="*/ 947 w 2948"/>
                      <a:gd name="connsiteY1" fmla="*/ 2899 h 3528"/>
                      <a:gd name="connsiteX2" fmla="*/ 1623 w 2948"/>
                      <a:gd name="connsiteY2" fmla="*/ 3440 h 3528"/>
                      <a:gd name="connsiteX3" fmla="*/ 2840 w 2948"/>
                      <a:gd name="connsiteY3" fmla="*/ 2087 h 3528"/>
                      <a:gd name="connsiteX4" fmla="*/ 2840 w 2948"/>
                      <a:gd name="connsiteY4" fmla="*/ 1546 h 3528"/>
                      <a:gd name="connsiteX5" fmla="*/ 2570 w 2948"/>
                      <a:gd name="connsiteY5" fmla="*/ 1411 h 3528"/>
                      <a:gd name="connsiteX6" fmla="*/ 2435 w 2948"/>
                      <a:gd name="connsiteY6" fmla="*/ 1411 h 3528"/>
                      <a:gd name="connsiteX7" fmla="*/ 2299 w 2948"/>
                      <a:gd name="connsiteY7" fmla="*/ 1276 h 3528"/>
                      <a:gd name="connsiteX8" fmla="*/ 2029 w 2948"/>
                      <a:gd name="connsiteY8" fmla="*/ 464 h 3528"/>
                      <a:gd name="connsiteX9" fmla="*/ 0 w 2948"/>
                      <a:gd name="connsiteY9" fmla="*/ 1140 h 3528"/>
                      <a:gd name="connsiteX10" fmla="*/ 270 w 2948"/>
                      <a:gd name="connsiteY10" fmla="*/ 1682 h 3528"/>
                      <a:gd name="connsiteX11" fmla="*/ 676 w 2948"/>
                      <a:gd name="connsiteY11" fmla="*/ 2087 h 3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948" h="3528">
                        <a:moveTo>
                          <a:pt x="676" y="2087"/>
                        </a:moveTo>
                        <a:cubicBezTo>
                          <a:pt x="812" y="2358"/>
                          <a:pt x="812" y="2628"/>
                          <a:pt x="947" y="2899"/>
                        </a:cubicBezTo>
                        <a:cubicBezTo>
                          <a:pt x="1082" y="3169"/>
                          <a:pt x="1352" y="3305"/>
                          <a:pt x="1623" y="3440"/>
                        </a:cubicBezTo>
                        <a:cubicBezTo>
                          <a:pt x="2435" y="3845"/>
                          <a:pt x="3246" y="2763"/>
                          <a:pt x="2840" y="2087"/>
                        </a:cubicBezTo>
                        <a:cubicBezTo>
                          <a:pt x="2840" y="1952"/>
                          <a:pt x="2840" y="1682"/>
                          <a:pt x="2840" y="1546"/>
                        </a:cubicBezTo>
                        <a:cubicBezTo>
                          <a:pt x="2705" y="1411"/>
                          <a:pt x="2705" y="1411"/>
                          <a:pt x="2570" y="1411"/>
                        </a:cubicBezTo>
                        <a:cubicBezTo>
                          <a:pt x="2570" y="1411"/>
                          <a:pt x="2435" y="1411"/>
                          <a:pt x="2435" y="1411"/>
                        </a:cubicBezTo>
                        <a:cubicBezTo>
                          <a:pt x="2299" y="1411"/>
                          <a:pt x="2164" y="1411"/>
                          <a:pt x="2299" y="1276"/>
                        </a:cubicBezTo>
                        <a:cubicBezTo>
                          <a:pt x="2164" y="1005"/>
                          <a:pt x="2164" y="735"/>
                          <a:pt x="2029" y="464"/>
                        </a:cubicBezTo>
                        <a:cubicBezTo>
                          <a:pt x="1352" y="-348"/>
                          <a:pt x="0" y="-77"/>
                          <a:pt x="0" y="1140"/>
                        </a:cubicBezTo>
                        <a:cubicBezTo>
                          <a:pt x="0" y="1411"/>
                          <a:pt x="135" y="1546"/>
                          <a:pt x="270" y="1682"/>
                        </a:cubicBezTo>
                        <a:cubicBezTo>
                          <a:pt x="270" y="1816"/>
                          <a:pt x="541" y="1952"/>
                          <a:pt x="676" y="2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1" name="Freeform: Shape 6369">
                    <a:extLst>
                      <a:ext uri="{FF2B5EF4-FFF2-40B4-BE49-F238E27FC236}">
                        <a16:creationId xmlns:a16="http://schemas.microsoft.com/office/drawing/2014/main" id="{F85CDD2E-D580-D0F7-3C9A-E170EFEBD9E4}"/>
                      </a:ext>
                    </a:extLst>
                  </p:cNvPr>
                  <p:cNvSpPr/>
                  <p:nvPr/>
                </p:nvSpPr>
                <p:spPr>
                  <a:xfrm>
                    <a:off x="8227964" y="4998238"/>
                    <a:ext cx="10740" cy="26108"/>
                  </a:xfrm>
                  <a:custGeom>
                    <a:avLst/>
                    <a:gdLst>
                      <a:gd name="connsiteX0" fmla="*/ 7122 w 10740"/>
                      <a:gd name="connsiteY0" fmla="*/ 2215 h 26108"/>
                      <a:gd name="connsiteX1" fmla="*/ 6717 w 10740"/>
                      <a:gd name="connsiteY1" fmla="*/ 1944 h 26108"/>
                      <a:gd name="connsiteX2" fmla="*/ 5770 w 10740"/>
                      <a:gd name="connsiteY2" fmla="*/ 1538 h 26108"/>
                      <a:gd name="connsiteX3" fmla="*/ 4147 w 10740"/>
                      <a:gd name="connsiteY3" fmla="*/ 51 h 26108"/>
                      <a:gd name="connsiteX4" fmla="*/ 2929 w 10740"/>
                      <a:gd name="connsiteY4" fmla="*/ 457 h 26108"/>
                      <a:gd name="connsiteX5" fmla="*/ 2659 w 10740"/>
                      <a:gd name="connsiteY5" fmla="*/ 1403 h 26108"/>
                      <a:gd name="connsiteX6" fmla="*/ 224 w 10740"/>
                      <a:gd name="connsiteY6" fmla="*/ 1944 h 26108"/>
                      <a:gd name="connsiteX7" fmla="*/ 89 w 10740"/>
                      <a:gd name="connsiteY7" fmla="*/ 3297 h 26108"/>
                      <a:gd name="connsiteX8" fmla="*/ 1171 w 10740"/>
                      <a:gd name="connsiteY8" fmla="*/ 4108 h 26108"/>
                      <a:gd name="connsiteX9" fmla="*/ 2929 w 10740"/>
                      <a:gd name="connsiteY9" fmla="*/ 5732 h 26108"/>
                      <a:gd name="connsiteX10" fmla="*/ 2794 w 10740"/>
                      <a:gd name="connsiteY10" fmla="*/ 6273 h 26108"/>
                      <a:gd name="connsiteX11" fmla="*/ 1712 w 10740"/>
                      <a:gd name="connsiteY11" fmla="*/ 6273 h 26108"/>
                      <a:gd name="connsiteX12" fmla="*/ 1306 w 10740"/>
                      <a:gd name="connsiteY12" fmla="*/ 7625 h 26108"/>
                      <a:gd name="connsiteX13" fmla="*/ 2253 w 10740"/>
                      <a:gd name="connsiteY13" fmla="*/ 8031 h 26108"/>
                      <a:gd name="connsiteX14" fmla="*/ 3335 w 10740"/>
                      <a:gd name="connsiteY14" fmla="*/ 7490 h 26108"/>
                      <a:gd name="connsiteX15" fmla="*/ 4688 w 10740"/>
                      <a:gd name="connsiteY15" fmla="*/ 7760 h 26108"/>
                      <a:gd name="connsiteX16" fmla="*/ 4688 w 10740"/>
                      <a:gd name="connsiteY16" fmla="*/ 8166 h 26108"/>
                      <a:gd name="connsiteX17" fmla="*/ 4688 w 10740"/>
                      <a:gd name="connsiteY17" fmla="*/ 8437 h 26108"/>
                      <a:gd name="connsiteX18" fmla="*/ 2794 w 10740"/>
                      <a:gd name="connsiteY18" fmla="*/ 8978 h 26108"/>
                      <a:gd name="connsiteX19" fmla="*/ 3064 w 10740"/>
                      <a:gd name="connsiteY19" fmla="*/ 11007 h 26108"/>
                      <a:gd name="connsiteX20" fmla="*/ 2929 w 10740"/>
                      <a:gd name="connsiteY20" fmla="*/ 12224 h 26108"/>
                      <a:gd name="connsiteX21" fmla="*/ 3606 w 10740"/>
                      <a:gd name="connsiteY21" fmla="*/ 12900 h 26108"/>
                      <a:gd name="connsiteX22" fmla="*/ 4147 w 10740"/>
                      <a:gd name="connsiteY22" fmla="*/ 13036 h 26108"/>
                      <a:gd name="connsiteX23" fmla="*/ 4282 w 10740"/>
                      <a:gd name="connsiteY23" fmla="*/ 14794 h 26108"/>
                      <a:gd name="connsiteX24" fmla="*/ 3470 w 10740"/>
                      <a:gd name="connsiteY24" fmla="*/ 16012 h 26108"/>
                      <a:gd name="connsiteX25" fmla="*/ 4011 w 10740"/>
                      <a:gd name="connsiteY25" fmla="*/ 17093 h 26108"/>
                      <a:gd name="connsiteX26" fmla="*/ 4011 w 10740"/>
                      <a:gd name="connsiteY26" fmla="*/ 17905 h 26108"/>
                      <a:gd name="connsiteX27" fmla="*/ 4282 w 10740"/>
                      <a:gd name="connsiteY27" fmla="*/ 18446 h 26108"/>
                      <a:gd name="connsiteX28" fmla="*/ 3741 w 10740"/>
                      <a:gd name="connsiteY28" fmla="*/ 18987 h 26108"/>
                      <a:gd name="connsiteX29" fmla="*/ 3606 w 10740"/>
                      <a:gd name="connsiteY29" fmla="*/ 20475 h 26108"/>
                      <a:gd name="connsiteX30" fmla="*/ 4958 w 10740"/>
                      <a:gd name="connsiteY30" fmla="*/ 21557 h 26108"/>
                      <a:gd name="connsiteX31" fmla="*/ 4958 w 10740"/>
                      <a:gd name="connsiteY31" fmla="*/ 22369 h 26108"/>
                      <a:gd name="connsiteX32" fmla="*/ 5364 w 10740"/>
                      <a:gd name="connsiteY32" fmla="*/ 22910 h 26108"/>
                      <a:gd name="connsiteX33" fmla="*/ 5905 w 10740"/>
                      <a:gd name="connsiteY33" fmla="*/ 23045 h 26108"/>
                      <a:gd name="connsiteX34" fmla="*/ 6987 w 10740"/>
                      <a:gd name="connsiteY34" fmla="*/ 23992 h 26108"/>
                      <a:gd name="connsiteX35" fmla="*/ 7934 w 10740"/>
                      <a:gd name="connsiteY35" fmla="*/ 23857 h 26108"/>
                      <a:gd name="connsiteX36" fmla="*/ 8881 w 10740"/>
                      <a:gd name="connsiteY36" fmla="*/ 24803 h 26108"/>
                      <a:gd name="connsiteX37" fmla="*/ 9287 w 10740"/>
                      <a:gd name="connsiteY37" fmla="*/ 26021 h 26108"/>
                      <a:gd name="connsiteX38" fmla="*/ 10639 w 10740"/>
                      <a:gd name="connsiteY38" fmla="*/ 25480 h 26108"/>
                      <a:gd name="connsiteX39" fmla="*/ 10639 w 10740"/>
                      <a:gd name="connsiteY39" fmla="*/ 24803 h 26108"/>
                      <a:gd name="connsiteX40" fmla="*/ 10233 w 10740"/>
                      <a:gd name="connsiteY40" fmla="*/ 24398 h 26108"/>
                      <a:gd name="connsiteX41" fmla="*/ 10098 w 10740"/>
                      <a:gd name="connsiteY41" fmla="*/ 23180 h 26108"/>
                      <a:gd name="connsiteX42" fmla="*/ 9557 w 10740"/>
                      <a:gd name="connsiteY42" fmla="*/ 22098 h 26108"/>
                      <a:gd name="connsiteX43" fmla="*/ 10504 w 10740"/>
                      <a:gd name="connsiteY43" fmla="*/ 20475 h 26108"/>
                      <a:gd name="connsiteX44" fmla="*/ 10504 w 10740"/>
                      <a:gd name="connsiteY44" fmla="*/ 20475 h 26108"/>
                      <a:gd name="connsiteX45" fmla="*/ 10639 w 10740"/>
                      <a:gd name="connsiteY45" fmla="*/ 19528 h 26108"/>
                      <a:gd name="connsiteX46" fmla="*/ 9692 w 10740"/>
                      <a:gd name="connsiteY46" fmla="*/ 18176 h 26108"/>
                      <a:gd name="connsiteX47" fmla="*/ 9692 w 10740"/>
                      <a:gd name="connsiteY47" fmla="*/ 18176 h 26108"/>
                      <a:gd name="connsiteX48" fmla="*/ 9422 w 10740"/>
                      <a:gd name="connsiteY48" fmla="*/ 14929 h 26108"/>
                      <a:gd name="connsiteX49" fmla="*/ 9827 w 10740"/>
                      <a:gd name="connsiteY49" fmla="*/ 12360 h 26108"/>
                      <a:gd name="connsiteX50" fmla="*/ 9827 w 10740"/>
                      <a:gd name="connsiteY50" fmla="*/ 12360 h 26108"/>
                      <a:gd name="connsiteX51" fmla="*/ 9287 w 10740"/>
                      <a:gd name="connsiteY51" fmla="*/ 10330 h 26108"/>
                      <a:gd name="connsiteX52" fmla="*/ 8746 w 10740"/>
                      <a:gd name="connsiteY52" fmla="*/ 9113 h 26108"/>
                      <a:gd name="connsiteX53" fmla="*/ 9016 w 10740"/>
                      <a:gd name="connsiteY53" fmla="*/ 7490 h 26108"/>
                      <a:gd name="connsiteX54" fmla="*/ 8069 w 10740"/>
                      <a:gd name="connsiteY54" fmla="*/ 6273 h 26108"/>
                      <a:gd name="connsiteX55" fmla="*/ 9016 w 10740"/>
                      <a:gd name="connsiteY55" fmla="*/ 4920 h 26108"/>
                      <a:gd name="connsiteX56" fmla="*/ 8340 w 10740"/>
                      <a:gd name="connsiteY56" fmla="*/ 3567 h 26108"/>
                      <a:gd name="connsiteX57" fmla="*/ 8475 w 10740"/>
                      <a:gd name="connsiteY57" fmla="*/ 2756 h 26108"/>
                      <a:gd name="connsiteX58" fmla="*/ 7934 w 10740"/>
                      <a:gd name="connsiteY58" fmla="*/ 1674 h 26108"/>
                      <a:gd name="connsiteX59" fmla="*/ 7122 w 10740"/>
                      <a:gd name="connsiteY59" fmla="*/ 2215 h 26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740" h="26108">
                        <a:moveTo>
                          <a:pt x="7122" y="2215"/>
                        </a:moveTo>
                        <a:cubicBezTo>
                          <a:pt x="6987" y="2080"/>
                          <a:pt x="6852" y="1944"/>
                          <a:pt x="6717" y="1944"/>
                        </a:cubicBezTo>
                        <a:cubicBezTo>
                          <a:pt x="6446" y="1809"/>
                          <a:pt x="6040" y="1538"/>
                          <a:pt x="5770" y="1538"/>
                        </a:cubicBezTo>
                        <a:cubicBezTo>
                          <a:pt x="5770" y="727"/>
                          <a:pt x="4958" y="186"/>
                          <a:pt x="4147" y="51"/>
                        </a:cubicBezTo>
                        <a:cubicBezTo>
                          <a:pt x="3741" y="-85"/>
                          <a:pt x="3200" y="51"/>
                          <a:pt x="2929" y="457"/>
                        </a:cubicBezTo>
                        <a:cubicBezTo>
                          <a:pt x="2659" y="727"/>
                          <a:pt x="2524" y="997"/>
                          <a:pt x="2659" y="1403"/>
                        </a:cubicBezTo>
                        <a:cubicBezTo>
                          <a:pt x="1847" y="1133"/>
                          <a:pt x="630" y="1268"/>
                          <a:pt x="224" y="1944"/>
                        </a:cubicBezTo>
                        <a:cubicBezTo>
                          <a:pt x="-46" y="2350"/>
                          <a:pt x="-46" y="2891"/>
                          <a:pt x="89" y="3297"/>
                        </a:cubicBezTo>
                        <a:cubicBezTo>
                          <a:pt x="224" y="3838"/>
                          <a:pt x="765" y="3973"/>
                          <a:pt x="1171" y="4108"/>
                        </a:cubicBezTo>
                        <a:cubicBezTo>
                          <a:pt x="901" y="5191"/>
                          <a:pt x="1982" y="6002"/>
                          <a:pt x="2929" y="5732"/>
                        </a:cubicBezTo>
                        <a:cubicBezTo>
                          <a:pt x="2794" y="5867"/>
                          <a:pt x="2794" y="6137"/>
                          <a:pt x="2794" y="6273"/>
                        </a:cubicBezTo>
                        <a:cubicBezTo>
                          <a:pt x="2388" y="6137"/>
                          <a:pt x="1982" y="6002"/>
                          <a:pt x="1712" y="6273"/>
                        </a:cubicBezTo>
                        <a:cubicBezTo>
                          <a:pt x="1171" y="6543"/>
                          <a:pt x="1171" y="7220"/>
                          <a:pt x="1306" y="7625"/>
                        </a:cubicBezTo>
                        <a:cubicBezTo>
                          <a:pt x="1441" y="8031"/>
                          <a:pt x="1847" y="8166"/>
                          <a:pt x="2253" y="8031"/>
                        </a:cubicBezTo>
                        <a:cubicBezTo>
                          <a:pt x="2524" y="8031"/>
                          <a:pt x="3064" y="7760"/>
                          <a:pt x="3335" y="7490"/>
                        </a:cubicBezTo>
                        <a:cubicBezTo>
                          <a:pt x="3470" y="7896"/>
                          <a:pt x="4282" y="7760"/>
                          <a:pt x="4688" y="7760"/>
                        </a:cubicBezTo>
                        <a:cubicBezTo>
                          <a:pt x="4688" y="7896"/>
                          <a:pt x="4688" y="8031"/>
                          <a:pt x="4688" y="8166"/>
                        </a:cubicBezTo>
                        <a:cubicBezTo>
                          <a:pt x="4688" y="8166"/>
                          <a:pt x="4688" y="8302"/>
                          <a:pt x="4688" y="8437"/>
                        </a:cubicBezTo>
                        <a:cubicBezTo>
                          <a:pt x="4147" y="8031"/>
                          <a:pt x="3200" y="8572"/>
                          <a:pt x="2794" y="8978"/>
                        </a:cubicBezTo>
                        <a:cubicBezTo>
                          <a:pt x="2118" y="9519"/>
                          <a:pt x="2253" y="10736"/>
                          <a:pt x="3064" y="11007"/>
                        </a:cubicBezTo>
                        <a:cubicBezTo>
                          <a:pt x="2794" y="11277"/>
                          <a:pt x="2794" y="11818"/>
                          <a:pt x="2929" y="12224"/>
                        </a:cubicBezTo>
                        <a:cubicBezTo>
                          <a:pt x="3064" y="12495"/>
                          <a:pt x="3335" y="12765"/>
                          <a:pt x="3606" y="12900"/>
                        </a:cubicBezTo>
                        <a:cubicBezTo>
                          <a:pt x="3741" y="12900"/>
                          <a:pt x="3876" y="13036"/>
                          <a:pt x="4147" y="13036"/>
                        </a:cubicBezTo>
                        <a:cubicBezTo>
                          <a:pt x="3741" y="13442"/>
                          <a:pt x="4011" y="14253"/>
                          <a:pt x="4282" y="14794"/>
                        </a:cubicBezTo>
                        <a:cubicBezTo>
                          <a:pt x="3741" y="15065"/>
                          <a:pt x="3470" y="15470"/>
                          <a:pt x="3470" y="16012"/>
                        </a:cubicBezTo>
                        <a:cubicBezTo>
                          <a:pt x="3470" y="16553"/>
                          <a:pt x="3741" y="16823"/>
                          <a:pt x="4011" y="17093"/>
                        </a:cubicBezTo>
                        <a:cubicBezTo>
                          <a:pt x="3876" y="17364"/>
                          <a:pt x="4011" y="17635"/>
                          <a:pt x="4011" y="17905"/>
                        </a:cubicBezTo>
                        <a:cubicBezTo>
                          <a:pt x="4011" y="18040"/>
                          <a:pt x="4147" y="18311"/>
                          <a:pt x="4282" y="18446"/>
                        </a:cubicBezTo>
                        <a:cubicBezTo>
                          <a:pt x="4011" y="18582"/>
                          <a:pt x="3876" y="18852"/>
                          <a:pt x="3741" y="18987"/>
                        </a:cubicBezTo>
                        <a:cubicBezTo>
                          <a:pt x="3470" y="19393"/>
                          <a:pt x="3470" y="19934"/>
                          <a:pt x="3606" y="20475"/>
                        </a:cubicBezTo>
                        <a:cubicBezTo>
                          <a:pt x="3741" y="21016"/>
                          <a:pt x="4417" y="21557"/>
                          <a:pt x="4958" y="21557"/>
                        </a:cubicBezTo>
                        <a:cubicBezTo>
                          <a:pt x="4823" y="21828"/>
                          <a:pt x="4823" y="22098"/>
                          <a:pt x="4958" y="22369"/>
                        </a:cubicBezTo>
                        <a:cubicBezTo>
                          <a:pt x="4958" y="22504"/>
                          <a:pt x="5094" y="22775"/>
                          <a:pt x="5364" y="22910"/>
                        </a:cubicBezTo>
                        <a:cubicBezTo>
                          <a:pt x="5499" y="23045"/>
                          <a:pt x="5770" y="23045"/>
                          <a:pt x="5905" y="23045"/>
                        </a:cubicBezTo>
                        <a:cubicBezTo>
                          <a:pt x="6311" y="23180"/>
                          <a:pt x="6446" y="23857"/>
                          <a:pt x="6987" y="23992"/>
                        </a:cubicBezTo>
                        <a:cubicBezTo>
                          <a:pt x="7257" y="24127"/>
                          <a:pt x="7664" y="23992"/>
                          <a:pt x="7934" y="23857"/>
                        </a:cubicBezTo>
                        <a:cubicBezTo>
                          <a:pt x="8069" y="24262"/>
                          <a:pt x="8610" y="24668"/>
                          <a:pt x="8881" y="24803"/>
                        </a:cubicBezTo>
                        <a:cubicBezTo>
                          <a:pt x="8746" y="25345"/>
                          <a:pt x="8746" y="25750"/>
                          <a:pt x="9287" y="26021"/>
                        </a:cubicBezTo>
                        <a:cubicBezTo>
                          <a:pt x="9827" y="26292"/>
                          <a:pt x="10369" y="25886"/>
                          <a:pt x="10639" y="25480"/>
                        </a:cubicBezTo>
                        <a:cubicBezTo>
                          <a:pt x="10774" y="25209"/>
                          <a:pt x="10774" y="24939"/>
                          <a:pt x="10639" y="24803"/>
                        </a:cubicBezTo>
                        <a:cubicBezTo>
                          <a:pt x="10504" y="24533"/>
                          <a:pt x="10369" y="24533"/>
                          <a:pt x="10233" y="24398"/>
                        </a:cubicBezTo>
                        <a:cubicBezTo>
                          <a:pt x="9963" y="23992"/>
                          <a:pt x="10098" y="23586"/>
                          <a:pt x="10098" y="23180"/>
                        </a:cubicBezTo>
                        <a:cubicBezTo>
                          <a:pt x="9963" y="22775"/>
                          <a:pt x="9692" y="22369"/>
                          <a:pt x="9557" y="22098"/>
                        </a:cubicBezTo>
                        <a:cubicBezTo>
                          <a:pt x="10098" y="21963"/>
                          <a:pt x="10910" y="20881"/>
                          <a:pt x="10504" y="20475"/>
                        </a:cubicBezTo>
                        <a:cubicBezTo>
                          <a:pt x="10504" y="20475"/>
                          <a:pt x="10504" y="20475"/>
                          <a:pt x="10504" y="20475"/>
                        </a:cubicBezTo>
                        <a:cubicBezTo>
                          <a:pt x="10639" y="20205"/>
                          <a:pt x="10639" y="19663"/>
                          <a:pt x="10639" y="19528"/>
                        </a:cubicBezTo>
                        <a:cubicBezTo>
                          <a:pt x="10639" y="18987"/>
                          <a:pt x="10233" y="18446"/>
                          <a:pt x="9692" y="18176"/>
                        </a:cubicBezTo>
                        <a:cubicBezTo>
                          <a:pt x="9692" y="18176"/>
                          <a:pt x="9692" y="18176"/>
                          <a:pt x="9692" y="18176"/>
                        </a:cubicBezTo>
                        <a:cubicBezTo>
                          <a:pt x="10504" y="17229"/>
                          <a:pt x="10369" y="15741"/>
                          <a:pt x="9422" y="14929"/>
                        </a:cubicBezTo>
                        <a:cubicBezTo>
                          <a:pt x="9963" y="14253"/>
                          <a:pt x="10369" y="13171"/>
                          <a:pt x="9827" y="12360"/>
                        </a:cubicBezTo>
                        <a:lnTo>
                          <a:pt x="9827" y="12360"/>
                        </a:lnTo>
                        <a:cubicBezTo>
                          <a:pt x="10504" y="11818"/>
                          <a:pt x="9963" y="10601"/>
                          <a:pt x="9287" y="10330"/>
                        </a:cubicBezTo>
                        <a:cubicBezTo>
                          <a:pt x="9422" y="9790"/>
                          <a:pt x="9287" y="9113"/>
                          <a:pt x="8746" y="9113"/>
                        </a:cubicBezTo>
                        <a:cubicBezTo>
                          <a:pt x="9151" y="8707"/>
                          <a:pt x="9016" y="8031"/>
                          <a:pt x="9016" y="7490"/>
                        </a:cubicBezTo>
                        <a:cubicBezTo>
                          <a:pt x="8881" y="7084"/>
                          <a:pt x="8610" y="6408"/>
                          <a:pt x="8069" y="6273"/>
                        </a:cubicBezTo>
                        <a:cubicBezTo>
                          <a:pt x="8475" y="6002"/>
                          <a:pt x="9016" y="5461"/>
                          <a:pt x="9016" y="4920"/>
                        </a:cubicBezTo>
                        <a:cubicBezTo>
                          <a:pt x="9151" y="4379"/>
                          <a:pt x="8881" y="3703"/>
                          <a:pt x="8340" y="3567"/>
                        </a:cubicBezTo>
                        <a:cubicBezTo>
                          <a:pt x="8475" y="3297"/>
                          <a:pt x="8475" y="3027"/>
                          <a:pt x="8475" y="2756"/>
                        </a:cubicBezTo>
                        <a:cubicBezTo>
                          <a:pt x="8475" y="2350"/>
                          <a:pt x="8340" y="1809"/>
                          <a:pt x="7934" y="1674"/>
                        </a:cubicBezTo>
                        <a:cubicBezTo>
                          <a:pt x="7799" y="1268"/>
                          <a:pt x="7257" y="1674"/>
                          <a:pt x="7122" y="22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2" name="Freeform: Shape 6370">
                    <a:extLst>
                      <a:ext uri="{FF2B5EF4-FFF2-40B4-BE49-F238E27FC236}">
                        <a16:creationId xmlns:a16="http://schemas.microsoft.com/office/drawing/2014/main" id="{A5849FF2-0DCB-8617-4781-5CC108196E9C}"/>
                      </a:ext>
                    </a:extLst>
                  </p:cNvPr>
                  <p:cNvSpPr/>
                  <p:nvPr/>
                </p:nvSpPr>
                <p:spPr>
                  <a:xfrm>
                    <a:off x="8227015" y="5006038"/>
                    <a:ext cx="3614" cy="5106"/>
                  </a:xfrm>
                  <a:custGeom>
                    <a:avLst/>
                    <a:gdLst>
                      <a:gd name="connsiteX0" fmla="*/ 362 w 3614"/>
                      <a:gd name="connsiteY0" fmla="*/ 3613 h 5106"/>
                      <a:gd name="connsiteX1" fmla="*/ 1038 w 3614"/>
                      <a:gd name="connsiteY1" fmla="*/ 4289 h 5106"/>
                      <a:gd name="connsiteX2" fmla="*/ 1308 w 3614"/>
                      <a:gd name="connsiteY2" fmla="*/ 4695 h 5106"/>
                      <a:gd name="connsiteX3" fmla="*/ 3067 w 3614"/>
                      <a:gd name="connsiteY3" fmla="*/ 4966 h 5106"/>
                      <a:gd name="connsiteX4" fmla="*/ 2796 w 3614"/>
                      <a:gd name="connsiteY4" fmla="*/ 3207 h 5106"/>
                      <a:gd name="connsiteX5" fmla="*/ 3067 w 3614"/>
                      <a:gd name="connsiteY5" fmla="*/ 1584 h 5106"/>
                      <a:gd name="connsiteX6" fmla="*/ 1985 w 3614"/>
                      <a:gd name="connsiteY6" fmla="*/ 907 h 5106"/>
                      <a:gd name="connsiteX7" fmla="*/ 91 w 3614"/>
                      <a:gd name="connsiteY7" fmla="*/ 502 h 5106"/>
                      <a:gd name="connsiteX8" fmla="*/ 362 w 3614"/>
                      <a:gd name="connsiteY8" fmla="*/ 2125 h 5106"/>
                      <a:gd name="connsiteX9" fmla="*/ 362 w 3614"/>
                      <a:gd name="connsiteY9" fmla="*/ 3613 h 5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14" h="5106">
                        <a:moveTo>
                          <a:pt x="362" y="3613"/>
                        </a:moveTo>
                        <a:cubicBezTo>
                          <a:pt x="632" y="3883"/>
                          <a:pt x="903" y="4019"/>
                          <a:pt x="1038" y="4289"/>
                        </a:cubicBezTo>
                        <a:cubicBezTo>
                          <a:pt x="1173" y="4424"/>
                          <a:pt x="1173" y="4560"/>
                          <a:pt x="1308" y="4695"/>
                        </a:cubicBezTo>
                        <a:cubicBezTo>
                          <a:pt x="1714" y="5101"/>
                          <a:pt x="2526" y="5236"/>
                          <a:pt x="3067" y="4966"/>
                        </a:cubicBezTo>
                        <a:cubicBezTo>
                          <a:pt x="4013" y="4424"/>
                          <a:pt x="3608" y="3342"/>
                          <a:pt x="2796" y="3207"/>
                        </a:cubicBezTo>
                        <a:cubicBezTo>
                          <a:pt x="3067" y="2666"/>
                          <a:pt x="3337" y="2125"/>
                          <a:pt x="3067" y="1584"/>
                        </a:cubicBezTo>
                        <a:cubicBezTo>
                          <a:pt x="2796" y="1178"/>
                          <a:pt x="2526" y="1043"/>
                          <a:pt x="1985" y="907"/>
                        </a:cubicBezTo>
                        <a:cubicBezTo>
                          <a:pt x="1850" y="96"/>
                          <a:pt x="632" y="-445"/>
                          <a:pt x="91" y="502"/>
                        </a:cubicBezTo>
                        <a:cubicBezTo>
                          <a:pt x="-180" y="1178"/>
                          <a:pt x="226" y="1449"/>
                          <a:pt x="362" y="2125"/>
                        </a:cubicBezTo>
                        <a:cubicBezTo>
                          <a:pt x="497" y="2666"/>
                          <a:pt x="-180" y="3072"/>
                          <a:pt x="362" y="36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3" name="Freeform: Shape 6371">
                    <a:extLst>
                      <a:ext uri="{FF2B5EF4-FFF2-40B4-BE49-F238E27FC236}">
                        <a16:creationId xmlns:a16="http://schemas.microsoft.com/office/drawing/2014/main" id="{05C2F1EC-BA76-7CDE-4233-416D96C80F74}"/>
                      </a:ext>
                    </a:extLst>
                  </p:cNvPr>
                  <p:cNvSpPr/>
                  <p:nvPr/>
                </p:nvSpPr>
                <p:spPr>
                  <a:xfrm>
                    <a:off x="8226154" y="5011350"/>
                    <a:ext cx="6368" cy="10459"/>
                  </a:xfrm>
                  <a:custGeom>
                    <a:avLst/>
                    <a:gdLst>
                      <a:gd name="connsiteX0" fmla="*/ 6 w 6368"/>
                      <a:gd name="connsiteY0" fmla="*/ 6281 h 10459"/>
                      <a:gd name="connsiteX1" fmla="*/ 2440 w 6368"/>
                      <a:gd name="connsiteY1" fmla="*/ 7499 h 10459"/>
                      <a:gd name="connsiteX2" fmla="*/ 2576 w 6368"/>
                      <a:gd name="connsiteY2" fmla="*/ 8446 h 10459"/>
                      <a:gd name="connsiteX3" fmla="*/ 3252 w 6368"/>
                      <a:gd name="connsiteY3" fmla="*/ 9122 h 10459"/>
                      <a:gd name="connsiteX4" fmla="*/ 3793 w 6368"/>
                      <a:gd name="connsiteY4" fmla="*/ 10069 h 10459"/>
                      <a:gd name="connsiteX5" fmla="*/ 5957 w 6368"/>
                      <a:gd name="connsiteY5" fmla="*/ 9933 h 10459"/>
                      <a:gd name="connsiteX6" fmla="*/ 6227 w 6368"/>
                      <a:gd name="connsiteY6" fmla="*/ 8446 h 10459"/>
                      <a:gd name="connsiteX7" fmla="*/ 5822 w 6368"/>
                      <a:gd name="connsiteY7" fmla="*/ 7904 h 10459"/>
                      <a:gd name="connsiteX8" fmla="*/ 5416 w 6368"/>
                      <a:gd name="connsiteY8" fmla="*/ 6552 h 10459"/>
                      <a:gd name="connsiteX9" fmla="*/ 5416 w 6368"/>
                      <a:gd name="connsiteY9" fmla="*/ 6552 h 10459"/>
                      <a:gd name="connsiteX10" fmla="*/ 5957 w 6368"/>
                      <a:gd name="connsiteY10" fmla="*/ 4523 h 10459"/>
                      <a:gd name="connsiteX11" fmla="*/ 5146 w 6368"/>
                      <a:gd name="connsiteY11" fmla="*/ 3576 h 10459"/>
                      <a:gd name="connsiteX12" fmla="*/ 5146 w 6368"/>
                      <a:gd name="connsiteY12" fmla="*/ 736 h 10459"/>
                      <a:gd name="connsiteX13" fmla="*/ 4063 w 6368"/>
                      <a:gd name="connsiteY13" fmla="*/ 465 h 10459"/>
                      <a:gd name="connsiteX14" fmla="*/ 3657 w 6368"/>
                      <a:gd name="connsiteY14" fmla="*/ 600 h 10459"/>
                      <a:gd name="connsiteX15" fmla="*/ 3252 w 6368"/>
                      <a:gd name="connsiteY15" fmla="*/ 736 h 10459"/>
                      <a:gd name="connsiteX16" fmla="*/ 1358 w 6368"/>
                      <a:gd name="connsiteY16" fmla="*/ 600 h 10459"/>
                      <a:gd name="connsiteX17" fmla="*/ 1629 w 6368"/>
                      <a:gd name="connsiteY17" fmla="*/ 2224 h 10459"/>
                      <a:gd name="connsiteX18" fmla="*/ 1358 w 6368"/>
                      <a:gd name="connsiteY18" fmla="*/ 2900 h 10459"/>
                      <a:gd name="connsiteX19" fmla="*/ 1493 w 6368"/>
                      <a:gd name="connsiteY19" fmla="*/ 3441 h 10459"/>
                      <a:gd name="connsiteX20" fmla="*/ 411 w 6368"/>
                      <a:gd name="connsiteY20" fmla="*/ 3982 h 10459"/>
                      <a:gd name="connsiteX21" fmla="*/ 141 w 6368"/>
                      <a:gd name="connsiteY21" fmla="*/ 5199 h 10459"/>
                      <a:gd name="connsiteX22" fmla="*/ 141 w 6368"/>
                      <a:gd name="connsiteY22" fmla="*/ 5605 h 10459"/>
                      <a:gd name="connsiteX23" fmla="*/ 6 w 6368"/>
                      <a:gd name="connsiteY23" fmla="*/ 6281 h 10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8" h="10459">
                        <a:moveTo>
                          <a:pt x="6" y="6281"/>
                        </a:moveTo>
                        <a:cubicBezTo>
                          <a:pt x="6" y="7499"/>
                          <a:pt x="1493" y="8040"/>
                          <a:pt x="2440" y="7499"/>
                        </a:cubicBezTo>
                        <a:cubicBezTo>
                          <a:pt x="2305" y="7769"/>
                          <a:pt x="2440" y="8175"/>
                          <a:pt x="2576" y="8446"/>
                        </a:cubicBezTo>
                        <a:cubicBezTo>
                          <a:pt x="2846" y="8851"/>
                          <a:pt x="3117" y="8716"/>
                          <a:pt x="3252" y="9122"/>
                        </a:cubicBezTo>
                        <a:cubicBezTo>
                          <a:pt x="3387" y="9528"/>
                          <a:pt x="3387" y="9798"/>
                          <a:pt x="3793" y="10069"/>
                        </a:cubicBezTo>
                        <a:cubicBezTo>
                          <a:pt x="4469" y="10610"/>
                          <a:pt x="5416" y="10610"/>
                          <a:pt x="5957" y="9933"/>
                        </a:cubicBezTo>
                        <a:cubicBezTo>
                          <a:pt x="6363" y="9663"/>
                          <a:pt x="6498" y="8987"/>
                          <a:pt x="6227" y="8446"/>
                        </a:cubicBezTo>
                        <a:cubicBezTo>
                          <a:pt x="6227" y="8175"/>
                          <a:pt x="6092" y="7904"/>
                          <a:pt x="5822" y="7904"/>
                        </a:cubicBezTo>
                        <a:cubicBezTo>
                          <a:pt x="5822" y="7499"/>
                          <a:pt x="5686" y="6958"/>
                          <a:pt x="5416" y="6552"/>
                        </a:cubicBezTo>
                        <a:cubicBezTo>
                          <a:pt x="5416" y="6552"/>
                          <a:pt x="5416" y="6552"/>
                          <a:pt x="5416" y="6552"/>
                        </a:cubicBezTo>
                        <a:cubicBezTo>
                          <a:pt x="5822" y="6011"/>
                          <a:pt x="6363" y="5334"/>
                          <a:pt x="5957" y="4523"/>
                        </a:cubicBezTo>
                        <a:cubicBezTo>
                          <a:pt x="5822" y="4253"/>
                          <a:pt x="5551" y="3576"/>
                          <a:pt x="5146" y="3576"/>
                        </a:cubicBezTo>
                        <a:cubicBezTo>
                          <a:pt x="5551" y="2764"/>
                          <a:pt x="5822" y="1412"/>
                          <a:pt x="5146" y="736"/>
                        </a:cubicBezTo>
                        <a:cubicBezTo>
                          <a:pt x="4875" y="465"/>
                          <a:pt x="4469" y="330"/>
                          <a:pt x="4063" y="465"/>
                        </a:cubicBezTo>
                        <a:cubicBezTo>
                          <a:pt x="3928" y="465"/>
                          <a:pt x="3793" y="600"/>
                          <a:pt x="3657" y="600"/>
                        </a:cubicBezTo>
                        <a:cubicBezTo>
                          <a:pt x="3387" y="736"/>
                          <a:pt x="3387" y="736"/>
                          <a:pt x="3252" y="736"/>
                        </a:cubicBezTo>
                        <a:cubicBezTo>
                          <a:pt x="3252" y="-76"/>
                          <a:pt x="1629" y="-346"/>
                          <a:pt x="1358" y="600"/>
                        </a:cubicBezTo>
                        <a:cubicBezTo>
                          <a:pt x="1223" y="1141"/>
                          <a:pt x="1629" y="1683"/>
                          <a:pt x="1629" y="2224"/>
                        </a:cubicBezTo>
                        <a:cubicBezTo>
                          <a:pt x="1493" y="2359"/>
                          <a:pt x="1358" y="2629"/>
                          <a:pt x="1358" y="2900"/>
                        </a:cubicBezTo>
                        <a:cubicBezTo>
                          <a:pt x="1358" y="3035"/>
                          <a:pt x="1358" y="3306"/>
                          <a:pt x="1493" y="3441"/>
                        </a:cubicBezTo>
                        <a:cubicBezTo>
                          <a:pt x="1223" y="3711"/>
                          <a:pt x="682" y="3711"/>
                          <a:pt x="411" y="3982"/>
                        </a:cubicBezTo>
                        <a:cubicBezTo>
                          <a:pt x="6" y="4253"/>
                          <a:pt x="-130" y="4793"/>
                          <a:pt x="141" y="5199"/>
                        </a:cubicBezTo>
                        <a:cubicBezTo>
                          <a:pt x="411" y="5605"/>
                          <a:pt x="276" y="5334"/>
                          <a:pt x="141" y="5605"/>
                        </a:cubicBezTo>
                        <a:cubicBezTo>
                          <a:pt x="6" y="5740"/>
                          <a:pt x="6" y="6011"/>
                          <a:pt x="6" y="6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4" name="Freeform: Shape 6372">
                    <a:extLst>
                      <a:ext uri="{FF2B5EF4-FFF2-40B4-BE49-F238E27FC236}">
                        <a16:creationId xmlns:a16="http://schemas.microsoft.com/office/drawing/2014/main" id="{C10C6D39-BC17-D92B-9879-3FF2D1882BE6}"/>
                      </a:ext>
                    </a:extLst>
                  </p:cNvPr>
                  <p:cNvSpPr/>
                  <p:nvPr/>
                </p:nvSpPr>
                <p:spPr>
                  <a:xfrm>
                    <a:off x="8224329" y="5018713"/>
                    <a:ext cx="2587" cy="3434"/>
                  </a:xfrm>
                  <a:custGeom>
                    <a:avLst/>
                    <a:gdLst>
                      <a:gd name="connsiteX0" fmla="*/ 883 w 2587"/>
                      <a:gd name="connsiteY0" fmla="*/ 1894 h 3434"/>
                      <a:gd name="connsiteX1" fmla="*/ 1289 w 2587"/>
                      <a:gd name="connsiteY1" fmla="*/ 3381 h 3434"/>
                      <a:gd name="connsiteX2" fmla="*/ 2236 w 2587"/>
                      <a:gd name="connsiteY2" fmla="*/ 2164 h 3434"/>
                      <a:gd name="connsiteX3" fmla="*/ 2236 w 2587"/>
                      <a:gd name="connsiteY3" fmla="*/ 2164 h 3434"/>
                      <a:gd name="connsiteX4" fmla="*/ 2507 w 2587"/>
                      <a:gd name="connsiteY4" fmla="*/ 676 h 3434"/>
                      <a:gd name="connsiteX5" fmla="*/ 1695 w 2587"/>
                      <a:gd name="connsiteY5" fmla="*/ 135 h 3434"/>
                      <a:gd name="connsiteX6" fmla="*/ 1425 w 2587"/>
                      <a:gd name="connsiteY6" fmla="*/ 135 h 3434"/>
                      <a:gd name="connsiteX7" fmla="*/ 72 w 2587"/>
                      <a:gd name="connsiteY7" fmla="*/ 541 h 3434"/>
                      <a:gd name="connsiteX8" fmla="*/ 883 w 2587"/>
                      <a:gd name="connsiteY8" fmla="*/ 1894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87" h="3434">
                        <a:moveTo>
                          <a:pt x="883" y="1894"/>
                        </a:moveTo>
                        <a:cubicBezTo>
                          <a:pt x="613" y="2435"/>
                          <a:pt x="613" y="3111"/>
                          <a:pt x="1289" y="3381"/>
                        </a:cubicBezTo>
                        <a:cubicBezTo>
                          <a:pt x="1966" y="3652"/>
                          <a:pt x="2642" y="2841"/>
                          <a:pt x="2236" y="2164"/>
                        </a:cubicBezTo>
                        <a:cubicBezTo>
                          <a:pt x="2236" y="2164"/>
                          <a:pt x="2236" y="2164"/>
                          <a:pt x="2236" y="2164"/>
                        </a:cubicBezTo>
                        <a:cubicBezTo>
                          <a:pt x="2642" y="1894"/>
                          <a:pt x="2642" y="1082"/>
                          <a:pt x="2507" y="676"/>
                        </a:cubicBezTo>
                        <a:cubicBezTo>
                          <a:pt x="2372" y="406"/>
                          <a:pt x="2101" y="135"/>
                          <a:pt x="1695" y="135"/>
                        </a:cubicBezTo>
                        <a:cubicBezTo>
                          <a:pt x="1560" y="135"/>
                          <a:pt x="1560" y="135"/>
                          <a:pt x="1425" y="135"/>
                        </a:cubicBezTo>
                        <a:cubicBezTo>
                          <a:pt x="883" y="-135"/>
                          <a:pt x="207" y="0"/>
                          <a:pt x="72" y="541"/>
                        </a:cubicBezTo>
                        <a:cubicBezTo>
                          <a:pt x="-198" y="1217"/>
                          <a:pt x="342" y="1623"/>
                          <a:pt x="883" y="18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5" name="Freeform: Shape 6373">
                    <a:extLst>
                      <a:ext uri="{FF2B5EF4-FFF2-40B4-BE49-F238E27FC236}">
                        <a16:creationId xmlns:a16="http://schemas.microsoft.com/office/drawing/2014/main" id="{387D8623-E2B3-B0B1-F002-F24CAE2C04E8}"/>
                      </a:ext>
                    </a:extLst>
                  </p:cNvPr>
                  <p:cNvSpPr/>
                  <p:nvPr/>
                </p:nvSpPr>
                <p:spPr>
                  <a:xfrm>
                    <a:off x="8227206" y="5020286"/>
                    <a:ext cx="2334" cy="3332"/>
                  </a:xfrm>
                  <a:custGeom>
                    <a:avLst/>
                    <a:gdLst>
                      <a:gd name="connsiteX0" fmla="*/ 441 w 2334"/>
                      <a:gd name="connsiteY0" fmla="*/ 2756 h 3332"/>
                      <a:gd name="connsiteX1" fmla="*/ 1523 w 2334"/>
                      <a:gd name="connsiteY1" fmla="*/ 3297 h 3332"/>
                      <a:gd name="connsiteX2" fmla="*/ 2335 w 2334"/>
                      <a:gd name="connsiteY2" fmla="*/ 2215 h 3332"/>
                      <a:gd name="connsiteX3" fmla="*/ 1659 w 2334"/>
                      <a:gd name="connsiteY3" fmla="*/ 1268 h 3332"/>
                      <a:gd name="connsiteX4" fmla="*/ 1659 w 2334"/>
                      <a:gd name="connsiteY4" fmla="*/ 457 h 3332"/>
                      <a:gd name="connsiteX5" fmla="*/ 576 w 2334"/>
                      <a:gd name="connsiteY5" fmla="*/ 51 h 3332"/>
                      <a:gd name="connsiteX6" fmla="*/ 35 w 2334"/>
                      <a:gd name="connsiteY6" fmla="*/ 1133 h 3332"/>
                      <a:gd name="connsiteX7" fmla="*/ 306 w 2334"/>
                      <a:gd name="connsiteY7" fmla="*/ 1538 h 3332"/>
                      <a:gd name="connsiteX8" fmla="*/ 712 w 2334"/>
                      <a:gd name="connsiteY8" fmla="*/ 1809 h 3332"/>
                      <a:gd name="connsiteX9" fmla="*/ 441 w 2334"/>
                      <a:gd name="connsiteY9" fmla="*/ 2756 h 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34" h="3332">
                        <a:moveTo>
                          <a:pt x="441" y="2756"/>
                        </a:moveTo>
                        <a:cubicBezTo>
                          <a:pt x="576" y="3162"/>
                          <a:pt x="1117" y="3432"/>
                          <a:pt x="1523" y="3297"/>
                        </a:cubicBezTo>
                        <a:cubicBezTo>
                          <a:pt x="1929" y="3162"/>
                          <a:pt x="2335" y="2620"/>
                          <a:pt x="2335" y="2215"/>
                        </a:cubicBezTo>
                        <a:cubicBezTo>
                          <a:pt x="2335" y="1809"/>
                          <a:pt x="2064" y="1403"/>
                          <a:pt x="1659" y="1268"/>
                        </a:cubicBezTo>
                        <a:cubicBezTo>
                          <a:pt x="1794" y="997"/>
                          <a:pt x="1794" y="727"/>
                          <a:pt x="1659" y="457"/>
                        </a:cubicBezTo>
                        <a:cubicBezTo>
                          <a:pt x="1388" y="51"/>
                          <a:pt x="982" y="-85"/>
                          <a:pt x="576" y="51"/>
                        </a:cubicBezTo>
                        <a:cubicBezTo>
                          <a:pt x="170" y="186"/>
                          <a:pt x="-100" y="727"/>
                          <a:pt x="35" y="1133"/>
                        </a:cubicBezTo>
                        <a:cubicBezTo>
                          <a:pt x="35" y="1268"/>
                          <a:pt x="170" y="1403"/>
                          <a:pt x="306" y="1538"/>
                        </a:cubicBezTo>
                        <a:cubicBezTo>
                          <a:pt x="441" y="1674"/>
                          <a:pt x="576" y="1674"/>
                          <a:pt x="712" y="1809"/>
                        </a:cubicBezTo>
                        <a:cubicBezTo>
                          <a:pt x="441" y="2080"/>
                          <a:pt x="306" y="2485"/>
                          <a:pt x="441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6" name="Freeform: Shape 6374">
                    <a:extLst>
                      <a:ext uri="{FF2B5EF4-FFF2-40B4-BE49-F238E27FC236}">
                        <a16:creationId xmlns:a16="http://schemas.microsoft.com/office/drawing/2014/main" id="{4ADFBEC4-66C5-95E2-3F15-A4A001341B1A}"/>
                      </a:ext>
                    </a:extLst>
                  </p:cNvPr>
                  <p:cNvSpPr/>
                  <p:nvPr/>
                </p:nvSpPr>
                <p:spPr>
                  <a:xfrm>
                    <a:off x="8229727" y="5021081"/>
                    <a:ext cx="7342" cy="9195"/>
                  </a:xfrm>
                  <a:custGeom>
                    <a:avLst/>
                    <a:gdLst>
                      <a:gd name="connsiteX0" fmla="*/ 5495 w 7342"/>
                      <a:gd name="connsiteY0" fmla="*/ 8724 h 9195"/>
                      <a:gd name="connsiteX1" fmla="*/ 6036 w 7342"/>
                      <a:gd name="connsiteY1" fmla="*/ 8995 h 9195"/>
                      <a:gd name="connsiteX2" fmla="*/ 7119 w 7342"/>
                      <a:gd name="connsiteY2" fmla="*/ 8454 h 9195"/>
                      <a:gd name="connsiteX3" fmla="*/ 7254 w 7342"/>
                      <a:gd name="connsiteY3" fmla="*/ 7237 h 9195"/>
                      <a:gd name="connsiteX4" fmla="*/ 6577 w 7342"/>
                      <a:gd name="connsiteY4" fmla="*/ 6425 h 9195"/>
                      <a:gd name="connsiteX5" fmla="*/ 6983 w 7342"/>
                      <a:gd name="connsiteY5" fmla="*/ 4937 h 9195"/>
                      <a:gd name="connsiteX6" fmla="*/ 6172 w 7342"/>
                      <a:gd name="connsiteY6" fmla="*/ 3855 h 9195"/>
                      <a:gd name="connsiteX7" fmla="*/ 6172 w 7342"/>
                      <a:gd name="connsiteY7" fmla="*/ 2097 h 9195"/>
                      <a:gd name="connsiteX8" fmla="*/ 4819 w 7342"/>
                      <a:gd name="connsiteY8" fmla="*/ 1150 h 9195"/>
                      <a:gd name="connsiteX9" fmla="*/ 4143 w 7342"/>
                      <a:gd name="connsiteY9" fmla="*/ 203 h 9195"/>
                      <a:gd name="connsiteX10" fmla="*/ 2790 w 7342"/>
                      <a:gd name="connsiteY10" fmla="*/ 203 h 9195"/>
                      <a:gd name="connsiteX11" fmla="*/ 1843 w 7342"/>
                      <a:gd name="connsiteY11" fmla="*/ 879 h 9195"/>
                      <a:gd name="connsiteX12" fmla="*/ 1573 w 7342"/>
                      <a:gd name="connsiteY12" fmla="*/ 2097 h 9195"/>
                      <a:gd name="connsiteX13" fmla="*/ 1032 w 7342"/>
                      <a:gd name="connsiteY13" fmla="*/ 2908 h 9195"/>
                      <a:gd name="connsiteX14" fmla="*/ 1167 w 7342"/>
                      <a:gd name="connsiteY14" fmla="*/ 3449 h 9195"/>
                      <a:gd name="connsiteX15" fmla="*/ 626 w 7342"/>
                      <a:gd name="connsiteY15" fmla="*/ 3990 h 9195"/>
                      <a:gd name="connsiteX16" fmla="*/ 896 w 7342"/>
                      <a:gd name="connsiteY16" fmla="*/ 5884 h 9195"/>
                      <a:gd name="connsiteX17" fmla="*/ 85 w 7342"/>
                      <a:gd name="connsiteY17" fmla="*/ 7372 h 9195"/>
                      <a:gd name="connsiteX18" fmla="*/ 1843 w 7342"/>
                      <a:gd name="connsiteY18" fmla="*/ 7642 h 9195"/>
                      <a:gd name="connsiteX19" fmla="*/ 2655 w 7342"/>
                      <a:gd name="connsiteY19" fmla="*/ 8454 h 9195"/>
                      <a:gd name="connsiteX20" fmla="*/ 3602 w 7342"/>
                      <a:gd name="connsiteY20" fmla="*/ 8183 h 9195"/>
                      <a:gd name="connsiteX21" fmla="*/ 4413 w 7342"/>
                      <a:gd name="connsiteY21" fmla="*/ 8995 h 9195"/>
                      <a:gd name="connsiteX22" fmla="*/ 5495 w 7342"/>
                      <a:gd name="connsiteY22" fmla="*/ 8724 h 91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342" h="9195">
                        <a:moveTo>
                          <a:pt x="5495" y="8724"/>
                        </a:moveTo>
                        <a:cubicBezTo>
                          <a:pt x="5495" y="8995"/>
                          <a:pt x="5766" y="8995"/>
                          <a:pt x="6036" y="8995"/>
                        </a:cubicBezTo>
                        <a:cubicBezTo>
                          <a:pt x="6442" y="8995"/>
                          <a:pt x="6848" y="8860"/>
                          <a:pt x="7119" y="8454"/>
                        </a:cubicBezTo>
                        <a:cubicBezTo>
                          <a:pt x="7389" y="8048"/>
                          <a:pt x="7389" y="7642"/>
                          <a:pt x="7254" y="7237"/>
                        </a:cubicBezTo>
                        <a:cubicBezTo>
                          <a:pt x="7254" y="6966"/>
                          <a:pt x="6848" y="6560"/>
                          <a:pt x="6577" y="6425"/>
                        </a:cubicBezTo>
                        <a:cubicBezTo>
                          <a:pt x="6983" y="6154"/>
                          <a:pt x="7119" y="5343"/>
                          <a:pt x="6983" y="4937"/>
                        </a:cubicBezTo>
                        <a:cubicBezTo>
                          <a:pt x="6983" y="4396"/>
                          <a:pt x="6577" y="4125"/>
                          <a:pt x="6172" y="3855"/>
                        </a:cubicBezTo>
                        <a:cubicBezTo>
                          <a:pt x="6442" y="3314"/>
                          <a:pt x="6442" y="2502"/>
                          <a:pt x="6172" y="2097"/>
                        </a:cubicBezTo>
                        <a:cubicBezTo>
                          <a:pt x="6036" y="1555"/>
                          <a:pt x="5495" y="1014"/>
                          <a:pt x="4819" y="1150"/>
                        </a:cubicBezTo>
                        <a:cubicBezTo>
                          <a:pt x="4684" y="744"/>
                          <a:pt x="4413" y="338"/>
                          <a:pt x="4143" y="203"/>
                        </a:cubicBezTo>
                        <a:cubicBezTo>
                          <a:pt x="3737" y="-68"/>
                          <a:pt x="3196" y="-68"/>
                          <a:pt x="2790" y="203"/>
                        </a:cubicBezTo>
                        <a:cubicBezTo>
                          <a:pt x="2384" y="338"/>
                          <a:pt x="1979" y="474"/>
                          <a:pt x="1843" y="879"/>
                        </a:cubicBezTo>
                        <a:cubicBezTo>
                          <a:pt x="1708" y="1285"/>
                          <a:pt x="1843" y="1691"/>
                          <a:pt x="1573" y="2097"/>
                        </a:cubicBezTo>
                        <a:cubicBezTo>
                          <a:pt x="1302" y="2367"/>
                          <a:pt x="1032" y="2502"/>
                          <a:pt x="1032" y="2908"/>
                        </a:cubicBezTo>
                        <a:cubicBezTo>
                          <a:pt x="1032" y="3179"/>
                          <a:pt x="1032" y="3314"/>
                          <a:pt x="1167" y="3449"/>
                        </a:cubicBezTo>
                        <a:cubicBezTo>
                          <a:pt x="896" y="3449"/>
                          <a:pt x="761" y="3855"/>
                          <a:pt x="626" y="3990"/>
                        </a:cubicBezTo>
                        <a:cubicBezTo>
                          <a:pt x="220" y="4667"/>
                          <a:pt x="626" y="5343"/>
                          <a:pt x="896" y="5884"/>
                        </a:cubicBezTo>
                        <a:cubicBezTo>
                          <a:pt x="220" y="5884"/>
                          <a:pt x="-186" y="6695"/>
                          <a:pt x="85" y="7372"/>
                        </a:cubicBezTo>
                        <a:cubicBezTo>
                          <a:pt x="220" y="8319"/>
                          <a:pt x="1167" y="8048"/>
                          <a:pt x="1843" y="7642"/>
                        </a:cubicBezTo>
                        <a:cubicBezTo>
                          <a:pt x="1843" y="8048"/>
                          <a:pt x="2249" y="8319"/>
                          <a:pt x="2655" y="8454"/>
                        </a:cubicBezTo>
                        <a:cubicBezTo>
                          <a:pt x="2925" y="8454"/>
                          <a:pt x="3331" y="8319"/>
                          <a:pt x="3602" y="8183"/>
                        </a:cubicBezTo>
                        <a:cubicBezTo>
                          <a:pt x="3602" y="8589"/>
                          <a:pt x="4007" y="8995"/>
                          <a:pt x="4413" y="8995"/>
                        </a:cubicBezTo>
                        <a:cubicBezTo>
                          <a:pt x="4684" y="9401"/>
                          <a:pt x="5225" y="9130"/>
                          <a:pt x="5495" y="87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7" name="Freeform: Shape 6375">
                    <a:extLst>
                      <a:ext uri="{FF2B5EF4-FFF2-40B4-BE49-F238E27FC236}">
                        <a16:creationId xmlns:a16="http://schemas.microsoft.com/office/drawing/2014/main" id="{7B87B08C-89FF-8D18-447F-7D0EA1409BBC}"/>
                      </a:ext>
                    </a:extLst>
                  </p:cNvPr>
                  <p:cNvSpPr/>
                  <p:nvPr/>
                </p:nvSpPr>
                <p:spPr>
                  <a:xfrm>
                    <a:off x="8237014" y="5024665"/>
                    <a:ext cx="2575" cy="4214"/>
                  </a:xfrm>
                  <a:custGeom>
                    <a:avLst/>
                    <a:gdLst>
                      <a:gd name="connsiteX0" fmla="*/ 1319 w 2575"/>
                      <a:gd name="connsiteY0" fmla="*/ 0 h 4214"/>
                      <a:gd name="connsiteX1" fmla="*/ 778 w 2575"/>
                      <a:gd name="connsiteY1" fmla="*/ 541 h 4214"/>
                      <a:gd name="connsiteX2" fmla="*/ 102 w 2575"/>
                      <a:gd name="connsiteY2" fmla="*/ 1217 h 4214"/>
                      <a:gd name="connsiteX3" fmla="*/ 102 w 2575"/>
                      <a:gd name="connsiteY3" fmla="*/ 2029 h 4214"/>
                      <a:gd name="connsiteX4" fmla="*/ 507 w 2575"/>
                      <a:gd name="connsiteY4" fmla="*/ 2570 h 4214"/>
                      <a:gd name="connsiteX5" fmla="*/ 237 w 2575"/>
                      <a:gd name="connsiteY5" fmla="*/ 3111 h 4214"/>
                      <a:gd name="connsiteX6" fmla="*/ 507 w 2575"/>
                      <a:gd name="connsiteY6" fmla="*/ 4058 h 4214"/>
                      <a:gd name="connsiteX7" fmla="*/ 1589 w 2575"/>
                      <a:gd name="connsiteY7" fmla="*/ 4058 h 4214"/>
                      <a:gd name="connsiteX8" fmla="*/ 1860 w 2575"/>
                      <a:gd name="connsiteY8" fmla="*/ 2841 h 4214"/>
                      <a:gd name="connsiteX9" fmla="*/ 2266 w 2575"/>
                      <a:gd name="connsiteY9" fmla="*/ 541 h 4214"/>
                      <a:gd name="connsiteX10" fmla="*/ 1319 w 2575"/>
                      <a:gd name="connsiteY10" fmla="*/ 0 h 4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5" h="4214">
                        <a:moveTo>
                          <a:pt x="1319" y="0"/>
                        </a:moveTo>
                        <a:cubicBezTo>
                          <a:pt x="1048" y="0"/>
                          <a:pt x="778" y="271"/>
                          <a:pt x="778" y="541"/>
                        </a:cubicBezTo>
                        <a:cubicBezTo>
                          <a:pt x="507" y="677"/>
                          <a:pt x="237" y="947"/>
                          <a:pt x="102" y="1217"/>
                        </a:cubicBezTo>
                        <a:cubicBezTo>
                          <a:pt x="-34" y="1488"/>
                          <a:pt x="-34" y="1758"/>
                          <a:pt x="102" y="2029"/>
                        </a:cubicBezTo>
                        <a:cubicBezTo>
                          <a:pt x="237" y="2164"/>
                          <a:pt x="372" y="2435"/>
                          <a:pt x="507" y="2570"/>
                        </a:cubicBezTo>
                        <a:cubicBezTo>
                          <a:pt x="372" y="2705"/>
                          <a:pt x="237" y="2976"/>
                          <a:pt x="237" y="3111"/>
                        </a:cubicBezTo>
                        <a:cubicBezTo>
                          <a:pt x="102" y="3517"/>
                          <a:pt x="237" y="3787"/>
                          <a:pt x="507" y="4058"/>
                        </a:cubicBezTo>
                        <a:cubicBezTo>
                          <a:pt x="778" y="4328"/>
                          <a:pt x="1183" y="4193"/>
                          <a:pt x="1589" y="4058"/>
                        </a:cubicBezTo>
                        <a:cubicBezTo>
                          <a:pt x="1860" y="3787"/>
                          <a:pt x="1995" y="3247"/>
                          <a:pt x="1860" y="2841"/>
                        </a:cubicBezTo>
                        <a:cubicBezTo>
                          <a:pt x="2807" y="2570"/>
                          <a:pt x="2672" y="1082"/>
                          <a:pt x="2266" y="541"/>
                        </a:cubicBezTo>
                        <a:cubicBezTo>
                          <a:pt x="2130" y="135"/>
                          <a:pt x="1725" y="0"/>
                          <a:pt x="131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8" name="Freeform: Shape 6376">
                    <a:extLst>
                      <a:ext uri="{FF2B5EF4-FFF2-40B4-BE49-F238E27FC236}">
                        <a16:creationId xmlns:a16="http://schemas.microsoft.com/office/drawing/2014/main" id="{2EA33274-8740-E4C7-10B4-8A965F099EDB}"/>
                      </a:ext>
                    </a:extLst>
                  </p:cNvPr>
                  <p:cNvSpPr/>
                  <p:nvPr/>
                </p:nvSpPr>
                <p:spPr>
                  <a:xfrm>
                    <a:off x="8223027" y="5033728"/>
                    <a:ext cx="2049" cy="3381"/>
                  </a:xfrm>
                  <a:custGeom>
                    <a:avLst/>
                    <a:gdLst>
                      <a:gd name="connsiteX0" fmla="*/ 968 w 2049"/>
                      <a:gd name="connsiteY0" fmla="*/ 3382 h 3381"/>
                      <a:gd name="connsiteX1" fmla="*/ 2050 w 2049"/>
                      <a:gd name="connsiteY1" fmla="*/ 2435 h 3381"/>
                      <a:gd name="connsiteX2" fmla="*/ 1779 w 2049"/>
                      <a:gd name="connsiteY2" fmla="*/ 1758 h 3381"/>
                      <a:gd name="connsiteX3" fmla="*/ 1915 w 2049"/>
                      <a:gd name="connsiteY3" fmla="*/ 1488 h 3381"/>
                      <a:gd name="connsiteX4" fmla="*/ 1915 w 2049"/>
                      <a:gd name="connsiteY4" fmla="*/ 406 h 3381"/>
                      <a:gd name="connsiteX5" fmla="*/ 1103 w 2049"/>
                      <a:gd name="connsiteY5" fmla="*/ 0 h 3381"/>
                      <a:gd name="connsiteX6" fmla="*/ 698 w 2049"/>
                      <a:gd name="connsiteY6" fmla="*/ 406 h 3381"/>
                      <a:gd name="connsiteX7" fmla="*/ 562 w 2049"/>
                      <a:gd name="connsiteY7" fmla="*/ 541 h 3381"/>
                      <a:gd name="connsiteX8" fmla="*/ 698 w 2049"/>
                      <a:gd name="connsiteY8" fmla="*/ 1353 h 3381"/>
                      <a:gd name="connsiteX9" fmla="*/ 21 w 2049"/>
                      <a:gd name="connsiteY9" fmla="*/ 2299 h 3381"/>
                      <a:gd name="connsiteX10" fmla="*/ 968 w 2049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49" h="3381">
                        <a:moveTo>
                          <a:pt x="968" y="3382"/>
                        </a:moveTo>
                        <a:cubicBezTo>
                          <a:pt x="1509" y="3382"/>
                          <a:pt x="1915" y="2976"/>
                          <a:pt x="2050" y="2435"/>
                        </a:cubicBezTo>
                        <a:cubicBezTo>
                          <a:pt x="2050" y="2164"/>
                          <a:pt x="1915" y="1893"/>
                          <a:pt x="1779" y="1758"/>
                        </a:cubicBezTo>
                        <a:cubicBezTo>
                          <a:pt x="1779" y="1623"/>
                          <a:pt x="1915" y="1623"/>
                          <a:pt x="1915" y="1488"/>
                        </a:cubicBezTo>
                        <a:cubicBezTo>
                          <a:pt x="2050" y="1217"/>
                          <a:pt x="2050" y="676"/>
                          <a:pt x="1915" y="406"/>
                        </a:cubicBezTo>
                        <a:cubicBezTo>
                          <a:pt x="1779" y="135"/>
                          <a:pt x="1374" y="0"/>
                          <a:pt x="1103" y="0"/>
                        </a:cubicBezTo>
                        <a:cubicBezTo>
                          <a:pt x="968" y="0"/>
                          <a:pt x="698" y="270"/>
                          <a:pt x="698" y="406"/>
                        </a:cubicBezTo>
                        <a:cubicBezTo>
                          <a:pt x="698" y="406"/>
                          <a:pt x="698" y="406"/>
                          <a:pt x="562" y="541"/>
                        </a:cubicBezTo>
                        <a:cubicBezTo>
                          <a:pt x="427" y="812"/>
                          <a:pt x="562" y="1082"/>
                          <a:pt x="698" y="1353"/>
                        </a:cubicBezTo>
                        <a:cubicBezTo>
                          <a:pt x="292" y="1488"/>
                          <a:pt x="21" y="1893"/>
                          <a:pt x="21" y="2299"/>
                        </a:cubicBezTo>
                        <a:cubicBezTo>
                          <a:pt x="-114" y="2976"/>
                          <a:pt x="427" y="3382"/>
                          <a:pt x="968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39" name="Freeform: Shape 6377">
                    <a:extLst>
                      <a:ext uri="{FF2B5EF4-FFF2-40B4-BE49-F238E27FC236}">
                        <a16:creationId xmlns:a16="http://schemas.microsoft.com/office/drawing/2014/main" id="{15AFEFE5-41BA-EF40-B840-B4E11DFD0F70}"/>
                      </a:ext>
                    </a:extLst>
                  </p:cNvPr>
                  <p:cNvSpPr/>
                  <p:nvPr/>
                </p:nvSpPr>
                <p:spPr>
                  <a:xfrm>
                    <a:off x="8232111" y="5030446"/>
                    <a:ext cx="1732" cy="2658"/>
                  </a:xfrm>
                  <a:custGeom>
                    <a:avLst/>
                    <a:gdLst>
                      <a:gd name="connsiteX0" fmla="*/ 406 w 1732"/>
                      <a:gd name="connsiteY0" fmla="*/ 2334 h 2658"/>
                      <a:gd name="connsiteX1" fmla="*/ 1488 w 1732"/>
                      <a:gd name="connsiteY1" fmla="*/ 2470 h 2658"/>
                      <a:gd name="connsiteX2" fmla="*/ 1353 w 1732"/>
                      <a:gd name="connsiteY2" fmla="*/ 1253 h 2658"/>
                      <a:gd name="connsiteX3" fmla="*/ 947 w 1732"/>
                      <a:gd name="connsiteY3" fmla="*/ 35 h 2658"/>
                      <a:gd name="connsiteX4" fmla="*/ 270 w 1732"/>
                      <a:gd name="connsiteY4" fmla="*/ 576 h 2658"/>
                      <a:gd name="connsiteX5" fmla="*/ 270 w 1732"/>
                      <a:gd name="connsiteY5" fmla="*/ 711 h 2658"/>
                      <a:gd name="connsiteX6" fmla="*/ 0 w 1732"/>
                      <a:gd name="connsiteY6" fmla="*/ 1117 h 2658"/>
                      <a:gd name="connsiteX7" fmla="*/ 135 w 1732"/>
                      <a:gd name="connsiteY7" fmla="*/ 1523 h 2658"/>
                      <a:gd name="connsiteX8" fmla="*/ 270 w 1732"/>
                      <a:gd name="connsiteY8" fmla="*/ 1658 h 2658"/>
                      <a:gd name="connsiteX9" fmla="*/ 270 w 1732"/>
                      <a:gd name="connsiteY9" fmla="*/ 2064 h 2658"/>
                      <a:gd name="connsiteX10" fmla="*/ 406 w 1732"/>
                      <a:gd name="connsiteY10" fmla="*/ 2334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2" h="2658">
                        <a:moveTo>
                          <a:pt x="406" y="2334"/>
                        </a:moveTo>
                        <a:cubicBezTo>
                          <a:pt x="541" y="2740"/>
                          <a:pt x="1082" y="2740"/>
                          <a:pt x="1488" y="2470"/>
                        </a:cubicBezTo>
                        <a:cubicBezTo>
                          <a:pt x="1893" y="2064"/>
                          <a:pt x="1758" y="1523"/>
                          <a:pt x="1353" y="1253"/>
                        </a:cubicBezTo>
                        <a:cubicBezTo>
                          <a:pt x="1488" y="847"/>
                          <a:pt x="1488" y="306"/>
                          <a:pt x="947" y="35"/>
                        </a:cubicBezTo>
                        <a:cubicBezTo>
                          <a:pt x="541" y="-100"/>
                          <a:pt x="135" y="170"/>
                          <a:pt x="270" y="576"/>
                        </a:cubicBezTo>
                        <a:cubicBezTo>
                          <a:pt x="270" y="576"/>
                          <a:pt x="270" y="711"/>
                          <a:pt x="270" y="711"/>
                        </a:cubicBezTo>
                        <a:cubicBezTo>
                          <a:pt x="135" y="847"/>
                          <a:pt x="135" y="1117"/>
                          <a:pt x="0" y="1117"/>
                        </a:cubicBezTo>
                        <a:cubicBezTo>
                          <a:pt x="0" y="1253"/>
                          <a:pt x="0" y="1388"/>
                          <a:pt x="135" y="1523"/>
                        </a:cubicBezTo>
                        <a:cubicBezTo>
                          <a:pt x="135" y="1523"/>
                          <a:pt x="270" y="1523"/>
                          <a:pt x="270" y="1658"/>
                        </a:cubicBezTo>
                        <a:cubicBezTo>
                          <a:pt x="406" y="1793"/>
                          <a:pt x="270" y="1929"/>
                          <a:pt x="270" y="2064"/>
                        </a:cubicBezTo>
                        <a:cubicBezTo>
                          <a:pt x="270" y="2199"/>
                          <a:pt x="270" y="2199"/>
                          <a:pt x="406" y="23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0" name="Freeform: Shape 6378">
                    <a:extLst>
                      <a:ext uri="{FF2B5EF4-FFF2-40B4-BE49-F238E27FC236}">
                        <a16:creationId xmlns:a16="http://schemas.microsoft.com/office/drawing/2014/main" id="{F65AC642-5096-20E0-30F1-3B1EEACE825F}"/>
                      </a:ext>
                    </a:extLst>
                  </p:cNvPr>
                  <p:cNvSpPr/>
                  <p:nvPr/>
                </p:nvSpPr>
                <p:spPr>
                  <a:xfrm>
                    <a:off x="8221899" y="5025864"/>
                    <a:ext cx="19481" cy="21056"/>
                  </a:xfrm>
                  <a:custGeom>
                    <a:avLst/>
                    <a:gdLst>
                      <a:gd name="connsiteX0" fmla="*/ 9130 w 19481"/>
                      <a:gd name="connsiteY0" fmla="*/ 18685 h 21056"/>
                      <a:gd name="connsiteX1" fmla="*/ 9807 w 19481"/>
                      <a:gd name="connsiteY1" fmla="*/ 19090 h 21056"/>
                      <a:gd name="connsiteX2" fmla="*/ 9942 w 19481"/>
                      <a:gd name="connsiteY2" fmla="*/ 19090 h 21056"/>
                      <a:gd name="connsiteX3" fmla="*/ 9807 w 19481"/>
                      <a:gd name="connsiteY3" fmla="*/ 20173 h 21056"/>
                      <a:gd name="connsiteX4" fmla="*/ 11294 w 19481"/>
                      <a:gd name="connsiteY4" fmla="*/ 20984 h 21056"/>
                      <a:gd name="connsiteX5" fmla="*/ 12106 w 19481"/>
                      <a:gd name="connsiteY5" fmla="*/ 19496 h 21056"/>
                      <a:gd name="connsiteX6" fmla="*/ 11565 w 19481"/>
                      <a:gd name="connsiteY6" fmla="*/ 18685 h 21056"/>
                      <a:gd name="connsiteX7" fmla="*/ 11835 w 19481"/>
                      <a:gd name="connsiteY7" fmla="*/ 17873 h 21056"/>
                      <a:gd name="connsiteX8" fmla="*/ 11565 w 19481"/>
                      <a:gd name="connsiteY8" fmla="*/ 16926 h 21056"/>
                      <a:gd name="connsiteX9" fmla="*/ 11835 w 19481"/>
                      <a:gd name="connsiteY9" fmla="*/ 16250 h 21056"/>
                      <a:gd name="connsiteX10" fmla="*/ 12917 w 19481"/>
                      <a:gd name="connsiteY10" fmla="*/ 15438 h 21056"/>
                      <a:gd name="connsiteX11" fmla="*/ 12917 w 19481"/>
                      <a:gd name="connsiteY11" fmla="*/ 14627 h 21056"/>
                      <a:gd name="connsiteX12" fmla="*/ 14270 w 19481"/>
                      <a:gd name="connsiteY12" fmla="*/ 13815 h 21056"/>
                      <a:gd name="connsiteX13" fmla="*/ 14405 w 19481"/>
                      <a:gd name="connsiteY13" fmla="*/ 12057 h 21056"/>
                      <a:gd name="connsiteX14" fmla="*/ 14676 w 19481"/>
                      <a:gd name="connsiteY14" fmla="*/ 12057 h 21056"/>
                      <a:gd name="connsiteX15" fmla="*/ 14947 w 19481"/>
                      <a:gd name="connsiteY15" fmla="*/ 13139 h 21056"/>
                      <a:gd name="connsiteX16" fmla="*/ 15487 w 19481"/>
                      <a:gd name="connsiteY16" fmla="*/ 13410 h 21056"/>
                      <a:gd name="connsiteX17" fmla="*/ 16164 w 19481"/>
                      <a:gd name="connsiteY17" fmla="*/ 13410 h 21056"/>
                      <a:gd name="connsiteX18" fmla="*/ 17517 w 19481"/>
                      <a:gd name="connsiteY18" fmla="*/ 14086 h 21056"/>
                      <a:gd name="connsiteX19" fmla="*/ 18193 w 19481"/>
                      <a:gd name="connsiteY19" fmla="*/ 12733 h 21056"/>
                      <a:gd name="connsiteX20" fmla="*/ 18599 w 19481"/>
                      <a:gd name="connsiteY20" fmla="*/ 12327 h 21056"/>
                      <a:gd name="connsiteX21" fmla="*/ 19004 w 19481"/>
                      <a:gd name="connsiteY21" fmla="*/ 11516 h 21056"/>
                      <a:gd name="connsiteX22" fmla="*/ 18734 w 19481"/>
                      <a:gd name="connsiteY22" fmla="*/ 10434 h 21056"/>
                      <a:gd name="connsiteX23" fmla="*/ 19004 w 19481"/>
                      <a:gd name="connsiteY23" fmla="*/ 7593 h 21056"/>
                      <a:gd name="connsiteX24" fmla="*/ 18328 w 19481"/>
                      <a:gd name="connsiteY24" fmla="*/ 7187 h 21056"/>
                      <a:gd name="connsiteX25" fmla="*/ 18057 w 19481"/>
                      <a:gd name="connsiteY25" fmla="*/ 6511 h 21056"/>
                      <a:gd name="connsiteX26" fmla="*/ 17246 w 19481"/>
                      <a:gd name="connsiteY26" fmla="*/ 5700 h 21056"/>
                      <a:gd name="connsiteX27" fmla="*/ 17922 w 19481"/>
                      <a:gd name="connsiteY27" fmla="*/ 4753 h 21056"/>
                      <a:gd name="connsiteX28" fmla="*/ 17517 w 19481"/>
                      <a:gd name="connsiteY28" fmla="*/ 3806 h 21056"/>
                      <a:gd name="connsiteX29" fmla="*/ 16029 w 19481"/>
                      <a:gd name="connsiteY29" fmla="*/ 4482 h 21056"/>
                      <a:gd name="connsiteX30" fmla="*/ 15082 w 19481"/>
                      <a:gd name="connsiteY30" fmla="*/ 4077 h 21056"/>
                      <a:gd name="connsiteX31" fmla="*/ 13594 w 19481"/>
                      <a:gd name="connsiteY31" fmla="*/ 4753 h 21056"/>
                      <a:gd name="connsiteX32" fmla="*/ 12512 w 19481"/>
                      <a:gd name="connsiteY32" fmla="*/ 5429 h 21056"/>
                      <a:gd name="connsiteX33" fmla="*/ 12512 w 19481"/>
                      <a:gd name="connsiteY33" fmla="*/ 6511 h 21056"/>
                      <a:gd name="connsiteX34" fmla="*/ 11294 w 19481"/>
                      <a:gd name="connsiteY34" fmla="*/ 7728 h 21056"/>
                      <a:gd name="connsiteX35" fmla="*/ 11700 w 19481"/>
                      <a:gd name="connsiteY35" fmla="*/ 9352 h 21056"/>
                      <a:gd name="connsiteX36" fmla="*/ 11700 w 19481"/>
                      <a:gd name="connsiteY36" fmla="*/ 9893 h 21056"/>
                      <a:gd name="connsiteX37" fmla="*/ 10618 w 19481"/>
                      <a:gd name="connsiteY37" fmla="*/ 9622 h 21056"/>
                      <a:gd name="connsiteX38" fmla="*/ 10618 w 19481"/>
                      <a:gd name="connsiteY38" fmla="*/ 8134 h 21056"/>
                      <a:gd name="connsiteX39" fmla="*/ 9807 w 19481"/>
                      <a:gd name="connsiteY39" fmla="*/ 7458 h 21056"/>
                      <a:gd name="connsiteX40" fmla="*/ 9401 w 19481"/>
                      <a:gd name="connsiteY40" fmla="*/ 6376 h 21056"/>
                      <a:gd name="connsiteX41" fmla="*/ 9265 w 19481"/>
                      <a:gd name="connsiteY41" fmla="*/ 5158 h 21056"/>
                      <a:gd name="connsiteX42" fmla="*/ 7778 w 19481"/>
                      <a:gd name="connsiteY42" fmla="*/ 5023 h 21056"/>
                      <a:gd name="connsiteX43" fmla="*/ 7507 w 19481"/>
                      <a:gd name="connsiteY43" fmla="*/ 4482 h 21056"/>
                      <a:gd name="connsiteX44" fmla="*/ 7101 w 19481"/>
                      <a:gd name="connsiteY44" fmla="*/ 4212 h 21056"/>
                      <a:gd name="connsiteX45" fmla="*/ 7372 w 19481"/>
                      <a:gd name="connsiteY45" fmla="*/ 3535 h 21056"/>
                      <a:gd name="connsiteX46" fmla="*/ 6831 w 19481"/>
                      <a:gd name="connsiteY46" fmla="*/ 2588 h 21056"/>
                      <a:gd name="connsiteX47" fmla="*/ 7101 w 19481"/>
                      <a:gd name="connsiteY47" fmla="*/ 424 h 21056"/>
                      <a:gd name="connsiteX48" fmla="*/ 5749 w 19481"/>
                      <a:gd name="connsiteY48" fmla="*/ 289 h 21056"/>
                      <a:gd name="connsiteX49" fmla="*/ 4396 w 19481"/>
                      <a:gd name="connsiteY49" fmla="*/ 424 h 21056"/>
                      <a:gd name="connsiteX50" fmla="*/ 4261 w 19481"/>
                      <a:gd name="connsiteY50" fmla="*/ 1236 h 21056"/>
                      <a:gd name="connsiteX51" fmla="*/ 4396 w 19481"/>
                      <a:gd name="connsiteY51" fmla="*/ 1507 h 21056"/>
                      <a:gd name="connsiteX52" fmla="*/ 3720 w 19481"/>
                      <a:gd name="connsiteY52" fmla="*/ 3130 h 21056"/>
                      <a:gd name="connsiteX53" fmla="*/ 4531 w 19481"/>
                      <a:gd name="connsiteY53" fmla="*/ 3806 h 21056"/>
                      <a:gd name="connsiteX54" fmla="*/ 5614 w 19481"/>
                      <a:gd name="connsiteY54" fmla="*/ 3671 h 21056"/>
                      <a:gd name="connsiteX55" fmla="*/ 5749 w 19481"/>
                      <a:gd name="connsiteY55" fmla="*/ 3806 h 21056"/>
                      <a:gd name="connsiteX56" fmla="*/ 5884 w 19481"/>
                      <a:gd name="connsiteY56" fmla="*/ 3806 h 21056"/>
                      <a:gd name="connsiteX57" fmla="*/ 5884 w 19481"/>
                      <a:gd name="connsiteY57" fmla="*/ 3806 h 21056"/>
                      <a:gd name="connsiteX58" fmla="*/ 5614 w 19481"/>
                      <a:gd name="connsiteY58" fmla="*/ 3806 h 21056"/>
                      <a:gd name="connsiteX59" fmla="*/ 4802 w 19481"/>
                      <a:gd name="connsiteY59" fmla="*/ 4212 h 21056"/>
                      <a:gd name="connsiteX60" fmla="*/ 4396 w 19481"/>
                      <a:gd name="connsiteY60" fmla="*/ 5158 h 21056"/>
                      <a:gd name="connsiteX61" fmla="*/ 4531 w 19481"/>
                      <a:gd name="connsiteY61" fmla="*/ 5564 h 21056"/>
                      <a:gd name="connsiteX62" fmla="*/ 3855 w 19481"/>
                      <a:gd name="connsiteY62" fmla="*/ 6105 h 21056"/>
                      <a:gd name="connsiteX63" fmla="*/ 3720 w 19481"/>
                      <a:gd name="connsiteY63" fmla="*/ 6647 h 21056"/>
                      <a:gd name="connsiteX64" fmla="*/ 3720 w 19481"/>
                      <a:gd name="connsiteY64" fmla="*/ 7323 h 21056"/>
                      <a:gd name="connsiteX65" fmla="*/ 3449 w 19481"/>
                      <a:gd name="connsiteY65" fmla="*/ 8675 h 21056"/>
                      <a:gd name="connsiteX66" fmla="*/ 4396 w 19481"/>
                      <a:gd name="connsiteY66" fmla="*/ 9757 h 21056"/>
                      <a:gd name="connsiteX67" fmla="*/ 4261 w 19481"/>
                      <a:gd name="connsiteY67" fmla="*/ 9893 h 21056"/>
                      <a:gd name="connsiteX68" fmla="*/ 4125 w 19481"/>
                      <a:gd name="connsiteY68" fmla="*/ 10434 h 21056"/>
                      <a:gd name="connsiteX69" fmla="*/ 4531 w 19481"/>
                      <a:gd name="connsiteY69" fmla="*/ 11245 h 21056"/>
                      <a:gd name="connsiteX70" fmla="*/ 4125 w 19481"/>
                      <a:gd name="connsiteY70" fmla="*/ 12057 h 21056"/>
                      <a:gd name="connsiteX71" fmla="*/ 3990 w 19481"/>
                      <a:gd name="connsiteY71" fmla="*/ 12598 h 21056"/>
                      <a:gd name="connsiteX72" fmla="*/ 3855 w 19481"/>
                      <a:gd name="connsiteY72" fmla="*/ 12868 h 21056"/>
                      <a:gd name="connsiteX73" fmla="*/ 3585 w 19481"/>
                      <a:gd name="connsiteY73" fmla="*/ 12598 h 21056"/>
                      <a:gd name="connsiteX74" fmla="*/ 2502 w 19481"/>
                      <a:gd name="connsiteY74" fmla="*/ 12598 h 21056"/>
                      <a:gd name="connsiteX75" fmla="*/ 609 w 19481"/>
                      <a:gd name="connsiteY75" fmla="*/ 11651 h 21056"/>
                      <a:gd name="connsiteX76" fmla="*/ 609 w 19481"/>
                      <a:gd name="connsiteY76" fmla="*/ 13410 h 21056"/>
                      <a:gd name="connsiteX77" fmla="*/ 474 w 19481"/>
                      <a:gd name="connsiteY77" fmla="*/ 15033 h 21056"/>
                      <a:gd name="connsiteX78" fmla="*/ 2367 w 19481"/>
                      <a:gd name="connsiteY78" fmla="*/ 15168 h 21056"/>
                      <a:gd name="connsiteX79" fmla="*/ 3314 w 19481"/>
                      <a:gd name="connsiteY79" fmla="*/ 15709 h 21056"/>
                      <a:gd name="connsiteX80" fmla="*/ 4261 w 19481"/>
                      <a:gd name="connsiteY80" fmla="*/ 14762 h 21056"/>
                      <a:gd name="connsiteX81" fmla="*/ 5072 w 19481"/>
                      <a:gd name="connsiteY81" fmla="*/ 15168 h 21056"/>
                      <a:gd name="connsiteX82" fmla="*/ 5749 w 19481"/>
                      <a:gd name="connsiteY82" fmla="*/ 15168 h 21056"/>
                      <a:gd name="connsiteX83" fmla="*/ 5749 w 19481"/>
                      <a:gd name="connsiteY83" fmla="*/ 16115 h 21056"/>
                      <a:gd name="connsiteX84" fmla="*/ 6966 w 19481"/>
                      <a:gd name="connsiteY84" fmla="*/ 16656 h 21056"/>
                      <a:gd name="connsiteX85" fmla="*/ 8724 w 19481"/>
                      <a:gd name="connsiteY85" fmla="*/ 17467 h 21056"/>
                      <a:gd name="connsiteX86" fmla="*/ 9130 w 19481"/>
                      <a:gd name="connsiteY86" fmla="*/ 18685 h 21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481" h="21056">
                        <a:moveTo>
                          <a:pt x="9130" y="18685"/>
                        </a:moveTo>
                        <a:cubicBezTo>
                          <a:pt x="9265" y="18820"/>
                          <a:pt x="9536" y="18955"/>
                          <a:pt x="9807" y="19090"/>
                        </a:cubicBezTo>
                        <a:cubicBezTo>
                          <a:pt x="9807" y="19090"/>
                          <a:pt x="9942" y="19090"/>
                          <a:pt x="9942" y="19090"/>
                        </a:cubicBezTo>
                        <a:cubicBezTo>
                          <a:pt x="9671" y="19361"/>
                          <a:pt x="9671" y="19902"/>
                          <a:pt x="9807" y="20173"/>
                        </a:cubicBezTo>
                        <a:cubicBezTo>
                          <a:pt x="10077" y="20713"/>
                          <a:pt x="10754" y="21255"/>
                          <a:pt x="11294" y="20984"/>
                        </a:cubicBezTo>
                        <a:cubicBezTo>
                          <a:pt x="11835" y="20713"/>
                          <a:pt x="12106" y="20037"/>
                          <a:pt x="12106" y="19496"/>
                        </a:cubicBezTo>
                        <a:cubicBezTo>
                          <a:pt x="12106" y="19361"/>
                          <a:pt x="11835" y="18820"/>
                          <a:pt x="11565" y="18685"/>
                        </a:cubicBezTo>
                        <a:cubicBezTo>
                          <a:pt x="11700" y="18414"/>
                          <a:pt x="11835" y="18144"/>
                          <a:pt x="11835" y="17873"/>
                        </a:cubicBezTo>
                        <a:cubicBezTo>
                          <a:pt x="11835" y="17467"/>
                          <a:pt x="11835" y="17062"/>
                          <a:pt x="11565" y="16926"/>
                        </a:cubicBezTo>
                        <a:cubicBezTo>
                          <a:pt x="11700" y="16791"/>
                          <a:pt x="11835" y="16385"/>
                          <a:pt x="11835" y="16250"/>
                        </a:cubicBezTo>
                        <a:cubicBezTo>
                          <a:pt x="12241" y="16250"/>
                          <a:pt x="12647" y="15844"/>
                          <a:pt x="12917" y="15438"/>
                        </a:cubicBezTo>
                        <a:cubicBezTo>
                          <a:pt x="13053" y="15168"/>
                          <a:pt x="13053" y="14897"/>
                          <a:pt x="12917" y="14627"/>
                        </a:cubicBezTo>
                        <a:cubicBezTo>
                          <a:pt x="13323" y="14897"/>
                          <a:pt x="14000" y="14221"/>
                          <a:pt x="14270" y="13815"/>
                        </a:cubicBezTo>
                        <a:cubicBezTo>
                          <a:pt x="14541" y="13410"/>
                          <a:pt x="14676" y="12598"/>
                          <a:pt x="14405" y="12057"/>
                        </a:cubicBezTo>
                        <a:cubicBezTo>
                          <a:pt x="14541" y="12057"/>
                          <a:pt x="14541" y="12057"/>
                          <a:pt x="14676" y="12057"/>
                        </a:cubicBezTo>
                        <a:cubicBezTo>
                          <a:pt x="14541" y="12463"/>
                          <a:pt x="14676" y="12868"/>
                          <a:pt x="14947" y="13139"/>
                        </a:cubicBezTo>
                        <a:cubicBezTo>
                          <a:pt x="15082" y="13274"/>
                          <a:pt x="15217" y="13410"/>
                          <a:pt x="15487" y="13410"/>
                        </a:cubicBezTo>
                        <a:cubicBezTo>
                          <a:pt x="15758" y="13410"/>
                          <a:pt x="15893" y="13545"/>
                          <a:pt x="16164" y="13410"/>
                        </a:cubicBezTo>
                        <a:cubicBezTo>
                          <a:pt x="16164" y="13950"/>
                          <a:pt x="17111" y="14221"/>
                          <a:pt x="17517" y="14086"/>
                        </a:cubicBezTo>
                        <a:cubicBezTo>
                          <a:pt x="18193" y="13950"/>
                          <a:pt x="18734" y="13274"/>
                          <a:pt x="18193" y="12733"/>
                        </a:cubicBezTo>
                        <a:cubicBezTo>
                          <a:pt x="18328" y="12598"/>
                          <a:pt x="18463" y="12463"/>
                          <a:pt x="18599" y="12327"/>
                        </a:cubicBezTo>
                        <a:cubicBezTo>
                          <a:pt x="18734" y="12057"/>
                          <a:pt x="18869" y="11787"/>
                          <a:pt x="19004" y="11516"/>
                        </a:cubicBezTo>
                        <a:cubicBezTo>
                          <a:pt x="19004" y="11245"/>
                          <a:pt x="19004" y="10704"/>
                          <a:pt x="18734" y="10434"/>
                        </a:cubicBezTo>
                        <a:cubicBezTo>
                          <a:pt x="19680" y="9893"/>
                          <a:pt x="19680" y="8405"/>
                          <a:pt x="19004" y="7593"/>
                        </a:cubicBezTo>
                        <a:cubicBezTo>
                          <a:pt x="18869" y="7458"/>
                          <a:pt x="18599" y="7323"/>
                          <a:pt x="18328" y="7187"/>
                        </a:cubicBezTo>
                        <a:cubicBezTo>
                          <a:pt x="18057" y="6917"/>
                          <a:pt x="18193" y="6917"/>
                          <a:pt x="18057" y="6511"/>
                        </a:cubicBezTo>
                        <a:cubicBezTo>
                          <a:pt x="17922" y="5970"/>
                          <a:pt x="17652" y="5835"/>
                          <a:pt x="17246" y="5700"/>
                        </a:cubicBezTo>
                        <a:cubicBezTo>
                          <a:pt x="17517" y="5429"/>
                          <a:pt x="17787" y="5158"/>
                          <a:pt x="17922" y="4753"/>
                        </a:cubicBezTo>
                        <a:cubicBezTo>
                          <a:pt x="17922" y="4482"/>
                          <a:pt x="17922" y="3941"/>
                          <a:pt x="17517" y="3806"/>
                        </a:cubicBezTo>
                        <a:cubicBezTo>
                          <a:pt x="17111" y="3535"/>
                          <a:pt x="16164" y="3941"/>
                          <a:pt x="16029" y="4482"/>
                        </a:cubicBezTo>
                        <a:cubicBezTo>
                          <a:pt x="15758" y="4212"/>
                          <a:pt x="15352" y="4077"/>
                          <a:pt x="15082" y="4077"/>
                        </a:cubicBezTo>
                        <a:cubicBezTo>
                          <a:pt x="14541" y="4077"/>
                          <a:pt x="13864" y="4212"/>
                          <a:pt x="13594" y="4753"/>
                        </a:cubicBezTo>
                        <a:cubicBezTo>
                          <a:pt x="13053" y="4618"/>
                          <a:pt x="12647" y="5023"/>
                          <a:pt x="12512" y="5429"/>
                        </a:cubicBezTo>
                        <a:cubicBezTo>
                          <a:pt x="12377" y="5700"/>
                          <a:pt x="12377" y="6241"/>
                          <a:pt x="12512" y="6511"/>
                        </a:cubicBezTo>
                        <a:cubicBezTo>
                          <a:pt x="11971" y="6511"/>
                          <a:pt x="11430" y="7187"/>
                          <a:pt x="11294" y="7728"/>
                        </a:cubicBezTo>
                        <a:cubicBezTo>
                          <a:pt x="11159" y="8270"/>
                          <a:pt x="11159" y="8946"/>
                          <a:pt x="11700" y="9352"/>
                        </a:cubicBezTo>
                        <a:cubicBezTo>
                          <a:pt x="11565" y="9487"/>
                          <a:pt x="11565" y="9757"/>
                          <a:pt x="11700" y="9893"/>
                        </a:cubicBezTo>
                        <a:cubicBezTo>
                          <a:pt x="11430" y="9622"/>
                          <a:pt x="11024" y="9487"/>
                          <a:pt x="10618" y="9622"/>
                        </a:cubicBezTo>
                        <a:cubicBezTo>
                          <a:pt x="10754" y="9081"/>
                          <a:pt x="10754" y="8675"/>
                          <a:pt x="10618" y="8134"/>
                        </a:cubicBezTo>
                        <a:cubicBezTo>
                          <a:pt x="10483" y="7728"/>
                          <a:pt x="10212" y="7593"/>
                          <a:pt x="9807" y="7458"/>
                        </a:cubicBezTo>
                        <a:cubicBezTo>
                          <a:pt x="9942" y="7052"/>
                          <a:pt x="9671" y="6647"/>
                          <a:pt x="9401" y="6376"/>
                        </a:cubicBezTo>
                        <a:cubicBezTo>
                          <a:pt x="9671" y="6105"/>
                          <a:pt x="9671" y="5429"/>
                          <a:pt x="9265" y="5158"/>
                        </a:cubicBezTo>
                        <a:cubicBezTo>
                          <a:pt x="8860" y="4753"/>
                          <a:pt x="8319" y="4888"/>
                          <a:pt x="7778" y="5023"/>
                        </a:cubicBezTo>
                        <a:cubicBezTo>
                          <a:pt x="7778" y="4888"/>
                          <a:pt x="7507" y="4618"/>
                          <a:pt x="7507" y="4482"/>
                        </a:cubicBezTo>
                        <a:cubicBezTo>
                          <a:pt x="7372" y="4347"/>
                          <a:pt x="7237" y="4212"/>
                          <a:pt x="7101" y="4212"/>
                        </a:cubicBezTo>
                        <a:cubicBezTo>
                          <a:pt x="7237" y="4077"/>
                          <a:pt x="7372" y="3806"/>
                          <a:pt x="7372" y="3535"/>
                        </a:cubicBezTo>
                        <a:cubicBezTo>
                          <a:pt x="7372" y="2994"/>
                          <a:pt x="7101" y="2859"/>
                          <a:pt x="6831" y="2588"/>
                        </a:cubicBezTo>
                        <a:cubicBezTo>
                          <a:pt x="7507" y="2048"/>
                          <a:pt x="7913" y="1101"/>
                          <a:pt x="7101" y="424"/>
                        </a:cubicBezTo>
                        <a:cubicBezTo>
                          <a:pt x="6831" y="154"/>
                          <a:pt x="6019" y="-117"/>
                          <a:pt x="5749" y="289"/>
                        </a:cubicBezTo>
                        <a:cubicBezTo>
                          <a:pt x="5343" y="-117"/>
                          <a:pt x="4667" y="-117"/>
                          <a:pt x="4396" y="424"/>
                        </a:cubicBezTo>
                        <a:cubicBezTo>
                          <a:pt x="4261" y="695"/>
                          <a:pt x="4261" y="965"/>
                          <a:pt x="4261" y="1236"/>
                        </a:cubicBezTo>
                        <a:cubicBezTo>
                          <a:pt x="4261" y="1371"/>
                          <a:pt x="4396" y="1507"/>
                          <a:pt x="4396" y="1507"/>
                        </a:cubicBezTo>
                        <a:cubicBezTo>
                          <a:pt x="3855" y="1642"/>
                          <a:pt x="3585" y="2724"/>
                          <a:pt x="3720" y="3130"/>
                        </a:cubicBezTo>
                        <a:cubicBezTo>
                          <a:pt x="3855" y="3535"/>
                          <a:pt x="4125" y="3806"/>
                          <a:pt x="4531" y="3806"/>
                        </a:cubicBezTo>
                        <a:cubicBezTo>
                          <a:pt x="4802" y="3806"/>
                          <a:pt x="5208" y="3806"/>
                          <a:pt x="5614" y="3671"/>
                        </a:cubicBezTo>
                        <a:cubicBezTo>
                          <a:pt x="5614" y="3671"/>
                          <a:pt x="5614" y="3671"/>
                          <a:pt x="5749" y="3806"/>
                        </a:cubicBezTo>
                        <a:cubicBezTo>
                          <a:pt x="5749" y="3806"/>
                          <a:pt x="5749" y="3806"/>
                          <a:pt x="5884" y="3806"/>
                        </a:cubicBezTo>
                        <a:lnTo>
                          <a:pt x="5884" y="3806"/>
                        </a:lnTo>
                        <a:cubicBezTo>
                          <a:pt x="5749" y="3806"/>
                          <a:pt x="5749" y="3806"/>
                          <a:pt x="5614" y="3806"/>
                        </a:cubicBezTo>
                        <a:cubicBezTo>
                          <a:pt x="5208" y="3806"/>
                          <a:pt x="4937" y="3941"/>
                          <a:pt x="4802" y="4212"/>
                        </a:cubicBezTo>
                        <a:cubicBezTo>
                          <a:pt x="4531" y="4482"/>
                          <a:pt x="4396" y="4888"/>
                          <a:pt x="4396" y="5158"/>
                        </a:cubicBezTo>
                        <a:cubicBezTo>
                          <a:pt x="4396" y="5294"/>
                          <a:pt x="4396" y="5429"/>
                          <a:pt x="4531" y="5564"/>
                        </a:cubicBezTo>
                        <a:cubicBezTo>
                          <a:pt x="4261" y="5564"/>
                          <a:pt x="3990" y="5835"/>
                          <a:pt x="3855" y="6105"/>
                        </a:cubicBezTo>
                        <a:cubicBezTo>
                          <a:pt x="3855" y="6241"/>
                          <a:pt x="3720" y="6511"/>
                          <a:pt x="3720" y="6647"/>
                        </a:cubicBezTo>
                        <a:cubicBezTo>
                          <a:pt x="3720" y="7052"/>
                          <a:pt x="4125" y="7052"/>
                          <a:pt x="3720" y="7323"/>
                        </a:cubicBezTo>
                        <a:cubicBezTo>
                          <a:pt x="3449" y="7864"/>
                          <a:pt x="3179" y="8134"/>
                          <a:pt x="3449" y="8675"/>
                        </a:cubicBezTo>
                        <a:cubicBezTo>
                          <a:pt x="3585" y="9217"/>
                          <a:pt x="3855" y="9622"/>
                          <a:pt x="4396" y="9757"/>
                        </a:cubicBezTo>
                        <a:cubicBezTo>
                          <a:pt x="4396" y="9757"/>
                          <a:pt x="4396" y="9757"/>
                          <a:pt x="4261" y="9893"/>
                        </a:cubicBezTo>
                        <a:cubicBezTo>
                          <a:pt x="4125" y="10028"/>
                          <a:pt x="4125" y="10163"/>
                          <a:pt x="4125" y="10434"/>
                        </a:cubicBezTo>
                        <a:cubicBezTo>
                          <a:pt x="4125" y="10704"/>
                          <a:pt x="4261" y="11110"/>
                          <a:pt x="4531" y="11245"/>
                        </a:cubicBezTo>
                        <a:cubicBezTo>
                          <a:pt x="4261" y="11381"/>
                          <a:pt x="4125" y="11787"/>
                          <a:pt x="4125" y="12057"/>
                        </a:cubicBezTo>
                        <a:cubicBezTo>
                          <a:pt x="4125" y="12327"/>
                          <a:pt x="4125" y="12463"/>
                          <a:pt x="3990" y="12598"/>
                        </a:cubicBezTo>
                        <a:cubicBezTo>
                          <a:pt x="3990" y="12733"/>
                          <a:pt x="3855" y="12868"/>
                          <a:pt x="3855" y="12868"/>
                        </a:cubicBezTo>
                        <a:cubicBezTo>
                          <a:pt x="3855" y="12733"/>
                          <a:pt x="3720" y="12733"/>
                          <a:pt x="3585" y="12598"/>
                        </a:cubicBezTo>
                        <a:cubicBezTo>
                          <a:pt x="3314" y="12463"/>
                          <a:pt x="2908" y="12463"/>
                          <a:pt x="2502" y="12598"/>
                        </a:cubicBezTo>
                        <a:cubicBezTo>
                          <a:pt x="2367" y="11787"/>
                          <a:pt x="1420" y="11245"/>
                          <a:pt x="609" y="11651"/>
                        </a:cubicBezTo>
                        <a:cubicBezTo>
                          <a:pt x="-203" y="11922"/>
                          <a:pt x="-203" y="13004"/>
                          <a:pt x="609" y="13410"/>
                        </a:cubicBezTo>
                        <a:cubicBezTo>
                          <a:pt x="203" y="13815"/>
                          <a:pt x="203" y="14627"/>
                          <a:pt x="474" y="15033"/>
                        </a:cubicBezTo>
                        <a:cubicBezTo>
                          <a:pt x="879" y="15709"/>
                          <a:pt x="1826" y="15574"/>
                          <a:pt x="2367" y="15168"/>
                        </a:cubicBezTo>
                        <a:cubicBezTo>
                          <a:pt x="2502" y="15574"/>
                          <a:pt x="2908" y="15709"/>
                          <a:pt x="3314" y="15709"/>
                        </a:cubicBezTo>
                        <a:cubicBezTo>
                          <a:pt x="3855" y="15709"/>
                          <a:pt x="4125" y="15303"/>
                          <a:pt x="4261" y="14762"/>
                        </a:cubicBezTo>
                        <a:cubicBezTo>
                          <a:pt x="4396" y="14897"/>
                          <a:pt x="4802" y="15033"/>
                          <a:pt x="5072" y="15168"/>
                        </a:cubicBezTo>
                        <a:cubicBezTo>
                          <a:pt x="5208" y="15168"/>
                          <a:pt x="5614" y="15303"/>
                          <a:pt x="5749" y="15168"/>
                        </a:cubicBezTo>
                        <a:cubicBezTo>
                          <a:pt x="5614" y="15438"/>
                          <a:pt x="5749" y="15844"/>
                          <a:pt x="5749" y="16115"/>
                        </a:cubicBezTo>
                        <a:cubicBezTo>
                          <a:pt x="5884" y="16520"/>
                          <a:pt x="6425" y="16656"/>
                          <a:pt x="6966" y="16656"/>
                        </a:cubicBezTo>
                        <a:cubicBezTo>
                          <a:pt x="7101" y="17467"/>
                          <a:pt x="8048" y="18008"/>
                          <a:pt x="8724" y="17467"/>
                        </a:cubicBezTo>
                        <a:cubicBezTo>
                          <a:pt x="8724" y="18008"/>
                          <a:pt x="8860" y="18414"/>
                          <a:pt x="9130" y="18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1" name="Freeform: Shape 6379">
                    <a:extLst>
                      <a:ext uri="{FF2B5EF4-FFF2-40B4-BE49-F238E27FC236}">
                        <a16:creationId xmlns:a16="http://schemas.microsoft.com/office/drawing/2014/main" id="{2FEBA046-2796-4243-0E64-641D405231EE}"/>
                      </a:ext>
                    </a:extLst>
                  </p:cNvPr>
                  <p:cNvSpPr/>
                  <p:nvPr/>
                </p:nvSpPr>
                <p:spPr>
                  <a:xfrm>
                    <a:off x="8235087" y="5040626"/>
                    <a:ext cx="1399" cy="1784"/>
                  </a:xfrm>
                  <a:custGeom>
                    <a:avLst/>
                    <a:gdLst>
                      <a:gd name="connsiteX0" fmla="*/ 541 w 1399"/>
                      <a:gd name="connsiteY0" fmla="*/ 0 h 1784"/>
                      <a:gd name="connsiteX1" fmla="*/ 135 w 1399"/>
                      <a:gd name="connsiteY1" fmla="*/ 676 h 1784"/>
                      <a:gd name="connsiteX2" fmla="*/ 0 w 1399"/>
                      <a:gd name="connsiteY2" fmla="*/ 1217 h 1784"/>
                      <a:gd name="connsiteX3" fmla="*/ 676 w 1399"/>
                      <a:gd name="connsiteY3" fmla="*/ 1758 h 1784"/>
                      <a:gd name="connsiteX4" fmla="*/ 1353 w 1399"/>
                      <a:gd name="connsiteY4" fmla="*/ 270 h 1784"/>
                      <a:gd name="connsiteX5" fmla="*/ 541 w 1399"/>
                      <a:gd name="connsiteY5" fmla="*/ 0 h 17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99" h="1784">
                        <a:moveTo>
                          <a:pt x="541" y="0"/>
                        </a:moveTo>
                        <a:cubicBezTo>
                          <a:pt x="270" y="135"/>
                          <a:pt x="135" y="406"/>
                          <a:pt x="135" y="676"/>
                        </a:cubicBezTo>
                        <a:cubicBezTo>
                          <a:pt x="0" y="812"/>
                          <a:pt x="0" y="1082"/>
                          <a:pt x="0" y="1217"/>
                        </a:cubicBezTo>
                        <a:cubicBezTo>
                          <a:pt x="0" y="1488"/>
                          <a:pt x="270" y="1893"/>
                          <a:pt x="676" y="1758"/>
                        </a:cubicBezTo>
                        <a:cubicBezTo>
                          <a:pt x="1353" y="1758"/>
                          <a:pt x="1488" y="812"/>
                          <a:pt x="1353" y="270"/>
                        </a:cubicBezTo>
                        <a:cubicBezTo>
                          <a:pt x="1082" y="135"/>
                          <a:pt x="812" y="0"/>
                          <a:pt x="54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2" name="Freeform: Shape 6380">
                    <a:extLst>
                      <a:ext uri="{FF2B5EF4-FFF2-40B4-BE49-F238E27FC236}">
                        <a16:creationId xmlns:a16="http://schemas.microsoft.com/office/drawing/2014/main" id="{853992E6-6F01-4313-184E-32E526214210}"/>
                      </a:ext>
                    </a:extLst>
                  </p:cNvPr>
                  <p:cNvSpPr/>
                  <p:nvPr/>
                </p:nvSpPr>
                <p:spPr>
                  <a:xfrm>
                    <a:off x="8226611" y="5044469"/>
                    <a:ext cx="3500" cy="3141"/>
                  </a:xfrm>
                  <a:custGeom>
                    <a:avLst/>
                    <a:gdLst>
                      <a:gd name="connsiteX0" fmla="*/ 2794 w 3500"/>
                      <a:gd name="connsiteY0" fmla="*/ 1702 h 3141"/>
                      <a:gd name="connsiteX1" fmla="*/ 2254 w 3500"/>
                      <a:gd name="connsiteY1" fmla="*/ 214 h 3141"/>
                      <a:gd name="connsiteX2" fmla="*/ 901 w 3500"/>
                      <a:gd name="connsiteY2" fmla="*/ 214 h 3141"/>
                      <a:gd name="connsiteX3" fmla="*/ 89 w 3500"/>
                      <a:gd name="connsiteY3" fmla="*/ 350 h 3141"/>
                      <a:gd name="connsiteX4" fmla="*/ 495 w 3500"/>
                      <a:gd name="connsiteY4" fmla="*/ 1296 h 3141"/>
                      <a:gd name="connsiteX5" fmla="*/ 224 w 3500"/>
                      <a:gd name="connsiteY5" fmla="*/ 2649 h 3141"/>
                      <a:gd name="connsiteX6" fmla="*/ 1712 w 3500"/>
                      <a:gd name="connsiteY6" fmla="*/ 2784 h 3141"/>
                      <a:gd name="connsiteX7" fmla="*/ 3336 w 3500"/>
                      <a:gd name="connsiteY7" fmla="*/ 2784 h 3141"/>
                      <a:gd name="connsiteX8" fmla="*/ 2794 w 3500"/>
                      <a:gd name="connsiteY8" fmla="*/ 1702 h 3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0" h="3141">
                        <a:moveTo>
                          <a:pt x="2794" y="1702"/>
                        </a:moveTo>
                        <a:cubicBezTo>
                          <a:pt x="2930" y="1161"/>
                          <a:pt x="2659" y="485"/>
                          <a:pt x="2254" y="214"/>
                        </a:cubicBezTo>
                        <a:cubicBezTo>
                          <a:pt x="1983" y="79"/>
                          <a:pt x="1171" y="-191"/>
                          <a:pt x="901" y="214"/>
                        </a:cubicBezTo>
                        <a:cubicBezTo>
                          <a:pt x="630" y="79"/>
                          <a:pt x="360" y="-56"/>
                          <a:pt x="89" y="350"/>
                        </a:cubicBezTo>
                        <a:cubicBezTo>
                          <a:pt x="-181" y="756"/>
                          <a:pt x="224" y="1026"/>
                          <a:pt x="495" y="1296"/>
                        </a:cubicBezTo>
                        <a:cubicBezTo>
                          <a:pt x="89" y="1567"/>
                          <a:pt x="-46" y="2243"/>
                          <a:pt x="224" y="2649"/>
                        </a:cubicBezTo>
                        <a:cubicBezTo>
                          <a:pt x="630" y="3190"/>
                          <a:pt x="1307" y="3190"/>
                          <a:pt x="1712" y="2784"/>
                        </a:cubicBezTo>
                        <a:cubicBezTo>
                          <a:pt x="2118" y="3190"/>
                          <a:pt x="2930" y="3326"/>
                          <a:pt x="3336" y="2784"/>
                        </a:cubicBezTo>
                        <a:cubicBezTo>
                          <a:pt x="3741" y="2379"/>
                          <a:pt x="3336" y="1702"/>
                          <a:pt x="2794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3" name="Freeform: Shape 6381">
                    <a:extLst>
                      <a:ext uri="{FF2B5EF4-FFF2-40B4-BE49-F238E27FC236}">
                        <a16:creationId xmlns:a16="http://schemas.microsoft.com/office/drawing/2014/main" id="{EB28AEA7-6DD7-EAEC-0651-BC38A3BC3B19}"/>
                      </a:ext>
                    </a:extLst>
                  </p:cNvPr>
                  <p:cNvSpPr/>
                  <p:nvPr/>
                </p:nvSpPr>
                <p:spPr>
                  <a:xfrm>
                    <a:off x="8225653" y="5048736"/>
                    <a:ext cx="3892" cy="4422"/>
                  </a:xfrm>
                  <a:custGeom>
                    <a:avLst/>
                    <a:gdLst>
                      <a:gd name="connsiteX0" fmla="*/ 3212 w 3892"/>
                      <a:gd name="connsiteY0" fmla="*/ 1493 h 4422"/>
                      <a:gd name="connsiteX1" fmla="*/ 2941 w 3892"/>
                      <a:gd name="connsiteY1" fmla="*/ 141 h 4422"/>
                      <a:gd name="connsiteX2" fmla="*/ 1453 w 3892"/>
                      <a:gd name="connsiteY2" fmla="*/ 411 h 4422"/>
                      <a:gd name="connsiteX3" fmla="*/ 371 w 3892"/>
                      <a:gd name="connsiteY3" fmla="*/ 276 h 4422"/>
                      <a:gd name="connsiteX4" fmla="*/ 506 w 3892"/>
                      <a:gd name="connsiteY4" fmla="*/ 1628 h 4422"/>
                      <a:gd name="connsiteX5" fmla="*/ 236 w 3892"/>
                      <a:gd name="connsiteY5" fmla="*/ 3252 h 4422"/>
                      <a:gd name="connsiteX6" fmla="*/ 1724 w 3892"/>
                      <a:gd name="connsiteY6" fmla="*/ 3387 h 4422"/>
                      <a:gd name="connsiteX7" fmla="*/ 1994 w 3892"/>
                      <a:gd name="connsiteY7" fmla="*/ 4198 h 4422"/>
                      <a:gd name="connsiteX8" fmla="*/ 2941 w 3892"/>
                      <a:gd name="connsiteY8" fmla="*/ 4334 h 4422"/>
                      <a:gd name="connsiteX9" fmla="*/ 3482 w 3892"/>
                      <a:gd name="connsiteY9" fmla="*/ 3658 h 4422"/>
                      <a:gd name="connsiteX10" fmla="*/ 3347 w 3892"/>
                      <a:gd name="connsiteY10" fmla="*/ 2981 h 4422"/>
                      <a:gd name="connsiteX11" fmla="*/ 3212 w 3892"/>
                      <a:gd name="connsiteY11" fmla="*/ 1493 h 4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92" h="4422">
                        <a:moveTo>
                          <a:pt x="3212" y="1493"/>
                        </a:moveTo>
                        <a:cubicBezTo>
                          <a:pt x="3347" y="1088"/>
                          <a:pt x="3347" y="411"/>
                          <a:pt x="2941" y="141"/>
                        </a:cubicBezTo>
                        <a:cubicBezTo>
                          <a:pt x="2535" y="-130"/>
                          <a:pt x="1724" y="5"/>
                          <a:pt x="1453" y="411"/>
                        </a:cubicBezTo>
                        <a:cubicBezTo>
                          <a:pt x="1183" y="141"/>
                          <a:pt x="777" y="5"/>
                          <a:pt x="371" y="276"/>
                        </a:cubicBezTo>
                        <a:cubicBezTo>
                          <a:pt x="-170" y="682"/>
                          <a:pt x="236" y="1088"/>
                          <a:pt x="506" y="1628"/>
                        </a:cubicBezTo>
                        <a:cubicBezTo>
                          <a:pt x="-35" y="2035"/>
                          <a:pt x="-170" y="2711"/>
                          <a:pt x="236" y="3252"/>
                        </a:cubicBezTo>
                        <a:cubicBezTo>
                          <a:pt x="642" y="3658"/>
                          <a:pt x="1318" y="3658"/>
                          <a:pt x="1724" y="3387"/>
                        </a:cubicBezTo>
                        <a:cubicBezTo>
                          <a:pt x="1724" y="3658"/>
                          <a:pt x="1724" y="4063"/>
                          <a:pt x="1994" y="4198"/>
                        </a:cubicBezTo>
                        <a:cubicBezTo>
                          <a:pt x="2265" y="4469"/>
                          <a:pt x="2671" y="4469"/>
                          <a:pt x="2941" y="4334"/>
                        </a:cubicBezTo>
                        <a:cubicBezTo>
                          <a:pt x="3212" y="4198"/>
                          <a:pt x="3482" y="3928"/>
                          <a:pt x="3482" y="3658"/>
                        </a:cubicBezTo>
                        <a:cubicBezTo>
                          <a:pt x="3482" y="3522"/>
                          <a:pt x="3482" y="3252"/>
                          <a:pt x="3347" y="2981"/>
                        </a:cubicBezTo>
                        <a:cubicBezTo>
                          <a:pt x="4158" y="2846"/>
                          <a:pt x="4023" y="1493"/>
                          <a:pt x="3212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4" name="Freeform: Shape 6382">
                    <a:extLst>
                      <a:ext uri="{FF2B5EF4-FFF2-40B4-BE49-F238E27FC236}">
                        <a16:creationId xmlns:a16="http://schemas.microsoft.com/office/drawing/2014/main" id="{D9E38173-F733-19C1-80D9-5360FA992C6B}"/>
                      </a:ext>
                    </a:extLst>
                  </p:cNvPr>
                  <p:cNvSpPr/>
                  <p:nvPr/>
                </p:nvSpPr>
                <p:spPr>
                  <a:xfrm>
                    <a:off x="8230488" y="5047769"/>
                    <a:ext cx="5583" cy="8330"/>
                  </a:xfrm>
                  <a:custGeom>
                    <a:avLst/>
                    <a:gdLst>
                      <a:gd name="connsiteX0" fmla="*/ 5005 w 5583"/>
                      <a:gd name="connsiteY0" fmla="*/ 3272 h 8330"/>
                      <a:gd name="connsiteX1" fmla="*/ 4869 w 5583"/>
                      <a:gd name="connsiteY1" fmla="*/ 1784 h 8330"/>
                      <a:gd name="connsiteX2" fmla="*/ 3787 w 5583"/>
                      <a:gd name="connsiteY2" fmla="*/ 1649 h 8330"/>
                      <a:gd name="connsiteX3" fmla="*/ 2976 w 5583"/>
                      <a:gd name="connsiteY3" fmla="*/ 26 h 8330"/>
                      <a:gd name="connsiteX4" fmla="*/ 1623 w 5583"/>
                      <a:gd name="connsiteY4" fmla="*/ 838 h 8330"/>
                      <a:gd name="connsiteX5" fmla="*/ 406 w 5583"/>
                      <a:gd name="connsiteY5" fmla="*/ 1514 h 8330"/>
                      <a:gd name="connsiteX6" fmla="*/ 270 w 5583"/>
                      <a:gd name="connsiteY6" fmla="*/ 2596 h 8330"/>
                      <a:gd name="connsiteX7" fmla="*/ 541 w 5583"/>
                      <a:gd name="connsiteY7" fmla="*/ 3002 h 8330"/>
                      <a:gd name="connsiteX8" fmla="*/ 541 w 5583"/>
                      <a:gd name="connsiteY8" fmla="*/ 3408 h 8330"/>
                      <a:gd name="connsiteX9" fmla="*/ 0 w 5583"/>
                      <a:gd name="connsiteY9" fmla="*/ 4084 h 8330"/>
                      <a:gd name="connsiteX10" fmla="*/ 0 w 5583"/>
                      <a:gd name="connsiteY10" fmla="*/ 4895 h 8330"/>
                      <a:gd name="connsiteX11" fmla="*/ 1082 w 5583"/>
                      <a:gd name="connsiteY11" fmla="*/ 5572 h 8330"/>
                      <a:gd name="connsiteX12" fmla="*/ 947 w 5583"/>
                      <a:gd name="connsiteY12" fmla="*/ 6248 h 8330"/>
                      <a:gd name="connsiteX13" fmla="*/ 1217 w 5583"/>
                      <a:gd name="connsiteY13" fmla="*/ 7060 h 8330"/>
                      <a:gd name="connsiteX14" fmla="*/ 1893 w 5583"/>
                      <a:gd name="connsiteY14" fmla="*/ 7195 h 8330"/>
                      <a:gd name="connsiteX15" fmla="*/ 2299 w 5583"/>
                      <a:gd name="connsiteY15" fmla="*/ 7060 h 8330"/>
                      <a:gd name="connsiteX16" fmla="*/ 2840 w 5583"/>
                      <a:gd name="connsiteY16" fmla="*/ 8007 h 8330"/>
                      <a:gd name="connsiteX17" fmla="*/ 4193 w 5583"/>
                      <a:gd name="connsiteY17" fmla="*/ 8142 h 8330"/>
                      <a:gd name="connsiteX18" fmla="*/ 4869 w 5583"/>
                      <a:gd name="connsiteY18" fmla="*/ 7060 h 8330"/>
                      <a:gd name="connsiteX19" fmla="*/ 4734 w 5583"/>
                      <a:gd name="connsiteY19" fmla="*/ 6248 h 8330"/>
                      <a:gd name="connsiteX20" fmla="*/ 5005 w 5583"/>
                      <a:gd name="connsiteY20" fmla="*/ 3272 h 83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83" h="8330">
                        <a:moveTo>
                          <a:pt x="5005" y="3272"/>
                        </a:moveTo>
                        <a:cubicBezTo>
                          <a:pt x="5410" y="2867"/>
                          <a:pt x="5275" y="2055"/>
                          <a:pt x="4869" y="1784"/>
                        </a:cubicBezTo>
                        <a:cubicBezTo>
                          <a:pt x="4599" y="1649"/>
                          <a:pt x="4058" y="1379"/>
                          <a:pt x="3787" y="1649"/>
                        </a:cubicBezTo>
                        <a:cubicBezTo>
                          <a:pt x="3787" y="973"/>
                          <a:pt x="3517" y="161"/>
                          <a:pt x="2976" y="26"/>
                        </a:cubicBezTo>
                        <a:cubicBezTo>
                          <a:pt x="2570" y="-109"/>
                          <a:pt x="1623" y="297"/>
                          <a:pt x="1623" y="838"/>
                        </a:cubicBezTo>
                        <a:cubicBezTo>
                          <a:pt x="1082" y="702"/>
                          <a:pt x="676" y="973"/>
                          <a:pt x="406" y="1514"/>
                        </a:cubicBezTo>
                        <a:cubicBezTo>
                          <a:pt x="270" y="1784"/>
                          <a:pt x="135" y="2190"/>
                          <a:pt x="270" y="2596"/>
                        </a:cubicBezTo>
                        <a:cubicBezTo>
                          <a:pt x="270" y="2731"/>
                          <a:pt x="406" y="2731"/>
                          <a:pt x="541" y="3002"/>
                        </a:cubicBezTo>
                        <a:cubicBezTo>
                          <a:pt x="676" y="3408"/>
                          <a:pt x="676" y="3137"/>
                          <a:pt x="541" y="3408"/>
                        </a:cubicBezTo>
                        <a:cubicBezTo>
                          <a:pt x="406" y="3678"/>
                          <a:pt x="135" y="3678"/>
                          <a:pt x="0" y="4084"/>
                        </a:cubicBezTo>
                        <a:cubicBezTo>
                          <a:pt x="0" y="4354"/>
                          <a:pt x="0" y="4625"/>
                          <a:pt x="0" y="4895"/>
                        </a:cubicBezTo>
                        <a:cubicBezTo>
                          <a:pt x="135" y="5301"/>
                          <a:pt x="676" y="5572"/>
                          <a:pt x="1082" y="5572"/>
                        </a:cubicBezTo>
                        <a:cubicBezTo>
                          <a:pt x="947" y="5707"/>
                          <a:pt x="947" y="5977"/>
                          <a:pt x="947" y="6248"/>
                        </a:cubicBezTo>
                        <a:cubicBezTo>
                          <a:pt x="947" y="6519"/>
                          <a:pt x="1082" y="6924"/>
                          <a:pt x="1217" y="7060"/>
                        </a:cubicBezTo>
                        <a:cubicBezTo>
                          <a:pt x="1488" y="7195"/>
                          <a:pt x="1623" y="7195"/>
                          <a:pt x="1893" y="7195"/>
                        </a:cubicBezTo>
                        <a:cubicBezTo>
                          <a:pt x="2029" y="7195"/>
                          <a:pt x="2164" y="7195"/>
                          <a:pt x="2299" y="7060"/>
                        </a:cubicBezTo>
                        <a:cubicBezTo>
                          <a:pt x="2299" y="7465"/>
                          <a:pt x="2570" y="7871"/>
                          <a:pt x="2840" y="8007"/>
                        </a:cubicBezTo>
                        <a:cubicBezTo>
                          <a:pt x="3246" y="8412"/>
                          <a:pt x="3787" y="8412"/>
                          <a:pt x="4193" y="8142"/>
                        </a:cubicBezTo>
                        <a:cubicBezTo>
                          <a:pt x="4734" y="7871"/>
                          <a:pt x="4869" y="7601"/>
                          <a:pt x="4869" y="7060"/>
                        </a:cubicBezTo>
                        <a:cubicBezTo>
                          <a:pt x="4869" y="6789"/>
                          <a:pt x="4869" y="6519"/>
                          <a:pt x="4734" y="6248"/>
                        </a:cubicBezTo>
                        <a:cubicBezTo>
                          <a:pt x="5816" y="5572"/>
                          <a:pt x="5816" y="3272"/>
                          <a:pt x="5005" y="32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5" name="Freeform: Shape 6383">
                    <a:extLst>
                      <a:ext uri="{FF2B5EF4-FFF2-40B4-BE49-F238E27FC236}">
                        <a16:creationId xmlns:a16="http://schemas.microsoft.com/office/drawing/2014/main" id="{944E1A37-B40E-0C73-ED3F-4B3CD5C591AD}"/>
                      </a:ext>
                    </a:extLst>
                  </p:cNvPr>
                  <p:cNvSpPr/>
                  <p:nvPr/>
                </p:nvSpPr>
                <p:spPr>
                  <a:xfrm>
                    <a:off x="8236095" y="5051988"/>
                    <a:ext cx="2170" cy="3287"/>
                  </a:xfrm>
                  <a:custGeom>
                    <a:avLst/>
                    <a:gdLst>
                      <a:gd name="connsiteX0" fmla="*/ 1291 w 2170"/>
                      <a:gd name="connsiteY0" fmla="*/ 0 h 3287"/>
                      <a:gd name="connsiteX1" fmla="*/ 885 w 2170"/>
                      <a:gd name="connsiteY1" fmla="*/ 135 h 3287"/>
                      <a:gd name="connsiteX2" fmla="*/ 344 w 2170"/>
                      <a:gd name="connsiteY2" fmla="*/ 406 h 3287"/>
                      <a:gd name="connsiteX3" fmla="*/ 479 w 2170"/>
                      <a:gd name="connsiteY3" fmla="*/ 1623 h 3287"/>
                      <a:gd name="connsiteX4" fmla="*/ 344 w 2170"/>
                      <a:gd name="connsiteY4" fmla="*/ 3111 h 3287"/>
                      <a:gd name="connsiteX5" fmla="*/ 1562 w 2170"/>
                      <a:gd name="connsiteY5" fmla="*/ 2164 h 3287"/>
                      <a:gd name="connsiteX6" fmla="*/ 1968 w 2170"/>
                      <a:gd name="connsiteY6" fmla="*/ 1758 h 3287"/>
                      <a:gd name="connsiteX7" fmla="*/ 1968 w 2170"/>
                      <a:gd name="connsiteY7" fmla="*/ 541 h 3287"/>
                      <a:gd name="connsiteX8" fmla="*/ 1291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1291" y="0"/>
                        </a:moveTo>
                        <a:cubicBezTo>
                          <a:pt x="1156" y="0"/>
                          <a:pt x="1021" y="0"/>
                          <a:pt x="885" y="135"/>
                        </a:cubicBezTo>
                        <a:cubicBezTo>
                          <a:pt x="750" y="135"/>
                          <a:pt x="479" y="270"/>
                          <a:pt x="344" y="406"/>
                        </a:cubicBezTo>
                        <a:cubicBezTo>
                          <a:pt x="74" y="812"/>
                          <a:pt x="344" y="1217"/>
                          <a:pt x="479" y="1623"/>
                        </a:cubicBezTo>
                        <a:cubicBezTo>
                          <a:pt x="-61" y="1893"/>
                          <a:pt x="-197" y="2705"/>
                          <a:pt x="344" y="3111"/>
                        </a:cubicBezTo>
                        <a:cubicBezTo>
                          <a:pt x="1021" y="3652"/>
                          <a:pt x="1832" y="2840"/>
                          <a:pt x="1562" y="2164"/>
                        </a:cubicBezTo>
                        <a:cubicBezTo>
                          <a:pt x="1697" y="2164"/>
                          <a:pt x="1968" y="1893"/>
                          <a:pt x="1968" y="1758"/>
                        </a:cubicBezTo>
                        <a:cubicBezTo>
                          <a:pt x="2238" y="1352"/>
                          <a:pt x="2238" y="947"/>
                          <a:pt x="1968" y="541"/>
                        </a:cubicBezTo>
                        <a:cubicBezTo>
                          <a:pt x="1968" y="270"/>
                          <a:pt x="1697" y="0"/>
                          <a:pt x="129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6" name="Freeform: Shape 6384">
                    <a:extLst>
                      <a:ext uri="{FF2B5EF4-FFF2-40B4-BE49-F238E27FC236}">
                        <a16:creationId xmlns:a16="http://schemas.microsoft.com/office/drawing/2014/main" id="{786AFF14-C81B-2670-9740-26DA00D3574D}"/>
                      </a:ext>
                    </a:extLst>
                  </p:cNvPr>
                  <p:cNvSpPr/>
                  <p:nvPr/>
                </p:nvSpPr>
                <p:spPr>
                  <a:xfrm>
                    <a:off x="8231156" y="5055357"/>
                    <a:ext cx="1788" cy="2065"/>
                  </a:xfrm>
                  <a:custGeom>
                    <a:avLst/>
                    <a:gdLst>
                      <a:gd name="connsiteX0" fmla="*/ 1496 w 1788"/>
                      <a:gd name="connsiteY0" fmla="*/ 283 h 2065"/>
                      <a:gd name="connsiteX1" fmla="*/ 685 w 1788"/>
                      <a:gd name="connsiteY1" fmla="*/ 147 h 2065"/>
                      <a:gd name="connsiteX2" fmla="*/ 144 w 1788"/>
                      <a:gd name="connsiteY2" fmla="*/ 1770 h 2065"/>
                      <a:gd name="connsiteX3" fmla="*/ 1767 w 1788"/>
                      <a:gd name="connsiteY3" fmla="*/ 1500 h 2065"/>
                      <a:gd name="connsiteX4" fmla="*/ 1496 w 1788"/>
                      <a:gd name="connsiteY4" fmla="*/ 283 h 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065">
                        <a:moveTo>
                          <a:pt x="1496" y="283"/>
                        </a:moveTo>
                        <a:cubicBezTo>
                          <a:pt x="1361" y="12"/>
                          <a:pt x="955" y="-123"/>
                          <a:pt x="685" y="147"/>
                        </a:cubicBezTo>
                        <a:cubicBezTo>
                          <a:pt x="279" y="418"/>
                          <a:pt x="-262" y="1230"/>
                          <a:pt x="144" y="1770"/>
                        </a:cubicBezTo>
                        <a:cubicBezTo>
                          <a:pt x="550" y="2312"/>
                          <a:pt x="1496" y="2041"/>
                          <a:pt x="1767" y="1500"/>
                        </a:cubicBezTo>
                        <a:cubicBezTo>
                          <a:pt x="1767" y="1365"/>
                          <a:pt x="1902" y="418"/>
                          <a:pt x="1496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47" name="Freeform: Shape 6385">
                    <a:extLst>
                      <a:ext uri="{FF2B5EF4-FFF2-40B4-BE49-F238E27FC236}">
                        <a16:creationId xmlns:a16="http://schemas.microsoft.com/office/drawing/2014/main" id="{F19D6A05-9235-79A9-06FA-472B2A0D7AA9}"/>
                      </a:ext>
                    </a:extLst>
                  </p:cNvPr>
                  <p:cNvSpPr/>
                  <p:nvPr/>
                </p:nvSpPr>
                <p:spPr>
                  <a:xfrm>
                    <a:off x="8234501" y="5039907"/>
                    <a:ext cx="7605" cy="12189"/>
                  </a:xfrm>
                  <a:custGeom>
                    <a:avLst/>
                    <a:gdLst>
                      <a:gd name="connsiteX0" fmla="*/ 7349 w 7605"/>
                      <a:gd name="connsiteY0" fmla="*/ 4101 h 12189"/>
                      <a:gd name="connsiteX1" fmla="*/ 7349 w 7605"/>
                      <a:gd name="connsiteY1" fmla="*/ 2342 h 12189"/>
                      <a:gd name="connsiteX2" fmla="*/ 5997 w 7605"/>
                      <a:gd name="connsiteY2" fmla="*/ 1666 h 12189"/>
                      <a:gd name="connsiteX3" fmla="*/ 5185 w 7605"/>
                      <a:gd name="connsiteY3" fmla="*/ 178 h 12189"/>
                      <a:gd name="connsiteX4" fmla="*/ 3427 w 7605"/>
                      <a:gd name="connsiteY4" fmla="*/ 448 h 12189"/>
                      <a:gd name="connsiteX5" fmla="*/ 3021 w 7605"/>
                      <a:gd name="connsiteY5" fmla="*/ 313 h 12189"/>
                      <a:gd name="connsiteX6" fmla="*/ 2209 w 7605"/>
                      <a:gd name="connsiteY6" fmla="*/ 719 h 12189"/>
                      <a:gd name="connsiteX7" fmla="*/ 1939 w 7605"/>
                      <a:gd name="connsiteY7" fmla="*/ 1936 h 12189"/>
                      <a:gd name="connsiteX8" fmla="*/ 2074 w 7605"/>
                      <a:gd name="connsiteY8" fmla="*/ 2613 h 12189"/>
                      <a:gd name="connsiteX9" fmla="*/ 1262 w 7605"/>
                      <a:gd name="connsiteY9" fmla="*/ 3830 h 12189"/>
                      <a:gd name="connsiteX10" fmla="*/ 451 w 7605"/>
                      <a:gd name="connsiteY10" fmla="*/ 5994 h 12189"/>
                      <a:gd name="connsiteX11" fmla="*/ 181 w 7605"/>
                      <a:gd name="connsiteY11" fmla="*/ 7347 h 12189"/>
                      <a:gd name="connsiteX12" fmla="*/ 992 w 7605"/>
                      <a:gd name="connsiteY12" fmla="*/ 7888 h 12189"/>
                      <a:gd name="connsiteX13" fmla="*/ 1262 w 7605"/>
                      <a:gd name="connsiteY13" fmla="*/ 7888 h 12189"/>
                      <a:gd name="connsiteX14" fmla="*/ 2345 w 7605"/>
                      <a:gd name="connsiteY14" fmla="*/ 9646 h 12189"/>
                      <a:gd name="connsiteX15" fmla="*/ 2751 w 7605"/>
                      <a:gd name="connsiteY15" fmla="*/ 10593 h 12189"/>
                      <a:gd name="connsiteX16" fmla="*/ 3968 w 7605"/>
                      <a:gd name="connsiteY16" fmla="*/ 10864 h 12189"/>
                      <a:gd name="connsiteX17" fmla="*/ 4238 w 7605"/>
                      <a:gd name="connsiteY17" fmla="*/ 11675 h 12189"/>
                      <a:gd name="connsiteX18" fmla="*/ 5321 w 7605"/>
                      <a:gd name="connsiteY18" fmla="*/ 12081 h 12189"/>
                      <a:gd name="connsiteX19" fmla="*/ 5997 w 7605"/>
                      <a:gd name="connsiteY19" fmla="*/ 11269 h 12189"/>
                      <a:gd name="connsiteX20" fmla="*/ 5861 w 7605"/>
                      <a:gd name="connsiteY20" fmla="*/ 10323 h 12189"/>
                      <a:gd name="connsiteX21" fmla="*/ 6267 w 7605"/>
                      <a:gd name="connsiteY21" fmla="*/ 8564 h 12189"/>
                      <a:gd name="connsiteX22" fmla="*/ 6132 w 7605"/>
                      <a:gd name="connsiteY22" fmla="*/ 8023 h 12189"/>
                      <a:gd name="connsiteX23" fmla="*/ 6673 w 7605"/>
                      <a:gd name="connsiteY23" fmla="*/ 7347 h 12189"/>
                      <a:gd name="connsiteX24" fmla="*/ 6673 w 7605"/>
                      <a:gd name="connsiteY24" fmla="*/ 6129 h 12189"/>
                      <a:gd name="connsiteX25" fmla="*/ 7349 w 7605"/>
                      <a:gd name="connsiteY25" fmla="*/ 5318 h 12189"/>
                      <a:gd name="connsiteX26" fmla="*/ 7349 w 7605"/>
                      <a:gd name="connsiteY26" fmla="*/ 4101 h 12189"/>
                      <a:gd name="connsiteX27" fmla="*/ 7349 w 7605"/>
                      <a:gd name="connsiteY27" fmla="*/ 4101 h 12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05" h="12189">
                        <a:moveTo>
                          <a:pt x="7349" y="4101"/>
                        </a:moveTo>
                        <a:cubicBezTo>
                          <a:pt x="7755" y="3694"/>
                          <a:pt x="7620" y="2883"/>
                          <a:pt x="7349" y="2342"/>
                        </a:cubicBezTo>
                        <a:cubicBezTo>
                          <a:pt x="7079" y="1936"/>
                          <a:pt x="6402" y="1531"/>
                          <a:pt x="5997" y="1666"/>
                        </a:cubicBezTo>
                        <a:cubicBezTo>
                          <a:pt x="6267" y="1125"/>
                          <a:pt x="5591" y="448"/>
                          <a:pt x="5185" y="178"/>
                        </a:cubicBezTo>
                        <a:cubicBezTo>
                          <a:pt x="4779" y="-93"/>
                          <a:pt x="3697" y="-93"/>
                          <a:pt x="3427" y="448"/>
                        </a:cubicBezTo>
                        <a:cubicBezTo>
                          <a:pt x="3291" y="313"/>
                          <a:pt x="3156" y="313"/>
                          <a:pt x="3021" y="313"/>
                        </a:cubicBezTo>
                        <a:cubicBezTo>
                          <a:pt x="2615" y="313"/>
                          <a:pt x="2480" y="448"/>
                          <a:pt x="2209" y="719"/>
                        </a:cubicBezTo>
                        <a:cubicBezTo>
                          <a:pt x="1939" y="1125"/>
                          <a:pt x="1939" y="1531"/>
                          <a:pt x="1939" y="1936"/>
                        </a:cubicBezTo>
                        <a:cubicBezTo>
                          <a:pt x="1939" y="2071"/>
                          <a:pt x="1939" y="2477"/>
                          <a:pt x="2074" y="2613"/>
                        </a:cubicBezTo>
                        <a:cubicBezTo>
                          <a:pt x="1533" y="2613"/>
                          <a:pt x="1398" y="3424"/>
                          <a:pt x="1262" y="3830"/>
                        </a:cubicBezTo>
                        <a:cubicBezTo>
                          <a:pt x="181" y="3830"/>
                          <a:pt x="-496" y="5453"/>
                          <a:pt x="451" y="5994"/>
                        </a:cubicBezTo>
                        <a:cubicBezTo>
                          <a:pt x="181" y="6264"/>
                          <a:pt x="45" y="7076"/>
                          <a:pt x="181" y="7347"/>
                        </a:cubicBezTo>
                        <a:cubicBezTo>
                          <a:pt x="315" y="7617"/>
                          <a:pt x="586" y="7888"/>
                          <a:pt x="992" y="7888"/>
                        </a:cubicBezTo>
                        <a:cubicBezTo>
                          <a:pt x="992" y="7888"/>
                          <a:pt x="1127" y="7888"/>
                          <a:pt x="1262" y="7888"/>
                        </a:cubicBezTo>
                        <a:cubicBezTo>
                          <a:pt x="857" y="8564"/>
                          <a:pt x="1533" y="9646"/>
                          <a:pt x="2345" y="9646"/>
                        </a:cubicBezTo>
                        <a:cubicBezTo>
                          <a:pt x="2209" y="9917"/>
                          <a:pt x="2480" y="10323"/>
                          <a:pt x="2751" y="10593"/>
                        </a:cubicBezTo>
                        <a:cubicBezTo>
                          <a:pt x="3021" y="10864"/>
                          <a:pt x="3562" y="10864"/>
                          <a:pt x="3968" y="10864"/>
                        </a:cubicBezTo>
                        <a:cubicBezTo>
                          <a:pt x="3968" y="11134"/>
                          <a:pt x="4103" y="11540"/>
                          <a:pt x="4238" y="11675"/>
                        </a:cubicBezTo>
                        <a:cubicBezTo>
                          <a:pt x="4509" y="12081"/>
                          <a:pt x="4915" y="12351"/>
                          <a:pt x="5321" y="12081"/>
                        </a:cubicBezTo>
                        <a:cubicBezTo>
                          <a:pt x="5726" y="11946"/>
                          <a:pt x="5997" y="11675"/>
                          <a:pt x="5997" y="11269"/>
                        </a:cubicBezTo>
                        <a:cubicBezTo>
                          <a:pt x="5997" y="10999"/>
                          <a:pt x="5997" y="10593"/>
                          <a:pt x="5861" y="10323"/>
                        </a:cubicBezTo>
                        <a:cubicBezTo>
                          <a:pt x="6538" y="10187"/>
                          <a:pt x="6538" y="8970"/>
                          <a:pt x="6267" y="8564"/>
                        </a:cubicBezTo>
                        <a:cubicBezTo>
                          <a:pt x="6132" y="8294"/>
                          <a:pt x="5997" y="8294"/>
                          <a:pt x="6132" y="8023"/>
                        </a:cubicBezTo>
                        <a:cubicBezTo>
                          <a:pt x="6132" y="7753"/>
                          <a:pt x="6538" y="7617"/>
                          <a:pt x="6673" y="7347"/>
                        </a:cubicBezTo>
                        <a:cubicBezTo>
                          <a:pt x="6944" y="6941"/>
                          <a:pt x="6808" y="6535"/>
                          <a:pt x="6673" y="6129"/>
                        </a:cubicBezTo>
                        <a:cubicBezTo>
                          <a:pt x="7079" y="5994"/>
                          <a:pt x="7214" y="5588"/>
                          <a:pt x="7349" y="5318"/>
                        </a:cubicBezTo>
                        <a:cubicBezTo>
                          <a:pt x="7484" y="5047"/>
                          <a:pt x="7620" y="4506"/>
                          <a:pt x="7349" y="4101"/>
                        </a:cubicBezTo>
                        <a:cubicBezTo>
                          <a:pt x="7349" y="4101"/>
                          <a:pt x="7349" y="4101"/>
                          <a:pt x="7349" y="41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84" name="Graphic 2">
                  <a:extLst>
                    <a:ext uri="{FF2B5EF4-FFF2-40B4-BE49-F238E27FC236}">
                      <a16:creationId xmlns:a16="http://schemas.microsoft.com/office/drawing/2014/main" id="{DEBD2CB2-F841-D4E6-272A-EC06EF82777D}"/>
                    </a:ext>
                  </a:extLst>
                </p:cNvPr>
                <p:cNvGrpSpPr/>
                <p:nvPr/>
              </p:nvGrpSpPr>
              <p:grpSpPr>
                <a:xfrm>
                  <a:off x="8225915" y="4971827"/>
                  <a:ext cx="15497" cy="81928"/>
                  <a:chOff x="8225915" y="4971827"/>
                  <a:chExt cx="15497" cy="81928"/>
                </a:xfrm>
                <a:solidFill>
                  <a:srgbClr val="85B126"/>
                </a:solidFill>
              </p:grpSpPr>
              <p:sp>
                <p:nvSpPr>
                  <p:cNvPr id="518" name="Freeform: Shape 6356">
                    <a:extLst>
                      <a:ext uri="{FF2B5EF4-FFF2-40B4-BE49-F238E27FC236}">
                        <a16:creationId xmlns:a16="http://schemas.microsoft.com/office/drawing/2014/main" id="{B6615DDD-D54A-36E4-218D-431B073AA0D4}"/>
                      </a:ext>
                    </a:extLst>
                  </p:cNvPr>
                  <p:cNvSpPr/>
                  <p:nvPr/>
                </p:nvSpPr>
                <p:spPr>
                  <a:xfrm>
                    <a:off x="8230539" y="4971827"/>
                    <a:ext cx="3567" cy="5360"/>
                  </a:xfrm>
                  <a:custGeom>
                    <a:avLst/>
                    <a:gdLst>
                      <a:gd name="connsiteX0" fmla="*/ 761 w 3567"/>
                      <a:gd name="connsiteY0" fmla="*/ 2520 h 5360"/>
                      <a:gd name="connsiteX1" fmla="*/ 355 w 3567"/>
                      <a:gd name="connsiteY1" fmla="*/ 3873 h 5360"/>
                      <a:gd name="connsiteX2" fmla="*/ 1708 w 3567"/>
                      <a:gd name="connsiteY2" fmla="*/ 5361 h 5360"/>
                      <a:gd name="connsiteX3" fmla="*/ 3466 w 3567"/>
                      <a:gd name="connsiteY3" fmla="*/ 4279 h 5360"/>
                      <a:gd name="connsiteX4" fmla="*/ 2654 w 3567"/>
                      <a:gd name="connsiteY4" fmla="*/ 2385 h 5360"/>
                      <a:gd name="connsiteX5" fmla="*/ 2113 w 3567"/>
                      <a:gd name="connsiteY5" fmla="*/ 897 h 5360"/>
                      <a:gd name="connsiteX6" fmla="*/ 490 w 3567"/>
                      <a:gd name="connsiteY6" fmla="*/ 221 h 5360"/>
                      <a:gd name="connsiteX7" fmla="*/ 761 w 3567"/>
                      <a:gd name="connsiteY7" fmla="*/ 2520 h 53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67" h="5360">
                        <a:moveTo>
                          <a:pt x="761" y="2520"/>
                        </a:moveTo>
                        <a:cubicBezTo>
                          <a:pt x="355" y="2791"/>
                          <a:pt x="220" y="3467"/>
                          <a:pt x="355" y="3873"/>
                        </a:cubicBezTo>
                        <a:cubicBezTo>
                          <a:pt x="490" y="4684"/>
                          <a:pt x="896" y="5225"/>
                          <a:pt x="1708" y="5361"/>
                        </a:cubicBezTo>
                        <a:cubicBezTo>
                          <a:pt x="2519" y="5361"/>
                          <a:pt x="3195" y="5090"/>
                          <a:pt x="3466" y="4279"/>
                        </a:cubicBezTo>
                        <a:cubicBezTo>
                          <a:pt x="3736" y="3467"/>
                          <a:pt x="3466" y="2791"/>
                          <a:pt x="2654" y="2385"/>
                        </a:cubicBezTo>
                        <a:cubicBezTo>
                          <a:pt x="2925" y="1844"/>
                          <a:pt x="2654" y="897"/>
                          <a:pt x="2113" y="897"/>
                        </a:cubicBezTo>
                        <a:cubicBezTo>
                          <a:pt x="1978" y="221"/>
                          <a:pt x="1031" y="-320"/>
                          <a:pt x="490" y="221"/>
                        </a:cubicBezTo>
                        <a:cubicBezTo>
                          <a:pt x="-322" y="897"/>
                          <a:pt x="-51" y="2114"/>
                          <a:pt x="761" y="25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9" name="Freeform: Shape 6357">
                    <a:extLst>
                      <a:ext uri="{FF2B5EF4-FFF2-40B4-BE49-F238E27FC236}">
                        <a16:creationId xmlns:a16="http://schemas.microsoft.com/office/drawing/2014/main" id="{C659FAE7-DDD9-4406-3F1C-CBE86E1C3A70}"/>
                      </a:ext>
                    </a:extLst>
                  </p:cNvPr>
                  <p:cNvSpPr/>
                  <p:nvPr/>
                </p:nvSpPr>
                <p:spPr>
                  <a:xfrm>
                    <a:off x="8229959" y="4978775"/>
                    <a:ext cx="5064" cy="19160"/>
                  </a:xfrm>
                  <a:custGeom>
                    <a:avLst/>
                    <a:gdLst>
                      <a:gd name="connsiteX0" fmla="*/ 1070 w 5064"/>
                      <a:gd name="connsiteY0" fmla="*/ 5311 h 19160"/>
                      <a:gd name="connsiteX1" fmla="*/ 664 w 5064"/>
                      <a:gd name="connsiteY1" fmla="*/ 6528 h 19160"/>
                      <a:gd name="connsiteX2" fmla="*/ 1611 w 5064"/>
                      <a:gd name="connsiteY2" fmla="*/ 8152 h 19160"/>
                      <a:gd name="connsiteX3" fmla="*/ 1611 w 5064"/>
                      <a:gd name="connsiteY3" fmla="*/ 10992 h 19160"/>
                      <a:gd name="connsiteX4" fmla="*/ 664 w 5064"/>
                      <a:gd name="connsiteY4" fmla="*/ 13968 h 19160"/>
                      <a:gd name="connsiteX5" fmla="*/ 1070 w 5064"/>
                      <a:gd name="connsiteY5" fmla="*/ 14509 h 19160"/>
                      <a:gd name="connsiteX6" fmla="*/ 1340 w 5064"/>
                      <a:gd name="connsiteY6" fmla="*/ 15050 h 19160"/>
                      <a:gd name="connsiteX7" fmla="*/ 935 w 5064"/>
                      <a:gd name="connsiteY7" fmla="*/ 16267 h 19160"/>
                      <a:gd name="connsiteX8" fmla="*/ 2422 w 5064"/>
                      <a:gd name="connsiteY8" fmla="*/ 17484 h 19160"/>
                      <a:gd name="connsiteX9" fmla="*/ 2963 w 5064"/>
                      <a:gd name="connsiteY9" fmla="*/ 18973 h 19160"/>
                      <a:gd name="connsiteX10" fmla="*/ 4451 w 5064"/>
                      <a:gd name="connsiteY10" fmla="*/ 18837 h 19160"/>
                      <a:gd name="connsiteX11" fmla="*/ 4451 w 5064"/>
                      <a:gd name="connsiteY11" fmla="*/ 15861 h 19160"/>
                      <a:gd name="connsiteX12" fmla="*/ 4992 w 5064"/>
                      <a:gd name="connsiteY12" fmla="*/ 14238 h 19160"/>
                      <a:gd name="connsiteX13" fmla="*/ 4722 w 5064"/>
                      <a:gd name="connsiteY13" fmla="*/ 13156 h 19160"/>
                      <a:gd name="connsiteX14" fmla="*/ 4316 w 5064"/>
                      <a:gd name="connsiteY14" fmla="*/ 12480 h 19160"/>
                      <a:gd name="connsiteX15" fmla="*/ 4857 w 5064"/>
                      <a:gd name="connsiteY15" fmla="*/ 11533 h 19160"/>
                      <a:gd name="connsiteX16" fmla="*/ 4857 w 5064"/>
                      <a:gd name="connsiteY16" fmla="*/ 10586 h 19160"/>
                      <a:gd name="connsiteX17" fmla="*/ 4045 w 5064"/>
                      <a:gd name="connsiteY17" fmla="*/ 9775 h 19160"/>
                      <a:gd name="connsiteX18" fmla="*/ 4316 w 5064"/>
                      <a:gd name="connsiteY18" fmla="*/ 8422 h 19160"/>
                      <a:gd name="connsiteX19" fmla="*/ 3910 w 5064"/>
                      <a:gd name="connsiteY19" fmla="*/ 7069 h 19160"/>
                      <a:gd name="connsiteX20" fmla="*/ 3910 w 5064"/>
                      <a:gd name="connsiteY20" fmla="*/ 6393 h 19160"/>
                      <a:gd name="connsiteX21" fmla="*/ 4181 w 5064"/>
                      <a:gd name="connsiteY21" fmla="*/ 5988 h 19160"/>
                      <a:gd name="connsiteX22" fmla="*/ 4181 w 5064"/>
                      <a:gd name="connsiteY22" fmla="*/ 5041 h 19160"/>
                      <a:gd name="connsiteX23" fmla="*/ 3910 w 5064"/>
                      <a:gd name="connsiteY23" fmla="*/ 4365 h 19160"/>
                      <a:gd name="connsiteX24" fmla="*/ 3369 w 5064"/>
                      <a:gd name="connsiteY24" fmla="*/ 2741 h 19160"/>
                      <a:gd name="connsiteX25" fmla="*/ 3369 w 5064"/>
                      <a:gd name="connsiteY25" fmla="*/ 442 h 19160"/>
                      <a:gd name="connsiteX26" fmla="*/ 2287 w 5064"/>
                      <a:gd name="connsiteY26" fmla="*/ 36 h 19160"/>
                      <a:gd name="connsiteX27" fmla="*/ 1475 w 5064"/>
                      <a:gd name="connsiteY27" fmla="*/ 1929 h 19160"/>
                      <a:gd name="connsiteX28" fmla="*/ 1070 w 5064"/>
                      <a:gd name="connsiteY28" fmla="*/ 5311 h 19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064" h="19160">
                        <a:moveTo>
                          <a:pt x="1070" y="5311"/>
                        </a:moveTo>
                        <a:cubicBezTo>
                          <a:pt x="799" y="5582"/>
                          <a:pt x="664" y="6123"/>
                          <a:pt x="664" y="6528"/>
                        </a:cubicBezTo>
                        <a:cubicBezTo>
                          <a:pt x="664" y="7205"/>
                          <a:pt x="1205" y="7611"/>
                          <a:pt x="1611" y="8152"/>
                        </a:cubicBezTo>
                        <a:cubicBezTo>
                          <a:pt x="664" y="8963"/>
                          <a:pt x="799" y="10045"/>
                          <a:pt x="1611" y="10992"/>
                        </a:cubicBezTo>
                        <a:cubicBezTo>
                          <a:pt x="935" y="11398"/>
                          <a:pt x="393" y="13427"/>
                          <a:pt x="664" y="13968"/>
                        </a:cubicBezTo>
                        <a:cubicBezTo>
                          <a:pt x="799" y="14238"/>
                          <a:pt x="935" y="14374"/>
                          <a:pt x="1070" y="14509"/>
                        </a:cubicBezTo>
                        <a:cubicBezTo>
                          <a:pt x="1340" y="14780"/>
                          <a:pt x="1475" y="14644"/>
                          <a:pt x="1340" y="15050"/>
                        </a:cubicBezTo>
                        <a:cubicBezTo>
                          <a:pt x="1205" y="15591"/>
                          <a:pt x="799" y="15726"/>
                          <a:pt x="935" y="16267"/>
                        </a:cubicBezTo>
                        <a:cubicBezTo>
                          <a:pt x="1070" y="17079"/>
                          <a:pt x="1746" y="17484"/>
                          <a:pt x="2422" y="17484"/>
                        </a:cubicBezTo>
                        <a:cubicBezTo>
                          <a:pt x="2422" y="18026"/>
                          <a:pt x="2422" y="18702"/>
                          <a:pt x="2963" y="18973"/>
                        </a:cubicBezTo>
                        <a:cubicBezTo>
                          <a:pt x="3505" y="19243"/>
                          <a:pt x="4045" y="19243"/>
                          <a:pt x="4451" y="18837"/>
                        </a:cubicBezTo>
                        <a:cubicBezTo>
                          <a:pt x="5398" y="18161"/>
                          <a:pt x="5128" y="16673"/>
                          <a:pt x="4451" y="15861"/>
                        </a:cubicBezTo>
                        <a:cubicBezTo>
                          <a:pt x="4857" y="15321"/>
                          <a:pt x="4992" y="14780"/>
                          <a:pt x="4992" y="14238"/>
                        </a:cubicBezTo>
                        <a:cubicBezTo>
                          <a:pt x="4992" y="13833"/>
                          <a:pt x="4992" y="13427"/>
                          <a:pt x="4722" y="13156"/>
                        </a:cubicBezTo>
                        <a:cubicBezTo>
                          <a:pt x="4722" y="13021"/>
                          <a:pt x="4316" y="12615"/>
                          <a:pt x="4316" y="12480"/>
                        </a:cubicBezTo>
                        <a:cubicBezTo>
                          <a:pt x="4316" y="12210"/>
                          <a:pt x="4722" y="11804"/>
                          <a:pt x="4857" y="11533"/>
                        </a:cubicBezTo>
                        <a:cubicBezTo>
                          <a:pt x="4992" y="11263"/>
                          <a:pt x="4992" y="10857"/>
                          <a:pt x="4857" y="10586"/>
                        </a:cubicBezTo>
                        <a:cubicBezTo>
                          <a:pt x="4722" y="10181"/>
                          <a:pt x="4451" y="9910"/>
                          <a:pt x="4045" y="9775"/>
                        </a:cubicBezTo>
                        <a:cubicBezTo>
                          <a:pt x="4316" y="9369"/>
                          <a:pt x="4316" y="8828"/>
                          <a:pt x="4316" y="8422"/>
                        </a:cubicBezTo>
                        <a:cubicBezTo>
                          <a:pt x="4316" y="7881"/>
                          <a:pt x="4045" y="7611"/>
                          <a:pt x="3910" y="7069"/>
                        </a:cubicBezTo>
                        <a:cubicBezTo>
                          <a:pt x="3775" y="6664"/>
                          <a:pt x="3775" y="6799"/>
                          <a:pt x="3910" y="6393"/>
                        </a:cubicBezTo>
                        <a:cubicBezTo>
                          <a:pt x="4045" y="6258"/>
                          <a:pt x="4181" y="6123"/>
                          <a:pt x="4181" y="5988"/>
                        </a:cubicBezTo>
                        <a:cubicBezTo>
                          <a:pt x="4316" y="5717"/>
                          <a:pt x="4316" y="5311"/>
                          <a:pt x="4181" y="5041"/>
                        </a:cubicBezTo>
                        <a:cubicBezTo>
                          <a:pt x="3910" y="4635"/>
                          <a:pt x="3775" y="4905"/>
                          <a:pt x="3910" y="4365"/>
                        </a:cubicBezTo>
                        <a:cubicBezTo>
                          <a:pt x="4045" y="3553"/>
                          <a:pt x="4181" y="3012"/>
                          <a:pt x="3369" y="2741"/>
                        </a:cubicBezTo>
                        <a:cubicBezTo>
                          <a:pt x="3775" y="1929"/>
                          <a:pt x="4045" y="1118"/>
                          <a:pt x="3369" y="442"/>
                        </a:cubicBezTo>
                        <a:cubicBezTo>
                          <a:pt x="3099" y="171"/>
                          <a:pt x="2558" y="-99"/>
                          <a:pt x="2287" y="36"/>
                        </a:cubicBezTo>
                        <a:cubicBezTo>
                          <a:pt x="1746" y="171"/>
                          <a:pt x="1475" y="1389"/>
                          <a:pt x="1475" y="1929"/>
                        </a:cubicBezTo>
                        <a:cubicBezTo>
                          <a:pt x="-418" y="1929"/>
                          <a:pt x="-418" y="4770"/>
                          <a:pt x="1070" y="53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0" name="Freeform: Shape 6358">
                    <a:extLst>
                      <a:ext uri="{FF2B5EF4-FFF2-40B4-BE49-F238E27FC236}">
                        <a16:creationId xmlns:a16="http://schemas.microsoft.com/office/drawing/2014/main" id="{A51F4F2D-1375-2B8A-D43B-B028734148E0}"/>
                      </a:ext>
                    </a:extLst>
                  </p:cNvPr>
                  <p:cNvSpPr/>
                  <p:nvPr/>
                </p:nvSpPr>
                <p:spPr>
                  <a:xfrm>
                    <a:off x="8230022" y="4998451"/>
                    <a:ext cx="4868" cy="6113"/>
                  </a:xfrm>
                  <a:custGeom>
                    <a:avLst/>
                    <a:gdLst>
                      <a:gd name="connsiteX0" fmla="*/ 2359 w 4868"/>
                      <a:gd name="connsiteY0" fmla="*/ 4843 h 6113"/>
                      <a:gd name="connsiteX1" fmla="*/ 3036 w 4868"/>
                      <a:gd name="connsiteY1" fmla="*/ 6060 h 6113"/>
                      <a:gd name="connsiteX2" fmla="*/ 4524 w 4868"/>
                      <a:gd name="connsiteY2" fmla="*/ 5790 h 6113"/>
                      <a:gd name="connsiteX3" fmla="*/ 4388 w 4868"/>
                      <a:gd name="connsiteY3" fmla="*/ 4032 h 6113"/>
                      <a:gd name="connsiteX4" fmla="*/ 3442 w 4868"/>
                      <a:gd name="connsiteY4" fmla="*/ 1597 h 6113"/>
                      <a:gd name="connsiteX5" fmla="*/ 2359 w 4868"/>
                      <a:gd name="connsiteY5" fmla="*/ 109 h 6113"/>
                      <a:gd name="connsiteX6" fmla="*/ 1278 w 4868"/>
                      <a:gd name="connsiteY6" fmla="*/ 515 h 6113"/>
                      <a:gd name="connsiteX7" fmla="*/ 1412 w 4868"/>
                      <a:gd name="connsiteY7" fmla="*/ 2003 h 6113"/>
                      <a:gd name="connsiteX8" fmla="*/ 60 w 4868"/>
                      <a:gd name="connsiteY8" fmla="*/ 4032 h 6113"/>
                      <a:gd name="connsiteX9" fmla="*/ 2359 w 4868"/>
                      <a:gd name="connsiteY9" fmla="*/ 4843 h 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868" h="6113">
                        <a:moveTo>
                          <a:pt x="2359" y="4843"/>
                        </a:moveTo>
                        <a:cubicBezTo>
                          <a:pt x="2359" y="5384"/>
                          <a:pt x="2359" y="5925"/>
                          <a:pt x="3036" y="6060"/>
                        </a:cubicBezTo>
                        <a:cubicBezTo>
                          <a:pt x="3577" y="6196"/>
                          <a:pt x="4253" y="6060"/>
                          <a:pt x="4524" y="5790"/>
                        </a:cubicBezTo>
                        <a:cubicBezTo>
                          <a:pt x="5065" y="5249"/>
                          <a:pt x="4929" y="4437"/>
                          <a:pt x="4388" y="4032"/>
                        </a:cubicBezTo>
                        <a:cubicBezTo>
                          <a:pt x="5065" y="3355"/>
                          <a:pt x="4524" y="1597"/>
                          <a:pt x="3442" y="1597"/>
                        </a:cubicBezTo>
                        <a:cubicBezTo>
                          <a:pt x="3577" y="785"/>
                          <a:pt x="3036" y="109"/>
                          <a:pt x="2359" y="109"/>
                        </a:cubicBezTo>
                        <a:cubicBezTo>
                          <a:pt x="1954" y="-162"/>
                          <a:pt x="1548" y="109"/>
                          <a:pt x="1278" y="515"/>
                        </a:cubicBezTo>
                        <a:cubicBezTo>
                          <a:pt x="1007" y="1056"/>
                          <a:pt x="1142" y="1597"/>
                          <a:pt x="1412" y="2003"/>
                        </a:cubicBezTo>
                        <a:cubicBezTo>
                          <a:pt x="466" y="2138"/>
                          <a:pt x="-211" y="2949"/>
                          <a:pt x="60" y="4032"/>
                        </a:cubicBezTo>
                        <a:cubicBezTo>
                          <a:pt x="331" y="4843"/>
                          <a:pt x="1412" y="4843"/>
                          <a:pt x="2359" y="48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1" name="Freeform: Shape 6359">
                    <a:extLst>
                      <a:ext uri="{FF2B5EF4-FFF2-40B4-BE49-F238E27FC236}">
                        <a16:creationId xmlns:a16="http://schemas.microsoft.com/office/drawing/2014/main" id="{5114AB5F-44AA-D30D-7A52-824FEF8D6AE6}"/>
                      </a:ext>
                    </a:extLst>
                  </p:cNvPr>
                  <p:cNvSpPr/>
                  <p:nvPr/>
                </p:nvSpPr>
                <p:spPr>
                  <a:xfrm>
                    <a:off x="8231916" y="5004795"/>
                    <a:ext cx="6532" cy="16962"/>
                  </a:xfrm>
                  <a:custGeom>
                    <a:avLst/>
                    <a:gdLst>
                      <a:gd name="connsiteX0" fmla="*/ 1818 w 6532"/>
                      <a:gd name="connsiteY0" fmla="*/ 2286 h 16962"/>
                      <a:gd name="connsiteX1" fmla="*/ 195 w 6532"/>
                      <a:gd name="connsiteY1" fmla="*/ 4856 h 16962"/>
                      <a:gd name="connsiteX2" fmla="*/ 736 w 6532"/>
                      <a:gd name="connsiteY2" fmla="*/ 5397 h 16962"/>
                      <a:gd name="connsiteX3" fmla="*/ 871 w 6532"/>
                      <a:gd name="connsiteY3" fmla="*/ 6209 h 16962"/>
                      <a:gd name="connsiteX4" fmla="*/ 736 w 6532"/>
                      <a:gd name="connsiteY4" fmla="*/ 7155 h 16962"/>
                      <a:gd name="connsiteX5" fmla="*/ 1277 w 6532"/>
                      <a:gd name="connsiteY5" fmla="*/ 8238 h 16962"/>
                      <a:gd name="connsiteX6" fmla="*/ 330 w 6532"/>
                      <a:gd name="connsiteY6" fmla="*/ 9725 h 16962"/>
                      <a:gd name="connsiteX7" fmla="*/ 601 w 6532"/>
                      <a:gd name="connsiteY7" fmla="*/ 10943 h 16962"/>
                      <a:gd name="connsiteX8" fmla="*/ 1006 w 6532"/>
                      <a:gd name="connsiteY8" fmla="*/ 11348 h 16962"/>
                      <a:gd name="connsiteX9" fmla="*/ 1277 w 6532"/>
                      <a:gd name="connsiteY9" fmla="*/ 11484 h 16962"/>
                      <a:gd name="connsiteX10" fmla="*/ 871 w 6532"/>
                      <a:gd name="connsiteY10" fmla="*/ 11889 h 16962"/>
                      <a:gd name="connsiteX11" fmla="*/ 2494 w 6532"/>
                      <a:gd name="connsiteY11" fmla="*/ 14730 h 16962"/>
                      <a:gd name="connsiteX12" fmla="*/ 4388 w 6532"/>
                      <a:gd name="connsiteY12" fmla="*/ 16894 h 16962"/>
                      <a:gd name="connsiteX13" fmla="*/ 5199 w 6532"/>
                      <a:gd name="connsiteY13" fmla="*/ 15677 h 16962"/>
                      <a:gd name="connsiteX14" fmla="*/ 5199 w 6532"/>
                      <a:gd name="connsiteY14" fmla="*/ 15001 h 16962"/>
                      <a:gd name="connsiteX15" fmla="*/ 6146 w 6532"/>
                      <a:gd name="connsiteY15" fmla="*/ 12025 h 16962"/>
                      <a:gd name="connsiteX16" fmla="*/ 5741 w 6532"/>
                      <a:gd name="connsiteY16" fmla="*/ 11078 h 16962"/>
                      <a:gd name="connsiteX17" fmla="*/ 5876 w 6532"/>
                      <a:gd name="connsiteY17" fmla="*/ 9996 h 16962"/>
                      <a:gd name="connsiteX18" fmla="*/ 4929 w 6532"/>
                      <a:gd name="connsiteY18" fmla="*/ 8508 h 16962"/>
                      <a:gd name="connsiteX19" fmla="*/ 5741 w 6532"/>
                      <a:gd name="connsiteY19" fmla="*/ 6344 h 16962"/>
                      <a:gd name="connsiteX20" fmla="*/ 4658 w 6532"/>
                      <a:gd name="connsiteY20" fmla="*/ 4585 h 16962"/>
                      <a:gd name="connsiteX21" fmla="*/ 4658 w 6532"/>
                      <a:gd name="connsiteY21" fmla="*/ 3368 h 16962"/>
                      <a:gd name="connsiteX22" fmla="*/ 4118 w 6532"/>
                      <a:gd name="connsiteY22" fmla="*/ 2556 h 16962"/>
                      <a:gd name="connsiteX23" fmla="*/ 4523 w 6532"/>
                      <a:gd name="connsiteY23" fmla="*/ 1745 h 16962"/>
                      <a:gd name="connsiteX24" fmla="*/ 3306 w 6532"/>
                      <a:gd name="connsiteY24" fmla="*/ 257 h 16962"/>
                      <a:gd name="connsiteX25" fmla="*/ 1818 w 6532"/>
                      <a:gd name="connsiteY25" fmla="*/ 2286 h 16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532" h="16962">
                        <a:moveTo>
                          <a:pt x="1818" y="2286"/>
                        </a:moveTo>
                        <a:cubicBezTo>
                          <a:pt x="736" y="2421"/>
                          <a:pt x="-482" y="3639"/>
                          <a:pt x="195" y="4856"/>
                        </a:cubicBezTo>
                        <a:cubicBezTo>
                          <a:pt x="330" y="5126"/>
                          <a:pt x="601" y="5262"/>
                          <a:pt x="736" y="5397"/>
                        </a:cubicBezTo>
                        <a:cubicBezTo>
                          <a:pt x="1142" y="5803"/>
                          <a:pt x="1006" y="5668"/>
                          <a:pt x="871" y="6209"/>
                        </a:cubicBezTo>
                        <a:cubicBezTo>
                          <a:pt x="736" y="6479"/>
                          <a:pt x="736" y="6749"/>
                          <a:pt x="736" y="7155"/>
                        </a:cubicBezTo>
                        <a:cubicBezTo>
                          <a:pt x="736" y="7561"/>
                          <a:pt x="1142" y="7832"/>
                          <a:pt x="1277" y="8238"/>
                        </a:cubicBezTo>
                        <a:cubicBezTo>
                          <a:pt x="736" y="8508"/>
                          <a:pt x="465" y="9049"/>
                          <a:pt x="330" y="9725"/>
                        </a:cubicBezTo>
                        <a:cubicBezTo>
                          <a:pt x="330" y="10131"/>
                          <a:pt x="330" y="10672"/>
                          <a:pt x="601" y="10943"/>
                        </a:cubicBezTo>
                        <a:cubicBezTo>
                          <a:pt x="736" y="11078"/>
                          <a:pt x="871" y="11213"/>
                          <a:pt x="1006" y="11348"/>
                        </a:cubicBezTo>
                        <a:cubicBezTo>
                          <a:pt x="1142" y="11348"/>
                          <a:pt x="1142" y="11484"/>
                          <a:pt x="1277" y="11484"/>
                        </a:cubicBezTo>
                        <a:cubicBezTo>
                          <a:pt x="1277" y="11619"/>
                          <a:pt x="1142" y="11754"/>
                          <a:pt x="871" y="11889"/>
                        </a:cubicBezTo>
                        <a:cubicBezTo>
                          <a:pt x="-211" y="13107"/>
                          <a:pt x="871" y="15406"/>
                          <a:pt x="2494" y="14730"/>
                        </a:cubicBezTo>
                        <a:cubicBezTo>
                          <a:pt x="2088" y="15812"/>
                          <a:pt x="3306" y="17300"/>
                          <a:pt x="4388" y="16894"/>
                        </a:cubicBezTo>
                        <a:cubicBezTo>
                          <a:pt x="4794" y="16759"/>
                          <a:pt x="5199" y="16218"/>
                          <a:pt x="5199" y="15677"/>
                        </a:cubicBezTo>
                        <a:cubicBezTo>
                          <a:pt x="5199" y="15542"/>
                          <a:pt x="5199" y="15271"/>
                          <a:pt x="5199" y="15001"/>
                        </a:cubicBezTo>
                        <a:cubicBezTo>
                          <a:pt x="6417" y="14595"/>
                          <a:pt x="6958" y="13107"/>
                          <a:pt x="6146" y="12025"/>
                        </a:cubicBezTo>
                        <a:cubicBezTo>
                          <a:pt x="5741" y="11619"/>
                          <a:pt x="5605" y="11619"/>
                          <a:pt x="5741" y="11078"/>
                        </a:cubicBezTo>
                        <a:cubicBezTo>
                          <a:pt x="5876" y="10672"/>
                          <a:pt x="5876" y="10402"/>
                          <a:pt x="5876" y="9996"/>
                        </a:cubicBezTo>
                        <a:cubicBezTo>
                          <a:pt x="5876" y="9184"/>
                          <a:pt x="5470" y="8914"/>
                          <a:pt x="4929" y="8508"/>
                        </a:cubicBezTo>
                        <a:cubicBezTo>
                          <a:pt x="5470" y="7832"/>
                          <a:pt x="5741" y="7291"/>
                          <a:pt x="5741" y="6344"/>
                        </a:cubicBezTo>
                        <a:cubicBezTo>
                          <a:pt x="5741" y="5532"/>
                          <a:pt x="5335" y="4991"/>
                          <a:pt x="4658" y="4585"/>
                        </a:cubicBezTo>
                        <a:cubicBezTo>
                          <a:pt x="4794" y="4179"/>
                          <a:pt x="4929" y="3774"/>
                          <a:pt x="4658" y="3368"/>
                        </a:cubicBezTo>
                        <a:cubicBezTo>
                          <a:pt x="4523" y="3098"/>
                          <a:pt x="4118" y="2827"/>
                          <a:pt x="4118" y="2556"/>
                        </a:cubicBezTo>
                        <a:cubicBezTo>
                          <a:pt x="4118" y="2286"/>
                          <a:pt x="4388" y="1880"/>
                          <a:pt x="4523" y="1745"/>
                        </a:cubicBezTo>
                        <a:cubicBezTo>
                          <a:pt x="4658" y="798"/>
                          <a:pt x="4118" y="-14"/>
                          <a:pt x="3306" y="257"/>
                        </a:cubicBezTo>
                        <a:cubicBezTo>
                          <a:pt x="2359" y="-690"/>
                          <a:pt x="1683" y="1204"/>
                          <a:pt x="1818" y="228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2" name="Freeform: Shape 6360">
                    <a:extLst>
                      <a:ext uri="{FF2B5EF4-FFF2-40B4-BE49-F238E27FC236}">
                        <a16:creationId xmlns:a16="http://schemas.microsoft.com/office/drawing/2014/main" id="{EECCAAF7-4809-0F18-2227-7462F8215179}"/>
                      </a:ext>
                    </a:extLst>
                  </p:cNvPr>
                  <p:cNvSpPr/>
                  <p:nvPr/>
                </p:nvSpPr>
                <p:spPr>
                  <a:xfrm>
                    <a:off x="8227093" y="5012486"/>
                    <a:ext cx="4882" cy="7394"/>
                  </a:xfrm>
                  <a:custGeom>
                    <a:avLst/>
                    <a:gdLst>
                      <a:gd name="connsiteX0" fmla="*/ 2177 w 4882"/>
                      <a:gd name="connsiteY0" fmla="*/ 5416 h 7394"/>
                      <a:gd name="connsiteX1" fmla="*/ 3124 w 4882"/>
                      <a:gd name="connsiteY1" fmla="*/ 7310 h 7394"/>
                      <a:gd name="connsiteX2" fmla="*/ 4612 w 4882"/>
                      <a:gd name="connsiteY2" fmla="*/ 6498 h 7394"/>
                      <a:gd name="connsiteX3" fmla="*/ 4476 w 4882"/>
                      <a:gd name="connsiteY3" fmla="*/ 5687 h 7394"/>
                      <a:gd name="connsiteX4" fmla="*/ 4882 w 4882"/>
                      <a:gd name="connsiteY4" fmla="*/ 4063 h 7394"/>
                      <a:gd name="connsiteX5" fmla="*/ 3800 w 4882"/>
                      <a:gd name="connsiteY5" fmla="*/ 2711 h 7394"/>
                      <a:gd name="connsiteX6" fmla="*/ 3800 w 4882"/>
                      <a:gd name="connsiteY6" fmla="*/ 411 h 7394"/>
                      <a:gd name="connsiteX7" fmla="*/ 2448 w 4882"/>
                      <a:gd name="connsiteY7" fmla="*/ 141 h 7394"/>
                      <a:gd name="connsiteX8" fmla="*/ 1501 w 4882"/>
                      <a:gd name="connsiteY8" fmla="*/ 547 h 7394"/>
                      <a:gd name="connsiteX9" fmla="*/ 1636 w 4882"/>
                      <a:gd name="connsiteY9" fmla="*/ 2305 h 7394"/>
                      <a:gd name="connsiteX10" fmla="*/ 13 w 4882"/>
                      <a:gd name="connsiteY10" fmla="*/ 4199 h 7394"/>
                      <a:gd name="connsiteX11" fmla="*/ 2177 w 4882"/>
                      <a:gd name="connsiteY11" fmla="*/ 5416 h 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82" h="7394">
                        <a:moveTo>
                          <a:pt x="2177" y="5416"/>
                        </a:moveTo>
                        <a:cubicBezTo>
                          <a:pt x="2177" y="6227"/>
                          <a:pt x="2177" y="7039"/>
                          <a:pt x="3124" y="7310"/>
                        </a:cubicBezTo>
                        <a:cubicBezTo>
                          <a:pt x="3800" y="7580"/>
                          <a:pt x="4476" y="7174"/>
                          <a:pt x="4612" y="6498"/>
                        </a:cubicBezTo>
                        <a:cubicBezTo>
                          <a:pt x="4747" y="6092"/>
                          <a:pt x="4476" y="5957"/>
                          <a:pt x="4476" y="5687"/>
                        </a:cubicBezTo>
                        <a:cubicBezTo>
                          <a:pt x="4341" y="5010"/>
                          <a:pt x="4882" y="4740"/>
                          <a:pt x="4882" y="4063"/>
                        </a:cubicBezTo>
                        <a:cubicBezTo>
                          <a:pt x="4882" y="3387"/>
                          <a:pt x="4476" y="2846"/>
                          <a:pt x="3800" y="2711"/>
                        </a:cubicBezTo>
                        <a:cubicBezTo>
                          <a:pt x="4071" y="1899"/>
                          <a:pt x="4476" y="1088"/>
                          <a:pt x="3800" y="411"/>
                        </a:cubicBezTo>
                        <a:cubicBezTo>
                          <a:pt x="3395" y="6"/>
                          <a:pt x="2989" y="-130"/>
                          <a:pt x="2448" y="141"/>
                        </a:cubicBezTo>
                        <a:cubicBezTo>
                          <a:pt x="2042" y="141"/>
                          <a:pt x="1771" y="276"/>
                          <a:pt x="1501" y="547"/>
                        </a:cubicBezTo>
                        <a:cubicBezTo>
                          <a:pt x="1095" y="1088"/>
                          <a:pt x="1365" y="1764"/>
                          <a:pt x="1636" y="2305"/>
                        </a:cubicBezTo>
                        <a:cubicBezTo>
                          <a:pt x="825" y="2576"/>
                          <a:pt x="-122" y="3252"/>
                          <a:pt x="13" y="4199"/>
                        </a:cubicBezTo>
                        <a:cubicBezTo>
                          <a:pt x="283" y="5281"/>
                          <a:pt x="1365" y="5551"/>
                          <a:pt x="2177" y="54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3" name="Freeform: Shape 6361">
                    <a:extLst>
                      <a:ext uri="{FF2B5EF4-FFF2-40B4-BE49-F238E27FC236}">
                        <a16:creationId xmlns:a16="http://schemas.microsoft.com/office/drawing/2014/main" id="{EA321C57-8668-A84D-C1CB-9BD12A1B9C0F}"/>
                      </a:ext>
                    </a:extLst>
                  </p:cNvPr>
                  <p:cNvSpPr/>
                  <p:nvPr/>
                </p:nvSpPr>
                <p:spPr>
                  <a:xfrm>
                    <a:off x="8230927" y="5021674"/>
                    <a:ext cx="5171" cy="7881"/>
                  </a:xfrm>
                  <a:custGeom>
                    <a:avLst/>
                    <a:gdLst>
                      <a:gd name="connsiteX0" fmla="*/ 101 w 5171"/>
                      <a:gd name="connsiteY0" fmla="*/ 5426 h 7881"/>
                      <a:gd name="connsiteX1" fmla="*/ 2266 w 5171"/>
                      <a:gd name="connsiteY1" fmla="*/ 6237 h 7881"/>
                      <a:gd name="connsiteX2" fmla="*/ 4430 w 5171"/>
                      <a:gd name="connsiteY2" fmla="*/ 7725 h 7881"/>
                      <a:gd name="connsiteX3" fmla="*/ 4701 w 5171"/>
                      <a:gd name="connsiteY3" fmla="*/ 5831 h 7881"/>
                      <a:gd name="connsiteX4" fmla="*/ 4971 w 5171"/>
                      <a:gd name="connsiteY4" fmla="*/ 3937 h 7881"/>
                      <a:gd name="connsiteX5" fmla="*/ 4565 w 5171"/>
                      <a:gd name="connsiteY5" fmla="*/ 3532 h 7881"/>
                      <a:gd name="connsiteX6" fmla="*/ 4159 w 5171"/>
                      <a:gd name="connsiteY6" fmla="*/ 3126 h 7881"/>
                      <a:gd name="connsiteX7" fmla="*/ 4024 w 5171"/>
                      <a:gd name="connsiteY7" fmla="*/ 1503 h 7881"/>
                      <a:gd name="connsiteX8" fmla="*/ 1995 w 5171"/>
                      <a:gd name="connsiteY8" fmla="*/ 15 h 7881"/>
                      <a:gd name="connsiteX9" fmla="*/ 1048 w 5171"/>
                      <a:gd name="connsiteY9" fmla="*/ 962 h 7881"/>
                      <a:gd name="connsiteX10" fmla="*/ 643 w 5171"/>
                      <a:gd name="connsiteY10" fmla="*/ 1367 h 7881"/>
                      <a:gd name="connsiteX11" fmla="*/ 913 w 5171"/>
                      <a:gd name="connsiteY11" fmla="*/ 3126 h 7881"/>
                      <a:gd name="connsiteX12" fmla="*/ 101 w 5171"/>
                      <a:gd name="connsiteY12" fmla="*/ 5426 h 7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71" h="7881">
                        <a:moveTo>
                          <a:pt x="101" y="5426"/>
                        </a:moveTo>
                        <a:cubicBezTo>
                          <a:pt x="507" y="6508"/>
                          <a:pt x="1319" y="6372"/>
                          <a:pt x="2266" y="6237"/>
                        </a:cubicBezTo>
                        <a:cubicBezTo>
                          <a:pt x="2536" y="7319"/>
                          <a:pt x="3213" y="8266"/>
                          <a:pt x="4430" y="7725"/>
                        </a:cubicBezTo>
                        <a:cubicBezTo>
                          <a:pt x="5241" y="7454"/>
                          <a:pt x="5377" y="6237"/>
                          <a:pt x="4701" y="5831"/>
                        </a:cubicBezTo>
                        <a:cubicBezTo>
                          <a:pt x="5106" y="5290"/>
                          <a:pt x="5377" y="4614"/>
                          <a:pt x="4971" y="3937"/>
                        </a:cubicBezTo>
                        <a:cubicBezTo>
                          <a:pt x="4836" y="3802"/>
                          <a:pt x="4836" y="3667"/>
                          <a:pt x="4565" y="3532"/>
                        </a:cubicBezTo>
                        <a:cubicBezTo>
                          <a:pt x="4294" y="3261"/>
                          <a:pt x="4294" y="3532"/>
                          <a:pt x="4159" y="3126"/>
                        </a:cubicBezTo>
                        <a:cubicBezTo>
                          <a:pt x="4024" y="2585"/>
                          <a:pt x="4159" y="2044"/>
                          <a:pt x="4024" y="1503"/>
                        </a:cubicBezTo>
                        <a:cubicBezTo>
                          <a:pt x="3754" y="691"/>
                          <a:pt x="2942" y="-120"/>
                          <a:pt x="1995" y="15"/>
                        </a:cubicBezTo>
                        <a:cubicBezTo>
                          <a:pt x="1454" y="150"/>
                          <a:pt x="913" y="421"/>
                          <a:pt x="1048" y="962"/>
                        </a:cubicBezTo>
                        <a:cubicBezTo>
                          <a:pt x="913" y="962"/>
                          <a:pt x="778" y="1097"/>
                          <a:pt x="643" y="1367"/>
                        </a:cubicBezTo>
                        <a:cubicBezTo>
                          <a:pt x="372" y="1909"/>
                          <a:pt x="643" y="2585"/>
                          <a:pt x="913" y="3126"/>
                        </a:cubicBezTo>
                        <a:cubicBezTo>
                          <a:pt x="101" y="3532"/>
                          <a:pt x="-169" y="4479"/>
                          <a:pt x="101" y="54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4" name="Freeform: Shape 6362">
                    <a:extLst>
                      <a:ext uri="{FF2B5EF4-FFF2-40B4-BE49-F238E27FC236}">
                        <a16:creationId xmlns:a16="http://schemas.microsoft.com/office/drawing/2014/main" id="{214B4C0D-2967-9B06-357C-5CA581A0716E}"/>
                      </a:ext>
                    </a:extLst>
                  </p:cNvPr>
                  <p:cNvSpPr/>
                  <p:nvPr/>
                </p:nvSpPr>
                <p:spPr>
                  <a:xfrm>
                    <a:off x="8233713" y="5030116"/>
                    <a:ext cx="6043" cy="8582"/>
                  </a:xfrm>
                  <a:custGeom>
                    <a:avLst/>
                    <a:gdLst>
                      <a:gd name="connsiteX0" fmla="*/ 4620 w 6043"/>
                      <a:gd name="connsiteY0" fmla="*/ 1583 h 8582"/>
                      <a:gd name="connsiteX1" fmla="*/ 4214 w 6043"/>
                      <a:gd name="connsiteY1" fmla="*/ 501 h 8582"/>
                      <a:gd name="connsiteX2" fmla="*/ 2050 w 6043"/>
                      <a:gd name="connsiteY2" fmla="*/ 636 h 8582"/>
                      <a:gd name="connsiteX3" fmla="*/ 1644 w 6043"/>
                      <a:gd name="connsiteY3" fmla="*/ 906 h 8582"/>
                      <a:gd name="connsiteX4" fmla="*/ 1509 w 6043"/>
                      <a:gd name="connsiteY4" fmla="*/ 2259 h 8582"/>
                      <a:gd name="connsiteX5" fmla="*/ 21 w 6043"/>
                      <a:gd name="connsiteY5" fmla="*/ 3747 h 8582"/>
                      <a:gd name="connsiteX6" fmla="*/ 1103 w 6043"/>
                      <a:gd name="connsiteY6" fmla="*/ 5505 h 8582"/>
                      <a:gd name="connsiteX7" fmla="*/ 1644 w 6043"/>
                      <a:gd name="connsiteY7" fmla="*/ 5641 h 8582"/>
                      <a:gd name="connsiteX8" fmla="*/ 2050 w 6043"/>
                      <a:gd name="connsiteY8" fmla="*/ 5911 h 8582"/>
                      <a:gd name="connsiteX9" fmla="*/ 2185 w 6043"/>
                      <a:gd name="connsiteY9" fmla="*/ 6993 h 8582"/>
                      <a:gd name="connsiteX10" fmla="*/ 3402 w 6043"/>
                      <a:gd name="connsiteY10" fmla="*/ 7669 h 8582"/>
                      <a:gd name="connsiteX11" fmla="*/ 5837 w 6043"/>
                      <a:gd name="connsiteY11" fmla="*/ 7669 h 8582"/>
                      <a:gd name="connsiteX12" fmla="*/ 5837 w 6043"/>
                      <a:gd name="connsiteY12" fmla="*/ 6722 h 8582"/>
                      <a:gd name="connsiteX13" fmla="*/ 5702 w 6043"/>
                      <a:gd name="connsiteY13" fmla="*/ 5911 h 8582"/>
                      <a:gd name="connsiteX14" fmla="*/ 5972 w 6043"/>
                      <a:gd name="connsiteY14" fmla="*/ 5370 h 8582"/>
                      <a:gd name="connsiteX15" fmla="*/ 5026 w 6043"/>
                      <a:gd name="connsiteY15" fmla="*/ 3747 h 8582"/>
                      <a:gd name="connsiteX16" fmla="*/ 4890 w 6043"/>
                      <a:gd name="connsiteY16" fmla="*/ 2259 h 8582"/>
                      <a:gd name="connsiteX17" fmla="*/ 4620 w 6043"/>
                      <a:gd name="connsiteY17" fmla="*/ 1583 h 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43" h="8582">
                        <a:moveTo>
                          <a:pt x="4620" y="1583"/>
                        </a:moveTo>
                        <a:cubicBezTo>
                          <a:pt x="4620" y="1177"/>
                          <a:pt x="4484" y="771"/>
                          <a:pt x="4214" y="501"/>
                        </a:cubicBezTo>
                        <a:cubicBezTo>
                          <a:pt x="3673" y="-311"/>
                          <a:pt x="2321" y="-41"/>
                          <a:pt x="2050" y="636"/>
                        </a:cubicBezTo>
                        <a:cubicBezTo>
                          <a:pt x="1915" y="636"/>
                          <a:pt x="1779" y="636"/>
                          <a:pt x="1644" y="906"/>
                        </a:cubicBezTo>
                        <a:cubicBezTo>
                          <a:pt x="1238" y="1312"/>
                          <a:pt x="1374" y="1853"/>
                          <a:pt x="1509" y="2259"/>
                        </a:cubicBezTo>
                        <a:cubicBezTo>
                          <a:pt x="832" y="2529"/>
                          <a:pt x="21" y="2935"/>
                          <a:pt x="21" y="3747"/>
                        </a:cubicBezTo>
                        <a:cubicBezTo>
                          <a:pt x="-114" y="4423"/>
                          <a:pt x="427" y="5099"/>
                          <a:pt x="1103" y="5505"/>
                        </a:cubicBezTo>
                        <a:cubicBezTo>
                          <a:pt x="1238" y="5505"/>
                          <a:pt x="1509" y="5641"/>
                          <a:pt x="1644" y="5641"/>
                        </a:cubicBezTo>
                        <a:cubicBezTo>
                          <a:pt x="2050" y="5641"/>
                          <a:pt x="2050" y="5641"/>
                          <a:pt x="2050" y="5911"/>
                        </a:cubicBezTo>
                        <a:cubicBezTo>
                          <a:pt x="2185" y="6317"/>
                          <a:pt x="2050" y="6587"/>
                          <a:pt x="2185" y="6993"/>
                        </a:cubicBezTo>
                        <a:cubicBezTo>
                          <a:pt x="2456" y="7534"/>
                          <a:pt x="2997" y="7805"/>
                          <a:pt x="3402" y="7669"/>
                        </a:cubicBezTo>
                        <a:cubicBezTo>
                          <a:pt x="3673" y="8887"/>
                          <a:pt x="5431" y="8887"/>
                          <a:pt x="5837" y="7669"/>
                        </a:cubicBezTo>
                        <a:cubicBezTo>
                          <a:pt x="5972" y="7399"/>
                          <a:pt x="5972" y="6993"/>
                          <a:pt x="5837" y="6722"/>
                        </a:cubicBezTo>
                        <a:cubicBezTo>
                          <a:pt x="5702" y="6317"/>
                          <a:pt x="5431" y="6452"/>
                          <a:pt x="5702" y="5911"/>
                        </a:cubicBezTo>
                        <a:cubicBezTo>
                          <a:pt x="5702" y="5776"/>
                          <a:pt x="5972" y="5641"/>
                          <a:pt x="5972" y="5370"/>
                        </a:cubicBezTo>
                        <a:cubicBezTo>
                          <a:pt x="6243" y="4559"/>
                          <a:pt x="5702" y="3882"/>
                          <a:pt x="5026" y="3747"/>
                        </a:cubicBezTo>
                        <a:cubicBezTo>
                          <a:pt x="5296" y="3206"/>
                          <a:pt x="5296" y="2800"/>
                          <a:pt x="4890" y="2259"/>
                        </a:cubicBezTo>
                        <a:cubicBezTo>
                          <a:pt x="4620" y="1853"/>
                          <a:pt x="4620" y="2124"/>
                          <a:pt x="4620" y="15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5" name="Freeform: Shape 6363">
                    <a:extLst>
                      <a:ext uri="{FF2B5EF4-FFF2-40B4-BE49-F238E27FC236}">
                        <a16:creationId xmlns:a16="http://schemas.microsoft.com/office/drawing/2014/main" id="{EA06E927-4747-6F33-C8DB-0DA82FD54166}"/>
                      </a:ext>
                    </a:extLst>
                  </p:cNvPr>
                  <p:cNvSpPr/>
                  <p:nvPr/>
                </p:nvSpPr>
                <p:spPr>
                  <a:xfrm>
                    <a:off x="8235560" y="5040416"/>
                    <a:ext cx="5852" cy="9983"/>
                  </a:xfrm>
                  <a:custGeom>
                    <a:avLst/>
                    <a:gdLst>
                      <a:gd name="connsiteX0" fmla="*/ 5749 w 5852"/>
                      <a:gd name="connsiteY0" fmla="*/ 2915 h 9983"/>
                      <a:gd name="connsiteX1" fmla="*/ 5207 w 5852"/>
                      <a:gd name="connsiteY1" fmla="*/ 2104 h 9983"/>
                      <a:gd name="connsiteX2" fmla="*/ 4667 w 5852"/>
                      <a:gd name="connsiteY2" fmla="*/ 1698 h 9983"/>
                      <a:gd name="connsiteX3" fmla="*/ 4531 w 5852"/>
                      <a:gd name="connsiteY3" fmla="*/ 886 h 9983"/>
                      <a:gd name="connsiteX4" fmla="*/ 2773 w 5852"/>
                      <a:gd name="connsiteY4" fmla="*/ 481 h 9983"/>
                      <a:gd name="connsiteX5" fmla="*/ 1420 w 5852"/>
                      <a:gd name="connsiteY5" fmla="*/ 1833 h 9983"/>
                      <a:gd name="connsiteX6" fmla="*/ 1285 w 5852"/>
                      <a:gd name="connsiteY6" fmla="*/ 2509 h 9983"/>
                      <a:gd name="connsiteX7" fmla="*/ 744 w 5852"/>
                      <a:gd name="connsiteY7" fmla="*/ 3186 h 9983"/>
                      <a:gd name="connsiteX8" fmla="*/ 609 w 5852"/>
                      <a:gd name="connsiteY8" fmla="*/ 3862 h 9983"/>
                      <a:gd name="connsiteX9" fmla="*/ 203 w 5852"/>
                      <a:gd name="connsiteY9" fmla="*/ 4403 h 9983"/>
                      <a:gd name="connsiteX10" fmla="*/ 203 w 5852"/>
                      <a:gd name="connsiteY10" fmla="*/ 5756 h 9983"/>
                      <a:gd name="connsiteX11" fmla="*/ 879 w 5852"/>
                      <a:gd name="connsiteY11" fmla="*/ 6297 h 9983"/>
                      <a:gd name="connsiteX12" fmla="*/ 609 w 5852"/>
                      <a:gd name="connsiteY12" fmla="*/ 7108 h 9983"/>
                      <a:gd name="connsiteX13" fmla="*/ 2367 w 5852"/>
                      <a:gd name="connsiteY13" fmla="*/ 8731 h 9983"/>
                      <a:gd name="connsiteX14" fmla="*/ 3179 w 5852"/>
                      <a:gd name="connsiteY14" fmla="*/ 9949 h 9983"/>
                      <a:gd name="connsiteX15" fmla="*/ 4531 w 5852"/>
                      <a:gd name="connsiteY15" fmla="*/ 9272 h 9983"/>
                      <a:gd name="connsiteX16" fmla="*/ 4531 w 5852"/>
                      <a:gd name="connsiteY16" fmla="*/ 8326 h 9983"/>
                      <a:gd name="connsiteX17" fmla="*/ 4531 w 5852"/>
                      <a:gd name="connsiteY17" fmla="*/ 7514 h 9983"/>
                      <a:gd name="connsiteX18" fmla="*/ 4937 w 5852"/>
                      <a:gd name="connsiteY18" fmla="*/ 6973 h 9983"/>
                      <a:gd name="connsiteX19" fmla="*/ 5072 w 5852"/>
                      <a:gd name="connsiteY19" fmla="*/ 6026 h 9983"/>
                      <a:gd name="connsiteX20" fmla="*/ 5072 w 5852"/>
                      <a:gd name="connsiteY20" fmla="*/ 5215 h 9983"/>
                      <a:gd name="connsiteX21" fmla="*/ 5749 w 5852"/>
                      <a:gd name="connsiteY21" fmla="*/ 2915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852" h="9983">
                        <a:moveTo>
                          <a:pt x="5749" y="2915"/>
                        </a:moveTo>
                        <a:cubicBezTo>
                          <a:pt x="5613" y="2645"/>
                          <a:pt x="5478" y="2239"/>
                          <a:pt x="5207" y="2104"/>
                        </a:cubicBezTo>
                        <a:cubicBezTo>
                          <a:pt x="4937" y="1968"/>
                          <a:pt x="4802" y="1968"/>
                          <a:pt x="4667" y="1698"/>
                        </a:cubicBezTo>
                        <a:cubicBezTo>
                          <a:pt x="4396" y="1427"/>
                          <a:pt x="4531" y="1157"/>
                          <a:pt x="4531" y="886"/>
                        </a:cubicBezTo>
                        <a:cubicBezTo>
                          <a:pt x="4396" y="-61"/>
                          <a:pt x="3043" y="-331"/>
                          <a:pt x="2773" y="481"/>
                        </a:cubicBezTo>
                        <a:cubicBezTo>
                          <a:pt x="2097" y="345"/>
                          <a:pt x="1420" y="886"/>
                          <a:pt x="1420" y="1833"/>
                        </a:cubicBezTo>
                        <a:cubicBezTo>
                          <a:pt x="1420" y="2239"/>
                          <a:pt x="1555" y="2239"/>
                          <a:pt x="1285" y="2509"/>
                        </a:cubicBezTo>
                        <a:cubicBezTo>
                          <a:pt x="1150" y="2780"/>
                          <a:pt x="879" y="2780"/>
                          <a:pt x="744" y="3186"/>
                        </a:cubicBezTo>
                        <a:cubicBezTo>
                          <a:pt x="609" y="3456"/>
                          <a:pt x="744" y="3592"/>
                          <a:pt x="609" y="3862"/>
                        </a:cubicBezTo>
                        <a:cubicBezTo>
                          <a:pt x="609" y="4132"/>
                          <a:pt x="338" y="4132"/>
                          <a:pt x="203" y="4403"/>
                        </a:cubicBezTo>
                        <a:cubicBezTo>
                          <a:pt x="-68" y="4809"/>
                          <a:pt x="-68" y="5350"/>
                          <a:pt x="203" y="5756"/>
                        </a:cubicBezTo>
                        <a:cubicBezTo>
                          <a:pt x="338" y="5891"/>
                          <a:pt x="744" y="6026"/>
                          <a:pt x="879" y="6297"/>
                        </a:cubicBezTo>
                        <a:cubicBezTo>
                          <a:pt x="1150" y="6567"/>
                          <a:pt x="744" y="6838"/>
                          <a:pt x="609" y="7108"/>
                        </a:cubicBezTo>
                        <a:cubicBezTo>
                          <a:pt x="203" y="8326"/>
                          <a:pt x="1285" y="9002"/>
                          <a:pt x="2367" y="8731"/>
                        </a:cubicBezTo>
                        <a:cubicBezTo>
                          <a:pt x="2367" y="9272"/>
                          <a:pt x="2637" y="9814"/>
                          <a:pt x="3179" y="9949"/>
                        </a:cubicBezTo>
                        <a:cubicBezTo>
                          <a:pt x="3720" y="10084"/>
                          <a:pt x="4396" y="9814"/>
                          <a:pt x="4531" y="9272"/>
                        </a:cubicBezTo>
                        <a:cubicBezTo>
                          <a:pt x="4667" y="8867"/>
                          <a:pt x="4531" y="8596"/>
                          <a:pt x="4531" y="8326"/>
                        </a:cubicBezTo>
                        <a:cubicBezTo>
                          <a:pt x="4531" y="8055"/>
                          <a:pt x="4261" y="7785"/>
                          <a:pt x="4531" y="7514"/>
                        </a:cubicBezTo>
                        <a:cubicBezTo>
                          <a:pt x="4667" y="7379"/>
                          <a:pt x="4937" y="7244"/>
                          <a:pt x="4937" y="6973"/>
                        </a:cubicBezTo>
                        <a:cubicBezTo>
                          <a:pt x="5072" y="6702"/>
                          <a:pt x="5207" y="6297"/>
                          <a:pt x="5072" y="6026"/>
                        </a:cubicBezTo>
                        <a:cubicBezTo>
                          <a:pt x="4937" y="5485"/>
                          <a:pt x="4802" y="5621"/>
                          <a:pt x="5072" y="5215"/>
                        </a:cubicBezTo>
                        <a:cubicBezTo>
                          <a:pt x="5749" y="4403"/>
                          <a:pt x="6019" y="3727"/>
                          <a:pt x="5749" y="29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6" name="Freeform: Shape 6364">
                    <a:extLst>
                      <a:ext uri="{FF2B5EF4-FFF2-40B4-BE49-F238E27FC236}">
                        <a16:creationId xmlns:a16="http://schemas.microsoft.com/office/drawing/2014/main" id="{31155398-4E77-70F3-6AA0-1AE128D29ECA}"/>
                      </a:ext>
                    </a:extLst>
                  </p:cNvPr>
                  <p:cNvSpPr/>
                  <p:nvPr/>
                </p:nvSpPr>
                <p:spPr>
                  <a:xfrm>
                    <a:off x="8225915" y="5030373"/>
                    <a:ext cx="9890" cy="12887"/>
                  </a:xfrm>
                  <a:custGeom>
                    <a:avLst/>
                    <a:gdLst>
                      <a:gd name="connsiteX0" fmla="*/ 7954 w 9890"/>
                      <a:gd name="connsiteY0" fmla="*/ 6600 h 12887"/>
                      <a:gd name="connsiteX1" fmla="*/ 6196 w 9890"/>
                      <a:gd name="connsiteY1" fmla="*/ 5518 h 12887"/>
                      <a:gd name="connsiteX2" fmla="*/ 6060 w 9890"/>
                      <a:gd name="connsiteY2" fmla="*/ 3760 h 12887"/>
                      <a:gd name="connsiteX3" fmla="*/ 5519 w 9890"/>
                      <a:gd name="connsiteY3" fmla="*/ 3354 h 12887"/>
                      <a:gd name="connsiteX4" fmla="*/ 5249 w 9890"/>
                      <a:gd name="connsiteY4" fmla="*/ 3219 h 12887"/>
                      <a:gd name="connsiteX5" fmla="*/ 5384 w 9890"/>
                      <a:gd name="connsiteY5" fmla="*/ 2543 h 12887"/>
                      <a:gd name="connsiteX6" fmla="*/ 3626 w 9890"/>
                      <a:gd name="connsiteY6" fmla="*/ 1325 h 12887"/>
                      <a:gd name="connsiteX7" fmla="*/ 1597 w 9890"/>
                      <a:gd name="connsiteY7" fmla="*/ 108 h 12887"/>
                      <a:gd name="connsiteX8" fmla="*/ 1191 w 9890"/>
                      <a:gd name="connsiteY8" fmla="*/ 2678 h 12887"/>
                      <a:gd name="connsiteX9" fmla="*/ 109 w 9890"/>
                      <a:gd name="connsiteY9" fmla="*/ 4572 h 12887"/>
                      <a:gd name="connsiteX10" fmla="*/ 920 w 9890"/>
                      <a:gd name="connsiteY10" fmla="*/ 5518 h 12887"/>
                      <a:gd name="connsiteX11" fmla="*/ 785 w 9890"/>
                      <a:gd name="connsiteY11" fmla="*/ 6465 h 12887"/>
                      <a:gd name="connsiteX12" fmla="*/ 920 w 9890"/>
                      <a:gd name="connsiteY12" fmla="*/ 7006 h 12887"/>
                      <a:gd name="connsiteX13" fmla="*/ 785 w 9890"/>
                      <a:gd name="connsiteY13" fmla="*/ 7953 h 12887"/>
                      <a:gd name="connsiteX14" fmla="*/ 515 w 9890"/>
                      <a:gd name="connsiteY14" fmla="*/ 8494 h 12887"/>
                      <a:gd name="connsiteX15" fmla="*/ 650 w 9890"/>
                      <a:gd name="connsiteY15" fmla="*/ 9847 h 12887"/>
                      <a:gd name="connsiteX16" fmla="*/ 2679 w 9890"/>
                      <a:gd name="connsiteY16" fmla="*/ 10388 h 12887"/>
                      <a:gd name="connsiteX17" fmla="*/ 3626 w 9890"/>
                      <a:gd name="connsiteY17" fmla="*/ 11470 h 12887"/>
                      <a:gd name="connsiteX18" fmla="*/ 4437 w 9890"/>
                      <a:gd name="connsiteY18" fmla="*/ 11740 h 12887"/>
                      <a:gd name="connsiteX19" fmla="*/ 5249 w 9890"/>
                      <a:gd name="connsiteY19" fmla="*/ 12687 h 12887"/>
                      <a:gd name="connsiteX20" fmla="*/ 7278 w 9890"/>
                      <a:gd name="connsiteY20" fmla="*/ 12417 h 12887"/>
                      <a:gd name="connsiteX21" fmla="*/ 7683 w 9890"/>
                      <a:gd name="connsiteY21" fmla="*/ 11470 h 12887"/>
                      <a:gd name="connsiteX22" fmla="*/ 8495 w 9890"/>
                      <a:gd name="connsiteY22" fmla="*/ 10658 h 12887"/>
                      <a:gd name="connsiteX23" fmla="*/ 8360 w 9890"/>
                      <a:gd name="connsiteY23" fmla="*/ 9712 h 12887"/>
                      <a:gd name="connsiteX24" fmla="*/ 9442 w 9890"/>
                      <a:gd name="connsiteY24" fmla="*/ 9170 h 12887"/>
                      <a:gd name="connsiteX25" fmla="*/ 9713 w 9890"/>
                      <a:gd name="connsiteY25" fmla="*/ 7412 h 12887"/>
                      <a:gd name="connsiteX26" fmla="*/ 7954 w 9890"/>
                      <a:gd name="connsiteY26" fmla="*/ 6600 h 1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890" h="12887">
                        <a:moveTo>
                          <a:pt x="7954" y="6600"/>
                        </a:moveTo>
                        <a:cubicBezTo>
                          <a:pt x="7954" y="5653"/>
                          <a:pt x="7143" y="5248"/>
                          <a:pt x="6196" y="5518"/>
                        </a:cubicBezTo>
                        <a:cubicBezTo>
                          <a:pt x="6196" y="4977"/>
                          <a:pt x="6331" y="4166"/>
                          <a:pt x="6060" y="3760"/>
                        </a:cubicBezTo>
                        <a:cubicBezTo>
                          <a:pt x="5925" y="3490"/>
                          <a:pt x="5790" y="3490"/>
                          <a:pt x="5519" y="3354"/>
                        </a:cubicBezTo>
                        <a:cubicBezTo>
                          <a:pt x="5384" y="3219"/>
                          <a:pt x="5249" y="3354"/>
                          <a:pt x="5249" y="3219"/>
                        </a:cubicBezTo>
                        <a:cubicBezTo>
                          <a:pt x="5249" y="3219"/>
                          <a:pt x="5384" y="2678"/>
                          <a:pt x="5384" y="2543"/>
                        </a:cubicBezTo>
                        <a:cubicBezTo>
                          <a:pt x="5384" y="1731"/>
                          <a:pt x="4302" y="920"/>
                          <a:pt x="3626" y="1325"/>
                        </a:cubicBezTo>
                        <a:cubicBezTo>
                          <a:pt x="3355" y="514"/>
                          <a:pt x="2408" y="-298"/>
                          <a:pt x="1597" y="108"/>
                        </a:cubicBezTo>
                        <a:cubicBezTo>
                          <a:pt x="785" y="514"/>
                          <a:pt x="785" y="1866"/>
                          <a:pt x="1191" y="2678"/>
                        </a:cubicBezTo>
                        <a:cubicBezTo>
                          <a:pt x="515" y="2948"/>
                          <a:pt x="-297" y="3625"/>
                          <a:pt x="109" y="4572"/>
                        </a:cubicBezTo>
                        <a:cubicBezTo>
                          <a:pt x="244" y="4977"/>
                          <a:pt x="785" y="5113"/>
                          <a:pt x="920" y="5518"/>
                        </a:cubicBezTo>
                        <a:cubicBezTo>
                          <a:pt x="1191" y="5924"/>
                          <a:pt x="920" y="6059"/>
                          <a:pt x="785" y="6465"/>
                        </a:cubicBezTo>
                        <a:cubicBezTo>
                          <a:pt x="785" y="6736"/>
                          <a:pt x="785" y="6736"/>
                          <a:pt x="920" y="7006"/>
                        </a:cubicBezTo>
                        <a:cubicBezTo>
                          <a:pt x="1056" y="7412"/>
                          <a:pt x="1056" y="7547"/>
                          <a:pt x="785" y="7953"/>
                        </a:cubicBezTo>
                        <a:cubicBezTo>
                          <a:pt x="650" y="8088"/>
                          <a:pt x="650" y="8223"/>
                          <a:pt x="515" y="8494"/>
                        </a:cubicBezTo>
                        <a:cubicBezTo>
                          <a:pt x="380" y="8900"/>
                          <a:pt x="515" y="9441"/>
                          <a:pt x="650" y="9847"/>
                        </a:cubicBezTo>
                        <a:cubicBezTo>
                          <a:pt x="1056" y="10658"/>
                          <a:pt x="1867" y="10658"/>
                          <a:pt x="2679" y="10388"/>
                        </a:cubicBezTo>
                        <a:cubicBezTo>
                          <a:pt x="2679" y="10929"/>
                          <a:pt x="2950" y="11335"/>
                          <a:pt x="3626" y="11470"/>
                        </a:cubicBezTo>
                        <a:cubicBezTo>
                          <a:pt x="4167" y="11605"/>
                          <a:pt x="4031" y="11335"/>
                          <a:pt x="4437" y="11740"/>
                        </a:cubicBezTo>
                        <a:cubicBezTo>
                          <a:pt x="4708" y="12146"/>
                          <a:pt x="4843" y="12417"/>
                          <a:pt x="5249" y="12687"/>
                        </a:cubicBezTo>
                        <a:cubicBezTo>
                          <a:pt x="5925" y="13093"/>
                          <a:pt x="6601" y="12822"/>
                          <a:pt x="7278" y="12417"/>
                        </a:cubicBezTo>
                        <a:cubicBezTo>
                          <a:pt x="7548" y="12146"/>
                          <a:pt x="7819" y="11876"/>
                          <a:pt x="7683" y="11470"/>
                        </a:cubicBezTo>
                        <a:cubicBezTo>
                          <a:pt x="8089" y="11335"/>
                          <a:pt x="8360" y="11064"/>
                          <a:pt x="8495" y="10658"/>
                        </a:cubicBezTo>
                        <a:cubicBezTo>
                          <a:pt x="8495" y="10388"/>
                          <a:pt x="8225" y="9982"/>
                          <a:pt x="8360" y="9712"/>
                        </a:cubicBezTo>
                        <a:cubicBezTo>
                          <a:pt x="8495" y="9441"/>
                          <a:pt x="9171" y="9306"/>
                          <a:pt x="9442" y="9170"/>
                        </a:cubicBezTo>
                        <a:cubicBezTo>
                          <a:pt x="9983" y="8765"/>
                          <a:pt x="9983" y="8088"/>
                          <a:pt x="9713" y="7412"/>
                        </a:cubicBezTo>
                        <a:cubicBezTo>
                          <a:pt x="9171" y="6736"/>
                          <a:pt x="8630" y="6600"/>
                          <a:pt x="7954" y="66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27" name="Freeform: Shape 6365">
                    <a:extLst>
                      <a:ext uri="{FF2B5EF4-FFF2-40B4-BE49-F238E27FC236}">
                        <a16:creationId xmlns:a16="http://schemas.microsoft.com/office/drawing/2014/main" id="{B03CA922-ECA7-35D1-8C0F-0288BC6074A9}"/>
                      </a:ext>
                    </a:extLst>
                  </p:cNvPr>
                  <p:cNvSpPr/>
                  <p:nvPr/>
                </p:nvSpPr>
                <p:spPr>
                  <a:xfrm>
                    <a:off x="8231875" y="5049041"/>
                    <a:ext cx="3047" cy="4715"/>
                  </a:xfrm>
                  <a:custGeom>
                    <a:avLst/>
                    <a:gdLst>
                      <a:gd name="connsiteX0" fmla="*/ 2400 w 3047"/>
                      <a:gd name="connsiteY0" fmla="*/ 3217 h 4715"/>
                      <a:gd name="connsiteX1" fmla="*/ 2941 w 3047"/>
                      <a:gd name="connsiteY1" fmla="*/ 1323 h 4715"/>
                      <a:gd name="connsiteX2" fmla="*/ 1994 w 3047"/>
                      <a:gd name="connsiteY2" fmla="*/ 647 h 4715"/>
                      <a:gd name="connsiteX3" fmla="*/ 642 w 3047"/>
                      <a:gd name="connsiteY3" fmla="*/ 106 h 4715"/>
                      <a:gd name="connsiteX4" fmla="*/ 506 w 3047"/>
                      <a:gd name="connsiteY4" fmla="*/ 2135 h 4715"/>
                      <a:gd name="connsiteX5" fmla="*/ 236 w 3047"/>
                      <a:gd name="connsiteY5" fmla="*/ 3353 h 4715"/>
                      <a:gd name="connsiteX6" fmla="*/ 912 w 3047"/>
                      <a:gd name="connsiteY6" fmla="*/ 3758 h 4715"/>
                      <a:gd name="connsiteX7" fmla="*/ 1048 w 3047"/>
                      <a:gd name="connsiteY7" fmla="*/ 4299 h 4715"/>
                      <a:gd name="connsiteX8" fmla="*/ 1724 w 3047"/>
                      <a:gd name="connsiteY8" fmla="*/ 4705 h 4715"/>
                      <a:gd name="connsiteX9" fmla="*/ 2400 w 3047"/>
                      <a:gd name="connsiteY9" fmla="*/ 3217 h 4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47" h="4715">
                        <a:moveTo>
                          <a:pt x="2400" y="3217"/>
                        </a:moveTo>
                        <a:cubicBezTo>
                          <a:pt x="2941" y="2811"/>
                          <a:pt x="3212" y="2135"/>
                          <a:pt x="2941" y="1323"/>
                        </a:cubicBezTo>
                        <a:cubicBezTo>
                          <a:pt x="2806" y="1053"/>
                          <a:pt x="2400" y="647"/>
                          <a:pt x="1994" y="647"/>
                        </a:cubicBezTo>
                        <a:cubicBezTo>
                          <a:pt x="1859" y="106"/>
                          <a:pt x="1048" y="-164"/>
                          <a:pt x="642" y="106"/>
                        </a:cubicBezTo>
                        <a:cubicBezTo>
                          <a:pt x="-170" y="647"/>
                          <a:pt x="101" y="1459"/>
                          <a:pt x="506" y="2135"/>
                        </a:cubicBezTo>
                        <a:cubicBezTo>
                          <a:pt x="-35" y="2406"/>
                          <a:pt x="-170" y="2947"/>
                          <a:pt x="236" y="3353"/>
                        </a:cubicBezTo>
                        <a:cubicBezTo>
                          <a:pt x="371" y="3488"/>
                          <a:pt x="777" y="3623"/>
                          <a:pt x="912" y="3758"/>
                        </a:cubicBezTo>
                        <a:cubicBezTo>
                          <a:pt x="1048" y="3893"/>
                          <a:pt x="912" y="4164"/>
                          <a:pt x="1048" y="4299"/>
                        </a:cubicBezTo>
                        <a:cubicBezTo>
                          <a:pt x="1183" y="4435"/>
                          <a:pt x="1453" y="4705"/>
                          <a:pt x="1724" y="4705"/>
                        </a:cubicBezTo>
                        <a:cubicBezTo>
                          <a:pt x="2535" y="4840"/>
                          <a:pt x="2941" y="3623"/>
                          <a:pt x="2400" y="3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85" name="Graphic 2">
                  <a:extLst>
                    <a:ext uri="{FF2B5EF4-FFF2-40B4-BE49-F238E27FC236}">
                      <a16:creationId xmlns:a16="http://schemas.microsoft.com/office/drawing/2014/main" id="{95F097C8-9AD3-8B5E-4C12-92A9BC0BA20B}"/>
                    </a:ext>
                  </a:extLst>
                </p:cNvPr>
                <p:cNvGrpSpPr/>
                <p:nvPr/>
              </p:nvGrpSpPr>
              <p:grpSpPr>
                <a:xfrm>
                  <a:off x="8227594" y="4972454"/>
                  <a:ext cx="13255" cy="79398"/>
                  <a:chOff x="8227594" y="4972454"/>
                  <a:chExt cx="13255" cy="79398"/>
                </a:xfrm>
                <a:solidFill>
                  <a:srgbClr val="85B126"/>
                </a:solidFill>
              </p:grpSpPr>
              <p:sp>
                <p:nvSpPr>
                  <p:cNvPr id="488" name="Freeform: Shape 6326">
                    <a:extLst>
                      <a:ext uri="{FF2B5EF4-FFF2-40B4-BE49-F238E27FC236}">
                        <a16:creationId xmlns:a16="http://schemas.microsoft.com/office/drawing/2014/main" id="{07E9F37B-0516-77F2-9469-DA6211FF96FD}"/>
                      </a:ext>
                    </a:extLst>
                  </p:cNvPr>
                  <p:cNvSpPr/>
                  <p:nvPr/>
                </p:nvSpPr>
                <p:spPr>
                  <a:xfrm>
                    <a:off x="8230894" y="4972454"/>
                    <a:ext cx="1549" cy="1623"/>
                  </a:xfrm>
                  <a:custGeom>
                    <a:avLst/>
                    <a:gdLst>
                      <a:gd name="connsiteX0" fmla="*/ 1082 w 1549"/>
                      <a:gd name="connsiteY0" fmla="*/ 1623 h 1623"/>
                      <a:gd name="connsiteX1" fmla="*/ 676 w 1549"/>
                      <a:gd name="connsiteY1" fmla="*/ 0 h 1623"/>
                      <a:gd name="connsiteX2" fmla="*/ 541 w 1549"/>
                      <a:gd name="connsiteY2" fmla="*/ 0 h 1623"/>
                      <a:gd name="connsiteX3" fmla="*/ 406 w 1549"/>
                      <a:gd name="connsiteY3" fmla="*/ 0 h 1623"/>
                      <a:gd name="connsiteX4" fmla="*/ 0 w 1549"/>
                      <a:gd name="connsiteY4" fmla="*/ 676 h 1623"/>
                      <a:gd name="connsiteX5" fmla="*/ 1082 w 1549"/>
                      <a:gd name="connsiteY5" fmla="*/ 1623 h 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9" h="1623">
                        <a:moveTo>
                          <a:pt x="1082" y="1623"/>
                        </a:moveTo>
                        <a:cubicBezTo>
                          <a:pt x="2029" y="1488"/>
                          <a:pt x="1353" y="0"/>
                          <a:pt x="676" y="0"/>
                        </a:cubicBezTo>
                        <a:cubicBezTo>
                          <a:pt x="676" y="0"/>
                          <a:pt x="541" y="0"/>
                          <a:pt x="541" y="0"/>
                        </a:cubicBezTo>
                        <a:cubicBezTo>
                          <a:pt x="541" y="0"/>
                          <a:pt x="406" y="0"/>
                          <a:pt x="406" y="0"/>
                        </a:cubicBezTo>
                        <a:cubicBezTo>
                          <a:pt x="135" y="135"/>
                          <a:pt x="0" y="406"/>
                          <a:pt x="0" y="676"/>
                        </a:cubicBezTo>
                        <a:cubicBezTo>
                          <a:pt x="135" y="1082"/>
                          <a:pt x="541" y="1623"/>
                          <a:pt x="1082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89" name="Freeform: Shape 6327">
                    <a:extLst>
                      <a:ext uri="{FF2B5EF4-FFF2-40B4-BE49-F238E27FC236}">
                        <a16:creationId xmlns:a16="http://schemas.microsoft.com/office/drawing/2014/main" id="{81FFFC9E-CE99-ED20-2B45-75D5509639A2}"/>
                      </a:ext>
                    </a:extLst>
                  </p:cNvPr>
                  <p:cNvSpPr/>
                  <p:nvPr/>
                </p:nvSpPr>
                <p:spPr>
                  <a:xfrm>
                    <a:off x="8231976" y="4974348"/>
                    <a:ext cx="946" cy="1108"/>
                  </a:xfrm>
                  <a:custGeom>
                    <a:avLst/>
                    <a:gdLst>
                      <a:gd name="connsiteX0" fmla="*/ 0 w 946"/>
                      <a:gd name="connsiteY0" fmla="*/ 406 h 1108"/>
                      <a:gd name="connsiteX1" fmla="*/ 541 w 946"/>
                      <a:gd name="connsiteY1" fmla="*/ 1082 h 1108"/>
                      <a:gd name="connsiteX2" fmla="*/ 947 w 946"/>
                      <a:gd name="connsiteY2" fmla="*/ 406 h 1108"/>
                      <a:gd name="connsiteX3" fmla="*/ 677 w 946"/>
                      <a:gd name="connsiteY3" fmla="*/ 0 h 1108"/>
                      <a:gd name="connsiteX4" fmla="*/ 406 w 946"/>
                      <a:gd name="connsiteY4" fmla="*/ 0 h 1108"/>
                      <a:gd name="connsiteX5" fmla="*/ 0 w 946"/>
                      <a:gd name="connsiteY5" fmla="*/ 406 h 1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" h="1108">
                        <a:moveTo>
                          <a:pt x="0" y="406"/>
                        </a:moveTo>
                        <a:cubicBezTo>
                          <a:pt x="0" y="812"/>
                          <a:pt x="135" y="1217"/>
                          <a:pt x="541" y="1082"/>
                        </a:cubicBezTo>
                        <a:cubicBezTo>
                          <a:pt x="812" y="1082"/>
                          <a:pt x="947" y="677"/>
                          <a:pt x="947" y="406"/>
                        </a:cubicBezTo>
                        <a:cubicBezTo>
                          <a:pt x="947" y="271"/>
                          <a:pt x="812" y="135"/>
                          <a:pt x="677" y="0"/>
                        </a:cubicBezTo>
                        <a:cubicBezTo>
                          <a:pt x="541" y="0"/>
                          <a:pt x="406" y="0"/>
                          <a:pt x="406" y="0"/>
                        </a:cubicBezTo>
                        <a:cubicBezTo>
                          <a:pt x="271" y="135"/>
                          <a:pt x="135" y="271"/>
                          <a:pt x="0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0" name="Freeform: Shape 6328">
                    <a:extLst>
                      <a:ext uri="{FF2B5EF4-FFF2-40B4-BE49-F238E27FC236}">
                        <a16:creationId xmlns:a16="http://schemas.microsoft.com/office/drawing/2014/main" id="{8C60DA86-4A50-C809-7348-A0AE7822D76A}"/>
                      </a:ext>
                    </a:extLst>
                  </p:cNvPr>
                  <p:cNvSpPr/>
                  <p:nvPr/>
                </p:nvSpPr>
                <p:spPr>
                  <a:xfrm>
                    <a:off x="8230861" y="4980705"/>
                    <a:ext cx="2945" cy="4388"/>
                  </a:xfrm>
                  <a:custGeom>
                    <a:avLst/>
                    <a:gdLst>
                      <a:gd name="connsiteX0" fmla="*/ 1386 w 2945"/>
                      <a:gd name="connsiteY0" fmla="*/ 0 h 4388"/>
                      <a:gd name="connsiteX1" fmla="*/ 574 w 2945"/>
                      <a:gd name="connsiteY1" fmla="*/ 1623 h 4388"/>
                      <a:gd name="connsiteX2" fmla="*/ 168 w 2945"/>
                      <a:gd name="connsiteY2" fmla="*/ 2841 h 4388"/>
                      <a:gd name="connsiteX3" fmla="*/ 1250 w 2945"/>
                      <a:gd name="connsiteY3" fmla="*/ 3382 h 4388"/>
                      <a:gd name="connsiteX4" fmla="*/ 1792 w 2945"/>
                      <a:gd name="connsiteY4" fmla="*/ 4193 h 4388"/>
                      <a:gd name="connsiteX5" fmla="*/ 2873 w 2945"/>
                      <a:gd name="connsiteY5" fmla="*/ 3787 h 4388"/>
                      <a:gd name="connsiteX6" fmla="*/ 2062 w 2945"/>
                      <a:gd name="connsiteY6" fmla="*/ 2029 h 4388"/>
                      <a:gd name="connsiteX7" fmla="*/ 2062 w 2945"/>
                      <a:gd name="connsiteY7" fmla="*/ 1082 h 4388"/>
                      <a:gd name="connsiteX8" fmla="*/ 1386 w 2945"/>
                      <a:gd name="connsiteY8" fmla="*/ 0 h 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45" h="4388">
                        <a:moveTo>
                          <a:pt x="1386" y="0"/>
                        </a:moveTo>
                        <a:cubicBezTo>
                          <a:pt x="709" y="135"/>
                          <a:pt x="439" y="1082"/>
                          <a:pt x="574" y="1623"/>
                        </a:cubicBezTo>
                        <a:cubicBezTo>
                          <a:pt x="168" y="1758"/>
                          <a:pt x="-238" y="2164"/>
                          <a:pt x="168" y="2841"/>
                        </a:cubicBezTo>
                        <a:cubicBezTo>
                          <a:pt x="439" y="3247"/>
                          <a:pt x="845" y="3111"/>
                          <a:pt x="1250" y="3382"/>
                        </a:cubicBezTo>
                        <a:cubicBezTo>
                          <a:pt x="1656" y="3517"/>
                          <a:pt x="1521" y="3923"/>
                          <a:pt x="1792" y="4193"/>
                        </a:cubicBezTo>
                        <a:cubicBezTo>
                          <a:pt x="2197" y="4599"/>
                          <a:pt x="2738" y="4328"/>
                          <a:pt x="2873" y="3787"/>
                        </a:cubicBezTo>
                        <a:cubicBezTo>
                          <a:pt x="3144" y="2976"/>
                          <a:pt x="2603" y="2435"/>
                          <a:pt x="2062" y="2029"/>
                        </a:cubicBezTo>
                        <a:cubicBezTo>
                          <a:pt x="2332" y="1758"/>
                          <a:pt x="2332" y="1353"/>
                          <a:pt x="2062" y="1082"/>
                        </a:cubicBezTo>
                        <a:cubicBezTo>
                          <a:pt x="2332" y="541"/>
                          <a:pt x="2062" y="0"/>
                          <a:pt x="1386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1" name="Freeform: Shape 6329">
                    <a:extLst>
                      <a:ext uri="{FF2B5EF4-FFF2-40B4-BE49-F238E27FC236}">
                        <a16:creationId xmlns:a16="http://schemas.microsoft.com/office/drawing/2014/main" id="{1B07E100-B536-F05A-95A0-A3F2EA2EB1F2}"/>
                      </a:ext>
                    </a:extLst>
                  </p:cNvPr>
                  <p:cNvSpPr/>
                  <p:nvPr/>
                </p:nvSpPr>
                <p:spPr>
                  <a:xfrm>
                    <a:off x="8231670" y="4985283"/>
                    <a:ext cx="1522" cy="1422"/>
                  </a:xfrm>
                  <a:custGeom>
                    <a:avLst/>
                    <a:gdLst>
                      <a:gd name="connsiteX0" fmla="*/ 576 w 1522"/>
                      <a:gd name="connsiteY0" fmla="*/ 1374 h 1422"/>
                      <a:gd name="connsiteX1" fmla="*/ 1523 w 1522"/>
                      <a:gd name="connsiteY1" fmla="*/ 833 h 1422"/>
                      <a:gd name="connsiteX2" fmla="*/ 576 w 1522"/>
                      <a:gd name="connsiteY2" fmla="*/ 21 h 1422"/>
                      <a:gd name="connsiteX3" fmla="*/ 35 w 1522"/>
                      <a:gd name="connsiteY3" fmla="*/ 292 h 1422"/>
                      <a:gd name="connsiteX4" fmla="*/ 576 w 1522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" h="1422">
                        <a:moveTo>
                          <a:pt x="576" y="1374"/>
                        </a:moveTo>
                        <a:cubicBezTo>
                          <a:pt x="982" y="1509"/>
                          <a:pt x="1523" y="1374"/>
                          <a:pt x="1523" y="833"/>
                        </a:cubicBezTo>
                        <a:cubicBezTo>
                          <a:pt x="1523" y="427"/>
                          <a:pt x="982" y="-114"/>
                          <a:pt x="576" y="21"/>
                        </a:cubicBezTo>
                        <a:cubicBezTo>
                          <a:pt x="441" y="21"/>
                          <a:pt x="170" y="21"/>
                          <a:pt x="35" y="292"/>
                        </a:cubicBezTo>
                        <a:cubicBezTo>
                          <a:pt x="-100" y="698"/>
                          <a:pt x="170" y="1239"/>
                          <a:pt x="576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2" name="Freeform: Shape 6330">
                    <a:extLst>
                      <a:ext uri="{FF2B5EF4-FFF2-40B4-BE49-F238E27FC236}">
                        <a16:creationId xmlns:a16="http://schemas.microsoft.com/office/drawing/2014/main" id="{CD99D88E-2F88-F20A-2FBD-EF5DA1529894}"/>
                      </a:ext>
                    </a:extLst>
                  </p:cNvPr>
                  <p:cNvSpPr/>
                  <p:nvPr/>
                </p:nvSpPr>
                <p:spPr>
                  <a:xfrm>
                    <a:off x="8232787" y="4986786"/>
                    <a:ext cx="1169" cy="1222"/>
                  </a:xfrm>
                  <a:custGeom>
                    <a:avLst/>
                    <a:gdLst>
                      <a:gd name="connsiteX0" fmla="*/ 271 w 1169"/>
                      <a:gd name="connsiteY0" fmla="*/ 141 h 1222"/>
                      <a:gd name="connsiteX1" fmla="*/ 135 w 1169"/>
                      <a:gd name="connsiteY1" fmla="*/ 411 h 1222"/>
                      <a:gd name="connsiteX2" fmla="*/ 0 w 1169"/>
                      <a:gd name="connsiteY2" fmla="*/ 817 h 1222"/>
                      <a:gd name="connsiteX3" fmla="*/ 541 w 1169"/>
                      <a:gd name="connsiteY3" fmla="*/ 1223 h 1222"/>
                      <a:gd name="connsiteX4" fmla="*/ 1082 w 1169"/>
                      <a:gd name="connsiteY4" fmla="*/ 411 h 1222"/>
                      <a:gd name="connsiteX5" fmla="*/ 271 w 1169"/>
                      <a:gd name="connsiteY5" fmla="*/ 141 h 1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9" h="1222">
                        <a:moveTo>
                          <a:pt x="271" y="141"/>
                        </a:moveTo>
                        <a:cubicBezTo>
                          <a:pt x="271" y="141"/>
                          <a:pt x="135" y="276"/>
                          <a:pt x="135" y="411"/>
                        </a:cubicBezTo>
                        <a:cubicBezTo>
                          <a:pt x="0" y="547"/>
                          <a:pt x="0" y="682"/>
                          <a:pt x="0" y="817"/>
                        </a:cubicBezTo>
                        <a:cubicBezTo>
                          <a:pt x="0" y="1087"/>
                          <a:pt x="271" y="1223"/>
                          <a:pt x="541" y="1223"/>
                        </a:cubicBezTo>
                        <a:cubicBezTo>
                          <a:pt x="947" y="1223"/>
                          <a:pt x="1353" y="817"/>
                          <a:pt x="1082" y="411"/>
                        </a:cubicBezTo>
                        <a:cubicBezTo>
                          <a:pt x="947" y="6"/>
                          <a:pt x="541" y="-130"/>
                          <a:pt x="271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3" name="Freeform: Shape 6331">
                    <a:extLst>
                      <a:ext uri="{FF2B5EF4-FFF2-40B4-BE49-F238E27FC236}">
                        <a16:creationId xmlns:a16="http://schemas.microsoft.com/office/drawing/2014/main" id="{21357F43-0A9E-0E85-65A5-FCE25D25FC08}"/>
                      </a:ext>
                    </a:extLst>
                  </p:cNvPr>
                  <p:cNvSpPr/>
                  <p:nvPr/>
                </p:nvSpPr>
                <p:spPr>
                  <a:xfrm>
                    <a:off x="8232496" y="4988956"/>
                    <a:ext cx="1750" cy="1773"/>
                  </a:xfrm>
                  <a:custGeom>
                    <a:avLst/>
                    <a:gdLst>
                      <a:gd name="connsiteX0" fmla="*/ 968 w 1750"/>
                      <a:gd name="connsiteY0" fmla="*/ 0 h 1773"/>
                      <a:gd name="connsiteX1" fmla="*/ 697 w 1750"/>
                      <a:gd name="connsiteY1" fmla="*/ 0 h 1773"/>
                      <a:gd name="connsiteX2" fmla="*/ 427 w 1750"/>
                      <a:gd name="connsiteY2" fmla="*/ 0 h 1773"/>
                      <a:gd name="connsiteX3" fmla="*/ 21 w 1750"/>
                      <a:gd name="connsiteY3" fmla="*/ 541 h 1773"/>
                      <a:gd name="connsiteX4" fmla="*/ 1103 w 1750"/>
                      <a:gd name="connsiteY4" fmla="*/ 1758 h 1773"/>
                      <a:gd name="connsiteX5" fmla="*/ 1644 w 1750"/>
                      <a:gd name="connsiteY5" fmla="*/ 541 h 1773"/>
                      <a:gd name="connsiteX6" fmla="*/ 968 w 1750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0" h="1773">
                        <a:moveTo>
                          <a:pt x="968" y="0"/>
                        </a:moveTo>
                        <a:cubicBezTo>
                          <a:pt x="832" y="0"/>
                          <a:pt x="832" y="0"/>
                          <a:pt x="697" y="0"/>
                        </a:cubicBezTo>
                        <a:cubicBezTo>
                          <a:pt x="562" y="0"/>
                          <a:pt x="562" y="0"/>
                          <a:pt x="427" y="0"/>
                        </a:cubicBezTo>
                        <a:cubicBezTo>
                          <a:pt x="156" y="0"/>
                          <a:pt x="21" y="270"/>
                          <a:pt x="21" y="541"/>
                        </a:cubicBezTo>
                        <a:cubicBezTo>
                          <a:pt x="-114" y="1082"/>
                          <a:pt x="427" y="1893"/>
                          <a:pt x="1103" y="1758"/>
                        </a:cubicBezTo>
                        <a:cubicBezTo>
                          <a:pt x="1644" y="1758"/>
                          <a:pt x="1914" y="947"/>
                          <a:pt x="1644" y="541"/>
                        </a:cubicBezTo>
                        <a:cubicBezTo>
                          <a:pt x="1509" y="270"/>
                          <a:pt x="1238" y="0"/>
                          <a:pt x="968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4" name="Freeform: Shape 6332">
                    <a:extLst>
                      <a:ext uri="{FF2B5EF4-FFF2-40B4-BE49-F238E27FC236}">
                        <a16:creationId xmlns:a16="http://schemas.microsoft.com/office/drawing/2014/main" id="{0A28DEFB-C668-3156-0D12-B93D1363B2AD}"/>
                      </a:ext>
                    </a:extLst>
                  </p:cNvPr>
                  <p:cNvSpPr/>
                  <p:nvPr/>
                </p:nvSpPr>
                <p:spPr>
                  <a:xfrm>
                    <a:off x="8232428" y="4991610"/>
                    <a:ext cx="1062" cy="997"/>
                  </a:xfrm>
                  <a:custGeom>
                    <a:avLst/>
                    <a:gdLst>
                      <a:gd name="connsiteX0" fmla="*/ 495 w 1062"/>
                      <a:gd name="connsiteY0" fmla="*/ 998 h 997"/>
                      <a:gd name="connsiteX1" fmla="*/ 1036 w 1062"/>
                      <a:gd name="connsiteY1" fmla="*/ 456 h 997"/>
                      <a:gd name="connsiteX2" fmla="*/ 224 w 1062"/>
                      <a:gd name="connsiteY2" fmla="*/ 51 h 997"/>
                      <a:gd name="connsiteX3" fmla="*/ 89 w 1062"/>
                      <a:gd name="connsiteY3" fmla="*/ 862 h 997"/>
                      <a:gd name="connsiteX4" fmla="*/ 495 w 1062"/>
                      <a:gd name="connsiteY4" fmla="*/ 998 h 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" h="997">
                        <a:moveTo>
                          <a:pt x="495" y="998"/>
                        </a:moveTo>
                        <a:cubicBezTo>
                          <a:pt x="765" y="998"/>
                          <a:pt x="1171" y="727"/>
                          <a:pt x="1036" y="456"/>
                        </a:cubicBezTo>
                        <a:cubicBezTo>
                          <a:pt x="900" y="51"/>
                          <a:pt x="495" y="-84"/>
                          <a:pt x="224" y="51"/>
                        </a:cubicBezTo>
                        <a:cubicBezTo>
                          <a:pt x="-46" y="186"/>
                          <a:pt x="-46" y="592"/>
                          <a:pt x="89" y="862"/>
                        </a:cubicBezTo>
                        <a:cubicBezTo>
                          <a:pt x="224" y="862"/>
                          <a:pt x="359" y="998"/>
                          <a:pt x="495" y="99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5" name="Freeform: Shape 6333">
                    <a:extLst>
                      <a:ext uri="{FF2B5EF4-FFF2-40B4-BE49-F238E27FC236}">
                        <a16:creationId xmlns:a16="http://schemas.microsoft.com/office/drawing/2014/main" id="{FC358BE6-8766-80A5-A894-4826A75B293D}"/>
                      </a:ext>
                    </a:extLst>
                  </p:cNvPr>
                  <p:cNvSpPr/>
                  <p:nvPr/>
                </p:nvSpPr>
                <p:spPr>
                  <a:xfrm>
                    <a:off x="8231923" y="4992958"/>
                    <a:ext cx="2644" cy="1976"/>
                  </a:xfrm>
                  <a:custGeom>
                    <a:avLst/>
                    <a:gdLst>
                      <a:gd name="connsiteX0" fmla="*/ 1541 w 2644"/>
                      <a:gd name="connsiteY0" fmla="*/ 191 h 1976"/>
                      <a:gd name="connsiteX1" fmla="*/ 1135 w 2644"/>
                      <a:gd name="connsiteY1" fmla="*/ 462 h 1976"/>
                      <a:gd name="connsiteX2" fmla="*/ 1000 w 2644"/>
                      <a:gd name="connsiteY2" fmla="*/ 191 h 1976"/>
                      <a:gd name="connsiteX3" fmla="*/ 324 w 2644"/>
                      <a:gd name="connsiteY3" fmla="*/ 56 h 1976"/>
                      <a:gd name="connsiteX4" fmla="*/ 53 w 2644"/>
                      <a:gd name="connsiteY4" fmla="*/ 868 h 1976"/>
                      <a:gd name="connsiteX5" fmla="*/ 865 w 2644"/>
                      <a:gd name="connsiteY5" fmla="*/ 1273 h 1976"/>
                      <a:gd name="connsiteX6" fmla="*/ 1676 w 2644"/>
                      <a:gd name="connsiteY6" fmla="*/ 1950 h 1976"/>
                      <a:gd name="connsiteX7" fmla="*/ 2623 w 2644"/>
                      <a:gd name="connsiteY7" fmla="*/ 462 h 1976"/>
                      <a:gd name="connsiteX8" fmla="*/ 1541 w 2644"/>
                      <a:gd name="connsiteY8" fmla="*/ 191 h 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4" h="1976">
                        <a:moveTo>
                          <a:pt x="1541" y="191"/>
                        </a:moveTo>
                        <a:cubicBezTo>
                          <a:pt x="1406" y="191"/>
                          <a:pt x="1135" y="327"/>
                          <a:pt x="1135" y="462"/>
                        </a:cubicBezTo>
                        <a:cubicBezTo>
                          <a:pt x="1135" y="327"/>
                          <a:pt x="1000" y="191"/>
                          <a:pt x="1000" y="191"/>
                        </a:cubicBezTo>
                        <a:cubicBezTo>
                          <a:pt x="865" y="56"/>
                          <a:pt x="594" y="-79"/>
                          <a:pt x="324" y="56"/>
                        </a:cubicBezTo>
                        <a:cubicBezTo>
                          <a:pt x="53" y="191"/>
                          <a:pt x="-82" y="597"/>
                          <a:pt x="53" y="868"/>
                        </a:cubicBezTo>
                        <a:cubicBezTo>
                          <a:pt x="189" y="1138"/>
                          <a:pt x="594" y="1409"/>
                          <a:pt x="865" y="1273"/>
                        </a:cubicBezTo>
                        <a:cubicBezTo>
                          <a:pt x="865" y="1679"/>
                          <a:pt x="1270" y="2085"/>
                          <a:pt x="1676" y="1950"/>
                        </a:cubicBezTo>
                        <a:cubicBezTo>
                          <a:pt x="2217" y="1815"/>
                          <a:pt x="2759" y="1003"/>
                          <a:pt x="2623" y="462"/>
                        </a:cubicBezTo>
                        <a:cubicBezTo>
                          <a:pt x="2353" y="56"/>
                          <a:pt x="1812" y="-79"/>
                          <a:pt x="1541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6" name="Freeform: Shape 6334">
                    <a:extLst>
                      <a:ext uri="{FF2B5EF4-FFF2-40B4-BE49-F238E27FC236}">
                        <a16:creationId xmlns:a16="http://schemas.microsoft.com/office/drawing/2014/main" id="{D70CB933-D120-1ED8-BD8D-823CD9B964FF}"/>
                      </a:ext>
                    </a:extLst>
                  </p:cNvPr>
                  <p:cNvSpPr/>
                  <p:nvPr/>
                </p:nvSpPr>
                <p:spPr>
                  <a:xfrm>
                    <a:off x="8233362" y="4995547"/>
                    <a:ext cx="1183" cy="1310"/>
                  </a:xfrm>
                  <a:custGeom>
                    <a:avLst/>
                    <a:gdLst>
                      <a:gd name="connsiteX0" fmla="*/ 237 w 1183"/>
                      <a:gd name="connsiteY0" fmla="*/ 307 h 1310"/>
                      <a:gd name="connsiteX1" fmla="*/ 102 w 1183"/>
                      <a:gd name="connsiteY1" fmla="*/ 443 h 1310"/>
                      <a:gd name="connsiteX2" fmla="*/ 102 w 1183"/>
                      <a:gd name="connsiteY2" fmla="*/ 1119 h 1310"/>
                      <a:gd name="connsiteX3" fmla="*/ 778 w 1183"/>
                      <a:gd name="connsiteY3" fmla="*/ 1254 h 1310"/>
                      <a:gd name="connsiteX4" fmla="*/ 1183 w 1183"/>
                      <a:gd name="connsiteY4" fmla="*/ 713 h 1310"/>
                      <a:gd name="connsiteX5" fmla="*/ 913 w 1183"/>
                      <a:gd name="connsiteY5" fmla="*/ 37 h 1310"/>
                      <a:gd name="connsiteX6" fmla="*/ 237 w 1183"/>
                      <a:gd name="connsiteY6" fmla="*/ 307 h 1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10">
                        <a:moveTo>
                          <a:pt x="237" y="307"/>
                        </a:moveTo>
                        <a:cubicBezTo>
                          <a:pt x="237" y="307"/>
                          <a:pt x="102" y="443"/>
                          <a:pt x="102" y="443"/>
                        </a:cubicBezTo>
                        <a:cubicBezTo>
                          <a:pt x="-34" y="713"/>
                          <a:pt x="-34" y="984"/>
                          <a:pt x="102" y="1119"/>
                        </a:cubicBezTo>
                        <a:cubicBezTo>
                          <a:pt x="237" y="1254"/>
                          <a:pt x="507" y="1390"/>
                          <a:pt x="778" y="1254"/>
                        </a:cubicBezTo>
                        <a:cubicBezTo>
                          <a:pt x="1048" y="1119"/>
                          <a:pt x="1183" y="984"/>
                          <a:pt x="1183" y="713"/>
                        </a:cubicBezTo>
                        <a:cubicBezTo>
                          <a:pt x="1183" y="443"/>
                          <a:pt x="1183" y="172"/>
                          <a:pt x="913" y="37"/>
                        </a:cubicBezTo>
                        <a:cubicBezTo>
                          <a:pt x="642" y="-98"/>
                          <a:pt x="372" y="172"/>
                          <a:pt x="237" y="3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7" name="Freeform: Shape 6335">
                    <a:extLst>
                      <a:ext uri="{FF2B5EF4-FFF2-40B4-BE49-F238E27FC236}">
                        <a16:creationId xmlns:a16="http://schemas.microsoft.com/office/drawing/2014/main" id="{F976F096-BFEA-2A51-7F23-EA108268CB6E}"/>
                      </a:ext>
                    </a:extLst>
                  </p:cNvPr>
                  <p:cNvSpPr/>
                  <p:nvPr/>
                </p:nvSpPr>
                <p:spPr>
                  <a:xfrm>
                    <a:off x="8231399" y="5000516"/>
                    <a:ext cx="2491" cy="1965"/>
                  </a:xfrm>
                  <a:custGeom>
                    <a:avLst/>
                    <a:gdLst>
                      <a:gd name="connsiteX0" fmla="*/ 36 w 2491"/>
                      <a:gd name="connsiteY0" fmla="*/ 1154 h 1965"/>
                      <a:gd name="connsiteX1" fmla="*/ 1524 w 2491"/>
                      <a:gd name="connsiteY1" fmla="*/ 1966 h 1965"/>
                      <a:gd name="connsiteX2" fmla="*/ 2471 w 2491"/>
                      <a:gd name="connsiteY2" fmla="*/ 883 h 1965"/>
                      <a:gd name="connsiteX3" fmla="*/ 1118 w 2491"/>
                      <a:gd name="connsiteY3" fmla="*/ 72 h 1965"/>
                      <a:gd name="connsiteX4" fmla="*/ 442 w 2491"/>
                      <a:gd name="connsiteY4" fmla="*/ 207 h 1965"/>
                      <a:gd name="connsiteX5" fmla="*/ 36 w 2491"/>
                      <a:gd name="connsiteY5" fmla="*/ 1154 h 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91" h="1965">
                        <a:moveTo>
                          <a:pt x="36" y="1154"/>
                        </a:moveTo>
                        <a:cubicBezTo>
                          <a:pt x="36" y="1830"/>
                          <a:pt x="983" y="1966"/>
                          <a:pt x="1524" y="1966"/>
                        </a:cubicBezTo>
                        <a:cubicBezTo>
                          <a:pt x="2065" y="1830"/>
                          <a:pt x="2606" y="1425"/>
                          <a:pt x="2471" y="883"/>
                        </a:cubicBezTo>
                        <a:cubicBezTo>
                          <a:pt x="2471" y="343"/>
                          <a:pt x="1659" y="-198"/>
                          <a:pt x="1118" y="72"/>
                        </a:cubicBezTo>
                        <a:cubicBezTo>
                          <a:pt x="848" y="72"/>
                          <a:pt x="577" y="72"/>
                          <a:pt x="442" y="207"/>
                        </a:cubicBezTo>
                        <a:cubicBezTo>
                          <a:pt x="171" y="478"/>
                          <a:pt x="-99" y="883"/>
                          <a:pt x="36" y="11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8" name="Freeform: Shape 6336">
                    <a:extLst>
                      <a:ext uri="{FF2B5EF4-FFF2-40B4-BE49-F238E27FC236}">
                        <a16:creationId xmlns:a16="http://schemas.microsoft.com/office/drawing/2014/main" id="{83D9EACF-8322-5544-26C2-994278B86AB5}"/>
                      </a:ext>
                    </a:extLst>
                  </p:cNvPr>
                  <p:cNvSpPr/>
                  <p:nvPr/>
                </p:nvSpPr>
                <p:spPr>
                  <a:xfrm>
                    <a:off x="8231920" y="4999126"/>
                    <a:ext cx="1299" cy="1191"/>
                  </a:xfrm>
                  <a:custGeom>
                    <a:avLst/>
                    <a:gdLst>
                      <a:gd name="connsiteX0" fmla="*/ 462 w 1299"/>
                      <a:gd name="connsiteY0" fmla="*/ 1192 h 1191"/>
                      <a:gd name="connsiteX1" fmla="*/ 1138 w 1299"/>
                      <a:gd name="connsiteY1" fmla="*/ 1057 h 1191"/>
                      <a:gd name="connsiteX2" fmla="*/ 191 w 1299"/>
                      <a:gd name="connsiteY2" fmla="*/ 110 h 1191"/>
                      <a:gd name="connsiteX3" fmla="*/ 56 w 1299"/>
                      <a:gd name="connsiteY3" fmla="*/ 651 h 1191"/>
                      <a:gd name="connsiteX4" fmla="*/ 191 w 1299"/>
                      <a:gd name="connsiteY4" fmla="*/ 922 h 1191"/>
                      <a:gd name="connsiteX5" fmla="*/ 462 w 1299"/>
                      <a:gd name="connsiteY5" fmla="*/ 1192 h 1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191">
                        <a:moveTo>
                          <a:pt x="462" y="1192"/>
                        </a:moveTo>
                        <a:cubicBezTo>
                          <a:pt x="733" y="1192"/>
                          <a:pt x="1003" y="1192"/>
                          <a:pt x="1138" y="1057"/>
                        </a:cubicBezTo>
                        <a:cubicBezTo>
                          <a:pt x="1679" y="515"/>
                          <a:pt x="733" y="-296"/>
                          <a:pt x="191" y="110"/>
                        </a:cubicBezTo>
                        <a:cubicBezTo>
                          <a:pt x="56" y="245"/>
                          <a:pt x="-79" y="515"/>
                          <a:pt x="56" y="651"/>
                        </a:cubicBezTo>
                        <a:cubicBezTo>
                          <a:pt x="56" y="786"/>
                          <a:pt x="191" y="922"/>
                          <a:pt x="191" y="922"/>
                        </a:cubicBezTo>
                        <a:cubicBezTo>
                          <a:pt x="191" y="1057"/>
                          <a:pt x="327" y="1057"/>
                          <a:pt x="462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99" name="Freeform: Shape 6337">
                    <a:extLst>
                      <a:ext uri="{FF2B5EF4-FFF2-40B4-BE49-F238E27FC236}">
                        <a16:creationId xmlns:a16="http://schemas.microsoft.com/office/drawing/2014/main" id="{42E5EFBA-3425-4C6B-FEE7-96E0E4D48588}"/>
                      </a:ext>
                    </a:extLst>
                  </p:cNvPr>
                  <p:cNvSpPr/>
                  <p:nvPr/>
                </p:nvSpPr>
                <p:spPr>
                  <a:xfrm>
                    <a:off x="8233157" y="5002320"/>
                    <a:ext cx="1144" cy="1159"/>
                  </a:xfrm>
                  <a:custGeom>
                    <a:avLst/>
                    <a:gdLst>
                      <a:gd name="connsiteX0" fmla="*/ 36 w 1144"/>
                      <a:gd name="connsiteY0" fmla="*/ 703 h 1159"/>
                      <a:gd name="connsiteX1" fmla="*/ 307 w 1144"/>
                      <a:gd name="connsiteY1" fmla="*/ 1109 h 1159"/>
                      <a:gd name="connsiteX2" fmla="*/ 1118 w 1144"/>
                      <a:gd name="connsiteY2" fmla="*/ 703 h 1159"/>
                      <a:gd name="connsiteX3" fmla="*/ 442 w 1144"/>
                      <a:gd name="connsiteY3" fmla="*/ 27 h 1159"/>
                      <a:gd name="connsiteX4" fmla="*/ 36 w 1144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159">
                        <a:moveTo>
                          <a:pt x="36" y="703"/>
                        </a:moveTo>
                        <a:cubicBezTo>
                          <a:pt x="36" y="838"/>
                          <a:pt x="36" y="974"/>
                          <a:pt x="307" y="1109"/>
                        </a:cubicBezTo>
                        <a:cubicBezTo>
                          <a:pt x="577" y="1244"/>
                          <a:pt x="983" y="1109"/>
                          <a:pt x="1118" y="703"/>
                        </a:cubicBezTo>
                        <a:cubicBezTo>
                          <a:pt x="1253" y="297"/>
                          <a:pt x="847" y="-109"/>
                          <a:pt x="442" y="27"/>
                        </a:cubicBezTo>
                        <a:cubicBezTo>
                          <a:pt x="171" y="162"/>
                          <a:pt x="-99" y="432"/>
                          <a:pt x="36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0" name="Freeform: Shape 6338">
                    <a:extLst>
                      <a:ext uri="{FF2B5EF4-FFF2-40B4-BE49-F238E27FC236}">
                        <a16:creationId xmlns:a16="http://schemas.microsoft.com/office/drawing/2014/main" id="{85D11EDD-3079-5EB1-AC69-811145DFCD86}"/>
                      </a:ext>
                    </a:extLst>
                  </p:cNvPr>
                  <p:cNvSpPr/>
                  <p:nvPr/>
                </p:nvSpPr>
                <p:spPr>
                  <a:xfrm>
                    <a:off x="8233317" y="5005657"/>
                    <a:ext cx="3113" cy="5752"/>
                  </a:xfrm>
                  <a:custGeom>
                    <a:avLst/>
                    <a:gdLst>
                      <a:gd name="connsiteX0" fmla="*/ 1364 w 3113"/>
                      <a:gd name="connsiteY0" fmla="*/ 2642 h 5752"/>
                      <a:gd name="connsiteX1" fmla="*/ 147 w 3113"/>
                      <a:gd name="connsiteY1" fmla="*/ 3859 h 5752"/>
                      <a:gd name="connsiteX2" fmla="*/ 552 w 3113"/>
                      <a:gd name="connsiteY2" fmla="*/ 4265 h 5752"/>
                      <a:gd name="connsiteX3" fmla="*/ 1093 w 3113"/>
                      <a:gd name="connsiteY3" fmla="*/ 4806 h 5752"/>
                      <a:gd name="connsiteX4" fmla="*/ 1093 w 3113"/>
                      <a:gd name="connsiteY4" fmla="*/ 5076 h 5752"/>
                      <a:gd name="connsiteX5" fmla="*/ 1905 w 3113"/>
                      <a:gd name="connsiteY5" fmla="*/ 5753 h 5752"/>
                      <a:gd name="connsiteX6" fmla="*/ 2987 w 3113"/>
                      <a:gd name="connsiteY6" fmla="*/ 5212 h 5752"/>
                      <a:gd name="connsiteX7" fmla="*/ 2987 w 3113"/>
                      <a:gd name="connsiteY7" fmla="*/ 3994 h 5752"/>
                      <a:gd name="connsiteX8" fmla="*/ 2311 w 3113"/>
                      <a:gd name="connsiteY8" fmla="*/ 1965 h 5752"/>
                      <a:gd name="connsiteX9" fmla="*/ 2581 w 3113"/>
                      <a:gd name="connsiteY9" fmla="*/ 748 h 5752"/>
                      <a:gd name="connsiteX10" fmla="*/ 2175 w 3113"/>
                      <a:gd name="connsiteY10" fmla="*/ 207 h 5752"/>
                      <a:gd name="connsiteX11" fmla="*/ 1229 w 3113"/>
                      <a:gd name="connsiteY11" fmla="*/ 342 h 5752"/>
                      <a:gd name="connsiteX12" fmla="*/ 1364 w 3113"/>
                      <a:gd name="connsiteY12" fmla="*/ 2642 h 5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13" h="5752">
                        <a:moveTo>
                          <a:pt x="1364" y="2642"/>
                        </a:moveTo>
                        <a:cubicBezTo>
                          <a:pt x="687" y="2642"/>
                          <a:pt x="-395" y="3047"/>
                          <a:pt x="147" y="3859"/>
                        </a:cubicBezTo>
                        <a:cubicBezTo>
                          <a:pt x="282" y="3994"/>
                          <a:pt x="417" y="4129"/>
                          <a:pt x="552" y="4265"/>
                        </a:cubicBezTo>
                        <a:cubicBezTo>
                          <a:pt x="687" y="4400"/>
                          <a:pt x="958" y="4535"/>
                          <a:pt x="1093" y="4806"/>
                        </a:cubicBezTo>
                        <a:cubicBezTo>
                          <a:pt x="1093" y="4941"/>
                          <a:pt x="1093" y="4941"/>
                          <a:pt x="1093" y="5076"/>
                        </a:cubicBezTo>
                        <a:cubicBezTo>
                          <a:pt x="1229" y="5482"/>
                          <a:pt x="1364" y="5753"/>
                          <a:pt x="1905" y="5753"/>
                        </a:cubicBezTo>
                        <a:cubicBezTo>
                          <a:pt x="2311" y="5753"/>
                          <a:pt x="2852" y="5617"/>
                          <a:pt x="2987" y="5212"/>
                        </a:cubicBezTo>
                        <a:cubicBezTo>
                          <a:pt x="3122" y="4806"/>
                          <a:pt x="2987" y="4400"/>
                          <a:pt x="2987" y="3994"/>
                        </a:cubicBezTo>
                        <a:cubicBezTo>
                          <a:pt x="3257" y="3047"/>
                          <a:pt x="3122" y="2236"/>
                          <a:pt x="2311" y="1965"/>
                        </a:cubicBezTo>
                        <a:cubicBezTo>
                          <a:pt x="2581" y="1560"/>
                          <a:pt x="2717" y="1154"/>
                          <a:pt x="2581" y="748"/>
                        </a:cubicBezTo>
                        <a:cubicBezTo>
                          <a:pt x="2581" y="477"/>
                          <a:pt x="2446" y="342"/>
                          <a:pt x="2175" y="207"/>
                        </a:cubicBezTo>
                        <a:cubicBezTo>
                          <a:pt x="1905" y="-199"/>
                          <a:pt x="1499" y="72"/>
                          <a:pt x="1229" y="342"/>
                        </a:cubicBezTo>
                        <a:cubicBezTo>
                          <a:pt x="687" y="1019"/>
                          <a:pt x="1093" y="1830"/>
                          <a:pt x="1364" y="2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1" name="Freeform: Shape 6339">
                    <a:extLst>
                      <a:ext uri="{FF2B5EF4-FFF2-40B4-BE49-F238E27FC236}">
                        <a16:creationId xmlns:a16="http://schemas.microsoft.com/office/drawing/2014/main" id="{8350C5AA-5AE8-4102-C915-8FA71EA9D8E7}"/>
                      </a:ext>
                    </a:extLst>
                  </p:cNvPr>
                  <p:cNvSpPr/>
                  <p:nvPr/>
                </p:nvSpPr>
                <p:spPr>
                  <a:xfrm>
                    <a:off x="8234009" y="5012112"/>
                    <a:ext cx="2307" cy="2866"/>
                  </a:xfrm>
                  <a:custGeom>
                    <a:avLst/>
                    <a:gdLst>
                      <a:gd name="connsiteX0" fmla="*/ 1754 w 2307"/>
                      <a:gd name="connsiteY0" fmla="*/ 109 h 2866"/>
                      <a:gd name="connsiteX1" fmla="*/ 131 w 2307"/>
                      <a:gd name="connsiteY1" fmla="*/ 1191 h 2866"/>
                      <a:gd name="connsiteX2" fmla="*/ 672 w 2307"/>
                      <a:gd name="connsiteY2" fmla="*/ 2814 h 2866"/>
                      <a:gd name="connsiteX3" fmla="*/ 2295 w 2307"/>
                      <a:gd name="connsiteY3" fmla="*/ 1461 h 2866"/>
                      <a:gd name="connsiteX4" fmla="*/ 2295 w 2307"/>
                      <a:gd name="connsiteY4" fmla="*/ 1461 h 2866"/>
                      <a:gd name="connsiteX5" fmla="*/ 1754 w 2307"/>
                      <a:gd name="connsiteY5" fmla="*/ 109 h 2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866">
                        <a:moveTo>
                          <a:pt x="1754" y="109"/>
                        </a:moveTo>
                        <a:cubicBezTo>
                          <a:pt x="942" y="-297"/>
                          <a:pt x="266" y="515"/>
                          <a:pt x="131" y="1191"/>
                        </a:cubicBezTo>
                        <a:cubicBezTo>
                          <a:pt x="-140" y="1732"/>
                          <a:pt x="-5" y="2543"/>
                          <a:pt x="672" y="2814"/>
                        </a:cubicBezTo>
                        <a:cubicBezTo>
                          <a:pt x="1483" y="3085"/>
                          <a:pt x="2430" y="2273"/>
                          <a:pt x="2295" y="1461"/>
                        </a:cubicBezTo>
                        <a:lnTo>
                          <a:pt x="2295" y="1461"/>
                        </a:lnTo>
                        <a:cubicBezTo>
                          <a:pt x="2295" y="920"/>
                          <a:pt x="2159" y="379"/>
                          <a:pt x="1754" y="10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2" name="Freeform: Shape 6340">
                    <a:extLst>
                      <a:ext uri="{FF2B5EF4-FFF2-40B4-BE49-F238E27FC236}">
                        <a16:creationId xmlns:a16="http://schemas.microsoft.com/office/drawing/2014/main" id="{B51844B6-6450-C2DD-DDF1-A22F754F24F8}"/>
                      </a:ext>
                    </a:extLst>
                  </p:cNvPr>
                  <p:cNvSpPr/>
                  <p:nvPr/>
                </p:nvSpPr>
                <p:spPr>
                  <a:xfrm>
                    <a:off x="8236034" y="5013980"/>
                    <a:ext cx="1403" cy="1649"/>
                  </a:xfrm>
                  <a:custGeom>
                    <a:avLst/>
                    <a:gdLst>
                      <a:gd name="connsiteX0" fmla="*/ 947 w 1403"/>
                      <a:gd name="connsiteY0" fmla="*/ 1623 h 1649"/>
                      <a:gd name="connsiteX1" fmla="*/ 1352 w 1403"/>
                      <a:gd name="connsiteY1" fmla="*/ 406 h 1649"/>
                      <a:gd name="connsiteX2" fmla="*/ 947 w 1403"/>
                      <a:gd name="connsiteY2" fmla="*/ 0 h 1649"/>
                      <a:gd name="connsiteX3" fmla="*/ 541 w 1403"/>
                      <a:gd name="connsiteY3" fmla="*/ 135 h 1649"/>
                      <a:gd name="connsiteX4" fmla="*/ 0 w 1403"/>
                      <a:gd name="connsiteY4" fmla="*/ 812 h 1649"/>
                      <a:gd name="connsiteX5" fmla="*/ 947 w 1403"/>
                      <a:gd name="connsiteY5" fmla="*/ 1623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03" h="1649">
                        <a:moveTo>
                          <a:pt x="947" y="1623"/>
                        </a:moveTo>
                        <a:cubicBezTo>
                          <a:pt x="1352" y="1488"/>
                          <a:pt x="1488" y="812"/>
                          <a:pt x="1352" y="406"/>
                        </a:cubicBezTo>
                        <a:cubicBezTo>
                          <a:pt x="1352" y="270"/>
                          <a:pt x="1082" y="0"/>
                          <a:pt x="947" y="0"/>
                        </a:cubicBezTo>
                        <a:cubicBezTo>
                          <a:pt x="812" y="0"/>
                          <a:pt x="676" y="0"/>
                          <a:pt x="541" y="135"/>
                        </a:cubicBezTo>
                        <a:cubicBezTo>
                          <a:pt x="270" y="270"/>
                          <a:pt x="135" y="541"/>
                          <a:pt x="0" y="812"/>
                        </a:cubicBezTo>
                        <a:cubicBezTo>
                          <a:pt x="135" y="1352"/>
                          <a:pt x="406" y="1758"/>
                          <a:pt x="947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3" name="Freeform: Shape 6341">
                    <a:extLst>
                      <a:ext uri="{FF2B5EF4-FFF2-40B4-BE49-F238E27FC236}">
                        <a16:creationId xmlns:a16="http://schemas.microsoft.com/office/drawing/2014/main" id="{553830AC-355C-B21D-5BD1-31C7EE14C4AD}"/>
                      </a:ext>
                    </a:extLst>
                  </p:cNvPr>
                  <p:cNvSpPr/>
                  <p:nvPr/>
                </p:nvSpPr>
                <p:spPr>
                  <a:xfrm>
                    <a:off x="8234053" y="5015449"/>
                    <a:ext cx="3582" cy="3958"/>
                  </a:xfrm>
                  <a:custGeom>
                    <a:avLst/>
                    <a:gdLst>
                      <a:gd name="connsiteX0" fmla="*/ 3198 w 3582"/>
                      <a:gd name="connsiteY0" fmla="*/ 1236 h 3958"/>
                      <a:gd name="connsiteX1" fmla="*/ 2927 w 3582"/>
                      <a:gd name="connsiteY1" fmla="*/ 965 h 3958"/>
                      <a:gd name="connsiteX2" fmla="*/ 2116 w 3582"/>
                      <a:gd name="connsiteY2" fmla="*/ 830 h 3958"/>
                      <a:gd name="connsiteX3" fmla="*/ 1845 w 3582"/>
                      <a:gd name="connsiteY3" fmla="*/ 695 h 3958"/>
                      <a:gd name="connsiteX4" fmla="*/ 87 w 3582"/>
                      <a:gd name="connsiteY4" fmla="*/ 1100 h 3958"/>
                      <a:gd name="connsiteX5" fmla="*/ 357 w 3582"/>
                      <a:gd name="connsiteY5" fmla="*/ 1507 h 3958"/>
                      <a:gd name="connsiteX6" fmla="*/ 492 w 3582"/>
                      <a:gd name="connsiteY6" fmla="*/ 2047 h 3958"/>
                      <a:gd name="connsiteX7" fmla="*/ 628 w 3582"/>
                      <a:gd name="connsiteY7" fmla="*/ 2859 h 3958"/>
                      <a:gd name="connsiteX8" fmla="*/ 2251 w 3582"/>
                      <a:gd name="connsiteY8" fmla="*/ 3941 h 3958"/>
                      <a:gd name="connsiteX9" fmla="*/ 3333 w 3582"/>
                      <a:gd name="connsiteY9" fmla="*/ 1777 h 3958"/>
                      <a:gd name="connsiteX10" fmla="*/ 3198 w 3582"/>
                      <a:gd name="connsiteY10" fmla="*/ 1507 h 3958"/>
                      <a:gd name="connsiteX11" fmla="*/ 3198 w 3582"/>
                      <a:gd name="connsiteY11" fmla="*/ 1236 h 3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82" h="3958">
                        <a:moveTo>
                          <a:pt x="3198" y="1236"/>
                        </a:moveTo>
                        <a:cubicBezTo>
                          <a:pt x="3198" y="1100"/>
                          <a:pt x="3062" y="1100"/>
                          <a:pt x="2927" y="965"/>
                        </a:cubicBezTo>
                        <a:cubicBezTo>
                          <a:pt x="2657" y="830"/>
                          <a:pt x="2386" y="695"/>
                          <a:pt x="2116" y="830"/>
                        </a:cubicBezTo>
                        <a:cubicBezTo>
                          <a:pt x="1710" y="830"/>
                          <a:pt x="1845" y="965"/>
                          <a:pt x="1845" y="695"/>
                        </a:cubicBezTo>
                        <a:cubicBezTo>
                          <a:pt x="1710" y="-523"/>
                          <a:pt x="-454" y="19"/>
                          <a:pt x="87" y="1100"/>
                        </a:cubicBezTo>
                        <a:cubicBezTo>
                          <a:pt x="87" y="1236"/>
                          <a:pt x="222" y="1236"/>
                          <a:pt x="357" y="1507"/>
                        </a:cubicBezTo>
                        <a:cubicBezTo>
                          <a:pt x="492" y="1777"/>
                          <a:pt x="492" y="1642"/>
                          <a:pt x="492" y="2047"/>
                        </a:cubicBezTo>
                        <a:cubicBezTo>
                          <a:pt x="492" y="2318"/>
                          <a:pt x="492" y="2589"/>
                          <a:pt x="628" y="2859"/>
                        </a:cubicBezTo>
                        <a:cubicBezTo>
                          <a:pt x="898" y="3400"/>
                          <a:pt x="1575" y="4076"/>
                          <a:pt x="2251" y="3941"/>
                        </a:cubicBezTo>
                        <a:cubicBezTo>
                          <a:pt x="3198" y="3941"/>
                          <a:pt x="4009" y="2589"/>
                          <a:pt x="3333" y="1777"/>
                        </a:cubicBezTo>
                        <a:cubicBezTo>
                          <a:pt x="3333" y="1777"/>
                          <a:pt x="3333" y="1642"/>
                          <a:pt x="3198" y="1507"/>
                        </a:cubicBezTo>
                        <a:cubicBezTo>
                          <a:pt x="3333" y="1371"/>
                          <a:pt x="3333" y="1236"/>
                          <a:pt x="3198" y="12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4" name="Freeform: Shape 6342">
                    <a:extLst>
                      <a:ext uri="{FF2B5EF4-FFF2-40B4-BE49-F238E27FC236}">
                        <a16:creationId xmlns:a16="http://schemas.microsoft.com/office/drawing/2014/main" id="{48018F80-AB81-A3D3-7849-5526891918F4}"/>
                      </a:ext>
                    </a:extLst>
                  </p:cNvPr>
                  <p:cNvSpPr/>
                  <p:nvPr/>
                </p:nvSpPr>
                <p:spPr>
                  <a:xfrm>
                    <a:off x="8235703" y="5019334"/>
                    <a:ext cx="1229" cy="1226"/>
                  </a:xfrm>
                  <a:custGeom>
                    <a:avLst/>
                    <a:gdLst>
                      <a:gd name="connsiteX0" fmla="*/ 60 w 1229"/>
                      <a:gd name="connsiteY0" fmla="*/ 191 h 1226"/>
                      <a:gd name="connsiteX1" fmla="*/ 60 w 1229"/>
                      <a:gd name="connsiteY1" fmla="*/ 732 h 1226"/>
                      <a:gd name="connsiteX2" fmla="*/ 60 w 1229"/>
                      <a:gd name="connsiteY2" fmla="*/ 732 h 1226"/>
                      <a:gd name="connsiteX3" fmla="*/ 331 w 1229"/>
                      <a:gd name="connsiteY3" fmla="*/ 1138 h 1226"/>
                      <a:gd name="connsiteX4" fmla="*/ 1142 w 1229"/>
                      <a:gd name="connsiteY4" fmla="*/ 1003 h 1226"/>
                      <a:gd name="connsiteX5" fmla="*/ 601 w 1229"/>
                      <a:gd name="connsiteY5" fmla="*/ 56 h 1226"/>
                      <a:gd name="connsiteX6" fmla="*/ 60 w 1229"/>
                      <a:gd name="connsiteY6" fmla="*/ 191 h 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29" h="1226">
                        <a:moveTo>
                          <a:pt x="60" y="191"/>
                        </a:moveTo>
                        <a:cubicBezTo>
                          <a:pt x="60" y="326"/>
                          <a:pt x="-75" y="597"/>
                          <a:pt x="60" y="732"/>
                        </a:cubicBezTo>
                        <a:cubicBezTo>
                          <a:pt x="60" y="732"/>
                          <a:pt x="60" y="732"/>
                          <a:pt x="60" y="732"/>
                        </a:cubicBezTo>
                        <a:cubicBezTo>
                          <a:pt x="60" y="868"/>
                          <a:pt x="195" y="1003"/>
                          <a:pt x="331" y="1138"/>
                        </a:cubicBezTo>
                        <a:cubicBezTo>
                          <a:pt x="601" y="1273"/>
                          <a:pt x="1007" y="1273"/>
                          <a:pt x="1142" y="1003"/>
                        </a:cubicBezTo>
                        <a:cubicBezTo>
                          <a:pt x="1413" y="597"/>
                          <a:pt x="1007" y="56"/>
                          <a:pt x="601" y="56"/>
                        </a:cubicBezTo>
                        <a:cubicBezTo>
                          <a:pt x="466" y="-79"/>
                          <a:pt x="195" y="56"/>
                          <a:pt x="60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5" name="Freeform: Shape 6343">
                    <a:extLst>
                      <a:ext uri="{FF2B5EF4-FFF2-40B4-BE49-F238E27FC236}">
                        <a16:creationId xmlns:a16="http://schemas.microsoft.com/office/drawing/2014/main" id="{3704FE83-44C0-2D2A-C101-6E2F17BC8689}"/>
                      </a:ext>
                    </a:extLst>
                  </p:cNvPr>
                  <p:cNvSpPr/>
                  <p:nvPr/>
                </p:nvSpPr>
                <p:spPr>
                  <a:xfrm>
                    <a:off x="8229325" y="5013365"/>
                    <a:ext cx="1163" cy="1713"/>
                  </a:xfrm>
                  <a:custGeom>
                    <a:avLst/>
                    <a:gdLst>
                      <a:gd name="connsiteX0" fmla="*/ 351 w 1163"/>
                      <a:gd name="connsiteY0" fmla="*/ 1696 h 1713"/>
                      <a:gd name="connsiteX1" fmla="*/ 1163 w 1163"/>
                      <a:gd name="connsiteY1" fmla="*/ 749 h 1713"/>
                      <a:gd name="connsiteX2" fmla="*/ 486 w 1163"/>
                      <a:gd name="connsiteY2" fmla="*/ 73 h 1713"/>
                      <a:gd name="connsiteX3" fmla="*/ 81 w 1163"/>
                      <a:gd name="connsiteY3" fmla="*/ 884 h 1713"/>
                      <a:gd name="connsiteX4" fmla="*/ 351 w 1163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713">
                        <a:moveTo>
                          <a:pt x="351" y="1696"/>
                        </a:moveTo>
                        <a:cubicBezTo>
                          <a:pt x="892" y="1831"/>
                          <a:pt x="1028" y="1155"/>
                          <a:pt x="1163" y="749"/>
                        </a:cubicBezTo>
                        <a:cubicBezTo>
                          <a:pt x="1163" y="343"/>
                          <a:pt x="1028" y="-198"/>
                          <a:pt x="486" y="73"/>
                        </a:cubicBezTo>
                        <a:cubicBezTo>
                          <a:pt x="216" y="208"/>
                          <a:pt x="81" y="614"/>
                          <a:pt x="81" y="884"/>
                        </a:cubicBezTo>
                        <a:cubicBezTo>
                          <a:pt x="-54" y="1290"/>
                          <a:pt x="-54" y="1696"/>
                          <a:pt x="351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6" name="Freeform: Shape 6344">
                    <a:extLst>
                      <a:ext uri="{FF2B5EF4-FFF2-40B4-BE49-F238E27FC236}">
                        <a16:creationId xmlns:a16="http://schemas.microsoft.com/office/drawing/2014/main" id="{D0270996-B96D-C8CA-132B-D59CEA1282B6}"/>
                      </a:ext>
                    </a:extLst>
                  </p:cNvPr>
                  <p:cNvSpPr/>
                  <p:nvPr/>
                </p:nvSpPr>
                <p:spPr>
                  <a:xfrm>
                    <a:off x="8229218" y="5015467"/>
                    <a:ext cx="2047" cy="2100"/>
                  </a:xfrm>
                  <a:custGeom>
                    <a:avLst/>
                    <a:gdLst>
                      <a:gd name="connsiteX0" fmla="*/ 1541 w 2047"/>
                      <a:gd name="connsiteY0" fmla="*/ 2029 h 2100"/>
                      <a:gd name="connsiteX1" fmla="*/ 1811 w 2047"/>
                      <a:gd name="connsiteY1" fmla="*/ 406 h 2100"/>
                      <a:gd name="connsiteX2" fmla="*/ 1000 w 2047"/>
                      <a:gd name="connsiteY2" fmla="*/ 0 h 2100"/>
                      <a:gd name="connsiteX3" fmla="*/ 594 w 2047"/>
                      <a:gd name="connsiteY3" fmla="*/ 135 h 2100"/>
                      <a:gd name="connsiteX4" fmla="*/ 323 w 2047"/>
                      <a:gd name="connsiteY4" fmla="*/ 270 h 2100"/>
                      <a:gd name="connsiteX5" fmla="*/ 53 w 2047"/>
                      <a:gd name="connsiteY5" fmla="*/ 1082 h 2100"/>
                      <a:gd name="connsiteX6" fmla="*/ 1541 w 2047"/>
                      <a:gd name="connsiteY6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47" h="2100">
                        <a:moveTo>
                          <a:pt x="1541" y="2029"/>
                        </a:moveTo>
                        <a:cubicBezTo>
                          <a:pt x="2082" y="1758"/>
                          <a:pt x="2217" y="947"/>
                          <a:pt x="1811" y="406"/>
                        </a:cubicBezTo>
                        <a:cubicBezTo>
                          <a:pt x="1676" y="135"/>
                          <a:pt x="1270" y="0"/>
                          <a:pt x="1000" y="0"/>
                        </a:cubicBezTo>
                        <a:cubicBezTo>
                          <a:pt x="865" y="0"/>
                          <a:pt x="594" y="0"/>
                          <a:pt x="594" y="135"/>
                        </a:cubicBezTo>
                        <a:cubicBezTo>
                          <a:pt x="459" y="135"/>
                          <a:pt x="323" y="135"/>
                          <a:pt x="323" y="270"/>
                        </a:cubicBezTo>
                        <a:cubicBezTo>
                          <a:pt x="53" y="406"/>
                          <a:pt x="-82" y="812"/>
                          <a:pt x="53" y="1082"/>
                        </a:cubicBezTo>
                        <a:cubicBezTo>
                          <a:pt x="188" y="1758"/>
                          <a:pt x="865" y="2300"/>
                          <a:pt x="154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7" name="Freeform: Shape 6345">
                    <a:extLst>
                      <a:ext uri="{FF2B5EF4-FFF2-40B4-BE49-F238E27FC236}">
                        <a16:creationId xmlns:a16="http://schemas.microsoft.com/office/drawing/2014/main" id="{7D28D55A-A360-989D-38E2-B35DB0632BE9}"/>
                      </a:ext>
                    </a:extLst>
                  </p:cNvPr>
                  <p:cNvSpPr/>
                  <p:nvPr/>
                </p:nvSpPr>
                <p:spPr>
                  <a:xfrm>
                    <a:off x="8232280" y="5023177"/>
                    <a:ext cx="2616" cy="2637"/>
                  </a:xfrm>
                  <a:custGeom>
                    <a:avLst/>
                    <a:gdLst>
                      <a:gd name="connsiteX0" fmla="*/ 913 w 2616"/>
                      <a:gd name="connsiteY0" fmla="*/ 2435 h 2637"/>
                      <a:gd name="connsiteX1" fmla="*/ 2266 w 2616"/>
                      <a:gd name="connsiteY1" fmla="*/ 2435 h 2637"/>
                      <a:gd name="connsiteX2" fmla="*/ 2536 w 2616"/>
                      <a:gd name="connsiteY2" fmla="*/ 1353 h 2637"/>
                      <a:gd name="connsiteX3" fmla="*/ 1589 w 2616"/>
                      <a:gd name="connsiteY3" fmla="*/ 270 h 2637"/>
                      <a:gd name="connsiteX4" fmla="*/ 1048 w 2616"/>
                      <a:gd name="connsiteY4" fmla="*/ 0 h 2637"/>
                      <a:gd name="connsiteX5" fmla="*/ 101 w 2616"/>
                      <a:gd name="connsiteY5" fmla="*/ 541 h 2637"/>
                      <a:gd name="connsiteX6" fmla="*/ 913 w 2616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16" h="2637">
                        <a:moveTo>
                          <a:pt x="913" y="2435"/>
                        </a:moveTo>
                        <a:cubicBezTo>
                          <a:pt x="1319" y="2705"/>
                          <a:pt x="1860" y="2705"/>
                          <a:pt x="2266" y="2435"/>
                        </a:cubicBezTo>
                        <a:cubicBezTo>
                          <a:pt x="2671" y="2164"/>
                          <a:pt x="2671" y="1758"/>
                          <a:pt x="2536" y="1353"/>
                        </a:cubicBezTo>
                        <a:cubicBezTo>
                          <a:pt x="2401" y="1082"/>
                          <a:pt x="1995" y="406"/>
                          <a:pt x="1589" y="270"/>
                        </a:cubicBezTo>
                        <a:cubicBezTo>
                          <a:pt x="1454" y="135"/>
                          <a:pt x="1319" y="0"/>
                          <a:pt x="1048" y="0"/>
                        </a:cubicBezTo>
                        <a:cubicBezTo>
                          <a:pt x="643" y="0"/>
                          <a:pt x="372" y="270"/>
                          <a:pt x="101" y="541"/>
                        </a:cubicBezTo>
                        <a:cubicBezTo>
                          <a:pt x="-169" y="1217"/>
                          <a:pt x="101" y="2164"/>
                          <a:pt x="913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8" name="Freeform: Shape 6346">
                    <a:extLst>
                      <a:ext uri="{FF2B5EF4-FFF2-40B4-BE49-F238E27FC236}">
                        <a16:creationId xmlns:a16="http://schemas.microsoft.com/office/drawing/2014/main" id="{EBC1A072-D2C5-EE1F-3DBB-D4E9EF28265D}"/>
                      </a:ext>
                    </a:extLst>
                  </p:cNvPr>
                  <p:cNvSpPr/>
                  <p:nvPr/>
                </p:nvSpPr>
                <p:spPr>
                  <a:xfrm>
                    <a:off x="8234005" y="5026064"/>
                    <a:ext cx="1440" cy="1206"/>
                  </a:xfrm>
                  <a:custGeom>
                    <a:avLst/>
                    <a:gdLst>
                      <a:gd name="connsiteX0" fmla="*/ 406 w 1440"/>
                      <a:gd name="connsiteY0" fmla="*/ 89 h 1206"/>
                      <a:gd name="connsiteX1" fmla="*/ 0 w 1440"/>
                      <a:gd name="connsiteY1" fmla="*/ 630 h 1206"/>
                      <a:gd name="connsiteX2" fmla="*/ 812 w 1440"/>
                      <a:gd name="connsiteY2" fmla="*/ 1171 h 1206"/>
                      <a:gd name="connsiteX3" fmla="*/ 1353 w 1440"/>
                      <a:gd name="connsiteY3" fmla="*/ 224 h 1206"/>
                      <a:gd name="connsiteX4" fmla="*/ 406 w 1440"/>
                      <a:gd name="connsiteY4" fmla="*/ 89 h 1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0" h="1206">
                        <a:moveTo>
                          <a:pt x="406" y="89"/>
                        </a:moveTo>
                        <a:cubicBezTo>
                          <a:pt x="135" y="89"/>
                          <a:pt x="0" y="359"/>
                          <a:pt x="0" y="630"/>
                        </a:cubicBezTo>
                        <a:cubicBezTo>
                          <a:pt x="0" y="1036"/>
                          <a:pt x="406" y="1306"/>
                          <a:pt x="812" y="1171"/>
                        </a:cubicBezTo>
                        <a:cubicBezTo>
                          <a:pt x="1217" y="1036"/>
                          <a:pt x="1623" y="630"/>
                          <a:pt x="1353" y="224"/>
                        </a:cubicBezTo>
                        <a:cubicBezTo>
                          <a:pt x="1353" y="-46"/>
                          <a:pt x="812" y="-46"/>
                          <a:pt x="406" y="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09" name="Freeform: Shape 6347">
                    <a:extLst>
                      <a:ext uri="{FF2B5EF4-FFF2-40B4-BE49-F238E27FC236}">
                        <a16:creationId xmlns:a16="http://schemas.microsoft.com/office/drawing/2014/main" id="{3697BFA0-BE31-E62E-9D1A-BAB64136015B}"/>
                      </a:ext>
                    </a:extLst>
                  </p:cNvPr>
                  <p:cNvSpPr/>
                  <p:nvPr/>
                </p:nvSpPr>
                <p:spPr>
                  <a:xfrm>
                    <a:off x="8235710" y="5031237"/>
                    <a:ext cx="2811" cy="3929"/>
                  </a:xfrm>
                  <a:custGeom>
                    <a:avLst/>
                    <a:gdLst>
                      <a:gd name="connsiteX0" fmla="*/ 2758 w 2811"/>
                      <a:gd name="connsiteY0" fmla="*/ 2761 h 3929"/>
                      <a:gd name="connsiteX1" fmla="*/ 2488 w 2811"/>
                      <a:gd name="connsiteY1" fmla="*/ 1138 h 3929"/>
                      <a:gd name="connsiteX2" fmla="*/ 1676 w 2811"/>
                      <a:gd name="connsiteY2" fmla="*/ 191 h 3929"/>
                      <a:gd name="connsiteX3" fmla="*/ 1000 w 2811"/>
                      <a:gd name="connsiteY3" fmla="*/ 56 h 3929"/>
                      <a:gd name="connsiteX4" fmla="*/ 324 w 2811"/>
                      <a:gd name="connsiteY4" fmla="*/ 868 h 3929"/>
                      <a:gd name="connsiteX5" fmla="*/ 459 w 2811"/>
                      <a:gd name="connsiteY5" fmla="*/ 1679 h 3929"/>
                      <a:gd name="connsiteX6" fmla="*/ 324 w 2811"/>
                      <a:gd name="connsiteY6" fmla="*/ 2220 h 3929"/>
                      <a:gd name="connsiteX7" fmla="*/ 188 w 2811"/>
                      <a:gd name="connsiteY7" fmla="*/ 3302 h 3929"/>
                      <a:gd name="connsiteX8" fmla="*/ 2758 w 2811"/>
                      <a:gd name="connsiteY8" fmla="*/ 2761 h 3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929">
                        <a:moveTo>
                          <a:pt x="2758" y="2761"/>
                        </a:moveTo>
                        <a:cubicBezTo>
                          <a:pt x="2893" y="2220"/>
                          <a:pt x="2758" y="1679"/>
                          <a:pt x="2488" y="1138"/>
                        </a:cubicBezTo>
                        <a:cubicBezTo>
                          <a:pt x="2353" y="868"/>
                          <a:pt x="2082" y="326"/>
                          <a:pt x="1676" y="191"/>
                        </a:cubicBezTo>
                        <a:cubicBezTo>
                          <a:pt x="1541" y="56"/>
                          <a:pt x="1270" y="-79"/>
                          <a:pt x="1000" y="56"/>
                        </a:cubicBezTo>
                        <a:cubicBezTo>
                          <a:pt x="594" y="56"/>
                          <a:pt x="324" y="462"/>
                          <a:pt x="324" y="868"/>
                        </a:cubicBezTo>
                        <a:cubicBezTo>
                          <a:pt x="324" y="1138"/>
                          <a:pt x="324" y="1408"/>
                          <a:pt x="459" y="1679"/>
                        </a:cubicBezTo>
                        <a:cubicBezTo>
                          <a:pt x="594" y="2085"/>
                          <a:pt x="594" y="1950"/>
                          <a:pt x="324" y="2220"/>
                        </a:cubicBezTo>
                        <a:cubicBezTo>
                          <a:pt x="-82" y="2491"/>
                          <a:pt x="-82" y="3032"/>
                          <a:pt x="188" y="3302"/>
                        </a:cubicBezTo>
                        <a:cubicBezTo>
                          <a:pt x="1000" y="4384"/>
                          <a:pt x="2488" y="3978"/>
                          <a:pt x="2758" y="27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0" name="Freeform: Shape 6348">
                    <a:extLst>
                      <a:ext uri="{FF2B5EF4-FFF2-40B4-BE49-F238E27FC236}">
                        <a16:creationId xmlns:a16="http://schemas.microsoft.com/office/drawing/2014/main" id="{4303FBB3-C2C2-AFC1-F0F8-6ADD1FB17591}"/>
                      </a:ext>
                    </a:extLst>
                  </p:cNvPr>
                  <p:cNvSpPr/>
                  <p:nvPr/>
                </p:nvSpPr>
                <p:spPr>
                  <a:xfrm>
                    <a:off x="8237555" y="5034971"/>
                    <a:ext cx="1720" cy="1637"/>
                  </a:xfrm>
                  <a:custGeom>
                    <a:avLst/>
                    <a:gdLst>
                      <a:gd name="connsiteX0" fmla="*/ 1319 w 1720"/>
                      <a:gd name="connsiteY0" fmla="*/ 1326 h 1637"/>
                      <a:gd name="connsiteX1" fmla="*/ 1454 w 1720"/>
                      <a:gd name="connsiteY1" fmla="*/ 109 h 1637"/>
                      <a:gd name="connsiteX2" fmla="*/ 372 w 1720"/>
                      <a:gd name="connsiteY2" fmla="*/ 515 h 1637"/>
                      <a:gd name="connsiteX3" fmla="*/ 102 w 1720"/>
                      <a:gd name="connsiteY3" fmla="*/ 785 h 1637"/>
                      <a:gd name="connsiteX4" fmla="*/ 102 w 1720"/>
                      <a:gd name="connsiteY4" fmla="*/ 1461 h 1637"/>
                      <a:gd name="connsiteX5" fmla="*/ 1319 w 1720"/>
                      <a:gd name="connsiteY5" fmla="*/ 1326 h 1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0" h="1637">
                        <a:moveTo>
                          <a:pt x="1319" y="1326"/>
                        </a:moveTo>
                        <a:cubicBezTo>
                          <a:pt x="1589" y="1056"/>
                          <a:pt x="1995" y="515"/>
                          <a:pt x="1454" y="109"/>
                        </a:cubicBezTo>
                        <a:cubicBezTo>
                          <a:pt x="1183" y="-162"/>
                          <a:pt x="507" y="109"/>
                          <a:pt x="372" y="515"/>
                        </a:cubicBezTo>
                        <a:cubicBezTo>
                          <a:pt x="237" y="650"/>
                          <a:pt x="237" y="650"/>
                          <a:pt x="102" y="785"/>
                        </a:cubicBezTo>
                        <a:cubicBezTo>
                          <a:pt x="-34" y="1056"/>
                          <a:pt x="-34" y="1326"/>
                          <a:pt x="102" y="1461"/>
                        </a:cubicBezTo>
                        <a:cubicBezTo>
                          <a:pt x="507" y="1867"/>
                          <a:pt x="1048" y="1461"/>
                          <a:pt x="1319" y="13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1" name="Freeform: Shape 6349">
                    <a:extLst>
                      <a:ext uri="{FF2B5EF4-FFF2-40B4-BE49-F238E27FC236}">
                        <a16:creationId xmlns:a16="http://schemas.microsoft.com/office/drawing/2014/main" id="{479BBBBA-06CE-6D87-371E-330CEBC31474}"/>
                      </a:ext>
                    </a:extLst>
                  </p:cNvPr>
                  <p:cNvSpPr/>
                  <p:nvPr/>
                </p:nvSpPr>
                <p:spPr>
                  <a:xfrm>
                    <a:off x="8227594" y="5032104"/>
                    <a:ext cx="3394" cy="4540"/>
                  </a:xfrm>
                  <a:custGeom>
                    <a:avLst/>
                    <a:gdLst>
                      <a:gd name="connsiteX0" fmla="*/ 3029 w 3394"/>
                      <a:gd name="connsiteY0" fmla="*/ 3787 h 4540"/>
                      <a:gd name="connsiteX1" fmla="*/ 2623 w 3394"/>
                      <a:gd name="connsiteY1" fmla="*/ 2029 h 4540"/>
                      <a:gd name="connsiteX2" fmla="*/ 1406 w 3394"/>
                      <a:gd name="connsiteY2" fmla="*/ 0 h 4540"/>
                      <a:gd name="connsiteX3" fmla="*/ 53 w 3394"/>
                      <a:gd name="connsiteY3" fmla="*/ 1758 h 4540"/>
                      <a:gd name="connsiteX4" fmla="*/ 459 w 3394"/>
                      <a:gd name="connsiteY4" fmla="*/ 2435 h 4540"/>
                      <a:gd name="connsiteX5" fmla="*/ 459 w 3394"/>
                      <a:gd name="connsiteY5" fmla="*/ 3111 h 4540"/>
                      <a:gd name="connsiteX6" fmla="*/ 865 w 3394"/>
                      <a:gd name="connsiteY6" fmla="*/ 4193 h 4540"/>
                      <a:gd name="connsiteX7" fmla="*/ 3029 w 3394"/>
                      <a:gd name="connsiteY7" fmla="*/ 3787 h 4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94" h="4540">
                        <a:moveTo>
                          <a:pt x="3029" y="3787"/>
                        </a:moveTo>
                        <a:cubicBezTo>
                          <a:pt x="3570" y="3111"/>
                          <a:pt x="3570" y="2029"/>
                          <a:pt x="2623" y="2029"/>
                        </a:cubicBezTo>
                        <a:cubicBezTo>
                          <a:pt x="2758" y="1217"/>
                          <a:pt x="2488" y="135"/>
                          <a:pt x="1406" y="0"/>
                        </a:cubicBezTo>
                        <a:cubicBezTo>
                          <a:pt x="594" y="0"/>
                          <a:pt x="-217" y="1082"/>
                          <a:pt x="53" y="1758"/>
                        </a:cubicBezTo>
                        <a:cubicBezTo>
                          <a:pt x="188" y="2029"/>
                          <a:pt x="324" y="2164"/>
                          <a:pt x="459" y="2435"/>
                        </a:cubicBezTo>
                        <a:cubicBezTo>
                          <a:pt x="594" y="2705"/>
                          <a:pt x="459" y="2840"/>
                          <a:pt x="459" y="3111"/>
                        </a:cubicBezTo>
                        <a:cubicBezTo>
                          <a:pt x="459" y="3517"/>
                          <a:pt x="594" y="3922"/>
                          <a:pt x="865" y="4193"/>
                        </a:cubicBezTo>
                        <a:cubicBezTo>
                          <a:pt x="1676" y="4869"/>
                          <a:pt x="2758" y="4463"/>
                          <a:pt x="3029" y="3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2" name="Freeform: Shape 6350">
                    <a:extLst>
                      <a:ext uri="{FF2B5EF4-FFF2-40B4-BE49-F238E27FC236}">
                        <a16:creationId xmlns:a16="http://schemas.microsoft.com/office/drawing/2014/main" id="{32E4D0C1-516F-DA03-8A6D-D1E16F575FDB}"/>
                      </a:ext>
                    </a:extLst>
                  </p:cNvPr>
                  <p:cNvSpPr/>
                  <p:nvPr/>
                </p:nvSpPr>
                <p:spPr>
                  <a:xfrm>
                    <a:off x="8230606" y="5036162"/>
                    <a:ext cx="2242" cy="1649"/>
                  </a:xfrm>
                  <a:custGeom>
                    <a:avLst/>
                    <a:gdLst>
                      <a:gd name="connsiteX0" fmla="*/ 2182 w 2242"/>
                      <a:gd name="connsiteY0" fmla="*/ 541 h 1649"/>
                      <a:gd name="connsiteX1" fmla="*/ 1370 w 2242"/>
                      <a:gd name="connsiteY1" fmla="*/ 0 h 1649"/>
                      <a:gd name="connsiteX2" fmla="*/ 964 w 2242"/>
                      <a:gd name="connsiteY2" fmla="*/ 0 h 1649"/>
                      <a:gd name="connsiteX3" fmla="*/ 17 w 2242"/>
                      <a:gd name="connsiteY3" fmla="*/ 676 h 1649"/>
                      <a:gd name="connsiteX4" fmla="*/ 1100 w 2242"/>
                      <a:gd name="connsiteY4" fmla="*/ 1623 h 1649"/>
                      <a:gd name="connsiteX5" fmla="*/ 2182 w 2242"/>
                      <a:gd name="connsiteY5" fmla="*/ 541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42" h="1649">
                        <a:moveTo>
                          <a:pt x="2182" y="541"/>
                        </a:moveTo>
                        <a:cubicBezTo>
                          <a:pt x="2047" y="135"/>
                          <a:pt x="1641" y="0"/>
                          <a:pt x="1370" y="0"/>
                        </a:cubicBezTo>
                        <a:cubicBezTo>
                          <a:pt x="1235" y="0"/>
                          <a:pt x="1100" y="0"/>
                          <a:pt x="964" y="0"/>
                        </a:cubicBezTo>
                        <a:cubicBezTo>
                          <a:pt x="559" y="0"/>
                          <a:pt x="153" y="270"/>
                          <a:pt x="17" y="676"/>
                        </a:cubicBezTo>
                        <a:cubicBezTo>
                          <a:pt x="-118" y="1353"/>
                          <a:pt x="559" y="1758"/>
                          <a:pt x="1100" y="1623"/>
                        </a:cubicBezTo>
                        <a:cubicBezTo>
                          <a:pt x="1776" y="1758"/>
                          <a:pt x="2452" y="1217"/>
                          <a:pt x="2182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3" name="Freeform: Shape 6351">
                    <a:extLst>
                      <a:ext uri="{FF2B5EF4-FFF2-40B4-BE49-F238E27FC236}">
                        <a16:creationId xmlns:a16="http://schemas.microsoft.com/office/drawing/2014/main" id="{1E7A2AB9-64B6-4C9A-B904-458BEB41E364}"/>
                      </a:ext>
                    </a:extLst>
                  </p:cNvPr>
                  <p:cNvSpPr/>
                  <p:nvPr/>
                </p:nvSpPr>
                <p:spPr>
                  <a:xfrm>
                    <a:off x="8231916" y="5037464"/>
                    <a:ext cx="2942" cy="2485"/>
                  </a:xfrm>
                  <a:custGeom>
                    <a:avLst/>
                    <a:gdLst>
                      <a:gd name="connsiteX0" fmla="*/ 1548 w 2942"/>
                      <a:gd name="connsiteY0" fmla="*/ 51 h 2485"/>
                      <a:gd name="connsiteX1" fmla="*/ 872 w 2942"/>
                      <a:gd name="connsiteY1" fmla="*/ 998 h 2485"/>
                      <a:gd name="connsiteX2" fmla="*/ 737 w 2942"/>
                      <a:gd name="connsiteY2" fmla="*/ 998 h 2485"/>
                      <a:gd name="connsiteX3" fmla="*/ 60 w 2942"/>
                      <a:gd name="connsiteY3" fmla="*/ 1403 h 2485"/>
                      <a:gd name="connsiteX4" fmla="*/ 60 w 2942"/>
                      <a:gd name="connsiteY4" fmla="*/ 1674 h 2485"/>
                      <a:gd name="connsiteX5" fmla="*/ 60 w 2942"/>
                      <a:gd name="connsiteY5" fmla="*/ 2080 h 2485"/>
                      <a:gd name="connsiteX6" fmla="*/ 601 w 2942"/>
                      <a:gd name="connsiteY6" fmla="*/ 2485 h 2485"/>
                      <a:gd name="connsiteX7" fmla="*/ 1277 w 2942"/>
                      <a:gd name="connsiteY7" fmla="*/ 2080 h 2485"/>
                      <a:gd name="connsiteX8" fmla="*/ 2901 w 2942"/>
                      <a:gd name="connsiteY8" fmla="*/ 457 h 2485"/>
                      <a:gd name="connsiteX9" fmla="*/ 1548 w 2942"/>
                      <a:gd name="connsiteY9" fmla="*/ 51 h 24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2" h="2485">
                        <a:moveTo>
                          <a:pt x="1548" y="51"/>
                        </a:moveTo>
                        <a:cubicBezTo>
                          <a:pt x="1142" y="186"/>
                          <a:pt x="737" y="592"/>
                          <a:pt x="872" y="998"/>
                        </a:cubicBezTo>
                        <a:cubicBezTo>
                          <a:pt x="872" y="998"/>
                          <a:pt x="737" y="998"/>
                          <a:pt x="737" y="998"/>
                        </a:cubicBezTo>
                        <a:cubicBezTo>
                          <a:pt x="466" y="998"/>
                          <a:pt x="60" y="1133"/>
                          <a:pt x="60" y="1403"/>
                        </a:cubicBezTo>
                        <a:cubicBezTo>
                          <a:pt x="60" y="1403"/>
                          <a:pt x="60" y="1538"/>
                          <a:pt x="60" y="1674"/>
                        </a:cubicBezTo>
                        <a:cubicBezTo>
                          <a:pt x="60" y="1809"/>
                          <a:pt x="-75" y="1944"/>
                          <a:pt x="60" y="2080"/>
                        </a:cubicBezTo>
                        <a:cubicBezTo>
                          <a:pt x="196" y="2215"/>
                          <a:pt x="331" y="2485"/>
                          <a:pt x="601" y="2485"/>
                        </a:cubicBezTo>
                        <a:cubicBezTo>
                          <a:pt x="872" y="2485"/>
                          <a:pt x="1142" y="2350"/>
                          <a:pt x="1277" y="2080"/>
                        </a:cubicBezTo>
                        <a:cubicBezTo>
                          <a:pt x="2089" y="2350"/>
                          <a:pt x="3171" y="1403"/>
                          <a:pt x="2901" y="457"/>
                        </a:cubicBezTo>
                        <a:cubicBezTo>
                          <a:pt x="2495" y="51"/>
                          <a:pt x="1954" y="-85"/>
                          <a:pt x="1548" y="5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4" name="Freeform: Shape 6352">
                    <a:extLst>
                      <a:ext uri="{FF2B5EF4-FFF2-40B4-BE49-F238E27FC236}">
                        <a16:creationId xmlns:a16="http://schemas.microsoft.com/office/drawing/2014/main" id="{85917ADF-3C69-9CA0-D245-E809F891811C}"/>
                      </a:ext>
                    </a:extLst>
                  </p:cNvPr>
                  <p:cNvSpPr/>
                  <p:nvPr/>
                </p:nvSpPr>
                <p:spPr>
                  <a:xfrm>
                    <a:off x="8229710" y="5038720"/>
                    <a:ext cx="1237" cy="929"/>
                  </a:xfrm>
                  <a:custGeom>
                    <a:avLst/>
                    <a:gdLst>
                      <a:gd name="connsiteX0" fmla="*/ 101 w 1237"/>
                      <a:gd name="connsiteY0" fmla="*/ 148 h 929"/>
                      <a:gd name="connsiteX1" fmla="*/ 101 w 1237"/>
                      <a:gd name="connsiteY1" fmla="*/ 688 h 929"/>
                      <a:gd name="connsiteX2" fmla="*/ 372 w 1237"/>
                      <a:gd name="connsiteY2" fmla="*/ 824 h 929"/>
                      <a:gd name="connsiteX3" fmla="*/ 1184 w 1237"/>
                      <a:gd name="connsiteY3" fmla="*/ 283 h 929"/>
                      <a:gd name="connsiteX4" fmla="*/ 101 w 1237"/>
                      <a:gd name="connsiteY4" fmla="*/ 148 h 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7" h="929">
                        <a:moveTo>
                          <a:pt x="101" y="148"/>
                        </a:moveTo>
                        <a:cubicBezTo>
                          <a:pt x="-34" y="283"/>
                          <a:pt x="-34" y="553"/>
                          <a:pt x="101" y="688"/>
                        </a:cubicBezTo>
                        <a:cubicBezTo>
                          <a:pt x="101" y="824"/>
                          <a:pt x="237" y="824"/>
                          <a:pt x="372" y="824"/>
                        </a:cubicBezTo>
                        <a:cubicBezTo>
                          <a:pt x="642" y="1094"/>
                          <a:pt x="1454" y="824"/>
                          <a:pt x="1184" y="283"/>
                        </a:cubicBezTo>
                        <a:cubicBezTo>
                          <a:pt x="1048" y="12"/>
                          <a:pt x="372" y="-123"/>
                          <a:pt x="101" y="1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5" name="Freeform: Shape 6353">
                    <a:extLst>
                      <a:ext uri="{FF2B5EF4-FFF2-40B4-BE49-F238E27FC236}">
                        <a16:creationId xmlns:a16="http://schemas.microsoft.com/office/drawing/2014/main" id="{3975FBBE-7340-7A96-9CB9-BE8219482D4D}"/>
                      </a:ext>
                    </a:extLst>
                  </p:cNvPr>
                  <p:cNvSpPr/>
                  <p:nvPr/>
                </p:nvSpPr>
                <p:spPr>
                  <a:xfrm>
                    <a:off x="8237691" y="5041623"/>
                    <a:ext cx="3159" cy="4025"/>
                  </a:xfrm>
                  <a:custGeom>
                    <a:avLst/>
                    <a:gdLst>
                      <a:gd name="connsiteX0" fmla="*/ 1995 w 3159"/>
                      <a:gd name="connsiteY0" fmla="*/ 762 h 4025"/>
                      <a:gd name="connsiteX1" fmla="*/ 101 w 3159"/>
                      <a:gd name="connsiteY1" fmla="*/ 762 h 4025"/>
                      <a:gd name="connsiteX2" fmla="*/ 101 w 3159"/>
                      <a:gd name="connsiteY2" fmla="*/ 1708 h 4025"/>
                      <a:gd name="connsiteX3" fmla="*/ 372 w 3159"/>
                      <a:gd name="connsiteY3" fmla="*/ 2114 h 4025"/>
                      <a:gd name="connsiteX4" fmla="*/ 372 w 3159"/>
                      <a:gd name="connsiteY4" fmla="*/ 2385 h 4025"/>
                      <a:gd name="connsiteX5" fmla="*/ 237 w 3159"/>
                      <a:gd name="connsiteY5" fmla="*/ 3332 h 4025"/>
                      <a:gd name="connsiteX6" fmla="*/ 3077 w 3159"/>
                      <a:gd name="connsiteY6" fmla="*/ 3197 h 4025"/>
                      <a:gd name="connsiteX7" fmla="*/ 1995 w 3159"/>
                      <a:gd name="connsiteY7" fmla="*/ 762 h 4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9" h="4025">
                        <a:moveTo>
                          <a:pt x="1995" y="762"/>
                        </a:moveTo>
                        <a:cubicBezTo>
                          <a:pt x="1725" y="-185"/>
                          <a:pt x="507" y="-320"/>
                          <a:pt x="101" y="762"/>
                        </a:cubicBezTo>
                        <a:cubicBezTo>
                          <a:pt x="-34" y="1032"/>
                          <a:pt x="-34" y="1438"/>
                          <a:pt x="101" y="1708"/>
                        </a:cubicBezTo>
                        <a:cubicBezTo>
                          <a:pt x="101" y="1844"/>
                          <a:pt x="237" y="1979"/>
                          <a:pt x="372" y="2114"/>
                        </a:cubicBezTo>
                        <a:cubicBezTo>
                          <a:pt x="507" y="2385"/>
                          <a:pt x="507" y="2250"/>
                          <a:pt x="372" y="2385"/>
                        </a:cubicBezTo>
                        <a:cubicBezTo>
                          <a:pt x="101" y="2791"/>
                          <a:pt x="-169" y="2926"/>
                          <a:pt x="237" y="3332"/>
                        </a:cubicBezTo>
                        <a:cubicBezTo>
                          <a:pt x="913" y="4278"/>
                          <a:pt x="2401" y="4278"/>
                          <a:pt x="3077" y="3197"/>
                        </a:cubicBezTo>
                        <a:cubicBezTo>
                          <a:pt x="3348" y="2520"/>
                          <a:pt x="2942" y="1032"/>
                          <a:pt x="1995" y="76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6" name="Freeform: Shape 6354">
                    <a:extLst>
                      <a:ext uri="{FF2B5EF4-FFF2-40B4-BE49-F238E27FC236}">
                        <a16:creationId xmlns:a16="http://schemas.microsoft.com/office/drawing/2014/main" id="{E022C098-3F6B-7B3D-3A7B-338803C44061}"/>
                      </a:ext>
                    </a:extLst>
                  </p:cNvPr>
                  <p:cNvSpPr/>
                  <p:nvPr/>
                </p:nvSpPr>
                <p:spPr>
                  <a:xfrm>
                    <a:off x="8237792" y="5045976"/>
                    <a:ext cx="2175" cy="1818"/>
                  </a:xfrm>
                  <a:custGeom>
                    <a:avLst/>
                    <a:gdLst>
                      <a:gd name="connsiteX0" fmla="*/ 1758 w 2175"/>
                      <a:gd name="connsiteY0" fmla="*/ 60 h 1818"/>
                      <a:gd name="connsiteX1" fmla="*/ 1218 w 2175"/>
                      <a:gd name="connsiteY1" fmla="*/ 60 h 1818"/>
                      <a:gd name="connsiteX2" fmla="*/ 947 w 2175"/>
                      <a:gd name="connsiteY2" fmla="*/ 60 h 1818"/>
                      <a:gd name="connsiteX3" fmla="*/ 271 w 2175"/>
                      <a:gd name="connsiteY3" fmla="*/ 466 h 1818"/>
                      <a:gd name="connsiteX4" fmla="*/ 0 w 2175"/>
                      <a:gd name="connsiteY4" fmla="*/ 1277 h 1818"/>
                      <a:gd name="connsiteX5" fmla="*/ 677 w 2175"/>
                      <a:gd name="connsiteY5" fmla="*/ 1819 h 1818"/>
                      <a:gd name="connsiteX6" fmla="*/ 2164 w 2175"/>
                      <a:gd name="connsiteY6" fmla="*/ 601 h 1818"/>
                      <a:gd name="connsiteX7" fmla="*/ 1758 w 2175"/>
                      <a:gd name="connsiteY7" fmla="*/ 60 h 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5" h="1818">
                        <a:moveTo>
                          <a:pt x="1758" y="60"/>
                        </a:moveTo>
                        <a:cubicBezTo>
                          <a:pt x="1623" y="60"/>
                          <a:pt x="1353" y="-75"/>
                          <a:pt x="1218" y="60"/>
                        </a:cubicBezTo>
                        <a:cubicBezTo>
                          <a:pt x="1082" y="60"/>
                          <a:pt x="1082" y="60"/>
                          <a:pt x="947" y="60"/>
                        </a:cubicBezTo>
                        <a:cubicBezTo>
                          <a:pt x="677" y="60"/>
                          <a:pt x="541" y="331"/>
                          <a:pt x="271" y="466"/>
                        </a:cubicBezTo>
                        <a:cubicBezTo>
                          <a:pt x="135" y="736"/>
                          <a:pt x="0" y="1007"/>
                          <a:pt x="0" y="1277"/>
                        </a:cubicBezTo>
                        <a:cubicBezTo>
                          <a:pt x="0" y="1548"/>
                          <a:pt x="406" y="1683"/>
                          <a:pt x="677" y="1819"/>
                        </a:cubicBezTo>
                        <a:cubicBezTo>
                          <a:pt x="1218" y="1819"/>
                          <a:pt x="2300" y="1277"/>
                          <a:pt x="2164" y="601"/>
                        </a:cubicBezTo>
                        <a:cubicBezTo>
                          <a:pt x="2164" y="331"/>
                          <a:pt x="2029" y="195"/>
                          <a:pt x="1758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517" name="Freeform: Shape 6355">
                    <a:extLst>
                      <a:ext uri="{FF2B5EF4-FFF2-40B4-BE49-F238E27FC236}">
                        <a16:creationId xmlns:a16="http://schemas.microsoft.com/office/drawing/2014/main" id="{9A75A4E1-26C1-3F8F-ABF7-528AA8552E5B}"/>
                      </a:ext>
                    </a:extLst>
                  </p:cNvPr>
                  <p:cNvSpPr/>
                  <p:nvPr/>
                </p:nvSpPr>
                <p:spPr>
                  <a:xfrm>
                    <a:off x="8232923" y="5049993"/>
                    <a:ext cx="1487" cy="1860"/>
                  </a:xfrm>
                  <a:custGeom>
                    <a:avLst/>
                    <a:gdLst>
                      <a:gd name="connsiteX0" fmla="*/ 1082 w 1487"/>
                      <a:gd name="connsiteY0" fmla="*/ 102 h 1860"/>
                      <a:gd name="connsiteX1" fmla="*/ 406 w 1487"/>
                      <a:gd name="connsiteY1" fmla="*/ 102 h 1860"/>
                      <a:gd name="connsiteX2" fmla="*/ 270 w 1487"/>
                      <a:gd name="connsiteY2" fmla="*/ 237 h 1860"/>
                      <a:gd name="connsiteX3" fmla="*/ 0 w 1487"/>
                      <a:gd name="connsiteY3" fmla="*/ 913 h 1860"/>
                      <a:gd name="connsiteX4" fmla="*/ 812 w 1487"/>
                      <a:gd name="connsiteY4" fmla="*/ 1860 h 1860"/>
                      <a:gd name="connsiteX5" fmla="*/ 1488 w 1487"/>
                      <a:gd name="connsiteY5" fmla="*/ 913 h 1860"/>
                      <a:gd name="connsiteX6" fmla="*/ 1082 w 1487"/>
                      <a:gd name="connsiteY6" fmla="*/ 102 h 18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7" h="1860">
                        <a:moveTo>
                          <a:pt x="1082" y="102"/>
                        </a:moveTo>
                        <a:cubicBezTo>
                          <a:pt x="947" y="-34"/>
                          <a:pt x="541" y="-34"/>
                          <a:pt x="406" y="102"/>
                        </a:cubicBezTo>
                        <a:cubicBezTo>
                          <a:pt x="406" y="102"/>
                          <a:pt x="270" y="102"/>
                          <a:pt x="270" y="237"/>
                        </a:cubicBezTo>
                        <a:cubicBezTo>
                          <a:pt x="135" y="372"/>
                          <a:pt x="0" y="643"/>
                          <a:pt x="0" y="913"/>
                        </a:cubicBezTo>
                        <a:cubicBezTo>
                          <a:pt x="0" y="1319"/>
                          <a:pt x="406" y="1860"/>
                          <a:pt x="812" y="1860"/>
                        </a:cubicBezTo>
                        <a:cubicBezTo>
                          <a:pt x="1217" y="1725"/>
                          <a:pt x="1488" y="1319"/>
                          <a:pt x="1488" y="913"/>
                        </a:cubicBezTo>
                        <a:cubicBezTo>
                          <a:pt x="1353" y="372"/>
                          <a:pt x="1217" y="237"/>
                          <a:pt x="1082" y="1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486" name="Freeform: Shape 6324">
                  <a:extLst>
                    <a:ext uri="{FF2B5EF4-FFF2-40B4-BE49-F238E27FC236}">
                      <a16:creationId xmlns:a16="http://schemas.microsoft.com/office/drawing/2014/main" id="{7B965DAE-EE3C-F3BB-7BC6-832B3916581D}"/>
                    </a:ext>
                  </a:extLst>
                </p:cNvPr>
                <p:cNvSpPr/>
                <p:nvPr/>
              </p:nvSpPr>
              <p:spPr>
                <a:xfrm>
                  <a:off x="8216754" y="4985304"/>
                  <a:ext cx="26448" cy="77155"/>
                </a:xfrm>
                <a:custGeom>
                  <a:avLst/>
                  <a:gdLst>
                    <a:gd name="connsiteX0" fmla="*/ 24825 w 26448"/>
                    <a:gd name="connsiteY0" fmla="*/ 72230 h 77155"/>
                    <a:gd name="connsiteX1" fmla="*/ 24960 w 26448"/>
                    <a:gd name="connsiteY1" fmla="*/ 71553 h 77155"/>
                    <a:gd name="connsiteX2" fmla="*/ 25637 w 26448"/>
                    <a:gd name="connsiteY2" fmla="*/ 70877 h 77155"/>
                    <a:gd name="connsiteX3" fmla="*/ 25637 w 26448"/>
                    <a:gd name="connsiteY3" fmla="*/ 69389 h 77155"/>
                    <a:gd name="connsiteX4" fmla="*/ 26448 w 26448"/>
                    <a:gd name="connsiteY4" fmla="*/ 67631 h 77155"/>
                    <a:gd name="connsiteX5" fmla="*/ 26448 w 26448"/>
                    <a:gd name="connsiteY5" fmla="*/ 67631 h 77155"/>
                    <a:gd name="connsiteX6" fmla="*/ 25637 w 26448"/>
                    <a:gd name="connsiteY6" fmla="*/ 68442 h 77155"/>
                    <a:gd name="connsiteX7" fmla="*/ 24149 w 26448"/>
                    <a:gd name="connsiteY7" fmla="*/ 68172 h 77155"/>
                    <a:gd name="connsiteX8" fmla="*/ 23337 w 26448"/>
                    <a:gd name="connsiteY8" fmla="*/ 69660 h 77155"/>
                    <a:gd name="connsiteX9" fmla="*/ 23472 w 26448"/>
                    <a:gd name="connsiteY9" fmla="*/ 71824 h 77155"/>
                    <a:gd name="connsiteX10" fmla="*/ 21849 w 26448"/>
                    <a:gd name="connsiteY10" fmla="*/ 72095 h 77155"/>
                    <a:gd name="connsiteX11" fmla="*/ 20767 w 26448"/>
                    <a:gd name="connsiteY11" fmla="*/ 72636 h 77155"/>
                    <a:gd name="connsiteX12" fmla="*/ 19955 w 26448"/>
                    <a:gd name="connsiteY12" fmla="*/ 71689 h 77155"/>
                    <a:gd name="connsiteX13" fmla="*/ 18197 w 26448"/>
                    <a:gd name="connsiteY13" fmla="*/ 72365 h 77155"/>
                    <a:gd name="connsiteX14" fmla="*/ 18332 w 26448"/>
                    <a:gd name="connsiteY14" fmla="*/ 73312 h 77155"/>
                    <a:gd name="connsiteX15" fmla="*/ 17927 w 26448"/>
                    <a:gd name="connsiteY15" fmla="*/ 74123 h 77155"/>
                    <a:gd name="connsiteX16" fmla="*/ 16980 w 26448"/>
                    <a:gd name="connsiteY16" fmla="*/ 74259 h 77155"/>
                    <a:gd name="connsiteX17" fmla="*/ 16844 w 26448"/>
                    <a:gd name="connsiteY17" fmla="*/ 74259 h 77155"/>
                    <a:gd name="connsiteX18" fmla="*/ 16844 w 26448"/>
                    <a:gd name="connsiteY18" fmla="*/ 74394 h 77155"/>
                    <a:gd name="connsiteX19" fmla="*/ 15898 w 26448"/>
                    <a:gd name="connsiteY19" fmla="*/ 75341 h 77155"/>
                    <a:gd name="connsiteX20" fmla="*/ 14139 w 26448"/>
                    <a:gd name="connsiteY20" fmla="*/ 75205 h 77155"/>
                    <a:gd name="connsiteX21" fmla="*/ 13598 w 26448"/>
                    <a:gd name="connsiteY21" fmla="*/ 74259 h 77155"/>
                    <a:gd name="connsiteX22" fmla="*/ 12381 w 26448"/>
                    <a:gd name="connsiteY22" fmla="*/ 73447 h 77155"/>
                    <a:gd name="connsiteX23" fmla="*/ 12381 w 26448"/>
                    <a:gd name="connsiteY23" fmla="*/ 71824 h 77155"/>
                    <a:gd name="connsiteX24" fmla="*/ 10893 w 26448"/>
                    <a:gd name="connsiteY24" fmla="*/ 71824 h 77155"/>
                    <a:gd name="connsiteX25" fmla="*/ 9946 w 26448"/>
                    <a:gd name="connsiteY25" fmla="*/ 70742 h 77155"/>
                    <a:gd name="connsiteX26" fmla="*/ 9946 w 26448"/>
                    <a:gd name="connsiteY26" fmla="*/ 72230 h 77155"/>
                    <a:gd name="connsiteX27" fmla="*/ 11164 w 26448"/>
                    <a:gd name="connsiteY27" fmla="*/ 73042 h 77155"/>
                    <a:gd name="connsiteX28" fmla="*/ 9946 w 26448"/>
                    <a:gd name="connsiteY28" fmla="*/ 73177 h 77155"/>
                    <a:gd name="connsiteX29" fmla="*/ 9270 w 26448"/>
                    <a:gd name="connsiteY29" fmla="*/ 72771 h 77155"/>
                    <a:gd name="connsiteX30" fmla="*/ 8594 w 26448"/>
                    <a:gd name="connsiteY30" fmla="*/ 72095 h 77155"/>
                    <a:gd name="connsiteX31" fmla="*/ 8188 w 26448"/>
                    <a:gd name="connsiteY31" fmla="*/ 69930 h 77155"/>
                    <a:gd name="connsiteX32" fmla="*/ 8594 w 26448"/>
                    <a:gd name="connsiteY32" fmla="*/ 68983 h 77155"/>
                    <a:gd name="connsiteX33" fmla="*/ 6700 w 26448"/>
                    <a:gd name="connsiteY33" fmla="*/ 68983 h 77155"/>
                    <a:gd name="connsiteX34" fmla="*/ 5888 w 26448"/>
                    <a:gd name="connsiteY34" fmla="*/ 67360 h 77155"/>
                    <a:gd name="connsiteX35" fmla="*/ 4941 w 26448"/>
                    <a:gd name="connsiteY35" fmla="*/ 66413 h 77155"/>
                    <a:gd name="connsiteX36" fmla="*/ 3724 w 26448"/>
                    <a:gd name="connsiteY36" fmla="*/ 64926 h 77155"/>
                    <a:gd name="connsiteX37" fmla="*/ 4535 w 26448"/>
                    <a:gd name="connsiteY37" fmla="*/ 63167 h 77155"/>
                    <a:gd name="connsiteX38" fmla="*/ 3859 w 26448"/>
                    <a:gd name="connsiteY38" fmla="*/ 62220 h 77155"/>
                    <a:gd name="connsiteX39" fmla="*/ 3048 w 26448"/>
                    <a:gd name="connsiteY39" fmla="*/ 61815 h 77155"/>
                    <a:gd name="connsiteX40" fmla="*/ 3454 w 26448"/>
                    <a:gd name="connsiteY40" fmla="*/ 61003 h 77155"/>
                    <a:gd name="connsiteX41" fmla="*/ 3589 w 26448"/>
                    <a:gd name="connsiteY41" fmla="*/ 60868 h 77155"/>
                    <a:gd name="connsiteX42" fmla="*/ 3589 w 26448"/>
                    <a:gd name="connsiteY42" fmla="*/ 60733 h 77155"/>
                    <a:gd name="connsiteX43" fmla="*/ 3183 w 26448"/>
                    <a:gd name="connsiteY43" fmla="*/ 59650 h 77155"/>
                    <a:gd name="connsiteX44" fmla="*/ 3589 w 26448"/>
                    <a:gd name="connsiteY44" fmla="*/ 59110 h 77155"/>
                    <a:gd name="connsiteX45" fmla="*/ 4535 w 26448"/>
                    <a:gd name="connsiteY45" fmla="*/ 58568 h 77155"/>
                    <a:gd name="connsiteX46" fmla="*/ 4130 w 26448"/>
                    <a:gd name="connsiteY46" fmla="*/ 57757 h 77155"/>
                    <a:gd name="connsiteX47" fmla="*/ 4535 w 26448"/>
                    <a:gd name="connsiteY47" fmla="*/ 56810 h 77155"/>
                    <a:gd name="connsiteX48" fmla="*/ 3183 w 26448"/>
                    <a:gd name="connsiteY48" fmla="*/ 55187 h 77155"/>
                    <a:gd name="connsiteX49" fmla="*/ 3454 w 26448"/>
                    <a:gd name="connsiteY49" fmla="*/ 54510 h 77155"/>
                    <a:gd name="connsiteX50" fmla="*/ 2777 w 26448"/>
                    <a:gd name="connsiteY50" fmla="*/ 53293 h 77155"/>
                    <a:gd name="connsiteX51" fmla="*/ 3589 w 26448"/>
                    <a:gd name="connsiteY51" fmla="*/ 52076 h 77155"/>
                    <a:gd name="connsiteX52" fmla="*/ 3318 w 26448"/>
                    <a:gd name="connsiteY52" fmla="*/ 50047 h 77155"/>
                    <a:gd name="connsiteX53" fmla="*/ 3859 w 26448"/>
                    <a:gd name="connsiteY53" fmla="*/ 49506 h 77155"/>
                    <a:gd name="connsiteX54" fmla="*/ 5077 w 26448"/>
                    <a:gd name="connsiteY54" fmla="*/ 49235 h 77155"/>
                    <a:gd name="connsiteX55" fmla="*/ 5347 w 26448"/>
                    <a:gd name="connsiteY55" fmla="*/ 47477 h 77155"/>
                    <a:gd name="connsiteX56" fmla="*/ 4265 w 26448"/>
                    <a:gd name="connsiteY56" fmla="*/ 46395 h 77155"/>
                    <a:gd name="connsiteX57" fmla="*/ 4806 w 26448"/>
                    <a:gd name="connsiteY57" fmla="*/ 45042 h 77155"/>
                    <a:gd name="connsiteX58" fmla="*/ 4671 w 26448"/>
                    <a:gd name="connsiteY58" fmla="*/ 43960 h 77155"/>
                    <a:gd name="connsiteX59" fmla="*/ 5347 w 26448"/>
                    <a:gd name="connsiteY59" fmla="*/ 43148 h 77155"/>
                    <a:gd name="connsiteX60" fmla="*/ 4941 w 26448"/>
                    <a:gd name="connsiteY60" fmla="*/ 42337 h 77155"/>
                    <a:gd name="connsiteX61" fmla="*/ 5888 w 26448"/>
                    <a:gd name="connsiteY61" fmla="*/ 40578 h 77155"/>
                    <a:gd name="connsiteX62" fmla="*/ 7105 w 26448"/>
                    <a:gd name="connsiteY62" fmla="*/ 40173 h 77155"/>
                    <a:gd name="connsiteX63" fmla="*/ 7241 w 26448"/>
                    <a:gd name="connsiteY63" fmla="*/ 38550 h 77155"/>
                    <a:gd name="connsiteX64" fmla="*/ 6159 w 26448"/>
                    <a:gd name="connsiteY64" fmla="*/ 37468 h 77155"/>
                    <a:gd name="connsiteX65" fmla="*/ 6294 w 26448"/>
                    <a:gd name="connsiteY65" fmla="*/ 35980 h 77155"/>
                    <a:gd name="connsiteX66" fmla="*/ 5347 w 26448"/>
                    <a:gd name="connsiteY66" fmla="*/ 35303 h 77155"/>
                    <a:gd name="connsiteX67" fmla="*/ 5482 w 26448"/>
                    <a:gd name="connsiteY67" fmla="*/ 34221 h 77155"/>
                    <a:gd name="connsiteX68" fmla="*/ 6024 w 26448"/>
                    <a:gd name="connsiteY68" fmla="*/ 33545 h 77155"/>
                    <a:gd name="connsiteX69" fmla="*/ 6024 w 26448"/>
                    <a:gd name="connsiteY69" fmla="*/ 32328 h 77155"/>
                    <a:gd name="connsiteX70" fmla="*/ 6970 w 26448"/>
                    <a:gd name="connsiteY70" fmla="*/ 31652 h 77155"/>
                    <a:gd name="connsiteX71" fmla="*/ 7647 w 26448"/>
                    <a:gd name="connsiteY71" fmla="*/ 31381 h 77155"/>
                    <a:gd name="connsiteX72" fmla="*/ 7647 w 26448"/>
                    <a:gd name="connsiteY72" fmla="*/ 30434 h 77155"/>
                    <a:gd name="connsiteX73" fmla="*/ 8188 w 26448"/>
                    <a:gd name="connsiteY73" fmla="*/ 29758 h 77155"/>
                    <a:gd name="connsiteX74" fmla="*/ 7376 w 26448"/>
                    <a:gd name="connsiteY74" fmla="*/ 28270 h 77155"/>
                    <a:gd name="connsiteX75" fmla="*/ 8323 w 26448"/>
                    <a:gd name="connsiteY75" fmla="*/ 26782 h 77155"/>
                    <a:gd name="connsiteX76" fmla="*/ 7917 w 26448"/>
                    <a:gd name="connsiteY76" fmla="*/ 26106 h 77155"/>
                    <a:gd name="connsiteX77" fmla="*/ 8188 w 26448"/>
                    <a:gd name="connsiteY77" fmla="*/ 25429 h 77155"/>
                    <a:gd name="connsiteX78" fmla="*/ 7511 w 26448"/>
                    <a:gd name="connsiteY78" fmla="*/ 23942 h 77155"/>
                    <a:gd name="connsiteX79" fmla="*/ 8594 w 26448"/>
                    <a:gd name="connsiteY79" fmla="*/ 22859 h 77155"/>
                    <a:gd name="connsiteX80" fmla="*/ 8594 w 26448"/>
                    <a:gd name="connsiteY80" fmla="*/ 20695 h 77155"/>
                    <a:gd name="connsiteX81" fmla="*/ 7917 w 26448"/>
                    <a:gd name="connsiteY81" fmla="*/ 19072 h 77155"/>
                    <a:gd name="connsiteX82" fmla="*/ 8729 w 26448"/>
                    <a:gd name="connsiteY82" fmla="*/ 17719 h 77155"/>
                    <a:gd name="connsiteX83" fmla="*/ 8458 w 26448"/>
                    <a:gd name="connsiteY83" fmla="*/ 16773 h 77155"/>
                    <a:gd name="connsiteX84" fmla="*/ 8458 w 26448"/>
                    <a:gd name="connsiteY84" fmla="*/ 16367 h 77155"/>
                    <a:gd name="connsiteX85" fmla="*/ 8458 w 26448"/>
                    <a:gd name="connsiteY85" fmla="*/ 15961 h 77155"/>
                    <a:gd name="connsiteX86" fmla="*/ 8999 w 26448"/>
                    <a:gd name="connsiteY86" fmla="*/ 14338 h 77155"/>
                    <a:gd name="connsiteX87" fmla="*/ 8864 w 26448"/>
                    <a:gd name="connsiteY87" fmla="*/ 13256 h 77155"/>
                    <a:gd name="connsiteX88" fmla="*/ 9270 w 26448"/>
                    <a:gd name="connsiteY88" fmla="*/ 12174 h 77155"/>
                    <a:gd name="connsiteX89" fmla="*/ 9135 w 26448"/>
                    <a:gd name="connsiteY89" fmla="*/ 10956 h 77155"/>
                    <a:gd name="connsiteX90" fmla="*/ 9135 w 26448"/>
                    <a:gd name="connsiteY90" fmla="*/ 9739 h 77155"/>
                    <a:gd name="connsiteX91" fmla="*/ 10217 w 26448"/>
                    <a:gd name="connsiteY91" fmla="*/ 9063 h 77155"/>
                    <a:gd name="connsiteX92" fmla="*/ 10217 w 26448"/>
                    <a:gd name="connsiteY92" fmla="*/ 8387 h 77155"/>
                    <a:gd name="connsiteX93" fmla="*/ 10758 w 26448"/>
                    <a:gd name="connsiteY93" fmla="*/ 7981 h 77155"/>
                    <a:gd name="connsiteX94" fmla="*/ 10622 w 26448"/>
                    <a:gd name="connsiteY94" fmla="*/ 6763 h 77155"/>
                    <a:gd name="connsiteX95" fmla="*/ 11028 w 26448"/>
                    <a:gd name="connsiteY95" fmla="*/ 6087 h 77155"/>
                    <a:gd name="connsiteX96" fmla="*/ 10487 w 26448"/>
                    <a:gd name="connsiteY96" fmla="*/ 4870 h 77155"/>
                    <a:gd name="connsiteX97" fmla="*/ 11299 w 26448"/>
                    <a:gd name="connsiteY97" fmla="*/ 3787 h 77155"/>
                    <a:gd name="connsiteX98" fmla="*/ 11299 w 26448"/>
                    <a:gd name="connsiteY98" fmla="*/ 2300 h 77155"/>
                    <a:gd name="connsiteX99" fmla="*/ 10487 w 26448"/>
                    <a:gd name="connsiteY99" fmla="*/ 541 h 77155"/>
                    <a:gd name="connsiteX100" fmla="*/ 10487 w 26448"/>
                    <a:gd name="connsiteY100" fmla="*/ 0 h 77155"/>
                    <a:gd name="connsiteX101" fmla="*/ 10352 w 26448"/>
                    <a:gd name="connsiteY101" fmla="*/ 271 h 77155"/>
                    <a:gd name="connsiteX102" fmla="*/ 10352 w 26448"/>
                    <a:gd name="connsiteY102" fmla="*/ 2570 h 77155"/>
                    <a:gd name="connsiteX103" fmla="*/ 9540 w 26448"/>
                    <a:gd name="connsiteY103" fmla="*/ 4464 h 77155"/>
                    <a:gd name="connsiteX104" fmla="*/ 9405 w 26448"/>
                    <a:gd name="connsiteY104" fmla="*/ 6493 h 77155"/>
                    <a:gd name="connsiteX105" fmla="*/ 9405 w 26448"/>
                    <a:gd name="connsiteY105" fmla="*/ 7575 h 77155"/>
                    <a:gd name="connsiteX106" fmla="*/ 8864 w 26448"/>
                    <a:gd name="connsiteY106" fmla="*/ 8927 h 77155"/>
                    <a:gd name="connsiteX107" fmla="*/ 8729 w 26448"/>
                    <a:gd name="connsiteY107" fmla="*/ 9874 h 77155"/>
                    <a:gd name="connsiteX108" fmla="*/ 8594 w 26448"/>
                    <a:gd name="connsiteY108" fmla="*/ 11497 h 77155"/>
                    <a:gd name="connsiteX109" fmla="*/ 8323 w 26448"/>
                    <a:gd name="connsiteY109" fmla="*/ 12309 h 77155"/>
                    <a:gd name="connsiteX110" fmla="*/ 8323 w 26448"/>
                    <a:gd name="connsiteY110" fmla="*/ 13797 h 77155"/>
                    <a:gd name="connsiteX111" fmla="*/ 7647 w 26448"/>
                    <a:gd name="connsiteY111" fmla="*/ 14744 h 77155"/>
                    <a:gd name="connsiteX112" fmla="*/ 7241 w 26448"/>
                    <a:gd name="connsiteY112" fmla="*/ 15826 h 77155"/>
                    <a:gd name="connsiteX113" fmla="*/ 7241 w 26448"/>
                    <a:gd name="connsiteY113" fmla="*/ 19343 h 77155"/>
                    <a:gd name="connsiteX114" fmla="*/ 7241 w 26448"/>
                    <a:gd name="connsiteY114" fmla="*/ 20289 h 77155"/>
                    <a:gd name="connsiteX115" fmla="*/ 6835 w 26448"/>
                    <a:gd name="connsiteY115" fmla="*/ 21507 h 77155"/>
                    <a:gd name="connsiteX116" fmla="*/ 6835 w 26448"/>
                    <a:gd name="connsiteY116" fmla="*/ 24482 h 77155"/>
                    <a:gd name="connsiteX117" fmla="*/ 6565 w 26448"/>
                    <a:gd name="connsiteY117" fmla="*/ 27323 h 77155"/>
                    <a:gd name="connsiteX118" fmla="*/ 6429 w 26448"/>
                    <a:gd name="connsiteY118" fmla="*/ 28540 h 77155"/>
                    <a:gd name="connsiteX119" fmla="*/ 5888 w 26448"/>
                    <a:gd name="connsiteY119" fmla="*/ 29352 h 77155"/>
                    <a:gd name="connsiteX120" fmla="*/ 5618 w 26448"/>
                    <a:gd name="connsiteY120" fmla="*/ 31516 h 77155"/>
                    <a:gd name="connsiteX121" fmla="*/ 4535 w 26448"/>
                    <a:gd name="connsiteY121" fmla="*/ 33815 h 77155"/>
                    <a:gd name="connsiteX122" fmla="*/ 4671 w 26448"/>
                    <a:gd name="connsiteY122" fmla="*/ 37738 h 77155"/>
                    <a:gd name="connsiteX123" fmla="*/ 4535 w 26448"/>
                    <a:gd name="connsiteY123" fmla="*/ 38415 h 77155"/>
                    <a:gd name="connsiteX124" fmla="*/ 3995 w 26448"/>
                    <a:gd name="connsiteY124" fmla="*/ 39632 h 77155"/>
                    <a:gd name="connsiteX125" fmla="*/ 3859 w 26448"/>
                    <a:gd name="connsiteY125" fmla="*/ 40984 h 77155"/>
                    <a:gd name="connsiteX126" fmla="*/ 3859 w 26448"/>
                    <a:gd name="connsiteY126" fmla="*/ 43148 h 77155"/>
                    <a:gd name="connsiteX127" fmla="*/ 3318 w 26448"/>
                    <a:gd name="connsiteY127" fmla="*/ 44637 h 77155"/>
                    <a:gd name="connsiteX128" fmla="*/ 3048 w 26448"/>
                    <a:gd name="connsiteY128" fmla="*/ 46665 h 77155"/>
                    <a:gd name="connsiteX129" fmla="*/ 2236 w 26448"/>
                    <a:gd name="connsiteY129" fmla="*/ 48018 h 77155"/>
                    <a:gd name="connsiteX130" fmla="*/ 2101 w 26448"/>
                    <a:gd name="connsiteY130" fmla="*/ 50317 h 77155"/>
                    <a:gd name="connsiteX131" fmla="*/ 1830 w 26448"/>
                    <a:gd name="connsiteY131" fmla="*/ 51805 h 77155"/>
                    <a:gd name="connsiteX132" fmla="*/ 1425 w 26448"/>
                    <a:gd name="connsiteY132" fmla="*/ 53564 h 77155"/>
                    <a:gd name="connsiteX133" fmla="*/ 1830 w 26448"/>
                    <a:gd name="connsiteY133" fmla="*/ 55322 h 77155"/>
                    <a:gd name="connsiteX134" fmla="*/ 1289 w 26448"/>
                    <a:gd name="connsiteY134" fmla="*/ 57216 h 77155"/>
                    <a:gd name="connsiteX135" fmla="*/ 1289 w 26448"/>
                    <a:gd name="connsiteY135" fmla="*/ 58027 h 77155"/>
                    <a:gd name="connsiteX136" fmla="*/ 884 w 26448"/>
                    <a:gd name="connsiteY136" fmla="*/ 59110 h 77155"/>
                    <a:gd name="connsiteX137" fmla="*/ 478 w 26448"/>
                    <a:gd name="connsiteY137" fmla="*/ 60327 h 77155"/>
                    <a:gd name="connsiteX138" fmla="*/ 1154 w 26448"/>
                    <a:gd name="connsiteY138" fmla="*/ 63032 h 77155"/>
                    <a:gd name="connsiteX139" fmla="*/ 613 w 26448"/>
                    <a:gd name="connsiteY139" fmla="*/ 64926 h 77155"/>
                    <a:gd name="connsiteX140" fmla="*/ 613 w 26448"/>
                    <a:gd name="connsiteY140" fmla="*/ 66143 h 77155"/>
                    <a:gd name="connsiteX141" fmla="*/ 478 w 26448"/>
                    <a:gd name="connsiteY141" fmla="*/ 67360 h 77155"/>
                    <a:gd name="connsiteX142" fmla="*/ 207 w 26448"/>
                    <a:gd name="connsiteY142" fmla="*/ 67766 h 77155"/>
                    <a:gd name="connsiteX143" fmla="*/ 1560 w 26448"/>
                    <a:gd name="connsiteY143" fmla="*/ 71283 h 77155"/>
                    <a:gd name="connsiteX144" fmla="*/ 1966 w 26448"/>
                    <a:gd name="connsiteY144" fmla="*/ 72095 h 77155"/>
                    <a:gd name="connsiteX145" fmla="*/ 2777 w 26448"/>
                    <a:gd name="connsiteY145" fmla="*/ 72906 h 77155"/>
                    <a:gd name="connsiteX146" fmla="*/ 3859 w 26448"/>
                    <a:gd name="connsiteY146" fmla="*/ 73447 h 77155"/>
                    <a:gd name="connsiteX147" fmla="*/ 4806 w 26448"/>
                    <a:gd name="connsiteY147" fmla="*/ 74394 h 77155"/>
                    <a:gd name="connsiteX148" fmla="*/ 6970 w 26448"/>
                    <a:gd name="connsiteY148" fmla="*/ 75476 h 77155"/>
                    <a:gd name="connsiteX149" fmla="*/ 8729 w 26448"/>
                    <a:gd name="connsiteY149" fmla="*/ 75612 h 77155"/>
                    <a:gd name="connsiteX150" fmla="*/ 11028 w 26448"/>
                    <a:gd name="connsiteY150" fmla="*/ 76423 h 77155"/>
                    <a:gd name="connsiteX151" fmla="*/ 12922 w 26448"/>
                    <a:gd name="connsiteY151" fmla="*/ 77099 h 77155"/>
                    <a:gd name="connsiteX152" fmla="*/ 14680 w 26448"/>
                    <a:gd name="connsiteY152" fmla="*/ 76964 h 77155"/>
                    <a:gd name="connsiteX153" fmla="*/ 14951 w 26448"/>
                    <a:gd name="connsiteY153" fmla="*/ 76829 h 77155"/>
                    <a:gd name="connsiteX154" fmla="*/ 15627 w 26448"/>
                    <a:gd name="connsiteY154" fmla="*/ 76964 h 77155"/>
                    <a:gd name="connsiteX155" fmla="*/ 17115 w 26448"/>
                    <a:gd name="connsiteY155" fmla="*/ 76423 h 77155"/>
                    <a:gd name="connsiteX156" fmla="*/ 18332 w 26448"/>
                    <a:gd name="connsiteY156" fmla="*/ 75476 h 77155"/>
                    <a:gd name="connsiteX157" fmla="*/ 20902 w 26448"/>
                    <a:gd name="connsiteY157" fmla="*/ 74935 h 77155"/>
                    <a:gd name="connsiteX158" fmla="*/ 21579 w 26448"/>
                    <a:gd name="connsiteY158" fmla="*/ 74394 h 77155"/>
                    <a:gd name="connsiteX159" fmla="*/ 21849 w 26448"/>
                    <a:gd name="connsiteY159" fmla="*/ 73988 h 77155"/>
                    <a:gd name="connsiteX160" fmla="*/ 23337 w 26448"/>
                    <a:gd name="connsiteY160" fmla="*/ 73447 h 77155"/>
                    <a:gd name="connsiteX161" fmla="*/ 24825 w 26448"/>
                    <a:gd name="connsiteY161" fmla="*/ 72230 h 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6448" h="77155">
                      <a:moveTo>
                        <a:pt x="24825" y="72230"/>
                      </a:moveTo>
                      <a:cubicBezTo>
                        <a:pt x="24960" y="72095"/>
                        <a:pt x="24960" y="71824"/>
                        <a:pt x="24960" y="71553"/>
                      </a:cubicBezTo>
                      <a:cubicBezTo>
                        <a:pt x="25095" y="71283"/>
                        <a:pt x="25366" y="71148"/>
                        <a:pt x="25637" y="70877"/>
                      </a:cubicBezTo>
                      <a:cubicBezTo>
                        <a:pt x="26177" y="70336"/>
                        <a:pt x="25907" y="69930"/>
                        <a:pt x="25637" y="69389"/>
                      </a:cubicBezTo>
                      <a:cubicBezTo>
                        <a:pt x="26177" y="68983"/>
                        <a:pt x="26448" y="68307"/>
                        <a:pt x="26448" y="67631"/>
                      </a:cubicBezTo>
                      <a:cubicBezTo>
                        <a:pt x="26448" y="67631"/>
                        <a:pt x="26448" y="67631"/>
                        <a:pt x="26448" y="67631"/>
                      </a:cubicBezTo>
                      <a:cubicBezTo>
                        <a:pt x="26313" y="67902"/>
                        <a:pt x="26042" y="68172"/>
                        <a:pt x="25637" y="68442"/>
                      </a:cubicBezTo>
                      <a:cubicBezTo>
                        <a:pt x="25095" y="68713"/>
                        <a:pt x="24554" y="68713"/>
                        <a:pt x="24149" y="68172"/>
                      </a:cubicBezTo>
                      <a:cubicBezTo>
                        <a:pt x="24149" y="68713"/>
                        <a:pt x="23878" y="69389"/>
                        <a:pt x="23337" y="69660"/>
                      </a:cubicBezTo>
                      <a:cubicBezTo>
                        <a:pt x="24149" y="70066"/>
                        <a:pt x="24013" y="71283"/>
                        <a:pt x="23472" y="71824"/>
                      </a:cubicBezTo>
                      <a:cubicBezTo>
                        <a:pt x="23067" y="72230"/>
                        <a:pt x="22390" y="72365"/>
                        <a:pt x="21849" y="72095"/>
                      </a:cubicBezTo>
                      <a:cubicBezTo>
                        <a:pt x="21579" y="72500"/>
                        <a:pt x="21173" y="72636"/>
                        <a:pt x="20767" y="72636"/>
                      </a:cubicBezTo>
                      <a:cubicBezTo>
                        <a:pt x="20361" y="72500"/>
                        <a:pt x="19955" y="72095"/>
                        <a:pt x="19955" y="71689"/>
                      </a:cubicBezTo>
                      <a:cubicBezTo>
                        <a:pt x="19550" y="72230"/>
                        <a:pt x="18738" y="72500"/>
                        <a:pt x="18197" y="72365"/>
                      </a:cubicBezTo>
                      <a:cubicBezTo>
                        <a:pt x="18332" y="72636"/>
                        <a:pt x="18332" y="73042"/>
                        <a:pt x="18332" y="73312"/>
                      </a:cubicBezTo>
                      <a:cubicBezTo>
                        <a:pt x="18332" y="73582"/>
                        <a:pt x="18197" y="73988"/>
                        <a:pt x="17927" y="74123"/>
                      </a:cubicBezTo>
                      <a:cubicBezTo>
                        <a:pt x="17656" y="74259"/>
                        <a:pt x="17385" y="74259"/>
                        <a:pt x="16980" y="74259"/>
                      </a:cubicBezTo>
                      <a:cubicBezTo>
                        <a:pt x="16980" y="74259"/>
                        <a:pt x="16844" y="74259"/>
                        <a:pt x="16844" y="74259"/>
                      </a:cubicBezTo>
                      <a:cubicBezTo>
                        <a:pt x="16844" y="74259"/>
                        <a:pt x="16844" y="74259"/>
                        <a:pt x="16844" y="74394"/>
                      </a:cubicBezTo>
                      <a:cubicBezTo>
                        <a:pt x="16709" y="74800"/>
                        <a:pt x="16304" y="75205"/>
                        <a:pt x="15898" y="75341"/>
                      </a:cubicBezTo>
                      <a:cubicBezTo>
                        <a:pt x="15357" y="75612"/>
                        <a:pt x="14680" y="75612"/>
                        <a:pt x="14139" y="75205"/>
                      </a:cubicBezTo>
                      <a:cubicBezTo>
                        <a:pt x="13869" y="75070"/>
                        <a:pt x="13598" y="74665"/>
                        <a:pt x="13598" y="74259"/>
                      </a:cubicBezTo>
                      <a:cubicBezTo>
                        <a:pt x="13057" y="74259"/>
                        <a:pt x="12516" y="73853"/>
                        <a:pt x="12381" y="73447"/>
                      </a:cubicBezTo>
                      <a:cubicBezTo>
                        <a:pt x="12110" y="72906"/>
                        <a:pt x="12110" y="72365"/>
                        <a:pt x="12381" y="71824"/>
                      </a:cubicBezTo>
                      <a:cubicBezTo>
                        <a:pt x="11840" y="71959"/>
                        <a:pt x="11434" y="71959"/>
                        <a:pt x="10893" y="71824"/>
                      </a:cubicBezTo>
                      <a:cubicBezTo>
                        <a:pt x="10487" y="71689"/>
                        <a:pt x="9946" y="71283"/>
                        <a:pt x="9946" y="70742"/>
                      </a:cubicBezTo>
                      <a:cubicBezTo>
                        <a:pt x="9811" y="71283"/>
                        <a:pt x="9811" y="71824"/>
                        <a:pt x="9946" y="72230"/>
                      </a:cubicBezTo>
                      <a:cubicBezTo>
                        <a:pt x="10217" y="72771"/>
                        <a:pt x="10758" y="73042"/>
                        <a:pt x="11164" y="73042"/>
                      </a:cubicBezTo>
                      <a:cubicBezTo>
                        <a:pt x="10758" y="73177"/>
                        <a:pt x="10352" y="73312"/>
                        <a:pt x="9946" y="73177"/>
                      </a:cubicBezTo>
                      <a:cubicBezTo>
                        <a:pt x="9675" y="73042"/>
                        <a:pt x="9540" y="72906"/>
                        <a:pt x="9270" y="72771"/>
                      </a:cubicBezTo>
                      <a:cubicBezTo>
                        <a:pt x="8999" y="72500"/>
                        <a:pt x="8729" y="72365"/>
                        <a:pt x="8594" y="72095"/>
                      </a:cubicBezTo>
                      <a:cubicBezTo>
                        <a:pt x="8188" y="71553"/>
                        <a:pt x="8052" y="70742"/>
                        <a:pt x="8188" y="69930"/>
                      </a:cubicBezTo>
                      <a:cubicBezTo>
                        <a:pt x="8188" y="69660"/>
                        <a:pt x="8323" y="69254"/>
                        <a:pt x="8594" y="68983"/>
                      </a:cubicBezTo>
                      <a:cubicBezTo>
                        <a:pt x="8052" y="69119"/>
                        <a:pt x="7376" y="69254"/>
                        <a:pt x="6700" y="68983"/>
                      </a:cubicBezTo>
                      <a:cubicBezTo>
                        <a:pt x="6159" y="68713"/>
                        <a:pt x="5618" y="68037"/>
                        <a:pt x="5888" y="67360"/>
                      </a:cubicBezTo>
                      <a:cubicBezTo>
                        <a:pt x="5347" y="67360"/>
                        <a:pt x="4941" y="66955"/>
                        <a:pt x="4941" y="66413"/>
                      </a:cubicBezTo>
                      <a:cubicBezTo>
                        <a:pt x="4265" y="66143"/>
                        <a:pt x="3859" y="65602"/>
                        <a:pt x="3724" y="64926"/>
                      </a:cubicBezTo>
                      <a:cubicBezTo>
                        <a:pt x="3589" y="64249"/>
                        <a:pt x="3995" y="63573"/>
                        <a:pt x="4535" y="63167"/>
                      </a:cubicBezTo>
                      <a:cubicBezTo>
                        <a:pt x="4130" y="63167"/>
                        <a:pt x="3724" y="62626"/>
                        <a:pt x="3859" y="62220"/>
                      </a:cubicBezTo>
                      <a:cubicBezTo>
                        <a:pt x="3454" y="62220"/>
                        <a:pt x="3183" y="62220"/>
                        <a:pt x="3048" y="61815"/>
                      </a:cubicBezTo>
                      <a:cubicBezTo>
                        <a:pt x="2912" y="61544"/>
                        <a:pt x="3048" y="61138"/>
                        <a:pt x="3454" y="61003"/>
                      </a:cubicBezTo>
                      <a:cubicBezTo>
                        <a:pt x="3589" y="61003"/>
                        <a:pt x="3589" y="61003"/>
                        <a:pt x="3589" y="60868"/>
                      </a:cubicBezTo>
                      <a:cubicBezTo>
                        <a:pt x="3589" y="60868"/>
                        <a:pt x="3589" y="60733"/>
                        <a:pt x="3589" y="60733"/>
                      </a:cubicBezTo>
                      <a:cubicBezTo>
                        <a:pt x="3318" y="60462"/>
                        <a:pt x="3048" y="60056"/>
                        <a:pt x="3183" y="59650"/>
                      </a:cubicBezTo>
                      <a:cubicBezTo>
                        <a:pt x="3183" y="59380"/>
                        <a:pt x="3454" y="59245"/>
                        <a:pt x="3589" y="59110"/>
                      </a:cubicBezTo>
                      <a:cubicBezTo>
                        <a:pt x="3859" y="58839"/>
                        <a:pt x="4265" y="58704"/>
                        <a:pt x="4535" y="58568"/>
                      </a:cubicBezTo>
                      <a:cubicBezTo>
                        <a:pt x="4265" y="58298"/>
                        <a:pt x="4130" y="58027"/>
                        <a:pt x="4130" y="57757"/>
                      </a:cubicBezTo>
                      <a:cubicBezTo>
                        <a:pt x="4130" y="57351"/>
                        <a:pt x="4265" y="57080"/>
                        <a:pt x="4535" y="56810"/>
                      </a:cubicBezTo>
                      <a:cubicBezTo>
                        <a:pt x="3724" y="56810"/>
                        <a:pt x="3183" y="55998"/>
                        <a:pt x="3183" y="55187"/>
                      </a:cubicBezTo>
                      <a:cubicBezTo>
                        <a:pt x="3183" y="54916"/>
                        <a:pt x="3183" y="54646"/>
                        <a:pt x="3454" y="54510"/>
                      </a:cubicBezTo>
                      <a:cubicBezTo>
                        <a:pt x="3048" y="54240"/>
                        <a:pt x="2777" y="53699"/>
                        <a:pt x="2777" y="53293"/>
                      </a:cubicBezTo>
                      <a:cubicBezTo>
                        <a:pt x="2777" y="52752"/>
                        <a:pt x="3183" y="52347"/>
                        <a:pt x="3589" y="52076"/>
                      </a:cubicBezTo>
                      <a:cubicBezTo>
                        <a:pt x="3183" y="51535"/>
                        <a:pt x="2912" y="50723"/>
                        <a:pt x="3318" y="50047"/>
                      </a:cubicBezTo>
                      <a:cubicBezTo>
                        <a:pt x="3454" y="49912"/>
                        <a:pt x="3589" y="49641"/>
                        <a:pt x="3859" y="49506"/>
                      </a:cubicBezTo>
                      <a:cubicBezTo>
                        <a:pt x="4265" y="49371"/>
                        <a:pt x="4671" y="49235"/>
                        <a:pt x="5077" y="49235"/>
                      </a:cubicBezTo>
                      <a:cubicBezTo>
                        <a:pt x="4941" y="48694"/>
                        <a:pt x="5077" y="48018"/>
                        <a:pt x="5347" y="47477"/>
                      </a:cubicBezTo>
                      <a:cubicBezTo>
                        <a:pt x="4941" y="47207"/>
                        <a:pt x="4400" y="46801"/>
                        <a:pt x="4265" y="46395"/>
                      </a:cubicBezTo>
                      <a:cubicBezTo>
                        <a:pt x="4130" y="45854"/>
                        <a:pt x="4265" y="45178"/>
                        <a:pt x="4806" y="45042"/>
                      </a:cubicBezTo>
                      <a:cubicBezTo>
                        <a:pt x="4535" y="44772"/>
                        <a:pt x="4535" y="44366"/>
                        <a:pt x="4671" y="43960"/>
                      </a:cubicBezTo>
                      <a:cubicBezTo>
                        <a:pt x="4806" y="43554"/>
                        <a:pt x="5077" y="43284"/>
                        <a:pt x="5347" y="43148"/>
                      </a:cubicBezTo>
                      <a:cubicBezTo>
                        <a:pt x="5212" y="42878"/>
                        <a:pt x="5077" y="42608"/>
                        <a:pt x="4941" y="42337"/>
                      </a:cubicBezTo>
                      <a:cubicBezTo>
                        <a:pt x="4806" y="41525"/>
                        <a:pt x="5212" y="40849"/>
                        <a:pt x="5888" y="40578"/>
                      </a:cubicBezTo>
                      <a:cubicBezTo>
                        <a:pt x="6294" y="40443"/>
                        <a:pt x="6700" y="40308"/>
                        <a:pt x="7105" y="40173"/>
                      </a:cubicBezTo>
                      <a:cubicBezTo>
                        <a:pt x="6835" y="39632"/>
                        <a:pt x="6970" y="38955"/>
                        <a:pt x="7241" y="38550"/>
                      </a:cubicBezTo>
                      <a:cubicBezTo>
                        <a:pt x="6700" y="38415"/>
                        <a:pt x="6294" y="38008"/>
                        <a:pt x="6159" y="37468"/>
                      </a:cubicBezTo>
                      <a:cubicBezTo>
                        <a:pt x="6024" y="36927"/>
                        <a:pt x="6024" y="36385"/>
                        <a:pt x="6294" y="35980"/>
                      </a:cubicBezTo>
                      <a:cubicBezTo>
                        <a:pt x="5888" y="35845"/>
                        <a:pt x="5482" y="35709"/>
                        <a:pt x="5347" y="35303"/>
                      </a:cubicBezTo>
                      <a:cubicBezTo>
                        <a:pt x="5212" y="34898"/>
                        <a:pt x="5347" y="34492"/>
                        <a:pt x="5482" y="34221"/>
                      </a:cubicBezTo>
                      <a:cubicBezTo>
                        <a:pt x="5618" y="33951"/>
                        <a:pt x="5753" y="33680"/>
                        <a:pt x="6024" y="33545"/>
                      </a:cubicBezTo>
                      <a:cubicBezTo>
                        <a:pt x="5753" y="33139"/>
                        <a:pt x="5753" y="32598"/>
                        <a:pt x="6024" y="32328"/>
                      </a:cubicBezTo>
                      <a:cubicBezTo>
                        <a:pt x="6294" y="31922"/>
                        <a:pt x="6565" y="31787"/>
                        <a:pt x="6970" y="31652"/>
                      </a:cubicBezTo>
                      <a:cubicBezTo>
                        <a:pt x="7241" y="31516"/>
                        <a:pt x="7511" y="31516"/>
                        <a:pt x="7647" y="31381"/>
                      </a:cubicBezTo>
                      <a:cubicBezTo>
                        <a:pt x="7511" y="31110"/>
                        <a:pt x="7511" y="30705"/>
                        <a:pt x="7647" y="30434"/>
                      </a:cubicBezTo>
                      <a:cubicBezTo>
                        <a:pt x="7647" y="30434"/>
                        <a:pt x="8052" y="29758"/>
                        <a:pt x="8188" y="29758"/>
                      </a:cubicBezTo>
                      <a:cubicBezTo>
                        <a:pt x="7647" y="29487"/>
                        <a:pt x="7376" y="28811"/>
                        <a:pt x="7376" y="28270"/>
                      </a:cubicBezTo>
                      <a:cubicBezTo>
                        <a:pt x="7376" y="27593"/>
                        <a:pt x="7782" y="27052"/>
                        <a:pt x="8323" y="26782"/>
                      </a:cubicBezTo>
                      <a:cubicBezTo>
                        <a:pt x="8188" y="26647"/>
                        <a:pt x="8052" y="26376"/>
                        <a:pt x="7917" y="26106"/>
                      </a:cubicBezTo>
                      <a:cubicBezTo>
                        <a:pt x="7917" y="25835"/>
                        <a:pt x="7917" y="25565"/>
                        <a:pt x="8188" y="25429"/>
                      </a:cubicBezTo>
                      <a:cubicBezTo>
                        <a:pt x="7782" y="25159"/>
                        <a:pt x="7511" y="24482"/>
                        <a:pt x="7511" y="23942"/>
                      </a:cubicBezTo>
                      <a:cubicBezTo>
                        <a:pt x="7511" y="23400"/>
                        <a:pt x="8052" y="22859"/>
                        <a:pt x="8594" y="22859"/>
                      </a:cubicBezTo>
                      <a:cubicBezTo>
                        <a:pt x="8052" y="22318"/>
                        <a:pt x="8052" y="21236"/>
                        <a:pt x="8594" y="20695"/>
                      </a:cubicBezTo>
                      <a:cubicBezTo>
                        <a:pt x="8188" y="20289"/>
                        <a:pt x="7782" y="19748"/>
                        <a:pt x="7917" y="19072"/>
                      </a:cubicBezTo>
                      <a:cubicBezTo>
                        <a:pt x="7917" y="18531"/>
                        <a:pt x="8188" y="17990"/>
                        <a:pt x="8729" y="17719"/>
                      </a:cubicBezTo>
                      <a:cubicBezTo>
                        <a:pt x="8458" y="17449"/>
                        <a:pt x="8458" y="17178"/>
                        <a:pt x="8458" y="16773"/>
                      </a:cubicBezTo>
                      <a:cubicBezTo>
                        <a:pt x="8458" y="16637"/>
                        <a:pt x="8458" y="16502"/>
                        <a:pt x="8458" y="16367"/>
                      </a:cubicBezTo>
                      <a:cubicBezTo>
                        <a:pt x="8458" y="16232"/>
                        <a:pt x="8458" y="16096"/>
                        <a:pt x="8458" y="15961"/>
                      </a:cubicBezTo>
                      <a:cubicBezTo>
                        <a:pt x="8323" y="15420"/>
                        <a:pt x="8594" y="14744"/>
                        <a:pt x="8999" y="14338"/>
                      </a:cubicBezTo>
                      <a:cubicBezTo>
                        <a:pt x="8864" y="13932"/>
                        <a:pt x="8729" y="13662"/>
                        <a:pt x="8864" y="13256"/>
                      </a:cubicBezTo>
                      <a:cubicBezTo>
                        <a:pt x="8864" y="13120"/>
                        <a:pt x="9135" y="12038"/>
                        <a:pt x="9270" y="12174"/>
                      </a:cubicBezTo>
                      <a:cubicBezTo>
                        <a:pt x="8864" y="11903"/>
                        <a:pt x="8864" y="11362"/>
                        <a:pt x="9135" y="10956"/>
                      </a:cubicBezTo>
                      <a:cubicBezTo>
                        <a:pt x="8864" y="10550"/>
                        <a:pt x="8864" y="10010"/>
                        <a:pt x="9135" y="9739"/>
                      </a:cubicBezTo>
                      <a:cubicBezTo>
                        <a:pt x="9270" y="9333"/>
                        <a:pt x="9811" y="9063"/>
                        <a:pt x="10217" y="9063"/>
                      </a:cubicBezTo>
                      <a:cubicBezTo>
                        <a:pt x="10217" y="8792"/>
                        <a:pt x="10217" y="8522"/>
                        <a:pt x="10217" y="8387"/>
                      </a:cubicBezTo>
                      <a:cubicBezTo>
                        <a:pt x="10352" y="8116"/>
                        <a:pt x="10487" y="7981"/>
                        <a:pt x="10758" y="7981"/>
                      </a:cubicBezTo>
                      <a:cubicBezTo>
                        <a:pt x="10622" y="7575"/>
                        <a:pt x="10622" y="7169"/>
                        <a:pt x="10622" y="6763"/>
                      </a:cubicBezTo>
                      <a:cubicBezTo>
                        <a:pt x="10622" y="6628"/>
                        <a:pt x="10893" y="5952"/>
                        <a:pt x="11028" y="6087"/>
                      </a:cubicBezTo>
                      <a:cubicBezTo>
                        <a:pt x="10622" y="5817"/>
                        <a:pt x="10487" y="5275"/>
                        <a:pt x="10487" y="4870"/>
                      </a:cubicBezTo>
                      <a:cubicBezTo>
                        <a:pt x="10487" y="4464"/>
                        <a:pt x="10893" y="3923"/>
                        <a:pt x="11299" y="3787"/>
                      </a:cubicBezTo>
                      <a:cubicBezTo>
                        <a:pt x="11028" y="3382"/>
                        <a:pt x="11028" y="2705"/>
                        <a:pt x="11299" y="2300"/>
                      </a:cubicBezTo>
                      <a:cubicBezTo>
                        <a:pt x="10622" y="1894"/>
                        <a:pt x="10487" y="1218"/>
                        <a:pt x="10487" y="541"/>
                      </a:cubicBezTo>
                      <a:cubicBezTo>
                        <a:pt x="10487" y="406"/>
                        <a:pt x="10487" y="271"/>
                        <a:pt x="10487" y="0"/>
                      </a:cubicBezTo>
                      <a:cubicBezTo>
                        <a:pt x="10487" y="135"/>
                        <a:pt x="10352" y="135"/>
                        <a:pt x="10352" y="271"/>
                      </a:cubicBezTo>
                      <a:cubicBezTo>
                        <a:pt x="10081" y="947"/>
                        <a:pt x="10081" y="1894"/>
                        <a:pt x="10352" y="2570"/>
                      </a:cubicBezTo>
                      <a:cubicBezTo>
                        <a:pt x="10217" y="3247"/>
                        <a:pt x="9675" y="3787"/>
                        <a:pt x="9540" y="4464"/>
                      </a:cubicBezTo>
                      <a:cubicBezTo>
                        <a:pt x="9270" y="5140"/>
                        <a:pt x="9405" y="5817"/>
                        <a:pt x="9405" y="6493"/>
                      </a:cubicBezTo>
                      <a:cubicBezTo>
                        <a:pt x="9405" y="6898"/>
                        <a:pt x="9405" y="7304"/>
                        <a:pt x="9405" y="7575"/>
                      </a:cubicBezTo>
                      <a:cubicBezTo>
                        <a:pt x="9405" y="8116"/>
                        <a:pt x="8999" y="8522"/>
                        <a:pt x="8864" y="8927"/>
                      </a:cubicBezTo>
                      <a:cubicBezTo>
                        <a:pt x="8729" y="9198"/>
                        <a:pt x="8729" y="9604"/>
                        <a:pt x="8729" y="9874"/>
                      </a:cubicBezTo>
                      <a:cubicBezTo>
                        <a:pt x="8729" y="10550"/>
                        <a:pt x="8864" y="10821"/>
                        <a:pt x="8594" y="11497"/>
                      </a:cubicBezTo>
                      <a:cubicBezTo>
                        <a:pt x="8458" y="11768"/>
                        <a:pt x="8323" y="12038"/>
                        <a:pt x="8323" y="12309"/>
                      </a:cubicBezTo>
                      <a:cubicBezTo>
                        <a:pt x="8323" y="12715"/>
                        <a:pt x="8458" y="13391"/>
                        <a:pt x="8323" y="13797"/>
                      </a:cubicBezTo>
                      <a:cubicBezTo>
                        <a:pt x="8188" y="14067"/>
                        <a:pt x="7917" y="14473"/>
                        <a:pt x="7647" y="14744"/>
                      </a:cubicBezTo>
                      <a:cubicBezTo>
                        <a:pt x="7511" y="15014"/>
                        <a:pt x="7376" y="15420"/>
                        <a:pt x="7241" y="15826"/>
                      </a:cubicBezTo>
                      <a:cubicBezTo>
                        <a:pt x="6835" y="16773"/>
                        <a:pt x="6970" y="18260"/>
                        <a:pt x="7241" y="19343"/>
                      </a:cubicBezTo>
                      <a:cubicBezTo>
                        <a:pt x="7241" y="19613"/>
                        <a:pt x="7241" y="19883"/>
                        <a:pt x="7241" y="20289"/>
                      </a:cubicBezTo>
                      <a:cubicBezTo>
                        <a:pt x="7105" y="20695"/>
                        <a:pt x="6835" y="21101"/>
                        <a:pt x="6835" y="21507"/>
                      </a:cubicBezTo>
                      <a:cubicBezTo>
                        <a:pt x="6700" y="22453"/>
                        <a:pt x="6970" y="23400"/>
                        <a:pt x="6835" y="24482"/>
                      </a:cubicBezTo>
                      <a:cubicBezTo>
                        <a:pt x="6835" y="25429"/>
                        <a:pt x="6429" y="26376"/>
                        <a:pt x="6565" y="27323"/>
                      </a:cubicBezTo>
                      <a:cubicBezTo>
                        <a:pt x="6565" y="27864"/>
                        <a:pt x="6565" y="28135"/>
                        <a:pt x="6429" y="28540"/>
                      </a:cubicBezTo>
                      <a:cubicBezTo>
                        <a:pt x="6294" y="28811"/>
                        <a:pt x="6024" y="28946"/>
                        <a:pt x="5888" y="29352"/>
                      </a:cubicBezTo>
                      <a:cubicBezTo>
                        <a:pt x="5482" y="30163"/>
                        <a:pt x="5753" y="30705"/>
                        <a:pt x="5618" y="31516"/>
                      </a:cubicBezTo>
                      <a:cubicBezTo>
                        <a:pt x="5482" y="32328"/>
                        <a:pt x="4806" y="33004"/>
                        <a:pt x="4535" y="33815"/>
                      </a:cubicBezTo>
                      <a:cubicBezTo>
                        <a:pt x="4265" y="34898"/>
                        <a:pt x="4265" y="36521"/>
                        <a:pt x="4671" y="37738"/>
                      </a:cubicBezTo>
                      <a:cubicBezTo>
                        <a:pt x="4671" y="38008"/>
                        <a:pt x="4671" y="38279"/>
                        <a:pt x="4535" y="38415"/>
                      </a:cubicBezTo>
                      <a:cubicBezTo>
                        <a:pt x="4400" y="38955"/>
                        <a:pt x="4130" y="39226"/>
                        <a:pt x="3995" y="39632"/>
                      </a:cubicBezTo>
                      <a:cubicBezTo>
                        <a:pt x="3859" y="40038"/>
                        <a:pt x="3859" y="40578"/>
                        <a:pt x="3859" y="40984"/>
                      </a:cubicBezTo>
                      <a:cubicBezTo>
                        <a:pt x="3995" y="41931"/>
                        <a:pt x="4400" y="42067"/>
                        <a:pt x="3859" y="43148"/>
                      </a:cubicBezTo>
                      <a:cubicBezTo>
                        <a:pt x="3589" y="43690"/>
                        <a:pt x="3318" y="44095"/>
                        <a:pt x="3318" y="44637"/>
                      </a:cubicBezTo>
                      <a:cubicBezTo>
                        <a:pt x="3318" y="45313"/>
                        <a:pt x="3454" y="45989"/>
                        <a:pt x="3048" y="46665"/>
                      </a:cubicBezTo>
                      <a:cubicBezTo>
                        <a:pt x="2777" y="47071"/>
                        <a:pt x="2507" y="47477"/>
                        <a:pt x="2236" y="48018"/>
                      </a:cubicBezTo>
                      <a:cubicBezTo>
                        <a:pt x="1966" y="48830"/>
                        <a:pt x="1966" y="49641"/>
                        <a:pt x="2101" y="50317"/>
                      </a:cubicBezTo>
                      <a:cubicBezTo>
                        <a:pt x="2101" y="50858"/>
                        <a:pt x="1966" y="51264"/>
                        <a:pt x="1830" y="51805"/>
                      </a:cubicBezTo>
                      <a:cubicBezTo>
                        <a:pt x="1560" y="52347"/>
                        <a:pt x="1289" y="52887"/>
                        <a:pt x="1425" y="53564"/>
                      </a:cubicBezTo>
                      <a:cubicBezTo>
                        <a:pt x="1560" y="54240"/>
                        <a:pt x="1830" y="54646"/>
                        <a:pt x="1830" y="55322"/>
                      </a:cubicBezTo>
                      <a:cubicBezTo>
                        <a:pt x="1830" y="55998"/>
                        <a:pt x="1425" y="56540"/>
                        <a:pt x="1289" y="57216"/>
                      </a:cubicBezTo>
                      <a:cubicBezTo>
                        <a:pt x="1289" y="57486"/>
                        <a:pt x="1289" y="57757"/>
                        <a:pt x="1289" y="58027"/>
                      </a:cubicBezTo>
                      <a:cubicBezTo>
                        <a:pt x="1289" y="58568"/>
                        <a:pt x="1154" y="58704"/>
                        <a:pt x="884" y="59110"/>
                      </a:cubicBezTo>
                      <a:cubicBezTo>
                        <a:pt x="748" y="59515"/>
                        <a:pt x="613" y="59921"/>
                        <a:pt x="478" y="60327"/>
                      </a:cubicBezTo>
                      <a:cubicBezTo>
                        <a:pt x="342" y="61273"/>
                        <a:pt x="748" y="62220"/>
                        <a:pt x="1154" y="63032"/>
                      </a:cubicBezTo>
                      <a:cubicBezTo>
                        <a:pt x="1019" y="63708"/>
                        <a:pt x="748" y="64385"/>
                        <a:pt x="613" y="64926"/>
                      </a:cubicBezTo>
                      <a:cubicBezTo>
                        <a:pt x="613" y="65332"/>
                        <a:pt x="613" y="65737"/>
                        <a:pt x="613" y="66143"/>
                      </a:cubicBezTo>
                      <a:cubicBezTo>
                        <a:pt x="613" y="66549"/>
                        <a:pt x="748" y="66955"/>
                        <a:pt x="478" y="67360"/>
                      </a:cubicBezTo>
                      <a:cubicBezTo>
                        <a:pt x="478" y="67496"/>
                        <a:pt x="342" y="67631"/>
                        <a:pt x="207" y="67766"/>
                      </a:cubicBezTo>
                      <a:cubicBezTo>
                        <a:pt x="-334" y="68983"/>
                        <a:pt x="207" y="70742"/>
                        <a:pt x="1560" y="71283"/>
                      </a:cubicBezTo>
                      <a:cubicBezTo>
                        <a:pt x="1695" y="71553"/>
                        <a:pt x="1830" y="71959"/>
                        <a:pt x="1966" y="72095"/>
                      </a:cubicBezTo>
                      <a:cubicBezTo>
                        <a:pt x="2236" y="72500"/>
                        <a:pt x="2507" y="72636"/>
                        <a:pt x="2777" y="72906"/>
                      </a:cubicBezTo>
                      <a:cubicBezTo>
                        <a:pt x="3048" y="73177"/>
                        <a:pt x="3454" y="73177"/>
                        <a:pt x="3859" y="73447"/>
                      </a:cubicBezTo>
                      <a:cubicBezTo>
                        <a:pt x="4400" y="73582"/>
                        <a:pt x="4535" y="73988"/>
                        <a:pt x="4806" y="74394"/>
                      </a:cubicBezTo>
                      <a:cubicBezTo>
                        <a:pt x="5347" y="74935"/>
                        <a:pt x="6159" y="75205"/>
                        <a:pt x="6970" y="75476"/>
                      </a:cubicBezTo>
                      <a:cubicBezTo>
                        <a:pt x="7647" y="75747"/>
                        <a:pt x="8052" y="75747"/>
                        <a:pt x="8729" y="75612"/>
                      </a:cubicBezTo>
                      <a:cubicBezTo>
                        <a:pt x="9270" y="76423"/>
                        <a:pt x="10217" y="76423"/>
                        <a:pt x="11028" y="76423"/>
                      </a:cubicBezTo>
                      <a:cubicBezTo>
                        <a:pt x="11704" y="76423"/>
                        <a:pt x="12245" y="76964"/>
                        <a:pt x="12922" y="77099"/>
                      </a:cubicBezTo>
                      <a:cubicBezTo>
                        <a:pt x="13598" y="77235"/>
                        <a:pt x="14004" y="77099"/>
                        <a:pt x="14680" y="76964"/>
                      </a:cubicBezTo>
                      <a:cubicBezTo>
                        <a:pt x="14815" y="76964"/>
                        <a:pt x="14815" y="76829"/>
                        <a:pt x="14951" y="76829"/>
                      </a:cubicBezTo>
                      <a:cubicBezTo>
                        <a:pt x="15086" y="76829"/>
                        <a:pt x="15492" y="76964"/>
                        <a:pt x="15627" y="76964"/>
                      </a:cubicBezTo>
                      <a:cubicBezTo>
                        <a:pt x="16168" y="76964"/>
                        <a:pt x="16709" y="76693"/>
                        <a:pt x="17115" y="76423"/>
                      </a:cubicBezTo>
                      <a:cubicBezTo>
                        <a:pt x="17521" y="76152"/>
                        <a:pt x="17927" y="75882"/>
                        <a:pt x="18332" y="75476"/>
                      </a:cubicBezTo>
                      <a:cubicBezTo>
                        <a:pt x="19144" y="75882"/>
                        <a:pt x="20226" y="75341"/>
                        <a:pt x="20902" y="74935"/>
                      </a:cubicBezTo>
                      <a:cubicBezTo>
                        <a:pt x="21173" y="74800"/>
                        <a:pt x="21308" y="74529"/>
                        <a:pt x="21579" y="74394"/>
                      </a:cubicBezTo>
                      <a:cubicBezTo>
                        <a:pt x="21714" y="74259"/>
                        <a:pt x="21714" y="73988"/>
                        <a:pt x="21849" y="73988"/>
                      </a:cubicBezTo>
                      <a:cubicBezTo>
                        <a:pt x="22120" y="73718"/>
                        <a:pt x="22931" y="73582"/>
                        <a:pt x="23337" y="73447"/>
                      </a:cubicBezTo>
                      <a:cubicBezTo>
                        <a:pt x="24284" y="72906"/>
                        <a:pt x="24554" y="72636"/>
                        <a:pt x="24825" y="7223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487" name="Freeform: Shape 6325">
                  <a:extLst>
                    <a:ext uri="{FF2B5EF4-FFF2-40B4-BE49-F238E27FC236}">
                      <a16:creationId xmlns:a16="http://schemas.microsoft.com/office/drawing/2014/main" id="{85A99A10-954B-6F5F-5942-815D0549FCDA}"/>
                    </a:ext>
                  </a:extLst>
                </p:cNvPr>
                <p:cNvSpPr/>
                <p:nvPr/>
              </p:nvSpPr>
              <p:spPr>
                <a:xfrm>
                  <a:off x="8217566" y="5038191"/>
                  <a:ext cx="25095" cy="24268"/>
                </a:xfrm>
                <a:custGeom>
                  <a:avLst/>
                  <a:gdLst>
                    <a:gd name="connsiteX0" fmla="*/ 24013 w 25095"/>
                    <a:gd name="connsiteY0" fmla="*/ 19343 h 24268"/>
                    <a:gd name="connsiteX1" fmla="*/ 24149 w 25095"/>
                    <a:gd name="connsiteY1" fmla="*/ 18666 h 24268"/>
                    <a:gd name="connsiteX2" fmla="*/ 24825 w 25095"/>
                    <a:gd name="connsiteY2" fmla="*/ 17990 h 24268"/>
                    <a:gd name="connsiteX3" fmla="*/ 25095 w 25095"/>
                    <a:gd name="connsiteY3" fmla="*/ 17178 h 24268"/>
                    <a:gd name="connsiteX4" fmla="*/ 25095 w 25095"/>
                    <a:gd name="connsiteY4" fmla="*/ 17178 h 24268"/>
                    <a:gd name="connsiteX5" fmla="*/ 23743 w 25095"/>
                    <a:gd name="connsiteY5" fmla="*/ 18396 h 24268"/>
                    <a:gd name="connsiteX6" fmla="*/ 23472 w 25095"/>
                    <a:gd name="connsiteY6" fmla="*/ 19478 h 24268"/>
                    <a:gd name="connsiteX7" fmla="*/ 22390 w 25095"/>
                    <a:gd name="connsiteY7" fmla="*/ 20019 h 24268"/>
                    <a:gd name="connsiteX8" fmla="*/ 21308 w 25095"/>
                    <a:gd name="connsiteY8" fmla="*/ 20154 h 24268"/>
                    <a:gd name="connsiteX9" fmla="*/ 20632 w 25095"/>
                    <a:gd name="connsiteY9" fmla="*/ 21236 h 24268"/>
                    <a:gd name="connsiteX10" fmla="*/ 19685 w 25095"/>
                    <a:gd name="connsiteY10" fmla="*/ 21777 h 24268"/>
                    <a:gd name="connsiteX11" fmla="*/ 17656 w 25095"/>
                    <a:gd name="connsiteY11" fmla="*/ 21507 h 24268"/>
                    <a:gd name="connsiteX12" fmla="*/ 17656 w 25095"/>
                    <a:gd name="connsiteY12" fmla="*/ 21507 h 24268"/>
                    <a:gd name="connsiteX13" fmla="*/ 17656 w 25095"/>
                    <a:gd name="connsiteY13" fmla="*/ 21507 h 24268"/>
                    <a:gd name="connsiteX14" fmla="*/ 17250 w 25095"/>
                    <a:gd name="connsiteY14" fmla="*/ 22453 h 24268"/>
                    <a:gd name="connsiteX15" fmla="*/ 16574 w 25095"/>
                    <a:gd name="connsiteY15" fmla="*/ 22995 h 24268"/>
                    <a:gd name="connsiteX16" fmla="*/ 14951 w 25095"/>
                    <a:gd name="connsiteY16" fmla="*/ 22995 h 24268"/>
                    <a:gd name="connsiteX17" fmla="*/ 13463 w 25095"/>
                    <a:gd name="connsiteY17" fmla="*/ 23400 h 24268"/>
                    <a:gd name="connsiteX18" fmla="*/ 12110 w 25095"/>
                    <a:gd name="connsiteY18" fmla="*/ 22724 h 24268"/>
                    <a:gd name="connsiteX19" fmla="*/ 11975 w 25095"/>
                    <a:gd name="connsiteY19" fmla="*/ 22589 h 24268"/>
                    <a:gd name="connsiteX20" fmla="*/ 11840 w 25095"/>
                    <a:gd name="connsiteY20" fmla="*/ 22589 h 24268"/>
                    <a:gd name="connsiteX21" fmla="*/ 10758 w 25095"/>
                    <a:gd name="connsiteY21" fmla="*/ 22453 h 24268"/>
                    <a:gd name="connsiteX22" fmla="*/ 9946 w 25095"/>
                    <a:gd name="connsiteY22" fmla="*/ 21777 h 24268"/>
                    <a:gd name="connsiteX23" fmla="*/ 8188 w 25095"/>
                    <a:gd name="connsiteY23" fmla="*/ 21236 h 24268"/>
                    <a:gd name="connsiteX24" fmla="*/ 7782 w 25095"/>
                    <a:gd name="connsiteY24" fmla="*/ 19478 h 24268"/>
                    <a:gd name="connsiteX25" fmla="*/ 5753 w 25095"/>
                    <a:gd name="connsiteY25" fmla="*/ 19343 h 24268"/>
                    <a:gd name="connsiteX26" fmla="*/ 4536 w 25095"/>
                    <a:gd name="connsiteY26" fmla="*/ 18125 h 24268"/>
                    <a:gd name="connsiteX27" fmla="*/ 6024 w 25095"/>
                    <a:gd name="connsiteY27" fmla="*/ 17990 h 24268"/>
                    <a:gd name="connsiteX28" fmla="*/ 6429 w 25095"/>
                    <a:gd name="connsiteY28" fmla="*/ 17719 h 24268"/>
                    <a:gd name="connsiteX29" fmla="*/ 4130 w 25095"/>
                    <a:gd name="connsiteY29" fmla="*/ 16637 h 24268"/>
                    <a:gd name="connsiteX30" fmla="*/ 3589 w 25095"/>
                    <a:gd name="connsiteY30" fmla="*/ 15555 h 24268"/>
                    <a:gd name="connsiteX31" fmla="*/ 3859 w 25095"/>
                    <a:gd name="connsiteY31" fmla="*/ 17855 h 24268"/>
                    <a:gd name="connsiteX32" fmla="*/ 3183 w 25095"/>
                    <a:gd name="connsiteY32" fmla="*/ 17719 h 24268"/>
                    <a:gd name="connsiteX33" fmla="*/ 2101 w 25095"/>
                    <a:gd name="connsiteY33" fmla="*/ 16502 h 24268"/>
                    <a:gd name="connsiteX34" fmla="*/ 1830 w 25095"/>
                    <a:gd name="connsiteY34" fmla="*/ 15285 h 24268"/>
                    <a:gd name="connsiteX35" fmla="*/ 2372 w 25095"/>
                    <a:gd name="connsiteY35" fmla="*/ 14203 h 24268"/>
                    <a:gd name="connsiteX36" fmla="*/ 1425 w 25095"/>
                    <a:gd name="connsiteY36" fmla="*/ 13120 h 24268"/>
                    <a:gd name="connsiteX37" fmla="*/ 1966 w 25095"/>
                    <a:gd name="connsiteY37" fmla="*/ 12038 h 24268"/>
                    <a:gd name="connsiteX38" fmla="*/ 1966 w 25095"/>
                    <a:gd name="connsiteY38" fmla="*/ 12038 h 24268"/>
                    <a:gd name="connsiteX39" fmla="*/ 1966 w 25095"/>
                    <a:gd name="connsiteY39" fmla="*/ 12038 h 24268"/>
                    <a:gd name="connsiteX40" fmla="*/ 1695 w 25095"/>
                    <a:gd name="connsiteY40" fmla="*/ 10956 h 24268"/>
                    <a:gd name="connsiteX41" fmla="*/ 2372 w 25095"/>
                    <a:gd name="connsiteY41" fmla="*/ 10145 h 24268"/>
                    <a:gd name="connsiteX42" fmla="*/ 1425 w 25095"/>
                    <a:gd name="connsiteY42" fmla="*/ 9333 h 24268"/>
                    <a:gd name="connsiteX43" fmla="*/ 1154 w 25095"/>
                    <a:gd name="connsiteY43" fmla="*/ 8251 h 24268"/>
                    <a:gd name="connsiteX44" fmla="*/ 1425 w 25095"/>
                    <a:gd name="connsiteY44" fmla="*/ 7575 h 24268"/>
                    <a:gd name="connsiteX45" fmla="*/ 1425 w 25095"/>
                    <a:gd name="connsiteY45" fmla="*/ 7575 h 24268"/>
                    <a:gd name="connsiteX46" fmla="*/ 1425 w 25095"/>
                    <a:gd name="connsiteY46" fmla="*/ 7440 h 24268"/>
                    <a:gd name="connsiteX47" fmla="*/ 1289 w 25095"/>
                    <a:gd name="connsiteY47" fmla="*/ 6493 h 24268"/>
                    <a:gd name="connsiteX48" fmla="*/ 2101 w 25095"/>
                    <a:gd name="connsiteY48" fmla="*/ 5817 h 24268"/>
                    <a:gd name="connsiteX49" fmla="*/ 1830 w 25095"/>
                    <a:gd name="connsiteY49" fmla="*/ 4734 h 24268"/>
                    <a:gd name="connsiteX50" fmla="*/ 2101 w 25095"/>
                    <a:gd name="connsiteY50" fmla="*/ 4193 h 24268"/>
                    <a:gd name="connsiteX51" fmla="*/ 2507 w 25095"/>
                    <a:gd name="connsiteY51" fmla="*/ 3923 h 24268"/>
                    <a:gd name="connsiteX52" fmla="*/ 2101 w 25095"/>
                    <a:gd name="connsiteY52" fmla="*/ 2841 h 24268"/>
                    <a:gd name="connsiteX53" fmla="*/ 2236 w 25095"/>
                    <a:gd name="connsiteY53" fmla="*/ 1758 h 24268"/>
                    <a:gd name="connsiteX54" fmla="*/ 1425 w 25095"/>
                    <a:gd name="connsiteY54" fmla="*/ 406 h 24268"/>
                    <a:gd name="connsiteX55" fmla="*/ 1425 w 25095"/>
                    <a:gd name="connsiteY55" fmla="*/ 0 h 24268"/>
                    <a:gd name="connsiteX56" fmla="*/ 1425 w 25095"/>
                    <a:gd name="connsiteY56" fmla="*/ 677 h 24268"/>
                    <a:gd name="connsiteX57" fmla="*/ 1830 w 25095"/>
                    <a:gd name="connsiteY57" fmla="*/ 2435 h 24268"/>
                    <a:gd name="connsiteX58" fmla="*/ 1289 w 25095"/>
                    <a:gd name="connsiteY58" fmla="*/ 4328 h 24268"/>
                    <a:gd name="connsiteX59" fmla="*/ 1289 w 25095"/>
                    <a:gd name="connsiteY59" fmla="*/ 5140 h 24268"/>
                    <a:gd name="connsiteX60" fmla="*/ 884 w 25095"/>
                    <a:gd name="connsiteY60" fmla="*/ 6222 h 24268"/>
                    <a:gd name="connsiteX61" fmla="*/ 478 w 25095"/>
                    <a:gd name="connsiteY61" fmla="*/ 7440 h 24268"/>
                    <a:gd name="connsiteX62" fmla="*/ 1154 w 25095"/>
                    <a:gd name="connsiteY62" fmla="*/ 10145 h 24268"/>
                    <a:gd name="connsiteX63" fmla="*/ 613 w 25095"/>
                    <a:gd name="connsiteY63" fmla="*/ 12038 h 24268"/>
                    <a:gd name="connsiteX64" fmla="*/ 613 w 25095"/>
                    <a:gd name="connsiteY64" fmla="*/ 13256 h 24268"/>
                    <a:gd name="connsiteX65" fmla="*/ 478 w 25095"/>
                    <a:gd name="connsiteY65" fmla="*/ 14473 h 24268"/>
                    <a:gd name="connsiteX66" fmla="*/ 207 w 25095"/>
                    <a:gd name="connsiteY66" fmla="*/ 14879 h 24268"/>
                    <a:gd name="connsiteX67" fmla="*/ 1560 w 25095"/>
                    <a:gd name="connsiteY67" fmla="*/ 18396 h 24268"/>
                    <a:gd name="connsiteX68" fmla="*/ 1966 w 25095"/>
                    <a:gd name="connsiteY68" fmla="*/ 19207 h 24268"/>
                    <a:gd name="connsiteX69" fmla="*/ 2777 w 25095"/>
                    <a:gd name="connsiteY69" fmla="*/ 20019 h 24268"/>
                    <a:gd name="connsiteX70" fmla="*/ 3859 w 25095"/>
                    <a:gd name="connsiteY70" fmla="*/ 20560 h 24268"/>
                    <a:gd name="connsiteX71" fmla="*/ 4806 w 25095"/>
                    <a:gd name="connsiteY71" fmla="*/ 21507 h 24268"/>
                    <a:gd name="connsiteX72" fmla="*/ 6970 w 25095"/>
                    <a:gd name="connsiteY72" fmla="*/ 22589 h 24268"/>
                    <a:gd name="connsiteX73" fmla="*/ 8729 w 25095"/>
                    <a:gd name="connsiteY73" fmla="*/ 22724 h 24268"/>
                    <a:gd name="connsiteX74" fmla="*/ 11028 w 25095"/>
                    <a:gd name="connsiteY74" fmla="*/ 23536 h 24268"/>
                    <a:gd name="connsiteX75" fmla="*/ 12922 w 25095"/>
                    <a:gd name="connsiteY75" fmla="*/ 24212 h 24268"/>
                    <a:gd name="connsiteX76" fmla="*/ 14680 w 25095"/>
                    <a:gd name="connsiteY76" fmla="*/ 24077 h 24268"/>
                    <a:gd name="connsiteX77" fmla="*/ 14951 w 25095"/>
                    <a:gd name="connsiteY77" fmla="*/ 23942 h 24268"/>
                    <a:gd name="connsiteX78" fmla="*/ 15627 w 25095"/>
                    <a:gd name="connsiteY78" fmla="*/ 24077 h 24268"/>
                    <a:gd name="connsiteX79" fmla="*/ 17115 w 25095"/>
                    <a:gd name="connsiteY79" fmla="*/ 23536 h 24268"/>
                    <a:gd name="connsiteX80" fmla="*/ 18332 w 25095"/>
                    <a:gd name="connsiteY80" fmla="*/ 22589 h 24268"/>
                    <a:gd name="connsiteX81" fmla="*/ 20902 w 25095"/>
                    <a:gd name="connsiteY81" fmla="*/ 22048 h 24268"/>
                    <a:gd name="connsiteX82" fmla="*/ 21579 w 25095"/>
                    <a:gd name="connsiteY82" fmla="*/ 21507 h 24268"/>
                    <a:gd name="connsiteX83" fmla="*/ 21849 w 25095"/>
                    <a:gd name="connsiteY83" fmla="*/ 21101 h 24268"/>
                    <a:gd name="connsiteX84" fmla="*/ 23337 w 25095"/>
                    <a:gd name="connsiteY84" fmla="*/ 20560 h 24268"/>
                    <a:gd name="connsiteX85" fmla="*/ 24013 w 25095"/>
                    <a:gd name="connsiteY85" fmla="*/ 19343 h 2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5095" h="24268">
                      <a:moveTo>
                        <a:pt x="24013" y="19343"/>
                      </a:moveTo>
                      <a:cubicBezTo>
                        <a:pt x="24149" y="19207"/>
                        <a:pt x="24149" y="18937"/>
                        <a:pt x="24149" y="18666"/>
                      </a:cubicBezTo>
                      <a:cubicBezTo>
                        <a:pt x="24284" y="18396"/>
                        <a:pt x="24554" y="18260"/>
                        <a:pt x="24825" y="17990"/>
                      </a:cubicBezTo>
                      <a:cubicBezTo>
                        <a:pt x="25095" y="17719"/>
                        <a:pt x="25095" y="17449"/>
                        <a:pt x="25095" y="17178"/>
                      </a:cubicBezTo>
                      <a:cubicBezTo>
                        <a:pt x="25095" y="17178"/>
                        <a:pt x="25095" y="17178"/>
                        <a:pt x="25095" y="17178"/>
                      </a:cubicBezTo>
                      <a:cubicBezTo>
                        <a:pt x="24960" y="17855"/>
                        <a:pt x="24419" y="18396"/>
                        <a:pt x="23743" y="18396"/>
                      </a:cubicBezTo>
                      <a:cubicBezTo>
                        <a:pt x="23878" y="18802"/>
                        <a:pt x="23743" y="19207"/>
                        <a:pt x="23472" y="19478"/>
                      </a:cubicBezTo>
                      <a:cubicBezTo>
                        <a:pt x="23202" y="19748"/>
                        <a:pt x="22796" y="19883"/>
                        <a:pt x="22390" y="20019"/>
                      </a:cubicBezTo>
                      <a:cubicBezTo>
                        <a:pt x="22120" y="20154"/>
                        <a:pt x="21714" y="20289"/>
                        <a:pt x="21308" y="20154"/>
                      </a:cubicBezTo>
                      <a:cubicBezTo>
                        <a:pt x="21173" y="20560"/>
                        <a:pt x="21037" y="20966"/>
                        <a:pt x="20632" y="21236"/>
                      </a:cubicBezTo>
                      <a:cubicBezTo>
                        <a:pt x="20361" y="21507"/>
                        <a:pt x="20091" y="21777"/>
                        <a:pt x="19685" y="21777"/>
                      </a:cubicBezTo>
                      <a:cubicBezTo>
                        <a:pt x="19009" y="21912"/>
                        <a:pt x="18332" y="21912"/>
                        <a:pt x="17656" y="21507"/>
                      </a:cubicBezTo>
                      <a:cubicBezTo>
                        <a:pt x="17656" y="21507"/>
                        <a:pt x="17656" y="21507"/>
                        <a:pt x="17656" y="21507"/>
                      </a:cubicBezTo>
                      <a:cubicBezTo>
                        <a:pt x="17656" y="21507"/>
                        <a:pt x="17656" y="21507"/>
                        <a:pt x="17656" y="21507"/>
                      </a:cubicBezTo>
                      <a:cubicBezTo>
                        <a:pt x="17521" y="21777"/>
                        <a:pt x="17385" y="22183"/>
                        <a:pt x="17250" y="22453"/>
                      </a:cubicBezTo>
                      <a:cubicBezTo>
                        <a:pt x="17115" y="22724"/>
                        <a:pt x="16844" y="22995"/>
                        <a:pt x="16574" y="22995"/>
                      </a:cubicBezTo>
                      <a:cubicBezTo>
                        <a:pt x="16033" y="23265"/>
                        <a:pt x="15492" y="23265"/>
                        <a:pt x="14951" y="22995"/>
                      </a:cubicBezTo>
                      <a:cubicBezTo>
                        <a:pt x="14410" y="23265"/>
                        <a:pt x="14004" y="23400"/>
                        <a:pt x="13463" y="23400"/>
                      </a:cubicBezTo>
                      <a:cubicBezTo>
                        <a:pt x="12922" y="23400"/>
                        <a:pt x="12381" y="23130"/>
                        <a:pt x="12110" y="22724"/>
                      </a:cubicBezTo>
                      <a:cubicBezTo>
                        <a:pt x="12110" y="22724"/>
                        <a:pt x="11975" y="22589"/>
                        <a:pt x="11975" y="22589"/>
                      </a:cubicBezTo>
                      <a:cubicBezTo>
                        <a:pt x="11975" y="22589"/>
                        <a:pt x="11840" y="22589"/>
                        <a:pt x="11840" y="22589"/>
                      </a:cubicBezTo>
                      <a:cubicBezTo>
                        <a:pt x="11434" y="22589"/>
                        <a:pt x="11028" y="22589"/>
                        <a:pt x="10758" y="22453"/>
                      </a:cubicBezTo>
                      <a:cubicBezTo>
                        <a:pt x="10352" y="22318"/>
                        <a:pt x="10081" y="22048"/>
                        <a:pt x="9946" y="21777"/>
                      </a:cubicBezTo>
                      <a:cubicBezTo>
                        <a:pt x="9270" y="21912"/>
                        <a:pt x="8594" y="21642"/>
                        <a:pt x="8188" y="21236"/>
                      </a:cubicBezTo>
                      <a:cubicBezTo>
                        <a:pt x="7782" y="20695"/>
                        <a:pt x="7647" y="20019"/>
                        <a:pt x="7782" y="19478"/>
                      </a:cubicBezTo>
                      <a:cubicBezTo>
                        <a:pt x="7105" y="19613"/>
                        <a:pt x="6429" y="19613"/>
                        <a:pt x="5753" y="19343"/>
                      </a:cubicBezTo>
                      <a:cubicBezTo>
                        <a:pt x="5212" y="19207"/>
                        <a:pt x="4671" y="18666"/>
                        <a:pt x="4536" y="18125"/>
                      </a:cubicBezTo>
                      <a:cubicBezTo>
                        <a:pt x="5077" y="18260"/>
                        <a:pt x="5618" y="18125"/>
                        <a:pt x="6024" y="17990"/>
                      </a:cubicBezTo>
                      <a:cubicBezTo>
                        <a:pt x="6159" y="17990"/>
                        <a:pt x="6294" y="17855"/>
                        <a:pt x="6429" y="17719"/>
                      </a:cubicBezTo>
                      <a:cubicBezTo>
                        <a:pt x="5482" y="17719"/>
                        <a:pt x="4671" y="17178"/>
                        <a:pt x="4130" y="16637"/>
                      </a:cubicBezTo>
                      <a:cubicBezTo>
                        <a:pt x="3859" y="16367"/>
                        <a:pt x="3589" y="15961"/>
                        <a:pt x="3589" y="15555"/>
                      </a:cubicBezTo>
                      <a:cubicBezTo>
                        <a:pt x="3318" y="16367"/>
                        <a:pt x="3454" y="17178"/>
                        <a:pt x="3859" y="17855"/>
                      </a:cubicBezTo>
                      <a:cubicBezTo>
                        <a:pt x="3589" y="17719"/>
                        <a:pt x="3454" y="17719"/>
                        <a:pt x="3183" y="17719"/>
                      </a:cubicBezTo>
                      <a:cubicBezTo>
                        <a:pt x="2642" y="17449"/>
                        <a:pt x="2372" y="17043"/>
                        <a:pt x="2101" y="16502"/>
                      </a:cubicBezTo>
                      <a:cubicBezTo>
                        <a:pt x="1966" y="16096"/>
                        <a:pt x="1830" y="15690"/>
                        <a:pt x="1830" y="15285"/>
                      </a:cubicBezTo>
                      <a:cubicBezTo>
                        <a:pt x="1830" y="14879"/>
                        <a:pt x="1966" y="14473"/>
                        <a:pt x="2372" y="14203"/>
                      </a:cubicBezTo>
                      <a:cubicBezTo>
                        <a:pt x="1966" y="13932"/>
                        <a:pt x="1560" y="13662"/>
                        <a:pt x="1425" y="13120"/>
                      </a:cubicBezTo>
                      <a:cubicBezTo>
                        <a:pt x="1289" y="12715"/>
                        <a:pt x="1560" y="12173"/>
                        <a:pt x="1966" y="12038"/>
                      </a:cubicBezTo>
                      <a:cubicBezTo>
                        <a:pt x="1966" y="12038"/>
                        <a:pt x="1966" y="12038"/>
                        <a:pt x="1966" y="12038"/>
                      </a:cubicBezTo>
                      <a:cubicBezTo>
                        <a:pt x="1966" y="12038"/>
                        <a:pt x="1966" y="12038"/>
                        <a:pt x="1966" y="12038"/>
                      </a:cubicBezTo>
                      <a:cubicBezTo>
                        <a:pt x="1830" y="11768"/>
                        <a:pt x="1695" y="11362"/>
                        <a:pt x="1695" y="10956"/>
                      </a:cubicBezTo>
                      <a:cubicBezTo>
                        <a:pt x="1695" y="10550"/>
                        <a:pt x="1966" y="10280"/>
                        <a:pt x="2372" y="10145"/>
                      </a:cubicBezTo>
                      <a:cubicBezTo>
                        <a:pt x="2101" y="9874"/>
                        <a:pt x="1560" y="9739"/>
                        <a:pt x="1425" y="9333"/>
                      </a:cubicBezTo>
                      <a:cubicBezTo>
                        <a:pt x="1289" y="9063"/>
                        <a:pt x="1154" y="8657"/>
                        <a:pt x="1154" y="8251"/>
                      </a:cubicBezTo>
                      <a:cubicBezTo>
                        <a:pt x="1154" y="7980"/>
                        <a:pt x="1154" y="7710"/>
                        <a:pt x="1425" y="7575"/>
                      </a:cubicBezTo>
                      <a:cubicBezTo>
                        <a:pt x="1425" y="7575"/>
                        <a:pt x="1425" y="7575"/>
                        <a:pt x="1425" y="7575"/>
                      </a:cubicBezTo>
                      <a:cubicBezTo>
                        <a:pt x="1425" y="7575"/>
                        <a:pt x="1425" y="7440"/>
                        <a:pt x="1425" y="7440"/>
                      </a:cubicBezTo>
                      <a:cubicBezTo>
                        <a:pt x="1289" y="7169"/>
                        <a:pt x="1154" y="6763"/>
                        <a:pt x="1289" y="6493"/>
                      </a:cubicBezTo>
                      <a:cubicBezTo>
                        <a:pt x="1425" y="6222"/>
                        <a:pt x="1695" y="5952"/>
                        <a:pt x="2101" y="5817"/>
                      </a:cubicBezTo>
                      <a:cubicBezTo>
                        <a:pt x="1966" y="5546"/>
                        <a:pt x="1695" y="5140"/>
                        <a:pt x="1830" y="4734"/>
                      </a:cubicBezTo>
                      <a:cubicBezTo>
                        <a:pt x="1830" y="4464"/>
                        <a:pt x="1966" y="4328"/>
                        <a:pt x="2101" y="4193"/>
                      </a:cubicBezTo>
                      <a:cubicBezTo>
                        <a:pt x="2101" y="4193"/>
                        <a:pt x="2507" y="3787"/>
                        <a:pt x="2507" y="3923"/>
                      </a:cubicBezTo>
                      <a:cubicBezTo>
                        <a:pt x="2372" y="3517"/>
                        <a:pt x="2101" y="3247"/>
                        <a:pt x="2101" y="2841"/>
                      </a:cubicBezTo>
                      <a:cubicBezTo>
                        <a:pt x="2101" y="2435"/>
                        <a:pt x="2101" y="2164"/>
                        <a:pt x="2236" y="1758"/>
                      </a:cubicBezTo>
                      <a:cubicBezTo>
                        <a:pt x="1830" y="1353"/>
                        <a:pt x="1560" y="947"/>
                        <a:pt x="1425" y="406"/>
                      </a:cubicBezTo>
                      <a:cubicBezTo>
                        <a:pt x="1425" y="271"/>
                        <a:pt x="1425" y="135"/>
                        <a:pt x="1425" y="0"/>
                      </a:cubicBezTo>
                      <a:cubicBezTo>
                        <a:pt x="1425" y="271"/>
                        <a:pt x="1289" y="406"/>
                        <a:pt x="1425" y="677"/>
                      </a:cubicBezTo>
                      <a:cubicBezTo>
                        <a:pt x="1560" y="1353"/>
                        <a:pt x="1830" y="1758"/>
                        <a:pt x="1830" y="2435"/>
                      </a:cubicBezTo>
                      <a:cubicBezTo>
                        <a:pt x="1830" y="3111"/>
                        <a:pt x="1425" y="3652"/>
                        <a:pt x="1289" y="4328"/>
                      </a:cubicBezTo>
                      <a:cubicBezTo>
                        <a:pt x="1289" y="4599"/>
                        <a:pt x="1289" y="4870"/>
                        <a:pt x="1289" y="5140"/>
                      </a:cubicBezTo>
                      <a:cubicBezTo>
                        <a:pt x="1289" y="5681"/>
                        <a:pt x="1154" y="5817"/>
                        <a:pt x="884" y="6222"/>
                      </a:cubicBezTo>
                      <a:cubicBezTo>
                        <a:pt x="748" y="6628"/>
                        <a:pt x="613" y="7034"/>
                        <a:pt x="478" y="7440"/>
                      </a:cubicBezTo>
                      <a:cubicBezTo>
                        <a:pt x="342" y="8386"/>
                        <a:pt x="748" y="9333"/>
                        <a:pt x="1154" y="10145"/>
                      </a:cubicBezTo>
                      <a:cubicBezTo>
                        <a:pt x="1019" y="10821"/>
                        <a:pt x="748" y="11497"/>
                        <a:pt x="613" y="12038"/>
                      </a:cubicBezTo>
                      <a:cubicBezTo>
                        <a:pt x="613" y="12444"/>
                        <a:pt x="613" y="12850"/>
                        <a:pt x="613" y="13256"/>
                      </a:cubicBezTo>
                      <a:cubicBezTo>
                        <a:pt x="613" y="13662"/>
                        <a:pt x="748" y="14067"/>
                        <a:pt x="478" y="14473"/>
                      </a:cubicBezTo>
                      <a:cubicBezTo>
                        <a:pt x="478" y="14608"/>
                        <a:pt x="342" y="14743"/>
                        <a:pt x="207" y="14879"/>
                      </a:cubicBezTo>
                      <a:cubicBezTo>
                        <a:pt x="-334" y="16096"/>
                        <a:pt x="207" y="17855"/>
                        <a:pt x="1560" y="18396"/>
                      </a:cubicBezTo>
                      <a:cubicBezTo>
                        <a:pt x="1695" y="18666"/>
                        <a:pt x="1830" y="19072"/>
                        <a:pt x="1966" y="19207"/>
                      </a:cubicBezTo>
                      <a:cubicBezTo>
                        <a:pt x="2236" y="19613"/>
                        <a:pt x="2507" y="19748"/>
                        <a:pt x="2777" y="20019"/>
                      </a:cubicBezTo>
                      <a:cubicBezTo>
                        <a:pt x="3048" y="20289"/>
                        <a:pt x="3454" y="20289"/>
                        <a:pt x="3859" y="20560"/>
                      </a:cubicBezTo>
                      <a:cubicBezTo>
                        <a:pt x="4400" y="20695"/>
                        <a:pt x="4536" y="21101"/>
                        <a:pt x="4806" y="21507"/>
                      </a:cubicBezTo>
                      <a:cubicBezTo>
                        <a:pt x="5347" y="22048"/>
                        <a:pt x="6159" y="22318"/>
                        <a:pt x="6970" y="22589"/>
                      </a:cubicBezTo>
                      <a:cubicBezTo>
                        <a:pt x="7647" y="22859"/>
                        <a:pt x="8052" y="22859"/>
                        <a:pt x="8729" y="22724"/>
                      </a:cubicBezTo>
                      <a:cubicBezTo>
                        <a:pt x="9270" y="23536"/>
                        <a:pt x="10217" y="23536"/>
                        <a:pt x="11028" y="23536"/>
                      </a:cubicBezTo>
                      <a:cubicBezTo>
                        <a:pt x="11705" y="23536"/>
                        <a:pt x="12245" y="24077"/>
                        <a:pt x="12922" y="24212"/>
                      </a:cubicBezTo>
                      <a:cubicBezTo>
                        <a:pt x="13598" y="24347"/>
                        <a:pt x="14004" y="24212"/>
                        <a:pt x="14680" y="24077"/>
                      </a:cubicBezTo>
                      <a:cubicBezTo>
                        <a:pt x="14815" y="24077"/>
                        <a:pt x="14815" y="23942"/>
                        <a:pt x="14951" y="23942"/>
                      </a:cubicBezTo>
                      <a:cubicBezTo>
                        <a:pt x="15086" y="23942"/>
                        <a:pt x="15492" y="24077"/>
                        <a:pt x="15627" y="24077"/>
                      </a:cubicBezTo>
                      <a:cubicBezTo>
                        <a:pt x="16168" y="24077"/>
                        <a:pt x="16709" y="23806"/>
                        <a:pt x="17115" y="23536"/>
                      </a:cubicBezTo>
                      <a:cubicBezTo>
                        <a:pt x="17521" y="23265"/>
                        <a:pt x="17927" y="22995"/>
                        <a:pt x="18332" y="22589"/>
                      </a:cubicBezTo>
                      <a:cubicBezTo>
                        <a:pt x="19144" y="22995"/>
                        <a:pt x="20226" y="22453"/>
                        <a:pt x="20902" y="22048"/>
                      </a:cubicBezTo>
                      <a:cubicBezTo>
                        <a:pt x="21173" y="21912"/>
                        <a:pt x="21308" y="21642"/>
                        <a:pt x="21579" y="21507"/>
                      </a:cubicBezTo>
                      <a:cubicBezTo>
                        <a:pt x="21714" y="21372"/>
                        <a:pt x="21714" y="21101"/>
                        <a:pt x="21849" y="21101"/>
                      </a:cubicBezTo>
                      <a:cubicBezTo>
                        <a:pt x="22120" y="20830"/>
                        <a:pt x="22931" y="20695"/>
                        <a:pt x="23337" y="20560"/>
                      </a:cubicBezTo>
                      <a:cubicBezTo>
                        <a:pt x="23472" y="20019"/>
                        <a:pt x="23743" y="19748"/>
                        <a:pt x="24013" y="19343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id="{F6B4C9C3-14B7-BA54-05D4-2BF5A52B99D7}"/>
                </a:ext>
              </a:extLst>
            </p:cNvPr>
            <p:cNvGrpSpPr/>
            <p:nvPr/>
          </p:nvGrpSpPr>
          <p:grpSpPr>
            <a:xfrm>
              <a:off x="7775261" y="5218529"/>
              <a:ext cx="26853" cy="103305"/>
              <a:chOff x="7775261" y="5218529"/>
              <a:chExt cx="26853" cy="103305"/>
            </a:xfrm>
          </p:grpSpPr>
          <p:sp>
            <p:nvSpPr>
              <p:cNvPr id="396" name="Freeform: Shape 6234">
                <a:extLst>
                  <a:ext uri="{FF2B5EF4-FFF2-40B4-BE49-F238E27FC236}">
                    <a16:creationId xmlns:a16="http://schemas.microsoft.com/office/drawing/2014/main" id="{73ECD60B-55D2-8402-26F3-AFE85D91E7A2}"/>
                  </a:ext>
                </a:extLst>
              </p:cNvPr>
              <p:cNvSpPr/>
              <p:nvPr/>
            </p:nvSpPr>
            <p:spPr>
              <a:xfrm>
                <a:off x="7776550" y="5309120"/>
                <a:ext cx="25564" cy="12714"/>
              </a:xfrm>
              <a:custGeom>
                <a:avLst/>
                <a:gdLst>
                  <a:gd name="connsiteX0" fmla="*/ 25564 w 25564"/>
                  <a:gd name="connsiteY0" fmla="*/ 6357 h 12714"/>
                  <a:gd name="connsiteX1" fmla="*/ 12850 w 25564"/>
                  <a:gd name="connsiteY1" fmla="*/ 12715 h 12714"/>
                  <a:gd name="connsiteX2" fmla="*/ 0 w 25564"/>
                  <a:gd name="connsiteY2" fmla="*/ 6357 h 12714"/>
                  <a:gd name="connsiteX3" fmla="*/ 12850 w 25564"/>
                  <a:gd name="connsiteY3" fmla="*/ 0 h 12714"/>
                  <a:gd name="connsiteX4" fmla="*/ 25564 w 25564"/>
                  <a:gd name="connsiteY4" fmla="*/ 6357 h 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4" h="12714">
                    <a:moveTo>
                      <a:pt x="25564" y="6357"/>
                    </a:moveTo>
                    <a:cubicBezTo>
                      <a:pt x="25564" y="9874"/>
                      <a:pt x="19883" y="12715"/>
                      <a:pt x="12850" y="12715"/>
                    </a:cubicBezTo>
                    <a:cubicBezTo>
                      <a:pt x="5816" y="12715"/>
                      <a:pt x="0" y="9874"/>
                      <a:pt x="0" y="6357"/>
                    </a:cubicBezTo>
                    <a:cubicBezTo>
                      <a:pt x="0" y="2841"/>
                      <a:pt x="5681" y="0"/>
                      <a:pt x="12850" y="0"/>
                    </a:cubicBezTo>
                    <a:cubicBezTo>
                      <a:pt x="19883" y="0"/>
                      <a:pt x="25564" y="2841"/>
                      <a:pt x="25564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397" name="Graphic 2">
                <a:extLst>
                  <a:ext uri="{FF2B5EF4-FFF2-40B4-BE49-F238E27FC236}">
                    <a16:creationId xmlns:a16="http://schemas.microsoft.com/office/drawing/2014/main" id="{17C1B826-43E0-270E-1CDF-E3E7E340B8DF}"/>
                  </a:ext>
                </a:extLst>
              </p:cNvPr>
              <p:cNvGrpSpPr/>
              <p:nvPr/>
            </p:nvGrpSpPr>
            <p:grpSpPr>
              <a:xfrm>
                <a:off x="7786695" y="5307361"/>
                <a:ext cx="5277" cy="9671"/>
                <a:chOff x="7786695" y="5307361"/>
                <a:chExt cx="5277" cy="9671"/>
              </a:xfrm>
            </p:grpSpPr>
            <p:sp>
              <p:nvSpPr>
                <p:cNvPr id="471" name="Freeform: Shape 6309">
                  <a:extLst>
                    <a:ext uri="{FF2B5EF4-FFF2-40B4-BE49-F238E27FC236}">
                      <a16:creationId xmlns:a16="http://schemas.microsoft.com/office/drawing/2014/main" id="{E19F978B-FD2E-8714-A322-46FAE58E766C}"/>
                    </a:ext>
                  </a:extLst>
                </p:cNvPr>
                <p:cNvSpPr/>
                <p:nvPr/>
              </p:nvSpPr>
              <p:spPr>
                <a:xfrm>
                  <a:off x="7786695" y="5307632"/>
                  <a:ext cx="5277" cy="9400"/>
                </a:xfrm>
                <a:custGeom>
                  <a:avLst/>
                  <a:gdLst>
                    <a:gd name="connsiteX0" fmla="*/ 135 w 5277"/>
                    <a:gd name="connsiteY0" fmla="*/ 0 h 9400"/>
                    <a:gd name="connsiteX1" fmla="*/ 0 w 5277"/>
                    <a:gd name="connsiteY1" fmla="*/ 7304 h 9400"/>
                    <a:gd name="connsiteX2" fmla="*/ 5275 w 5277"/>
                    <a:gd name="connsiteY2" fmla="*/ 7439 h 9400"/>
                    <a:gd name="connsiteX3" fmla="*/ 5140 w 5277"/>
                    <a:gd name="connsiteY3" fmla="*/ 270 h 9400"/>
                    <a:gd name="connsiteX4" fmla="*/ 135 w 5277"/>
                    <a:gd name="connsiteY4" fmla="*/ 0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400">
                      <a:moveTo>
                        <a:pt x="135" y="0"/>
                      </a:moveTo>
                      <a:cubicBezTo>
                        <a:pt x="135" y="0"/>
                        <a:pt x="0" y="3787"/>
                        <a:pt x="0" y="7304"/>
                      </a:cubicBezTo>
                      <a:cubicBezTo>
                        <a:pt x="0" y="10145"/>
                        <a:pt x="5410" y="10009"/>
                        <a:pt x="5275" y="7439"/>
                      </a:cubicBezTo>
                      <a:cubicBezTo>
                        <a:pt x="5140" y="4328"/>
                        <a:pt x="5140" y="270"/>
                        <a:pt x="5140" y="270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472" name="Freeform: Shape 6310">
                  <a:extLst>
                    <a:ext uri="{FF2B5EF4-FFF2-40B4-BE49-F238E27FC236}">
                      <a16:creationId xmlns:a16="http://schemas.microsoft.com/office/drawing/2014/main" id="{F98DA826-A93A-285C-8A86-B5D5CA047019}"/>
                    </a:ext>
                  </a:extLst>
                </p:cNvPr>
                <p:cNvSpPr/>
                <p:nvPr/>
              </p:nvSpPr>
              <p:spPr>
                <a:xfrm>
                  <a:off x="7786695" y="5307632"/>
                  <a:ext cx="5277" cy="9265"/>
                </a:xfrm>
                <a:custGeom>
                  <a:avLst/>
                  <a:gdLst>
                    <a:gd name="connsiteX0" fmla="*/ 5140 w 5277"/>
                    <a:gd name="connsiteY0" fmla="*/ 135 h 9265"/>
                    <a:gd name="connsiteX1" fmla="*/ 135 w 5277"/>
                    <a:gd name="connsiteY1" fmla="*/ 0 h 9265"/>
                    <a:gd name="connsiteX2" fmla="*/ 0 w 5277"/>
                    <a:gd name="connsiteY2" fmla="*/ 3517 h 9265"/>
                    <a:gd name="connsiteX3" fmla="*/ 1082 w 5277"/>
                    <a:gd name="connsiteY3" fmla="*/ 5681 h 9265"/>
                    <a:gd name="connsiteX4" fmla="*/ 2976 w 5277"/>
                    <a:gd name="connsiteY4" fmla="*/ 3923 h 9265"/>
                    <a:gd name="connsiteX5" fmla="*/ 2435 w 5277"/>
                    <a:gd name="connsiteY5" fmla="*/ 7845 h 9265"/>
                    <a:gd name="connsiteX6" fmla="*/ 0 w 5277"/>
                    <a:gd name="connsiteY6" fmla="*/ 5681 h 9265"/>
                    <a:gd name="connsiteX7" fmla="*/ 0 w 5277"/>
                    <a:gd name="connsiteY7" fmla="*/ 7169 h 9265"/>
                    <a:gd name="connsiteX8" fmla="*/ 5275 w 5277"/>
                    <a:gd name="connsiteY8" fmla="*/ 7304 h 9265"/>
                    <a:gd name="connsiteX9" fmla="*/ 5140 w 5277"/>
                    <a:gd name="connsiteY9" fmla="*/ 135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265">
                      <a:moveTo>
                        <a:pt x="5140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488"/>
                        <a:pt x="0" y="3517"/>
                      </a:cubicBezTo>
                      <a:cubicBezTo>
                        <a:pt x="812" y="4058"/>
                        <a:pt x="1082" y="5681"/>
                        <a:pt x="1082" y="5681"/>
                      </a:cubicBezTo>
                      <a:cubicBezTo>
                        <a:pt x="1082" y="5681"/>
                        <a:pt x="1758" y="3923"/>
                        <a:pt x="2976" y="3923"/>
                      </a:cubicBezTo>
                      <a:cubicBezTo>
                        <a:pt x="5140" y="3787"/>
                        <a:pt x="5545" y="7980"/>
                        <a:pt x="2435" y="7845"/>
                      </a:cubicBezTo>
                      <a:cubicBezTo>
                        <a:pt x="1082" y="7845"/>
                        <a:pt x="406" y="6628"/>
                        <a:pt x="0" y="5681"/>
                      </a:cubicBezTo>
                      <a:cubicBezTo>
                        <a:pt x="0" y="6087"/>
                        <a:pt x="0" y="6628"/>
                        <a:pt x="0" y="7169"/>
                      </a:cubicBezTo>
                      <a:cubicBezTo>
                        <a:pt x="0" y="10009"/>
                        <a:pt x="5410" y="9874"/>
                        <a:pt x="5275" y="7304"/>
                      </a:cubicBezTo>
                      <a:cubicBezTo>
                        <a:pt x="5140" y="4193"/>
                        <a:pt x="5140" y="135"/>
                        <a:pt x="5140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473" name="Graphic 2">
                  <a:extLst>
                    <a:ext uri="{FF2B5EF4-FFF2-40B4-BE49-F238E27FC236}">
                      <a16:creationId xmlns:a16="http://schemas.microsoft.com/office/drawing/2014/main" id="{03FDF519-ECCF-E062-D400-BC649AF09E3C}"/>
                    </a:ext>
                  </a:extLst>
                </p:cNvPr>
                <p:cNvGrpSpPr/>
                <p:nvPr/>
              </p:nvGrpSpPr>
              <p:grpSpPr>
                <a:xfrm>
                  <a:off x="7786695" y="5307361"/>
                  <a:ext cx="5274" cy="9603"/>
                  <a:chOff x="7786695" y="5307361"/>
                  <a:chExt cx="5274" cy="9603"/>
                </a:xfrm>
                <a:solidFill>
                  <a:srgbClr val="998675"/>
                </a:solidFill>
              </p:grpSpPr>
              <p:sp>
                <p:nvSpPr>
                  <p:cNvPr id="474" name="Freeform: Shape 6312">
                    <a:extLst>
                      <a:ext uri="{FF2B5EF4-FFF2-40B4-BE49-F238E27FC236}">
                        <a16:creationId xmlns:a16="http://schemas.microsoft.com/office/drawing/2014/main" id="{45CFE020-9EAC-88C9-2698-46800BB71D5B}"/>
                      </a:ext>
                    </a:extLst>
                  </p:cNvPr>
                  <p:cNvSpPr/>
                  <p:nvPr/>
                </p:nvSpPr>
                <p:spPr>
                  <a:xfrm>
                    <a:off x="7786695" y="5310202"/>
                    <a:ext cx="1561" cy="6221"/>
                  </a:xfrm>
                  <a:custGeom>
                    <a:avLst/>
                    <a:gdLst>
                      <a:gd name="connsiteX0" fmla="*/ 947 w 1561"/>
                      <a:gd name="connsiteY0" fmla="*/ 6222 h 6221"/>
                      <a:gd name="connsiteX1" fmla="*/ 1217 w 1561"/>
                      <a:gd name="connsiteY1" fmla="*/ 5410 h 6221"/>
                      <a:gd name="connsiteX2" fmla="*/ 1082 w 1561"/>
                      <a:gd name="connsiteY2" fmla="*/ 4734 h 6221"/>
                      <a:gd name="connsiteX3" fmla="*/ 947 w 1561"/>
                      <a:gd name="connsiteY3" fmla="*/ 4599 h 6221"/>
                      <a:gd name="connsiteX4" fmla="*/ 1082 w 1561"/>
                      <a:gd name="connsiteY4" fmla="*/ 4463 h 6221"/>
                      <a:gd name="connsiteX5" fmla="*/ 1488 w 1561"/>
                      <a:gd name="connsiteY5" fmla="*/ 4193 h 6221"/>
                      <a:gd name="connsiteX6" fmla="*/ 947 w 1561"/>
                      <a:gd name="connsiteY6" fmla="*/ 1758 h 6221"/>
                      <a:gd name="connsiteX7" fmla="*/ 0 w 1561"/>
                      <a:gd name="connsiteY7" fmla="*/ 0 h 6221"/>
                      <a:gd name="connsiteX8" fmla="*/ 0 w 1561"/>
                      <a:gd name="connsiteY8" fmla="*/ 0 h 6221"/>
                      <a:gd name="connsiteX9" fmla="*/ 0 w 1561"/>
                      <a:gd name="connsiteY9" fmla="*/ 812 h 6221"/>
                      <a:gd name="connsiteX10" fmla="*/ 947 w 1561"/>
                      <a:gd name="connsiteY10" fmla="*/ 2840 h 6221"/>
                      <a:gd name="connsiteX11" fmla="*/ 1082 w 1561"/>
                      <a:gd name="connsiteY11" fmla="*/ 3652 h 6221"/>
                      <a:gd name="connsiteX12" fmla="*/ 676 w 1561"/>
                      <a:gd name="connsiteY12" fmla="*/ 4058 h 6221"/>
                      <a:gd name="connsiteX13" fmla="*/ 406 w 1561"/>
                      <a:gd name="connsiteY13" fmla="*/ 4463 h 6221"/>
                      <a:gd name="connsiteX14" fmla="*/ 541 w 1561"/>
                      <a:gd name="connsiteY14" fmla="*/ 5005 h 6221"/>
                      <a:gd name="connsiteX15" fmla="*/ 270 w 1561"/>
                      <a:gd name="connsiteY15" fmla="*/ 5952 h 6221"/>
                      <a:gd name="connsiteX16" fmla="*/ 947 w 1561"/>
                      <a:gd name="connsiteY16" fmla="*/ 6222 h 6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561" h="6221">
                        <a:moveTo>
                          <a:pt x="947" y="6222"/>
                        </a:moveTo>
                        <a:cubicBezTo>
                          <a:pt x="1082" y="5952"/>
                          <a:pt x="1217" y="5681"/>
                          <a:pt x="1217" y="5410"/>
                        </a:cubicBezTo>
                        <a:cubicBezTo>
                          <a:pt x="1217" y="5140"/>
                          <a:pt x="1217" y="5005"/>
                          <a:pt x="1082" y="4734"/>
                        </a:cubicBezTo>
                        <a:cubicBezTo>
                          <a:pt x="1082" y="4734"/>
                          <a:pt x="1082" y="4599"/>
                          <a:pt x="947" y="4599"/>
                        </a:cubicBezTo>
                        <a:cubicBezTo>
                          <a:pt x="947" y="4463"/>
                          <a:pt x="947" y="4328"/>
                          <a:pt x="1082" y="4463"/>
                        </a:cubicBezTo>
                        <a:cubicBezTo>
                          <a:pt x="1217" y="4328"/>
                          <a:pt x="1352" y="4463"/>
                          <a:pt x="1488" y="4193"/>
                        </a:cubicBezTo>
                        <a:cubicBezTo>
                          <a:pt x="1758" y="3517"/>
                          <a:pt x="1217" y="2299"/>
                          <a:pt x="947" y="1758"/>
                        </a:cubicBezTo>
                        <a:cubicBezTo>
                          <a:pt x="676" y="1217"/>
                          <a:pt x="270" y="676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541"/>
                          <a:pt x="0" y="812"/>
                        </a:cubicBezTo>
                        <a:cubicBezTo>
                          <a:pt x="406" y="1488"/>
                          <a:pt x="812" y="2164"/>
                          <a:pt x="947" y="2840"/>
                        </a:cubicBezTo>
                        <a:cubicBezTo>
                          <a:pt x="947" y="2976"/>
                          <a:pt x="1082" y="3517"/>
                          <a:pt x="1082" y="3652"/>
                        </a:cubicBezTo>
                        <a:cubicBezTo>
                          <a:pt x="812" y="4328"/>
                          <a:pt x="947" y="3787"/>
                          <a:pt x="676" y="4058"/>
                        </a:cubicBezTo>
                        <a:cubicBezTo>
                          <a:pt x="541" y="4328"/>
                          <a:pt x="406" y="4193"/>
                          <a:pt x="406" y="4463"/>
                        </a:cubicBezTo>
                        <a:cubicBezTo>
                          <a:pt x="406" y="4599"/>
                          <a:pt x="541" y="4869"/>
                          <a:pt x="541" y="5005"/>
                        </a:cubicBezTo>
                        <a:cubicBezTo>
                          <a:pt x="541" y="5546"/>
                          <a:pt x="406" y="5681"/>
                          <a:pt x="270" y="5952"/>
                        </a:cubicBezTo>
                        <a:cubicBezTo>
                          <a:pt x="541" y="5952"/>
                          <a:pt x="676" y="6087"/>
                          <a:pt x="947" y="622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75" name="Freeform: Shape 6313">
                    <a:extLst>
                      <a:ext uri="{FF2B5EF4-FFF2-40B4-BE49-F238E27FC236}">
                        <a16:creationId xmlns:a16="http://schemas.microsoft.com/office/drawing/2014/main" id="{233A9964-9119-2408-C327-311A33B19A8F}"/>
                      </a:ext>
                    </a:extLst>
                  </p:cNvPr>
                  <p:cNvSpPr/>
                  <p:nvPr/>
                </p:nvSpPr>
                <p:spPr>
                  <a:xfrm>
                    <a:off x="7787912" y="5307768"/>
                    <a:ext cx="1979" cy="9197"/>
                  </a:xfrm>
                  <a:custGeom>
                    <a:avLst/>
                    <a:gdLst>
                      <a:gd name="connsiteX0" fmla="*/ 676 w 1979"/>
                      <a:gd name="connsiteY0" fmla="*/ 9062 h 9197"/>
                      <a:gd name="connsiteX1" fmla="*/ 1353 w 1979"/>
                      <a:gd name="connsiteY1" fmla="*/ 9198 h 9197"/>
                      <a:gd name="connsiteX2" fmla="*/ 1758 w 1979"/>
                      <a:gd name="connsiteY2" fmla="*/ 7710 h 9197"/>
                      <a:gd name="connsiteX3" fmla="*/ 1217 w 1979"/>
                      <a:gd name="connsiteY3" fmla="*/ 4328 h 9197"/>
                      <a:gd name="connsiteX4" fmla="*/ 541 w 1979"/>
                      <a:gd name="connsiteY4" fmla="*/ 3111 h 9197"/>
                      <a:gd name="connsiteX5" fmla="*/ 541 w 1979"/>
                      <a:gd name="connsiteY5" fmla="*/ 2029 h 9197"/>
                      <a:gd name="connsiteX6" fmla="*/ 406 w 1979"/>
                      <a:gd name="connsiteY6" fmla="*/ 135 h 9197"/>
                      <a:gd name="connsiteX7" fmla="*/ 406 w 1979"/>
                      <a:gd name="connsiteY7" fmla="*/ 0 h 9197"/>
                      <a:gd name="connsiteX8" fmla="*/ 0 w 1979"/>
                      <a:gd name="connsiteY8" fmla="*/ 0 h 9197"/>
                      <a:gd name="connsiteX9" fmla="*/ 135 w 1979"/>
                      <a:gd name="connsiteY9" fmla="*/ 2570 h 9197"/>
                      <a:gd name="connsiteX10" fmla="*/ 406 w 1979"/>
                      <a:gd name="connsiteY10" fmla="*/ 4328 h 9197"/>
                      <a:gd name="connsiteX11" fmla="*/ 1217 w 1979"/>
                      <a:gd name="connsiteY11" fmla="*/ 7033 h 9197"/>
                      <a:gd name="connsiteX12" fmla="*/ 676 w 1979"/>
                      <a:gd name="connsiteY12" fmla="*/ 9062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197">
                        <a:moveTo>
                          <a:pt x="676" y="9062"/>
                        </a:moveTo>
                        <a:cubicBezTo>
                          <a:pt x="947" y="9198"/>
                          <a:pt x="1082" y="9198"/>
                          <a:pt x="1353" y="9198"/>
                        </a:cubicBezTo>
                        <a:cubicBezTo>
                          <a:pt x="1488" y="8657"/>
                          <a:pt x="1623" y="8251"/>
                          <a:pt x="1758" y="7710"/>
                        </a:cubicBezTo>
                        <a:cubicBezTo>
                          <a:pt x="2164" y="6492"/>
                          <a:pt x="2029" y="5410"/>
                          <a:pt x="1217" y="4328"/>
                        </a:cubicBezTo>
                        <a:cubicBezTo>
                          <a:pt x="947" y="3922"/>
                          <a:pt x="676" y="3652"/>
                          <a:pt x="541" y="3111"/>
                        </a:cubicBezTo>
                        <a:cubicBezTo>
                          <a:pt x="541" y="2705"/>
                          <a:pt x="541" y="2299"/>
                          <a:pt x="541" y="2029"/>
                        </a:cubicBezTo>
                        <a:cubicBezTo>
                          <a:pt x="541" y="1352"/>
                          <a:pt x="541" y="676"/>
                          <a:pt x="406" y="135"/>
                        </a:cubicBezTo>
                        <a:cubicBezTo>
                          <a:pt x="406" y="135"/>
                          <a:pt x="406" y="0"/>
                          <a:pt x="406" y="0"/>
                        </a:cubicBezTo>
                        <a:lnTo>
                          <a:pt x="0" y="0"/>
                        </a:lnTo>
                        <a:cubicBezTo>
                          <a:pt x="270" y="812"/>
                          <a:pt x="270" y="1758"/>
                          <a:pt x="135" y="2570"/>
                        </a:cubicBezTo>
                        <a:cubicBezTo>
                          <a:pt x="135" y="3246"/>
                          <a:pt x="0" y="3652"/>
                          <a:pt x="406" y="4328"/>
                        </a:cubicBezTo>
                        <a:cubicBezTo>
                          <a:pt x="947" y="5140"/>
                          <a:pt x="1488" y="5951"/>
                          <a:pt x="1217" y="7033"/>
                        </a:cubicBezTo>
                        <a:cubicBezTo>
                          <a:pt x="1082" y="7710"/>
                          <a:pt x="812" y="8386"/>
                          <a:pt x="676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76" name="Freeform: Shape 6314">
                    <a:extLst>
                      <a:ext uri="{FF2B5EF4-FFF2-40B4-BE49-F238E27FC236}">
                        <a16:creationId xmlns:a16="http://schemas.microsoft.com/office/drawing/2014/main" id="{F2A83CC7-0067-2A5A-429A-A2FE8B82AA13}"/>
                      </a:ext>
                    </a:extLst>
                  </p:cNvPr>
                  <p:cNvSpPr/>
                  <p:nvPr/>
                </p:nvSpPr>
                <p:spPr>
                  <a:xfrm>
                    <a:off x="7790753" y="5307632"/>
                    <a:ext cx="1217" cy="8386"/>
                  </a:xfrm>
                  <a:custGeom>
                    <a:avLst/>
                    <a:gdLst>
                      <a:gd name="connsiteX0" fmla="*/ 1217 w 1217"/>
                      <a:gd name="connsiteY0" fmla="*/ 7304 h 8386"/>
                      <a:gd name="connsiteX1" fmla="*/ 1217 w 1217"/>
                      <a:gd name="connsiteY1" fmla="*/ 5952 h 8386"/>
                      <a:gd name="connsiteX2" fmla="*/ 947 w 1217"/>
                      <a:gd name="connsiteY2" fmla="*/ 4463 h 8386"/>
                      <a:gd name="connsiteX3" fmla="*/ 406 w 1217"/>
                      <a:gd name="connsiteY3" fmla="*/ 0 h 8386"/>
                      <a:gd name="connsiteX4" fmla="*/ 0 w 1217"/>
                      <a:gd name="connsiteY4" fmla="*/ 0 h 8386"/>
                      <a:gd name="connsiteX5" fmla="*/ 270 w 1217"/>
                      <a:gd name="connsiteY5" fmla="*/ 3517 h 8386"/>
                      <a:gd name="connsiteX6" fmla="*/ 676 w 1217"/>
                      <a:gd name="connsiteY6" fmla="*/ 6087 h 8386"/>
                      <a:gd name="connsiteX7" fmla="*/ 676 w 1217"/>
                      <a:gd name="connsiteY7" fmla="*/ 8386 h 8386"/>
                      <a:gd name="connsiteX8" fmla="*/ 676 w 1217"/>
                      <a:gd name="connsiteY8" fmla="*/ 8386 h 8386"/>
                      <a:gd name="connsiteX9" fmla="*/ 1217 w 1217"/>
                      <a:gd name="connsiteY9" fmla="*/ 7304 h 8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17" h="8386">
                        <a:moveTo>
                          <a:pt x="1217" y="7304"/>
                        </a:moveTo>
                        <a:cubicBezTo>
                          <a:pt x="1217" y="6898"/>
                          <a:pt x="1217" y="6357"/>
                          <a:pt x="1217" y="5952"/>
                        </a:cubicBezTo>
                        <a:cubicBezTo>
                          <a:pt x="1082" y="5410"/>
                          <a:pt x="1082" y="5005"/>
                          <a:pt x="947" y="4463"/>
                        </a:cubicBezTo>
                        <a:cubicBezTo>
                          <a:pt x="541" y="3111"/>
                          <a:pt x="406" y="1488"/>
                          <a:pt x="406" y="0"/>
                        </a:cubicBezTo>
                        <a:lnTo>
                          <a:pt x="0" y="0"/>
                        </a:lnTo>
                        <a:cubicBezTo>
                          <a:pt x="0" y="1217"/>
                          <a:pt x="0" y="2435"/>
                          <a:pt x="270" y="3517"/>
                        </a:cubicBezTo>
                        <a:cubicBezTo>
                          <a:pt x="406" y="4463"/>
                          <a:pt x="676" y="5140"/>
                          <a:pt x="676" y="6087"/>
                        </a:cubicBezTo>
                        <a:cubicBezTo>
                          <a:pt x="676" y="6898"/>
                          <a:pt x="676" y="7710"/>
                          <a:pt x="676" y="8386"/>
                        </a:cubicBezTo>
                        <a:cubicBezTo>
                          <a:pt x="676" y="8386"/>
                          <a:pt x="676" y="8386"/>
                          <a:pt x="676" y="8386"/>
                        </a:cubicBezTo>
                        <a:cubicBezTo>
                          <a:pt x="1082" y="8251"/>
                          <a:pt x="1217" y="7845"/>
                          <a:pt x="1217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77" name="Freeform: Shape 6315">
                    <a:extLst>
                      <a:ext uri="{FF2B5EF4-FFF2-40B4-BE49-F238E27FC236}">
                        <a16:creationId xmlns:a16="http://schemas.microsoft.com/office/drawing/2014/main" id="{8A3ECD01-531C-56C3-CDA6-3F0775246C11}"/>
                      </a:ext>
                    </a:extLst>
                  </p:cNvPr>
                  <p:cNvSpPr/>
                  <p:nvPr/>
                </p:nvSpPr>
                <p:spPr>
                  <a:xfrm>
                    <a:off x="7789028" y="5307361"/>
                    <a:ext cx="2202" cy="9333"/>
                  </a:xfrm>
                  <a:custGeom>
                    <a:avLst/>
                    <a:gdLst>
                      <a:gd name="connsiteX0" fmla="*/ 102 w 2202"/>
                      <a:gd name="connsiteY0" fmla="*/ 1218 h 9333"/>
                      <a:gd name="connsiteX1" fmla="*/ 643 w 2202"/>
                      <a:gd name="connsiteY1" fmla="*/ 3923 h 9333"/>
                      <a:gd name="connsiteX2" fmla="*/ 1589 w 2202"/>
                      <a:gd name="connsiteY2" fmla="*/ 6357 h 9333"/>
                      <a:gd name="connsiteX3" fmla="*/ 1183 w 2202"/>
                      <a:gd name="connsiteY3" fmla="*/ 9333 h 9333"/>
                      <a:gd name="connsiteX4" fmla="*/ 1860 w 2202"/>
                      <a:gd name="connsiteY4" fmla="*/ 9063 h 9333"/>
                      <a:gd name="connsiteX5" fmla="*/ 2130 w 2202"/>
                      <a:gd name="connsiteY5" fmla="*/ 7981 h 9333"/>
                      <a:gd name="connsiteX6" fmla="*/ 1319 w 2202"/>
                      <a:gd name="connsiteY6" fmla="*/ 4193 h 9333"/>
                      <a:gd name="connsiteX7" fmla="*/ 778 w 2202"/>
                      <a:gd name="connsiteY7" fmla="*/ 1623 h 9333"/>
                      <a:gd name="connsiteX8" fmla="*/ 507 w 2202"/>
                      <a:gd name="connsiteY8" fmla="*/ 0 h 9333"/>
                      <a:gd name="connsiteX9" fmla="*/ 102 w 2202"/>
                      <a:gd name="connsiteY9" fmla="*/ 0 h 9333"/>
                      <a:gd name="connsiteX10" fmla="*/ 102 w 2202"/>
                      <a:gd name="connsiteY10" fmla="*/ 1218 h 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02" h="9333">
                        <a:moveTo>
                          <a:pt x="102" y="1218"/>
                        </a:moveTo>
                        <a:cubicBezTo>
                          <a:pt x="237" y="2164"/>
                          <a:pt x="372" y="3111"/>
                          <a:pt x="643" y="3923"/>
                        </a:cubicBezTo>
                        <a:cubicBezTo>
                          <a:pt x="913" y="4734"/>
                          <a:pt x="1454" y="5546"/>
                          <a:pt x="1589" y="6357"/>
                        </a:cubicBezTo>
                        <a:cubicBezTo>
                          <a:pt x="1725" y="7440"/>
                          <a:pt x="1319" y="8387"/>
                          <a:pt x="1183" y="9333"/>
                        </a:cubicBezTo>
                        <a:cubicBezTo>
                          <a:pt x="1454" y="9333"/>
                          <a:pt x="1589" y="9198"/>
                          <a:pt x="1860" y="9063"/>
                        </a:cubicBezTo>
                        <a:cubicBezTo>
                          <a:pt x="1860" y="8792"/>
                          <a:pt x="1995" y="8387"/>
                          <a:pt x="2130" y="7981"/>
                        </a:cubicBezTo>
                        <a:cubicBezTo>
                          <a:pt x="2401" y="6628"/>
                          <a:pt x="1860" y="5411"/>
                          <a:pt x="1319" y="4193"/>
                        </a:cubicBezTo>
                        <a:cubicBezTo>
                          <a:pt x="913" y="3382"/>
                          <a:pt x="913" y="2435"/>
                          <a:pt x="778" y="1623"/>
                        </a:cubicBezTo>
                        <a:cubicBezTo>
                          <a:pt x="643" y="1082"/>
                          <a:pt x="507" y="541"/>
                          <a:pt x="507" y="0"/>
                        </a:cubicBezTo>
                        <a:lnTo>
                          <a:pt x="102" y="0"/>
                        </a:lnTo>
                        <a:cubicBezTo>
                          <a:pt x="-34" y="541"/>
                          <a:pt x="-34" y="947"/>
                          <a:pt x="102" y="1218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398" name="Graphic 2">
                <a:extLst>
                  <a:ext uri="{FF2B5EF4-FFF2-40B4-BE49-F238E27FC236}">
                    <a16:creationId xmlns:a16="http://schemas.microsoft.com/office/drawing/2014/main" id="{91DCA4BA-557D-65AD-BA65-64B527FF2F94}"/>
                  </a:ext>
                </a:extLst>
              </p:cNvPr>
              <p:cNvGrpSpPr/>
              <p:nvPr/>
            </p:nvGrpSpPr>
            <p:grpSpPr>
              <a:xfrm>
                <a:off x="7775261" y="5218529"/>
                <a:ext cx="26617" cy="92675"/>
                <a:chOff x="7775261" y="5218529"/>
                <a:chExt cx="26617" cy="92675"/>
              </a:xfrm>
            </p:grpSpPr>
            <p:sp>
              <p:nvSpPr>
                <p:cNvPr id="399" name="Freeform: Shape 6237">
                  <a:extLst>
                    <a:ext uri="{FF2B5EF4-FFF2-40B4-BE49-F238E27FC236}">
                      <a16:creationId xmlns:a16="http://schemas.microsoft.com/office/drawing/2014/main" id="{08359B09-D926-F0D0-77BC-19E2974763FD}"/>
                    </a:ext>
                  </a:extLst>
                </p:cNvPr>
                <p:cNvSpPr/>
                <p:nvPr/>
              </p:nvSpPr>
              <p:spPr>
                <a:xfrm>
                  <a:off x="7775261" y="5218529"/>
                  <a:ext cx="26498" cy="92675"/>
                </a:xfrm>
                <a:custGeom>
                  <a:avLst/>
                  <a:gdLst>
                    <a:gd name="connsiteX0" fmla="*/ 26042 w 26498"/>
                    <a:gd name="connsiteY0" fmla="*/ 80581 h 92675"/>
                    <a:gd name="connsiteX1" fmla="*/ 26448 w 26498"/>
                    <a:gd name="connsiteY1" fmla="*/ 77876 h 92675"/>
                    <a:gd name="connsiteX2" fmla="*/ 26042 w 26498"/>
                    <a:gd name="connsiteY2" fmla="*/ 76659 h 92675"/>
                    <a:gd name="connsiteX3" fmla="*/ 25907 w 26498"/>
                    <a:gd name="connsiteY3" fmla="*/ 75306 h 92675"/>
                    <a:gd name="connsiteX4" fmla="*/ 25637 w 26498"/>
                    <a:gd name="connsiteY4" fmla="*/ 74359 h 92675"/>
                    <a:gd name="connsiteX5" fmla="*/ 25637 w 26498"/>
                    <a:gd name="connsiteY5" fmla="*/ 73007 h 92675"/>
                    <a:gd name="connsiteX6" fmla="*/ 25366 w 26498"/>
                    <a:gd name="connsiteY6" fmla="*/ 71519 h 92675"/>
                    <a:gd name="connsiteX7" fmla="*/ 25772 w 26498"/>
                    <a:gd name="connsiteY7" fmla="*/ 68814 h 92675"/>
                    <a:gd name="connsiteX8" fmla="*/ 25231 w 26498"/>
                    <a:gd name="connsiteY8" fmla="*/ 66920 h 92675"/>
                    <a:gd name="connsiteX9" fmla="*/ 24825 w 26498"/>
                    <a:gd name="connsiteY9" fmla="*/ 65432 h 92675"/>
                    <a:gd name="connsiteX10" fmla="*/ 24960 w 26498"/>
                    <a:gd name="connsiteY10" fmla="*/ 64079 h 92675"/>
                    <a:gd name="connsiteX11" fmla="*/ 24960 w 26498"/>
                    <a:gd name="connsiteY11" fmla="*/ 64079 h 92675"/>
                    <a:gd name="connsiteX12" fmla="*/ 25095 w 26498"/>
                    <a:gd name="connsiteY12" fmla="*/ 63809 h 92675"/>
                    <a:gd name="connsiteX13" fmla="*/ 25231 w 26498"/>
                    <a:gd name="connsiteY13" fmla="*/ 61509 h 92675"/>
                    <a:gd name="connsiteX14" fmla="*/ 24419 w 26498"/>
                    <a:gd name="connsiteY14" fmla="*/ 59481 h 92675"/>
                    <a:gd name="connsiteX15" fmla="*/ 23878 w 26498"/>
                    <a:gd name="connsiteY15" fmla="*/ 57452 h 92675"/>
                    <a:gd name="connsiteX16" fmla="*/ 23067 w 26498"/>
                    <a:gd name="connsiteY16" fmla="*/ 56369 h 92675"/>
                    <a:gd name="connsiteX17" fmla="*/ 23202 w 26498"/>
                    <a:gd name="connsiteY17" fmla="*/ 55152 h 92675"/>
                    <a:gd name="connsiteX18" fmla="*/ 22525 w 26498"/>
                    <a:gd name="connsiteY18" fmla="*/ 53123 h 92675"/>
                    <a:gd name="connsiteX19" fmla="*/ 22525 w 26498"/>
                    <a:gd name="connsiteY19" fmla="*/ 50147 h 92675"/>
                    <a:gd name="connsiteX20" fmla="*/ 21985 w 26498"/>
                    <a:gd name="connsiteY20" fmla="*/ 48930 h 92675"/>
                    <a:gd name="connsiteX21" fmla="*/ 21849 w 26498"/>
                    <a:gd name="connsiteY21" fmla="*/ 47713 h 92675"/>
                    <a:gd name="connsiteX22" fmla="*/ 21985 w 26498"/>
                    <a:gd name="connsiteY22" fmla="*/ 47307 h 92675"/>
                    <a:gd name="connsiteX23" fmla="*/ 21985 w 26498"/>
                    <a:gd name="connsiteY23" fmla="*/ 44331 h 92675"/>
                    <a:gd name="connsiteX24" fmla="*/ 21714 w 26498"/>
                    <a:gd name="connsiteY24" fmla="*/ 43520 h 92675"/>
                    <a:gd name="connsiteX25" fmla="*/ 21579 w 26498"/>
                    <a:gd name="connsiteY25" fmla="*/ 42302 h 92675"/>
                    <a:gd name="connsiteX26" fmla="*/ 21173 w 26498"/>
                    <a:gd name="connsiteY26" fmla="*/ 40814 h 92675"/>
                    <a:gd name="connsiteX27" fmla="*/ 21308 w 26498"/>
                    <a:gd name="connsiteY27" fmla="*/ 39597 h 92675"/>
                    <a:gd name="connsiteX28" fmla="*/ 21038 w 26498"/>
                    <a:gd name="connsiteY28" fmla="*/ 38244 h 92675"/>
                    <a:gd name="connsiteX29" fmla="*/ 20632 w 26498"/>
                    <a:gd name="connsiteY29" fmla="*/ 36757 h 92675"/>
                    <a:gd name="connsiteX30" fmla="*/ 21038 w 26498"/>
                    <a:gd name="connsiteY30" fmla="*/ 34998 h 92675"/>
                    <a:gd name="connsiteX31" fmla="*/ 20497 w 26498"/>
                    <a:gd name="connsiteY31" fmla="*/ 32834 h 92675"/>
                    <a:gd name="connsiteX32" fmla="*/ 20091 w 26498"/>
                    <a:gd name="connsiteY32" fmla="*/ 32022 h 92675"/>
                    <a:gd name="connsiteX33" fmla="*/ 19955 w 26498"/>
                    <a:gd name="connsiteY33" fmla="*/ 30399 h 92675"/>
                    <a:gd name="connsiteX34" fmla="*/ 19955 w 26498"/>
                    <a:gd name="connsiteY34" fmla="*/ 29182 h 92675"/>
                    <a:gd name="connsiteX35" fmla="*/ 19550 w 26498"/>
                    <a:gd name="connsiteY35" fmla="*/ 27964 h 92675"/>
                    <a:gd name="connsiteX36" fmla="*/ 19279 w 26498"/>
                    <a:gd name="connsiteY36" fmla="*/ 26206 h 92675"/>
                    <a:gd name="connsiteX37" fmla="*/ 19279 w 26498"/>
                    <a:gd name="connsiteY37" fmla="*/ 25936 h 92675"/>
                    <a:gd name="connsiteX38" fmla="*/ 19009 w 26498"/>
                    <a:gd name="connsiteY38" fmla="*/ 24312 h 92675"/>
                    <a:gd name="connsiteX39" fmla="*/ 18874 w 26498"/>
                    <a:gd name="connsiteY39" fmla="*/ 21066 h 92675"/>
                    <a:gd name="connsiteX40" fmla="*/ 18738 w 26498"/>
                    <a:gd name="connsiteY40" fmla="*/ 19037 h 92675"/>
                    <a:gd name="connsiteX41" fmla="*/ 18603 w 26498"/>
                    <a:gd name="connsiteY41" fmla="*/ 17820 h 92675"/>
                    <a:gd name="connsiteX42" fmla="*/ 17927 w 26498"/>
                    <a:gd name="connsiteY42" fmla="*/ 16602 h 92675"/>
                    <a:gd name="connsiteX43" fmla="*/ 17792 w 26498"/>
                    <a:gd name="connsiteY43" fmla="*/ 15250 h 92675"/>
                    <a:gd name="connsiteX44" fmla="*/ 17927 w 26498"/>
                    <a:gd name="connsiteY44" fmla="*/ 13897 h 92675"/>
                    <a:gd name="connsiteX45" fmla="*/ 17521 w 26498"/>
                    <a:gd name="connsiteY45" fmla="*/ 11598 h 92675"/>
                    <a:gd name="connsiteX46" fmla="*/ 17656 w 26498"/>
                    <a:gd name="connsiteY46" fmla="*/ 9569 h 92675"/>
                    <a:gd name="connsiteX47" fmla="*/ 17115 w 26498"/>
                    <a:gd name="connsiteY47" fmla="*/ 7946 h 92675"/>
                    <a:gd name="connsiteX48" fmla="*/ 17386 w 26498"/>
                    <a:gd name="connsiteY48" fmla="*/ 6729 h 92675"/>
                    <a:gd name="connsiteX49" fmla="*/ 17250 w 26498"/>
                    <a:gd name="connsiteY49" fmla="*/ 4564 h 92675"/>
                    <a:gd name="connsiteX50" fmla="*/ 16439 w 26498"/>
                    <a:gd name="connsiteY50" fmla="*/ 2806 h 92675"/>
                    <a:gd name="connsiteX51" fmla="*/ 15627 w 26498"/>
                    <a:gd name="connsiteY51" fmla="*/ 642 h 92675"/>
                    <a:gd name="connsiteX52" fmla="*/ 15222 w 26498"/>
                    <a:gd name="connsiteY52" fmla="*/ 236 h 92675"/>
                    <a:gd name="connsiteX53" fmla="*/ 13192 w 26498"/>
                    <a:gd name="connsiteY53" fmla="*/ 506 h 92675"/>
                    <a:gd name="connsiteX54" fmla="*/ 11975 w 26498"/>
                    <a:gd name="connsiteY54" fmla="*/ 3347 h 92675"/>
                    <a:gd name="connsiteX55" fmla="*/ 11569 w 26498"/>
                    <a:gd name="connsiteY55" fmla="*/ 6458 h 92675"/>
                    <a:gd name="connsiteX56" fmla="*/ 11975 w 26498"/>
                    <a:gd name="connsiteY56" fmla="*/ 10381 h 92675"/>
                    <a:gd name="connsiteX57" fmla="*/ 11434 w 26498"/>
                    <a:gd name="connsiteY57" fmla="*/ 11463 h 92675"/>
                    <a:gd name="connsiteX58" fmla="*/ 11434 w 26498"/>
                    <a:gd name="connsiteY58" fmla="*/ 12139 h 92675"/>
                    <a:gd name="connsiteX59" fmla="*/ 11164 w 26498"/>
                    <a:gd name="connsiteY59" fmla="*/ 13221 h 92675"/>
                    <a:gd name="connsiteX60" fmla="*/ 11029 w 26498"/>
                    <a:gd name="connsiteY60" fmla="*/ 14438 h 92675"/>
                    <a:gd name="connsiteX61" fmla="*/ 10217 w 26498"/>
                    <a:gd name="connsiteY61" fmla="*/ 15926 h 92675"/>
                    <a:gd name="connsiteX62" fmla="*/ 10217 w 26498"/>
                    <a:gd name="connsiteY62" fmla="*/ 18226 h 92675"/>
                    <a:gd name="connsiteX63" fmla="*/ 9405 w 26498"/>
                    <a:gd name="connsiteY63" fmla="*/ 19984 h 92675"/>
                    <a:gd name="connsiteX64" fmla="*/ 9270 w 26498"/>
                    <a:gd name="connsiteY64" fmla="*/ 22148 h 92675"/>
                    <a:gd name="connsiteX65" fmla="*/ 9270 w 26498"/>
                    <a:gd name="connsiteY65" fmla="*/ 23231 h 92675"/>
                    <a:gd name="connsiteX66" fmla="*/ 8729 w 26498"/>
                    <a:gd name="connsiteY66" fmla="*/ 24583 h 92675"/>
                    <a:gd name="connsiteX67" fmla="*/ 8594 w 26498"/>
                    <a:gd name="connsiteY67" fmla="*/ 25530 h 92675"/>
                    <a:gd name="connsiteX68" fmla="*/ 8459 w 26498"/>
                    <a:gd name="connsiteY68" fmla="*/ 27153 h 92675"/>
                    <a:gd name="connsiteX69" fmla="*/ 8188 w 26498"/>
                    <a:gd name="connsiteY69" fmla="*/ 28100 h 92675"/>
                    <a:gd name="connsiteX70" fmla="*/ 8188 w 26498"/>
                    <a:gd name="connsiteY70" fmla="*/ 29588 h 92675"/>
                    <a:gd name="connsiteX71" fmla="*/ 7512 w 26498"/>
                    <a:gd name="connsiteY71" fmla="*/ 30534 h 92675"/>
                    <a:gd name="connsiteX72" fmla="*/ 6970 w 26498"/>
                    <a:gd name="connsiteY72" fmla="*/ 31617 h 92675"/>
                    <a:gd name="connsiteX73" fmla="*/ 6970 w 26498"/>
                    <a:gd name="connsiteY73" fmla="*/ 35134 h 92675"/>
                    <a:gd name="connsiteX74" fmla="*/ 6970 w 26498"/>
                    <a:gd name="connsiteY74" fmla="*/ 36080 h 92675"/>
                    <a:gd name="connsiteX75" fmla="*/ 6565 w 26498"/>
                    <a:gd name="connsiteY75" fmla="*/ 37297 h 92675"/>
                    <a:gd name="connsiteX76" fmla="*/ 6565 w 26498"/>
                    <a:gd name="connsiteY76" fmla="*/ 40273 h 92675"/>
                    <a:gd name="connsiteX77" fmla="*/ 6294 w 26498"/>
                    <a:gd name="connsiteY77" fmla="*/ 43114 h 92675"/>
                    <a:gd name="connsiteX78" fmla="*/ 6024 w 26498"/>
                    <a:gd name="connsiteY78" fmla="*/ 44331 h 92675"/>
                    <a:gd name="connsiteX79" fmla="*/ 5618 w 26498"/>
                    <a:gd name="connsiteY79" fmla="*/ 45143 h 92675"/>
                    <a:gd name="connsiteX80" fmla="*/ 5347 w 26498"/>
                    <a:gd name="connsiteY80" fmla="*/ 47307 h 92675"/>
                    <a:gd name="connsiteX81" fmla="*/ 4265 w 26498"/>
                    <a:gd name="connsiteY81" fmla="*/ 49606 h 92675"/>
                    <a:gd name="connsiteX82" fmla="*/ 4400 w 26498"/>
                    <a:gd name="connsiteY82" fmla="*/ 53529 h 92675"/>
                    <a:gd name="connsiteX83" fmla="*/ 4265 w 26498"/>
                    <a:gd name="connsiteY83" fmla="*/ 54205 h 92675"/>
                    <a:gd name="connsiteX84" fmla="*/ 3724 w 26498"/>
                    <a:gd name="connsiteY84" fmla="*/ 55423 h 92675"/>
                    <a:gd name="connsiteX85" fmla="*/ 3589 w 26498"/>
                    <a:gd name="connsiteY85" fmla="*/ 56640 h 92675"/>
                    <a:gd name="connsiteX86" fmla="*/ 3589 w 26498"/>
                    <a:gd name="connsiteY86" fmla="*/ 58804 h 92675"/>
                    <a:gd name="connsiteX87" fmla="*/ 3048 w 26498"/>
                    <a:gd name="connsiteY87" fmla="*/ 60292 h 92675"/>
                    <a:gd name="connsiteX88" fmla="*/ 2777 w 26498"/>
                    <a:gd name="connsiteY88" fmla="*/ 62321 h 92675"/>
                    <a:gd name="connsiteX89" fmla="*/ 2101 w 26498"/>
                    <a:gd name="connsiteY89" fmla="*/ 63674 h 92675"/>
                    <a:gd name="connsiteX90" fmla="*/ 1966 w 26498"/>
                    <a:gd name="connsiteY90" fmla="*/ 65973 h 92675"/>
                    <a:gd name="connsiteX91" fmla="*/ 1695 w 26498"/>
                    <a:gd name="connsiteY91" fmla="*/ 67325 h 92675"/>
                    <a:gd name="connsiteX92" fmla="*/ 1290 w 26498"/>
                    <a:gd name="connsiteY92" fmla="*/ 69084 h 92675"/>
                    <a:gd name="connsiteX93" fmla="*/ 1695 w 26498"/>
                    <a:gd name="connsiteY93" fmla="*/ 70842 h 92675"/>
                    <a:gd name="connsiteX94" fmla="*/ 1154 w 26498"/>
                    <a:gd name="connsiteY94" fmla="*/ 72736 h 92675"/>
                    <a:gd name="connsiteX95" fmla="*/ 1154 w 26498"/>
                    <a:gd name="connsiteY95" fmla="*/ 73548 h 92675"/>
                    <a:gd name="connsiteX96" fmla="*/ 884 w 26498"/>
                    <a:gd name="connsiteY96" fmla="*/ 74630 h 92675"/>
                    <a:gd name="connsiteX97" fmla="*/ 478 w 26498"/>
                    <a:gd name="connsiteY97" fmla="*/ 75847 h 92675"/>
                    <a:gd name="connsiteX98" fmla="*/ 1154 w 26498"/>
                    <a:gd name="connsiteY98" fmla="*/ 78552 h 92675"/>
                    <a:gd name="connsiteX99" fmla="*/ 613 w 26498"/>
                    <a:gd name="connsiteY99" fmla="*/ 80581 h 92675"/>
                    <a:gd name="connsiteX100" fmla="*/ 613 w 26498"/>
                    <a:gd name="connsiteY100" fmla="*/ 81799 h 92675"/>
                    <a:gd name="connsiteX101" fmla="*/ 478 w 26498"/>
                    <a:gd name="connsiteY101" fmla="*/ 83016 h 92675"/>
                    <a:gd name="connsiteX102" fmla="*/ 207 w 26498"/>
                    <a:gd name="connsiteY102" fmla="*/ 83422 h 92675"/>
                    <a:gd name="connsiteX103" fmla="*/ 1560 w 26498"/>
                    <a:gd name="connsiteY103" fmla="*/ 86939 h 92675"/>
                    <a:gd name="connsiteX104" fmla="*/ 1966 w 26498"/>
                    <a:gd name="connsiteY104" fmla="*/ 87750 h 92675"/>
                    <a:gd name="connsiteX105" fmla="*/ 2777 w 26498"/>
                    <a:gd name="connsiteY105" fmla="*/ 88562 h 92675"/>
                    <a:gd name="connsiteX106" fmla="*/ 3860 w 26498"/>
                    <a:gd name="connsiteY106" fmla="*/ 88967 h 92675"/>
                    <a:gd name="connsiteX107" fmla="*/ 4942 w 26498"/>
                    <a:gd name="connsiteY107" fmla="*/ 89914 h 92675"/>
                    <a:gd name="connsiteX108" fmla="*/ 6970 w 26498"/>
                    <a:gd name="connsiteY108" fmla="*/ 90996 h 92675"/>
                    <a:gd name="connsiteX109" fmla="*/ 8729 w 26498"/>
                    <a:gd name="connsiteY109" fmla="*/ 91132 h 92675"/>
                    <a:gd name="connsiteX110" fmla="*/ 11029 w 26498"/>
                    <a:gd name="connsiteY110" fmla="*/ 91943 h 92675"/>
                    <a:gd name="connsiteX111" fmla="*/ 12922 w 26498"/>
                    <a:gd name="connsiteY111" fmla="*/ 92620 h 92675"/>
                    <a:gd name="connsiteX112" fmla="*/ 14680 w 26498"/>
                    <a:gd name="connsiteY112" fmla="*/ 92484 h 92675"/>
                    <a:gd name="connsiteX113" fmla="*/ 14951 w 26498"/>
                    <a:gd name="connsiteY113" fmla="*/ 92349 h 92675"/>
                    <a:gd name="connsiteX114" fmla="*/ 15627 w 26498"/>
                    <a:gd name="connsiteY114" fmla="*/ 92484 h 92675"/>
                    <a:gd name="connsiteX115" fmla="*/ 17115 w 26498"/>
                    <a:gd name="connsiteY115" fmla="*/ 91943 h 92675"/>
                    <a:gd name="connsiteX116" fmla="*/ 18332 w 26498"/>
                    <a:gd name="connsiteY116" fmla="*/ 90996 h 92675"/>
                    <a:gd name="connsiteX117" fmla="*/ 20902 w 26498"/>
                    <a:gd name="connsiteY117" fmla="*/ 90456 h 92675"/>
                    <a:gd name="connsiteX118" fmla="*/ 21579 w 26498"/>
                    <a:gd name="connsiteY118" fmla="*/ 89914 h 92675"/>
                    <a:gd name="connsiteX119" fmla="*/ 21849 w 26498"/>
                    <a:gd name="connsiteY119" fmla="*/ 89509 h 92675"/>
                    <a:gd name="connsiteX120" fmla="*/ 23337 w 26498"/>
                    <a:gd name="connsiteY120" fmla="*/ 88967 h 92675"/>
                    <a:gd name="connsiteX121" fmla="*/ 24284 w 26498"/>
                    <a:gd name="connsiteY121" fmla="*/ 88020 h 92675"/>
                    <a:gd name="connsiteX122" fmla="*/ 24419 w 26498"/>
                    <a:gd name="connsiteY122" fmla="*/ 87344 h 92675"/>
                    <a:gd name="connsiteX123" fmla="*/ 25095 w 26498"/>
                    <a:gd name="connsiteY123" fmla="*/ 86668 h 92675"/>
                    <a:gd name="connsiteX124" fmla="*/ 25095 w 26498"/>
                    <a:gd name="connsiteY124" fmla="*/ 85180 h 92675"/>
                    <a:gd name="connsiteX125" fmla="*/ 25907 w 26498"/>
                    <a:gd name="connsiteY125" fmla="*/ 83422 h 92675"/>
                    <a:gd name="connsiteX126" fmla="*/ 26042 w 26498"/>
                    <a:gd name="connsiteY126" fmla="*/ 80581 h 9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498" h="92675">
                      <a:moveTo>
                        <a:pt x="26042" y="80581"/>
                      </a:moveTo>
                      <a:cubicBezTo>
                        <a:pt x="26448" y="79770"/>
                        <a:pt x="26584" y="78552"/>
                        <a:pt x="26448" y="77876"/>
                      </a:cubicBezTo>
                      <a:cubicBezTo>
                        <a:pt x="26313" y="77470"/>
                        <a:pt x="26178" y="77064"/>
                        <a:pt x="26042" y="76659"/>
                      </a:cubicBezTo>
                      <a:cubicBezTo>
                        <a:pt x="25907" y="76118"/>
                        <a:pt x="25907" y="75847"/>
                        <a:pt x="25907" y="75306"/>
                      </a:cubicBezTo>
                      <a:cubicBezTo>
                        <a:pt x="25907" y="74900"/>
                        <a:pt x="25772" y="74630"/>
                        <a:pt x="25637" y="74359"/>
                      </a:cubicBezTo>
                      <a:cubicBezTo>
                        <a:pt x="25501" y="73818"/>
                        <a:pt x="25637" y="73412"/>
                        <a:pt x="25637" y="73007"/>
                      </a:cubicBezTo>
                      <a:cubicBezTo>
                        <a:pt x="25772" y="72466"/>
                        <a:pt x="25637" y="72060"/>
                        <a:pt x="25366" y="71519"/>
                      </a:cubicBezTo>
                      <a:cubicBezTo>
                        <a:pt x="24960" y="70437"/>
                        <a:pt x="25637" y="69896"/>
                        <a:pt x="25772" y="68814"/>
                      </a:cubicBezTo>
                      <a:cubicBezTo>
                        <a:pt x="25772" y="68137"/>
                        <a:pt x="25501" y="67461"/>
                        <a:pt x="25231" y="66920"/>
                      </a:cubicBezTo>
                      <a:cubicBezTo>
                        <a:pt x="24960" y="66379"/>
                        <a:pt x="24825" y="65973"/>
                        <a:pt x="24825" y="65432"/>
                      </a:cubicBezTo>
                      <a:cubicBezTo>
                        <a:pt x="24825" y="65026"/>
                        <a:pt x="24960" y="64485"/>
                        <a:pt x="24960" y="64079"/>
                      </a:cubicBezTo>
                      <a:lnTo>
                        <a:pt x="24960" y="64079"/>
                      </a:lnTo>
                      <a:cubicBezTo>
                        <a:pt x="24960" y="63944"/>
                        <a:pt x="25095" y="63944"/>
                        <a:pt x="25095" y="63809"/>
                      </a:cubicBezTo>
                      <a:cubicBezTo>
                        <a:pt x="25366" y="63132"/>
                        <a:pt x="25366" y="62186"/>
                        <a:pt x="25231" y="61509"/>
                      </a:cubicBezTo>
                      <a:cubicBezTo>
                        <a:pt x="25095" y="60833"/>
                        <a:pt x="24690" y="60157"/>
                        <a:pt x="24419" y="59481"/>
                      </a:cubicBezTo>
                      <a:cubicBezTo>
                        <a:pt x="24149" y="58669"/>
                        <a:pt x="24419" y="58128"/>
                        <a:pt x="23878" y="57452"/>
                      </a:cubicBezTo>
                      <a:cubicBezTo>
                        <a:pt x="23608" y="57046"/>
                        <a:pt x="23202" y="56775"/>
                        <a:pt x="23067" y="56369"/>
                      </a:cubicBezTo>
                      <a:cubicBezTo>
                        <a:pt x="23067" y="55964"/>
                        <a:pt x="23202" y="55558"/>
                        <a:pt x="23202" y="55152"/>
                      </a:cubicBezTo>
                      <a:cubicBezTo>
                        <a:pt x="23202" y="54341"/>
                        <a:pt x="22931" y="53799"/>
                        <a:pt x="22525" y="53123"/>
                      </a:cubicBezTo>
                      <a:cubicBezTo>
                        <a:pt x="22120" y="52041"/>
                        <a:pt x="22796" y="51094"/>
                        <a:pt x="22525" y="50147"/>
                      </a:cubicBezTo>
                      <a:cubicBezTo>
                        <a:pt x="22525" y="49606"/>
                        <a:pt x="22120" y="49471"/>
                        <a:pt x="21985" y="48930"/>
                      </a:cubicBezTo>
                      <a:cubicBezTo>
                        <a:pt x="21849" y="48524"/>
                        <a:pt x="21849" y="48119"/>
                        <a:pt x="21849" y="47713"/>
                      </a:cubicBezTo>
                      <a:cubicBezTo>
                        <a:pt x="21849" y="47577"/>
                        <a:pt x="21849" y="47442"/>
                        <a:pt x="21985" y="47307"/>
                      </a:cubicBezTo>
                      <a:cubicBezTo>
                        <a:pt x="22120" y="46360"/>
                        <a:pt x="22255" y="45278"/>
                        <a:pt x="21985" y="44331"/>
                      </a:cubicBezTo>
                      <a:cubicBezTo>
                        <a:pt x="21985" y="44061"/>
                        <a:pt x="21849" y="43790"/>
                        <a:pt x="21714" y="43520"/>
                      </a:cubicBezTo>
                      <a:cubicBezTo>
                        <a:pt x="21579" y="43114"/>
                        <a:pt x="21579" y="42708"/>
                        <a:pt x="21579" y="42302"/>
                      </a:cubicBezTo>
                      <a:cubicBezTo>
                        <a:pt x="21579" y="41761"/>
                        <a:pt x="21173" y="41356"/>
                        <a:pt x="21173" y="40814"/>
                      </a:cubicBezTo>
                      <a:cubicBezTo>
                        <a:pt x="21173" y="40409"/>
                        <a:pt x="21308" y="40003"/>
                        <a:pt x="21308" y="39597"/>
                      </a:cubicBezTo>
                      <a:cubicBezTo>
                        <a:pt x="21308" y="39191"/>
                        <a:pt x="21173" y="38650"/>
                        <a:pt x="21038" y="38244"/>
                      </a:cubicBezTo>
                      <a:cubicBezTo>
                        <a:pt x="20767" y="37703"/>
                        <a:pt x="20632" y="37433"/>
                        <a:pt x="20632" y="36757"/>
                      </a:cubicBezTo>
                      <a:cubicBezTo>
                        <a:pt x="20632" y="36080"/>
                        <a:pt x="20902" y="35539"/>
                        <a:pt x="21038" y="34998"/>
                      </a:cubicBezTo>
                      <a:cubicBezTo>
                        <a:pt x="21173" y="34187"/>
                        <a:pt x="20902" y="33375"/>
                        <a:pt x="20497" y="32834"/>
                      </a:cubicBezTo>
                      <a:cubicBezTo>
                        <a:pt x="20361" y="32564"/>
                        <a:pt x="20226" y="32293"/>
                        <a:pt x="20091" y="32022"/>
                      </a:cubicBezTo>
                      <a:cubicBezTo>
                        <a:pt x="19820" y="31346"/>
                        <a:pt x="19955" y="31076"/>
                        <a:pt x="19955" y="30399"/>
                      </a:cubicBezTo>
                      <a:cubicBezTo>
                        <a:pt x="19955" y="29994"/>
                        <a:pt x="19955" y="29588"/>
                        <a:pt x="19955" y="29182"/>
                      </a:cubicBezTo>
                      <a:cubicBezTo>
                        <a:pt x="19955" y="28641"/>
                        <a:pt x="19685" y="28371"/>
                        <a:pt x="19550" y="27964"/>
                      </a:cubicBezTo>
                      <a:cubicBezTo>
                        <a:pt x="19415" y="27424"/>
                        <a:pt x="19279" y="26747"/>
                        <a:pt x="19279" y="26206"/>
                      </a:cubicBezTo>
                      <a:cubicBezTo>
                        <a:pt x="19279" y="26071"/>
                        <a:pt x="19279" y="26071"/>
                        <a:pt x="19279" y="25936"/>
                      </a:cubicBezTo>
                      <a:cubicBezTo>
                        <a:pt x="19279" y="25395"/>
                        <a:pt x="19144" y="24989"/>
                        <a:pt x="19009" y="24312"/>
                      </a:cubicBezTo>
                      <a:cubicBezTo>
                        <a:pt x="18874" y="23231"/>
                        <a:pt x="19144" y="22148"/>
                        <a:pt x="18874" y="21066"/>
                      </a:cubicBezTo>
                      <a:cubicBezTo>
                        <a:pt x="18603" y="20390"/>
                        <a:pt x="18738" y="19714"/>
                        <a:pt x="18738" y="19037"/>
                      </a:cubicBezTo>
                      <a:cubicBezTo>
                        <a:pt x="18738" y="18632"/>
                        <a:pt x="18738" y="18226"/>
                        <a:pt x="18603" y="17820"/>
                      </a:cubicBezTo>
                      <a:cubicBezTo>
                        <a:pt x="18468" y="17414"/>
                        <a:pt x="18062" y="17008"/>
                        <a:pt x="17927" y="16602"/>
                      </a:cubicBezTo>
                      <a:cubicBezTo>
                        <a:pt x="17927" y="16332"/>
                        <a:pt x="17792" y="15791"/>
                        <a:pt x="17792" y="15250"/>
                      </a:cubicBezTo>
                      <a:cubicBezTo>
                        <a:pt x="17792" y="14844"/>
                        <a:pt x="17927" y="14303"/>
                        <a:pt x="17927" y="13897"/>
                      </a:cubicBezTo>
                      <a:cubicBezTo>
                        <a:pt x="17927" y="13086"/>
                        <a:pt x="17656" y="12409"/>
                        <a:pt x="17521" y="11598"/>
                      </a:cubicBezTo>
                      <a:cubicBezTo>
                        <a:pt x="17521" y="10922"/>
                        <a:pt x="17792" y="10245"/>
                        <a:pt x="17656" y="9569"/>
                      </a:cubicBezTo>
                      <a:cubicBezTo>
                        <a:pt x="17521" y="9028"/>
                        <a:pt x="17115" y="8757"/>
                        <a:pt x="17115" y="7946"/>
                      </a:cubicBezTo>
                      <a:cubicBezTo>
                        <a:pt x="17115" y="7540"/>
                        <a:pt x="17386" y="7134"/>
                        <a:pt x="17386" y="6729"/>
                      </a:cubicBezTo>
                      <a:cubicBezTo>
                        <a:pt x="17386" y="6052"/>
                        <a:pt x="17250" y="5241"/>
                        <a:pt x="17250" y="4564"/>
                      </a:cubicBezTo>
                      <a:cubicBezTo>
                        <a:pt x="17115" y="3888"/>
                        <a:pt x="16574" y="3482"/>
                        <a:pt x="16439" y="2806"/>
                      </a:cubicBezTo>
                      <a:cubicBezTo>
                        <a:pt x="16168" y="1859"/>
                        <a:pt x="16304" y="1183"/>
                        <a:pt x="15627" y="642"/>
                      </a:cubicBezTo>
                      <a:cubicBezTo>
                        <a:pt x="15627" y="371"/>
                        <a:pt x="15492" y="371"/>
                        <a:pt x="15222" y="236"/>
                      </a:cubicBezTo>
                      <a:cubicBezTo>
                        <a:pt x="14545" y="-170"/>
                        <a:pt x="13734" y="-34"/>
                        <a:pt x="13192" y="506"/>
                      </a:cubicBezTo>
                      <a:cubicBezTo>
                        <a:pt x="12516" y="1183"/>
                        <a:pt x="12246" y="2400"/>
                        <a:pt x="11975" y="3347"/>
                      </a:cubicBezTo>
                      <a:cubicBezTo>
                        <a:pt x="11705" y="4429"/>
                        <a:pt x="11299" y="5376"/>
                        <a:pt x="11569" y="6458"/>
                      </a:cubicBezTo>
                      <a:cubicBezTo>
                        <a:pt x="11840" y="7675"/>
                        <a:pt x="12246" y="9028"/>
                        <a:pt x="11975" y="10381"/>
                      </a:cubicBezTo>
                      <a:cubicBezTo>
                        <a:pt x="11840" y="10786"/>
                        <a:pt x="11569" y="11057"/>
                        <a:pt x="11434" y="11463"/>
                      </a:cubicBezTo>
                      <a:cubicBezTo>
                        <a:pt x="11434" y="11733"/>
                        <a:pt x="11434" y="12004"/>
                        <a:pt x="11434" y="12139"/>
                      </a:cubicBezTo>
                      <a:cubicBezTo>
                        <a:pt x="11434" y="12545"/>
                        <a:pt x="11299" y="12815"/>
                        <a:pt x="11164" y="13221"/>
                      </a:cubicBezTo>
                      <a:cubicBezTo>
                        <a:pt x="11029" y="13627"/>
                        <a:pt x="11164" y="14032"/>
                        <a:pt x="11029" y="14438"/>
                      </a:cubicBezTo>
                      <a:cubicBezTo>
                        <a:pt x="10893" y="14979"/>
                        <a:pt x="10487" y="15385"/>
                        <a:pt x="10217" y="15926"/>
                      </a:cubicBezTo>
                      <a:cubicBezTo>
                        <a:pt x="9946" y="16602"/>
                        <a:pt x="9946" y="17549"/>
                        <a:pt x="10217" y="18226"/>
                      </a:cubicBezTo>
                      <a:cubicBezTo>
                        <a:pt x="10082" y="18902"/>
                        <a:pt x="9540" y="19443"/>
                        <a:pt x="9405" y="19984"/>
                      </a:cubicBezTo>
                      <a:cubicBezTo>
                        <a:pt x="9135" y="20661"/>
                        <a:pt x="9270" y="21472"/>
                        <a:pt x="9270" y="22148"/>
                      </a:cubicBezTo>
                      <a:cubicBezTo>
                        <a:pt x="9270" y="22554"/>
                        <a:pt x="9270" y="22960"/>
                        <a:pt x="9270" y="23231"/>
                      </a:cubicBezTo>
                      <a:cubicBezTo>
                        <a:pt x="9270" y="23771"/>
                        <a:pt x="8864" y="24042"/>
                        <a:pt x="8729" y="24583"/>
                      </a:cubicBezTo>
                      <a:cubicBezTo>
                        <a:pt x="8594" y="24854"/>
                        <a:pt x="8594" y="25124"/>
                        <a:pt x="8594" y="25530"/>
                      </a:cubicBezTo>
                      <a:cubicBezTo>
                        <a:pt x="8594" y="26206"/>
                        <a:pt x="8729" y="26477"/>
                        <a:pt x="8459" y="27153"/>
                      </a:cubicBezTo>
                      <a:cubicBezTo>
                        <a:pt x="8323" y="27424"/>
                        <a:pt x="8188" y="27694"/>
                        <a:pt x="8188" y="28100"/>
                      </a:cubicBezTo>
                      <a:cubicBezTo>
                        <a:pt x="8188" y="28506"/>
                        <a:pt x="8323" y="29047"/>
                        <a:pt x="8188" y="29588"/>
                      </a:cubicBezTo>
                      <a:cubicBezTo>
                        <a:pt x="8053" y="29858"/>
                        <a:pt x="7647" y="30264"/>
                        <a:pt x="7512" y="30534"/>
                      </a:cubicBezTo>
                      <a:cubicBezTo>
                        <a:pt x="7376" y="30805"/>
                        <a:pt x="7106" y="31211"/>
                        <a:pt x="6970" y="31617"/>
                      </a:cubicBezTo>
                      <a:cubicBezTo>
                        <a:pt x="6700" y="32699"/>
                        <a:pt x="6700" y="34051"/>
                        <a:pt x="6970" y="35134"/>
                      </a:cubicBezTo>
                      <a:cubicBezTo>
                        <a:pt x="6970" y="35404"/>
                        <a:pt x="6970" y="35810"/>
                        <a:pt x="6970" y="36080"/>
                      </a:cubicBezTo>
                      <a:cubicBezTo>
                        <a:pt x="6835" y="36486"/>
                        <a:pt x="6565" y="36892"/>
                        <a:pt x="6565" y="37297"/>
                      </a:cubicBezTo>
                      <a:cubicBezTo>
                        <a:pt x="6429" y="38244"/>
                        <a:pt x="6565" y="39327"/>
                        <a:pt x="6565" y="40273"/>
                      </a:cubicBezTo>
                      <a:cubicBezTo>
                        <a:pt x="6565" y="41220"/>
                        <a:pt x="6159" y="42167"/>
                        <a:pt x="6294" y="43114"/>
                      </a:cubicBezTo>
                      <a:cubicBezTo>
                        <a:pt x="6294" y="43655"/>
                        <a:pt x="6294" y="43926"/>
                        <a:pt x="6024" y="44331"/>
                      </a:cubicBezTo>
                      <a:cubicBezTo>
                        <a:pt x="5889" y="44602"/>
                        <a:pt x="5618" y="44737"/>
                        <a:pt x="5618" y="45143"/>
                      </a:cubicBezTo>
                      <a:cubicBezTo>
                        <a:pt x="5212" y="45819"/>
                        <a:pt x="5483" y="46496"/>
                        <a:pt x="5347" y="47307"/>
                      </a:cubicBezTo>
                      <a:cubicBezTo>
                        <a:pt x="5212" y="48119"/>
                        <a:pt x="4536" y="48795"/>
                        <a:pt x="4265" y="49606"/>
                      </a:cubicBezTo>
                      <a:cubicBezTo>
                        <a:pt x="3995" y="50689"/>
                        <a:pt x="3995" y="52312"/>
                        <a:pt x="4400" y="53529"/>
                      </a:cubicBezTo>
                      <a:cubicBezTo>
                        <a:pt x="4400" y="53799"/>
                        <a:pt x="4400" y="54070"/>
                        <a:pt x="4265" y="54205"/>
                      </a:cubicBezTo>
                      <a:cubicBezTo>
                        <a:pt x="4130" y="54611"/>
                        <a:pt x="3860" y="55017"/>
                        <a:pt x="3724" y="55423"/>
                      </a:cubicBezTo>
                      <a:cubicBezTo>
                        <a:pt x="3589" y="55829"/>
                        <a:pt x="3589" y="56234"/>
                        <a:pt x="3589" y="56640"/>
                      </a:cubicBezTo>
                      <a:cubicBezTo>
                        <a:pt x="3724" y="57587"/>
                        <a:pt x="4130" y="57857"/>
                        <a:pt x="3589" y="58804"/>
                      </a:cubicBezTo>
                      <a:cubicBezTo>
                        <a:pt x="3319" y="59345"/>
                        <a:pt x="3183" y="59751"/>
                        <a:pt x="3048" y="60292"/>
                      </a:cubicBezTo>
                      <a:cubicBezTo>
                        <a:pt x="3048" y="60968"/>
                        <a:pt x="3183" y="61645"/>
                        <a:pt x="2777" y="62321"/>
                      </a:cubicBezTo>
                      <a:cubicBezTo>
                        <a:pt x="2507" y="62727"/>
                        <a:pt x="2236" y="63132"/>
                        <a:pt x="2101" y="63674"/>
                      </a:cubicBezTo>
                      <a:cubicBezTo>
                        <a:pt x="1830" y="64485"/>
                        <a:pt x="1830" y="65297"/>
                        <a:pt x="1966" y="65973"/>
                      </a:cubicBezTo>
                      <a:cubicBezTo>
                        <a:pt x="1966" y="66379"/>
                        <a:pt x="1830" y="66920"/>
                        <a:pt x="1695" y="67325"/>
                      </a:cubicBezTo>
                      <a:cubicBezTo>
                        <a:pt x="1425" y="68002"/>
                        <a:pt x="1154" y="68408"/>
                        <a:pt x="1290" y="69084"/>
                      </a:cubicBezTo>
                      <a:cubicBezTo>
                        <a:pt x="1425" y="69761"/>
                        <a:pt x="1695" y="70166"/>
                        <a:pt x="1695" y="70842"/>
                      </a:cubicBezTo>
                      <a:cubicBezTo>
                        <a:pt x="1695" y="71519"/>
                        <a:pt x="1290" y="72060"/>
                        <a:pt x="1154" y="72736"/>
                      </a:cubicBezTo>
                      <a:cubicBezTo>
                        <a:pt x="1154" y="73007"/>
                        <a:pt x="1154" y="73277"/>
                        <a:pt x="1154" y="73548"/>
                      </a:cubicBezTo>
                      <a:cubicBezTo>
                        <a:pt x="1154" y="74089"/>
                        <a:pt x="1019" y="74224"/>
                        <a:pt x="884" y="74630"/>
                      </a:cubicBezTo>
                      <a:cubicBezTo>
                        <a:pt x="613" y="75036"/>
                        <a:pt x="478" y="75441"/>
                        <a:pt x="478" y="75847"/>
                      </a:cubicBezTo>
                      <a:cubicBezTo>
                        <a:pt x="343" y="76794"/>
                        <a:pt x="749" y="77741"/>
                        <a:pt x="1154" y="78552"/>
                      </a:cubicBezTo>
                      <a:cubicBezTo>
                        <a:pt x="1019" y="79229"/>
                        <a:pt x="749" y="79905"/>
                        <a:pt x="613" y="80581"/>
                      </a:cubicBezTo>
                      <a:cubicBezTo>
                        <a:pt x="613" y="80987"/>
                        <a:pt x="613" y="81393"/>
                        <a:pt x="613" y="81799"/>
                      </a:cubicBezTo>
                      <a:cubicBezTo>
                        <a:pt x="613" y="82204"/>
                        <a:pt x="749" y="82610"/>
                        <a:pt x="478" y="83016"/>
                      </a:cubicBezTo>
                      <a:cubicBezTo>
                        <a:pt x="478" y="83151"/>
                        <a:pt x="343" y="83287"/>
                        <a:pt x="207" y="83422"/>
                      </a:cubicBezTo>
                      <a:cubicBezTo>
                        <a:pt x="-334" y="84639"/>
                        <a:pt x="207" y="86397"/>
                        <a:pt x="1560" y="86939"/>
                      </a:cubicBezTo>
                      <a:cubicBezTo>
                        <a:pt x="1695" y="87209"/>
                        <a:pt x="1830" y="87480"/>
                        <a:pt x="1966" y="87750"/>
                      </a:cubicBezTo>
                      <a:cubicBezTo>
                        <a:pt x="2236" y="88020"/>
                        <a:pt x="2507" y="88426"/>
                        <a:pt x="2777" y="88562"/>
                      </a:cubicBezTo>
                      <a:cubicBezTo>
                        <a:pt x="3048" y="88832"/>
                        <a:pt x="3454" y="88832"/>
                        <a:pt x="3860" y="88967"/>
                      </a:cubicBezTo>
                      <a:cubicBezTo>
                        <a:pt x="4400" y="89103"/>
                        <a:pt x="4536" y="89509"/>
                        <a:pt x="4942" y="89914"/>
                      </a:cubicBezTo>
                      <a:cubicBezTo>
                        <a:pt x="5483" y="90456"/>
                        <a:pt x="6294" y="90726"/>
                        <a:pt x="6970" y="90996"/>
                      </a:cubicBezTo>
                      <a:cubicBezTo>
                        <a:pt x="7512" y="91267"/>
                        <a:pt x="8053" y="91267"/>
                        <a:pt x="8729" y="91132"/>
                      </a:cubicBezTo>
                      <a:cubicBezTo>
                        <a:pt x="9270" y="91943"/>
                        <a:pt x="10217" y="91943"/>
                        <a:pt x="11029" y="91943"/>
                      </a:cubicBezTo>
                      <a:cubicBezTo>
                        <a:pt x="11705" y="91943"/>
                        <a:pt x="12246" y="92484"/>
                        <a:pt x="12922" y="92620"/>
                      </a:cubicBezTo>
                      <a:cubicBezTo>
                        <a:pt x="13598" y="92755"/>
                        <a:pt x="14004" y="92620"/>
                        <a:pt x="14680" y="92484"/>
                      </a:cubicBezTo>
                      <a:cubicBezTo>
                        <a:pt x="14680" y="92484"/>
                        <a:pt x="14816" y="92349"/>
                        <a:pt x="14951" y="92349"/>
                      </a:cubicBezTo>
                      <a:cubicBezTo>
                        <a:pt x="15086" y="92349"/>
                        <a:pt x="15357" y="92484"/>
                        <a:pt x="15627" y="92484"/>
                      </a:cubicBezTo>
                      <a:cubicBezTo>
                        <a:pt x="16168" y="92484"/>
                        <a:pt x="16709" y="92214"/>
                        <a:pt x="17115" y="91943"/>
                      </a:cubicBezTo>
                      <a:cubicBezTo>
                        <a:pt x="17521" y="91673"/>
                        <a:pt x="18062" y="91402"/>
                        <a:pt x="18332" y="90996"/>
                      </a:cubicBezTo>
                      <a:cubicBezTo>
                        <a:pt x="19144" y="91402"/>
                        <a:pt x="20226" y="90996"/>
                        <a:pt x="20902" y="90456"/>
                      </a:cubicBezTo>
                      <a:cubicBezTo>
                        <a:pt x="21173" y="90320"/>
                        <a:pt x="21308" y="90185"/>
                        <a:pt x="21579" y="89914"/>
                      </a:cubicBezTo>
                      <a:cubicBezTo>
                        <a:pt x="21714" y="89779"/>
                        <a:pt x="21714" y="89509"/>
                        <a:pt x="21849" y="89509"/>
                      </a:cubicBezTo>
                      <a:cubicBezTo>
                        <a:pt x="22120" y="89238"/>
                        <a:pt x="22931" y="89103"/>
                        <a:pt x="23337" y="88967"/>
                      </a:cubicBezTo>
                      <a:cubicBezTo>
                        <a:pt x="23743" y="88697"/>
                        <a:pt x="24014" y="88562"/>
                        <a:pt x="24284" y="88020"/>
                      </a:cubicBezTo>
                      <a:cubicBezTo>
                        <a:pt x="24419" y="87886"/>
                        <a:pt x="24419" y="87615"/>
                        <a:pt x="24419" y="87344"/>
                      </a:cubicBezTo>
                      <a:cubicBezTo>
                        <a:pt x="24555" y="87074"/>
                        <a:pt x="24825" y="86939"/>
                        <a:pt x="25095" y="86668"/>
                      </a:cubicBezTo>
                      <a:cubicBezTo>
                        <a:pt x="25637" y="86127"/>
                        <a:pt x="25366" y="85721"/>
                        <a:pt x="25095" y="85180"/>
                      </a:cubicBezTo>
                      <a:cubicBezTo>
                        <a:pt x="25637" y="84639"/>
                        <a:pt x="25907" y="83963"/>
                        <a:pt x="25907" y="83422"/>
                      </a:cubicBezTo>
                      <a:cubicBezTo>
                        <a:pt x="26448" y="82340"/>
                        <a:pt x="26042" y="81528"/>
                        <a:pt x="26042" y="80581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400" name="Graphic 2">
                  <a:extLst>
                    <a:ext uri="{FF2B5EF4-FFF2-40B4-BE49-F238E27FC236}">
                      <a16:creationId xmlns:a16="http://schemas.microsoft.com/office/drawing/2014/main" id="{8143C964-F3E2-ECB0-0609-221CD6BDB2CD}"/>
                    </a:ext>
                  </a:extLst>
                </p:cNvPr>
                <p:cNvGrpSpPr/>
                <p:nvPr/>
              </p:nvGrpSpPr>
              <p:grpSpPr>
                <a:xfrm>
                  <a:off x="7779186" y="5218529"/>
                  <a:ext cx="22691" cy="90044"/>
                  <a:chOff x="7779186" y="5218529"/>
                  <a:chExt cx="22691" cy="90044"/>
                </a:xfrm>
                <a:solidFill>
                  <a:srgbClr val="85B126"/>
                </a:solidFill>
              </p:grpSpPr>
              <p:sp>
                <p:nvSpPr>
                  <p:cNvPr id="466" name="Freeform: Shape 6304">
                    <a:extLst>
                      <a:ext uri="{FF2B5EF4-FFF2-40B4-BE49-F238E27FC236}">
                        <a16:creationId xmlns:a16="http://schemas.microsoft.com/office/drawing/2014/main" id="{8033A098-E8E4-FD36-48EB-53A4E0D050ED}"/>
                      </a:ext>
                    </a:extLst>
                  </p:cNvPr>
                  <p:cNvSpPr/>
                  <p:nvPr/>
                </p:nvSpPr>
                <p:spPr>
                  <a:xfrm>
                    <a:off x="7779186" y="5218529"/>
                    <a:ext cx="22691" cy="90044"/>
                  </a:xfrm>
                  <a:custGeom>
                    <a:avLst/>
                    <a:gdLst>
                      <a:gd name="connsiteX0" fmla="*/ 22658 w 22691"/>
                      <a:gd name="connsiteY0" fmla="*/ 77876 h 90044"/>
                      <a:gd name="connsiteX1" fmla="*/ 22252 w 22691"/>
                      <a:gd name="connsiteY1" fmla="*/ 76659 h 90044"/>
                      <a:gd name="connsiteX2" fmla="*/ 22117 w 22691"/>
                      <a:gd name="connsiteY2" fmla="*/ 75306 h 90044"/>
                      <a:gd name="connsiteX3" fmla="*/ 21846 w 22691"/>
                      <a:gd name="connsiteY3" fmla="*/ 74359 h 90044"/>
                      <a:gd name="connsiteX4" fmla="*/ 21846 w 22691"/>
                      <a:gd name="connsiteY4" fmla="*/ 73007 h 90044"/>
                      <a:gd name="connsiteX5" fmla="*/ 21575 w 22691"/>
                      <a:gd name="connsiteY5" fmla="*/ 71519 h 90044"/>
                      <a:gd name="connsiteX6" fmla="*/ 21981 w 22691"/>
                      <a:gd name="connsiteY6" fmla="*/ 68814 h 90044"/>
                      <a:gd name="connsiteX7" fmla="*/ 21440 w 22691"/>
                      <a:gd name="connsiteY7" fmla="*/ 66920 h 90044"/>
                      <a:gd name="connsiteX8" fmla="*/ 21035 w 22691"/>
                      <a:gd name="connsiteY8" fmla="*/ 65432 h 90044"/>
                      <a:gd name="connsiteX9" fmla="*/ 21170 w 22691"/>
                      <a:gd name="connsiteY9" fmla="*/ 64079 h 90044"/>
                      <a:gd name="connsiteX10" fmla="*/ 21170 w 22691"/>
                      <a:gd name="connsiteY10" fmla="*/ 64079 h 90044"/>
                      <a:gd name="connsiteX11" fmla="*/ 21305 w 22691"/>
                      <a:gd name="connsiteY11" fmla="*/ 63809 h 90044"/>
                      <a:gd name="connsiteX12" fmla="*/ 21440 w 22691"/>
                      <a:gd name="connsiteY12" fmla="*/ 61509 h 90044"/>
                      <a:gd name="connsiteX13" fmla="*/ 20629 w 22691"/>
                      <a:gd name="connsiteY13" fmla="*/ 59481 h 90044"/>
                      <a:gd name="connsiteX14" fmla="*/ 20088 w 22691"/>
                      <a:gd name="connsiteY14" fmla="*/ 57452 h 90044"/>
                      <a:gd name="connsiteX15" fmla="*/ 19276 w 22691"/>
                      <a:gd name="connsiteY15" fmla="*/ 56369 h 90044"/>
                      <a:gd name="connsiteX16" fmla="*/ 19411 w 22691"/>
                      <a:gd name="connsiteY16" fmla="*/ 55152 h 90044"/>
                      <a:gd name="connsiteX17" fmla="*/ 18735 w 22691"/>
                      <a:gd name="connsiteY17" fmla="*/ 53123 h 90044"/>
                      <a:gd name="connsiteX18" fmla="*/ 18735 w 22691"/>
                      <a:gd name="connsiteY18" fmla="*/ 50147 h 90044"/>
                      <a:gd name="connsiteX19" fmla="*/ 18194 w 22691"/>
                      <a:gd name="connsiteY19" fmla="*/ 48930 h 90044"/>
                      <a:gd name="connsiteX20" fmla="*/ 18059 w 22691"/>
                      <a:gd name="connsiteY20" fmla="*/ 47713 h 90044"/>
                      <a:gd name="connsiteX21" fmla="*/ 18194 w 22691"/>
                      <a:gd name="connsiteY21" fmla="*/ 47307 h 90044"/>
                      <a:gd name="connsiteX22" fmla="*/ 18194 w 22691"/>
                      <a:gd name="connsiteY22" fmla="*/ 44331 h 90044"/>
                      <a:gd name="connsiteX23" fmla="*/ 17924 w 22691"/>
                      <a:gd name="connsiteY23" fmla="*/ 43520 h 90044"/>
                      <a:gd name="connsiteX24" fmla="*/ 17788 w 22691"/>
                      <a:gd name="connsiteY24" fmla="*/ 42302 h 90044"/>
                      <a:gd name="connsiteX25" fmla="*/ 17382 w 22691"/>
                      <a:gd name="connsiteY25" fmla="*/ 40814 h 90044"/>
                      <a:gd name="connsiteX26" fmla="*/ 17518 w 22691"/>
                      <a:gd name="connsiteY26" fmla="*/ 39597 h 90044"/>
                      <a:gd name="connsiteX27" fmla="*/ 17247 w 22691"/>
                      <a:gd name="connsiteY27" fmla="*/ 38244 h 90044"/>
                      <a:gd name="connsiteX28" fmla="*/ 16842 w 22691"/>
                      <a:gd name="connsiteY28" fmla="*/ 36757 h 90044"/>
                      <a:gd name="connsiteX29" fmla="*/ 17247 w 22691"/>
                      <a:gd name="connsiteY29" fmla="*/ 34998 h 90044"/>
                      <a:gd name="connsiteX30" fmla="*/ 16706 w 22691"/>
                      <a:gd name="connsiteY30" fmla="*/ 32834 h 90044"/>
                      <a:gd name="connsiteX31" fmla="*/ 16300 w 22691"/>
                      <a:gd name="connsiteY31" fmla="*/ 32022 h 90044"/>
                      <a:gd name="connsiteX32" fmla="*/ 16165 w 22691"/>
                      <a:gd name="connsiteY32" fmla="*/ 30399 h 90044"/>
                      <a:gd name="connsiteX33" fmla="*/ 16165 w 22691"/>
                      <a:gd name="connsiteY33" fmla="*/ 29182 h 90044"/>
                      <a:gd name="connsiteX34" fmla="*/ 15759 w 22691"/>
                      <a:gd name="connsiteY34" fmla="*/ 27964 h 90044"/>
                      <a:gd name="connsiteX35" fmla="*/ 15489 w 22691"/>
                      <a:gd name="connsiteY35" fmla="*/ 26206 h 90044"/>
                      <a:gd name="connsiteX36" fmla="*/ 15489 w 22691"/>
                      <a:gd name="connsiteY36" fmla="*/ 25936 h 90044"/>
                      <a:gd name="connsiteX37" fmla="*/ 15218 w 22691"/>
                      <a:gd name="connsiteY37" fmla="*/ 24312 h 90044"/>
                      <a:gd name="connsiteX38" fmla="*/ 15083 w 22691"/>
                      <a:gd name="connsiteY38" fmla="*/ 21066 h 90044"/>
                      <a:gd name="connsiteX39" fmla="*/ 14948 w 22691"/>
                      <a:gd name="connsiteY39" fmla="*/ 19037 h 90044"/>
                      <a:gd name="connsiteX40" fmla="*/ 14812 w 22691"/>
                      <a:gd name="connsiteY40" fmla="*/ 17820 h 90044"/>
                      <a:gd name="connsiteX41" fmla="*/ 14136 w 22691"/>
                      <a:gd name="connsiteY41" fmla="*/ 16602 h 90044"/>
                      <a:gd name="connsiteX42" fmla="*/ 14001 w 22691"/>
                      <a:gd name="connsiteY42" fmla="*/ 15250 h 90044"/>
                      <a:gd name="connsiteX43" fmla="*/ 14136 w 22691"/>
                      <a:gd name="connsiteY43" fmla="*/ 13897 h 90044"/>
                      <a:gd name="connsiteX44" fmla="*/ 13730 w 22691"/>
                      <a:gd name="connsiteY44" fmla="*/ 11598 h 90044"/>
                      <a:gd name="connsiteX45" fmla="*/ 13866 w 22691"/>
                      <a:gd name="connsiteY45" fmla="*/ 9569 h 90044"/>
                      <a:gd name="connsiteX46" fmla="*/ 13325 w 22691"/>
                      <a:gd name="connsiteY46" fmla="*/ 7946 h 90044"/>
                      <a:gd name="connsiteX47" fmla="*/ 13595 w 22691"/>
                      <a:gd name="connsiteY47" fmla="*/ 6729 h 90044"/>
                      <a:gd name="connsiteX48" fmla="*/ 13460 w 22691"/>
                      <a:gd name="connsiteY48" fmla="*/ 4564 h 90044"/>
                      <a:gd name="connsiteX49" fmla="*/ 12648 w 22691"/>
                      <a:gd name="connsiteY49" fmla="*/ 2806 h 90044"/>
                      <a:gd name="connsiteX50" fmla="*/ 11837 w 22691"/>
                      <a:gd name="connsiteY50" fmla="*/ 642 h 90044"/>
                      <a:gd name="connsiteX51" fmla="*/ 11431 w 22691"/>
                      <a:gd name="connsiteY51" fmla="*/ 236 h 90044"/>
                      <a:gd name="connsiteX52" fmla="*/ 9402 w 22691"/>
                      <a:gd name="connsiteY52" fmla="*/ 506 h 90044"/>
                      <a:gd name="connsiteX53" fmla="*/ 8185 w 22691"/>
                      <a:gd name="connsiteY53" fmla="*/ 3347 h 90044"/>
                      <a:gd name="connsiteX54" fmla="*/ 7914 w 22691"/>
                      <a:gd name="connsiteY54" fmla="*/ 4429 h 90044"/>
                      <a:gd name="connsiteX55" fmla="*/ 8320 w 22691"/>
                      <a:gd name="connsiteY55" fmla="*/ 5106 h 90044"/>
                      <a:gd name="connsiteX56" fmla="*/ 8185 w 22691"/>
                      <a:gd name="connsiteY56" fmla="*/ 6323 h 90044"/>
                      <a:gd name="connsiteX57" fmla="*/ 8455 w 22691"/>
                      <a:gd name="connsiteY57" fmla="*/ 6999 h 90044"/>
                      <a:gd name="connsiteX58" fmla="*/ 8861 w 22691"/>
                      <a:gd name="connsiteY58" fmla="*/ 7134 h 90044"/>
                      <a:gd name="connsiteX59" fmla="*/ 8861 w 22691"/>
                      <a:gd name="connsiteY59" fmla="*/ 7134 h 90044"/>
                      <a:gd name="connsiteX60" fmla="*/ 8861 w 22691"/>
                      <a:gd name="connsiteY60" fmla="*/ 7405 h 90044"/>
                      <a:gd name="connsiteX61" fmla="*/ 8726 w 22691"/>
                      <a:gd name="connsiteY61" fmla="*/ 7946 h 90044"/>
                      <a:gd name="connsiteX62" fmla="*/ 8590 w 22691"/>
                      <a:gd name="connsiteY62" fmla="*/ 8893 h 90044"/>
                      <a:gd name="connsiteX63" fmla="*/ 9402 w 22691"/>
                      <a:gd name="connsiteY63" fmla="*/ 10110 h 90044"/>
                      <a:gd name="connsiteX64" fmla="*/ 9267 w 22691"/>
                      <a:gd name="connsiteY64" fmla="*/ 10516 h 90044"/>
                      <a:gd name="connsiteX65" fmla="*/ 8861 w 22691"/>
                      <a:gd name="connsiteY65" fmla="*/ 10651 h 90044"/>
                      <a:gd name="connsiteX66" fmla="*/ 8185 w 22691"/>
                      <a:gd name="connsiteY66" fmla="*/ 11463 h 90044"/>
                      <a:gd name="connsiteX67" fmla="*/ 8320 w 22691"/>
                      <a:gd name="connsiteY67" fmla="*/ 12951 h 90044"/>
                      <a:gd name="connsiteX68" fmla="*/ 7644 w 22691"/>
                      <a:gd name="connsiteY68" fmla="*/ 14168 h 90044"/>
                      <a:gd name="connsiteX69" fmla="*/ 8049 w 22691"/>
                      <a:gd name="connsiteY69" fmla="*/ 15656 h 90044"/>
                      <a:gd name="connsiteX70" fmla="*/ 7644 w 22691"/>
                      <a:gd name="connsiteY70" fmla="*/ 16873 h 90044"/>
                      <a:gd name="connsiteX71" fmla="*/ 7914 w 22691"/>
                      <a:gd name="connsiteY71" fmla="*/ 17820 h 90044"/>
                      <a:gd name="connsiteX72" fmla="*/ 8320 w 22691"/>
                      <a:gd name="connsiteY72" fmla="*/ 18091 h 90044"/>
                      <a:gd name="connsiteX73" fmla="*/ 8185 w 22691"/>
                      <a:gd name="connsiteY73" fmla="*/ 18496 h 90044"/>
                      <a:gd name="connsiteX74" fmla="*/ 8185 w 22691"/>
                      <a:gd name="connsiteY74" fmla="*/ 19037 h 90044"/>
                      <a:gd name="connsiteX75" fmla="*/ 8049 w 22691"/>
                      <a:gd name="connsiteY75" fmla="*/ 19714 h 90044"/>
                      <a:gd name="connsiteX76" fmla="*/ 8455 w 22691"/>
                      <a:gd name="connsiteY76" fmla="*/ 21742 h 90044"/>
                      <a:gd name="connsiteX77" fmla="*/ 8049 w 22691"/>
                      <a:gd name="connsiteY77" fmla="*/ 22284 h 90044"/>
                      <a:gd name="connsiteX78" fmla="*/ 8320 w 22691"/>
                      <a:gd name="connsiteY78" fmla="*/ 23501 h 90044"/>
                      <a:gd name="connsiteX79" fmla="*/ 7373 w 22691"/>
                      <a:gd name="connsiteY79" fmla="*/ 24448 h 90044"/>
                      <a:gd name="connsiteX80" fmla="*/ 7238 w 22691"/>
                      <a:gd name="connsiteY80" fmla="*/ 25124 h 90044"/>
                      <a:gd name="connsiteX81" fmla="*/ 5479 w 22691"/>
                      <a:gd name="connsiteY81" fmla="*/ 25801 h 90044"/>
                      <a:gd name="connsiteX82" fmla="*/ 5885 w 22691"/>
                      <a:gd name="connsiteY82" fmla="*/ 28100 h 90044"/>
                      <a:gd name="connsiteX83" fmla="*/ 5615 w 22691"/>
                      <a:gd name="connsiteY83" fmla="*/ 28506 h 90044"/>
                      <a:gd name="connsiteX84" fmla="*/ 5750 w 22691"/>
                      <a:gd name="connsiteY84" fmla="*/ 29588 h 90044"/>
                      <a:gd name="connsiteX85" fmla="*/ 6156 w 22691"/>
                      <a:gd name="connsiteY85" fmla="*/ 29858 h 90044"/>
                      <a:gd name="connsiteX86" fmla="*/ 6697 w 22691"/>
                      <a:gd name="connsiteY86" fmla="*/ 30264 h 90044"/>
                      <a:gd name="connsiteX87" fmla="*/ 6697 w 22691"/>
                      <a:gd name="connsiteY87" fmla="*/ 30670 h 90044"/>
                      <a:gd name="connsiteX88" fmla="*/ 7238 w 22691"/>
                      <a:gd name="connsiteY88" fmla="*/ 33781 h 90044"/>
                      <a:gd name="connsiteX89" fmla="*/ 7509 w 22691"/>
                      <a:gd name="connsiteY89" fmla="*/ 34863 h 90044"/>
                      <a:gd name="connsiteX90" fmla="*/ 6967 w 22691"/>
                      <a:gd name="connsiteY90" fmla="*/ 35539 h 90044"/>
                      <a:gd name="connsiteX91" fmla="*/ 6967 w 22691"/>
                      <a:gd name="connsiteY91" fmla="*/ 36080 h 90044"/>
                      <a:gd name="connsiteX92" fmla="*/ 5344 w 22691"/>
                      <a:gd name="connsiteY92" fmla="*/ 37027 h 90044"/>
                      <a:gd name="connsiteX93" fmla="*/ 5615 w 22691"/>
                      <a:gd name="connsiteY93" fmla="*/ 38650 h 90044"/>
                      <a:gd name="connsiteX94" fmla="*/ 5344 w 22691"/>
                      <a:gd name="connsiteY94" fmla="*/ 39191 h 90044"/>
                      <a:gd name="connsiteX95" fmla="*/ 5344 w 22691"/>
                      <a:gd name="connsiteY95" fmla="*/ 39867 h 90044"/>
                      <a:gd name="connsiteX96" fmla="*/ 4939 w 22691"/>
                      <a:gd name="connsiteY96" fmla="*/ 40544 h 90044"/>
                      <a:gd name="connsiteX97" fmla="*/ 5074 w 22691"/>
                      <a:gd name="connsiteY97" fmla="*/ 42032 h 90044"/>
                      <a:gd name="connsiteX98" fmla="*/ 6020 w 22691"/>
                      <a:gd name="connsiteY98" fmla="*/ 42437 h 90044"/>
                      <a:gd name="connsiteX99" fmla="*/ 5885 w 22691"/>
                      <a:gd name="connsiteY99" fmla="*/ 42979 h 90044"/>
                      <a:gd name="connsiteX100" fmla="*/ 6156 w 22691"/>
                      <a:gd name="connsiteY100" fmla="*/ 43926 h 90044"/>
                      <a:gd name="connsiteX101" fmla="*/ 5750 w 22691"/>
                      <a:gd name="connsiteY101" fmla="*/ 44602 h 90044"/>
                      <a:gd name="connsiteX102" fmla="*/ 5885 w 22691"/>
                      <a:gd name="connsiteY102" fmla="*/ 45278 h 90044"/>
                      <a:gd name="connsiteX103" fmla="*/ 4668 w 22691"/>
                      <a:gd name="connsiteY103" fmla="*/ 46766 h 90044"/>
                      <a:gd name="connsiteX104" fmla="*/ 4803 w 22691"/>
                      <a:gd name="connsiteY104" fmla="*/ 47713 h 90044"/>
                      <a:gd name="connsiteX105" fmla="*/ 4533 w 22691"/>
                      <a:gd name="connsiteY105" fmla="*/ 48254 h 90044"/>
                      <a:gd name="connsiteX106" fmla="*/ 4668 w 22691"/>
                      <a:gd name="connsiteY106" fmla="*/ 49336 h 90044"/>
                      <a:gd name="connsiteX107" fmla="*/ 2774 w 22691"/>
                      <a:gd name="connsiteY107" fmla="*/ 50283 h 90044"/>
                      <a:gd name="connsiteX108" fmla="*/ 3721 w 22691"/>
                      <a:gd name="connsiteY108" fmla="*/ 51771 h 90044"/>
                      <a:gd name="connsiteX109" fmla="*/ 3315 w 22691"/>
                      <a:gd name="connsiteY109" fmla="*/ 52853 h 90044"/>
                      <a:gd name="connsiteX110" fmla="*/ 3721 w 22691"/>
                      <a:gd name="connsiteY110" fmla="*/ 53394 h 90044"/>
                      <a:gd name="connsiteX111" fmla="*/ 3992 w 22691"/>
                      <a:gd name="connsiteY111" fmla="*/ 53664 h 90044"/>
                      <a:gd name="connsiteX112" fmla="*/ 4127 w 22691"/>
                      <a:gd name="connsiteY112" fmla="*/ 54070 h 90044"/>
                      <a:gd name="connsiteX113" fmla="*/ 5479 w 22691"/>
                      <a:gd name="connsiteY113" fmla="*/ 54611 h 90044"/>
                      <a:gd name="connsiteX114" fmla="*/ 5885 w 22691"/>
                      <a:gd name="connsiteY114" fmla="*/ 54341 h 90044"/>
                      <a:gd name="connsiteX115" fmla="*/ 7238 w 22691"/>
                      <a:gd name="connsiteY115" fmla="*/ 55558 h 90044"/>
                      <a:gd name="connsiteX116" fmla="*/ 8590 w 22691"/>
                      <a:gd name="connsiteY116" fmla="*/ 54611 h 90044"/>
                      <a:gd name="connsiteX117" fmla="*/ 8996 w 22691"/>
                      <a:gd name="connsiteY117" fmla="*/ 54882 h 90044"/>
                      <a:gd name="connsiteX118" fmla="*/ 8726 w 22691"/>
                      <a:gd name="connsiteY118" fmla="*/ 55693 h 90044"/>
                      <a:gd name="connsiteX119" fmla="*/ 8185 w 22691"/>
                      <a:gd name="connsiteY119" fmla="*/ 56369 h 90044"/>
                      <a:gd name="connsiteX120" fmla="*/ 7644 w 22691"/>
                      <a:gd name="connsiteY120" fmla="*/ 55964 h 90044"/>
                      <a:gd name="connsiteX121" fmla="*/ 6562 w 22691"/>
                      <a:gd name="connsiteY121" fmla="*/ 55829 h 90044"/>
                      <a:gd name="connsiteX122" fmla="*/ 4262 w 22691"/>
                      <a:gd name="connsiteY122" fmla="*/ 55829 h 90044"/>
                      <a:gd name="connsiteX123" fmla="*/ 4533 w 22691"/>
                      <a:gd name="connsiteY123" fmla="*/ 57587 h 90044"/>
                      <a:gd name="connsiteX124" fmla="*/ 4533 w 22691"/>
                      <a:gd name="connsiteY124" fmla="*/ 60698 h 90044"/>
                      <a:gd name="connsiteX125" fmla="*/ 4668 w 22691"/>
                      <a:gd name="connsiteY125" fmla="*/ 61915 h 90044"/>
                      <a:gd name="connsiteX126" fmla="*/ 3856 w 22691"/>
                      <a:gd name="connsiteY126" fmla="*/ 63132 h 90044"/>
                      <a:gd name="connsiteX127" fmla="*/ 3992 w 22691"/>
                      <a:gd name="connsiteY127" fmla="*/ 63809 h 90044"/>
                      <a:gd name="connsiteX128" fmla="*/ 3450 w 22691"/>
                      <a:gd name="connsiteY128" fmla="*/ 64215 h 90044"/>
                      <a:gd name="connsiteX129" fmla="*/ 1692 w 22691"/>
                      <a:gd name="connsiteY129" fmla="*/ 64350 h 90044"/>
                      <a:gd name="connsiteX130" fmla="*/ 1692 w 22691"/>
                      <a:gd name="connsiteY130" fmla="*/ 65838 h 90044"/>
                      <a:gd name="connsiteX131" fmla="*/ 1422 w 22691"/>
                      <a:gd name="connsiteY131" fmla="*/ 66244 h 90044"/>
                      <a:gd name="connsiteX132" fmla="*/ 1422 w 22691"/>
                      <a:gd name="connsiteY132" fmla="*/ 67055 h 90044"/>
                      <a:gd name="connsiteX133" fmla="*/ 1016 w 22691"/>
                      <a:gd name="connsiteY133" fmla="*/ 68137 h 90044"/>
                      <a:gd name="connsiteX134" fmla="*/ 745 w 22691"/>
                      <a:gd name="connsiteY134" fmla="*/ 70572 h 90044"/>
                      <a:gd name="connsiteX135" fmla="*/ 880 w 22691"/>
                      <a:gd name="connsiteY135" fmla="*/ 72195 h 90044"/>
                      <a:gd name="connsiteX136" fmla="*/ 1963 w 22691"/>
                      <a:gd name="connsiteY136" fmla="*/ 72871 h 90044"/>
                      <a:gd name="connsiteX137" fmla="*/ 2909 w 22691"/>
                      <a:gd name="connsiteY137" fmla="*/ 72601 h 90044"/>
                      <a:gd name="connsiteX138" fmla="*/ 3856 w 22691"/>
                      <a:gd name="connsiteY138" fmla="*/ 73277 h 90044"/>
                      <a:gd name="connsiteX139" fmla="*/ 5074 w 22691"/>
                      <a:gd name="connsiteY139" fmla="*/ 73142 h 90044"/>
                      <a:gd name="connsiteX140" fmla="*/ 5750 w 22691"/>
                      <a:gd name="connsiteY140" fmla="*/ 74089 h 90044"/>
                      <a:gd name="connsiteX141" fmla="*/ 5615 w 22691"/>
                      <a:gd name="connsiteY141" fmla="*/ 74630 h 90044"/>
                      <a:gd name="connsiteX142" fmla="*/ 4668 w 22691"/>
                      <a:gd name="connsiteY142" fmla="*/ 75171 h 90044"/>
                      <a:gd name="connsiteX143" fmla="*/ 5209 w 22691"/>
                      <a:gd name="connsiteY143" fmla="*/ 77064 h 90044"/>
                      <a:gd name="connsiteX144" fmla="*/ 5750 w 22691"/>
                      <a:gd name="connsiteY144" fmla="*/ 78687 h 90044"/>
                      <a:gd name="connsiteX145" fmla="*/ 5074 w 22691"/>
                      <a:gd name="connsiteY145" fmla="*/ 79229 h 90044"/>
                      <a:gd name="connsiteX146" fmla="*/ 3586 w 22691"/>
                      <a:gd name="connsiteY146" fmla="*/ 80176 h 90044"/>
                      <a:gd name="connsiteX147" fmla="*/ 4262 w 22691"/>
                      <a:gd name="connsiteY147" fmla="*/ 82069 h 90044"/>
                      <a:gd name="connsiteX148" fmla="*/ 6020 w 22691"/>
                      <a:gd name="connsiteY148" fmla="*/ 83827 h 90044"/>
                      <a:gd name="connsiteX149" fmla="*/ 6020 w 22691"/>
                      <a:gd name="connsiteY149" fmla="*/ 84369 h 90044"/>
                      <a:gd name="connsiteX150" fmla="*/ 6967 w 22691"/>
                      <a:gd name="connsiteY150" fmla="*/ 85450 h 90044"/>
                      <a:gd name="connsiteX151" fmla="*/ 8861 w 22691"/>
                      <a:gd name="connsiteY151" fmla="*/ 84098 h 90044"/>
                      <a:gd name="connsiteX152" fmla="*/ 9672 w 22691"/>
                      <a:gd name="connsiteY152" fmla="*/ 84233 h 90044"/>
                      <a:gd name="connsiteX153" fmla="*/ 10079 w 22691"/>
                      <a:gd name="connsiteY153" fmla="*/ 85450 h 90044"/>
                      <a:gd name="connsiteX154" fmla="*/ 8590 w 22691"/>
                      <a:gd name="connsiteY154" fmla="*/ 87074 h 90044"/>
                      <a:gd name="connsiteX155" fmla="*/ 9808 w 22691"/>
                      <a:gd name="connsiteY155" fmla="*/ 88291 h 90044"/>
                      <a:gd name="connsiteX156" fmla="*/ 9943 w 22691"/>
                      <a:gd name="connsiteY156" fmla="*/ 89373 h 90044"/>
                      <a:gd name="connsiteX157" fmla="*/ 11972 w 22691"/>
                      <a:gd name="connsiteY157" fmla="*/ 89914 h 90044"/>
                      <a:gd name="connsiteX158" fmla="*/ 13325 w 22691"/>
                      <a:gd name="connsiteY158" fmla="*/ 88291 h 90044"/>
                      <a:gd name="connsiteX159" fmla="*/ 13189 w 22691"/>
                      <a:gd name="connsiteY159" fmla="*/ 87344 h 90044"/>
                      <a:gd name="connsiteX160" fmla="*/ 13460 w 22691"/>
                      <a:gd name="connsiteY160" fmla="*/ 87209 h 90044"/>
                      <a:gd name="connsiteX161" fmla="*/ 13866 w 22691"/>
                      <a:gd name="connsiteY161" fmla="*/ 86803 h 90044"/>
                      <a:gd name="connsiteX162" fmla="*/ 14812 w 22691"/>
                      <a:gd name="connsiteY162" fmla="*/ 87074 h 90044"/>
                      <a:gd name="connsiteX163" fmla="*/ 15354 w 22691"/>
                      <a:gd name="connsiteY163" fmla="*/ 86533 h 90044"/>
                      <a:gd name="connsiteX164" fmla="*/ 15354 w 22691"/>
                      <a:gd name="connsiteY164" fmla="*/ 86533 h 90044"/>
                      <a:gd name="connsiteX165" fmla="*/ 16706 w 22691"/>
                      <a:gd name="connsiteY165" fmla="*/ 86668 h 90044"/>
                      <a:gd name="connsiteX166" fmla="*/ 17924 w 22691"/>
                      <a:gd name="connsiteY166" fmla="*/ 84504 h 90044"/>
                      <a:gd name="connsiteX167" fmla="*/ 17924 w 22691"/>
                      <a:gd name="connsiteY167" fmla="*/ 84504 h 90044"/>
                      <a:gd name="connsiteX168" fmla="*/ 18329 w 22691"/>
                      <a:gd name="connsiteY168" fmla="*/ 84369 h 90044"/>
                      <a:gd name="connsiteX169" fmla="*/ 18735 w 22691"/>
                      <a:gd name="connsiteY169" fmla="*/ 83692 h 90044"/>
                      <a:gd name="connsiteX170" fmla="*/ 19547 w 22691"/>
                      <a:gd name="connsiteY170" fmla="*/ 83963 h 90044"/>
                      <a:gd name="connsiteX171" fmla="*/ 20629 w 22691"/>
                      <a:gd name="connsiteY171" fmla="*/ 83151 h 90044"/>
                      <a:gd name="connsiteX172" fmla="*/ 20494 w 22691"/>
                      <a:gd name="connsiteY172" fmla="*/ 81528 h 90044"/>
                      <a:gd name="connsiteX173" fmla="*/ 20629 w 22691"/>
                      <a:gd name="connsiteY173" fmla="*/ 81393 h 90044"/>
                      <a:gd name="connsiteX174" fmla="*/ 20764 w 22691"/>
                      <a:gd name="connsiteY174" fmla="*/ 80987 h 90044"/>
                      <a:gd name="connsiteX175" fmla="*/ 20899 w 22691"/>
                      <a:gd name="connsiteY175" fmla="*/ 81122 h 90044"/>
                      <a:gd name="connsiteX176" fmla="*/ 21170 w 22691"/>
                      <a:gd name="connsiteY176" fmla="*/ 81122 h 90044"/>
                      <a:gd name="connsiteX177" fmla="*/ 21170 w 22691"/>
                      <a:gd name="connsiteY177" fmla="*/ 82340 h 90044"/>
                      <a:gd name="connsiteX178" fmla="*/ 22117 w 22691"/>
                      <a:gd name="connsiteY178" fmla="*/ 83422 h 90044"/>
                      <a:gd name="connsiteX179" fmla="*/ 21846 w 22691"/>
                      <a:gd name="connsiteY179" fmla="*/ 81528 h 90044"/>
                      <a:gd name="connsiteX180" fmla="*/ 22658 w 22691"/>
                      <a:gd name="connsiteY180" fmla="*/ 77876 h 90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691" h="90044">
                        <a:moveTo>
                          <a:pt x="22658" y="77876"/>
                        </a:moveTo>
                        <a:cubicBezTo>
                          <a:pt x="22522" y="77470"/>
                          <a:pt x="22387" y="77064"/>
                          <a:pt x="22252" y="76659"/>
                        </a:cubicBezTo>
                        <a:cubicBezTo>
                          <a:pt x="22117" y="76118"/>
                          <a:pt x="22117" y="75847"/>
                          <a:pt x="22117" y="75306"/>
                        </a:cubicBezTo>
                        <a:cubicBezTo>
                          <a:pt x="22117" y="74900"/>
                          <a:pt x="21981" y="74630"/>
                          <a:pt x="21846" y="74359"/>
                        </a:cubicBezTo>
                        <a:cubicBezTo>
                          <a:pt x="21711" y="73818"/>
                          <a:pt x="21846" y="73412"/>
                          <a:pt x="21846" y="73007"/>
                        </a:cubicBezTo>
                        <a:cubicBezTo>
                          <a:pt x="21981" y="72466"/>
                          <a:pt x="21846" y="72060"/>
                          <a:pt x="21575" y="71519"/>
                        </a:cubicBezTo>
                        <a:cubicBezTo>
                          <a:pt x="21170" y="70437"/>
                          <a:pt x="21846" y="69896"/>
                          <a:pt x="21981" y="68814"/>
                        </a:cubicBezTo>
                        <a:cubicBezTo>
                          <a:pt x="21981" y="68137"/>
                          <a:pt x="21711" y="67461"/>
                          <a:pt x="21440" y="66920"/>
                        </a:cubicBezTo>
                        <a:cubicBezTo>
                          <a:pt x="21170" y="66379"/>
                          <a:pt x="21035" y="65973"/>
                          <a:pt x="21035" y="65432"/>
                        </a:cubicBezTo>
                        <a:cubicBezTo>
                          <a:pt x="21035" y="65026"/>
                          <a:pt x="21170" y="64485"/>
                          <a:pt x="21170" y="64079"/>
                        </a:cubicBezTo>
                        <a:lnTo>
                          <a:pt x="21170" y="64079"/>
                        </a:lnTo>
                        <a:cubicBezTo>
                          <a:pt x="21170" y="63944"/>
                          <a:pt x="21305" y="63944"/>
                          <a:pt x="21305" y="63809"/>
                        </a:cubicBezTo>
                        <a:cubicBezTo>
                          <a:pt x="21575" y="63132"/>
                          <a:pt x="21575" y="62186"/>
                          <a:pt x="21440" y="61509"/>
                        </a:cubicBezTo>
                        <a:cubicBezTo>
                          <a:pt x="21305" y="60833"/>
                          <a:pt x="20899" y="60157"/>
                          <a:pt x="20629" y="59481"/>
                        </a:cubicBezTo>
                        <a:cubicBezTo>
                          <a:pt x="20358" y="58669"/>
                          <a:pt x="20629" y="58128"/>
                          <a:pt x="20088" y="57452"/>
                        </a:cubicBezTo>
                        <a:cubicBezTo>
                          <a:pt x="19817" y="57046"/>
                          <a:pt x="19411" y="56775"/>
                          <a:pt x="19276" y="56369"/>
                        </a:cubicBezTo>
                        <a:cubicBezTo>
                          <a:pt x="19276" y="55964"/>
                          <a:pt x="19411" y="55558"/>
                          <a:pt x="19411" y="55152"/>
                        </a:cubicBezTo>
                        <a:cubicBezTo>
                          <a:pt x="19411" y="54341"/>
                          <a:pt x="19141" y="53799"/>
                          <a:pt x="18735" y="53123"/>
                        </a:cubicBezTo>
                        <a:cubicBezTo>
                          <a:pt x="18329" y="52041"/>
                          <a:pt x="19005" y="51094"/>
                          <a:pt x="18735" y="50147"/>
                        </a:cubicBezTo>
                        <a:cubicBezTo>
                          <a:pt x="18735" y="49606"/>
                          <a:pt x="18329" y="49471"/>
                          <a:pt x="18194" y="48930"/>
                        </a:cubicBezTo>
                        <a:cubicBezTo>
                          <a:pt x="18059" y="48524"/>
                          <a:pt x="18059" y="48119"/>
                          <a:pt x="18059" y="47713"/>
                        </a:cubicBezTo>
                        <a:cubicBezTo>
                          <a:pt x="18059" y="47577"/>
                          <a:pt x="18059" y="47442"/>
                          <a:pt x="18194" y="47307"/>
                        </a:cubicBezTo>
                        <a:cubicBezTo>
                          <a:pt x="18329" y="46360"/>
                          <a:pt x="18465" y="45278"/>
                          <a:pt x="18194" y="44331"/>
                        </a:cubicBezTo>
                        <a:cubicBezTo>
                          <a:pt x="18194" y="44061"/>
                          <a:pt x="18059" y="43790"/>
                          <a:pt x="17924" y="43520"/>
                        </a:cubicBezTo>
                        <a:cubicBezTo>
                          <a:pt x="17788" y="43114"/>
                          <a:pt x="17788" y="42708"/>
                          <a:pt x="17788" y="42302"/>
                        </a:cubicBezTo>
                        <a:cubicBezTo>
                          <a:pt x="17788" y="41761"/>
                          <a:pt x="17382" y="41356"/>
                          <a:pt x="17382" y="40814"/>
                        </a:cubicBezTo>
                        <a:cubicBezTo>
                          <a:pt x="17382" y="40409"/>
                          <a:pt x="17518" y="40003"/>
                          <a:pt x="17518" y="39597"/>
                        </a:cubicBezTo>
                        <a:cubicBezTo>
                          <a:pt x="17518" y="39191"/>
                          <a:pt x="17382" y="38650"/>
                          <a:pt x="17247" y="38244"/>
                        </a:cubicBezTo>
                        <a:cubicBezTo>
                          <a:pt x="16977" y="37703"/>
                          <a:pt x="16842" y="37433"/>
                          <a:pt x="16842" y="36757"/>
                        </a:cubicBezTo>
                        <a:cubicBezTo>
                          <a:pt x="16842" y="36080"/>
                          <a:pt x="17112" y="35539"/>
                          <a:pt x="17247" y="34998"/>
                        </a:cubicBezTo>
                        <a:cubicBezTo>
                          <a:pt x="17382" y="34187"/>
                          <a:pt x="17112" y="33375"/>
                          <a:pt x="16706" y="32834"/>
                        </a:cubicBezTo>
                        <a:cubicBezTo>
                          <a:pt x="16571" y="32564"/>
                          <a:pt x="16435" y="32293"/>
                          <a:pt x="16300" y="32022"/>
                        </a:cubicBezTo>
                        <a:cubicBezTo>
                          <a:pt x="16030" y="31346"/>
                          <a:pt x="16165" y="31076"/>
                          <a:pt x="16165" y="30399"/>
                        </a:cubicBezTo>
                        <a:cubicBezTo>
                          <a:pt x="16165" y="29994"/>
                          <a:pt x="16165" y="29588"/>
                          <a:pt x="16165" y="29182"/>
                        </a:cubicBezTo>
                        <a:cubicBezTo>
                          <a:pt x="16165" y="28641"/>
                          <a:pt x="15895" y="28371"/>
                          <a:pt x="15759" y="27964"/>
                        </a:cubicBezTo>
                        <a:cubicBezTo>
                          <a:pt x="15624" y="27424"/>
                          <a:pt x="15489" y="26747"/>
                          <a:pt x="15489" y="26206"/>
                        </a:cubicBezTo>
                        <a:cubicBezTo>
                          <a:pt x="15489" y="26071"/>
                          <a:pt x="15489" y="26071"/>
                          <a:pt x="15489" y="25936"/>
                        </a:cubicBezTo>
                        <a:cubicBezTo>
                          <a:pt x="15489" y="25395"/>
                          <a:pt x="15354" y="24989"/>
                          <a:pt x="15218" y="24312"/>
                        </a:cubicBezTo>
                        <a:cubicBezTo>
                          <a:pt x="15083" y="23231"/>
                          <a:pt x="15354" y="22148"/>
                          <a:pt x="15083" y="21066"/>
                        </a:cubicBezTo>
                        <a:cubicBezTo>
                          <a:pt x="14812" y="20390"/>
                          <a:pt x="14948" y="19714"/>
                          <a:pt x="14948" y="19037"/>
                        </a:cubicBezTo>
                        <a:cubicBezTo>
                          <a:pt x="14948" y="18632"/>
                          <a:pt x="14948" y="18226"/>
                          <a:pt x="14812" y="17820"/>
                        </a:cubicBezTo>
                        <a:cubicBezTo>
                          <a:pt x="14677" y="17414"/>
                          <a:pt x="14272" y="17008"/>
                          <a:pt x="14136" y="16602"/>
                        </a:cubicBezTo>
                        <a:cubicBezTo>
                          <a:pt x="14136" y="16332"/>
                          <a:pt x="14001" y="15791"/>
                          <a:pt x="14001" y="15250"/>
                        </a:cubicBezTo>
                        <a:cubicBezTo>
                          <a:pt x="14001" y="14844"/>
                          <a:pt x="14136" y="14303"/>
                          <a:pt x="14136" y="13897"/>
                        </a:cubicBezTo>
                        <a:cubicBezTo>
                          <a:pt x="14136" y="13086"/>
                          <a:pt x="13866" y="12409"/>
                          <a:pt x="13730" y="11598"/>
                        </a:cubicBezTo>
                        <a:cubicBezTo>
                          <a:pt x="13730" y="10922"/>
                          <a:pt x="14001" y="10245"/>
                          <a:pt x="13866" y="9569"/>
                        </a:cubicBezTo>
                        <a:cubicBezTo>
                          <a:pt x="13730" y="9028"/>
                          <a:pt x="13325" y="8757"/>
                          <a:pt x="13325" y="7946"/>
                        </a:cubicBezTo>
                        <a:cubicBezTo>
                          <a:pt x="13325" y="7540"/>
                          <a:pt x="13595" y="7134"/>
                          <a:pt x="13595" y="6729"/>
                        </a:cubicBezTo>
                        <a:cubicBezTo>
                          <a:pt x="13595" y="6052"/>
                          <a:pt x="13460" y="5241"/>
                          <a:pt x="13460" y="4564"/>
                        </a:cubicBezTo>
                        <a:cubicBezTo>
                          <a:pt x="13325" y="3888"/>
                          <a:pt x="12784" y="3482"/>
                          <a:pt x="12648" y="2806"/>
                        </a:cubicBezTo>
                        <a:cubicBezTo>
                          <a:pt x="12378" y="1859"/>
                          <a:pt x="12513" y="1183"/>
                          <a:pt x="11837" y="642"/>
                        </a:cubicBezTo>
                        <a:cubicBezTo>
                          <a:pt x="11837" y="371"/>
                          <a:pt x="11702" y="371"/>
                          <a:pt x="11431" y="236"/>
                        </a:cubicBezTo>
                        <a:cubicBezTo>
                          <a:pt x="10755" y="-170"/>
                          <a:pt x="9943" y="-34"/>
                          <a:pt x="9402" y="506"/>
                        </a:cubicBezTo>
                        <a:cubicBezTo>
                          <a:pt x="8726" y="1183"/>
                          <a:pt x="8455" y="2400"/>
                          <a:pt x="8185" y="3347"/>
                        </a:cubicBezTo>
                        <a:cubicBezTo>
                          <a:pt x="8185" y="3753"/>
                          <a:pt x="8049" y="4023"/>
                          <a:pt x="7914" y="4429"/>
                        </a:cubicBezTo>
                        <a:cubicBezTo>
                          <a:pt x="8049" y="4700"/>
                          <a:pt x="8185" y="4970"/>
                          <a:pt x="8320" y="5106"/>
                        </a:cubicBezTo>
                        <a:cubicBezTo>
                          <a:pt x="8049" y="5376"/>
                          <a:pt x="8185" y="6052"/>
                          <a:pt x="8185" y="6323"/>
                        </a:cubicBezTo>
                        <a:cubicBezTo>
                          <a:pt x="8185" y="6593"/>
                          <a:pt x="8320" y="6864"/>
                          <a:pt x="8455" y="6999"/>
                        </a:cubicBezTo>
                        <a:cubicBezTo>
                          <a:pt x="8590" y="7134"/>
                          <a:pt x="8726" y="7134"/>
                          <a:pt x="8861" y="7134"/>
                        </a:cubicBezTo>
                        <a:lnTo>
                          <a:pt x="8861" y="7134"/>
                        </a:lnTo>
                        <a:cubicBezTo>
                          <a:pt x="8861" y="7269"/>
                          <a:pt x="8861" y="7405"/>
                          <a:pt x="8861" y="7405"/>
                        </a:cubicBezTo>
                        <a:cubicBezTo>
                          <a:pt x="8861" y="7675"/>
                          <a:pt x="8726" y="7811"/>
                          <a:pt x="8726" y="7946"/>
                        </a:cubicBezTo>
                        <a:cubicBezTo>
                          <a:pt x="8590" y="8216"/>
                          <a:pt x="8590" y="8487"/>
                          <a:pt x="8590" y="8893"/>
                        </a:cubicBezTo>
                        <a:cubicBezTo>
                          <a:pt x="8590" y="9434"/>
                          <a:pt x="8996" y="9975"/>
                          <a:pt x="9402" y="10110"/>
                        </a:cubicBezTo>
                        <a:cubicBezTo>
                          <a:pt x="9402" y="10245"/>
                          <a:pt x="9267" y="10381"/>
                          <a:pt x="9267" y="10516"/>
                        </a:cubicBezTo>
                        <a:cubicBezTo>
                          <a:pt x="9132" y="10651"/>
                          <a:pt x="8996" y="10651"/>
                          <a:pt x="8861" y="10651"/>
                        </a:cubicBezTo>
                        <a:cubicBezTo>
                          <a:pt x="8590" y="10786"/>
                          <a:pt x="8185" y="11192"/>
                          <a:pt x="8185" y="11463"/>
                        </a:cubicBezTo>
                        <a:cubicBezTo>
                          <a:pt x="8049" y="11869"/>
                          <a:pt x="7914" y="12680"/>
                          <a:pt x="8320" y="12951"/>
                        </a:cubicBezTo>
                        <a:cubicBezTo>
                          <a:pt x="7914" y="13086"/>
                          <a:pt x="7779" y="13762"/>
                          <a:pt x="7644" y="14168"/>
                        </a:cubicBezTo>
                        <a:cubicBezTo>
                          <a:pt x="7644" y="14709"/>
                          <a:pt x="7644" y="15385"/>
                          <a:pt x="8049" y="15656"/>
                        </a:cubicBezTo>
                        <a:cubicBezTo>
                          <a:pt x="7779" y="15791"/>
                          <a:pt x="7644" y="16738"/>
                          <a:pt x="7644" y="16873"/>
                        </a:cubicBezTo>
                        <a:cubicBezTo>
                          <a:pt x="7644" y="17144"/>
                          <a:pt x="7644" y="17549"/>
                          <a:pt x="7914" y="17820"/>
                        </a:cubicBezTo>
                        <a:cubicBezTo>
                          <a:pt x="8049" y="17955"/>
                          <a:pt x="8185" y="18091"/>
                          <a:pt x="8320" y="18091"/>
                        </a:cubicBezTo>
                        <a:cubicBezTo>
                          <a:pt x="8320" y="18226"/>
                          <a:pt x="8185" y="18361"/>
                          <a:pt x="8185" y="18496"/>
                        </a:cubicBezTo>
                        <a:cubicBezTo>
                          <a:pt x="8185" y="18632"/>
                          <a:pt x="8185" y="18767"/>
                          <a:pt x="8185" y="19037"/>
                        </a:cubicBezTo>
                        <a:cubicBezTo>
                          <a:pt x="8185" y="19443"/>
                          <a:pt x="8185" y="19443"/>
                          <a:pt x="8049" y="19714"/>
                        </a:cubicBezTo>
                        <a:cubicBezTo>
                          <a:pt x="7644" y="20390"/>
                          <a:pt x="7779" y="21337"/>
                          <a:pt x="8455" y="21742"/>
                        </a:cubicBezTo>
                        <a:cubicBezTo>
                          <a:pt x="8320" y="21878"/>
                          <a:pt x="8185" y="22148"/>
                          <a:pt x="8049" y="22284"/>
                        </a:cubicBezTo>
                        <a:cubicBezTo>
                          <a:pt x="7914" y="22825"/>
                          <a:pt x="8185" y="23095"/>
                          <a:pt x="8320" y="23501"/>
                        </a:cubicBezTo>
                        <a:cubicBezTo>
                          <a:pt x="7914" y="23636"/>
                          <a:pt x="7509" y="23907"/>
                          <a:pt x="7373" y="24448"/>
                        </a:cubicBezTo>
                        <a:cubicBezTo>
                          <a:pt x="7373" y="24583"/>
                          <a:pt x="7238" y="24854"/>
                          <a:pt x="7238" y="25124"/>
                        </a:cubicBezTo>
                        <a:cubicBezTo>
                          <a:pt x="6562" y="24989"/>
                          <a:pt x="5885" y="25259"/>
                          <a:pt x="5479" y="25801"/>
                        </a:cubicBezTo>
                        <a:cubicBezTo>
                          <a:pt x="5074" y="26477"/>
                          <a:pt x="5209" y="27559"/>
                          <a:pt x="5885" y="28100"/>
                        </a:cubicBezTo>
                        <a:cubicBezTo>
                          <a:pt x="5750" y="28235"/>
                          <a:pt x="5750" y="28371"/>
                          <a:pt x="5615" y="28506"/>
                        </a:cubicBezTo>
                        <a:cubicBezTo>
                          <a:pt x="5479" y="28911"/>
                          <a:pt x="5479" y="29182"/>
                          <a:pt x="5750" y="29588"/>
                        </a:cubicBezTo>
                        <a:cubicBezTo>
                          <a:pt x="5885" y="29723"/>
                          <a:pt x="6020" y="29858"/>
                          <a:pt x="6156" y="29858"/>
                        </a:cubicBezTo>
                        <a:cubicBezTo>
                          <a:pt x="6426" y="29994"/>
                          <a:pt x="6697" y="29994"/>
                          <a:pt x="6697" y="30264"/>
                        </a:cubicBezTo>
                        <a:cubicBezTo>
                          <a:pt x="6697" y="30399"/>
                          <a:pt x="6697" y="30534"/>
                          <a:pt x="6697" y="30670"/>
                        </a:cubicBezTo>
                        <a:cubicBezTo>
                          <a:pt x="5344" y="31346"/>
                          <a:pt x="5750" y="34187"/>
                          <a:pt x="7238" y="33781"/>
                        </a:cubicBezTo>
                        <a:cubicBezTo>
                          <a:pt x="7103" y="34051"/>
                          <a:pt x="7373" y="34457"/>
                          <a:pt x="7509" y="34863"/>
                        </a:cubicBezTo>
                        <a:cubicBezTo>
                          <a:pt x="7238" y="34998"/>
                          <a:pt x="7103" y="35269"/>
                          <a:pt x="6967" y="35539"/>
                        </a:cubicBezTo>
                        <a:cubicBezTo>
                          <a:pt x="6967" y="35674"/>
                          <a:pt x="6832" y="35945"/>
                          <a:pt x="6967" y="36080"/>
                        </a:cubicBezTo>
                        <a:cubicBezTo>
                          <a:pt x="6291" y="35945"/>
                          <a:pt x="5615" y="36486"/>
                          <a:pt x="5344" y="37027"/>
                        </a:cubicBezTo>
                        <a:cubicBezTo>
                          <a:pt x="5074" y="37433"/>
                          <a:pt x="5209" y="38380"/>
                          <a:pt x="5615" y="38650"/>
                        </a:cubicBezTo>
                        <a:cubicBezTo>
                          <a:pt x="5479" y="38786"/>
                          <a:pt x="5344" y="38921"/>
                          <a:pt x="5344" y="39191"/>
                        </a:cubicBezTo>
                        <a:cubicBezTo>
                          <a:pt x="5344" y="39462"/>
                          <a:pt x="5344" y="39597"/>
                          <a:pt x="5344" y="39867"/>
                        </a:cubicBezTo>
                        <a:cubicBezTo>
                          <a:pt x="5344" y="40138"/>
                          <a:pt x="5074" y="40273"/>
                          <a:pt x="4939" y="40544"/>
                        </a:cubicBezTo>
                        <a:cubicBezTo>
                          <a:pt x="4668" y="40950"/>
                          <a:pt x="4668" y="41626"/>
                          <a:pt x="5074" y="42032"/>
                        </a:cubicBezTo>
                        <a:cubicBezTo>
                          <a:pt x="5344" y="42302"/>
                          <a:pt x="5615" y="42437"/>
                          <a:pt x="6020" y="42437"/>
                        </a:cubicBezTo>
                        <a:cubicBezTo>
                          <a:pt x="6020" y="42573"/>
                          <a:pt x="5885" y="42708"/>
                          <a:pt x="5885" y="42979"/>
                        </a:cubicBezTo>
                        <a:cubicBezTo>
                          <a:pt x="5885" y="43249"/>
                          <a:pt x="6156" y="43655"/>
                          <a:pt x="6156" y="43926"/>
                        </a:cubicBezTo>
                        <a:cubicBezTo>
                          <a:pt x="6020" y="44196"/>
                          <a:pt x="5750" y="44331"/>
                          <a:pt x="5750" y="44602"/>
                        </a:cubicBezTo>
                        <a:cubicBezTo>
                          <a:pt x="5750" y="44872"/>
                          <a:pt x="5750" y="45007"/>
                          <a:pt x="5885" y="45278"/>
                        </a:cubicBezTo>
                        <a:cubicBezTo>
                          <a:pt x="5209" y="45413"/>
                          <a:pt x="4668" y="45954"/>
                          <a:pt x="4668" y="46766"/>
                        </a:cubicBezTo>
                        <a:cubicBezTo>
                          <a:pt x="4668" y="47036"/>
                          <a:pt x="4803" y="47307"/>
                          <a:pt x="4803" y="47713"/>
                        </a:cubicBezTo>
                        <a:cubicBezTo>
                          <a:pt x="4803" y="47848"/>
                          <a:pt x="4668" y="47983"/>
                          <a:pt x="4533" y="48254"/>
                        </a:cubicBezTo>
                        <a:cubicBezTo>
                          <a:pt x="4533" y="48660"/>
                          <a:pt x="4533" y="49066"/>
                          <a:pt x="4668" y="49336"/>
                        </a:cubicBezTo>
                        <a:cubicBezTo>
                          <a:pt x="3856" y="49336"/>
                          <a:pt x="2909" y="49336"/>
                          <a:pt x="2774" y="50283"/>
                        </a:cubicBezTo>
                        <a:cubicBezTo>
                          <a:pt x="2639" y="50959"/>
                          <a:pt x="3180" y="51635"/>
                          <a:pt x="3721" y="51771"/>
                        </a:cubicBezTo>
                        <a:cubicBezTo>
                          <a:pt x="3315" y="51906"/>
                          <a:pt x="3180" y="52582"/>
                          <a:pt x="3315" y="52853"/>
                        </a:cubicBezTo>
                        <a:cubicBezTo>
                          <a:pt x="3315" y="53123"/>
                          <a:pt x="3586" y="53259"/>
                          <a:pt x="3721" y="53394"/>
                        </a:cubicBezTo>
                        <a:cubicBezTo>
                          <a:pt x="3856" y="53529"/>
                          <a:pt x="3856" y="53529"/>
                          <a:pt x="3992" y="53664"/>
                        </a:cubicBezTo>
                        <a:cubicBezTo>
                          <a:pt x="3992" y="53799"/>
                          <a:pt x="4127" y="53935"/>
                          <a:pt x="4127" y="54070"/>
                        </a:cubicBezTo>
                        <a:cubicBezTo>
                          <a:pt x="4397" y="54476"/>
                          <a:pt x="5074" y="54882"/>
                          <a:pt x="5479" y="54611"/>
                        </a:cubicBezTo>
                        <a:cubicBezTo>
                          <a:pt x="5615" y="54611"/>
                          <a:pt x="5750" y="54476"/>
                          <a:pt x="5885" y="54341"/>
                        </a:cubicBezTo>
                        <a:cubicBezTo>
                          <a:pt x="6020" y="54882"/>
                          <a:pt x="6697" y="55423"/>
                          <a:pt x="7238" y="55558"/>
                        </a:cubicBezTo>
                        <a:cubicBezTo>
                          <a:pt x="7779" y="55558"/>
                          <a:pt x="8320" y="55152"/>
                          <a:pt x="8590" y="54611"/>
                        </a:cubicBezTo>
                        <a:cubicBezTo>
                          <a:pt x="8726" y="54746"/>
                          <a:pt x="8861" y="54882"/>
                          <a:pt x="8996" y="54882"/>
                        </a:cubicBezTo>
                        <a:cubicBezTo>
                          <a:pt x="8861" y="55152"/>
                          <a:pt x="8726" y="55423"/>
                          <a:pt x="8726" y="55693"/>
                        </a:cubicBezTo>
                        <a:cubicBezTo>
                          <a:pt x="8455" y="55829"/>
                          <a:pt x="8320" y="56099"/>
                          <a:pt x="8185" y="56369"/>
                        </a:cubicBezTo>
                        <a:cubicBezTo>
                          <a:pt x="8049" y="56234"/>
                          <a:pt x="7779" y="56099"/>
                          <a:pt x="7644" y="55964"/>
                        </a:cubicBezTo>
                        <a:cubicBezTo>
                          <a:pt x="7238" y="55829"/>
                          <a:pt x="6832" y="55693"/>
                          <a:pt x="6562" y="55829"/>
                        </a:cubicBezTo>
                        <a:cubicBezTo>
                          <a:pt x="6020" y="55017"/>
                          <a:pt x="4803" y="55017"/>
                          <a:pt x="4262" y="55829"/>
                        </a:cubicBezTo>
                        <a:cubicBezTo>
                          <a:pt x="3856" y="56369"/>
                          <a:pt x="3992" y="57181"/>
                          <a:pt x="4533" y="57587"/>
                        </a:cubicBezTo>
                        <a:cubicBezTo>
                          <a:pt x="3586" y="57857"/>
                          <a:pt x="3315" y="60427"/>
                          <a:pt x="4533" y="60698"/>
                        </a:cubicBezTo>
                        <a:cubicBezTo>
                          <a:pt x="4397" y="60968"/>
                          <a:pt x="4533" y="61645"/>
                          <a:pt x="4668" y="61915"/>
                        </a:cubicBezTo>
                        <a:cubicBezTo>
                          <a:pt x="4262" y="62321"/>
                          <a:pt x="3856" y="62456"/>
                          <a:pt x="3856" y="63132"/>
                        </a:cubicBezTo>
                        <a:cubicBezTo>
                          <a:pt x="3856" y="63403"/>
                          <a:pt x="3856" y="63674"/>
                          <a:pt x="3992" y="63809"/>
                        </a:cubicBezTo>
                        <a:cubicBezTo>
                          <a:pt x="3721" y="63809"/>
                          <a:pt x="3586" y="64079"/>
                          <a:pt x="3450" y="64215"/>
                        </a:cubicBezTo>
                        <a:cubicBezTo>
                          <a:pt x="2909" y="63944"/>
                          <a:pt x="2098" y="63809"/>
                          <a:pt x="1692" y="64350"/>
                        </a:cubicBezTo>
                        <a:cubicBezTo>
                          <a:pt x="1422" y="64755"/>
                          <a:pt x="1286" y="65567"/>
                          <a:pt x="1692" y="65838"/>
                        </a:cubicBezTo>
                        <a:cubicBezTo>
                          <a:pt x="1557" y="65973"/>
                          <a:pt x="1422" y="66108"/>
                          <a:pt x="1422" y="66244"/>
                        </a:cubicBezTo>
                        <a:cubicBezTo>
                          <a:pt x="1286" y="66514"/>
                          <a:pt x="1286" y="66920"/>
                          <a:pt x="1422" y="67055"/>
                        </a:cubicBezTo>
                        <a:cubicBezTo>
                          <a:pt x="1016" y="67191"/>
                          <a:pt x="880" y="67731"/>
                          <a:pt x="1016" y="68137"/>
                        </a:cubicBezTo>
                        <a:cubicBezTo>
                          <a:pt x="-66" y="68543"/>
                          <a:pt x="-472" y="70437"/>
                          <a:pt x="745" y="70572"/>
                        </a:cubicBezTo>
                        <a:cubicBezTo>
                          <a:pt x="610" y="71113"/>
                          <a:pt x="745" y="71924"/>
                          <a:pt x="880" y="72195"/>
                        </a:cubicBezTo>
                        <a:cubicBezTo>
                          <a:pt x="1016" y="72601"/>
                          <a:pt x="1422" y="72871"/>
                          <a:pt x="1963" y="72871"/>
                        </a:cubicBezTo>
                        <a:cubicBezTo>
                          <a:pt x="2233" y="72871"/>
                          <a:pt x="2639" y="72736"/>
                          <a:pt x="2909" y="72601"/>
                        </a:cubicBezTo>
                        <a:cubicBezTo>
                          <a:pt x="3045" y="72871"/>
                          <a:pt x="3586" y="73142"/>
                          <a:pt x="3856" y="73277"/>
                        </a:cubicBezTo>
                        <a:cubicBezTo>
                          <a:pt x="4262" y="73412"/>
                          <a:pt x="4803" y="73412"/>
                          <a:pt x="5074" y="73142"/>
                        </a:cubicBezTo>
                        <a:cubicBezTo>
                          <a:pt x="5074" y="73548"/>
                          <a:pt x="5479" y="73818"/>
                          <a:pt x="5750" y="74089"/>
                        </a:cubicBezTo>
                        <a:cubicBezTo>
                          <a:pt x="5615" y="74224"/>
                          <a:pt x="5615" y="74494"/>
                          <a:pt x="5615" y="74630"/>
                        </a:cubicBezTo>
                        <a:cubicBezTo>
                          <a:pt x="5209" y="74630"/>
                          <a:pt x="4803" y="74900"/>
                          <a:pt x="4668" y="75171"/>
                        </a:cubicBezTo>
                        <a:cubicBezTo>
                          <a:pt x="4127" y="75847"/>
                          <a:pt x="4668" y="76524"/>
                          <a:pt x="5209" y="77064"/>
                        </a:cubicBezTo>
                        <a:cubicBezTo>
                          <a:pt x="4668" y="77741"/>
                          <a:pt x="5074" y="78417"/>
                          <a:pt x="5750" y="78687"/>
                        </a:cubicBezTo>
                        <a:cubicBezTo>
                          <a:pt x="5479" y="78823"/>
                          <a:pt x="5344" y="79094"/>
                          <a:pt x="5074" y="79229"/>
                        </a:cubicBezTo>
                        <a:cubicBezTo>
                          <a:pt x="4668" y="79634"/>
                          <a:pt x="3992" y="79634"/>
                          <a:pt x="3586" y="80176"/>
                        </a:cubicBezTo>
                        <a:cubicBezTo>
                          <a:pt x="2909" y="80987"/>
                          <a:pt x="3450" y="81934"/>
                          <a:pt x="4262" y="82069"/>
                        </a:cubicBezTo>
                        <a:cubicBezTo>
                          <a:pt x="3992" y="83151"/>
                          <a:pt x="4939" y="84369"/>
                          <a:pt x="6020" y="83827"/>
                        </a:cubicBezTo>
                        <a:cubicBezTo>
                          <a:pt x="6020" y="83963"/>
                          <a:pt x="6020" y="84233"/>
                          <a:pt x="6020" y="84369"/>
                        </a:cubicBezTo>
                        <a:cubicBezTo>
                          <a:pt x="6156" y="84774"/>
                          <a:pt x="6426" y="85180"/>
                          <a:pt x="6967" y="85450"/>
                        </a:cubicBezTo>
                        <a:cubicBezTo>
                          <a:pt x="7914" y="85721"/>
                          <a:pt x="8726" y="85045"/>
                          <a:pt x="8861" y="84098"/>
                        </a:cubicBezTo>
                        <a:cubicBezTo>
                          <a:pt x="9132" y="84233"/>
                          <a:pt x="9402" y="84233"/>
                          <a:pt x="9672" y="84233"/>
                        </a:cubicBezTo>
                        <a:cubicBezTo>
                          <a:pt x="9537" y="84774"/>
                          <a:pt x="9808" y="85180"/>
                          <a:pt x="10079" y="85450"/>
                        </a:cubicBezTo>
                        <a:cubicBezTo>
                          <a:pt x="9402" y="85721"/>
                          <a:pt x="8590" y="85992"/>
                          <a:pt x="8590" y="87074"/>
                        </a:cubicBezTo>
                        <a:cubicBezTo>
                          <a:pt x="8590" y="87750"/>
                          <a:pt x="9132" y="88291"/>
                          <a:pt x="9808" y="88291"/>
                        </a:cubicBezTo>
                        <a:cubicBezTo>
                          <a:pt x="9672" y="88562"/>
                          <a:pt x="9808" y="89238"/>
                          <a:pt x="9943" y="89373"/>
                        </a:cubicBezTo>
                        <a:cubicBezTo>
                          <a:pt x="10484" y="90050"/>
                          <a:pt x="11296" y="90185"/>
                          <a:pt x="11972" y="89914"/>
                        </a:cubicBezTo>
                        <a:cubicBezTo>
                          <a:pt x="12513" y="89644"/>
                          <a:pt x="13189" y="89103"/>
                          <a:pt x="13325" y="88291"/>
                        </a:cubicBezTo>
                        <a:cubicBezTo>
                          <a:pt x="13325" y="88020"/>
                          <a:pt x="13325" y="87615"/>
                          <a:pt x="13189" y="87344"/>
                        </a:cubicBezTo>
                        <a:cubicBezTo>
                          <a:pt x="13325" y="87344"/>
                          <a:pt x="13460" y="87344"/>
                          <a:pt x="13460" y="87209"/>
                        </a:cubicBezTo>
                        <a:cubicBezTo>
                          <a:pt x="13595" y="87209"/>
                          <a:pt x="13730" y="86939"/>
                          <a:pt x="13866" y="86803"/>
                        </a:cubicBezTo>
                        <a:cubicBezTo>
                          <a:pt x="14136" y="87074"/>
                          <a:pt x="14407" y="87209"/>
                          <a:pt x="14812" y="87074"/>
                        </a:cubicBezTo>
                        <a:cubicBezTo>
                          <a:pt x="15083" y="86939"/>
                          <a:pt x="15218" y="86668"/>
                          <a:pt x="15354" y="86533"/>
                        </a:cubicBezTo>
                        <a:cubicBezTo>
                          <a:pt x="15354" y="86533"/>
                          <a:pt x="15354" y="86533"/>
                          <a:pt x="15354" y="86533"/>
                        </a:cubicBezTo>
                        <a:cubicBezTo>
                          <a:pt x="15759" y="86803"/>
                          <a:pt x="16300" y="86803"/>
                          <a:pt x="16706" y="86668"/>
                        </a:cubicBezTo>
                        <a:cubicBezTo>
                          <a:pt x="17788" y="86397"/>
                          <a:pt x="18194" y="85316"/>
                          <a:pt x="17924" y="84504"/>
                        </a:cubicBezTo>
                        <a:cubicBezTo>
                          <a:pt x="17924" y="84504"/>
                          <a:pt x="17924" y="84504"/>
                          <a:pt x="17924" y="84504"/>
                        </a:cubicBezTo>
                        <a:cubicBezTo>
                          <a:pt x="18059" y="84504"/>
                          <a:pt x="18194" y="84369"/>
                          <a:pt x="18329" y="84369"/>
                        </a:cubicBezTo>
                        <a:cubicBezTo>
                          <a:pt x="18465" y="84233"/>
                          <a:pt x="18735" y="83963"/>
                          <a:pt x="18735" y="83692"/>
                        </a:cubicBezTo>
                        <a:cubicBezTo>
                          <a:pt x="18870" y="83827"/>
                          <a:pt x="19276" y="83963"/>
                          <a:pt x="19547" y="83963"/>
                        </a:cubicBezTo>
                        <a:cubicBezTo>
                          <a:pt x="19952" y="83963"/>
                          <a:pt x="20494" y="83557"/>
                          <a:pt x="20629" y="83151"/>
                        </a:cubicBezTo>
                        <a:cubicBezTo>
                          <a:pt x="20764" y="82881"/>
                          <a:pt x="20764" y="81799"/>
                          <a:pt x="20494" y="81528"/>
                        </a:cubicBezTo>
                        <a:cubicBezTo>
                          <a:pt x="20494" y="81528"/>
                          <a:pt x="20629" y="81393"/>
                          <a:pt x="20629" y="81393"/>
                        </a:cubicBezTo>
                        <a:cubicBezTo>
                          <a:pt x="20629" y="81257"/>
                          <a:pt x="20764" y="81122"/>
                          <a:pt x="20764" y="80987"/>
                        </a:cubicBezTo>
                        <a:cubicBezTo>
                          <a:pt x="20764" y="80987"/>
                          <a:pt x="20899" y="80987"/>
                          <a:pt x="20899" y="81122"/>
                        </a:cubicBezTo>
                        <a:cubicBezTo>
                          <a:pt x="20899" y="81122"/>
                          <a:pt x="21035" y="81122"/>
                          <a:pt x="21170" y="81122"/>
                        </a:cubicBezTo>
                        <a:cubicBezTo>
                          <a:pt x="21035" y="81393"/>
                          <a:pt x="21170" y="81934"/>
                          <a:pt x="21170" y="82340"/>
                        </a:cubicBezTo>
                        <a:cubicBezTo>
                          <a:pt x="21305" y="82746"/>
                          <a:pt x="21711" y="83287"/>
                          <a:pt x="22117" y="83422"/>
                        </a:cubicBezTo>
                        <a:cubicBezTo>
                          <a:pt x="22117" y="82746"/>
                          <a:pt x="21846" y="82069"/>
                          <a:pt x="21846" y="81528"/>
                        </a:cubicBezTo>
                        <a:cubicBezTo>
                          <a:pt x="22522" y="79770"/>
                          <a:pt x="22793" y="78552"/>
                          <a:pt x="22658" y="778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7" name="Freeform: Shape 6305">
                    <a:extLst>
                      <a:ext uri="{FF2B5EF4-FFF2-40B4-BE49-F238E27FC236}">
                        <a16:creationId xmlns:a16="http://schemas.microsoft.com/office/drawing/2014/main" id="{C2EFEB61-257B-D46D-90BA-E2E5A3AD4982}"/>
                      </a:ext>
                    </a:extLst>
                  </p:cNvPr>
                  <p:cNvSpPr/>
                  <p:nvPr/>
                </p:nvSpPr>
                <p:spPr>
                  <a:xfrm>
                    <a:off x="7784125" y="5251854"/>
                    <a:ext cx="1656" cy="2235"/>
                  </a:xfrm>
                  <a:custGeom>
                    <a:avLst/>
                    <a:gdLst>
                      <a:gd name="connsiteX0" fmla="*/ 0 w 1656"/>
                      <a:gd name="connsiteY0" fmla="*/ 1268 h 2235"/>
                      <a:gd name="connsiteX1" fmla="*/ 1217 w 1656"/>
                      <a:gd name="connsiteY1" fmla="*/ 2215 h 2235"/>
                      <a:gd name="connsiteX2" fmla="*/ 1488 w 1656"/>
                      <a:gd name="connsiteY2" fmla="*/ 727 h 2235"/>
                      <a:gd name="connsiteX3" fmla="*/ 812 w 1656"/>
                      <a:gd name="connsiteY3" fmla="*/ 51 h 2235"/>
                      <a:gd name="connsiteX4" fmla="*/ 270 w 1656"/>
                      <a:gd name="connsiteY4" fmla="*/ 457 h 2235"/>
                      <a:gd name="connsiteX5" fmla="*/ 270 w 1656"/>
                      <a:gd name="connsiteY5" fmla="*/ 457 h 2235"/>
                      <a:gd name="connsiteX6" fmla="*/ 0 w 1656"/>
                      <a:gd name="connsiteY6" fmla="*/ 1268 h 22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56" h="2235">
                        <a:moveTo>
                          <a:pt x="0" y="1268"/>
                        </a:moveTo>
                        <a:cubicBezTo>
                          <a:pt x="135" y="1809"/>
                          <a:pt x="676" y="2350"/>
                          <a:pt x="1217" y="2215"/>
                        </a:cubicBezTo>
                        <a:cubicBezTo>
                          <a:pt x="1893" y="2080"/>
                          <a:pt x="1623" y="1133"/>
                          <a:pt x="1488" y="727"/>
                        </a:cubicBezTo>
                        <a:cubicBezTo>
                          <a:pt x="1352" y="457"/>
                          <a:pt x="1082" y="186"/>
                          <a:pt x="812" y="51"/>
                        </a:cubicBezTo>
                        <a:cubicBezTo>
                          <a:pt x="541" y="-85"/>
                          <a:pt x="270" y="51"/>
                          <a:pt x="270" y="457"/>
                        </a:cubicBezTo>
                        <a:lnTo>
                          <a:pt x="270" y="457"/>
                        </a:lnTo>
                        <a:cubicBezTo>
                          <a:pt x="0" y="592"/>
                          <a:pt x="0" y="997"/>
                          <a:pt x="0" y="126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8" name="Freeform: Shape 6306">
                    <a:extLst>
                      <a:ext uri="{FF2B5EF4-FFF2-40B4-BE49-F238E27FC236}">
                        <a16:creationId xmlns:a16="http://schemas.microsoft.com/office/drawing/2014/main" id="{1C46463A-E793-9E88-25F0-A4C8CAD65B18}"/>
                      </a:ext>
                    </a:extLst>
                  </p:cNvPr>
                  <p:cNvSpPr/>
                  <p:nvPr/>
                </p:nvSpPr>
                <p:spPr>
                  <a:xfrm>
                    <a:off x="7781030" y="5276877"/>
                    <a:ext cx="2242" cy="4453"/>
                  </a:xfrm>
                  <a:custGeom>
                    <a:avLst/>
                    <a:gdLst>
                      <a:gd name="connsiteX0" fmla="*/ 1472 w 2242"/>
                      <a:gd name="connsiteY0" fmla="*/ 4379 h 4453"/>
                      <a:gd name="connsiteX1" fmla="*/ 1878 w 2242"/>
                      <a:gd name="connsiteY1" fmla="*/ 1674 h 4453"/>
                      <a:gd name="connsiteX2" fmla="*/ 1201 w 2242"/>
                      <a:gd name="connsiteY2" fmla="*/ 51 h 4453"/>
                      <a:gd name="connsiteX3" fmla="*/ 389 w 2242"/>
                      <a:gd name="connsiteY3" fmla="*/ 457 h 4453"/>
                      <a:gd name="connsiteX4" fmla="*/ 525 w 2242"/>
                      <a:gd name="connsiteY4" fmla="*/ 1268 h 4453"/>
                      <a:gd name="connsiteX5" fmla="*/ 119 w 2242"/>
                      <a:gd name="connsiteY5" fmla="*/ 2486 h 4453"/>
                      <a:gd name="connsiteX6" fmla="*/ 1472 w 2242"/>
                      <a:gd name="connsiteY6" fmla="*/ 4379 h 44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42" h="4453">
                        <a:moveTo>
                          <a:pt x="1472" y="4379"/>
                        </a:moveTo>
                        <a:cubicBezTo>
                          <a:pt x="2418" y="3973"/>
                          <a:pt x="2418" y="2486"/>
                          <a:pt x="1878" y="1674"/>
                        </a:cubicBezTo>
                        <a:cubicBezTo>
                          <a:pt x="2148" y="1133"/>
                          <a:pt x="1742" y="186"/>
                          <a:pt x="1201" y="51"/>
                        </a:cubicBezTo>
                        <a:cubicBezTo>
                          <a:pt x="795" y="-84"/>
                          <a:pt x="389" y="51"/>
                          <a:pt x="389" y="457"/>
                        </a:cubicBezTo>
                        <a:cubicBezTo>
                          <a:pt x="254" y="727"/>
                          <a:pt x="525" y="998"/>
                          <a:pt x="525" y="1268"/>
                        </a:cubicBezTo>
                        <a:cubicBezTo>
                          <a:pt x="525" y="1674"/>
                          <a:pt x="254" y="2080"/>
                          <a:pt x="119" y="2486"/>
                        </a:cubicBezTo>
                        <a:cubicBezTo>
                          <a:pt x="-287" y="3432"/>
                          <a:pt x="389" y="4785"/>
                          <a:pt x="1472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9" name="Freeform: Shape 6307">
                    <a:extLst>
                      <a:ext uri="{FF2B5EF4-FFF2-40B4-BE49-F238E27FC236}">
                        <a16:creationId xmlns:a16="http://schemas.microsoft.com/office/drawing/2014/main" id="{9D615215-378B-0B43-058D-920A09D28E00}"/>
                      </a:ext>
                    </a:extLst>
                  </p:cNvPr>
                  <p:cNvSpPr/>
                  <p:nvPr/>
                </p:nvSpPr>
                <p:spPr>
                  <a:xfrm>
                    <a:off x="7780701" y="5291978"/>
                    <a:ext cx="3083" cy="5132"/>
                  </a:xfrm>
                  <a:custGeom>
                    <a:avLst/>
                    <a:gdLst>
                      <a:gd name="connsiteX0" fmla="*/ 2613 w 3083"/>
                      <a:gd name="connsiteY0" fmla="*/ 2263 h 5132"/>
                      <a:gd name="connsiteX1" fmla="*/ 2342 w 3083"/>
                      <a:gd name="connsiteY1" fmla="*/ 1857 h 5132"/>
                      <a:gd name="connsiteX2" fmla="*/ 448 w 3083"/>
                      <a:gd name="connsiteY2" fmla="*/ 234 h 5132"/>
                      <a:gd name="connsiteX3" fmla="*/ 178 w 3083"/>
                      <a:gd name="connsiteY3" fmla="*/ 1992 h 5132"/>
                      <a:gd name="connsiteX4" fmla="*/ 313 w 3083"/>
                      <a:gd name="connsiteY4" fmla="*/ 2263 h 5132"/>
                      <a:gd name="connsiteX5" fmla="*/ 313 w 3083"/>
                      <a:gd name="connsiteY5" fmla="*/ 3074 h 5132"/>
                      <a:gd name="connsiteX6" fmla="*/ 178 w 3083"/>
                      <a:gd name="connsiteY6" fmla="*/ 4156 h 5132"/>
                      <a:gd name="connsiteX7" fmla="*/ 2883 w 3083"/>
                      <a:gd name="connsiteY7" fmla="*/ 4698 h 5132"/>
                      <a:gd name="connsiteX8" fmla="*/ 2613 w 3083"/>
                      <a:gd name="connsiteY8" fmla="*/ 3209 h 5132"/>
                      <a:gd name="connsiteX9" fmla="*/ 2342 w 3083"/>
                      <a:gd name="connsiteY9" fmla="*/ 2669 h 5132"/>
                      <a:gd name="connsiteX10" fmla="*/ 2613 w 3083"/>
                      <a:gd name="connsiteY10" fmla="*/ 2263 h 5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083" h="5132">
                        <a:moveTo>
                          <a:pt x="2613" y="2263"/>
                        </a:moveTo>
                        <a:cubicBezTo>
                          <a:pt x="2613" y="2128"/>
                          <a:pt x="2477" y="1992"/>
                          <a:pt x="2342" y="1857"/>
                        </a:cubicBezTo>
                        <a:cubicBezTo>
                          <a:pt x="2342" y="910"/>
                          <a:pt x="1395" y="-578"/>
                          <a:pt x="448" y="234"/>
                        </a:cubicBezTo>
                        <a:cubicBezTo>
                          <a:pt x="-93" y="639"/>
                          <a:pt x="-93" y="1451"/>
                          <a:pt x="178" y="1992"/>
                        </a:cubicBezTo>
                        <a:cubicBezTo>
                          <a:pt x="178" y="2128"/>
                          <a:pt x="313" y="2128"/>
                          <a:pt x="313" y="2263"/>
                        </a:cubicBezTo>
                        <a:cubicBezTo>
                          <a:pt x="583" y="2804"/>
                          <a:pt x="448" y="2669"/>
                          <a:pt x="313" y="3074"/>
                        </a:cubicBezTo>
                        <a:cubicBezTo>
                          <a:pt x="178" y="3345"/>
                          <a:pt x="178" y="3751"/>
                          <a:pt x="178" y="4156"/>
                        </a:cubicBezTo>
                        <a:cubicBezTo>
                          <a:pt x="448" y="5103"/>
                          <a:pt x="2342" y="5509"/>
                          <a:pt x="2883" y="4698"/>
                        </a:cubicBezTo>
                        <a:cubicBezTo>
                          <a:pt x="3289" y="4021"/>
                          <a:pt x="3018" y="3615"/>
                          <a:pt x="2613" y="3209"/>
                        </a:cubicBezTo>
                        <a:cubicBezTo>
                          <a:pt x="2477" y="2939"/>
                          <a:pt x="2477" y="3074"/>
                          <a:pt x="2342" y="2669"/>
                        </a:cubicBezTo>
                        <a:cubicBezTo>
                          <a:pt x="2477" y="2398"/>
                          <a:pt x="2613" y="2263"/>
                          <a:pt x="2613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70" name="Freeform: Shape 6308">
                    <a:extLst>
                      <a:ext uri="{FF2B5EF4-FFF2-40B4-BE49-F238E27FC236}">
                        <a16:creationId xmlns:a16="http://schemas.microsoft.com/office/drawing/2014/main" id="{E0E2BE60-8A4D-4507-9E5C-3DA4F7E8E9AA}"/>
                      </a:ext>
                    </a:extLst>
                  </p:cNvPr>
                  <p:cNvSpPr/>
                  <p:nvPr/>
                </p:nvSpPr>
                <p:spPr>
                  <a:xfrm>
                    <a:off x="7780302" y="5297488"/>
                    <a:ext cx="2199" cy="3064"/>
                  </a:xfrm>
                  <a:custGeom>
                    <a:avLst/>
                    <a:gdLst>
                      <a:gd name="connsiteX0" fmla="*/ 982 w 2199"/>
                      <a:gd name="connsiteY0" fmla="*/ 135 h 3064"/>
                      <a:gd name="connsiteX1" fmla="*/ 576 w 2199"/>
                      <a:gd name="connsiteY1" fmla="*/ 0 h 3064"/>
                      <a:gd name="connsiteX2" fmla="*/ 35 w 2199"/>
                      <a:gd name="connsiteY2" fmla="*/ 947 h 3064"/>
                      <a:gd name="connsiteX3" fmla="*/ 441 w 2199"/>
                      <a:gd name="connsiteY3" fmla="*/ 1353 h 3064"/>
                      <a:gd name="connsiteX4" fmla="*/ 711 w 2199"/>
                      <a:gd name="connsiteY4" fmla="*/ 2029 h 3064"/>
                      <a:gd name="connsiteX5" fmla="*/ 982 w 2199"/>
                      <a:gd name="connsiteY5" fmla="*/ 2976 h 3064"/>
                      <a:gd name="connsiteX6" fmla="*/ 1929 w 2199"/>
                      <a:gd name="connsiteY6" fmla="*/ 2840 h 3064"/>
                      <a:gd name="connsiteX7" fmla="*/ 2199 w 2199"/>
                      <a:gd name="connsiteY7" fmla="*/ 1623 h 3064"/>
                      <a:gd name="connsiteX8" fmla="*/ 982 w 2199"/>
                      <a:gd name="connsiteY8" fmla="*/ 135 h 3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064">
                        <a:moveTo>
                          <a:pt x="982" y="135"/>
                        </a:moveTo>
                        <a:cubicBezTo>
                          <a:pt x="847" y="0"/>
                          <a:pt x="711" y="0"/>
                          <a:pt x="576" y="0"/>
                        </a:cubicBezTo>
                        <a:cubicBezTo>
                          <a:pt x="170" y="0"/>
                          <a:pt x="-100" y="541"/>
                          <a:pt x="35" y="947"/>
                        </a:cubicBezTo>
                        <a:cubicBezTo>
                          <a:pt x="170" y="1217"/>
                          <a:pt x="170" y="1217"/>
                          <a:pt x="441" y="1353"/>
                        </a:cubicBezTo>
                        <a:cubicBezTo>
                          <a:pt x="711" y="1623"/>
                          <a:pt x="711" y="1758"/>
                          <a:pt x="711" y="2029"/>
                        </a:cubicBezTo>
                        <a:cubicBezTo>
                          <a:pt x="711" y="2299"/>
                          <a:pt x="576" y="2705"/>
                          <a:pt x="982" y="2976"/>
                        </a:cubicBezTo>
                        <a:cubicBezTo>
                          <a:pt x="1253" y="3111"/>
                          <a:pt x="1658" y="3111"/>
                          <a:pt x="1929" y="2840"/>
                        </a:cubicBezTo>
                        <a:cubicBezTo>
                          <a:pt x="2199" y="2570"/>
                          <a:pt x="2199" y="2029"/>
                          <a:pt x="2199" y="1623"/>
                        </a:cubicBezTo>
                        <a:cubicBezTo>
                          <a:pt x="2064" y="1217"/>
                          <a:pt x="1658" y="0"/>
                          <a:pt x="98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01" name="Graphic 2">
                  <a:extLst>
                    <a:ext uri="{FF2B5EF4-FFF2-40B4-BE49-F238E27FC236}">
                      <a16:creationId xmlns:a16="http://schemas.microsoft.com/office/drawing/2014/main" id="{C1EC160F-172E-6706-2C2A-C6D458B818DC}"/>
                    </a:ext>
                  </a:extLst>
                </p:cNvPr>
                <p:cNvGrpSpPr/>
                <p:nvPr/>
              </p:nvGrpSpPr>
              <p:grpSpPr>
                <a:xfrm>
                  <a:off x="7780405" y="5218744"/>
                  <a:ext cx="20072" cy="87424"/>
                  <a:chOff x="7780405" y="5218744"/>
                  <a:chExt cx="20072" cy="87424"/>
                </a:xfrm>
                <a:solidFill>
                  <a:srgbClr val="85B126"/>
                </a:solidFill>
              </p:grpSpPr>
              <p:sp>
                <p:nvSpPr>
                  <p:cNvPr id="446" name="Freeform: Shape 6284">
                    <a:extLst>
                      <a:ext uri="{FF2B5EF4-FFF2-40B4-BE49-F238E27FC236}">
                        <a16:creationId xmlns:a16="http://schemas.microsoft.com/office/drawing/2014/main" id="{11B47A71-5612-CB23-03EE-CA37106B88C3}"/>
                      </a:ext>
                    </a:extLst>
                  </p:cNvPr>
                  <p:cNvSpPr/>
                  <p:nvPr/>
                </p:nvSpPr>
                <p:spPr>
                  <a:xfrm>
                    <a:off x="7787236" y="5218744"/>
                    <a:ext cx="6934" cy="28525"/>
                  </a:xfrm>
                  <a:custGeom>
                    <a:avLst/>
                    <a:gdLst>
                      <a:gd name="connsiteX0" fmla="*/ 1217 w 6934"/>
                      <a:gd name="connsiteY0" fmla="*/ 14494 h 28525"/>
                      <a:gd name="connsiteX1" fmla="*/ 947 w 6934"/>
                      <a:gd name="connsiteY1" fmla="*/ 15712 h 28525"/>
                      <a:gd name="connsiteX2" fmla="*/ 1353 w 6934"/>
                      <a:gd name="connsiteY2" fmla="*/ 16659 h 28525"/>
                      <a:gd name="connsiteX3" fmla="*/ 1894 w 6934"/>
                      <a:gd name="connsiteY3" fmla="*/ 16929 h 28525"/>
                      <a:gd name="connsiteX4" fmla="*/ 1758 w 6934"/>
                      <a:gd name="connsiteY4" fmla="*/ 18688 h 28525"/>
                      <a:gd name="connsiteX5" fmla="*/ 1353 w 6934"/>
                      <a:gd name="connsiteY5" fmla="*/ 20987 h 28525"/>
                      <a:gd name="connsiteX6" fmla="*/ 947 w 6934"/>
                      <a:gd name="connsiteY6" fmla="*/ 22339 h 28525"/>
                      <a:gd name="connsiteX7" fmla="*/ 1217 w 6934"/>
                      <a:gd name="connsiteY7" fmla="*/ 23286 h 28525"/>
                      <a:gd name="connsiteX8" fmla="*/ 677 w 6934"/>
                      <a:gd name="connsiteY8" fmla="*/ 23828 h 28525"/>
                      <a:gd name="connsiteX9" fmla="*/ 1894 w 6934"/>
                      <a:gd name="connsiteY9" fmla="*/ 26127 h 28525"/>
                      <a:gd name="connsiteX10" fmla="*/ 2029 w 6934"/>
                      <a:gd name="connsiteY10" fmla="*/ 27344 h 28525"/>
                      <a:gd name="connsiteX11" fmla="*/ 3111 w 6934"/>
                      <a:gd name="connsiteY11" fmla="*/ 27479 h 28525"/>
                      <a:gd name="connsiteX12" fmla="*/ 5546 w 6934"/>
                      <a:gd name="connsiteY12" fmla="*/ 28426 h 28525"/>
                      <a:gd name="connsiteX13" fmla="*/ 6493 w 6934"/>
                      <a:gd name="connsiteY13" fmla="*/ 25856 h 28525"/>
                      <a:gd name="connsiteX14" fmla="*/ 6898 w 6934"/>
                      <a:gd name="connsiteY14" fmla="*/ 24774 h 28525"/>
                      <a:gd name="connsiteX15" fmla="*/ 6493 w 6934"/>
                      <a:gd name="connsiteY15" fmla="*/ 24368 h 28525"/>
                      <a:gd name="connsiteX16" fmla="*/ 6628 w 6934"/>
                      <a:gd name="connsiteY16" fmla="*/ 23692 h 28525"/>
                      <a:gd name="connsiteX17" fmla="*/ 6222 w 6934"/>
                      <a:gd name="connsiteY17" fmla="*/ 21122 h 28525"/>
                      <a:gd name="connsiteX18" fmla="*/ 6628 w 6934"/>
                      <a:gd name="connsiteY18" fmla="*/ 19229 h 28525"/>
                      <a:gd name="connsiteX19" fmla="*/ 5952 w 6934"/>
                      <a:gd name="connsiteY19" fmla="*/ 18282 h 28525"/>
                      <a:gd name="connsiteX20" fmla="*/ 5681 w 6934"/>
                      <a:gd name="connsiteY20" fmla="*/ 16118 h 28525"/>
                      <a:gd name="connsiteX21" fmla="*/ 5546 w 6934"/>
                      <a:gd name="connsiteY21" fmla="*/ 15171 h 28525"/>
                      <a:gd name="connsiteX22" fmla="*/ 5681 w 6934"/>
                      <a:gd name="connsiteY22" fmla="*/ 14224 h 28525"/>
                      <a:gd name="connsiteX23" fmla="*/ 5275 w 6934"/>
                      <a:gd name="connsiteY23" fmla="*/ 13142 h 28525"/>
                      <a:gd name="connsiteX24" fmla="*/ 5411 w 6934"/>
                      <a:gd name="connsiteY24" fmla="*/ 11924 h 28525"/>
                      <a:gd name="connsiteX25" fmla="*/ 5140 w 6934"/>
                      <a:gd name="connsiteY25" fmla="*/ 11383 h 28525"/>
                      <a:gd name="connsiteX26" fmla="*/ 5411 w 6934"/>
                      <a:gd name="connsiteY26" fmla="*/ 10707 h 28525"/>
                      <a:gd name="connsiteX27" fmla="*/ 5411 w 6934"/>
                      <a:gd name="connsiteY27" fmla="*/ 9354 h 28525"/>
                      <a:gd name="connsiteX28" fmla="*/ 5005 w 6934"/>
                      <a:gd name="connsiteY28" fmla="*/ 8813 h 28525"/>
                      <a:gd name="connsiteX29" fmla="*/ 4734 w 6934"/>
                      <a:gd name="connsiteY29" fmla="*/ 8137 h 28525"/>
                      <a:gd name="connsiteX30" fmla="*/ 4870 w 6934"/>
                      <a:gd name="connsiteY30" fmla="*/ 7190 h 28525"/>
                      <a:gd name="connsiteX31" fmla="*/ 4870 w 6934"/>
                      <a:gd name="connsiteY31" fmla="*/ 7190 h 28525"/>
                      <a:gd name="connsiteX32" fmla="*/ 4870 w 6934"/>
                      <a:gd name="connsiteY32" fmla="*/ 7190 h 28525"/>
                      <a:gd name="connsiteX33" fmla="*/ 5546 w 6934"/>
                      <a:gd name="connsiteY33" fmla="*/ 5567 h 28525"/>
                      <a:gd name="connsiteX34" fmla="*/ 4599 w 6934"/>
                      <a:gd name="connsiteY34" fmla="*/ 3809 h 28525"/>
                      <a:gd name="connsiteX35" fmla="*/ 4464 w 6934"/>
                      <a:gd name="connsiteY35" fmla="*/ 2591 h 28525"/>
                      <a:gd name="connsiteX36" fmla="*/ 3787 w 6934"/>
                      <a:gd name="connsiteY36" fmla="*/ 2050 h 28525"/>
                      <a:gd name="connsiteX37" fmla="*/ 2976 w 6934"/>
                      <a:gd name="connsiteY37" fmla="*/ 698 h 28525"/>
                      <a:gd name="connsiteX38" fmla="*/ 2570 w 6934"/>
                      <a:gd name="connsiteY38" fmla="*/ 21 h 28525"/>
                      <a:gd name="connsiteX39" fmla="*/ 2164 w 6934"/>
                      <a:gd name="connsiteY39" fmla="*/ 427 h 28525"/>
                      <a:gd name="connsiteX40" fmla="*/ 2164 w 6934"/>
                      <a:gd name="connsiteY40" fmla="*/ 563 h 28525"/>
                      <a:gd name="connsiteX41" fmla="*/ 1353 w 6934"/>
                      <a:gd name="connsiteY41" fmla="*/ 833 h 28525"/>
                      <a:gd name="connsiteX42" fmla="*/ 1082 w 6934"/>
                      <a:gd name="connsiteY42" fmla="*/ 3944 h 28525"/>
                      <a:gd name="connsiteX43" fmla="*/ 541 w 6934"/>
                      <a:gd name="connsiteY43" fmla="*/ 5026 h 28525"/>
                      <a:gd name="connsiteX44" fmla="*/ 1217 w 6934"/>
                      <a:gd name="connsiteY44" fmla="*/ 5703 h 28525"/>
                      <a:gd name="connsiteX45" fmla="*/ 1217 w 6934"/>
                      <a:gd name="connsiteY45" fmla="*/ 6379 h 28525"/>
                      <a:gd name="connsiteX46" fmla="*/ 1894 w 6934"/>
                      <a:gd name="connsiteY46" fmla="*/ 7055 h 28525"/>
                      <a:gd name="connsiteX47" fmla="*/ 2435 w 6934"/>
                      <a:gd name="connsiteY47" fmla="*/ 7190 h 28525"/>
                      <a:gd name="connsiteX48" fmla="*/ 2976 w 6934"/>
                      <a:gd name="connsiteY48" fmla="*/ 7867 h 28525"/>
                      <a:gd name="connsiteX49" fmla="*/ 3382 w 6934"/>
                      <a:gd name="connsiteY49" fmla="*/ 8137 h 28525"/>
                      <a:gd name="connsiteX50" fmla="*/ 2300 w 6934"/>
                      <a:gd name="connsiteY50" fmla="*/ 9760 h 28525"/>
                      <a:gd name="connsiteX51" fmla="*/ 1217 w 6934"/>
                      <a:gd name="connsiteY51" fmla="*/ 10301 h 28525"/>
                      <a:gd name="connsiteX52" fmla="*/ 541 w 6934"/>
                      <a:gd name="connsiteY52" fmla="*/ 11248 h 28525"/>
                      <a:gd name="connsiteX53" fmla="*/ 406 w 6934"/>
                      <a:gd name="connsiteY53" fmla="*/ 11789 h 28525"/>
                      <a:gd name="connsiteX54" fmla="*/ 541 w 6934"/>
                      <a:gd name="connsiteY54" fmla="*/ 12195 h 28525"/>
                      <a:gd name="connsiteX55" fmla="*/ 0 w 6934"/>
                      <a:gd name="connsiteY55" fmla="*/ 13006 h 28525"/>
                      <a:gd name="connsiteX56" fmla="*/ 1217 w 6934"/>
                      <a:gd name="connsiteY56" fmla="*/ 14494 h 28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6934" h="28525">
                        <a:moveTo>
                          <a:pt x="1217" y="14494"/>
                        </a:moveTo>
                        <a:cubicBezTo>
                          <a:pt x="947" y="14765"/>
                          <a:pt x="947" y="15441"/>
                          <a:pt x="947" y="15712"/>
                        </a:cubicBezTo>
                        <a:cubicBezTo>
                          <a:pt x="947" y="16118"/>
                          <a:pt x="1082" y="16388"/>
                          <a:pt x="1353" y="16659"/>
                        </a:cubicBezTo>
                        <a:cubicBezTo>
                          <a:pt x="1488" y="16794"/>
                          <a:pt x="1758" y="16794"/>
                          <a:pt x="1894" y="16929"/>
                        </a:cubicBezTo>
                        <a:cubicBezTo>
                          <a:pt x="1353" y="17335"/>
                          <a:pt x="1488" y="18011"/>
                          <a:pt x="1758" y="18688"/>
                        </a:cubicBezTo>
                        <a:cubicBezTo>
                          <a:pt x="541" y="18958"/>
                          <a:pt x="135" y="20446"/>
                          <a:pt x="1353" y="20987"/>
                        </a:cubicBezTo>
                        <a:cubicBezTo>
                          <a:pt x="947" y="21258"/>
                          <a:pt x="812" y="21799"/>
                          <a:pt x="947" y="22339"/>
                        </a:cubicBezTo>
                        <a:cubicBezTo>
                          <a:pt x="947" y="22610"/>
                          <a:pt x="1353" y="23016"/>
                          <a:pt x="1217" y="23286"/>
                        </a:cubicBezTo>
                        <a:cubicBezTo>
                          <a:pt x="1217" y="23422"/>
                          <a:pt x="812" y="23557"/>
                          <a:pt x="677" y="23828"/>
                        </a:cubicBezTo>
                        <a:cubicBezTo>
                          <a:pt x="0" y="25045"/>
                          <a:pt x="677" y="25992"/>
                          <a:pt x="1894" y="26127"/>
                        </a:cubicBezTo>
                        <a:cubicBezTo>
                          <a:pt x="1623" y="26533"/>
                          <a:pt x="1894" y="27074"/>
                          <a:pt x="2029" y="27344"/>
                        </a:cubicBezTo>
                        <a:cubicBezTo>
                          <a:pt x="2300" y="27615"/>
                          <a:pt x="2841" y="27750"/>
                          <a:pt x="3111" y="27479"/>
                        </a:cubicBezTo>
                        <a:cubicBezTo>
                          <a:pt x="3111" y="28426"/>
                          <a:pt x="4870" y="28697"/>
                          <a:pt x="5546" y="28426"/>
                        </a:cubicBezTo>
                        <a:cubicBezTo>
                          <a:pt x="6357" y="28156"/>
                          <a:pt x="6898" y="26668"/>
                          <a:pt x="6493" y="25856"/>
                        </a:cubicBezTo>
                        <a:cubicBezTo>
                          <a:pt x="6763" y="25586"/>
                          <a:pt x="7034" y="25180"/>
                          <a:pt x="6898" y="24774"/>
                        </a:cubicBezTo>
                        <a:cubicBezTo>
                          <a:pt x="6763" y="24504"/>
                          <a:pt x="6628" y="24504"/>
                          <a:pt x="6493" y="24368"/>
                        </a:cubicBezTo>
                        <a:cubicBezTo>
                          <a:pt x="6357" y="24098"/>
                          <a:pt x="6493" y="24098"/>
                          <a:pt x="6628" y="23692"/>
                        </a:cubicBezTo>
                        <a:cubicBezTo>
                          <a:pt x="6898" y="23016"/>
                          <a:pt x="6898" y="21528"/>
                          <a:pt x="6222" y="21122"/>
                        </a:cubicBezTo>
                        <a:cubicBezTo>
                          <a:pt x="6628" y="20581"/>
                          <a:pt x="6763" y="19769"/>
                          <a:pt x="6628" y="19229"/>
                        </a:cubicBezTo>
                        <a:cubicBezTo>
                          <a:pt x="6628" y="18958"/>
                          <a:pt x="6357" y="18417"/>
                          <a:pt x="5952" y="18282"/>
                        </a:cubicBezTo>
                        <a:cubicBezTo>
                          <a:pt x="6493" y="17741"/>
                          <a:pt x="5952" y="16659"/>
                          <a:pt x="5681" y="16118"/>
                        </a:cubicBezTo>
                        <a:cubicBezTo>
                          <a:pt x="5411" y="15712"/>
                          <a:pt x="5546" y="15576"/>
                          <a:pt x="5546" y="15171"/>
                        </a:cubicBezTo>
                        <a:cubicBezTo>
                          <a:pt x="5681" y="14900"/>
                          <a:pt x="5681" y="14494"/>
                          <a:pt x="5681" y="14224"/>
                        </a:cubicBezTo>
                        <a:cubicBezTo>
                          <a:pt x="5681" y="13683"/>
                          <a:pt x="5546" y="13412"/>
                          <a:pt x="5275" y="13142"/>
                        </a:cubicBezTo>
                        <a:cubicBezTo>
                          <a:pt x="5546" y="12736"/>
                          <a:pt x="5681" y="12466"/>
                          <a:pt x="5411" y="11924"/>
                        </a:cubicBezTo>
                        <a:cubicBezTo>
                          <a:pt x="5411" y="11789"/>
                          <a:pt x="5140" y="11519"/>
                          <a:pt x="5140" y="11383"/>
                        </a:cubicBezTo>
                        <a:cubicBezTo>
                          <a:pt x="5140" y="11113"/>
                          <a:pt x="5275" y="10978"/>
                          <a:pt x="5411" y="10707"/>
                        </a:cubicBezTo>
                        <a:cubicBezTo>
                          <a:pt x="5546" y="10301"/>
                          <a:pt x="5681" y="9760"/>
                          <a:pt x="5411" y="9354"/>
                        </a:cubicBezTo>
                        <a:cubicBezTo>
                          <a:pt x="5275" y="9084"/>
                          <a:pt x="5140" y="8949"/>
                          <a:pt x="5005" y="8813"/>
                        </a:cubicBezTo>
                        <a:cubicBezTo>
                          <a:pt x="4870" y="8543"/>
                          <a:pt x="4870" y="8408"/>
                          <a:pt x="4734" y="8137"/>
                        </a:cubicBezTo>
                        <a:cubicBezTo>
                          <a:pt x="5005" y="8002"/>
                          <a:pt x="5005" y="7596"/>
                          <a:pt x="4870" y="7190"/>
                        </a:cubicBezTo>
                        <a:cubicBezTo>
                          <a:pt x="4870" y="7190"/>
                          <a:pt x="4870" y="7190"/>
                          <a:pt x="4870" y="7190"/>
                        </a:cubicBezTo>
                        <a:lnTo>
                          <a:pt x="4870" y="7190"/>
                        </a:lnTo>
                        <a:cubicBezTo>
                          <a:pt x="5411" y="6920"/>
                          <a:pt x="5546" y="6108"/>
                          <a:pt x="5546" y="5567"/>
                        </a:cubicBezTo>
                        <a:cubicBezTo>
                          <a:pt x="5546" y="4891"/>
                          <a:pt x="5140" y="4079"/>
                          <a:pt x="4599" y="3809"/>
                        </a:cubicBezTo>
                        <a:cubicBezTo>
                          <a:pt x="4734" y="3403"/>
                          <a:pt x="4734" y="2997"/>
                          <a:pt x="4464" y="2591"/>
                        </a:cubicBezTo>
                        <a:cubicBezTo>
                          <a:pt x="4328" y="2456"/>
                          <a:pt x="4058" y="2050"/>
                          <a:pt x="3787" y="2050"/>
                        </a:cubicBezTo>
                        <a:cubicBezTo>
                          <a:pt x="3923" y="1374"/>
                          <a:pt x="3517" y="968"/>
                          <a:pt x="2976" y="698"/>
                        </a:cubicBezTo>
                        <a:cubicBezTo>
                          <a:pt x="3111" y="427"/>
                          <a:pt x="3111" y="-114"/>
                          <a:pt x="2570" y="21"/>
                        </a:cubicBezTo>
                        <a:cubicBezTo>
                          <a:pt x="2300" y="21"/>
                          <a:pt x="2164" y="292"/>
                          <a:pt x="2164" y="427"/>
                        </a:cubicBezTo>
                        <a:cubicBezTo>
                          <a:pt x="2164" y="427"/>
                          <a:pt x="2164" y="563"/>
                          <a:pt x="2164" y="563"/>
                        </a:cubicBezTo>
                        <a:cubicBezTo>
                          <a:pt x="1894" y="563"/>
                          <a:pt x="1623" y="698"/>
                          <a:pt x="1353" y="833"/>
                        </a:cubicBezTo>
                        <a:cubicBezTo>
                          <a:pt x="677" y="1374"/>
                          <a:pt x="406" y="3268"/>
                          <a:pt x="1082" y="3944"/>
                        </a:cubicBezTo>
                        <a:cubicBezTo>
                          <a:pt x="677" y="4079"/>
                          <a:pt x="541" y="4756"/>
                          <a:pt x="541" y="5026"/>
                        </a:cubicBezTo>
                        <a:cubicBezTo>
                          <a:pt x="541" y="5297"/>
                          <a:pt x="812" y="5703"/>
                          <a:pt x="1217" y="5703"/>
                        </a:cubicBezTo>
                        <a:cubicBezTo>
                          <a:pt x="1217" y="5973"/>
                          <a:pt x="1217" y="6108"/>
                          <a:pt x="1217" y="6379"/>
                        </a:cubicBezTo>
                        <a:cubicBezTo>
                          <a:pt x="1353" y="6649"/>
                          <a:pt x="1488" y="6920"/>
                          <a:pt x="1894" y="7055"/>
                        </a:cubicBezTo>
                        <a:cubicBezTo>
                          <a:pt x="2029" y="7055"/>
                          <a:pt x="2300" y="7055"/>
                          <a:pt x="2435" y="7190"/>
                        </a:cubicBezTo>
                        <a:cubicBezTo>
                          <a:pt x="2841" y="7326"/>
                          <a:pt x="2841" y="7461"/>
                          <a:pt x="2976" y="7867"/>
                        </a:cubicBezTo>
                        <a:cubicBezTo>
                          <a:pt x="3111" y="8002"/>
                          <a:pt x="3247" y="8137"/>
                          <a:pt x="3382" y="8137"/>
                        </a:cubicBezTo>
                        <a:cubicBezTo>
                          <a:pt x="2705" y="8408"/>
                          <a:pt x="2570" y="9084"/>
                          <a:pt x="2300" y="9760"/>
                        </a:cubicBezTo>
                        <a:cubicBezTo>
                          <a:pt x="2029" y="10301"/>
                          <a:pt x="1623" y="10166"/>
                          <a:pt x="1217" y="10301"/>
                        </a:cubicBezTo>
                        <a:cubicBezTo>
                          <a:pt x="812" y="10572"/>
                          <a:pt x="677" y="10842"/>
                          <a:pt x="541" y="11248"/>
                        </a:cubicBezTo>
                        <a:cubicBezTo>
                          <a:pt x="541" y="11383"/>
                          <a:pt x="406" y="11654"/>
                          <a:pt x="406" y="11789"/>
                        </a:cubicBezTo>
                        <a:cubicBezTo>
                          <a:pt x="406" y="11789"/>
                          <a:pt x="541" y="12195"/>
                          <a:pt x="541" y="12195"/>
                        </a:cubicBezTo>
                        <a:cubicBezTo>
                          <a:pt x="541" y="12466"/>
                          <a:pt x="135" y="12601"/>
                          <a:pt x="0" y="13006"/>
                        </a:cubicBezTo>
                        <a:cubicBezTo>
                          <a:pt x="0" y="13953"/>
                          <a:pt x="541" y="14359"/>
                          <a:pt x="1217" y="144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7" name="Freeform: Shape 6285">
                    <a:extLst>
                      <a:ext uri="{FF2B5EF4-FFF2-40B4-BE49-F238E27FC236}">
                        <a16:creationId xmlns:a16="http://schemas.microsoft.com/office/drawing/2014/main" id="{A712A3C3-D5A3-9FFF-3582-9CB4435CACDC}"/>
                      </a:ext>
                    </a:extLst>
                  </p:cNvPr>
                  <p:cNvSpPr/>
                  <p:nvPr/>
                </p:nvSpPr>
                <p:spPr>
                  <a:xfrm>
                    <a:off x="7788284" y="5226340"/>
                    <a:ext cx="1307" cy="1656"/>
                  </a:xfrm>
                  <a:custGeom>
                    <a:avLst/>
                    <a:gdLst>
                      <a:gd name="connsiteX0" fmla="*/ 1116 w 1307"/>
                      <a:gd name="connsiteY0" fmla="*/ 1488 h 1656"/>
                      <a:gd name="connsiteX1" fmla="*/ 1252 w 1307"/>
                      <a:gd name="connsiteY1" fmla="*/ 812 h 1656"/>
                      <a:gd name="connsiteX2" fmla="*/ 1252 w 1307"/>
                      <a:gd name="connsiteY2" fmla="*/ 677 h 1656"/>
                      <a:gd name="connsiteX3" fmla="*/ 1252 w 1307"/>
                      <a:gd name="connsiteY3" fmla="*/ 406 h 1656"/>
                      <a:gd name="connsiteX4" fmla="*/ 711 w 1307"/>
                      <a:gd name="connsiteY4" fmla="*/ 0 h 1656"/>
                      <a:gd name="connsiteX5" fmla="*/ 35 w 1307"/>
                      <a:gd name="connsiteY5" fmla="*/ 1082 h 1656"/>
                      <a:gd name="connsiteX6" fmla="*/ 1116 w 1307"/>
                      <a:gd name="connsiteY6" fmla="*/ 1488 h 1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656">
                        <a:moveTo>
                          <a:pt x="1116" y="1488"/>
                        </a:moveTo>
                        <a:cubicBezTo>
                          <a:pt x="1252" y="1353"/>
                          <a:pt x="1387" y="1082"/>
                          <a:pt x="1252" y="812"/>
                        </a:cubicBezTo>
                        <a:cubicBezTo>
                          <a:pt x="1252" y="812"/>
                          <a:pt x="1252" y="677"/>
                          <a:pt x="1252" y="677"/>
                        </a:cubicBezTo>
                        <a:cubicBezTo>
                          <a:pt x="1252" y="541"/>
                          <a:pt x="1252" y="541"/>
                          <a:pt x="1252" y="406"/>
                        </a:cubicBezTo>
                        <a:cubicBezTo>
                          <a:pt x="1116" y="271"/>
                          <a:pt x="981" y="0"/>
                          <a:pt x="711" y="0"/>
                        </a:cubicBezTo>
                        <a:cubicBezTo>
                          <a:pt x="170" y="0"/>
                          <a:pt x="-101" y="677"/>
                          <a:pt x="35" y="1082"/>
                        </a:cubicBezTo>
                        <a:cubicBezTo>
                          <a:pt x="170" y="1488"/>
                          <a:pt x="711" y="1894"/>
                          <a:pt x="1116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8" name="Freeform: Shape 6286">
                    <a:extLst>
                      <a:ext uri="{FF2B5EF4-FFF2-40B4-BE49-F238E27FC236}">
                        <a16:creationId xmlns:a16="http://schemas.microsoft.com/office/drawing/2014/main" id="{62D815D3-D8A0-2B40-8337-EF603192E670}"/>
                      </a:ext>
                    </a:extLst>
                  </p:cNvPr>
                  <p:cNvSpPr/>
                  <p:nvPr/>
                </p:nvSpPr>
                <p:spPr>
                  <a:xfrm>
                    <a:off x="7785207" y="5244128"/>
                    <a:ext cx="3095" cy="3536"/>
                  </a:xfrm>
                  <a:custGeom>
                    <a:avLst/>
                    <a:gdLst>
                      <a:gd name="connsiteX0" fmla="*/ 947 w 3095"/>
                      <a:gd name="connsiteY0" fmla="*/ 2095 h 3536"/>
                      <a:gd name="connsiteX1" fmla="*/ 1217 w 3095"/>
                      <a:gd name="connsiteY1" fmla="*/ 2907 h 3536"/>
                      <a:gd name="connsiteX2" fmla="*/ 1758 w 3095"/>
                      <a:gd name="connsiteY2" fmla="*/ 3448 h 3536"/>
                      <a:gd name="connsiteX3" fmla="*/ 2976 w 3095"/>
                      <a:gd name="connsiteY3" fmla="*/ 2095 h 3536"/>
                      <a:gd name="connsiteX4" fmla="*/ 2840 w 3095"/>
                      <a:gd name="connsiteY4" fmla="*/ 1554 h 3536"/>
                      <a:gd name="connsiteX5" fmla="*/ 2570 w 3095"/>
                      <a:gd name="connsiteY5" fmla="*/ 1419 h 3536"/>
                      <a:gd name="connsiteX6" fmla="*/ 2435 w 3095"/>
                      <a:gd name="connsiteY6" fmla="*/ 1419 h 3536"/>
                      <a:gd name="connsiteX7" fmla="*/ 2300 w 3095"/>
                      <a:gd name="connsiteY7" fmla="*/ 1283 h 3536"/>
                      <a:gd name="connsiteX8" fmla="*/ 2029 w 3095"/>
                      <a:gd name="connsiteY8" fmla="*/ 472 h 3536"/>
                      <a:gd name="connsiteX9" fmla="*/ 0 w 3095"/>
                      <a:gd name="connsiteY9" fmla="*/ 1013 h 3536"/>
                      <a:gd name="connsiteX10" fmla="*/ 135 w 3095"/>
                      <a:gd name="connsiteY10" fmla="*/ 1554 h 3536"/>
                      <a:gd name="connsiteX11" fmla="*/ 947 w 3095"/>
                      <a:gd name="connsiteY11" fmla="*/ 2095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95" h="3536">
                        <a:moveTo>
                          <a:pt x="947" y="2095"/>
                        </a:moveTo>
                        <a:cubicBezTo>
                          <a:pt x="1082" y="2365"/>
                          <a:pt x="1082" y="2636"/>
                          <a:pt x="1217" y="2907"/>
                        </a:cubicBezTo>
                        <a:cubicBezTo>
                          <a:pt x="1353" y="3177"/>
                          <a:pt x="1623" y="3312"/>
                          <a:pt x="1758" y="3448"/>
                        </a:cubicBezTo>
                        <a:cubicBezTo>
                          <a:pt x="2705" y="3853"/>
                          <a:pt x="3382" y="2772"/>
                          <a:pt x="2976" y="2095"/>
                        </a:cubicBezTo>
                        <a:cubicBezTo>
                          <a:pt x="2976" y="1960"/>
                          <a:pt x="2976" y="1689"/>
                          <a:pt x="2840" y="1554"/>
                        </a:cubicBezTo>
                        <a:cubicBezTo>
                          <a:pt x="2705" y="1419"/>
                          <a:pt x="2705" y="1419"/>
                          <a:pt x="2570" y="1419"/>
                        </a:cubicBezTo>
                        <a:cubicBezTo>
                          <a:pt x="2570" y="1419"/>
                          <a:pt x="2435" y="1419"/>
                          <a:pt x="2435" y="1419"/>
                        </a:cubicBezTo>
                        <a:cubicBezTo>
                          <a:pt x="2300" y="1419"/>
                          <a:pt x="2164" y="1419"/>
                          <a:pt x="2300" y="1283"/>
                        </a:cubicBezTo>
                        <a:cubicBezTo>
                          <a:pt x="2164" y="1013"/>
                          <a:pt x="2164" y="742"/>
                          <a:pt x="2029" y="472"/>
                        </a:cubicBezTo>
                        <a:cubicBezTo>
                          <a:pt x="1353" y="-340"/>
                          <a:pt x="0" y="-69"/>
                          <a:pt x="0" y="1013"/>
                        </a:cubicBezTo>
                        <a:cubicBezTo>
                          <a:pt x="0" y="1148"/>
                          <a:pt x="135" y="1419"/>
                          <a:pt x="135" y="1554"/>
                        </a:cubicBezTo>
                        <a:cubicBezTo>
                          <a:pt x="541" y="1825"/>
                          <a:pt x="812" y="1825"/>
                          <a:pt x="947" y="209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9" name="Freeform: Shape 6287">
                    <a:extLst>
                      <a:ext uri="{FF2B5EF4-FFF2-40B4-BE49-F238E27FC236}">
                        <a16:creationId xmlns:a16="http://schemas.microsoft.com/office/drawing/2014/main" id="{FCADC044-1385-F4EF-3636-88EB172A2948}"/>
                      </a:ext>
                    </a:extLst>
                  </p:cNvPr>
                  <p:cNvSpPr/>
                  <p:nvPr/>
                </p:nvSpPr>
                <p:spPr>
                  <a:xfrm>
                    <a:off x="7786200" y="5246714"/>
                    <a:ext cx="11011" cy="26127"/>
                  </a:xfrm>
                  <a:custGeom>
                    <a:avLst/>
                    <a:gdLst>
                      <a:gd name="connsiteX0" fmla="*/ 7258 w 11011"/>
                      <a:gd name="connsiteY0" fmla="*/ 2350 h 26127"/>
                      <a:gd name="connsiteX1" fmla="*/ 6852 w 11011"/>
                      <a:gd name="connsiteY1" fmla="*/ 1944 h 26127"/>
                      <a:gd name="connsiteX2" fmla="*/ 5905 w 11011"/>
                      <a:gd name="connsiteY2" fmla="*/ 1538 h 26127"/>
                      <a:gd name="connsiteX3" fmla="*/ 4282 w 11011"/>
                      <a:gd name="connsiteY3" fmla="*/ 51 h 26127"/>
                      <a:gd name="connsiteX4" fmla="*/ 2929 w 11011"/>
                      <a:gd name="connsiteY4" fmla="*/ 457 h 26127"/>
                      <a:gd name="connsiteX5" fmla="*/ 2659 w 11011"/>
                      <a:gd name="connsiteY5" fmla="*/ 1403 h 26127"/>
                      <a:gd name="connsiteX6" fmla="*/ 224 w 11011"/>
                      <a:gd name="connsiteY6" fmla="*/ 1944 h 26127"/>
                      <a:gd name="connsiteX7" fmla="*/ 89 w 11011"/>
                      <a:gd name="connsiteY7" fmla="*/ 3297 h 26127"/>
                      <a:gd name="connsiteX8" fmla="*/ 1171 w 11011"/>
                      <a:gd name="connsiteY8" fmla="*/ 4108 h 26127"/>
                      <a:gd name="connsiteX9" fmla="*/ 2929 w 11011"/>
                      <a:gd name="connsiteY9" fmla="*/ 5732 h 26127"/>
                      <a:gd name="connsiteX10" fmla="*/ 2794 w 11011"/>
                      <a:gd name="connsiteY10" fmla="*/ 6273 h 26127"/>
                      <a:gd name="connsiteX11" fmla="*/ 1712 w 11011"/>
                      <a:gd name="connsiteY11" fmla="*/ 6273 h 26127"/>
                      <a:gd name="connsiteX12" fmla="*/ 1306 w 11011"/>
                      <a:gd name="connsiteY12" fmla="*/ 7625 h 26127"/>
                      <a:gd name="connsiteX13" fmla="*/ 2388 w 11011"/>
                      <a:gd name="connsiteY13" fmla="*/ 8167 h 26127"/>
                      <a:gd name="connsiteX14" fmla="*/ 3471 w 11011"/>
                      <a:gd name="connsiteY14" fmla="*/ 7625 h 26127"/>
                      <a:gd name="connsiteX15" fmla="*/ 4823 w 11011"/>
                      <a:gd name="connsiteY15" fmla="*/ 7896 h 26127"/>
                      <a:gd name="connsiteX16" fmla="*/ 4823 w 11011"/>
                      <a:gd name="connsiteY16" fmla="*/ 8302 h 26127"/>
                      <a:gd name="connsiteX17" fmla="*/ 4823 w 11011"/>
                      <a:gd name="connsiteY17" fmla="*/ 8572 h 26127"/>
                      <a:gd name="connsiteX18" fmla="*/ 2929 w 11011"/>
                      <a:gd name="connsiteY18" fmla="*/ 9113 h 26127"/>
                      <a:gd name="connsiteX19" fmla="*/ 3200 w 11011"/>
                      <a:gd name="connsiteY19" fmla="*/ 11142 h 26127"/>
                      <a:gd name="connsiteX20" fmla="*/ 3065 w 11011"/>
                      <a:gd name="connsiteY20" fmla="*/ 12224 h 26127"/>
                      <a:gd name="connsiteX21" fmla="*/ 3741 w 11011"/>
                      <a:gd name="connsiteY21" fmla="*/ 12900 h 26127"/>
                      <a:gd name="connsiteX22" fmla="*/ 4282 w 11011"/>
                      <a:gd name="connsiteY22" fmla="*/ 13036 h 26127"/>
                      <a:gd name="connsiteX23" fmla="*/ 4417 w 11011"/>
                      <a:gd name="connsiteY23" fmla="*/ 14794 h 26127"/>
                      <a:gd name="connsiteX24" fmla="*/ 3605 w 11011"/>
                      <a:gd name="connsiteY24" fmla="*/ 16012 h 26127"/>
                      <a:gd name="connsiteX25" fmla="*/ 4147 w 11011"/>
                      <a:gd name="connsiteY25" fmla="*/ 17094 h 26127"/>
                      <a:gd name="connsiteX26" fmla="*/ 4147 w 11011"/>
                      <a:gd name="connsiteY26" fmla="*/ 17905 h 26127"/>
                      <a:gd name="connsiteX27" fmla="*/ 4417 w 11011"/>
                      <a:gd name="connsiteY27" fmla="*/ 18446 h 26127"/>
                      <a:gd name="connsiteX28" fmla="*/ 3876 w 11011"/>
                      <a:gd name="connsiteY28" fmla="*/ 18987 h 26127"/>
                      <a:gd name="connsiteX29" fmla="*/ 3876 w 11011"/>
                      <a:gd name="connsiteY29" fmla="*/ 20475 h 26127"/>
                      <a:gd name="connsiteX30" fmla="*/ 5229 w 11011"/>
                      <a:gd name="connsiteY30" fmla="*/ 21557 h 26127"/>
                      <a:gd name="connsiteX31" fmla="*/ 5229 w 11011"/>
                      <a:gd name="connsiteY31" fmla="*/ 22369 h 26127"/>
                      <a:gd name="connsiteX32" fmla="*/ 5634 w 11011"/>
                      <a:gd name="connsiteY32" fmla="*/ 22910 h 26127"/>
                      <a:gd name="connsiteX33" fmla="*/ 6175 w 11011"/>
                      <a:gd name="connsiteY33" fmla="*/ 23045 h 26127"/>
                      <a:gd name="connsiteX34" fmla="*/ 7258 w 11011"/>
                      <a:gd name="connsiteY34" fmla="*/ 23992 h 26127"/>
                      <a:gd name="connsiteX35" fmla="*/ 8204 w 11011"/>
                      <a:gd name="connsiteY35" fmla="*/ 23857 h 26127"/>
                      <a:gd name="connsiteX36" fmla="*/ 9151 w 11011"/>
                      <a:gd name="connsiteY36" fmla="*/ 24803 h 26127"/>
                      <a:gd name="connsiteX37" fmla="*/ 9557 w 11011"/>
                      <a:gd name="connsiteY37" fmla="*/ 26021 h 26127"/>
                      <a:gd name="connsiteX38" fmla="*/ 10910 w 11011"/>
                      <a:gd name="connsiteY38" fmla="*/ 25480 h 26127"/>
                      <a:gd name="connsiteX39" fmla="*/ 10910 w 11011"/>
                      <a:gd name="connsiteY39" fmla="*/ 24803 h 26127"/>
                      <a:gd name="connsiteX40" fmla="*/ 10504 w 11011"/>
                      <a:gd name="connsiteY40" fmla="*/ 24398 h 26127"/>
                      <a:gd name="connsiteX41" fmla="*/ 10369 w 11011"/>
                      <a:gd name="connsiteY41" fmla="*/ 23180 h 26127"/>
                      <a:gd name="connsiteX42" fmla="*/ 9828 w 11011"/>
                      <a:gd name="connsiteY42" fmla="*/ 22098 h 26127"/>
                      <a:gd name="connsiteX43" fmla="*/ 10774 w 11011"/>
                      <a:gd name="connsiteY43" fmla="*/ 20475 h 26127"/>
                      <a:gd name="connsiteX44" fmla="*/ 10774 w 11011"/>
                      <a:gd name="connsiteY44" fmla="*/ 20475 h 26127"/>
                      <a:gd name="connsiteX45" fmla="*/ 10910 w 11011"/>
                      <a:gd name="connsiteY45" fmla="*/ 19393 h 26127"/>
                      <a:gd name="connsiteX46" fmla="*/ 9963 w 11011"/>
                      <a:gd name="connsiteY46" fmla="*/ 18040 h 26127"/>
                      <a:gd name="connsiteX47" fmla="*/ 9963 w 11011"/>
                      <a:gd name="connsiteY47" fmla="*/ 18040 h 26127"/>
                      <a:gd name="connsiteX48" fmla="*/ 9692 w 11011"/>
                      <a:gd name="connsiteY48" fmla="*/ 14794 h 26127"/>
                      <a:gd name="connsiteX49" fmla="*/ 10098 w 11011"/>
                      <a:gd name="connsiteY49" fmla="*/ 12224 h 26127"/>
                      <a:gd name="connsiteX50" fmla="*/ 10098 w 11011"/>
                      <a:gd name="connsiteY50" fmla="*/ 12224 h 26127"/>
                      <a:gd name="connsiteX51" fmla="*/ 9557 w 11011"/>
                      <a:gd name="connsiteY51" fmla="*/ 10195 h 26127"/>
                      <a:gd name="connsiteX52" fmla="*/ 9016 w 11011"/>
                      <a:gd name="connsiteY52" fmla="*/ 8978 h 26127"/>
                      <a:gd name="connsiteX53" fmla="*/ 9287 w 11011"/>
                      <a:gd name="connsiteY53" fmla="*/ 7355 h 26127"/>
                      <a:gd name="connsiteX54" fmla="*/ 8340 w 11011"/>
                      <a:gd name="connsiteY54" fmla="*/ 6137 h 26127"/>
                      <a:gd name="connsiteX55" fmla="*/ 9422 w 11011"/>
                      <a:gd name="connsiteY55" fmla="*/ 4785 h 26127"/>
                      <a:gd name="connsiteX56" fmla="*/ 8745 w 11011"/>
                      <a:gd name="connsiteY56" fmla="*/ 3432 h 26127"/>
                      <a:gd name="connsiteX57" fmla="*/ 8881 w 11011"/>
                      <a:gd name="connsiteY57" fmla="*/ 2621 h 26127"/>
                      <a:gd name="connsiteX58" fmla="*/ 8340 w 11011"/>
                      <a:gd name="connsiteY58" fmla="*/ 1538 h 26127"/>
                      <a:gd name="connsiteX59" fmla="*/ 7258 w 11011"/>
                      <a:gd name="connsiteY59" fmla="*/ 2350 h 26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1011" h="26127">
                        <a:moveTo>
                          <a:pt x="7258" y="2350"/>
                        </a:moveTo>
                        <a:cubicBezTo>
                          <a:pt x="7122" y="2215"/>
                          <a:pt x="6987" y="2080"/>
                          <a:pt x="6852" y="1944"/>
                        </a:cubicBezTo>
                        <a:cubicBezTo>
                          <a:pt x="6581" y="1809"/>
                          <a:pt x="6175" y="1538"/>
                          <a:pt x="5905" y="1538"/>
                        </a:cubicBezTo>
                        <a:cubicBezTo>
                          <a:pt x="5905" y="727"/>
                          <a:pt x="5094" y="186"/>
                          <a:pt x="4282" y="51"/>
                        </a:cubicBezTo>
                        <a:cubicBezTo>
                          <a:pt x="3741" y="-85"/>
                          <a:pt x="3335" y="51"/>
                          <a:pt x="2929" y="457"/>
                        </a:cubicBezTo>
                        <a:cubicBezTo>
                          <a:pt x="2794" y="727"/>
                          <a:pt x="2659" y="998"/>
                          <a:pt x="2659" y="1403"/>
                        </a:cubicBezTo>
                        <a:cubicBezTo>
                          <a:pt x="1847" y="1133"/>
                          <a:pt x="765" y="1268"/>
                          <a:pt x="224" y="1944"/>
                        </a:cubicBezTo>
                        <a:cubicBezTo>
                          <a:pt x="-46" y="2350"/>
                          <a:pt x="-46" y="2891"/>
                          <a:pt x="89" y="3297"/>
                        </a:cubicBezTo>
                        <a:cubicBezTo>
                          <a:pt x="224" y="3703"/>
                          <a:pt x="765" y="3838"/>
                          <a:pt x="1171" y="4108"/>
                        </a:cubicBezTo>
                        <a:cubicBezTo>
                          <a:pt x="900" y="5191"/>
                          <a:pt x="1847" y="6002"/>
                          <a:pt x="2929" y="5732"/>
                        </a:cubicBezTo>
                        <a:cubicBezTo>
                          <a:pt x="2794" y="5867"/>
                          <a:pt x="2794" y="6137"/>
                          <a:pt x="2794" y="6273"/>
                        </a:cubicBezTo>
                        <a:cubicBezTo>
                          <a:pt x="2524" y="6137"/>
                          <a:pt x="1982" y="6137"/>
                          <a:pt x="1712" y="6273"/>
                        </a:cubicBezTo>
                        <a:cubicBezTo>
                          <a:pt x="1171" y="6543"/>
                          <a:pt x="1171" y="7220"/>
                          <a:pt x="1306" y="7625"/>
                        </a:cubicBezTo>
                        <a:cubicBezTo>
                          <a:pt x="1441" y="8031"/>
                          <a:pt x="1847" y="8167"/>
                          <a:pt x="2388" y="8167"/>
                        </a:cubicBezTo>
                        <a:cubicBezTo>
                          <a:pt x="2659" y="8031"/>
                          <a:pt x="3200" y="7896"/>
                          <a:pt x="3471" y="7625"/>
                        </a:cubicBezTo>
                        <a:cubicBezTo>
                          <a:pt x="3605" y="8031"/>
                          <a:pt x="4417" y="8031"/>
                          <a:pt x="4823" y="7896"/>
                        </a:cubicBezTo>
                        <a:cubicBezTo>
                          <a:pt x="4823" y="8031"/>
                          <a:pt x="4823" y="8167"/>
                          <a:pt x="4823" y="8302"/>
                        </a:cubicBezTo>
                        <a:cubicBezTo>
                          <a:pt x="4823" y="8437"/>
                          <a:pt x="4823" y="8437"/>
                          <a:pt x="4823" y="8572"/>
                        </a:cubicBezTo>
                        <a:cubicBezTo>
                          <a:pt x="4282" y="8302"/>
                          <a:pt x="3335" y="8707"/>
                          <a:pt x="2929" y="9113"/>
                        </a:cubicBezTo>
                        <a:cubicBezTo>
                          <a:pt x="2253" y="9654"/>
                          <a:pt x="2388" y="10737"/>
                          <a:pt x="3200" y="11142"/>
                        </a:cubicBezTo>
                        <a:cubicBezTo>
                          <a:pt x="2929" y="11413"/>
                          <a:pt x="2929" y="11954"/>
                          <a:pt x="3065" y="12224"/>
                        </a:cubicBezTo>
                        <a:cubicBezTo>
                          <a:pt x="3200" y="12495"/>
                          <a:pt x="3471" y="12765"/>
                          <a:pt x="3741" y="12900"/>
                        </a:cubicBezTo>
                        <a:cubicBezTo>
                          <a:pt x="3876" y="12900"/>
                          <a:pt x="4011" y="13036"/>
                          <a:pt x="4282" y="13036"/>
                        </a:cubicBezTo>
                        <a:cubicBezTo>
                          <a:pt x="4011" y="13442"/>
                          <a:pt x="4282" y="14253"/>
                          <a:pt x="4417" y="14794"/>
                        </a:cubicBezTo>
                        <a:cubicBezTo>
                          <a:pt x="3876" y="15065"/>
                          <a:pt x="3741" y="15470"/>
                          <a:pt x="3605" y="16012"/>
                        </a:cubicBezTo>
                        <a:cubicBezTo>
                          <a:pt x="3605" y="16553"/>
                          <a:pt x="3741" y="16958"/>
                          <a:pt x="4147" y="17094"/>
                        </a:cubicBezTo>
                        <a:cubicBezTo>
                          <a:pt x="4011" y="17364"/>
                          <a:pt x="4147" y="17635"/>
                          <a:pt x="4147" y="17905"/>
                        </a:cubicBezTo>
                        <a:cubicBezTo>
                          <a:pt x="4147" y="18040"/>
                          <a:pt x="4282" y="18311"/>
                          <a:pt x="4417" y="18446"/>
                        </a:cubicBezTo>
                        <a:cubicBezTo>
                          <a:pt x="4147" y="18582"/>
                          <a:pt x="4011" y="18852"/>
                          <a:pt x="3876" y="18987"/>
                        </a:cubicBezTo>
                        <a:cubicBezTo>
                          <a:pt x="3605" y="19393"/>
                          <a:pt x="3605" y="19934"/>
                          <a:pt x="3876" y="20475"/>
                        </a:cubicBezTo>
                        <a:cubicBezTo>
                          <a:pt x="4011" y="21016"/>
                          <a:pt x="4552" y="21557"/>
                          <a:pt x="5229" y="21557"/>
                        </a:cubicBezTo>
                        <a:cubicBezTo>
                          <a:pt x="5094" y="21828"/>
                          <a:pt x="5094" y="22098"/>
                          <a:pt x="5229" y="22369"/>
                        </a:cubicBezTo>
                        <a:cubicBezTo>
                          <a:pt x="5229" y="22639"/>
                          <a:pt x="5364" y="22775"/>
                          <a:pt x="5634" y="22910"/>
                        </a:cubicBezTo>
                        <a:cubicBezTo>
                          <a:pt x="5905" y="23045"/>
                          <a:pt x="6040" y="23045"/>
                          <a:pt x="6175" y="23045"/>
                        </a:cubicBezTo>
                        <a:cubicBezTo>
                          <a:pt x="6581" y="23180"/>
                          <a:pt x="6717" y="23857"/>
                          <a:pt x="7258" y="23992"/>
                        </a:cubicBezTo>
                        <a:cubicBezTo>
                          <a:pt x="7528" y="24127"/>
                          <a:pt x="7934" y="23992"/>
                          <a:pt x="8204" y="23857"/>
                        </a:cubicBezTo>
                        <a:cubicBezTo>
                          <a:pt x="8340" y="24263"/>
                          <a:pt x="8881" y="24668"/>
                          <a:pt x="9151" y="24803"/>
                        </a:cubicBezTo>
                        <a:cubicBezTo>
                          <a:pt x="9016" y="25209"/>
                          <a:pt x="9016" y="25750"/>
                          <a:pt x="9557" y="26021"/>
                        </a:cubicBezTo>
                        <a:cubicBezTo>
                          <a:pt x="10098" y="26292"/>
                          <a:pt x="10639" y="26021"/>
                          <a:pt x="10910" y="25480"/>
                        </a:cubicBezTo>
                        <a:cubicBezTo>
                          <a:pt x="11045" y="25209"/>
                          <a:pt x="11045" y="24939"/>
                          <a:pt x="10910" y="24803"/>
                        </a:cubicBezTo>
                        <a:cubicBezTo>
                          <a:pt x="10774" y="24668"/>
                          <a:pt x="10639" y="24533"/>
                          <a:pt x="10504" y="24398"/>
                        </a:cubicBezTo>
                        <a:cubicBezTo>
                          <a:pt x="10234" y="23992"/>
                          <a:pt x="10369" y="23586"/>
                          <a:pt x="10369" y="23180"/>
                        </a:cubicBezTo>
                        <a:cubicBezTo>
                          <a:pt x="10234" y="22775"/>
                          <a:pt x="9963" y="22369"/>
                          <a:pt x="9828" y="22098"/>
                        </a:cubicBezTo>
                        <a:cubicBezTo>
                          <a:pt x="10369" y="21963"/>
                          <a:pt x="11180" y="21016"/>
                          <a:pt x="10774" y="20475"/>
                        </a:cubicBezTo>
                        <a:cubicBezTo>
                          <a:pt x="10774" y="20475"/>
                          <a:pt x="10774" y="20475"/>
                          <a:pt x="10774" y="20475"/>
                        </a:cubicBezTo>
                        <a:cubicBezTo>
                          <a:pt x="10910" y="20205"/>
                          <a:pt x="10910" y="19663"/>
                          <a:pt x="10910" y="19393"/>
                        </a:cubicBezTo>
                        <a:cubicBezTo>
                          <a:pt x="10910" y="18852"/>
                          <a:pt x="10504" y="18311"/>
                          <a:pt x="9963" y="18040"/>
                        </a:cubicBezTo>
                        <a:cubicBezTo>
                          <a:pt x="9963" y="18040"/>
                          <a:pt x="9963" y="18040"/>
                          <a:pt x="9963" y="18040"/>
                        </a:cubicBezTo>
                        <a:cubicBezTo>
                          <a:pt x="10774" y="17094"/>
                          <a:pt x="10639" y="15470"/>
                          <a:pt x="9692" y="14794"/>
                        </a:cubicBezTo>
                        <a:cubicBezTo>
                          <a:pt x="10234" y="14118"/>
                          <a:pt x="10639" y="13036"/>
                          <a:pt x="10098" y="12224"/>
                        </a:cubicBezTo>
                        <a:cubicBezTo>
                          <a:pt x="10098" y="12224"/>
                          <a:pt x="10098" y="12224"/>
                          <a:pt x="10098" y="12224"/>
                        </a:cubicBezTo>
                        <a:cubicBezTo>
                          <a:pt x="10774" y="11683"/>
                          <a:pt x="10234" y="10466"/>
                          <a:pt x="9557" y="10195"/>
                        </a:cubicBezTo>
                        <a:cubicBezTo>
                          <a:pt x="9692" y="9654"/>
                          <a:pt x="9557" y="8978"/>
                          <a:pt x="9016" y="8978"/>
                        </a:cubicBezTo>
                        <a:cubicBezTo>
                          <a:pt x="9422" y="8572"/>
                          <a:pt x="9422" y="7761"/>
                          <a:pt x="9287" y="7355"/>
                        </a:cubicBezTo>
                        <a:cubicBezTo>
                          <a:pt x="9287" y="6949"/>
                          <a:pt x="8881" y="6273"/>
                          <a:pt x="8340" y="6137"/>
                        </a:cubicBezTo>
                        <a:cubicBezTo>
                          <a:pt x="8745" y="5867"/>
                          <a:pt x="9287" y="5326"/>
                          <a:pt x="9422" y="4785"/>
                        </a:cubicBezTo>
                        <a:cubicBezTo>
                          <a:pt x="9557" y="4244"/>
                          <a:pt x="9287" y="3568"/>
                          <a:pt x="8745" y="3432"/>
                        </a:cubicBezTo>
                        <a:cubicBezTo>
                          <a:pt x="8881" y="3162"/>
                          <a:pt x="8881" y="2891"/>
                          <a:pt x="8881" y="2621"/>
                        </a:cubicBezTo>
                        <a:cubicBezTo>
                          <a:pt x="8881" y="2215"/>
                          <a:pt x="8745" y="1674"/>
                          <a:pt x="8340" y="1538"/>
                        </a:cubicBezTo>
                        <a:cubicBezTo>
                          <a:pt x="7934" y="1538"/>
                          <a:pt x="7393" y="1944"/>
                          <a:pt x="7258" y="23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0" name="Freeform: Shape 6288">
                    <a:extLst>
                      <a:ext uri="{FF2B5EF4-FFF2-40B4-BE49-F238E27FC236}">
                        <a16:creationId xmlns:a16="http://schemas.microsoft.com/office/drawing/2014/main" id="{E8F527A6-E0D5-8058-3492-90FDC638C5AB}"/>
                      </a:ext>
                    </a:extLst>
                  </p:cNvPr>
                  <p:cNvSpPr/>
                  <p:nvPr/>
                </p:nvSpPr>
                <p:spPr>
                  <a:xfrm>
                    <a:off x="7785464" y="5254649"/>
                    <a:ext cx="3594" cy="5241"/>
                  </a:xfrm>
                  <a:custGeom>
                    <a:avLst/>
                    <a:gdLst>
                      <a:gd name="connsiteX0" fmla="*/ 284 w 3594"/>
                      <a:gd name="connsiteY0" fmla="*/ 3748 h 5241"/>
                      <a:gd name="connsiteX1" fmla="*/ 960 w 3594"/>
                      <a:gd name="connsiteY1" fmla="*/ 4424 h 5241"/>
                      <a:gd name="connsiteX2" fmla="*/ 1231 w 3594"/>
                      <a:gd name="connsiteY2" fmla="*/ 4830 h 5241"/>
                      <a:gd name="connsiteX3" fmla="*/ 2989 w 3594"/>
                      <a:gd name="connsiteY3" fmla="*/ 5101 h 5241"/>
                      <a:gd name="connsiteX4" fmla="*/ 2718 w 3594"/>
                      <a:gd name="connsiteY4" fmla="*/ 3207 h 5241"/>
                      <a:gd name="connsiteX5" fmla="*/ 2989 w 3594"/>
                      <a:gd name="connsiteY5" fmla="*/ 1584 h 5241"/>
                      <a:gd name="connsiteX6" fmla="*/ 2042 w 3594"/>
                      <a:gd name="connsiteY6" fmla="*/ 907 h 5241"/>
                      <a:gd name="connsiteX7" fmla="*/ 148 w 3594"/>
                      <a:gd name="connsiteY7" fmla="*/ 502 h 5241"/>
                      <a:gd name="connsiteX8" fmla="*/ 419 w 3594"/>
                      <a:gd name="connsiteY8" fmla="*/ 1989 h 5241"/>
                      <a:gd name="connsiteX9" fmla="*/ 284 w 3594"/>
                      <a:gd name="connsiteY9" fmla="*/ 3748 h 5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594" h="5241">
                        <a:moveTo>
                          <a:pt x="284" y="3748"/>
                        </a:moveTo>
                        <a:cubicBezTo>
                          <a:pt x="554" y="4019"/>
                          <a:pt x="825" y="4154"/>
                          <a:pt x="960" y="4424"/>
                        </a:cubicBezTo>
                        <a:cubicBezTo>
                          <a:pt x="1095" y="4559"/>
                          <a:pt x="1095" y="4695"/>
                          <a:pt x="1231" y="4830"/>
                        </a:cubicBezTo>
                        <a:cubicBezTo>
                          <a:pt x="1636" y="5236"/>
                          <a:pt x="2448" y="5371"/>
                          <a:pt x="2989" y="5101"/>
                        </a:cubicBezTo>
                        <a:cubicBezTo>
                          <a:pt x="4071" y="4559"/>
                          <a:pt x="3530" y="3477"/>
                          <a:pt x="2718" y="3207"/>
                        </a:cubicBezTo>
                        <a:cubicBezTo>
                          <a:pt x="2989" y="2666"/>
                          <a:pt x="3259" y="2260"/>
                          <a:pt x="2989" y="1584"/>
                        </a:cubicBezTo>
                        <a:cubicBezTo>
                          <a:pt x="2854" y="1178"/>
                          <a:pt x="2448" y="1043"/>
                          <a:pt x="2042" y="907"/>
                        </a:cubicBezTo>
                        <a:cubicBezTo>
                          <a:pt x="1907" y="96"/>
                          <a:pt x="554" y="-445"/>
                          <a:pt x="148" y="502"/>
                        </a:cubicBezTo>
                        <a:cubicBezTo>
                          <a:pt x="-258" y="1178"/>
                          <a:pt x="284" y="1449"/>
                          <a:pt x="419" y="1989"/>
                        </a:cubicBezTo>
                        <a:cubicBezTo>
                          <a:pt x="419" y="2801"/>
                          <a:pt x="-258" y="3072"/>
                          <a:pt x="284" y="37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1" name="Freeform: Shape 6289">
                    <a:extLst>
                      <a:ext uri="{FF2B5EF4-FFF2-40B4-BE49-F238E27FC236}">
                        <a16:creationId xmlns:a16="http://schemas.microsoft.com/office/drawing/2014/main" id="{E5197387-95F2-A448-FEEF-64D0BB90179B}"/>
                      </a:ext>
                    </a:extLst>
                  </p:cNvPr>
                  <p:cNvSpPr/>
                  <p:nvPr/>
                </p:nvSpPr>
                <p:spPr>
                  <a:xfrm>
                    <a:off x="7784478" y="5260096"/>
                    <a:ext cx="6415" cy="10458"/>
                  </a:xfrm>
                  <a:custGeom>
                    <a:avLst/>
                    <a:gdLst>
                      <a:gd name="connsiteX0" fmla="*/ 53 w 6415"/>
                      <a:gd name="connsiteY0" fmla="*/ 6281 h 10458"/>
                      <a:gd name="connsiteX1" fmla="*/ 2488 w 6415"/>
                      <a:gd name="connsiteY1" fmla="*/ 7499 h 10458"/>
                      <a:gd name="connsiteX2" fmla="*/ 2623 w 6415"/>
                      <a:gd name="connsiteY2" fmla="*/ 8446 h 10458"/>
                      <a:gd name="connsiteX3" fmla="*/ 3299 w 6415"/>
                      <a:gd name="connsiteY3" fmla="*/ 9122 h 10458"/>
                      <a:gd name="connsiteX4" fmla="*/ 3840 w 6415"/>
                      <a:gd name="connsiteY4" fmla="*/ 10069 h 10458"/>
                      <a:gd name="connsiteX5" fmla="*/ 6005 w 6415"/>
                      <a:gd name="connsiteY5" fmla="*/ 9934 h 10458"/>
                      <a:gd name="connsiteX6" fmla="*/ 6275 w 6415"/>
                      <a:gd name="connsiteY6" fmla="*/ 8446 h 10458"/>
                      <a:gd name="connsiteX7" fmla="*/ 5869 w 6415"/>
                      <a:gd name="connsiteY7" fmla="*/ 7905 h 10458"/>
                      <a:gd name="connsiteX8" fmla="*/ 5464 w 6415"/>
                      <a:gd name="connsiteY8" fmla="*/ 6552 h 10458"/>
                      <a:gd name="connsiteX9" fmla="*/ 5599 w 6415"/>
                      <a:gd name="connsiteY9" fmla="*/ 6552 h 10458"/>
                      <a:gd name="connsiteX10" fmla="*/ 6140 w 6415"/>
                      <a:gd name="connsiteY10" fmla="*/ 4523 h 10458"/>
                      <a:gd name="connsiteX11" fmla="*/ 5328 w 6415"/>
                      <a:gd name="connsiteY11" fmla="*/ 3576 h 10458"/>
                      <a:gd name="connsiteX12" fmla="*/ 5328 w 6415"/>
                      <a:gd name="connsiteY12" fmla="*/ 736 h 10458"/>
                      <a:gd name="connsiteX13" fmla="*/ 4246 w 6415"/>
                      <a:gd name="connsiteY13" fmla="*/ 465 h 10458"/>
                      <a:gd name="connsiteX14" fmla="*/ 3705 w 6415"/>
                      <a:gd name="connsiteY14" fmla="*/ 601 h 10458"/>
                      <a:gd name="connsiteX15" fmla="*/ 3435 w 6415"/>
                      <a:gd name="connsiteY15" fmla="*/ 736 h 10458"/>
                      <a:gd name="connsiteX16" fmla="*/ 1541 w 6415"/>
                      <a:gd name="connsiteY16" fmla="*/ 601 h 10458"/>
                      <a:gd name="connsiteX17" fmla="*/ 1812 w 6415"/>
                      <a:gd name="connsiteY17" fmla="*/ 2224 h 10458"/>
                      <a:gd name="connsiteX18" fmla="*/ 1541 w 6415"/>
                      <a:gd name="connsiteY18" fmla="*/ 2900 h 10458"/>
                      <a:gd name="connsiteX19" fmla="*/ 1676 w 6415"/>
                      <a:gd name="connsiteY19" fmla="*/ 3441 h 10458"/>
                      <a:gd name="connsiteX20" fmla="*/ 594 w 6415"/>
                      <a:gd name="connsiteY20" fmla="*/ 3982 h 10458"/>
                      <a:gd name="connsiteX21" fmla="*/ 323 w 6415"/>
                      <a:gd name="connsiteY21" fmla="*/ 5199 h 10458"/>
                      <a:gd name="connsiteX22" fmla="*/ 323 w 6415"/>
                      <a:gd name="connsiteY22" fmla="*/ 5741 h 10458"/>
                      <a:gd name="connsiteX23" fmla="*/ 53 w 6415"/>
                      <a:gd name="connsiteY23" fmla="*/ 6281 h 10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15" h="10458">
                        <a:moveTo>
                          <a:pt x="53" y="6281"/>
                        </a:moveTo>
                        <a:cubicBezTo>
                          <a:pt x="53" y="7499"/>
                          <a:pt x="1541" y="8040"/>
                          <a:pt x="2488" y="7499"/>
                        </a:cubicBezTo>
                        <a:cubicBezTo>
                          <a:pt x="2352" y="7769"/>
                          <a:pt x="2488" y="8175"/>
                          <a:pt x="2623" y="8446"/>
                        </a:cubicBezTo>
                        <a:cubicBezTo>
                          <a:pt x="2893" y="8851"/>
                          <a:pt x="3164" y="8716"/>
                          <a:pt x="3299" y="9122"/>
                        </a:cubicBezTo>
                        <a:cubicBezTo>
                          <a:pt x="3435" y="9528"/>
                          <a:pt x="3435" y="9798"/>
                          <a:pt x="3840" y="10069"/>
                        </a:cubicBezTo>
                        <a:cubicBezTo>
                          <a:pt x="4517" y="10610"/>
                          <a:pt x="5464" y="10610"/>
                          <a:pt x="6005" y="9934"/>
                        </a:cubicBezTo>
                        <a:cubicBezTo>
                          <a:pt x="6410" y="9663"/>
                          <a:pt x="6545" y="8851"/>
                          <a:pt x="6275" y="8446"/>
                        </a:cubicBezTo>
                        <a:cubicBezTo>
                          <a:pt x="6275" y="8175"/>
                          <a:pt x="6140" y="7905"/>
                          <a:pt x="5869" y="7905"/>
                        </a:cubicBezTo>
                        <a:cubicBezTo>
                          <a:pt x="5869" y="7364"/>
                          <a:pt x="5734" y="6958"/>
                          <a:pt x="5464" y="6552"/>
                        </a:cubicBezTo>
                        <a:cubicBezTo>
                          <a:pt x="5464" y="6552"/>
                          <a:pt x="5464" y="6552"/>
                          <a:pt x="5599" y="6552"/>
                        </a:cubicBezTo>
                        <a:cubicBezTo>
                          <a:pt x="6005" y="5876"/>
                          <a:pt x="6545" y="5335"/>
                          <a:pt x="6140" y="4523"/>
                        </a:cubicBezTo>
                        <a:cubicBezTo>
                          <a:pt x="6005" y="4252"/>
                          <a:pt x="5734" y="3576"/>
                          <a:pt x="5328" y="3576"/>
                        </a:cubicBezTo>
                        <a:cubicBezTo>
                          <a:pt x="5734" y="2765"/>
                          <a:pt x="6005" y="1412"/>
                          <a:pt x="5328" y="736"/>
                        </a:cubicBezTo>
                        <a:cubicBezTo>
                          <a:pt x="5058" y="465"/>
                          <a:pt x="4652" y="330"/>
                          <a:pt x="4246" y="465"/>
                        </a:cubicBezTo>
                        <a:cubicBezTo>
                          <a:pt x="4111" y="465"/>
                          <a:pt x="3975" y="601"/>
                          <a:pt x="3705" y="601"/>
                        </a:cubicBezTo>
                        <a:cubicBezTo>
                          <a:pt x="3570" y="736"/>
                          <a:pt x="3435" y="736"/>
                          <a:pt x="3435" y="736"/>
                        </a:cubicBezTo>
                        <a:cubicBezTo>
                          <a:pt x="3299" y="-76"/>
                          <a:pt x="1812" y="-346"/>
                          <a:pt x="1541" y="601"/>
                        </a:cubicBezTo>
                        <a:cubicBezTo>
                          <a:pt x="1406" y="1142"/>
                          <a:pt x="1812" y="1682"/>
                          <a:pt x="1812" y="2224"/>
                        </a:cubicBezTo>
                        <a:cubicBezTo>
                          <a:pt x="1676" y="2359"/>
                          <a:pt x="1541" y="2629"/>
                          <a:pt x="1541" y="2900"/>
                        </a:cubicBezTo>
                        <a:cubicBezTo>
                          <a:pt x="1541" y="3035"/>
                          <a:pt x="1541" y="3306"/>
                          <a:pt x="1676" y="3441"/>
                        </a:cubicBezTo>
                        <a:cubicBezTo>
                          <a:pt x="1406" y="3712"/>
                          <a:pt x="865" y="3712"/>
                          <a:pt x="594" y="3982"/>
                        </a:cubicBezTo>
                        <a:cubicBezTo>
                          <a:pt x="188" y="4252"/>
                          <a:pt x="53" y="4658"/>
                          <a:pt x="323" y="5199"/>
                        </a:cubicBezTo>
                        <a:cubicBezTo>
                          <a:pt x="594" y="5605"/>
                          <a:pt x="459" y="5335"/>
                          <a:pt x="323" y="5741"/>
                        </a:cubicBezTo>
                        <a:cubicBezTo>
                          <a:pt x="53" y="5741"/>
                          <a:pt x="-82" y="5876"/>
                          <a:pt x="53" y="6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2" name="Freeform: Shape 6290">
                    <a:extLst>
                      <a:ext uri="{FF2B5EF4-FFF2-40B4-BE49-F238E27FC236}">
                        <a16:creationId xmlns:a16="http://schemas.microsoft.com/office/drawing/2014/main" id="{3D74592B-4E9C-DAC5-BC64-9FB457B3A229}"/>
                      </a:ext>
                    </a:extLst>
                  </p:cNvPr>
                  <p:cNvSpPr/>
                  <p:nvPr/>
                </p:nvSpPr>
                <p:spPr>
                  <a:xfrm>
                    <a:off x="7782710" y="5267459"/>
                    <a:ext cx="2617" cy="3434"/>
                  </a:xfrm>
                  <a:custGeom>
                    <a:avLst/>
                    <a:gdLst>
                      <a:gd name="connsiteX0" fmla="*/ 874 w 2617"/>
                      <a:gd name="connsiteY0" fmla="*/ 1893 h 3434"/>
                      <a:gd name="connsiteX1" fmla="*/ 1279 w 2617"/>
                      <a:gd name="connsiteY1" fmla="*/ 3382 h 3434"/>
                      <a:gd name="connsiteX2" fmla="*/ 2226 w 2617"/>
                      <a:gd name="connsiteY2" fmla="*/ 2164 h 3434"/>
                      <a:gd name="connsiteX3" fmla="*/ 2226 w 2617"/>
                      <a:gd name="connsiteY3" fmla="*/ 2164 h 3434"/>
                      <a:gd name="connsiteX4" fmla="*/ 2497 w 2617"/>
                      <a:gd name="connsiteY4" fmla="*/ 676 h 3434"/>
                      <a:gd name="connsiteX5" fmla="*/ 1685 w 2617"/>
                      <a:gd name="connsiteY5" fmla="*/ 135 h 3434"/>
                      <a:gd name="connsiteX6" fmla="*/ 1415 w 2617"/>
                      <a:gd name="connsiteY6" fmla="*/ 135 h 3434"/>
                      <a:gd name="connsiteX7" fmla="*/ 62 w 2617"/>
                      <a:gd name="connsiteY7" fmla="*/ 541 h 3434"/>
                      <a:gd name="connsiteX8" fmla="*/ 874 w 2617"/>
                      <a:gd name="connsiteY8" fmla="*/ 1893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17" h="3434">
                        <a:moveTo>
                          <a:pt x="874" y="1893"/>
                        </a:moveTo>
                        <a:cubicBezTo>
                          <a:pt x="468" y="2435"/>
                          <a:pt x="603" y="3111"/>
                          <a:pt x="1279" y="3382"/>
                        </a:cubicBezTo>
                        <a:cubicBezTo>
                          <a:pt x="2091" y="3652"/>
                          <a:pt x="2632" y="2840"/>
                          <a:pt x="2226" y="2164"/>
                        </a:cubicBezTo>
                        <a:lnTo>
                          <a:pt x="2226" y="2164"/>
                        </a:lnTo>
                        <a:cubicBezTo>
                          <a:pt x="2767" y="1893"/>
                          <a:pt x="2632" y="1082"/>
                          <a:pt x="2497" y="676"/>
                        </a:cubicBezTo>
                        <a:cubicBezTo>
                          <a:pt x="2361" y="406"/>
                          <a:pt x="2091" y="135"/>
                          <a:pt x="1685" y="135"/>
                        </a:cubicBezTo>
                        <a:cubicBezTo>
                          <a:pt x="1685" y="135"/>
                          <a:pt x="1550" y="135"/>
                          <a:pt x="1415" y="135"/>
                        </a:cubicBezTo>
                        <a:cubicBezTo>
                          <a:pt x="874" y="-135"/>
                          <a:pt x="332" y="0"/>
                          <a:pt x="62" y="541"/>
                        </a:cubicBezTo>
                        <a:cubicBezTo>
                          <a:pt x="-208" y="1217"/>
                          <a:pt x="468" y="1623"/>
                          <a:pt x="874" y="18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3" name="Freeform: Shape 6291">
                    <a:extLst>
                      <a:ext uri="{FF2B5EF4-FFF2-40B4-BE49-F238E27FC236}">
                        <a16:creationId xmlns:a16="http://schemas.microsoft.com/office/drawing/2014/main" id="{59E0C9FA-A74E-3705-9805-5EC4E2D522A5}"/>
                      </a:ext>
                    </a:extLst>
                  </p:cNvPr>
                  <p:cNvSpPr/>
                  <p:nvPr/>
                </p:nvSpPr>
                <p:spPr>
                  <a:xfrm>
                    <a:off x="7785577" y="5268897"/>
                    <a:ext cx="2334" cy="3332"/>
                  </a:xfrm>
                  <a:custGeom>
                    <a:avLst/>
                    <a:gdLst>
                      <a:gd name="connsiteX0" fmla="*/ 441 w 2334"/>
                      <a:gd name="connsiteY0" fmla="*/ 2756 h 3332"/>
                      <a:gd name="connsiteX1" fmla="*/ 1523 w 2334"/>
                      <a:gd name="connsiteY1" fmla="*/ 3297 h 3332"/>
                      <a:gd name="connsiteX2" fmla="*/ 2335 w 2334"/>
                      <a:gd name="connsiteY2" fmla="*/ 2215 h 3332"/>
                      <a:gd name="connsiteX3" fmla="*/ 1658 w 2334"/>
                      <a:gd name="connsiteY3" fmla="*/ 1268 h 3332"/>
                      <a:gd name="connsiteX4" fmla="*/ 1658 w 2334"/>
                      <a:gd name="connsiteY4" fmla="*/ 456 h 3332"/>
                      <a:gd name="connsiteX5" fmla="*/ 576 w 2334"/>
                      <a:gd name="connsiteY5" fmla="*/ 51 h 3332"/>
                      <a:gd name="connsiteX6" fmla="*/ 35 w 2334"/>
                      <a:gd name="connsiteY6" fmla="*/ 1133 h 3332"/>
                      <a:gd name="connsiteX7" fmla="*/ 306 w 2334"/>
                      <a:gd name="connsiteY7" fmla="*/ 1539 h 3332"/>
                      <a:gd name="connsiteX8" fmla="*/ 712 w 2334"/>
                      <a:gd name="connsiteY8" fmla="*/ 1809 h 3332"/>
                      <a:gd name="connsiteX9" fmla="*/ 441 w 2334"/>
                      <a:gd name="connsiteY9" fmla="*/ 2756 h 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34" h="3332">
                        <a:moveTo>
                          <a:pt x="441" y="2756"/>
                        </a:moveTo>
                        <a:cubicBezTo>
                          <a:pt x="576" y="3162"/>
                          <a:pt x="1118" y="3432"/>
                          <a:pt x="1523" y="3297"/>
                        </a:cubicBezTo>
                        <a:cubicBezTo>
                          <a:pt x="2064" y="3162"/>
                          <a:pt x="2335" y="2756"/>
                          <a:pt x="2335" y="2215"/>
                        </a:cubicBezTo>
                        <a:cubicBezTo>
                          <a:pt x="2335" y="1809"/>
                          <a:pt x="2064" y="1403"/>
                          <a:pt x="1658" y="1268"/>
                        </a:cubicBezTo>
                        <a:cubicBezTo>
                          <a:pt x="1794" y="998"/>
                          <a:pt x="1794" y="727"/>
                          <a:pt x="1658" y="456"/>
                        </a:cubicBezTo>
                        <a:cubicBezTo>
                          <a:pt x="1388" y="51"/>
                          <a:pt x="982" y="-84"/>
                          <a:pt x="576" y="51"/>
                        </a:cubicBezTo>
                        <a:cubicBezTo>
                          <a:pt x="171" y="186"/>
                          <a:pt x="-100" y="727"/>
                          <a:pt x="35" y="1133"/>
                        </a:cubicBezTo>
                        <a:cubicBezTo>
                          <a:pt x="35" y="1268"/>
                          <a:pt x="171" y="1403"/>
                          <a:pt x="306" y="1539"/>
                        </a:cubicBezTo>
                        <a:cubicBezTo>
                          <a:pt x="441" y="1674"/>
                          <a:pt x="441" y="1674"/>
                          <a:pt x="712" y="1809"/>
                        </a:cubicBezTo>
                        <a:cubicBezTo>
                          <a:pt x="441" y="2080"/>
                          <a:pt x="306" y="2486"/>
                          <a:pt x="441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4" name="Freeform: Shape 6292">
                    <a:extLst>
                      <a:ext uri="{FF2B5EF4-FFF2-40B4-BE49-F238E27FC236}">
                        <a16:creationId xmlns:a16="http://schemas.microsoft.com/office/drawing/2014/main" id="{BDCC8465-70BD-3157-E218-9C4DAD980926}"/>
                      </a:ext>
                    </a:extLst>
                  </p:cNvPr>
                  <p:cNvSpPr/>
                  <p:nvPr/>
                </p:nvSpPr>
                <p:spPr>
                  <a:xfrm>
                    <a:off x="7787827" y="5269691"/>
                    <a:ext cx="7613" cy="9238"/>
                  </a:xfrm>
                  <a:custGeom>
                    <a:avLst/>
                    <a:gdLst>
                      <a:gd name="connsiteX0" fmla="*/ 5766 w 7613"/>
                      <a:gd name="connsiteY0" fmla="*/ 8724 h 9238"/>
                      <a:gd name="connsiteX1" fmla="*/ 6307 w 7613"/>
                      <a:gd name="connsiteY1" fmla="*/ 8995 h 9238"/>
                      <a:gd name="connsiteX2" fmla="*/ 7389 w 7613"/>
                      <a:gd name="connsiteY2" fmla="*/ 8454 h 9238"/>
                      <a:gd name="connsiteX3" fmla="*/ 7524 w 7613"/>
                      <a:gd name="connsiteY3" fmla="*/ 7236 h 9238"/>
                      <a:gd name="connsiteX4" fmla="*/ 6848 w 7613"/>
                      <a:gd name="connsiteY4" fmla="*/ 6425 h 9238"/>
                      <a:gd name="connsiteX5" fmla="*/ 7254 w 7613"/>
                      <a:gd name="connsiteY5" fmla="*/ 4937 h 9238"/>
                      <a:gd name="connsiteX6" fmla="*/ 6442 w 7613"/>
                      <a:gd name="connsiteY6" fmla="*/ 3855 h 9238"/>
                      <a:gd name="connsiteX7" fmla="*/ 6442 w 7613"/>
                      <a:gd name="connsiteY7" fmla="*/ 1961 h 9238"/>
                      <a:gd name="connsiteX8" fmla="*/ 5089 w 7613"/>
                      <a:gd name="connsiteY8" fmla="*/ 1014 h 9238"/>
                      <a:gd name="connsiteX9" fmla="*/ 4413 w 7613"/>
                      <a:gd name="connsiteY9" fmla="*/ 203 h 9238"/>
                      <a:gd name="connsiteX10" fmla="*/ 2925 w 7613"/>
                      <a:gd name="connsiteY10" fmla="*/ 203 h 9238"/>
                      <a:gd name="connsiteX11" fmla="*/ 1978 w 7613"/>
                      <a:gd name="connsiteY11" fmla="*/ 879 h 9238"/>
                      <a:gd name="connsiteX12" fmla="*/ 1708 w 7613"/>
                      <a:gd name="connsiteY12" fmla="*/ 2097 h 9238"/>
                      <a:gd name="connsiteX13" fmla="*/ 1167 w 7613"/>
                      <a:gd name="connsiteY13" fmla="*/ 2773 h 9238"/>
                      <a:gd name="connsiteX14" fmla="*/ 1302 w 7613"/>
                      <a:gd name="connsiteY14" fmla="*/ 3314 h 9238"/>
                      <a:gd name="connsiteX15" fmla="*/ 626 w 7613"/>
                      <a:gd name="connsiteY15" fmla="*/ 3990 h 9238"/>
                      <a:gd name="connsiteX16" fmla="*/ 896 w 7613"/>
                      <a:gd name="connsiteY16" fmla="*/ 5884 h 9238"/>
                      <a:gd name="connsiteX17" fmla="*/ 85 w 7613"/>
                      <a:gd name="connsiteY17" fmla="*/ 7372 h 9238"/>
                      <a:gd name="connsiteX18" fmla="*/ 1843 w 7613"/>
                      <a:gd name="connsiteY18" fmla="*/ 7642 h 9238"/>
                      <a:gd name="connsiteX19" fmla="*/ 2519 w 7613"/>
                      <a:gd name="connsiteY19" fmla="*/ 8454 h 9238"/>
                      <a:gd name="connsiteX20" fmla="*/ 3466 w 7613"/>
                      <a:gd name="connsiteY20" fmla="*/ 8183 h 9238"/>
                      <a:gd name="connsiteX21" fmla="*/ 4278 w 7613"/>
                      <a:gd name="connsiteY21" fmla="*/ 9130 h 9238"/>
                      <a:gd name="connsiteX22" fmla="*/ 5766 w 7613"/>
                      <a:gd name="connsiteY22" fmla="*/ 8724 h 9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13" h="9238">
                        <a:moveTo>
                          <a:pt x="5766" y="8724"/>
                        </a:moveTo>
                        <a:cubicBezTo>
                          <a:pt x="5766" y="8860"/>
                          <a:pt x="6036" y="8995"/>
                          <a:pt x="6307" y="8995"/>
                        </a:cubicBezTo>
                        <a:cubicBezTo>
                          <a:pt x="6713" y="8995"/>
                          <a:pt x="7118" y="8860"/>
                          <a:pt x="7389" y="8454"/>
                        </a:cubicBezTo>
                        <a:cubicBezTo>
                          <a:pt x="7659" y="8048"/>
                          <a:pt x="7659" y="7642"/>
                          <a:pt x="7524" y="7236"/>
                        </a:cubicBezTo>
                        <a:cubicBezTo>
                          <a:pt x="7389" y="6966"/>
                          <a:pt x="7118" y="6560"/>
                          <a:pt x="6848" y="6425"/>
                        </a:cubicBezTo>
                        <a:cubicBezTo>
                          <a:pt x="7254" y="6154"/>
                          <a:pt x="7389" y="5343"/>
                          <a:pt x="7254" y="4937"/>
                        </a:cubicBezTo>
                        <a:cubicBezTo>
                          <a:pt x="7254" y="4396"/>
                          <a:pt x="6848" y="3990"/>
                          <a:pt x="6442" y="3855"/>
                        </a:cubicBezTo>
                        <a:cubicBezTo>
                          <a:pt x="6713" y="3314"/>
                          <a:pt x="6713" y="2637"/>
                          <a:pt x="6442" y="1961"/>
                        </a:cubicBezTo>
                        <a:cubicBezTo>
                          <a:pt x="6307" y="1420"/>
                          <a:pt x="5766" y="879"/>
                          <a:pt x="5089" y="1014"/>
                        </a:cubicBezTo>
                        <a:cubicBezTo>
                          <a:pt x="4954" y="609"/>
                          <a:pt x="4684" y="338"/>
                          <a:pt x="4413" y="203"/>
                        </a:cubicBezTo>
                        <a:cubicBezTo>
                          <a:pt x="3872" y="-68"/>
                          <a:pt x="3466" y="-68"/>
                          <a:pt x="2925" y="203"/>
                        </a:cubicBezTo>
                        <a:cubicBezTo>
                          <a:pt x="2519" y="203"/>
                          <a:pt x="2249" y="473"/>
                          <a:pt x="1978" y="879"/>
                        </a:cubicBezTo>
                        <a:cubicBezTo>
                          <a:pt x="1708" y="1285"/>
                          <a:pt x="1978" y="1691"/>
                          <a:pt x="1708" y="2097"/>
                        </a:cubicBezTo>
                        <a:cubicBezTo>
                          <a:pt x="1573" y="2367"/>
                          <a:pt x="1302" y="2502"/>
                          <a:pt x="1167" y="2773"/>
                        </a:cubicBezTo>
                        <a:cubicBezTo>
                          <a:pt x="1167" y="3043"/>
                          <a:pt x="1167" y="3179"/>
                          <a:pt x="1302" y="3314"/>
                        </a:cubicBezTo>
                        <a:cubicBezTo>
                          <a:pt x="1031" y="3449"/>
                          <a:pt x="761" y="3720"/>
                          <a:pt x="626" y="3990"/>
                        </a:cubicBezTo>
                        <a:cubicBezTo>
                          <a:pt x="220" y="4667"/>
                          <a:pt x="626" y="5343"/>
                          <a:pt x="896" y="5884"/>
                        </a:cubicBezTo>
                        <a:cubicBezTo>
                          <a:pt x="220" y="5884"/>
                          <a:pt x="-186" y="6695"/>
                          <a:pt x="85" y="7372"/>
                        </a:cubicBezTo>
                        <a:cubicBezTo>
                          <a:pt x="355" y="8319"/>
                          <a:pt x="1167" y="8048"/>
                          <a:pt x="1843" y="7642"/>
                        </a:cubicBezTo>
                        <a:cubicBezTo>
                          <a:pt x="1843" y="8048"/>
                          <a:pt x="2249" y="8319"/>
                          <a:pt x="2519" y="8454"/>
                        </a:cubicBezTo>
                        <a:cubicBezTo>
                          <a:pt x="2790" y="8454"/>
                          <a:pt x="3196" y="8454"/>
                          <a:pt x="3466" y="8183"/>
                        </a:cubicBezTo>
                        <a:cubicBezTo>
                          <a:pt x="3466" y="8589"/>
                          <a:pt x="3872" y="8995"/>
                          <a:pt x="4278" y="9130"/>
                        </a:cubicBezTo>
                        <a:cubicBezTo>
                          <a:pt x="4954" y="9400"/>
                          <a:pt x="5495" y="9130"/>
                          <a:pt x="5766" y="87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5" name="Freeform: Shape 6293">
                    <a:extLst>
                      <a:ext uri="{FF2B5EF4-FFF2-40B4-BE49-F238E27FC236}">
                        <a16:creationId xmlns:a16="http://schemas.microsoft.com/office/drawing/2014/main" id="{1D95B78D-0456-5DDD-4754-CB6E27AB0A27}"/>
                      </a:ext>
                    </a:extLst>
                  </p:cNvPr>
                  <p:cNvSpPr/>
                  <p:nvPr/>
                </p:nvSpPr>
                <p:spPr>
                  <a:xfrm>
                    <a:off x="7795385" y="5273376"/>
                    <a:ext cx="2575" cy="4249"/>
                  </a:xfrm>
                  <a:custGeom>
                    <a:avLst/>
                    <a:gdLst>
                      <a:gd name="connsiteX0" fmla="*/ 1319 w 2575"/>
                      <a:gd name="connsiteY0" fmla="*/ 35 h 4249"/>
                      <a:gd name="connsiteX1" fmla="*/ 778 w 2575"/>
                      <a:gd name="connsiteY1" fmla="*/ 711 h 4249"/>
                      <a:gd name="connsiteX2" fmla="*/ 102 w 2575"/>
                      <a:gd name="connsiteY2" fmla="*/ 1388 h 4249"/>
                      <a:gd name="connsiteX3" fmla="*/ 102 w 2575"/>
                      <a:gd name="connsiteY3" fmla="*/ 2199 h 4249"/>
                      <a:gd name="connsiteX4" fmla="*/ 507 w 2575"/>
                      <a:gd name="connsiteY4" fmla="*/ 2605 h 4249"/>
                      <a:gd name="connsiteX5" fmla="*/ 237 w 2575"/>
                      <a:gd name="connsiteY5" fmla="*/ 3146 h 4249"/>
                      <a:gd name="connsiteX6" fmla="*/ 507 w 2575"/>
                      <a:gd name="connsiteY6" fmla="*/ 4093 h 4249"/>
                      <a:gd name="connsiteX7" fmla="*/ 1589 w 2575"/>
                      <a:gd name="connsiteY7" fmla="*/ 4093 h 4249"/>
                      <a:gd name="connsiteX8" fmla="*/ 1860 w 2575"/>
                      <a:gd name="connsiteY8" fmla="*/ 2876 h 4249"/>
                      <a:gd name="connsiteX9" fmla="*/ 2266 w 2575"/>
                      <a:gd name="connsiteY9" fmla="*/ 576 h 4249"/>
                      <a:gd name="connsiteX10" fmla="*/ 1319 w 2575"/>
                      <a:gd name="connsiteY10" fmla="*/ 35 h 4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75" h="4249">
                        <a:moveTo>
                          <a:pt x="1319" y="35"/>
                        </a:moveTo>
                        <a:cubicBezTo>
                          <a:pt x="1048" y="170"/>
                          <a:pt x="778" y="441"/>
                          <a:pt x="778" y="711"/>
                        </a:cubicBezTo>
                        <a:cubicBezTo>
                          <a:pt x="507" y="847"/>
                          <a:pt x="237" y="1117"/>
                          <a:pt x="102" y="1388"/>
                        </a:cubicBezTo>
                        <a:cubicBezTo>
                          <a:pt x="-34" y="1658"/>
                          <a:pt x="-34" y="1929"/>
                          <a:pt x="102" y="2199"/>
                        </a:cubicBezTo>
                        <a:cubicBezTo>
                          <a:pt x="237" y="2334"/>
                          <a:pt x="372" y="2605"/>
                          <a:pt x="507" y="2605"/>
                        </a:cubicBezTo>
                        <a:cubicBezTo>
                          <a:pt x="372" y="2740"/>
                          <a:pt x="237" y="3011"/>
                          <a:pt x="237" y="3146"/>
                        </a:cubicBezTo>
                        <a:cubicBezTo>
                          <a:pt x="237" y="3417"/>
                          <a:pt x="237" y="3958"/>
                          <a:pt x="507" y="4093"/>
                        </a:cubicBezTo>
                        <a:cubicBezTo>
                          <a:pt x="778" y="4364"/>
                          <a:pt x="1183" y="4228"/>
                          <a:pt x="1589" y="4093"/>
                        </a:cubicBezTo>
                        <a:cubicBezTo>
                          <a:pt x="1860" y="3823"/>
                          <a:pt x="1995" y="3281"/>
                          <a:pt x="1860" y="2876"/>
                        </a:cubicBezTo>
                        <a:cubicBezTo>
                          <a:pt x="2807" y="2605"/>
                          <a:pt x="2672" y="1117"/>
                          <a:pt x="2266" y="576"/>
                        </a:cubicBezTo>
                        <a:cubicBezTo>
                          <a:pt x="2130" y="170"/>
                          <a:pt x="1725" y="-100"/>
                          <a:pt x="1319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6" name="Freeform: Shape 6294">
                    <a:extLst>
                      <a:ext uri="{FF2B5EF4-FFF2-40B4-BE49-F238E27FC236}">
                        <a16:creationId xmlns:a16="http://schemas.microsoft.com/office/drawing/2014/main" id="{DD7B9814-8A4C-D440-3CCA-DB7ADDBA5BB5}"/>
                      </a:ext>
                    </a:extLst>
                  </p:cNvPr>
                  <p:cNvSpPr/>
                  <p:nvPr/>
                </p:nvSpPr>
                <p:spPr>
                  <a:xfrm>
                    <a:off x="7781393" y="5282338"/>
                    <a:ext cx="2055" cy="3516"/>
                  </a:xfrm>
                  <a:custGeom>
                    <a:avLst/>
                    <a:gdLst>
                      <a:gd name="connsiteX0" fmla="*/ 974 w 2055"/>
                      <a:gd name="connsiteY0" fmla="*/ 3517 h 3516"/>
                      <a:gd name="connsiteX1" fmla="*/ 2055 w 2055"/>
                      <a:gd name="connsiteY1" fmla="*/ 2570 h 3516"/>
                      <a:gd name="connsiteX2" fmla="*/ 1785 w 2055"/>
                      <a:gd name="connsiteY2" fmla="*/ 1758 h 3516"/>
                      <a:gd name="connsiteX3" fmla="*/ 1920 w 2055"/>
                      <a:gd name="connsiteY3" fmla="*/ 1488 h 3516"/>
                      <a:gd name="connsiteX4" fmla="*/ 1920 w 2055"/>
                      <a:gd name="connsiteY4" fmla="*/ 406 h 3516"/>
                      <a:gd name="connsiteX5" fmla="*/ 1109 w 2055"/>
                      <a:gd name="connsiteY5" fmla="*/ 0 h 3516"/>
                      <a:gd name="connsiteX6" fmla="*/ 703 w 2055"/>
                      <a:gd name="connsiteY6" fmla="*/ 406 h 3516"/>
                      <a:gd name="connsiteX7" fmla="*/ 568 w 2055"/>
                      <a:gd name="connsiteY7" fmla="*/ 541 h 3516"/>
                      <a:gd name="connsiteX8" fmla="*/ 703 w 2055"/>
                      <a:gd name="connsiteY8" fmla="*/ 1352 h 3516"/>
                      <a:gd name="connsiteX9" fmla="*/ 27 w 2055"/>
                      <a:gd name="connsiteY9" fmla="*/ 2299 h 3516"/>
                      <a:gd name="connsiteX10" fmla="*/ 974 w 2055"/>
                      <a:gd name="connsiteY10" fmla="*/ 3517 h 3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55" h="3516">
                        <a:moveTo>
                          <a:pt x="974" y="3517"/>
                        </a:moveTo>
                        <a:cubicBezTo>
                          <a:pt x="1515" y="3517"/>
                          <a:pt x="1920" y="3111"/>
                          <a:pt x="2055" y="2570"/>
                        </a:cubicBezTo>
                        <a:cubicBezTo>
                          <a:pt x="2055" y="2299"/>
                          <a:pt x="1920" y="2029"/>
                          <a:pt x="1785" y="1758"/>
                        </a:cubicBezTo>
                        <a:cubicBezTo>
                          <a:pt x="1785" y="1623"/>
                          <a:pt x="1920" y="1623"/>
                          <a:pt x="1920" y="1488"/>
                        </a:cubicBezTo>
                        <a:cubicBezTo>
                          <a:pt x="2055" y="1217"/>
                          <a:pt x="2055" y="676"/>
                          <a:pt x="1920" y="406"/>
                        </a:cubicBezTo>
                        <a:cubicBezTo>
                          <a:pt x="1785" y="135"/>
                          <a:pt x="1379" y="0"/>
                          <a:pt x="1109" y="0"/>
                        </a:cubicBezTo>
                        <a:cubicBezTo>
                          <a:pt x="974" y="0"/>
                          <a:pt x="703" y="270"/>
                          <a:pt x="703" y="406"/>
                        </a:cubicBezTo>
                        <a:cubicBezTo>
                          <a:pt x="703" y="406"/>
                          <a:pt x="703" y="541"/>
                          <a:pt x="568" y="541"/>
                        </a:cubicBezTo>
                        <a:cubicBezTo>
                          <a:pt x="432" y="812"/>
                          <a:pt x="568" y="1082"/>
                          <a:pt x="703" y="1352"/>
                        </a:cubicBezTo>
                        <a:cubicBezTo>
                          <a:pt x="297" y="1488"/>
                          <a:pt x="-109" y="1893"/>
                          <a:pt x="27" y="2299"/>
                        </a:cubicBezTo>
                        <a:cubicBezTo>
                          <a:pt x="-109" y="3111"/>
                          <a:pt x="432" y="3517"/>
                          <a:pt x="974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7" name="Freeform: Shape 6295">
                    <a:extLst>
                      <a:ext uri="{FF2B5EF4-FFF2-40B4-BE49-F238E27FC236}">
                        <a16:creationId xmlns:a16="http://schemas.microsoft.com/office/drawing/2014/main" id="{74A16CD5-1EA1-3B07-E55B-FFBC406ECD39}"/>
                      </a:ext>
                    </a:extLst>
                  </p:cNvPr>
                  <p:cNvSpPr/>
                  <p:nvPr/>
                </p:nvSpPr>
                <p:spPr>
                  <a:xfrm>
                    <a:off x="7790482" y="5279192"/>
                    <a:ext cx="1732" cy="2658"/>
                  </a:xfrm>
                  <a:custGeom>
                    <a:avLst/>
                    <a:gdLst>
                      <a:gd name="connsiteX0" fmla="*/ 406 w 1732"/>
                      <a:gd name="connsiteY0" fmla="*/ 2335 h 2658"/>
                      <a:gd name="connsiteX1" fmla="*/ 1488 w 1732"/>
                      <a:gd name="connsiteY1" fmla="*/ 2470 h 2658"/>
                      <a:gd name="connsiteX2" fmla="*/ 1352 w 1732"/>
                      <a:gd name="connsiteY2" fmla="*/ 1253 h 2658"/>
                      <a:gd name="connsiteX3" fmla="*/ 947 w 1732"/>
                      <a:gd name="connsiteY3" fmla="*/ 35 h 2658"/>
                      <a:gd name="connsiteX4" fmla="*/ 270 w 1732"/>
                      <a:gd name="connsiteY4" fmla="*/ 576 h 2658"/>
                      <a:gd name="connsiteX5" fmla="*/ 270 w 1732"/>
                      <a:gd name="connsiteY5" fmla="*/ 576 h 2658"/>
                      <a:gd name="connsiteX6" fmla="*/ 0 w 1732"/>
                      <a:gd name="connsiteY6" fmla="*/ 982 h 2658"/>
                      <a:gd name="connsiteX7" fmla="*/ 135 w 1732"/>
                      <a:gd name="connsiteY7" fmla="*/ 1388 h 2658"/>
                      <a:gd name="connsiteX8" fmla="*/ 270 w 1732"/>
                      <a:gd name="connsiteY8" fmla="*/ 1523 h 2658"/>
                      <a:gd name="connsiteX9" fmla="*/ 406 w 1732"/>
                      <a:gd name="connsiteY9" fmla="*/ 1929 h 2658"/>
                      <a:gd name="connsiteX10" fmla="*/ 406 w 1732"/>
                      <a:gd name="connsiteY10" fmla="*/ 2335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2" h="2658">
                        <a:moveTo>
                          <a:pt x="406" y="2335"/>
                        </a:moveTo>
                        <a:cubicBezTo>
                          <a:pt x="541" y="2741"/>
                          <a:pt x="1082" y="2741"/>
                          <a:pt x="1488" y="2470"/>
                        </a:cubicBezTo>
                        <a:cubicBezTo>
                          <a:pt x="1893" y="2064"/>
                          <a:pt x="1758" y="1523"/>
                          <a:pt x="1352" y="1253"/>
                        </a:cubicBezTo>
                        <a:cubicBezTo>
                          <a:pt x="1488" y="711"/>
                          <a:pt x="1352" y="306"/>
                          <a:pt x="947" y="35"/>
                        </a:cubicBezTo>
                        <a:cubicBezTo>
                          <a:pt x="541" y="-100"/>
                          <a:pt x="135" y="171"/>
                          <a:pt x="270" y="576"/>
                        </a:cubicBezTo>
                        <a:cubicBezTo>
                          <a:pt x="270" y="576"/>
                          <a:pt x="270" y="576"/>
                          <a:pt x="270" y="576"/>
                        </a:cubicBezTo>
                        <a:cubicBezTo>
                          <a:pt x="135" y="711"/>
                          <a:pt x="135" y="982"/>
                          <a:pt x="0" y="982"/>
                        </a:cubicBezTo>
                        <a:cubicBezTo>
                          <a:pt x="0" y="1117"/>
                          <a:pt x="0" y="1253"/>
                          <a:pt x="135" y="1388"/>
                        </a:cubicBezTo>
                        <a:cubicBezTo>
                          <a:pt x="135" y="1388"/>
                          <a:pt x="270" y="1523"/>
                          <a:pt x="270" y="1523"/>
                        </a:cubicBezTo>
                        <a:cubicBezTo>
                          <a:pt x="406" y="1658"/>
                          <a:pt x="406" y="1794"/>
                          <a:pt x="406" y="1929"/>
                        </a:cubicBezTo>
                        <a:cubicBezTo>
                          <a:pt x="270" y="2064"/>
                          <a:pt x="270" y="2199"/>
                          <a:pt x="406" y="23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8" name="Freeform: Shape 6296">
                    <a:extLst>
                      <a:ext uri="{FF2B5EF4-FFF2-40B4-BE49-F238E27FC236}">
                        <a16:creationId xmlns:a16="http://schemas.microsoft.com/office/drawing/2014/main" id="{C1E417EA-011A-EB61-5F3F-542FFCAC4864}"/>
                      </a:ext>
                    </a:extLst>
                  </p:cNvPr>
                  <p:cNvSpPr/>
                  <p:nvPr/>
                </p:nvSpPr>
                <p:spPr>
                  <a:xfrm>
                    <a:off x="7780405" y="5274474"/>
                    <a:ext cx="19481" cy="21010"/>
                  </a:xfrm>
                  <a:custGeom>
                    <a:avLst/>
                    <a:gdLst>
                      <a:gd name="connsiteX0" fmla="*/ 8995 w 19481"/>
                      <a:gd name="connsiteY0" fmla="*/ 18685 h 21010"/>
                      <a:gd name="connsiteX1" fmla="*/ 9671 w 19481"/>
                      <a:gd name="connsiteY1" fmla="*/ 19090 h 21010"/>
                      <a:gd name="connsiteX2" fmla="*/ 9806 w 19481"/>
                      <a:gd name="connsiteY2" fmla="*/ 19090 h 21010"/>
                      <a:gd name="connsiteX3" fmla="*/ 9671 w 19481"/>
                      <a:gd name="connsiteY3" fmla="*/ 20173 h 21010"/>
                      <a:gd name="connsiteX4" fmla="*/ 11159 w 19481"/>
                      <a:gd name="connsiteY4" fmla="*/ 20984 h 21010"/>
                      <a:gd name="connsiteX5" fmla="*/ 11971 w 19481"/>
                      <a:gd name="connsiteY5" fmla="*/ 19496 h 21010"/>
                      <a:gd name="connsiteX6" fmla="*/ 11429 w 19481"/>
                      <a:gd name="connsiteY6" fmla="*/ 18549 h 21010"/>
                      <a:gd name="connsiteX7" fmla="*/ 11700 w 19481"/>
                      <a:gd name="connsiteY7" fmla="*/ 17873 h 21010"/>
                      <a:gd name="connsiteX8" fmla="*/ 11429 w 19481"/>
                      <a:gd name="connsiteY8" fmla="*/ 16926 h 21010"/>
                      <a:gd name="connsiteX9" fmla="*/ 11700 w 19481"/>
                      <a:gd name="connsiteY9" fmla="*/ 16115 h 21010"/>
                      <a:gd name="connsiteX10" fmla="*/ 12647 w 19481"/>
                      <a:gd name="connsiteY10" fmla="*/ 15303 h 21010"/>
                      <a:gd name="connsiteX11" fmla="*/ 12782 w 19481"/>
                      <a:gd name="connsiteY11" fmla="*/ 14492 h 21010"/>
                      <a:gd name="connsiteX12" fmla="*/ 14135 w 19481"/>
                      <a:gd name="connsiteY12" fmla="*/ 13680 h 21010"/>
                      <a:gd name="connsiteX13" fmla="*/ 14270 w 19481"/>
                      <a:gd name="connsiteY13" fmla="*/ 11922 h 21010"/>
                      <a:gd name="connsiteX14" fmla="*/ 14541 w 19481"/>
                      <a:gd name="connsiteY14" fmla="*/ 11922 h 21010"/>
                      <a:gd name="connsiteX15" fmla="*/ 14946 w 19481"/>
                      <a:gd name="connsiteY15" fmla="*/ 13004 h 21010"/>
                      <a:gd name="connsiteX16" fmla="*/ 15488 w 19481"/>
                      <a:gd name="connsiteY16" fmla="*/ 13274 h 21010"/>
                      <a:gd name="connsiteX17" fmla="*/ 16164 w 19481"/>
                      <a:gd name="connsiteY17" fmla="*/ 13274 h 21010"/>
                      <a:gd name="connsiteX18" fmla="*/ 17516 w 19481"/>
                      <a:gd name="connsiteY18" fmla="*/ 13950 h 21010"/>
                      <a:gd name="connsiteX19" fmla="*/ 18192 w 19481"/>
                      <a:gd name="connsiteY19" fmla="*/ 12598 h 21010"/>
                      <a:gd name="connsiteX20" fmla="*/ 18598 w 19481"/>
                      <a:gd name="connsiteY20" fmla="*/ 12192 h 21010"/>
                      <a:gd name="connsiteX21" fmla="*/ 19004 w 19481"/>
                      <a:gd name="connsiteY21" fmla="*/ 11380 h 21010"/>
                      <a:gd name="connsiteX22" fmla="*/ 18734 w 19481"/>
                      <a:gd name="connsiteY22" fmla="*/ 10298 h 21010"/>
                      <a:gd name="connsiteX23" fmla="*/ 19004 w 19481"/>
                      <a:gd name="connsiteY23" fmla="*/ 7593 h 21010"/>
                      <a:gd name="connsiteX24" fmla="*/ 18328 w 19481"/>
                      <a:gd name="connsiteY24" fmla="*/ 7187 h 21010"/>
                      <a:gd name="connsiteX25" fmla="*/ 18058 w 19481"/>
                      <a:gd name="connsiteY25" fmla="*/ 6511 h 21010"/>
                      <a:gd name="connsiteX26" fmla="*/ 17246 w 19481"/>
                      <a:gd name="connsiteY26" fmla="*/ 5700 h 21010"/>
                      <a:gd name="connsiteX27" fmla="*/ 17922 w 19481"/>
                      <a:gd name="connsiteY27" fmla="*/ 4753 h 21010"/>
                      <a:gd name="connsiteX28" fmla="*/ 17516 w 19481"/>
                      <a:gd name="connsiteY28" fmla="*/ 3806 h 21010"/>
                      <a:gd name="connsiteX29" fmla="*/ 16029 w 19481"/>
                      <a:gd name="connsiteY29" fmla="*/ 4482 h 21010"/>
                      <a:gd name="connsiteX30" fmla="*/ 15082 w 19481"/>
                      <a:gd name="connsiteY30" fmla="*/ 4077 h 21010"/>
                      <a:gd name="connsiteX31" fmla="*/ 13594 w 19481"/>
                      <a:gd name="connsiteY31" fmla="*/ 4753 h 21010"/>
                      <a:gd name="connsiteX32" fmla="*/ 12512 w 19481"/>
                      <a:gd name="connsiteY32" fmla="*/ 5429 h 21010"/>
                      <a:gd name="connsiteX33" fmla="*/ 12512 w 19481"/>
                      <a:gd name="connsiteY33" fmla="*/ 6511 h 21010"/>
                      <a:gd name="connsiteX34" fmla="*/ 11294 w 19481"/>
                      <a:gd name="connsiteY34" fmla="*/ 7728 h 21010"/>
                      <a:gd name="connsiteX35" fmla="*/ 11700 w 19481"/>
                      <a:gd name="connsiteY35" fmla="*/ 9352 h 21010"/>
                      <a:gd name="connsiteX36" fmla="*/ 11700 w 19481"/>
                      <a:gd name="connsiteY36" fmla="*/ 10028 h 21010"/>
                      <a:gd name="connsiteX37" fmla="*/ 10618 w 19481"/>
                      <a:gd name="connsiteY37" fmla="*/ 9757 h 21010"/>
                      <a:gd name="connsiteX38" fmla="*/ 10618 w 19481"/>
                      <a:gd name="connsiteY38" fmla="*/ 8270 h 21010"/>
                      <a:gd name="connsiteX39" fmla="*/ 9806 w 19481"/>
                      <a:gd name="connsiteY39" fmla="*/ 7593 h 21010"/>
                      <a:gd name="connsiteX40" fmla="*/ 9401 w 19481"/>
                      <a:gd name="connsiteY40" fmla="*/ 6511 h 21010"/>
                      <a:gd name="connsiteX41" fmla="*/ 9266 w 19481"/>
                      <a:gd name="connsiteY41" fmla="*/ 5294 h 21010"/>
                      <a:gd name="connsiteX42" fmla="*/ 7777 w 19481"/>
                      <a:gd name="connsiteY42" fmla="*/ 5158 h 21010"/>
                      <a:gd name="connsiteX43" fmla="*/ 7507 w 19481"/>
                      <a:gd name="connsiteY43" fmla="*/ 4617 h 21010"/>
                      <a:gd name="connsiteX44" fmla="*/ 7101 w 19481"/>
                      <a:gd name="connsiteY44" fmla="*/ 4212 h 21010"/>
                      <a:gd name="connsiteX45" fmla="*/ 7372 w 19481"/>
                      <a:gd name="connsiteY45" fmla="*/ 3535 h 21010"/>
                      <a:gd name="connsiteX46" fmla="*/ 6831 w 19481"/>
                      <a:gd name="connsiteY46" fmla="*/ 2588 h 21010"/>
                      <a:gd name="connsiteX47" fmla="*/ 7101 w 19481"/>
                      <a:gd name="connsiteY47" fmla="*/ 424 h 21010"/>
                      <a:gd name="connsiteX48" fmla="*/ 5749 w 19481"/>
                      <a:gd name="connsiteY48" fmla="*/ 289 h 21010"/>
                      <a:gd name="connsiteX49" fmla="*/ 4396 w 19481"/>
                      <a:gd name="connsiteY49" fmla="*/ 424 h 21010"/>
                      <a:gd name="connsiteX50" fmla="*/ 4261 w 19481"/>
                      <a:gd name="connsiteY50" fmla="*/ 1236 h 21010"/>
                      <a:gd name="connsiteX51" fmla="*/ 4396 w 19481"/>
                      <a:gd name="connsiteY51" fmla="*/ 1642 h 21010"/>
                      <a:gd name="connsiteX52" fmla="*/ 3720 w 19481"/>
                      <a:gd name="connsiteY52" fmla="*/ 3265 h 21010"/>
                      <a:gd name="connsiteX53" fmla="*/ 4531 w 19481"/>
                      <a:gd name="connsiteY53" fmla="*/ 4077 h 21010"/>
                      <a:gd name="connsiteX54" fmla="*/ 5478 w 19481"/>
                      <a:gd name="connsiteY54" fmla="*/ 3941 h 21010"/>
                      <a:gd name="connsiteX55" fmla="*/ 5613 w 19481"/>
                      <a:gd name="connsiteY55" fmla="*/ 4077 h 21010"/>
                      <a:gd name="connsiteX56" fmla="*/ 5749 w 19481"/>
                      <a:gd name="connsiteY56" fmla="*/ 4077 h 21010"/>
                      <a:gd name="connsiteX57" fmla="*/ 5749 w 19481"/>
                      <a:gd name="connsiteY57" fmla="*/ 4077 h 21010"/>
                      <a:gd name="connsiteX58" fmla="*/ 5478 w 19481"/>
                      <a:gd name="connsiteY58" fmla="*/ 4077 h 21010"/>
                      <a:gd name="connsiteX59" fmla="*/ 4666 w 19481"/>
                      <a:gd name="connsiteY59" fmla="*/ 4482 h 21010"/>
                      <a:gd name="connsiteX60" fmla="*/ 4261 w 19481"/>
                      <a:gd name="connsiteY60" fmla="*/ 5429 h 21010"/>
                      <a:gd name="connsiteX61" fmla="*/ 4396 w 19481"/>
                      <a:gd name="connsiteY61" fmla="*/ 5835 h 21010"/>
                      <a:gd name="connsiteX62" fmla="*/ 3720 w 19481"/>
                      <a:gd name="connsiteY62" fmla="*/ 6511 h 21010"/>
                      <a:gd name="connsiteX63" fmla="*/ 3584 w 19481"/>
                      <a:gd name="connsiteY63" fmla="*/ 7052 h 21010"/>
                      <a:gd name="connsiteX64" fmla="*/ 3584 w 19481"/>
                      <a:gd name="connsiteY64" fmla="*/ 7728 h 21010"/>
                      <a:gd name="connsiteX65" fmla="*/ 3314 w 19481"/>
                      <a:gd name="connsiteY65" fmla="*/ 9081 h 21010"/>
                      <a:gd name="connsiteX66" fmla="*/ 4261 w 19481"/>
                      <a:gd name="connsiteY66" fmla="*/ 10163 h 21010"/>
                      <a:gd name="connsiteX67" fmla="*/ 4126 w 19481"/>
                      <a:gd name="connsiteY67" fmla="*/ 10298 h 21010"/>
                      <a:gd name="connsiteX68" fmla="*/ 3990 w 19481"/>
                      <a:gd name="connsiteY68" fmla="*/ 10840 h 21010"/>
                      <a:gd name="connsiteX69" fmla="*/ 4396 w 19481"/>
                      <a:gd name="connsiteY69" fmla="*/ 11651 h 21010"/>
                      <a:gd name="connsiteX70" fmla="*/ 4126 w 19481"/>
                      <a:gd name="connsiteY70" fmla="*/ 12463 h 21010"/>
                      <a:gd name="connsiteX71" fmla="*/ 3990 w 19481"/>
                      <a:gd name="connsiteY71" fmla="*/ 13004 h 21010"/>
                      <a:gd name="connsiteX72" fmla="*/ 3855 w 19481"/>
                      <a:gd name="connsiteY72" fmla="*/ 13274 h 21010"/>
                      <a:gd name="connsiteX73" fmla="*/ 3584 w 19481"/>
                      <a:gd name="connsiteY73" fmla="*/ 13004 h 21010"/>
                      <a:gd name="connsiteX74" fmla="*/ 2503 w 19481"/>
                      <a:gd name="connsiteY74" fmla="*/ 13004 h 21010"/>
                      <a:gd name="connsiteX75" fmla="*/ 609 w 19481"/>
                      <a:gd name="connsiteY75" fmla="*/ 11922 h 21010"/>
                      <a:gd name="connsiteX76" fmla="*/ 609 w 19481"/>
                      <a:gd name="connsiteY76" fmla="*/ 13680 h 21010"/>
                      <a:gd name="connsiteX77" fmla="*/ 473 w 19481"/>
                      <a:gd name="connsiteY77" fmla="*/ 15168 h 21010"/>
                      <a:gd name="connsiteX78" fmla="*/ 2367 w 19481"/>
                      <a:gd name="connsiteY78" fmla="*/ 15303 h 21010"/>
                      <a:gd name="connsiteX79" fmla="*/ 3314 w 19481"/>
                      <a:gd name="connsiteY79" fmla="*/ 15844 h 21010"/>
                      <a:gd name="connsiteX80" fmla="*/ 4261 w 19481"/>
                      <a:gd name="connsiteY80" fmla="*/ 14897 h 21010"/>
                      <a:gd name="connsiteX81" fmla="*/ 5072 w 19481"/>
                      <a:gd name="connsiteY81" fmla="*/ 15303 h 21010"/>
                      <a:gd name="connsiteX82" fmla="*/ 5749 w 19481"/>
                      <a:gd name="connsiteY82" fmla="*/ 15303 h 21010"/>
                      <a:gd name="connsiteX83" fmla="*/ 5749 w 19481"/>
                      <a:gd name="connsiteY83" fmla="*/ 16250 h 21010"/>
                      <a:gd name="connsiteX84" fmla="*/ 6966 w 19481"/>
                      <a:gd name="connsiteY84" fmla="*/ 16791 h 21010"/>
                      <a:gd name="connsiteX85" fmla="*/ 8724 w 19481"/>
                      <a:gd name="connsiteY85" fmla="*/ 17603 h 21010"/>
                      <a:gd name="connsiteX86" fmla="*/ 8995 w 19481"/>
                      <a:gd name="connsiteY86" fmla="*/ 18685 h 21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481" h="21010">
                        <a:moveTo>
                          <a:pt x="8995" y="18685"/>
                        </a:moveTo>
                        <a:cubicBezTo>
                          <a:pt x="9130" y="18820"/>
                          <a:pt x="9401" y="18955"/>
                          <a:pt x="9671" y="19090"/>
                        </a:cubicBezTo>
                        <a:cubicBezTo>
                          <a:pt x="9671" y="19090"/>
                          <a:pt x="9806" y="19090"/>
                          <a:pt x="9806" y="19090"/>
                        </a:cubicBezTo>
                        <a:cubicBezTo>
                          <a:pt x="9536" y="19361"/>
                          <a:pt x="9536" y="19902"/>
                          <a:pt x="9671" y="20173"/>
                        </a:cubicBezTo>
                        <a:cubicBezTo>
                          <a:pt x="9942" y="20713"/>
                          <a:pt x="10618" y="21119"/>
                          <a:pt x="11159" y="20984"/>
                        </a:cubicBezTo>
                        <a:cubicBezTo>
                          <a:pt x="11700" y="20713"/>
                          <a:pt x="11971" y="20037"/>
                          <a:pt x="11971" y="19496"/>
                        </a:cubicBezTo>
                        <a:cubicBezTo>
                          <a:pt x="11971" y="19361"/>
                          <a:pt x="11700" y="18820"/>
                          <a:pt x="11429" y="18549"/>
                        </a:cubicBezTo>
                        <a:cubicBezTo>
                          <a:pt x="11565" y="18414"/>
                          <a:pt x="11700" y="18008"/>
                          <a:pt x="11700" y="17873"/>
                        </a:cubicBezTo>
                        <a:cubicBezTo>
                          <a:pt x="11700" y="17467"/>
                          <a:pt x="11700" y="17197"/>
                          <a:pt x="11429" y="16926"/>
                        </a:cubicBezTo>
                        <a:cubicBezTo>
                          <a:pt x="11565" y="16791"/>
                          <a:pt x="11700" y="16385"/>
                          <a:pt x="11700" y="16115"/>
                        </a:cubicBezTo>
                        <a:cubicBezTo>
                          <a:pt x="12106" y="16115"/>
                          <a:pt x="12512" y="15709"/>
                          <a:pt x="12647" y="15303"/>
                        </a:cubicBezTo>
                        <a:cubicBezTo>
                          <a:pt x="12782" y="15033"/>
                          <a:pt x="12782" y="14762"/>
                          <a:pt x="12782" y="14492"/>
                        </a:cubicBezTo>
                        <a:cubicBezTo>
                          <a:pt x="13188" y="14762"/>
                          <a:pt x="13864" y="14086"/>
                          <a:pt x="14135" y="13680"/>
                        </a:cubicBezTo>
                        <a:cubicBezTo>
                          <a:pt x="14405" y="13274"/>
                          <a:pt x="14541" y="12463"/>
                          <a:pt x="14270" y="11922"/>
                        </a:cubicBezTo>
                        <a:cubicBezTo>
                          <a:pt x="14405" y="11922"/>
                          <a:pt x="14405" y="11922"/>
                          <a:pt x="14541" y="11922"/>
                        </a:cubicBezTo>
                        <a:cubicBezTo>
                          <a:pt x="14405" y="12327"/>
                          <a:pt x="14676" y="12733"/>
                          <a:pt x="14946" y="13004"/>
                        </a:cubicBezTo>
                        <a:cubicBezTo>
                          <a:pt x="15082" y="13139"/>
                          <a:pt x="15352" y="13274"/>
                          <a:pt x="15488" y="13274"/>
                        </a:cubicBezTo>
                        <a:cubicBezTo>
                          <a:pt x="15623" y="13274"/>
                          <a:pt x="15893" y="13410"/>
                          <a:pt x="16164" y="13274"/>
                        </a:cubicBezTo>
                        <a:cubicBezTo>
                          <a:pt x="16164" y="13815"/>
                          <a:pt x="17111" y="14086"/>
                          <a:pt x="17516" y="13950"/>
                        </a:cubicBezTo>
                        <a:cubicBezTo>
                          <a:pt x="18192" y="13815"/>
                          <a:pt x="18734" y="13004"/>
                          <a:pt x="18192" y="12598"/>
                        </a:cubicBezTo>
                        <a:cubicBezTo>
                          <a:pt x="18328" y="12463"/>
                          <a:pt x="18463" y="12327"/>
                          <a:pt x="18598" y="12192"/>
                        </a:cubicBezTo>
                        <a:cubicBezTo>
                          <a:pt x="18734" y="11922"/>
                          <a:pt x="18869" y="11651"/>
                          <a:pt x="19004" y="11380"/>
                        </a:cubicBezTo>
                        <a:cubicBezTo>
                          <a:pt x="19139" y="11110"/>
                          <a:pt x="19004" y="10434"/>
                          <a:pt x="18734" y="10298"/>
                        </a:cubicBezTo>
                        <a:cubicBezTo>
                          <a:pt x="19681" y="9757"/>
                          <a:pt x="19681" y="8270"/>
                          <a:pt x="19004" y="7593"/>
                        </a:cubicBezTo>
                        <a:cubicBezTo>
                          <a:pt x="18869" y="7323"/>
                          <a:pt x="18598" y="7323"/>
                          <a:pt x="18328" y="7187"/>
                        </a:cubicBezTo>
                        <a:cubicBezTo>
                          <a:pt x="18058" y="6917"/>
                          <a:pt x="18192" y="6917"/>
                          <a:pt x="18058" y="6511"/>
                        </a:cubicBezTo>
                        <a:cubicBezTo>
                          <a:pt x="17922" y="6105"/>
                          <a:pt x="17652" y="5835"/>
                          <a:pt x="17246" y="5700"/>
                        </a:cubicBezTo>
                        <a:cubicBezTo>
                          <a:pt x="17516" y="5429"/>
                          <a:pt x="17787" y="5158"/>
                          <a:pt x="17922" y="4753"/>
                        </a:cubicBezTo>
                        <a:cubicBezTo>
                          <a:pt x="17922" y="4482"/>
                          <a:pt x="17922" y="3941"/>
                          <a:pt x="17516" y="3806"/>
                        </a:cubicBezTo>
                        <a:cubicBezTo>
                          <a:pt x="16975" y="3535"/>
                          <a:pt x="16164" y="3941"/>
                          <a:pt x="16029" y="4482"/>
                        </a:cubicBezTo>
                        <a:cubicBezTo>
                          <a:pt x="15758" y="4212"/>
                          <a:pt x="15352" y="4077"/>
                          <a:pt x="15082" y="4077"/>
                        </a:cubicBezTo>
                        <a:cubicBezTo>
                          <a:pt x="14541" y="4077"/>
                          <a:pt x="13864" y="4212"/>
                          <a:pt x="13594" y="4753"/>
                        </a:cubicBezTo>
                        <a:cubicBezTo>
                          <a:pt x="13188" y="4617"/>
                          <a:pt x="12647" y="5023"/>
                          <a:pt x="12512" y="5429"/>
                        </a:cubicBezTo>
                        <a:cubicBezTo>
                          <a:pt x="12376" y="5700"/>
                          <a:pt x="12376" y="6241"/>
                          <a:pt x="12512" y="6511"/>
                        </a:cubicBezTo>
                        <a:cubicBezTo>
                          <a:pt x="11971" y="6511"/>
                          <a:pt x="11429" y="7187"/>
                          <a:pt x="11294" y="7728"/>
                        </a:cubicBezTo>
                        <a:cubicBezTo>
                          <a:pt x="11159" y="8270"/>
                          <a:pt x="11159" y="8946"/>
                          <a:pt x="11700" y="9352"/>
                        </a:cubicBezTo>
                        <a:cubicBezTo>
                          <a:pt x="11565" y="9487"/>
                          <a:pt x="11565" y="9757"/>
                          <a:pt x="11700" y="10028"/>
                        </a:cubicBezTo>
                        <a:cubicBezTo>
                          <a:pt x="11429" y="9757"/>
                          <a:pt x="11024" y="9622"/>
                          <a:pt x="10618" y="9757"/>
                        </a:cubicBezTo>
                        <a:cubicBezTo>
                          <a:pt x="10753" y="9216"/>
                          <a:pt x="10753" y="8810"/>
                          <a:pt x="10618" y="8270"/>
                        </a:cubicBezTo>
                        <a:cubicBezTo>
                          <a:pt x="10483" y="7864"/>
                          <a:pt x="10212" y="7728"/>
                          <a:pt x="9806" y="7593"/>
                        </a:cubicBezTo>
                        <a:cubicBezTo>
                          <a:pt x="9942" y="7187"/>
                          <a:pt x="9671" y="6782"/>
                          <a:pt x="9401" y="6511"/>
                        </a:cubicBezTo>
                        <a:cubicBezTo>
                          <a:pt x="9671" y="6105"/>
                          <a:pt x="9671" y="5564"/>
                          <a:pt x="9266" y="5294"/>
                        </a:cubicBezTo>
                        <a:cubicBezTo>
                          <a:pt x="8860" y="4888"/>
                          <a:pt x="8319" y="5023"/>
                          <a:pt x="7777" y="5158"/>
                        </a:cubicBezTo>
                        <a:cubicBezTo>
                          <a:pt x="7777" y="5023"/>
                          <a:pt x="7507" y="4753"/>
                          <a:pt x="7507" y="4617"/>
                        </a:cubicBezTo>
                        <a:cubicBezTo>
                          <a:pt x="7372" y="4482"/>
                          <a:pt x="7236" y="4347"/>
                          <a:pt x="7101" y="4212"/>
                        </a:cubicBezTo>
                        <a:cubicBezTo>
                          <a:pt x="7236" y="4077"/>
                          <a:pt x="7372" y="3806"/>
                          <a:pt x="7372" y="3535"/>
                        </a:cubicBezTo>
                        <a:cubicBezTo>
                          <a:pt x="7372" y="3130"/>
                          <a:pt x="7101" y="2859"/>
                          <a:pt x="6831" y="2588"/>
                        </a:cubicBezTo>
                        <a:cubicBezTo>
                          <a:pt x="7507" y="2047"/>
                          <a:pt x="7777" y="1101"/>
                          <a:pt x="7101" y="424"/>
                        </a:cubicBezTo>
                        <a:cubicBezTo>
                          <a:pt x="6831" y="154"/>
                          <a:pt x="6019" y="18"/>
                          <a:pt x="5749" y="289"/>
                        </a:cubicBezTo>
                        <a:cubicBezTo>
                          <a:pt x="5343" y="-117"/>
                          <a:pt x="4666" y="-117"/>
                          <a:pt x="4396" y="424"/>
                        </a:cubicBezTo>
                        <a:cubicBezTo>
                          <a:pt x="4261" y="695"/>
                          <a:pt x="4261" y="965"/>
                          <a:pt x="4261" y="1236"/>
                        </a:cubicBezTo>
                        <a:cubicBezTo>
                          <a:pt x="4261" y="1371"/>
                          <a:pt x="4261" y="1507"/>
                          <a:pt x="4396" y="1642"/>
                        </a:cubicBezTo>
                        <a:cubicBezTo>
                          <a:pt x="3855" y="1777"/>
                          <a:pt x="3584" y="2724"/>
                          <a:pt x="3720" y="3265"/>
                        </a:cubicBezTo>
                        <a:cubicBezTo>
                          <a:pt x="3855" y="3671"/>
                          <a:pt x="4126" y="3941"/>
                          <a:pt x="4531" y="4077"/>
                        </a:cubicBezTo>
                        <a:cubicBezTo>
                          <a:pt x="4802" y="4077"/>
                          <a:pt x="5207" y="4077"/>
                          <a:pt x="5478" y="3941"/>
                        </a:cubicBezTo>
                        <a:cubicBezTo>
                          <a:pt x="5478" y="3941"/>
                          <a:pt x="5478" y="3941"/>
                          <a:pt x="5613" y="4077"/>
                        </a:cubicBezTo>
                        <a:cubicBezTo>
                          <a:pt x="5613" y="4077"/>
                          <a:pt x="5613" y="4077"/>
                          <a:pt x="5749" y="4077"/>
                        </a:cubicBezTo>
                        <a:cubicBezTo>
                          <a:pt x="5749" y="4077"/>
                          <a:pt x="5749" y="4077"/>
                          <a:pt x="5749" y="4077"/>
                        </a:cubicBezTo>
                        <a:cubicBezTo>
                          <a:pt x="5613" y="4077"/>
                          <a:pt x="5613" y="4077"/>
                          <a:pt x="5478" y="4077"/>
                        </a:cubicBezTo>
                        <a:cubicBezTo>
                          <a:pt x="5207" y="4077"/>
                          <a:pt x="4802" y="4212"/>
                          <a:pt x="4666" y="4482"/>
                        </a:cubicBezTo>
                        <a:cubicBezTo>
                          <a:pt x="4396" y="4753"/>
                          <a:pt x="4261" y="5023"/>
                          <a:pt x="4261" y="5429"/>
                        </a:cubicBezTo>
                        <a:cubicBezTo>
                          <a:pt x="4261" y="5564"/>
                          <a:pt x="4261" y="5700"/>
                          <a:pt x="4396" y="5835"/>
                        </a:cubicBezTo>
                        <a:cubicBezTo>
                          <a:pt x="4126" y="5835"/>
                          <a:pt x="3855" y="6105"/>
                          <a:pt x="3720" y="6511"/>
                        </a:cubicBezTo>
                        <a:cubicBezTo>
                          <a:pt x="3720" y="6647"/>
                          <a:pt x="3584" y="6917"/>
                          <a:pt x="3584" y="7052"/>
                        </a:cubicBezTo>
                        <a:cubicBezTo>
                          <a:pt x="3584" y="7458"/>
                          <a:pt x="3990" y="7458"/>
                          <a:pt x="3584" y="7728"/>
                        </a:cubicBezTo>
                        <a:cubicBezTo>
                          <a:pt x="3179" y="8270"/>
                          <a:pt x="3043" y="8540"/>
                          <a:pt x="3314" y="9081"/>
                        </a:cubicBezTo>
                        <a:cubicBezTo>
                          <a:pt x="3449" y="9622"/>
                          <a:pt x="3720" y="10028"/>
                          <a:pt x="4261" y="10163"/>
                        </a:cubicBezTo>
                        <a:cubicBezTo>
                          <a:pt x="4261" y="10163"/>
                          <a:pt x="4261" y="10163"/>
                          <a:pt x="4126" y="10298"/>
                        </a:cubicBezTo>
                        <a:cubicBezTo>
                          <a:pt x="3990" y="10434"/>
                          <a:pt x="3990" y="10569"/>
                          <a:pt x="3990" y="10840"/>
                        </a:cubicBezTo>
                        <a:cubicBezTo>
                          <a:pt x="3990" y="11110"/>
                          <a:pt x="4126" y="11516"/>
                          <a:pt x="4396" y="11651"/>
                        </a:cubicBezTo>
                        <a:cubicBezTo>
                          <a:pt x="4126" y="11786"/>
                          <a:pt x="4126" y="12192"/>
                          <a:pt x="4126" y="12463"/>
                        </a:cubicBezTo>
                        <a:cubicBezTo>
                          <a:pt x="4126" y="12733"/>
                          <a:pt x="4126" y="12868"/>
                          <a:pt x="3990" y="13004"/>
                        </a:cubicBezTo>
                        <a:cubicBezTo>
                          <a:pt x="3990" y="13139"/>
                          <a:pt x="3855" y="13274"/>
                          <a:pt x="3855" y="13274"/>
                        </a:cubicBezTo>
                        <a:cubicBezTo>
                          <a:pt x="3855" y="13139"/>
                          <a:pt x="3720" y="13139"/>
                          <a:pt x="3584" y="13004"/>
                        </a:cubicBezTo>
                        <a:cubicBezTo>
                          <a:pt x="3314" y="12733"/>
                          <a:pt x="2908" y="12868"/>
                          <a:pt x="2503" y="13004"/>
                        </a:cubicBezTo>
                        <a:cubicBezTo>
                          <a:pt x="2367" y="12192"/>
                          <a:pt x="1285" y="11651"/>
                          <a:pt x="609" y="11922"/>
                        </a:cubicBezTo>
                        <a:cubicBezTo>
                          <a:pt x="-203" y="12327"/>
                          <a:pt x="-203" y="13274"/>
                          <a:pt x="609" y="13680"/>
                        </a:cubicBezTo>
                        <a:cubicBezTo>
                          <a:pt x="203" y="14086"/>
                          <a:pt x="203" y="14897"/>
                          <a:pt x="473" y="15168"/>
                        </a:cubicBezTo>
                        <a:cubicBezTo>
                          <a:pt x="879" y="15844"/>
                          <a:pt x="1826" y="15709"/>
                          <a:pt x="2367" y="15303"/>
                        </a:cubicBezTo>
                        <a:cubicBezTo>
                          <a:pt x="2503" y="15709"/>
                          <a:pt x="2908" y="15844"/>
                          <a:pt x="3314" y="15844"/>
                        </a:cubicBezTo>
                        <a:cubicBezTo>
                          <a:pt x="3855" y="15844"/>
                          <a:pt x="4126" y="15438"/>
                          <a:pt x="4261" y="14897"/>
                        </a:cubicBezTo>
                        <a:cubicBezTo>
                          <a:pt x="4396" y="15033"/>
                          <a:pt x="4666" y="15168"/>
                          <a:pt x="5072" y="15303"/>
                        </a:cubicBezTo>
                        <a:cubicBezTo>
                          <a:pt x="5207" y="15303"/>
                          <a:pt x="5613" y="15303"/>
                          <a:pt x="5749" y="15303"/>
                        </a:cubicBezTo>
                        <a:cubicBezTo>
                          <a:pt x="5613" y="15573"/>
                          <a:pt x="5749" y="16115"/>
                          <a:pt x="5749" y="16250"/>
                        </a:cubicBezTo>
                        <a:cubicBezTo>
                          <a:pt x="5884" y="16791"/>
                          <a:pt x="6425" y="16791"/>
                          <a:pt x="6966" y="16791"/>
                        </a:cubicBezTo>
                        <a:cubicBezTo>
                          <a:pt x="7101" y="17603"/>
                          <a:pt x="8048" y="18143"/>
                          <a:pt x="8724" y="17603"/>
                        </a:cubicBezTo>
                        <a:cubicBezTo>
                          <a:pt x="8589" y="18008"/>
                          <a:pt x="8724" y="18549"/>
                          <a:pt x="8995" y="18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59" name="Freeform: Shape 6297">
                    <a:extLst>
                      <a:ext uri="{FF2B5EF4-FFF2-40B4-BE49-F238E27FC236}">
                        <a16:creationId xmlns:a16="http://schemas.microsoft.com/office/drawing/2014/main" id="{65C50203-9AC5-E2B6-50AB-C38167B65DDB}"/>
                      </a:ext>
                    </a:extLst>
                  </p:cNvPr>
                  <p:cNvSpPr/>
                  <p:nvPr/>
                </p:nvSpPr>
                <p:spPr>
                  <a:xfrm>
                    <a:off x="7793458" y="5289336"/>
                    <a:ext cx="1264" cy="1929"/>
                  </a:xfrm>
                  <a:custGeom>
                    <a:avLst/>
                    <a:gdLst>
                      <a:gd name="connsiteX0" fmla="*/ 541 w 1264"/>
                      <a:gd name="connsiteY0" fmla="*/ 36 h 1929"/>
                      <a:gd name="connsiteX1" fmla="*/ 135 w 1264"/>
                      <a:gd name="connsiteY1" fmla="*/ 712 h 1929"/>
                      <a:gd name="connsiteX2" fmla="*/ 0 w 1264"/>
                      <a:gd name="connsiteY2" fmla="*/ 1253 h 1929"/>
                      <a:gd name="connsiteX3" fmla="*/ 541 w 1264"/>
                      <a:gd name="connsiteY3" fmla="*/ 1930 h 1929"/>
                      <a:gd name="connsiteX4" fmla="*/ 1217 w 1264"/>
                      <a:gd name="connsiteY4" fmla="*/ 442 h 1929"/>
                      <a:gd name="connsiteX5" fmla="*/ 541 w 1264"/>
                      <a:gd name="connsiteY5" fmla="*/ 36 h 1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4" h="1929">
                        <a:moveTo>
                          <a:pt x="541" y="36"/>
                        </a:moveTo>
                        <a:cubicBezTo>
                          <a:pt x="270" y="171"/>
                          <a:pt x="135" y="442"/>
                          <a:pt x="135" y="712"/>
                        </a:cubicBezTo>
                        <a:cubicBezTo>
                          <a:pt x="0" y="848"/>
                          <a:pt x="0" y="1118"/>
                          <a:pt x="0" y="1253"/>
                        </a:cubicBezTo>
                        <a:cubicBezTo>
                          <a:pt x="0" y="1524"/>
                          <a:pt x="270" y="1930"/>
                          <a:pt x="541" y="1930"/>
                        </a:cubicBezTo>
                        <a:cubicBezTo>
                          <a:pt x="1217" y="1930"/>
                          <a:pt x="1352" y="983"/>
                          <a:pt x="1217" y="442"/>
                        </a:cubicBezTo>
                        <a:cubicBezTo>
                          <a:pt x="1082" y="171"/>
                          <a:pt x="812" y="-99"/>
                          <a:pt x="541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0" name="Freeform: Shape 6298">
                    <a:extLst>
                      <a:ext uri="{FF2B5EF4-FFF2-40B4-BE49-F238E27FC236}">
                        <a16:creationId xmlns:a16="http://schemas.microsoft.com/office/drawing/2014/main" id="{F7197FCA-8B3D-465B-1098-93DA47B90467}"/>
                      </a:ext>
                    </a:extLst>
                  </p:cNvPr>
                  <p:cNvSpPr/>
                  <p:nvPr/>
                </p:nvSpPr>
                <p:spPr>
                  <a:xfrm>
                    <a:off x="7784982" y="5293215"/>
                    <a:ext cx="3500" cy="3190"/>
                  </a:xfrm>
                  <a:custGeom>
                    <a:avLst/>
                    <a:gdLst>
                      <a:gd name="connsiteX0" fmla="*/ 2795 w 3500"/>
                      <a:gd name="connsiteY0" fmla="*/ 1702 h 3190"/>
                      <a:gd name="connsiteX1" fmla="*/ 2253 w 3500"/>
                      <a:gd name="connsiteY1" fmla="*/ 214 h 3190"/>
                      <a:gd name="connsiteX2" fmla="*/ 901 w 3500"/>
                      <a:gd name="connsiteY2" fmla="*/ 214 h 3190"/>
                      <a:gd name="connsiteX3" fmla="*/ 89 w 3500"/>
                      <a:gd name="connsiteY3" fmla="*/ 350 h 3190"/>
                      <a:gd name="connsiteX4" fmla="*/ 495 w 3500"/>
                      <a:gd name="connsiteY4" fmla="*/ 1297 h 3190"/>
                      <a:gd name="connsiteX5" fmla="*/ 225 w 3500"/>
                      <a:gd name="connsiteY5" fmla="*/ 2649 h 3190"/>
                      <a:gd name="connsiteX6" fmla="*/ 1713 w 3500"/>
                      <a:gd name="connsiteY6" fmla="*/ 2784 h 3190"/>
                      <a:gd name="connsiteX7" fmla="*/ 3336 w 3500"/>
                      <a:gd name="connsiteY7" fmla="*/ 2784 h 3190"/>
                      <a:gd name="connsiteX8" fmla="*/ 2795 w 3500"/>
                      <a:gd name="connsiteY8" fmla="*/ 1702 h 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0" h="3190">
                        <a:moveTo>
                          <a:pt x="2795" y="1702"/>
                        </a:moveTo>
                        <a:cubicBezTo>
                          <a:pt x="2930" y="1161"/>
                          <a:pt x="2659" y="485"/>
                          <a:pt x="2253" y="214"/>
                        </a:cubicBezTo>
                        <a:cubicBezTo>
                          <a:pt x="1983" y="79"/>
                          <a:pt x="1171" y="-192"/>
                          <a:pt x="901" y="214"/>
                        </a:cubicBezTo>
                        <a:cubicBezTo>
                          <a:pt x="630" y="-56"/>
                          <a:pt x="360" y="-56"/>
                          <a:pt x="89" y="350"/>
                        </a:cubicBezTo>
                        <a:cubicBezTo>
                          <a:pt x="-181" y="755"/>
                          <a:pt x="225" y="1026"/>
                          <a:pt x="495" y="1297"/>
                        </a:cubicBezTo>
                        <a:cubicBezTo>
                          <a:pt x="89" y="1567"/>
                          <a:pt x="-46" y="2243"/>
                          <a:pt x="225" y="2649"/>
                        </a:cubicBezTo>
                        <a:cubicBezTo>
                          <a:pt x="630" y="3190"/>
                          <a:pt x="1307" y="3190"/>
                          <a:pt x="1713" y="2784"/>
                        </a:cubicBezTo>
                        <a:cubicBezTo>
                          <a:pt x="2118" y="3325"/>
                          <a:pt x="2930" y="3325"/>
                          <a:pt x="3336" y="2784"/>
                        </a:cubicBezTo>
                        <a:cubicBezTo>
                          <a:pt x="3741" y="2243"/>
                          <a:pt x="3336" y="1702"/>
                          <a:pt x="2795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1" name="Freeform: Shape 6299">
                    <a:extLst>
                      <a:ext uri="{FF2B5EF4-FFF2-40B4-BE49-F238E27FC236}">
                        <a16:creationId xmlns:a16="http://schemas.microsoft.com/office/drawing/2014/main" id="{1743BF13-56CD-B27E-9BA5-6446A13600A3}"/>
                      </a:ext>
                    </a:extLst>
                  </p:cNvPr>
                  <p:cNvSpPr/>
                  <p:nvPr/>
                </p:nvSpPr>
                <p:spPr>
                  <a:xfrm>
                    <a:off x="7784236" y="5297482"/>
                    <a:ext cx="3730" cy="4422"/>
                  </a:xfrm>
                  <a:custGeom>
                    <a:avLst/>
                    <a:gdLst>
                      <a:gd name="connsiteX0" fmla="*/ 3000 w 3730"/>
                      <a:gd name="connsiteY0" fmla="*/ 1493 h 4422"/>
                      <a:gd name="connsiteX1" fmla="*/ 2865 w 3730"/>
                      <a:gd name="connsiteY1" fmla="*/ 141 h 4422"/>
                      <a:gd name="connsiteX2" fmla="*/ 1512 w 3730"/>
                      <a:gd name="connsiteY2" fmla="*/ 411 h 4422"/>
                      <a:gd name="connsiteX3" fmla="*/ 430 w 3730"/>
                      <a:gd name="connsiteY3" fmla="*/ 276 h 4422"/>
                      <a:gd name="connsiteX4" fmla="*/ 565 w 3730"/>
                      <a:gd name="connsiteY4" fmla="*/ 1629 h 4422"/>
                      <a:gd name="connsiteX5" fmla="*/ 295 w 3730"/>
                      <a:gd name="connsiteY5" fmla="*/ 3252 h 4422"/>
                      <a:gd name="connsiteX6" fmla="*/ 1783 w 3730"/>
                      <a:gd name="connsiteY6" fmla="*/ 3387 h 4422"/>
                      <a:gd name="connsiteX7" fmla="*/ 2054 w 3730"/>
                      <a:gd name="connsiteY7" fmla="*/ 4199 h 4422"/>
                      <a:gd name="connsiteX8" fmla="*/ 3000 w 3730"/>
                      <a:gd name="connsiteY8" fmla="*/ 4334 h 4422"/>
                      <a:gd name="connsiteX9" fmla="*/ 3541 w 3730"/>
                      <a:gd name="connsiteY9" fmla="*/ 3657 h 4422"/>
                      <a:gd name="connsiteX10" fmla="*/ 3406 w 3730"/>
                      <a:gd name="connsiteY10" fmla="*/ 2981 h 4422"/>
                      <a:gd name="connsiteX11" fmla="*/ 3000 w 3730"/>
                      <a:gd name="connsiteY11" fmla="*/ 1493 h 4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30" h="4422">
                        <a:moveTo>
                          <a:pt x="3000" y="1493"/>
                        </a:moveTo>
                        <a:cubicBezTo>
                          <a:pt x="3135" y="1087"/>
                          <a:pt x="3135" y="411"/>
                          <a:pt x="2865" y="141"/>
                        </a:cubicBezTo>
                        <a:cubicBezTo>
                          <a:pt x="2459" y="-130"/>
                          <a:pt x="1648" y="6"/>
                          <a:pt x="1512" y="411"/>
                        </a:cubicBezTo>
                        <a:cubicBezTo>
                          <a:pt x="1242" y="141"/>
                          <a:pt x="836" y="6"/>
                          <a:pt x="430" y="276"/>
                        </a:cubicBezTo>
                        <a:cubicBezTo>
                          <a:pt x="-111" y="682"/>
                          <a:pt x="295" y="1223"/>
                          <a:pt x="565" y="1629"/>
                        </a:cubicBezTo>
                        <a:cubicBezTo>
                          <a:pt x="24" y="2034"/>
                          <a:pt x="-246" y="2710"/>
                          <a:pt x="295" y="3252"/>
                        </a:cubicBezTo>
                        <a:cubicBezTo>
                          <a:pt x="701" y="3657"/>
                          <a:pt x="1377" y="3657"/>
                          <a:pt x="1783" y="3387"/>
                        </a:cubicBezTo>
                        <a:cubicBezTo>
                          <a:pt x="1783" y="3657"/>
                          <a:pt x="1783" y="4063"/>
                          <a:pt x="2054" y="4199"/>
                        </a:cubicBezTo>
                        <a:cubicBezTo>
                          <a:pt x="2324" y="4469"/>
                          <a:pt x="2730" y="4469"/>
                          <a:pt x="3000" y="4334"/>
                        </a:cubicBezTo>
                        <a:cubicBezTo>
                          <a:pt x="3271" y="4199"/>
                          <a:pt x="3541" y="3928"/>
                          <a:pt x="3541" y="3657"/>
                        </a:cubicBezTo>
                        <a:cubicBezTo>
                          <a:pt x="3541" y="3522"/>
                          <a:pt x="3541" y="3252"/>
                          <a:pt x="3406" y="2981"/>
                        </a:cubicBezTo>
                        <a:cubicBezTo>
                          <a:pt x="3947" y="2710"/>
                          <a:pt x="3812" y="1493"/>
                          <a:pt x="3000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2" name="Freeform: Shape 6300">
                    <a:extLst>
                      <a:ext uri="{FF2B5EF4-FFF2-40B4-BE49-F238E27FC236}">
                        <a16:creationId xmlns:a16="http://schemas.microsoft.com/office/drawing/2014/main" id="{70A025D2-F58D-F0A8-135C-087A800BB5B5}"/>
                      </a:ext>
                    </a:extLst>
                  </p:cNvPr>
                  <p:cNvSpPr/>
                  <p:nvPr/>
                </p:nvSpPr>
                <p:spPr>
                  <a:xfrm>
                    <a:off x="7788859" y="5296379"/>
                    <a:ext cx="5583" cy="7883"/>
                  </a:xfrm>
                  <a:custGeom>
                    <a:avLst/>
                    <a:gdLst>
                      <a:gd name="connsiteX0" fmla="*/ 5005 w 5583"/>
                      <a:gd name="connsiteY0" fmla="*/ 3273 h 7883"/>
                      <a:gd name="connsiteX1" fmla="*/ 4870 w 5583"/>
                      <a:gd name="connsiteY1" fmla="*/ 1785 h 7883"/>
                      <a:gd name="connsiteX2" fmla="*/ 3788 w 5583"/>
                      <a:gd name="connsiteY2" fmla="*/ 1650 h 7883"/>
                      <a:gd name="connsiteX3" fmla="*/ 2976 w 5583"/>
                      <a:gd name="connsiteY3" fmla="*/ 26 h 7883"/>
                      <a:gd name="connsiteX4" fmla="*/ 1623 w 5583"/>
                      <a:gd name="connsiteY4" fmla="*/ 838 h 7883"/>
                      <a:gd name="connsiteX5" fmla="*/ 406 w 5583"/>
                      <a:gd name="connsiteY5" fmla="*/ 1514 h 7883"/>
                      <a:gd name="connsiteX6" fmla="*/ 271 w 5583"/>
                      <a:gd name="connsiteY6" fmla="*/ 2461 h 7883"/>
                      <a:gd name="connsiteX7" fmla="*/ 541 w 5583"/>
                      <a:gd name="connsiteY7" fmla="*/ 2867 h 7883"/>
                      <a:gd name="connsiteX8" fmla="*/ 541 w 5583"/>
                      <a:gd name="connsiteY8" fmla="*/ 3273 h 7883"/>
                      <a:gd name="connsiteX9" fmla="*/ 0 w 5583"/>
                      <a:gd name="connsiteY9" fmla="*/ 3949 h 7883"/>
                      <a:gd name="connsiteX10" fmla="*/ 0 w 5583"/>
                      <a:gd name="connsiteY10" fmla="*/ 4760 h 7883"/>
                      <a:gd name="connsiteX11" fmla="*/ 1082 w 5583"/>
                      <a:gd name="connsiteY11" fmla="*/ 5437 h 7883"/>
                      <a:gd name="connsiteX12" fmla="*/ 947 w 5583"/>
                      <a:gd name="connsiteY12" fmla="*/ 5978 h 7883"/>
                      <a:gd name="connsiteX13" fmla="*/ 1218 w 5583"/>
                      <a:gd name="connsiteY13" fmla="*/ 6789 h 7883"/>
                      <a:gd name="connsiteX14" fmla="*/ 1894 w 5583"/>
                      <a:gd name="connsiteY14" fmla="*/ 6789 h 7883"/>
                      <a:gd name="connsiteX15" fmla="*/ 2300 w 5583"/>
                      <a:gd name="connsiteY15" fmla="*/ 6654 h 7883"/>
                      <a:gd name="connsiteX16" fmla="*/ 2841 w 5583"/>
                      <a:gd name="connsiteY16" fmla="*/ 7601 h 7883"/>
                      <a:gd name="connsiteX17" fmla="*/ 4193 w 5583"/>
                      <a:gd name="connsiteY17" fmla="*/ 7736 h 7883"/>
                      <a:gd name="connsiteX18" fmla="*/ 4870 w 5583"/>
                      <a:gd name="connsiteY18" fmla="*/ 6654 h 7883"/>
                      <a:gd name="connsiteX19" fmla="*/ 4734 w 5583"/>
                      <a:gd name="connsiteY19" fmla="*/ 5978 h 7883"/>
                      <a:gd name="connsiteX20" fmla="*/ 5005 w 5583"/>
                      <a:gd name="connsiteY20" fmla="*/ 3273 h 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83" h="7883">
                        <a:moveTo>
                          <a:pt x="5005" y="3273"/>
                        </a:moveTo>
                        <a:cubicBezTo>
                          <a:pt x="5411" y="2867"/>
                          <a:pt x="5275" y="2055"/>
                          <a:pt x="4870" y="1785"/>
                        </a:cubicBezTo>
                        <a:cubicBezTo>
                          <a:pt x="4599" y="1650"/>
                          <a:pt x="4058" y="1379"/>
                          <a:pt x="3788" y="1650"/>
                        </a:cubicBezTo>
                        <a:cubicBezTo>
                          <a:pt x="3788" y="973"/>
                          <a:pt x="3517" y="162"/>
                          <a:pt x="2976" y="26"/>
                        </a:cubicBezTo>
                        <a:cubicBezTo>
                          <a:pt x="2570" y="-109"/>
                          <a:pt x="1623" y="297"/>
                          <a:pt x="1623" y="838"/>
                        </a:cubicBezTo>
                        <a:cubicBezTo>
                          <a:pt x="1082" y="703"/>
                          <a:pt x="677" y="973"/>
                          <a:pt x="406" y="1514"/>
                        </a:cubicBezTo>
                        <a:cubicBezTo>
                          <a:pt x="271" y="1785"/>
                          <a:pt x="271" y="2190"/>
                          <a:pt x="271" y="2461"/>
                        </a:cubicBezTo>
                        <a:cubicBezTo>
                          <a:pt x="271" y="2596"/>
                          <a:pt x="406" y="2732"/>
                          <a:pt x="541" y="2867"/>
                        </a:cubicBezTo>
                        <a:cubicBezTo>
                          <a:pt x="677" y="3273"/>
                          <a:pt x="677" y="3002"/>
                          <a:pt x="541" y="3273"/>
                        </a:cubicBezTo>
                        <a:cubicBezTo>
                          <a:pt x="406" y="3543"/>
                          <a:pt x="135" y="3543"/>
                          <a:pt x="0" y="3949"/>
                        </a:cubicBezTo>
                        <a:cubicBezTo>
                          <a:pt x="0" y="4219"/>
                          <a:pt x="0" y="4490"/>
                          <a:pt x="0" y="4760"/>
                        </a:cubicBezTo>
                        <a:cubicBezTo>
                          <a:pt x="135" y="5166"/>
                          <a:pt x="677" y="5437"/>
                          <a:pt x="1082" y="5437"/>
                        </a:cubicBezTo>
                        <a:cubicBezTo>
                          <a:pt x="947" y="5572"/>
                          <a:pt x="947" y="5843"/>
                          <a:pt x="947" y="5978"/>
                        </a:cubicBezTo>
                        <a:cubicBezTo>
                          <a:pt x="947" y="6248"/>
                          <a:pt x="1082" y="6654"/>
                          <a:pt x="1218" y="6789"/>
                        </a:cubicBezTo>
                        <a:cubicBezTo>
                          <a:pt x="1353" y="6925"/>
                          <a:pt x="1623" y="6925"/>
                          <a:pt x="1894" y="6789"/>
                        </a:cubicBezTo>
                        <a:cubicBezTo>
                          <a:pt x="2029" y="6789"/>
                          <a:pt x="2164" y="6789"/>
                          <a:pt x="2300" y="6654"/>
                        </a:cubicBezTo>
                        <a:cubicBezTo>
                          <a:pt x="2300" y="7060"/>
                          <a:pt x="2570" y="7466"/>
                          <a:pt x="2841" y="7601"/>
                        </a:cubicBezTo>
                        <a:cubicBezTo>
                          <a:pt x="3247" y="7872"/>
                          <a:pt x="3788" y="8007"/>
                          <a:pt x="4193" y="7736"/>
                        </a:cubicBezTo>
                        <a:cubicBezTo>
                          <a:pt x="4734" y="7466"/>
                          <a:pt x="4870" y="7060"/>
                          <a:pt x="4870" y="6654"/>
                        </a:cubicBezTo>
                        <a:cubicBezTo>
                          <a:pt x="4870" y="6519"/>
                          <a:pt x="4870" y="6113"/>
                          <a:pt x="4734" y="5978"/>
                        </a:cubicBezTo>
                        <a:cubicBezTo>
                          <a:pt x="5817" y="5707"/>
                          <a:pt x="5817" y="3408"/>
                          <a:pt x="5005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3" name="Freeform: Shape 6301">
                    <a:extLst>
                      <a:ext uri="{FF2B5EF4-FFF2-40B4-BE49-F238E27FC236}">
                        <a16:creationId xmlns:a16="http://schemas.microsoft.com/office/drawing/2014/main" id="{8BA49636-34BC-06BB-4197-920ACD8FAC27}"/>
                      </a:ext>
                    </a:extLst>
                  </p:cNvPr>
                  <p:cNvSpPr/>
                  <p:nvPr/>
                </p:nvSpPr>
                <p:spPr>
                  <a:xfrm>
                    <a:off x="7794466" y="5300598"/>
                    <a:ext cx="2170" cy="3287"/>
                  </a:xfrm>
                  <a:custGeom>
                    <a:avLst/>
                    <a:gdLst>
                      <a:gd name="connsiteX0" fmla="*/ 1291 w 2170"/>
                      <a:gd name="connsiteY0" fmla="*/ 0 h 3287"/>
                      <a:gd name="connsiteX1" fmla="*/ 885 w 2170"/>
                      <a:gd name="connsiteY1" fmla="*/ 135 h 3287"/>
                      <a:gd name="connsiteX2" fmla="*/ 344 w 2170"/>
                      <a:gd name="connsiteY2" fmla="*/ 406 h 3287"/>
                      <a:gd name="connsiteX3" fmla="*/ 480 w 2170"/>
                      <a:gd name="connsiteY3" fmla="*/ 1623 h 3287"/>
                      <a:gd name="connsiteX4" fmla="*/ 344 w 2170"/>
                      <a:gd name="connsiteY4" fmla="*/ 3111 h 3287"/>
                      <a:gd name="connsiteX5" fmla="*/ 1562 w 2170"/>
                      <a:gd name="connsiteY5" fmla="*/ 2164 h 3287"/>
                      <a:gd name="connsiteX6" fmla="*/ 1968 w 2170"/>
                      <a:gd name="connsiteY6" fmla="*/ 1758 h 3287"/>
                      <a:gd name="connsiteX7" fmla="*/ 1968 w 2170"/>
                      <a:gd name="connsiteY7" fmla="*/ 677 h 3287"/>
                      <a:gd name="connsiteX8" fmla="*/ 1291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1291" y="0"/>
                        </a:moveTo>
                        <a:cubicBezTo>
                          <a:pt x="1156" y="0"/>
                          <a:pt x="1021" y="0"/>
                          <a:pt x="885" y="135"/>
                        </a:cubicBezTo>
                        <a:cubicBezTo>
                          <a:pt x="750" y="135"/>
                          <a:pt x="480" y="271"/>
                          <a:pt x="344" y="406"/>
                        </a:cubicBezTo>
                        <a:cubicBezTo>
                          <a:pt x="-61" y="812"/>
                          <a:pt x="209" y="1218"/>
                          <a:pt x="480" y="1623"/>
                        </a:cubicBezTo>
                        <a:cubicBezTo>
                          <a:pt x="-61" y="1894"/>
                          <a:pt x="-196" y="2705"/>
                          <a:pt x="344" y="3111"/>
                        </a:cubicBezTo>
                        <a:cubicBezTo>
                          <a:pt x="1021" y="3652"/>
                          <a:pt x="1832" y="2841"/>
                          <a:pt x="1562" y="2164"/>
                        </a:cubicBezTo>
                        <a:cubicBezTo>
                          <a:pt x="1697" y="2164"/>
                          <a:pt x="1968" y="1894"/>
                          <a:pt x="1968" y="1758"/>
                        </a:cubicBezTo>
                        <a:cubicBezTo>
                          <a:pt x="2238" y="1353"/>
                          <a:pt x="2238" y="947"/>
                          <a:pt x="1968" y="677"/>
                        </a:cubicBezTo>
                        <a:cubicBezTo>
                          <a:pt x="1968" y="271"/>
                          <a:pt x="1697" y="135"/>
                          <a:pt x="129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4" name="Freeform: Shape 6302">
                    <a:extLst>
                      <a:ext uri="{FF2B5EF4-FFF2-40B4-BE49-F238E27FC236}">
                        <a16:creationId xmlns:a16="http://schemas.microsoft.com/office/drawing/2014/main" id="{DD518DF4-0F12-C2DA-C0AE-14A12593827C}"/>
                      </a:ext>
                    </a:extLst>
                  </p:cNvPr>
                  <p:cNvSpPr/>
                  <p:nvPr/>
                </p:nvSpPr>
                <p:spPr>
                  <a:xfrm>
                    <a:off x="7789527" y="5304103"/>
                    <a:ext cx="1788" cy="2065"/>
                  </a:xfrm>
                  <a:custGeom>
                    <a:avLst/>
                    <a:gdLst>
                      <a:gd name="connsiteX0" fmla="*/ 1496 w 1788"/>
                      <a:gd name="connsiteY0" fmla="*/ 283 h 2065"/>
                      <a:gd name="connsiteX1" fmla="*/ 685 w 1788"/>
                      <a:gd name="connsiteY1" fmla="*/ 148 h 2065"/>
                      <a:gd name="connsiteX2" fmla="*/ 144 w 1788"/>
                      <a:gd name="connsiteY2" fmla="*/ 1771 h 2065"/>
                      <a:gd name="connsiteX3" fmla="*/ 1767 w 1788"/>
                      <a:gd name="connsiteY3" fmla="*/ 1500 h 2065"/>
                      <a:gd name="connsiteX4" fmla="*/ 1496 w 1788"/>
                      <a:gd name="connsiteY4" fmla="*/ 283 h 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065">
                        <a:moveTo>
                          <a:pt x="1496" y="283"/>
                        </a:moveTo>
                        <a:cubicBezTo>
                          <a:pt x="1361" y="12"/>
                          <a:pt x="955" y="-123"/>
                          <a:pt x="685" y="148"/>
                        </a:cubicBezTo>
                        <a:cubicBezTo>
                          <a:pt x="279" y="418"/>
                          <a:pt x="-262" y="1230"/>
                          <a:pt x="144" y="1771"/>
                        </a:cubicBezTo>
                        <a:cubicBezTo>
                          <a:pt x="550" y="2312"/>
                          <a:pt x="1496" y="2041"/>
                          <a:pt x="1767" y="1500"/>
                        </a:cubicBezTo>
                        <a:cubicBezTo>
                          <a:pt x="1767" y="1230"/>
                          <a:pt x="1902" y="418"/>
                          <a:pt x="1496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65" name="Freeform: Shape 6303">
                    <a:extLst>
                      <a:ext uri="{FF2B5EF4-FFF2-40B4-BE49-F238E27FC236}">
                        <a16:creationId xmlns:a16="http://schemas.microsoft.com/office/drawing/2014/main" id="{CEE46468-3E9D-3745-F371-8EE037518F90}"/>
                      </a:ext>
                    </a:extLst>
                  </p:cNvPr>
                  <p:cNvSpPr/>
                  <p:nvPr/>
                </p:nvSpPr>
                <p:spPr>
                  <a:xfrm>
                    <a:off x="7792736" y="5288653"/>
                    <a:ext cx="7740" cy="12216"/>
                  </a:xfrm>
                  <a:custGeom>
                    <a:avLst/>
                    <a:gdLst>
                      <a:gd name="connsiteX0" fmla="*/ 7485 w 7740"/>
                      <a:gd name="connsiteY0" fmla="*/ 4100 h 12216"/>
                      <a:gd name="connsiteX1" fmla="*/ 7485 w 7740"/>
                      <a:gd name="connsiteY1" fmla="*/ 2342 h 12216"/>
                      <a:gd name="connsiteX2" fmla="*/ 6132 w 7740"/>
                      <a:gd name="connsiteY2" fmla="*/ 1666 h 12216"/>
                      <a:gd name="connsiteX3" fmla="*/ 5321 w 7740"/>
                      <a:gd name="connsiteY3" fmla="*/ 178 h 12216"/>
                      <a:gd name="connsiteX4" fmla="*/ 3562 w 7740"/>
                      <a:gd name="connsiteY4" fmla="*/ 448 h 12216"/>
                      <a:gd name="connsiteX5" fmla="*/ 3021 w 7740"/>
                      <a:gd name="connsiteY5" fmla="*/ 313 h 12216"/>
                      <a:gd name="connsiteX6" fmla="*/ 2209 w 7740"/>
                      <a:gd name="connsiteY6" fmla="*/ 719 h 12216"/>
                      <a:gd name="connsiteX7" fmla="*/ 1939 w 7740"/>
                      <a:gd name="connsiteY7" fmla="*/ 1936 h 12216"/>
                      <a:gd name="connsiteX8" fmla="*/ 2074 w 7740"/>
                      <a:gd name="connsiteY8" fmla="*/ 2613 h 12216"/>
                      <a:gd name="connsiteX9" fmla="*/ 1262 w 7740"/>
                      <a:gd name="connsiteY9" fmla="*/ 3965 h 12216"/>
                      <a:gd name="connsiteX10" fmla="*/ 451 w 7740"/>
                      <a:gd name="connsiteY10" fmla="*/ 5994 h 12216"/>
                      <a:gd name="connsiteX11" fmla="*/ 181 w 7740"/>
                      <a:gd name="connsiteY11" fmla="*/ 7346 h 12216"/>
                      <a:gd name="connsiteX12" fmla="*/ 992 w 7740"/>
                      <a:gd name="connsiteY12" fmla="*/ 7888 h 12216"/>
                      <a:gd name="connsiteX13" fmla="*/ 1262 w 7740"/>
                      <a:gd name="connsiteY13" fmla="*/ 7888 h 12216"/>
                      <a:gd name="connsiteX14" fmla="*/ 2345 w 7740"/>
                      <a:gd name="connsiteY14" fmla="*/ 9646 h 12216"/>
                      <a:gd name="connsiteX15" fmla="*/ 2615 w 7740"/>
                      <a:gd name="connsiteY15" fmla="*/ 10593 h 12216"/>
                      <a:gd name="connsiteX16" fmla="*/ 3832 w 7740"/>
                      <a:gd name="connsiteY16" fmla="*/ 10863 h 12216"/>
                      <a:gd name="connsiteX17" fmla="*/ 3968 w 7740"/>
                      <a:gd name="connsiteY17" fmla="*/ 11675 h 12216"/>
                      <a:gd name="connsiteX18" fmla="*/ 5050 w 7740"/>
                      <a:gd name="connsiteY18" fmla="*/ 12216 h 12216"/>
                      <a:gd name="connsiteX19" fmla="*/ 5726 w 7740"/>
                      <a:gd name="connsiteY19" fmla="*/ 11405 h 12216"/>
                      <a:gd name="connsiteX20" fmla="*/ 5591 w 7740"/>
                      <a:gd name="connsiteY20" fmla="*/ 10322 h 12216"/>
                      <a:gd name="connsiteX21" fmla="*/ 5997 w 7740"/>
                      <a:gd name="connsiteY21" fmla="*/ 8564 h 12216"/>
                      <a:gd name="connsiteX22" fmla="*/ 5861 w 7740"/>
                      <a:gd name="connsiteY22" fmla="*/ 8023 h 12216"/>
                      <a:gd name="connsiteX23" fmla="*/ 6402 w 7740"/>
                      <a:gd name="connsiteY23" fmla="*/ 7346 h 12216"/>
                      <a:gd name="connsiteX24" fmla="*/ 6402 w 7740"/>
                      <a:gd name="connsiteY24" fmla="*/ 6129 h 12216"/>
                      <a:gd name="connsiteX25" fmla="*/ 7079 w 7740"/>
                      <a:gd name="connsiteY25" fmla="*/ 5318 h 12216"/>
                      <a:gd name="connsiteX26" fmla="*/ 7485 w 7740"/>
                      <a:gd name="connsiteY26" fmla="*/ 4100 h 12216"/>
                      <a:gd name="connsiteX27" fmla="*/ 7485 w 7740"/>
                      <a:gd name="connsiteY27" fmla="*/ 4100 h 122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740" h="12216">
                        <a:moveTo>
                          <a:pt x="7485" y="4100"/>
                        </a:moveTo>
                        <a:cubicBezTo>
                          <a:pt x="7891" y="3694"/>
                          <a:pt x="7755" y="2883"/>
                          <a:pt x="7485" y="2342"/>
                        </a:cubicBezTo>
                        <a:cubicBezTo>
                          <a:pt x="7214" y="2071"/>
                          <a:pt x="6538" y="1530"/>
                          <a:pt x="6132" y="1666"/>
                        </a:cubicBezTo>
                        <a:cubicBezTo>
                          <a:pt x="6402" y="1124"/>
                          <a:pt x="5726" y="448"/>
                          <a:pt x="5321" y="178"/>
                        </a:cubicBezTo>
                        <a:cubicBezTo>
                          <a:pt x="4915" y="-93"/>
                          <a:pt x="3832" y="-93"/>
                          <a:pt x="3562" y="448"/>
                        </a:cubicBezTo>
                        <a:cubicBezTo>
                          <a:pt x="3427" y="313"/>
                          <a:pt x="3292" y="313"/>
                          <a:pt x="3021" y="313"/>
                        </a:cubicBezTo>
                        <a:cubicBezTo>
                          <a:pt x="2615" y="313"/>
                          <a:pt x="2480" y="448"/>
                          <a:pt x="2209" y="719"/>
                        </a:cubicBezTo>
                        <a:cubicBezTo>
                          <a:pt x="1939" y="1124"/>
                          <a:pt x="1939" y="1530"/>
                          <a:pt x="1939" y="1936"/>
                        </a:cubicBezTo>
                        <a:cubicBezTo>
                          <a:pt x="1939" y="2207"/>
                          <a:pt x="1939" y="2477"/>
                          <a:pt x="2074" y="2613"/>
                        </a:cubicBezTo>
                        <a:cubicBezTo>
                          <a:pt x="1533" y="2613"/>
                          <a:pt x="1398" y="3424"/>
                          <a:pt x="1262" y="3965"/>
                        </a:cubicBezTo>
                        <a:cubicBezTo>
                          <a:pt x="181" y="3965"/>
                          <a:pt x="-496" y="5588"/>
                          <a:pt x="451" y="5994"/>
                        </a:cubicBezTo>
                        <a:cubicBezTo>
                          <a:pt x="181" y="6265"/>
                          <a:pt x="45" y="7076"/>
                          <a:pt x="181" y="7346"/>
                        </a:cubicBezTo>
                        <a:cubicBezTo>
                          <a:pt x="316" y="7617"/>
                          <a:pt x="586" y="7888"/>
                          <a:pt x="992" y="7888"/>
                        </a:cubicBezTo>
                        <a:cubicBezTo>
                          <a:pt x="1127" y="7888"/>
                          <a:pt x="1127" y="7888"/>
                          <a:pt x="1262" y="7888"/>
                        </a:cubicBezTo>
                        <a:cubicBezTo>
                          <a:pt x="857" y="8564"/>
                          <a:pt x="1668" y="9511"/>
                          <a:pt x="2345" y="9646"/>
                        </a:cubicBezTo>
                        <a:cubicBezTo>
                          <a:pt x="2209" y="9916"/>
                          <a:pt x="2480" y="10322"/>
                          <a:pt x="2615" y="10593"/>
                        </a:cubicBezTo>
                        <a:cubicBezTo>
                          <a:pt x="2885" y="10863"/>
                          <a:pt x="3427" y="10999"/>
                          <a:pt x="3832" y="10863"/>
                        </a:cubicBezTo>
                        <a:cubicBezTo>
                          <a:pt x="3832" y="11134"/>
                          <a:pt x="3968" y="11539"/>
                          <a:pt x="3968" y="11675"/>
                        </a:cubicBezTo>
                        <a:cubicBezTo>
                          <a:pt x="4238" y="12081"/>
                          <a:pt x="4644" y="12216"/>
                          <a:pt x="5050" y="12216"/>
                        </a:cubicBezTo>
                        <a:cubicBezTo>
                          <a:pt x="5455" y="12081"/>
                          <a:pt x="5726" y="11675"/>
                          <a:pt x="5726" y="11405"/>
                        </a:cubicBezTo>
                        <a:cubicBezTo>
                          <a:pt x="5726" y="11134"/>
                          <a:pt x="5726" y="10728"/>
                          <a:pt x="5591" y="10322"/>
                        </a:cubicBezTo>
                        <a:cubicBezTo>
                          <a:pt x="6267" y="10187"/>
                          <a:pt x="6267" y="9105"/>
                          <a:pt x="5997" y="8564"/>
                        </a:cubicBezTo>
                        <a:cubicBezTo>
                          <a:pt x="5861" y="8158"/>
                          <a:pt x="5726" y="8293"/>
                          <a:pt x="5861" y="8023"/>
                        </a:cubicBezTo>
                        <a:cubicBezTo>
                          <a:pt x="5997" y="7752"/>
                          <a:pt x="6267" y="7482"/>
                          <a:pt x="6402" y="7346"/>
                        </a:cubicBezTo>
                        <a:cubicBezTo>
                          <a:pt x="6673" y="6941"/>
                          <a:pt x="6538" y="6400"/>
                          <a:pt x="6402" y="6129"/>
                        </a:cubicBezTo>
                        <a:cubicBezTo>
                          <a:pt x="6808" y="5994"/>
                          <a:pt x="6944" y="5588"/>
                          <a:pt x="7079" y="5318"/>
                        </a:cubicBezTo>
                        <a:cubicBezTo>
                          <a:pt x="7620" y="4912"/>
                          <a:pt x="7620" y="4506"/>
                          <a:pt x="7485" y="4100"/>
                        </a:cubicBezTo>
                        <a:cubicBezTo>
                          <a:pt x="7485" y="4100"/>
                          <a:pt x="7485" y="4100"/>
                          <a:pt x="7485" y="41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02" name="Graphic 2">
                  <a:extLst>
                    <a:ext uri="{FF2B5EF4-FFF2-40B4-BE49-F238E27FC236}">
                      <a16:creationId xmlns:a16="http://schemas.microsoft.com/office/drawing/2014/main" id="{AF660912-B0E9-342E-ABE0-907DCEA08AE3}"/>
                    </a:ext>
                  </a:extLst>
                </p:cNvPr>
                <p:cNvGrpSpPr/>
                <p:nvPr/>
              </p:nvGrpSpPr>
              <p:grpSpPr>
                <a:xfrm>
                  <a:off x="7784151" y="5220573"/>
                  <a:ext cx="15637" cy="81928"/>
                  <a:chOff x="7784151" y="5220573"/>
                  <a:chExt cx="15637" cy="81928"/>
                </a:xfrm>
                <a:solidFill>
                  <a:srgbClr val="85B126"/>
                </a:solidFill>
              </p:grpSpPr>
              <p:sp>
                <p:nvSpPr>
                  <p:cNvPr id="436" name="Freeform: Shape 6274">
                    <a:extLst>
                      <a:ext uri="{FF2B5EF4-FFF2-40B4-BE49-F238E27FC236}">
                        <a16:creationId xmlns:a16="http://schemas.microsoft.com/office/drawing/2014/main" id="{9877FF5A-89D2-86A0-9A52-FFD90F1F4716}"/>
                      </a:ext>
                    </a:extLst>
                  </p:cNvPr>
                  <p:cNvSpPr/>
                  <p:nvPr/>
                </p:nvSpPr>
                <p:spPr>
                  <a:xfrm>
                    <a:off x="7788788" y="5220573"/>
                    <a:ext cx="3553" cy="5386"/>
                  </a:xfrm>
                  <a:custGeom>
                    <a:avLst/>
                    <a:gdLst>
                      <a:gd name="connsiteX0" fmla="*/ 883 w 3553"/>
                      <a:gd name="connsiteY0" fmla="*/ 2520 h 5386"/>
                      <a:gd name="connsiteX1" fmla="*/ 477 w 3553"/>
                      <a:gd name="connsiteY1" fmla="*/ 3873 h 5386"/>
                      <a:gd name="connsiteX2" fmla="*/ 1829 w 3553"/>
                      <a:gd name="connsiteY2" fmla="*/ 5361 h 5386"/>
                      <a:gd name="connsiteX3" fmla="*/ 3452 w 3553"/>
                      <a:gd name="connsiteY3" fmla="*/ 4279 h 5386"/>
                      <a:gd name="connsiteX4" fmla="*/ 2641 w 3553"/>
                      <a:gd name="connsiteY4" fmla="*/ 2385 h 5386"/>
                      <a:gd name="connsiteX5" fmla="*/ 2100 w 3553"/>
                      <a:gd name="connsiteY5" fmla="*/ 897 h 5386"/>
                      <a:gd name="connsiteX6" fmla="*/ 342 w 3553"/>
                      <a:gd name="connsiteY6" fmla="*/ 221 h 5386"/>
                      <a:gd name="connsiteX7" fmla="*/ 883 w 3553"/>
                      <a:gd name="connsiteY7" fmla="*/ 2520 h 5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53" h="5386">
                        <a:moveTo>
                          <a:pt x="883" y="2520"/>
                        </a:moveTo>
                        <a:cubicBezTo>
                          <a:pt x="477" y="2791"/>
                          <a:pt x="342" y="3332"/>
                          <a:pt x="477" y="3873"/>
                        </a:cubicBezTo>
                        <a:cubicBezTo>
                          <a:pt x="612" y="4685"/>
                          <a:pt x="1018" y="5225"/>
                          <a:pt x="1829" y="5361"/>
                        </a:cubicBezTo>
                        <a:cubicBezTo>
                          <a:pt x="2641" y="5496"/>
                          <a:pt x="3317" y="5090"/>
                          <a:pt x="3452" y="4279"/>
                        </a:cubicBezTo>
                        <a:cubicBezTo>
                          <a:pt x="3723" y="3467"/>
                          <a:pt x="3452" y="2791"/>
                          <a:pt x="2641" y="2385"/>
                        </a:cubicBezTo>
                        <a:cubicBezTo>
                          <a:pt x="2912" y="1844"/>
                          <a:pt x="2641" y="897"/>
                          <a:pt x="2100" y="897"/>
                        </a:cubicBezTo>
                        <a:cubicBezTo>
                          <a:pt x="1965" y="221"/>
                          <a:pt x="1018" y="-320"/>
                          <a:pt x="342" y="221"/>
                        </a:cubicBezTo>
                        <a:cubicBezTo>
                          <a:pt x="-335" y="897"/>
                          <a:pt x="71" y="2115"/>
                          <a:pt x="883" y="25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7" name="Freeform: Shape 6275">
                    <a:extLst>
                      <a:ext uri="{FF2B5EF4-FFF2-40B4-BE49-F238E27FC236}">
                        <a16:creationId xmlns:a16="http://schemas.microsoft.com/office/drawing/2014/main" id="{425DAB4E-9111-097D-A1CB-318D23CAD81B}"/>
                      </a:ext>
                    </a:extLst>
                  </p:cNvPr>
                  <p:cNvSpPr/>
                  <p:nvPr/>
                </p:nvSpPr>
                <p:spPr>
                  <a:xfrm>
                    <a:off x="7788330" y="5227468"/>
                    <a:ext cx="5010" cy="19214"/>
                  </a:xfrm>
                  <a:custGeom>
                    <a:avLst/>
                    <a:gdLst>
                      <a:gd name="connsiteX0" fmla="*/ 1070 w 5010"/>
                      <a:gd name="connsiteY0" fmla="*/ 5365 h 19214"/>
                      <a:gd name="connsiteX1" fmla="*/ 664 w 5010"/>
                      <a:gd name="connsiteY1" fmla="*/ 6582 h 19214"/>
                      <a:gd name="connsiteX2" fmla="*/ 1611 w 5010"/>
                      <a:gd name="connsiteY2" fmla="*/ 8205 h 19214"/>
                      <a:gd name="connsiteX3" fmla="*/ 1611 w 5010"/>
                      <a:gd name="connsiteY3" fmla="*/ 11045 h 19214"/>
                      <a:gd name="connsiteX4" fmla="*/ 664 w 5010"/>
                      <a:gd name="connsiteY4" fmla="*/ 14021 h 19214"/>
                      <a:gd name="connsiteX5" fmla="*/ 1070 w 5010"/>
                      <a:gd name="connsiteY5" fmla="*/ 14562 h 19214"/>
                      <a:gd name="connsiteX6" fmla="*/ 1340 w 5010"/>
                      <a:gd name="connsiteY6" fmla="*/ 15103 h 19214"/>
                      <a:gd name="connsiteX7" fmla="*/ 935 w 5010"/>
                      <a:gd name="connsiteY7" fmla="*/ 16321 h 19214"/>
                      <a:gd name="connsiteX8" fmla="*/ 2422 w 5010"/>
                      <a:gd name="connsiteY8" fmla="*/ 17538 h 19214"/>
                      <a:gd name="connsiteX9" fmla="*/ 2963 w 5010"/>
                      <a:gd name="connsiteY9" fmla="*/ 19026 h 19214"/>
                      <a:gd name="connsiteX10" fmla="*/ 4451 w 5010"/>
                      <a:gd name="connsiteY10" fmla="*/ 18891 h 19214"/>
                      <a:gd name="connsiteX11" fmla="*/ 4451 w 5010"/>
                      <a:gd name="connsiteY11" fmla="*/ 15915 h 19214"/>
                      <a:gd name="connsiteX12" fmla="*/ 4992 w 5010"/>
                      <a:gd name="connsiteY12" fmla="*/ 14292 h 19214"/>
                      <a:gd name="connsiteX13" fmla="*/ 4722 w 5010"/>
                      <a:gd name="connsiteY13" fmla="*/ 13210 h 19214"/>
                      <a:gd name="connsiteX14" fmla="*/ 4316 w 5010"/>
                      <a:gd name="connsiteY14" fmla="*/ 12533 h 19214"/>
                      <a:gd name="connsiteX15" fmla="*/ 4857 w 5010"/>
                      <a:gd name="connsiteY15" fmla="*/ 11586 h 19214"/>
                      <a:gd name="connsiteX16" fmla="*/ 4857 w 5010"/>
                      <a:gd name="connsiteY16" fmla="*/ 10640 h 19214"/>
                      <a:gd name="connsiteX17" fmla="*/ 4045 w 5010"/>
                      <a:gd name="connsiteY17" fmla="*/ 9828 h 19214"/>
                      <a:gd name="connsiteX18" fmla="*/ 4316 w 5010"/>
                      <a:gd name="connsiteY18" fmla="*/ 8475 h 19214"/>
                      <a:gd name="connsiteX19" fmla="*/ 3910 w 5010"/>
                      <a:gd name="connsiteY19" fmla="*/ 7123 h 19214"/>
                      <a:gd name="connsiteX20" fmla="*/ 3910 w 5010"/>
                      <a:gd name="connsiteY20" fmla="*/ 6446 h 19214"/>
                      <a:gd name="connsiteX21" fmla="*/ 4181 w 5010"/>
                      <a:gd name="connsiteY21" fmla="*/ 6041 h 19214"/>
                      <a:gd name="connsiteX22" fmla="*/ 4181 w 5010"/>
                      <a:gd name="connsiteY22" fmla="*/ 5094 h 19214"/>
                      <a:gd name="connsiteX23" fmla="*/ 3910 w 5010"/>
                      <a:gd name="connsiteY23" fmla="*/ 4418 h 19214"/>
                      <a:gd name="connsiteX24" fmla="*/ 3369 w 5010"/>
                      <a:gd name="connsiteY24" fmla="*/ 2795 h 19214"/>
                      <a:gd name="connsiteX25" fmla="*/ 3369 w 5010"/>
                      <a:gd name="connsiteY25" fmla="*/ 495 h 19214"/>
                      <a:gd name="connsiteX26" fmla="*/ 2287 w 5010"/>
                      <a:gd name="connsiteY26" fmla="*/ 89 h 19214"/>
                      <a:gd name="connsiteX27" fmla="*/ 1475 w 5010"/>
                      <a:gd name="connsiteY27" fmla="*/ 1983 h 19214"/>
                      <a:gd name="connsiteX28" fmla="*/ 1070 w 5010"/>
                      <a:gd name="connsiteY28" fmla="*/ 5365 h 19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010" h="19214">
                        <a:moveTo>
                          <a:pt x="1070" y="5365"/>
                        </a:moveTo>
                        <a:cubicBezTo>
                          <a:pt x="799" y="5635"/>
                          <a:pt x="664" y="6176"/>
                          <a:pt x="664" y="6582"/>
                        </a:cubicBezTo>
                        <a:cubicBezTo>
                          <a:pt x="799" y="7258"/>
                          <a:pt x="1205" y="7664"/>
                          <a:pt x="1611" y="8205"/>
                        </a:cubicBezTo>
                        <a:cubicBezTo>
                          <a:pt x="664" y="9016"/>
                          <a:pt x="935" y="10099"/>
                          <a:pt x="1611" y="11045"/>
                        </a:cubicBezTo>
                        <a:cubicBezTo>
                          <a:pt x="935" y="11451"/>
                          <a:pt x="393" y="13480"/>
                          <a:pt x="664" y="14021"/>
                        </a:cubicBezTo>
                        <a:cubicBezTo>
                          <a:pt x="799" y="14292"/>
                          <a:pt x="935" y="14427"/>
                          <a:pt x="1070" y="14562"/>
                        </a:cubicBezTo>
                        <a:cubicBezTo>
                          <a:pt x="1340" y="14833"/>
                          <a:pt x="1475" y="14698"/>
                          <a:pt x="1340" y="15103"/>
                        </a:cubicBezTo>
                        <a:cubicBezTo>
                          <a:pt x="1205" y="15509"/>
                          <a:pt x="799" y="15780"/>
                          <a:pt x="935" y="16321"/>
                        </a:cubicBezTo>
                        <a:cubicBezTo>
                          <a:pt x="1070" y="17132"/>
                          <a:pt x="1746" y="17538"/>
                          <a:pt x="2422" y="17538"/>
                        </a:cubicBezTo>
                        <a:cubicBezTo>
                          <a:pt x="2422" y="18214"/>
                          <a:pt x="2422" y="18755"/>
                          <a:pt x="2963" y="19026"/>
                        </a:cubicBezTo>
                        <a:cubicBezTo>
                          <a:pt x="3504" y="19296"/>
                          <a:pt x="4045" y="19296"/>
                          <a:pt x="4451" y="18891"/>
                        </a:cubicBezTo>
                        <a:cubicBezTo>
                          <a:pt x="5263" y="18079"/>
                          <a:pt x="5128" y="16726"/>
                          <a:pt x="4451" y="15915"/>
                        </a:cubicBezTo>
                        <a:cubicBezTo>
                          <a:pt x="4857" y="15509"/>
                          <a:pt x="4992" y="14833"/>
                          <a:pt x="4992" y="14292"/>
                        </a:cubicBezTo>
                        <a:cubicBezTo>
                          <a:pt x="4992" y="13886"/>
                          <a:pt x="4992" y="13480"/>
                          <a:pt x="4722" y="13210"/>
                        </a:cubicBezTo>
                        <a:cubicBezTo>
                          <a:pt x="4722" y="13075"/>
                          <a:pt x="4316" y="12669"/>
                          <a:pt x="4316" y="12533"/>
                        </a:cubicBezTo>
                        <a:cubicBezTo>
                          <a:pt x="4316" y="12263"/>
                          <a:pt x="4722" y="11857"/>
                          <a:pt x="4857" y="11586"/>
                        </a:cubicBezTo>
                        <a:cubicBezTo>
                          <a:pt x="4992" y="11316"/>
                          <a:pt x="4992" y="10910"/>
                          <a:pt x="4857" y="10640"/>
                        </a:cubicBezTo>
                        <a:cubicBezTo>
                          <a:pt x="4722" y="10234"/>
                          <a:pt x="4451" y="9963"/>
                          <a:pt x="4045" y="9828"/>
                        </a:cubicBezTo>
                        <a:cubicBezTo>
                          <a:pt x="4316" y="9422"/>
                          <a:pt x="4316" y="8881"/>
                          <a:pt x="4316" y="8475"/>
                        </a:cubicBezTo>
                        <a:cubicBezTo>
                          <a:pt x="4316" y="7935"/>
                          <a:pt x="4045" y="7529"/>
                          <a:pt x="3910" y="7123"/>
                        </a:cubicBezTo>
                        <a:cubicBezTo>
                          <a:pt x="3775" y="6717"/>
                          <a:pt x="3775" y="6852"/>
                          <a:pt x="3910" y="6446"/>
                        </a:cubicBezTo>
                        <a:cubicBezTo>
                          <a:pt x="4045" y="6311"/>
                          <a:pt x="4181" y="6176"/>
                          <a:pt x="4181" y="6041"/>
                        </a:cubicBezTo>
                        <a:cubicBezTo>
                          <a:pt x="4316" y="5770"/>
                          <a:pt x="4316" y="5365"/>
                          <a:pt x="4181" y="5094"/>
                        </a:cubicBezTo>
                        <a:cubicBezTo>
                          <a:pt x="3910" y="4688"/>
                          <a:pt x="3775" y="4959"/>
                          <a:pt x="3910" y="4418"/>
                        </a:cubicBezTo>
                        <a:cubicBezTo>
                          <a:pt x="4045" y="3606"/>
                          <a:pt x="4181" y="3065"/>
                          <a:pt x="3369" y="2795"/>
                        </a:cubicBezTo>
                        <a:cubicBezTo>
                          <a:pt x="3775" y="2118"/>
                          <a:pt x="4045" y="1171"/>
                          <a:pt x="3369" y="495"/>
                        </a:cubicBezTo>
                        <a:cubicBezTo>
                          <a:pt x="3098" y="225"/>
                          <a:pt x="2558" y="-181"/>
                          <a:pt x="2287" y="89"/>
                        </a:cubicBezTo>
                        <a:cubicBezTo>
                          <a:pt x="1746" y="225"/>
                          <a:pt x="1475" y="1306"/>
                          <a:pt x="1475" y="1983"/>
                        </a:cubicBezTo>
                        <a:cubicBezTo>
                          <a:pt x="-418" y="1848"/>
                          <a:pt x="-418" y="4823"/>
                          <a:pt x="1070" y="536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8" name="Freeform: Shape 6276">
                    <a:extLst>
                      <a:ext uri="{FF2B5EF4-FFF2-40B4-BE49-F238E27FC236}">
                        <a16:creationId xmlns:a16="http://schemas.microsoft.com/office/drawing/2014/main" id="{CAA6AE97-7729-5E46-CD11-261850DB8B78}"/>
                      </a:ext>
                    </a:extLst>
                  </p:cNvPr>
                  <p:cNvSpPr/>
                  <p:nvPr/>
                </p:nvSpPr>
                <p:spPr>
                  <a:xfrm>
                    <a:off x="7788346" y="5247058"/>
                    <a:ext cx="4915" cy="6204"/>
                  </a:xfrm>
                  <a:custGeom>
                    <a:avLst/>
                    <a:gdLst>
                      <a:gd name="connsiteX0" fmla="*/ 2407 w 4915"/>
                      <a:gd name="connsiteY0" fmla="*/ 4846 h 6204"/>
                      <a:gd name="connsiteX1" fmla="*/ 3083 w 4915"/>
                      <a:gd name="connsiteY1" fmla="*/ 6064 h 6204"/>
                      <a:gd name="connsiteX2" fmla="*/ 4571 w 4915"/>
                      <a:gd name="connsiteY2" fmla="*/ 5793 h 6204"/>
                      <a:gd name="connsiteX3" fmla="*/ 4436 w 4915"/>
                      <a:gd name="connsiteY3" fmla="*/ 4035 h 6204"/>
                      <a:gd name="connsiteX4" fmla="*/ 3489 w 4915"/>
                      <a:gd name="connsiteY4" fmla="*/ 1600 h 6204"/>
                      <a:gd name="connsiteX5" fmla="*/ 2407 w 4915"/>
                      <a:gd name="connsiteY5" fmla="*/ 112 h 6204"/>
                      <a:gd name="connsiteX6" fmla="*/ 1325 w 4915"/>
                      <a:gd name="connsiteY6" fmla="*/ 382 h 6204"/>
                      <a:gd name="connsiteX7" fmla="*/ 1460 w 4915"/>
                      <a:gd name="connsiteY7" fmla="*/ 1870 h 6204"/>
                      <a:gd name="connsiteX8" fmla="*/ 107 w 4915"/>
                      <a:gd name="connsiteY8" fmla="*/ 3764 h 6204"/>
                      <a:gd name="connsiteX9" fmla="*/ 2407 w 4915"/>
                      <a:gd name="connsiteY9" fmla="*/ 4846 h 6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15" h="6204">
                        <a:moveTo>
                          <a:pt x="2407" y="4846"/>
                        </a:moveTo>
                        <a:cubicBezTo>
                          <a:pt x="2407" y="5387"/>
                          <a:pt x="2542" y="5928"/>
                          <a:pt x="3083" y="6064"/>
                        </a:cubicBezTo>
                        <a:cubicBezTo>
                          <a:pt x="3624" y="6334"/>
                          <a:pt x="4165" y="6199"/>
                          <a:pt x="4571" y="5793"/>
                        </a:cubicBezTo>
                        <a:cubicBezTo>
                          <a:pt x="5112" y="5252"/>
                          <a:pt x="4977" y="4440"/>
                          <a:pt x="4436" y="4035"/>
                        </a:cubicBezTo>
                        <a:cubicBezTo>
                          <a:pt x="5112" y="3358"/>
                          <a:pt x="4571" y="1600"/>
                          <a:pt x="3489" y="1600"/>
                        </a:cubicBezTo>
                        <a:cubicBezTo>
                          <a:pt x="3624" y="788"/>
                          <a:pt x="3083" y="112"/>
                          <a:pt x="2407" y="112"/>
                        </a:cubicBezTo>
                        <a:cubicBezTo>
                          <a:pt x="2001" y="-158"/>
                          <a:pt x="1595" y="112"/>
                          <a:pt x="1325" y="382"/>
                        </a:cubicBezTo>
                        <a:cubicBezTo>
                          <a:pt x="1054" y="924"/>
                          <a:pt x="1189" y="1465"/>
                          <a:pt x="1460" y="1870"/>
                        </a:cubicBezTo>
                        <a:cubicBezTo>
                          <a:pt x="513" y="2005"/>
                          <a:pt x="-299" y="2817"/>
                          <a:pt x="107" y="3764"/>
                        </a:cubicBezTo>
                        <a:cubicBezTo>
                          <a:pt x="378" y="4981"/>
                          <a:pt x="1460" y="4981"/>
                          <a:pt x="2407" y="48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9" name="Freeform: Shape 6277">
                    <a:extLst>
                      <a:ext uri="{FF2B5EF4-FFF2-40B4-BE49-F238E27FC236}">
                        <a16:creationId xmlns:a16="http://schemas.microsoft.com/office/drawing/2014/main" id="{A0CF2A2E-CE04-6297-F478-BF25A4E3381D}"/>
                      </a:ext>
                    </a:extLst>
                  </p:cNvPr>
                  <p:cNvSpPr/>
                  <p:nvPr/>
                </p:nvSpPr>
                <p:spPr>
                  <a:xfrm>
                    <a:off x="7790287" y="5253340"/>
                    <a:ext cx="6532" cy="16892"/>
                  </a:xfrm>
                  <a:custGeom>
                    <a:avLst/>
                    <a:gdLst>
                      <a:gd name="connsiteX0" fmla="*/ 1818 w 6532"/>
                      <a:gd name="connsiteY0" fmla="*/ 2352 h 16892"/>
                      <a:gd name="connsiteX1" fmla="*/ 195 w 6532"/>
                      <a:gd name="connsiteY1" fmla="*/ 4922 h 16892"/>
                      <a:gd name="connsiteX2" fmla="*/ 736 w 6532"/>
                      <a:gd name="connsiteY2" fmla="*/ 5462 h 16892"/>
                      <a:gd name="connsiteX3" fmla="*/ 871 w 6532"/>
                      <a:gd name="connsiteY3" fmla="*/ 6139 h 16892"/>
                      <a:gd name="connsiteX4" fmla="*/ 736 w 6532"/>
                      <a:gd name="connsiteY4" fmla="*/ 7086 h 16892"/>
                      <a:gd name="connsiteX5" fmla="*/ 1277 w 6532"/>
                      <a:gd name="connsiteY5" fmla="*/ 8168 h 16892"/>
                      <a:gd name="connsiteX6" fmla="*/ 330 w 6532"/>
                      <a:gd name="connsiteY6" fmla="*/ 9656 h 16892"/>
                      <a:gd name="connsiteX7" fmla="*/ 601 w 6532"/>
                      <a:gd name="connsiteY7" fmla="*/ 10873 h 16892"/>
                      <a:gd name="connsiteX8" fmla="*/ 1006 w 6532"/>
                      <a:gd name="connsiteY8" fmla="*/ 11279 h 16892"/>
                      <a:gd name="connsiteX9" fmla="*/ 1277 w 6532"/>
                      <a:gd name="connsiteY9" fmla="*/ 11414 h 16892"/>
                      <a:gd name="connsiteX10" fmla="*/ 871 w 6532"/>
                      <a:gd name="connsiteY10" fmla="*/ 11820 h 16892"/>
                      <a:gd name="connsiteX11" fmla="*/ 2494 w 6532"/>
                      <a:gd name="connsiteY11" fmla="*/ 14661 h 16892"/>
                      <a:gd name="connsiteX12" fmla="*/ 4388 w 6532"/>
                      <a:gd name="connsiteY12" fmla="*/ 16824 h 16892"/>
                      <a:gd name="connsiteX13" fmla="*/ 5200 w 6532"/>
                      <a:gd name="connsiteY13" fmla="*/ 15607 h 16892"/>
                      <a:gd name="connsiteX14" fmla="*/ 5200 w 6532"/>
                      <a:gd name="connsiteY14" fmla="*/ 14931 h 16892"/>
                      <a:gd name="connsiteX15" fmla="*/ 6146 w 6532"/>
                      <a:gd name="connsiteY15" fmla="*/ 11955 h 16892"/>
                      <a:gd name="connsiteX16" fmla="*/ 5741 w 6532"/>
                      <a:gd name="connsiteY16" fmla="*/ 11008 h 16892"/>
                      <a:gd name="connsiteX17" fmla="*/ 5876 w 6532"/>
                      <a:gd name="connsiteY17" fmla="*/ 9926 h 16892"/>
                      <a:gd name="connsiteX18" fmla="*/ 4929 w 6532"/>
                      <a:gd name="connsiteY18" fmla="*/ 8438 h 16892"/>
                      <a:gd name="connsiteX19" fmla="*/ 5741 w 6532"/>
                      <a:gd name="connsiteY19" fmla="*/ 6274 h 16892"/>
                      <a:gd name="connsiteX20" fmla="*/ 4658 w 6532"/>
                      <a:gd name="connsiteY20" fmla="*/ 4516 h 16892"/>
                      <a:gd name="connsiteX21" fmla="*/ 4658 w 6532"/>
                      <a:gd name="connsiteY21" fmla="*/ 3298 h 16892"/>
                      <a:gd name="connsiteX22" fmla="*/ 4117 w 6532"/>
                      <a:gd name="connsiteY22" fmla="*/ 2487 h 16892"/>
                      <a:gd name="connsiteX23" fmla="*/ 4523 w 6532"/>
                      <a:gd name="connsiteY23" fmla="*/ 1675 h 16892"/>
                      <a:gd name="connsiteX24" fmla="*/ 3306 w 6532"/>
                      <a:gd name="connsiteY24" fmla="*/ 187 h 16892"/>
                      <a:gd name="connsiteX25" fmla="*/ 1818 w 6532"/>
                      <a:gd name="connsiteY25" fmla="*/ 2352 h 168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532" h="16892">
                        <a:moveTo>
                          <a:pt x="1818" y="2352"/>
                        </a:moveTo>
                        <a:cubicBezTo>
                          <a:pt x="736" y="2487"/>
                          <a:pt x="-482" y="3704"/>
                          <a:pt x="195" y="4922"/>
                        </a:cubicBezTo>
                        <a:cubicBezTo>
                          <a:pt x="330" y="5192"/>
                          <a:pt x="601" y="5327"/>
                          <a:pt x="736" y="5462"/>
                        </a:cubicBezTo>
                        <a:cubicBezTo>
                          <a:pt x="1141" y="5868"/>
                          <a:pt x="1006" y="5733"/>
                          <a:pt x="871" y="6139"/>
                        </a:cubicBezTo>
                        <a:cubicBezTo>
                          <a:pt x="736" y="6409"/>
                          <a:pt x="601" y="6680"/>
                          <a:pt x="736" y="7086"/>
                        </a:cubicBezTo>
                        <a:cubicBezTo>
                          <a:pt x="871" y="7492"/>
                          <a:pt x="1141" y="7762"/>
                          <a:pt x="1277" y="8168"/>
                        </a:cubicBezTo>
                        <a:cubicBezTo>
                          <a:pt x="736" y="8438"/>
                          <a:pt x="465" y="8979"/>
                          <a:pt x="330" y="9656"/>
                        </a:cubicBezTo>
                        <a:cubicBezTo>
                          <a:pt x="330" y="10061"/>
                          <a:pt x="330" y="10467"/>
                          <a:pt x="601" y="10873"/>
                        </a:cubicBezTo>
                        <a:cubicBezTo>
                          <a:pt x="736" y="11008"/>
                          <a:pt x="871" y="11144"/>
                          <a:pt x="1006" y="11279"/>
                        </a:cubicBezTo>
                        <a:cubicBezTo>
                          <a:pt x="1006" y="11279"/>
                          <a:pt x="1141" y="11414"/>
                          <a:pt x="1277" y="11414"/>
                        </a:cubicBezTo>
                        <a:cubicBezTo>
                          <a:pt x="1277" y="11549"/>
                          <a:pt x="1141" y="11685"/>
                          <a:pt x="871" y="11820"/>
                        </a:cubicBezTo>
                        <a:cubicBezTo>
                          <a:pt x="-211" y="13037"/>
                          <a:pt x="871" y="15337"/>
                          <a:pt x="2494" y="14661"/>
                        </a:cubicBezTo>
                        <a:cubicBezTo>
                          <a:pt x="2088" y="15742"/>
                          <a:pt x="3306" y="17231"/>
                          <a:pt x="4388" y="16824"/>
                        </a:cubicBezTo>
                        <a:cubicBezTo>
                          <a:pt x="4929" y="16689"/>
                          <a:pt x="5200" y="16148"/>
                          <a:pt x="5200" y="15607"/>
                        </a:cubicBezTo>
                        <a:cubicBezTo>
                          <a:pt x="5200" y="15472"/>
                          <a:pt x="5200" y="15201"/>
                          <a:pt x="5200" y="14931"/>
                        </a:cubicBezTo>
                        <a:cubicBezTo>
                          <a:pt x="6417" y="14525"/>
                          <a:pt x="6958" y="13037"/>
                          <a:pt x="6146" y="11955"/>
                        </a:cubicBezTo>
                        <a:cubicBezTo>
                          <a:pt x="5741" y="11549"/>
                          <a:pt x="5605" y="11549"/>
                          <a:pt x="5741" y="11008"/>
                        </a:cubicBezTo>
                        <a:cubicBezTo>
                          <a:pt x="5876" y="10602"/>
                          <a:pt x="6011" y="10332"/>
                          <a:pt x="5876" y="9926"/>
                        </a:cubicBezTo>
                        <a:cubicBezTo>
                          <a:pt x="5876" y="9115"/>
                          <a:pt x="5470" y="8844"/>
                          <a:pt x="4929" y="8438"/>
                        </a:cubicBezTo>
                        <a:cubicBezTo>
                          <a:pt x="5470" y="7762"/>
                          <a:pt x="5741" y="7221"/>
                          <a:pt x="5741" y="6274"/>
                        </a:cubicBezTo>
                        <a:cubicBezTo>
                          <a:pt x="5605" y="5462"/>
                          <a:pt x="5334" y="4922"/>
                          <a:pt x="4658" y="4516"/>
                        </a:cubicBezTo>
                        <a:cubicBezTo>
                          <a:pt x="4794" y="4110"/>
                          <a:pt x="4929" y="3704"/>
                          <a:pt x="4658" y="3298"/>
                        </a:cubicBezTo>
                        <a:cubicBezTo>
                          <a:pt x="4523" y="3028"/>
                          <a:pt x="4117" y="2757"/>
                          <a:pt x="4117" y="2487"/>
                        </a:cubicBezTo>
                        <a:cubicBezTo>
                          <a:pt x="4117" y="2216"/>
                          <a:pt x="4388" y="1811"/>
                          <a:pt x="4523" y="1675"/>
                        </a:cubicBezTo>
                        <a:cubicBezTo>
                          <a:pt x="4658" y="864"/>
                          <a:pt x="4253" y="-83"/>
                          <a:pt x="3306" y="187"/>
                        </a:cubicBezTo>
                        <a:cubicBezTo>
                          <a:pt x="2224" y="-624"/>
                          <a:pt x="1683" y="1405"/>
                          <a:pt x="1818" y="235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0" name="Freeform: Shape 6278">
                    <a:extLst>
                      <a:ext uri="{FF2B5EF4-FFF2-40B4-BE49-F238E27FC236}">
                        <a16:creationId xmlns:a16="http://schemas.microsoft.com/office/drawing/2014/main" id="{3667FAF4-A82D-42B6-802E-4244BAE19757}"/>
                      </a:ext>
                    </a:extLst>
                  </p:cNvPr>
                  <p:cNvSpPr/>
                  <p:nvPr/>
                </p:nvSpPr>
                <p:spPr>
                  <a:xfrm>
                    <a:off x="7785464" y="5261367"/>
                    <a:ext cx="4747" cy="7259"/>
                  </a:xfrm>
                  <a:custGeom>
                    <a:avLst/>
                    <a:gdLst>
                      <a:gd name="connsiteX0" fmla="*/ 2177 w 4747"/>
                      <a:gd name="connsiteY0" fmla="*/ 5281 h 7259"/>
                      <a:gd name="connsiteX1" fmla="*/ 3124 w 4747"/>
                      <a:gd name="connsiteY1" fmla="*/ 7174 h 7259"/>
                      <a:gd name="connsiteX2" fmla="*/ 4612 w 4747"/>
                      <a:gd name="connsiteY2" fmla="*/ 6363 h 7259"/>
                      <a:gd name="connsiteX3" fmla="*/ 4341 w 4747"/>
                      <a:gd name="connsiteY3" fmla="*/ 5551 h 7259"/>
                      <a:gd name="connsiteX4" fmla="*/ 4747 w 4747"/>
                      <a:gd name="connsiteY4" fmla="*/ 4063 h 7259"/>
                      <a:gd name="connsiteX5" fmla="*/ 3665 w 4747"/>
                      <a:gd name="connsiteY5" fmla="*/ 2711 h 7259"/>
                      <a:gd name="connsiteX6" fmla="*/ 3665 w 4747"/>
                      <a:gd name="connsiteY6" fmla="*/ 411 h 7259"/>
                      <a:gd name="connsiteX7" fmla="*/ 2448 w 4747"/>
                      <a:gd name="connsiteY7" fmla="*/ 141 h 7259"/>
                      <a:gd name="connsiteX8" fmla="*/ 1501 w 4747"/>
                      <a:gd name="connsiteY8" fmla="*/ 546 h 7259"/>
                      <a:gd name="connsiteX9" fmla="*/ 1636 w 4747"/>
                      <a:gd name="connsiteY9" fmla="*/ 2440 h 7259"/>
                      <a:gd name="connsiteX10" fmla="*/ 13 w 4747"/>
                      <a:gd name="connsiteY10" fmla="*/ 4334 h 7259"/>
                      <a:gd name="connsiteX11" fmla="*/ 2177 w 4747"/>
                      <a:gd name="connsiteY11" fmla="*/ 5281 h 7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47" h="7259">
                        <a:moveTo>
                          <a:pt x="2177" y="5281"/>
                        </a:moveTo>
                        <a:cubicBezTo>
                          <a:pt x="2177" y="5957"/>
                          <a:pt x="2177" y="6904"/>
                          <a:pt x="3124" y="7174"/>
                        </a:cubicBezTo>
                        <a:cubicBezTo>
                          <a:pt x="3801" y="7445"/>
                          <a:pt x="4477" y="7039"/>
                          <a:pt x="4612" y="6363"/>
                        </a:cubicBezTo>
                        <a:cubicBezTo>
                          <a:pt x="4612" y="5957"/>
                          <a:pt x="4477" y="5822"/>
                          <a:pt x="4341" y="5551"/>
                        </a:cubicBezTo>
                        <a:cubicBezTo>
                          <a:pt x="4206" y="4875"/>
                          <a:pt x="4747" y="4604"/>
                          <a:pt x="4747" y="4063"/>
                        </a:cubicBezTo>
                        <a:cubicBezTo>
                          <a:pt x="4747" y="3387"/>
                          <a:pt x="4341" y="2846"/>
                          <a:pt x="3665" y="2711"/>
                        </a:cubicBezTo>
                        <a:cubicBezTo>
                          <a:pt x="3936" y="1899"/>
                          <a:pt x="4341" y="1088"/>
                          <a:pt x="3665" y="411"/>
                        </a:cubicBezTo>
                        <a:cubicBezTo>
                          <a:pt x="3259" y="5"/>
                          <a:pt x="2718" y="-130"/>
                          <a:pt x="2448" y="141"/>
                        </a:cubicBezTo>
                        <a:cubicBezTo>
                          <a:pt x="2042" y="141"/>
                          <a:pt x="1771" y="141"/>
                          <a:pt x="1501" y="546"/>
                        </a:cubicBezTo>
                        <a:cubicBezTo>
                          <a:pt x="1095" y="1088"/>
                          <a:pt x="1366" y="1764"/>
                          <a:pt x="1636" y="2440"/>
                        </a:cubicBezTo>
                        <a:cubicBezTo>
                          <a:pt x="825" y="2711"/>
                          <a:pt x="-122" y="3387"/>
                          <a:pt x="13" y="4334"/>
                        </a:cubicBezTo>
                        <a:cubicBezTo>
                          <a:pt x="284" y="5145"/>
                          <a:pt x="1366" y="5416"/>
                          <a:pt x="2177" y="5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1" name="Freeform: Shape 6279">
                    <a:extLst>
                      <a:ext uri="{FF2B5EF4-FFF2-40B4-BE49-F238E27FC236}">
                        <a16:creationId xmlns:a16="http://schemas.microsoft.com/office/drawing/2014/main" id="{208BA0C9-B6FB-209C-B067-7B5F511E4281}"/>
                      </a:ext>
                    </a:extLst>
                  </p:cNvPr>
                  <p:cNvSpPr/>
                  <p:nvPr/>
                </p:nvSpPr>
                <p:spPr>
                  <a:xfrm>
                    <a:off x="7789299" y="5270691"/>
                    <a:ext cx="5171" cy="7685"/>
                  </a:xfrm>
                  <a:custGeom>
                    <a:avLst/>
                    <a:gdLst>
                      <a:gd name="connsiteX0" fmla="*/ 101 w 5171"/>
                      <a:gd name="connsiteY0" fmla="*/ 5155 h 7685"/>
                      <a:gd name="connsiteX1" fmla="*/ 2266 w 5171"/>
                      <a:gd name="connsiteY1" fmla="*/ 5966 h 7685"/>
                      <a:gd name="connsiteX2" fmla="*/ 4430 w 5171"/>
                      <a:gd name="connsiteY2" fmla="*/ 7589 h 7685"/>
                      <a:gd name="connsiteX3" fmla="*/ 4700 w 5171"/>
                      <a:gd name="connsiteY3" fmla="*/ 5696 h 7685"/>
                      <a:gd name="connsiteX4" fmla="*/ 4971 w 5171"/>
                      <a:gd name="connsiteY4" fmla="*/ 3937 h 7685"/>
                      <a:gd name="connsiteX5" fmla="*/ 4565 w 5171"/>
                      <a:gd name="connsiteY5" fmla="*/ 3532 h 7685"/>
                      <a:gd name="connsiteX6" fmla="*/ 4159 w 5171"/>
                      <a:gd name="connsiteY6" fmla="*/ 3126 h 7685"/>
                      <a:gd name="connsiteX7" fmla="*/ 4024 w 5171"/>
                      <a:gd name="connsiteY7" fmla="*/ 1503 h 7685"/>
                      <a:gd name="connsiteX8" fmla="*/ 1995 w 5171"/>
                      <a:gd name="connsiteY8" fmla="*/ 15 h 7685"/>
                      <a:gd name="connsiteX9" fmla="*/ 1048 w 5171"/>
                      <a:gd name="connsiteY9" fmla="*/ 962 h 7685"/>
                      <a:gd name="connsiteX10" fmla="*/ 643 w 5171"/>
                      <a:gd name="connsiteY10" fmla="*/ 1367 h 7685"/>
                      <a:gd name="connsiteX11" fmla="*/ 913 w 5171"/>
                      <a:gd name="connsiteY11" fmla="*/ 3126 h 7685"/>
                      <a:gd name="connsiteX12" fmla="*/ 101 w 5171"/>
                      <a:gd name="connsiteY12" fmla="*/ 5155 h 7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171" h="7685">
                        <a:moveTo>
                          <a:pt x="101" y="5155"/>
                        </a:moveTo>
                        <a:cubicBezTo>
                          <a:pt x="507" y="6237"/>
                          <a:pt x="1319" y="6102"/>
                          <a:pt x="2266" y="5966"/>
                        </a:cubicBezTo>
                        <a:cubicBezTo>
                          <a:pt x="2536" y="7049"/>
                          <a:pt x="3213" y="7995"/>
                          <a:pt x="4430" y="7589"/>
                        </a:cubicBezTo>
                        <a:cubicBezTo>
                          <a:pt x="5241" y="7319"/>
                          <a:pt x="5377" y="6102"/>
                          <a:pt x="4700" y="5696"/>
                        </a:cubicBezTo>
                        <a:cubicBezTo>
                          <a:pt x="5106" y="5155"/>
                          <a:pt x="5377" y="4479"/>
                          <a:pt x="4971" y="3937"/>
                        </a:cubicBezTo>
                        <a:cubicBezTo>
                          <a:pt x="4836" y="3802"/>
                          <a:pt x="4700" y="3667"/>
                          <a:pt x="4565" y="3532"/>
                        </a:cubicBezTo>
                        <a:cubicBezTo>
                          <a:pt x="4294" y="3261"/>
                          <a:pt x="4294" y="3532"/>
                          <a:pt x="4159" y="3126"/>
                        </a:cubicBezTo>
                        <a:cubicBezTo>
                          <a:pt x="4024" y="2585"/>
                          <a:pt x="4159" y="2044"/>
                          <a:pt x="4024" y="1503"/>
                        </a:cubicBezTo>
                        <a:cubicBezTo>
                          <a:pt x="3754" y="691"/>
                          <a:pt x="2942" y="-120"/>
                          <a:pt x="1995" y="15"/>
                        </a:cubicBezTo>
                        <a:cubicBezTo>
                          <a:pt x="1454" y="15"/>
                          <a:pt x="913" y="421"/>
                          <a:pt x="1048" y="962"/>
                        </a:cubicBezTo>
                        <a:cubicBezTo>
                          <a:pt x="913" y="962"/>
                          <a:pt x="778" y="1097"/>
                          <a:pt x="643" y="1367"/>
                        </a:cubicBezTo>
                        <a:cubicBezTo>
                          <a:pt x="372" y="1909"/>
                          <a:pt x="643" y="2585"/>
                          <a:pt x="913" y="3126"/>
                        </a:cubicBezTo>
                        <a:cubicBezTo>
                          <a:pt x="101" y="3261"/>
                          <a:pt x="-169" y="4208"/>
                          <a:pt x="101" y="515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2" name="Freeform: Shape 6280">
                    <a:extLst>
                      <a:ext uri="{FF2B5EF4-FFF2-40B4-BE49-F238E27FC236}">
                        <a16:creationId xmlns:a16="http://schemas.microsoft.com/office/drawing/2014/main" id="{A1E4E5CC-867A-3888-392E-766C3B37893A}"/>
                      </a:ext>
                    </a:extLst>
                  </p:cNvPr>
                  <p:cNvSpPr/>
                  <p:nvPr/>
                </p:nvSpPr>
                <p:spPr>
                  <a:xfrm>
                    <a:off x="7792105" y="5278727"/>
                    <a:ext cx="6157" cy="8447"/>
                  </a:xfrm>
                  <a:custGeom>
                    <a:avLst/>
                    <a:gdLst>
                      <a:gd name="connsiteX0" fmla="*/ 4599 w 6157"/>
                      <a:gd name="connsiteY0" fmla="*/ 1582 h 8447"/>
                      <a:gd name="connsiteX1" fmla="*/ 4193 w 6157"/>
                      <a:gd name="connsiteY1" fmla="*/ 501 h 8447"/>
                      <a:gd name="connsiteX2" fmla="*/ 2029 w 6157"/>
                      <a:gd name="connsiteY2" fmla="*/ 636 h 8447"/>
                      <a:gd name="connsiteX3" fmla="*/ 1623 w 6157"/>
                      <a:gd name="connsiteY3" fmla="*/ 906 h 8447"/>
                      <a:gd name="connsiteX4" fmla="*/ 1488 w 6157"/>
                      <a:gd name="connsiteY4" fmla="*/ 2259 h 8447"/>
                      <a:gd name="connsiteX5" fmla="*/ 0 w 6157"/>
                      <a:gd name="connsiteY5" fmla="*/ 3747 h 8447"/>
                      <a:gd name="connsiteX6" fmla="*/ 1082 w 6157"/>
                      <a:gd name="connsiteY6" fmla="*/ 5370 h 8447"/>
                      <a:gd name="connsiteX7" fmla="*/ 1758 w 6157"/>
                      <a:gd name="connsiteY7" fmla="*/ 5505 h 8447"/>
                      <a:gd name="connsiteX8" fmla="*/ 2164 w 6157"/>
                      <a:gd name="connsiteY8" fmla="*/ 5776 h 8447"/>
                      <a:gd name="connsiteX9" fmla="*/ 2299 w 6157"/>
                      <a:gd name="connsiteY9" fmla="*/ 6858 h 8447"/>
                      <a:gd name="connsiteX10" fmla="*/ 3517 w 6157"/>
                      <a:gd name="connsiteY10" fmla="*/ 7534 h 8447"/>
                      <a:gd name="connsiteX11" fmla="*/ 5952 w 6157"/>
                      <a:gd name="connsiteY11" fmla="*/ 7534 h 8447"/>
                      <a:gd name="connsiteX12" fmla="*/ 5952 w 6157"/>
                      <a:gd name="connsiteY12" fmla="*/ 6587 h 8447"/>
                      <a:gd name="connsiteX13" fmla="*/ 5816 w 6157"/>
                      <a:gd name="connsiteY13" fmla="*/ 5776 h 8447"/>
                      <a:gd name="connsiteX14" fmla="*/ 6087 w 6157"/>
                      <a:gd name="connsiteY14" fmla="*/ 5235 h 8447"/>
                      <a:gd name="connsiteX15" fmla="*/ 5140 w 6157"/>
                      <a:gd name="connsiteY15" fmla="*/ 3612 h 8447"/>
                      <a:gd name="connsiteX16" fmla="*/ 5005 w 6157"/>
                      <a:gd name="connsiteY16" fmla="*/ 2124 h 8447"/>
                      <a:gd name="connsiteX17" fmla="*/ 4599 w 6157"/>
                      <a:gd name="connsiteY17" fmla="*/ 1582 h 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157" h="8447">
                        <a:moveTo>
                          <a:pt x="4599" y="1582"/>
                        </a:moveTo>
                        <a:cubicBezTo>
                          <a:pt x="4599" y="1177"/>
                          <a:pt x="4463" y="906"/>
                          <a:pt x="4193" y="501"/>
                        </a:cubicBezTo>
                        <a:cubicBezTo>
                          <a:pt x="3652" y="-311"/>
                          <a:pt x="2299" y="-41"/>
                          <a:pt x="2029" y="636"/>
                        </a:cubicBezTo>
                        <a:cubicBezTo>
                          <a:pt x="1893" y="636"/>
                          <a:pt x="1758" y="771"/>
                          <a:pt x="1623" y="906"/>
                        </a:cubicBezTo>
                        <a:cubicBezTo>
                          <a:pt x="1217" y="1312"/>
                          <a:pt x="1353" y="1853"/>
                          <a:pt x="1488" y="2259"/>
                        </a:cubicBezTo>
                        <a:cubicBezTo>
                          <a:pt x="812" y="2529"/>
                          <a:pt x="0" y="2935"/>
                          <a:pt x="0" y="3747"/>
                        </a:cubicBezTo>
                        <a:cubicBezTo>
                          <a:pt x="0" y="4423"/>
                          <a:pt x="406" y="5099"/>
                          <a:pt x="1082" y="5370"/>
                        </a:cubicBezTo>
                        <a:cubicBezTo>
                          <a:pt x="1353" y="5505"/>
                          <a:pt x="1488" y="5505"/>
                          <a:pt x="1758" y="5505"/>
                        </a:cubicBezTo>
                        <a:cubicBezTo>
                          <a:pt x="2164" y="5641"/>
                          <a:pt x="2164" y="5505"/>
                          <a:pt x="2164" y="5776"/>
                        </a:cubicBezTo>
                        <a:cubicBezTo>
                          <a:pt x="2299" y="6182"/>
                          <a:pt x="2164" y="6587"/>
                          <a:pt x="2299" y="6858"/>
                        </a:cubicBezTo>
                        <a:cubicBezTo>
                          <a:pt x="2570" y="7264"/>
                          <a:pt x="3111" y="7669"/>
                          <a:pt x="3517" y="7534"/>
                        </a:cubicBezTo>
                        <a:cubicBezTo>
                          <a:pt x="3787" y="8752"/>
                          <a:pt x="5546" y="8752"/>
                          <a:pt x="5952" y="7534"/>
                        </a:cubicBezTo>
                        <a:cubicBezTo>
                          <a:pt x="6087" y="7264"/>
                          <a:pt x="6087" y="6858"/>
                          <a:pt x="5952" y="6587"/>
                        </a:cubicBezTo>
                        <a:cubicBezTo>
                          <a:pt x="5816" y="6182"/>
                          <a:pt x="5546" y="6317"/>
                          <a:pt x="5816" y="5776"/>
                        </a:cubicBezTo>
                        <a:cubicBezTo>
                          <a:pt x="5816" y="5641"/>
                          <a:pt x="6087" y="5505"/>
                          <a:pt x="6087" y="5235"/>
                        </a:cubicBezTo>
                        <a:cubicBezTo>
                          <a:pt x="6357" y="4423"/>
                          <a:pt x="5816" y="3747"/>
                          <a:pt x="5140" y="3612"/>
                        </a:cubicBezTo>
                        <a:cubicBezTo>
                          <a:pt x="5275" y="3071"/>
                          <a:pt x="5410" y="2665"/>
                          <a:pt x="5005" y="2124"/>
                        </a:cubicBezTo>
                        <a:cubicBezTo>
                          <a:pt x="4599" y="1989"/>
                          <a:pt x="4599" y="2124"/>
                          <a:pt x="4599" y="15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3" name="Freeform: Shape 6281">
                    <a:extLst>
                      <a:ext uri="{FF2B5EF4-FFF2-40B4-BE49-F238E27FC236}">
                        <a16:creationId xmlns:a16="http://schemas.microsoft.com/office/drawing/2014/main" id="{04461A33-D503-27AF-FAA9-DA1EA4EFE9A0}"/>
                      </a:ext>
                    </a:extLst>
                  </p:cNvPr>
                  <p:cNvSpPr/>
                  <p:nvPr/>
                </p:nvSpPr>
                <p:spPr>
                  <a:xfrm>
                    <a:off x="7794067" y="5289027"/>
                    <a:ext cx="5722" cy="9983"/>
                  </a:xfrm>
                  <a:custGeom>
                    <a:avLst/>
                    <a:gdLst>
                      <a:gd name="connsiteX0" fmla="*/ 5613 w 5722"/>
                      <a:gd name="connsiteY0" fmla="*/ 3051 h 9983"/>
                      <a:gd name="connsiteX1" fmla="*/ 5072 w 5722"/>
                      <a:gd name="connsiteY1" fmla="*/ 2239 h 9983"/>
                      <a:gd name="connsiteX2" fmla="*/ 4531 w 5722"/>
                      <a:gd name="connsiteY2" fmla="*/ 1833 h 9983"/>
                      <a:gd name="connsiteX3" fmla="*/ 4396 w 5722"/>
                      <a:gd name="connsiteY3" fmla="*/ 886 h 9983"/>
                      <a:gd name="connsiteX4" fmla="*/ 2638 w 5722"/>
                      <a:gd name="connsiteY4" fmla="*/ 481 h 9983"/>
                      <a:gd name="connsiteX5" fmla="*/ 1420 w 5722"/>
                      <a:gd name="connsiteY5" fmla="*/ 1833 h 9983"/>
                      <a:gd name="connsiteX6" fmla="*/ 1285 w 5722"/>
                      <a:gd name="connsiteY6" fmla="*/ 2509 h 9983"/>
                      <a:gd name="connsiteX7" fmla="*/ 744 w 5722"/>
                      <a:gd name="connsiteY7" fmla="*/ 3186 h 9983"/>
                      <a:gd name="connsiteX8" fmla="*/ 609 w 5722"/>
                      <a:gd name="connsiteY8" fmla="*/ 3862 h 9983"/>
                      <a:gd name="connsiteX9" fmla="*/ 203 w 5722"/>
                      <a:gd name="connsiteY9" fmla="*/ 4403 h 9983"/>
                      <a:gd name="connsiteX10" fmla="*/ 203 w 5722"/>
                      <a:gd name="connsiteY10" fmla="*/ 5756 h 9983"/>
                      <a:gd name="connsiteX11" fmla="*/ 879 w 5722"/>
                      <a:gd name="connsiteY11" fmla="*/ 6161 h 9983"/>
                      <a:gd name="connsiteX12" fmla="*/ 609 w 5722"/>
                      <a:gd name="connsiteY12" fmla="*/ 7108 h 9983"/>
                      <a:gd name="connsiteX13" fmla="*/ 2367 w 5722"/>
                      <a:gd name="connsiteY13" fmla="*/ 8731 h 9983"/>
                      <a:gd name="connsiteX14" fmla="*/ 3179 w 5722"/>
                      <a:gd name="connsiteY14" fmla="*/ 9949 h 9983"/>
                      <a:gd name="connsiteX15" fmla="*/ 4531 w 5722"/>
                      <a:gd name="connsiteY15" fmla="*/ 9272 h 9983"/>
                      <a:gd name="connsiteX16" fmla="*/ 4531 w 5722"/>
                      <a:gd name="connsiteY16" fmla="*/ 8326 h 9983"/>
                      <a:gd name="connsiteX17" fmla="*/ 4531 w 5722"/>
                      <a:gd name="connsiteY17" fmla="*/ 7379 h 9983"/>
                      <a:gd name="connsiteX18" fmla="*/ 4937 w 5722"/>
                      <a:gd name="connsiteY18" fmla="*/ 6838 h 9983"/>
                      <a:gd name="connsiteX19" fmla="*/ 5072 w 5722"/>
                      <a:gd name="connsiteY19" fmla="*/ 5756 h 9983"/>
                      <a:gd name="connsiteX20" fmla="*/ 5208 w 5722"/>
                      <a:gd name="connsiteY20" fmla="*/ 4944 h 9983"/>
                      <a:gd name="connsiteX21" fmla="*/ 5613 w 5722"/>
                      <a:gd name="connsiteY21" fmla="*/ 3051 h 9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22" h="9983">
                        <a:moveTo>
                          <a:pt x="5613" y="3051"/>
                        </a:moveTo>
                        <a:cubicBezTo>
                          <a:pt x="5478" y="2780"/>
                          <a:pt x="5343" y="2374"/>
                          <a:pt x="5072" y="2239"/>
                        </a:cubicBezTo>
                        <a:cubicBezTo>
                          <a:pt x="4802" y="2104"/>
                          <a:pt x="4667" y="2104"/>
                          <a:pt x="4531" y="1833"/>
                        </a:cubicBezTo>
                        <a:cubicBezTo>
                          <a:pt x="4261" y="1562"/>
                          <a:pt x="4396" y="1292"/>
                          <a:pt x="4396" y="886"/>
                        </a:cubicBezTo>
                        <a:cubicBezTo>
                          <a:pt x="4261" y="-61"/>
                          <a:pt x="2908" y="-331"/>
                          <a:pt x="2638" y="481"/>
                        </a:cubicBezTo>
                        <a:cubicBezTo>
                          <a:pt x="1962" y="345"/>
                          <a:pt x="1285" y="886"/>
                          <a:pt x="1420" y="1833"/>
                        </a:cubicBezTo>
                        <a:cubicBezTo>
                          <a:pt x="1420" y="2239"/>
                          <a:pt x="1555" y="2239"/>
                          <a:pt x="1285" y="2509"/>
                        </a:cubicBezTo>
                        <a:cubicBezTo>
                          <a:pt x="1150" y="2780"/>
                          <a:pt x="879" y="2780"/>
                          <a:pt x="744" y="3186"/>
                        </a:cubicBezTo>
                        <a:cubicBezTo>
                          <a:pt x="609" y="3456"/>
                          <a:pt x="744" y="3591"/>
                          <a:pt x="609" y="3862"/>
                        </a:cubicBezTo>
                        <a:cubicBezTo>
                          <a:pt x="473" y="4132"/>
                          <a:pt x="338" y="4132"/>
                          <a:pt x="203" y="4403"/>
                        </a:cubicBezTo>
                        <a:cubicBezTo>
                          <a:pt x="-68" y="4809"/>
                          <a:pt x="-68" y="5350"/>
                          <a:pt x="203" y="5756"/>
                        </a:cubicBezTo>
                        <a:cubicBezTo>
                          <a:pt x="338" y="5891"/>
                          <a:pt x="744" y="6026"/>
                          <a:pt x="879" y="6161"/>
                        </a:cubicBezTo>
                        <a:cubicBezTo>
                          <a:pt x="1150" y="6567"/>
                          <a:pt x="744" y="6702"/>
                          <a:pt x="609" y="7108"/>
                        </a:cubicBezTo>
                        <a:cubicBezTo>
                          <a:pt x="203" y="8326"/>
                          <a:pt x="1285" y="9002"/>
                          <a:pt x="2367" y="8731"/>
                        </a:cubicBezTo>
                        <a:cubicBezTo>
                          <a:pt x="2367" y="9272"/>
                          <a:pt x="2638" y="9814"/>
                          <a:pt x="3179" y="9949"/>
                        </a:cubicBezTo>
                        <a:cubicBezTo>
                          <a:pt x="3720" y="10084"/>
                          <a:pt x="4396" y="9814"/>
                          <a:pt x="4531" y="9272"/>
                        </a:cubicBezTo>
                        <a:cubicBezTo>
                          <a:pt x="4667" y="8867"/>
                          <a:pt x="4531" y="8596"/>
                          <a:pt x="4531" y="8326"/>
                        </a:cubicBezTo>
                        <a:cubicBezTo>
                          <a:pt x="4531" y="8055"/>
                          <a:pt x="4261" y="7784"/>
                          <a:pt x="4531" y="7379"/>
                        </a:cubicBezTo>
                        <a:cubicBezTo>
                          <a:pt x="4667" y="7244"/>
                          <a:pt x="4937" y="7108"/>
                          <a:pt x="4937" y="6838"/>
                        </a:cubicBezTo>
                        <a:cubicBezTo>
                          <a:pt x="5072" y="6567"/>
                          <a:pt x="5208" y="6161"/>
                          <a:pt x="5072" y="5756"/>
                        </a:cubicBezTo>
                        <a:cubicBezTo>
                          <a:pt x="5072" y="5215"/>
                          <a:pt x="4802" y="5350"/>
                          <a:pt x="5208" y="4944"/>
                        </a:cubicBezTo>
                        <a:cubicBezTo>
                          <a:pt x="5613" y="4403"/>
                          <a:pt x="5884" y="3862"/>
                          <a:pt x="5613" y="305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4" name="Freeform: Shape 6282">
                    <a:extLst>
                      <a:ext uri="{FF2B5EF4-FFF2-40B4-BE49-F238E27FC236}">
                        <a16:creationId xmlns:a16="http://schemas.microsoft.com/office/drawing/2014/main" id="{47A19453-4295-BCCD-042B-2EA6D81C45AF}"/>
                      </a:ext>
                    </a:extLst>
                  </p:cNvPr>
                  <p:cNvSpPr/>
                  <p:nvPr/>
                </p:nvSpPr>
                <p:spPr>
                  <a:xfrm>
                    <a:off x="7784151" y="5278984"/>
                    <a:ext cx="9813" cy="12888"/>
                  </a:xfrm>
                  <a:custGeom>
                    <a:avLst/>
                    <a:gdLst>
                      <a:gd name="connsiteX0" fmla="*/ 8089 w 9813"/>
                      <a:gd name="connsiteY0" fmla="*/ 6736 h 12888"/>
                      <a:gd name="connsiteX1" fmla="*/ 6331 w 9813"/>
                      <a:gd name="connsiteY1" fmla="*/ 5654 h 12888"/>
                      <a:gd name="connsiteX2" fmla="*/ 6196 w 9813"/>
                      <a:gd name="connsiteY2" fmla="*/ 3760 h 12888"/>
                      <a:gd name="connsiteX3" fmla="*/ 5655 w 9813"/>
                      <a:gd name="connsiteY3" fmla="*/ 3354 h 12888"/>
                      <a:gd name="connsiteX4" fmla="*/ 5249 w 9813"/>
                      <a:gd name="connsiteY4" fmla="*/ 3219 h 12888"/>
                      <a:gd name="connsiteX5" fmla="*/ 5520 w 9813"/>
                      <a:gd name="connsiteY5" fmla="*/ 2543 h 12888"/>
                      <a:gd name="connsiteX6" fmla="*/ 3761 w 9813"/>
                      <a:gd name="connsiteY6" fmla="*/ 1325 h 12888"/>
                      <a:gd name="connsiteX7" fmla="*/ 1597 w 9813"/>
                      <a:gd name="connsiteY7" fmla="*/ 108 h 12888"/>
                      <a:gd name="connsiteX8" fmla="*/ 1191 w 9813"/>
                      <a:gd name="connsiteY8" fmla="*/ 2678 h 12888"/>
                      <a:gd name="connsiteX9" fmla="*/ 109 w 9813"/>
                      <a:gd name="connsiteY9" fmla="*/ 4572 h 12888"/>
                      <a:gd name="connsiteX10" fmla="*/ 920 w 9813"/>
                      <a:gd name="connsiteY10" fmla="*/ 5519 h 12888"/>
                      <a:gd name="connsiteX11" fmla="*/ 785 w 9813"/>
                      <a:gd name="connsiteY11" fmla="*/ 6465 h 12888"/>
                      <a:gd name="connsiteX12" fmla="*/ 920 w 9813"/>
                      <a:gd name="connsiteY12" fmla="*/ 7006 h 12888"/>
                      <a:gd name="connsiteX13" fmla="*/ 785 w 9813"/>
                      <a:gd name="connsiteY13" fmla="*/ 7953 h 12888"/>
                      <a:gd name="connsiteX14" fmla="*/ 515 w 9813"/>
                      <a:gd name="connsiteY14" fmla="*/ 8494 h 12888"/>
                      <a:gd name="connsiteX15" fmla="*/ 650 w 9813"/>
                      <a:gd name="connsiteY15" fmla="*/ 9847 h 12888"/>
                      <a:gd name="connsiteX16" fmla="*/ 2679 w 9813"/>
                      <a:gd name="connsiteY16" fmla="*/ 10388 h 12888"/>
                      <a:gd name="connsiteX17" fmla="*/ 3626 w 9813"/>
                      <a:gd name="connsiteY17" fmla="*/ 11470 h 12888"/>
                      <a:gd name="connsiteX18" fmla="*/ 4302 w 9813"/>
                      <a:gd name="connsiteY18" fmla="*/ 11741 h 12888"/>
                      <a:gd name="connsiteX19" fmla="*/ 5114 w 9813"/>
                      <a:gd name="connsiteY19" fmla="*/ 12688 h 12888"/>
                      <a:gd name="connsiteX20" fmla="*/ 7143 w 9813"/>
                      <a:gd name="connsiteY20" fmla="*/ 12417 h 12888"/>
                      <a:gd name="connsiteX21" fmla="*/ 7548 w 9813"/>
                      <a:gd name="connsiteY21" fmla="*/ 11470 h 12888"/>
                      <a:gd name="connsiteX22" fmla="*/ 8360 w 9813"/>
                      <a:gd name="connsiteY22" fmla="*/ 10658 h 12888"/>
                      <a:gd name="connsiteX23" fmla="*/ 8225 w 9813"/>
                      <a:gd name="connsiteY23" fmla="*/ 9847 h 12888"/>
                      <a:gd name="connsiteX24" fmla="*/ 9307 w 9813"/>
                      <a:gd name="connsiteY24" fmla="*/ 9306 h 12888"/>
                      <a:gd name="connsiteX25" fmla="*/ 9577 w 9813"/>
                      <a:gd name="connsiteY25" fmla="*/ 7548 h 12888"/>
                      <a:gd name="connsiteX26" fmla="*/ 8089 w 9813"/>
                      <a:gd name="connsiteY26" fmla="*/ 6736 h 12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813" h="12888">
                        <a:moveTo>
                          <a:pt x="8089" y="6736"/>
                        </a:moveTo>
                        <a:cubicBezTo>
                          <a:pt x="8089" y="5789"/>
                          <a:pt x="7278" y="5383"/>
                          <a:pt x="6331" y="5654"/>
                        </a:cubicBezTo>
                        <a:cubicBezTo>
                          <a:pt x="6331" y="4978"/>
                          <a:pt x="6466" y="4301"/>
                          <a:pt x="6196" y="3760"/>
                        </a:cubicBezTo>
                        <a:cubicBezTo>
                          <a:pt x="6060" y="3489"/>
                          <a:pt x="5925" y="3489"/>
                          <a:pt x="5655" y="3354"/>
                        </a:cubicBezTo>
                        <a:cubicBezTo>
                          <a:pt x="5520" y="3219"/>
                          <a:pt x="5384" y="3354"/>
                          <a:pt x="5249" y="3219"/>
                        </a:cubicBezTo>
                        <a:cubicBezTo>
                          <a:pt x="5249" y="3084"/>
                          <a:pt x="5384" y="2678"/>
                          <a:pt x="5520" y="2543"/>
                        </a:cubicBezTo>
                        <a:cubicBezTo>
                          <a:pt x="5520" y="1731"/>
                          <a:pt x="4437" y="919"/>
                          <a:pt x="3761" y="1325"/>
                        </a:cubicBezTo>
                        <a:cubicBezTo>
                          <a:pt x="3355" y="514"/>
                          <a:pt x="2544" y="-298"/>
                          <a:pt x="1597" y="108"/>
                        </a:cubicBezTo>
                        <a:cubicBezTo>
                          <a:pt x="785" y="514"/>
                          <a:pt x="785" y="1866"/>
                          <a:pt x="1191" y="2678"/>
                        </a:cubicBezTo>
                        <a:cubicBezTo>
                          <a:pt x="515" y="2949"/>
                          <a:pt x="-297" y="3625"/>
                          <a:pt x="109" y="4572"/>
                        </a:cubicBezTo>
                        <a:cubicBezTo>
                          <a:pt x="244" y="4978"/>
                          <a:pt x="785" y="5113"/>
                          <a:pt x="920" y="5519"/>
                        </a:cubicBezTo>
                        <a:cubicBezTo>
                          <a:pt x="1191" y="5924"/>
                          <a:pt x="920" y="6059"/>
                          <a:pt x="785" y="6465"/>
                        </a:cubicBezTo>
                        <a:cubicBezTo>
                          <a:pt x="785" y="6736"/>
                          <a:pt x="785" y="6736"/>
                          <a:pt x="920" y="7006"/>
                        </a:cubicBezTo>
                        <a:cubicBezTo>
                          <a:pt x="1056" y="7412"/>
                          <a:pt x="1056" y="7548"/>
                          <a:pt x="785" y="7953"/>
                        </a:cubicBezTo>
                        <a:cubicBezTo>
                          <a:pt x="650" y="8088"/>
                          <a:pt x="650" y="8224"/>
                          <a:pt x="515" y="8494"/>
                        </a:cubicBezTo>
                        <a:cubicBezTo>
                          <a:pt x="380" y="8900"/>
                          <a:pt x="515" y="9441"/>
                          <a:pt x="650" y="9847"/>
                        </a:cubicBezTo>
                        <a:cubicBezTo>
                          <a:pt x="1056" y="10658"/>
                          <a:pt x="1867" y="10794"/>
                          <a:pt x="2679" y="10388"/>
                        </a:cubicBezTo>
                        <a:cubicBezTo>
                          <a:pt x="2679" y="10929"/>
                          <a:pt x="2950" y="11335"/>
                          <a:pt x="3626" y="11470"/>
                        </a:cubicBezTo>
                        <a:cubicBezTo>
                          <a:pt x="4167" y="11470"/>
                          <a:pt x="4031" y="11335"/>
                          <a:pt x="4302" y="11741"/>
                        </a:cubicBezTo>
                        <a:cubicBezTo>
                          <a:pt x="4573" y="12146"/>
                          <a:pt x="4708" y="12552"/>
                          <a:pt x="5114" y="12688"/>
                        </a:cubicBezTo>
                        <a:cubicBezTo>
                          <a:pt x="5790" y="13093"/>
                          <a:pt x="6466" y="12823"/>
                          <a:pt x="7143" y="12417"/>
                        </a:cubicBezTo>
                        <a:cubicBezTo>
                          <a:pt x="7413" y="12146"/>
                          <a:pt x="7683" y="11741"/>
                          <a:pt x="7548" y="11470"/>
                        </a:cubicBezTo>
                        <a:cubicBezTo>
                          <a:pt x="7954" y="11335"/>
                          <a:pt x="8225" y="11064"/>
                          <a:pt x="8360" y="10658"/>
                        </a:cubicBezTo>
                        <a:cubicBezTo>
                          <a:pt x="8360" y="10388"/>
                          <a:pt x="8225" y="9982"/>
                          <a:pt x="8225" y="9847"/>
                        </a:cubicBezTo>
                        <a:cubicBezTo>
                          <a:pt x="8360" y="9576"/>
                          <a:pt x="9036" y="9441"/>
                          <a:pt x="9307" y="9306"/>
                        </a:cubicBezTo>
                        <a:cubicBezTo>
                          <a:pt x="9848" y="8900"/>
                          <a:pt x="9983" y="8224"/>
                          <a:pt x="9577" y="7548"/>
                        </a:cubicBezTo>
                        <a:cubicBezTo>
                          <a:pt x="9307" y="6871"/>
                          <a:pt x="8766" y="6601"/>
                          <a:pt x="8089" y="67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45" name="Freeform: Shape 6283">
                    <a:extLst>
                      <a:ext uri="{FF2B5EF4-FFF2-40B4-BE49-F238E27FC236}">
                        <a16:creationId xmlns:a16="http://schemas.microsoft.com/office/drawing/2014/main" id="{DADB65F6-6041-B761-8840-3D566E76ACD1}"/>
                      </a:ext>
                    </a:extLst>
                  </p:cNvPr>
                  <p:cNvSpPr/>
                  <p:nvPr/>
                </p:nvSpPr>
                <p:spPr>
                  <a:xfrm>
                    <a:off x="7790246" y="5297652"/>
                    <a:ext cx="3105" cy="4849"/>
                  </a:xfrm>
                  <a:custGeom>
                    <a:avLst/>
                    <a:gdLst>
                      <a:gd name="connsiteX0" fmla="*/ 2400 w 3105"/>
                      <a:gd name="connsiteY0" fmla="*/ 3217 h 4849"/>
                      <a:gd name="connsiteX1" fmla="*/ 2941 w 3105"/>
                      <a:gd name="connsiteY1" fmla="*/ 1323 h 4849"/>
                      <a:gd name="connsiteX2" fmla="*/ 1994 w 3105"/>
                      <a:gd name="connsiteY2" fmla="*/ 647 h 4849"/>
                      <a:gd name="connsiteX3" fmla="*/ 642 w 3105"/>
                      <a:gd name="connsiteY3" fmla="*/ 106 h 4849"/>
                      <a:gd name="connsiteX4" fmla="*/ 506 w 3105"/>
                      <a:gd name="connsiteY4" fmla="*/ 2135 h 4849"/>
                      <a:gd name="connsiteX5" fmla="*/ 236 w 3105"/>
                      <a:gd name="connsiteY5" fmla="*/ 3353 h 4849"/>
                      <a:gd name="connsiteX6" fmla="*/ 912 w 3105"/>
                      <a:gd name="connsiteY6" fmla="*/ 3893 h 4849"/>
                      <a:gd name="connsiteX7" fmla="*/ 1048 w 3105"/>
                      <a:gd name="connsiteY7" fmla="*/ 4435 h 4849"/>
                      <a:gd name="connsiteX8" fmla="*/ 1724 w 3105"/>
                      <a:gd name="connsiteY8" fmla="*/ 4840 h 4849"/>
                      <a:gd name="connsiteX9" fmla="*/ 2400 w 3105"/>
                      <a:gd name="connsiteY9" fmla="*/ 3217 h 4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05" h="4849">
                        <a:moveTo>
                          <a:pt x="2400" y="3217"/>
                        </a:moveTo>
                        <a:cubicBezTo>
                          <a:pt x="2941" y="2811"/>
                          <a:pt x="3347" y="2000"/>
                          <a:pt x="2941" y="1323"/>
                        </a:cubicBezTo>
                        <a:cubicBezTo>
                          <a:pt x="2806" y="1053"/>
                          <a:pt x="2400" y="647"/>
                          <a:pt x="1994" y="647"/>
                        </a:cubicBezTo>
                        <a:cubicBezTo>
                          <a:pt x="1859" y="106"/>
                          <a:pt x="1048" y="-164"/>
                          <a:pt x="642" y="106"/>
                        </a:cubicBezTo>
                        <a:cubicBezTo>
                          <a:pt x="-170" y="512"/>
                          <a:pt x="101" y="1459"/>
                          <a:pt x="506" y="2135"/>
                        </a:cubicBezTo>
                        <a:cubicBezTo>
                          <a:pt x="-35" y="2406"/>
                          <a:pt x="-170" y="2946"/>
                          <a:pt x="236" y="3353"/>
                        </a:cubicBezTo>
                        <a:cubicBezTo>
                          <a:pt x="371" y="3488"/>
                          <a:pt x="777" y="3623"/>
                          <a:pt x="912" y="3893"/>
                        </a:cubicBezTo>
                        <a:cubicBezTo>
                          <a:pt x="1048" y="4029"/>
                          <a:pt x="912" y="4299"/>
                          <a:pt x="1048" y="4435"/>
                        </a:cubicBezTo>
                        <a:cubicBezTo>
                          <a:pt x="1183" y="4705"/>
                          <a:pt x="1453" y="4840"/>
                          <a:pt x="1724" y="4840"/>
                        </a:cubicBezTo>
                        <a:cubicBezTo>
                          <a:pt x="2671" y="4976"/>
                          <a:pt x="2941" y="3623"/>
                          <a:pt x="2400" y="3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403" name="Graphic 2">
                  <a:extLst>
                    <a:ext uri="{FF2B5EF4-FFF2-40B4-BE49-F238E27FC236}">
                      <a16:creationId xmlns:a16="http://schemas.microsoft.com/office/drawing/2014/main" id="{387EA345-FEE2-798D-A4A7-59D6983F0C0C}"/>
                    </a:ext>
                  </a:extLst>
                </p:cNvPr>
                <p:cNvGrpSpPr/>
                <p:nvPr/>
              </p:nvGrpSpPr>
              <p:grpSpPr>
                <a:xfrm>
                  <a:off x="7785965" y="5221065"/>
                  <a:ext cx="13194" cy="79148"/>
                  <a:chOff x="7785965" y="5221065"/>
                  <a:chExt cx="13194" cy="79148"/>
                </a:xfrm>
                <a:solidFill>
                  <a:srgbClr val="85B126"/>
                </a:solidFill>
              </p:grpSpPr>
              <p:sp>
                <p:nvSpPr>
                  <p:cNvPr id="406" name="Freeform: Shape 6244">
                    <a:extLst>
                      <a:ext uri="{FF2B5EF4-FFF2-40B4-BE49-F238E27FC236}">
                        <a16:creationId xmlns:a16="http://schemas.microsoft.com/office/drawing/2014/main" id="{2AF8ED60-9165-D371-EA14-CB7B56EE85D1}"/>
                      </a:ext>
                    </a:extLst>
                  </p:cNvPr>
                  <p:cNvSpPr/>
                  <p:nvPr/>
                </p:nvSpPr>
                <p:spPr>
                  <a:xfrm>
                    <a:off x="7789347" y="5221065"/>
                    <a:ext cx="1375" cy="1644"/>
                  </a:xfrm>
                  <a:custGeom>
                    <a:avLst/>
                    <a:gdLst>
                      <a:gd name="connsiteX0" fmla="*/ 1000 w 1375"/>
                      <a:gd name="connsiteY0" fmla="*/ 1623 h 1644"/>
                      <a:gd name="connsiteX1" fmla="*/ 594 w 1375"/>
                      <a:gd name="connsiteY1" fmla="*/ 0 h 1644"/>
                      <a:gd name="connsiteX2" fmla="*/ 459 w 1375"/>
                      <a:gd name="connsiteY2" fmla="*/ 0 h 1644"/>
                      <a:gd name="connsiteX3" fmla="*/ 324 w 1375"/>
                      <a:gd name="connsiteY3" fmla="*/ 0 h 1644"/>
                      <a:gd name="connsiteX4" fmla="*/ 53 w 1375"/>
                      <a:gd name="connsiteY4" fmla="*/ 676 h 1644"/>
                      <a:gd name="connsiteX5" fmla="*/ 1000 w 1375"/>
                      <a:gd name="connsiteY5" fmla="*/ 1623 h 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44">
                        <a:moveTo>
                          <a:pt x="1000" y="1623"/>
                        </a:moveTo>
                        <a:cubicBezTo>
                          <a:pt x="1811" y="1488"/>
                          <a:pt x="1135" y="0"/>
                          <a:pt x="594" y="0"/>
                        </a:cubicBezTo>
                        <a:cubicBezTo>
                          <a:pt x="594" y="0"/>
                          <a:pt x="459" y="0"/>
                          <a:pt x="459" y="0"/>
                        </a:cubicBezTo>
                        <a:cubicBezTo>
                          <a:pt x="459" y="0"/>
                          <a:pt x="324" y="0"/>
                          <a:pt x="324" y="0"/>
                        </a:cubicBezTo>
                        <a:cubicBezTo>
                          <a:pt x="53" y="135"/>
                          <a:pt x="-82" y="406"/>
                          <a:pt x="53" y="676"/>
                        </a:cubicBezTo>
                        <a:cubicBezTo>
                          <a:pt x="53" y="1217"/>
                          <a:pt x="459" y="1758"/>
                          <a:pt x="1000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07" name="Freeform: Shape 6245">
                    <a:extLst>
                      <a:ext uri="{FF2B5EF4-FFF2-40B4-BE49-F238E27FC236}">
                        <a16:creationId xmlns:a16="http://schemas.microsoft.com/office/drawing/2014/main" id="{E8B616C8-6376-8CD1-0561-A5F585B0E69D}"/>
                      </a:ext>
                    </a:extLst>
                  </p:cNvPr>
                  <p:cNvSpPr/>
                  <p:nvPr/>
                </p:nvSpPr>
                <p:spPr>
                  <a:xfrm>
                    <a:off x="7790347" y="5223094"/>
                    <a:ext cx="946" cy="1103"/>
                  </a:xfrm>
                  <a:custGeom>
                    <a:avLst/>
                    <a:gdLst>
                      <a:gd name="connsiteX0" fmla="*/ 0 w 946"/>
                      <a:gd name="connsiteY0" fmla="*/ 406 h 1103"/>
                      <a:gd name="connsiteX1" fmla="*/ 541 w 946"/>
                      <a:gd name="connsiteY1" fmla="*/ 1082 h 1103"/>
                      <a:gd name="connsiteX2" fmla="*/ 947 w 946"/>
                      <a:gd name="connsiteY2" fmla="*/ 406 h 1103"/>
                      <a:gd name="connsiteX3" fmla="*/ 676 w 946"/>
                      <a:gd name="connsiteY3" fmla="*/ 0 h 1103"/>
                      <a:gd name="connsiteX4" fmla="*/ 406 w 946"/>
                      <a:gd name="connsiteY4" fmla="*/ 0 h 1103"/>
                      <a:gd name="connsiteX5" fmla="*/ 0 w 946"/>
                      <a:gd name="connsiteY5" fmla="*/ 406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" h="1103">
                        <a:moveTo>
                          <a:pt x="0" y="406"/>
                        </a:moveTo>
                        <a:cubicBezTo>
                          <a:pt x="0" y="676"/>
                          <a:pt x="135" y="1217"/>
                          <a:pt x="541" y="1082"/>
                        </a:cubicBezTo>
                        <a:cubicBezTo>
                          <a:pt x="812" y="1082"/>
                          <a:pt x="947" y="676"/>
                          <a:pt x="947" y="406"/>
                        </a:cubicBezTo>
                        <a:cubicBezTo>
                          <a:pt x="947" y="270"/>
                          <a:pt x="812" y="135"/>
                          <a:pt x="676" y="0"/>
                        </a:cubicBezTo>
                        <a:cubicBezTo>
                          <a:pt x="541" y="0"/>
                          <a:pt x="406" y="0"/>
                          <a:pt x="406" y="0"/>
                        </a:cubicBezTo>
                        <a:cubicBezTo>
                          <a:pt x="270" y="0"/>
                          <a:pt x="0" y="270"/>
                          <a:pt x="0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08" name="Freeform: Shape 6246">
                    <a:extLst>
                      <a:ext uri="{FF2B5EF4-FFF2-40B4-BE49-F238E27FC236}">
                        <a16:creationId xmlns:a16="http://schemas.microsoft.com/office/drawing/2014/main" id="{BCFE4058-0843-5679-9F39-24E337A1E114}"/>
                      </a:ext>
                    </a:extLst>
                  </p:cNvPr>
                  <p:cNvSpPr/>
                  <p:nvPr/>
                </p:nvSpPr>
                <p:spPr>
                  <a:xfrm>
                    <a:off x="7789205" y="5229433"/>
                    <a:ext cx="2985" cy="4270"/>
                  </a:xfrm>
                  <a:custGeom>
                    <a:avLst/>
                    <a:gdLst>
                      <a:gd name="connsiteX0" fmla="*/ 1413 w 2985"/>
                      <a:gd name="connsiteY0" fmla="*/ 18 h 4270"/>
                      <a:gd name="connsiteX1" fmla="*/ 601 w 2985"/>
                      <a:gd name="connsiteY1" fmla="*/ 1641 h 4270"/>
                      <a:gd name="connsiteX2" fmla="*/ 195 w 2985"/>
                      <a:gd name="connsiteY2" fmla="*/ 2723 h 4270"/>
                      <a:gd name="connsiteX3" fmla="*/ 1278 w 2985"/>
                      <a:gd name="connsiteY3" fmla="*/ 3264 h 4270"/>
                      <a:gd name="connsiteX4" fmla="*/ 1818 w 2985"/>
                      <a:gd name="connsiteY4" fmla="*/ 4075 h 4270"/>
                      <a:gd name="connsiteX5" fmla="*/ 2901 w 2985"/>
                      <a:gd name="connsiteY5" fmla="*/ 3670 h 4270"/>
                      <a:gd name="connsiteX6" fmla="*/ 2089 w 2985"/>
                      <a:gd name="connsiteY6" fmla="*/ 1911 h 4270"/>
                      <a:gd name="connsiteX7" fmla="*/ 2089 w 2985"/>
                      <a:gd name="connsiteY7" fmla="*/ 965 h 4270"/>
                      <a:gd name="connsiteX8" fmla="*/ 1413 w 2985"/>
                      <a:gd name="connsiteY8" fmla="*/ 18 h 4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270">
                        <a:moveTo>
                          <a:pt x="1413" y="18"/>
                        </a:moveTo>
                        <a:cubicBezTo>
                          <a:pt x="736" y="153"/>
                          <a:pt x="466" y="1100"/>
                          <a:pt x="601" y="1641"/>
                        </a:cubicBezTo>
                        <a:cubicBezTo>
                          <a:pt x="60" y="1776"/>
                          <a:pt x="-210" y="2182"/>
                          <a:pt x="195" y="2723"/>
                        </a:cubicBezTo>
                        <a:cubicBezTo>
                          <a:pt x="466" y="3128"/>
                          <a:pt x="872" y="3128"/>
                          <a:pt x="1278" y="3264"/>
                        </a:cubicBezTo>
                        <a:cubicBezTo>
                          <a:pt x="1548" y="3399"/>
                          <a:pt x="1548" y="3805"/>
                          <a:pt x="1818" y="4075"/>
                        </a:cubicBezTo>
                        <a:cubicBezTo>
                          <a:pt x="2224" y="4481"/>
                          <a:pt x="2765" y="4211"/>
                          <a:pt x="2901" y="3670"/>
                        </a:cubicBezTo>
                        <a:cubicBezTo>
                          <a:pt x="3171" y="2858"/>
                          <a:pt x="2765" y="2317"/>
                          <a:pt x="2089" y="1911"/>
                        </a:cubicBezTo>
                        <a:cubicBezTo>
                          <a:pt x="2360" y="1641"/>
                          <a:pt x="2495" y="1235"/>
                          <a:pt x="2089" y="965"/>
                        </a:cubicBezTo>
                        <a:cubicBezTo>
                          <a:pt x="2360" y="559"/>
                          <a:pt x="2089" y="-118"/>
                          <a:pt x="1413" y="1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09" name="Freeform: Shape 6247">
                    <a:extLst>
                      <a:ext uri="{FF2B5EF4-FFF2-40B4-BE49-F238E27FC236}">
                        <a16:creationId xmlns:a16="http://schemas.microsoft.com/office/drawing/2014/main" id="{D1F0A4B4-FAF9-C4A5-E459-43205CEDC726}"/>
                      </a:ext>
                    </a:extLst>
                  </p:cNvPr>
                  <p:cNvSpPr/>
                  <p:nvPr/>
                </p:nvSpPr>
                <p:spPr>
                  <a:xfrm>
                    <a:off x="7790041" y="5234029"/>
                    <a:ext cx="1522" cy="1422"/>
                  </a:xfrm>
                  <a:custGeom>
                    <a:avLst/>
                    <a:gdLst>
                      <a:gd name="connsiteX0" fmla="*/ 576 w 1522"/>
                      <a:gd name="connsiteY0" fmla="*/ 1374 h 1422"/>
                      <a:gd name="connsiteX1" fmla="*/ 1523 w 1522"/>
                      <a:gd name="connsiteY1" fmla="*/ 833 h 1422"/>
                      <a:gd name="connsiteX2" fmla="*/ 576 w 1522"/>
                      <a:gd name="connsiteY2" fmla="*/ 21 h 1422"/>
                      <a:gd name="connsiteX3" fmla="*/ 35 w 1522"/>
                      <a:gd name="connsiteY3" fmla="*/ 292 h 1422"/>
                      <a:gd name="connsiteX4" fmla="*/ 576 w 1522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" h="1422">
                        <a:moveTo>
                          <a:pt x="576" y="1374"/>
                        </a:moveTo>
                        <a:cubicBezTo>
                          <a:pt x="982" y="1509"/>
                          <a:pt x="1523" y="1374"/>
                          <a:pt x="1523" y="833"/>
                        </a:cubicBezTo>
                        <a:cubicBezTo>
                          <a:pt x="1523" y="427"/>
                          <a:pt x="982" y="-114"/>
                          <a:pt x="576" y="21"/>
                        </a:cubicBezTo>
                        <a:cubicBezTo>
                          <a:pt x="441" y="21"/>
                          <a:pt x="170" y="21"/>
                          <a:pt x="35" y="292"/>
                        </a:cubicBezTo>
                        <a:cubicBezTo>
                          <a:pt x="-100" y="697"/>
                          <a:pt x="170" y="1239"/>
                          <a:pt x="576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0" name="Freeform: Shape 6248">
                    <a:extLst>
                      <a:ext uri="{FF2B5EF4-FFF2-40B4-BE49-F238E27FC236}">
                        <a16:creationId xmlns:a16="http://schemas.microsoft.com/office/drawing/2014/main" id="{947498E5-0701-C5DB-3D94-96AC0DDDA839}"/>
                      </a:ext>
                    </a:extLst>
                  </p:cNvPr>
                  <p:cNvSpPr/>
                  <p:nvPr/>
                </p:nvSpPr>
                <p:spPr>
                  <a:xfrm>
                    <a:off x="7791158" y="5235437"/>
                    <a:ext cx="1034" cy="1318"/>
                  </a:xfrm>
                  <a:custGeom>
                    <a:avLst/>
                    <a:gdLst>
                      <a:gd name="connsiteX0" fmla="*/ 270 w 1034"/>
                      <a:gd name="connsiteY0" fmla="*/ 236 h 1318"/>
                      <a:gd name="connsiteX1" fmla="*/ 135 w 1034"/>
                      <a:gd name="connsiteY1" fmla="*/ 506 h 1318"/>
                      <a:gd name="connsiteX2" fmla="*/ 0 w 1034"/>
                      <a:gd name="connsiteY2" fmla="*/ 912 h 1318"/>
                      <a:gd name="connsiteX3" fmla="*/ 406 w 1034"/>
                      <a:gd name="connsiteY3" fmla="*/ 1318 h 1318"/>
                      <a:gd name="connsiteX4" fmla="*/ 947 w 1034"/>
                      <a:gd name="connsiteY4" fmla="*/ 506 h 1318"/>
                      <a:gd name="connsiteX5" fmla="*/ 270 w 1034"/>
                      <a:gd name="connsiteY5" fmla="*/ 236 h 1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" h="1318">
                        <a:moveTo>
                          <a:pt x="270" y="236"/>
                        </a:moveTo>
                        <a:cubicBezTo>
                          <a:pt x="270" y="236"/>
                          <a:pt x="135" y="371"/>
                          <a:pt x="135" y="506"/>
                        </a:cubicBezTo>
                        <a:cubicBezTo>
                          <a:pt x="0" y="642"/>
                          <a:pt x="0" y="777"/>
                          <a:pt x="0" y="912"/>
                        </a:cubicBezTo>
                        <a:cubicBezTo>
                          <a:pt x="0" y="1183"/>
                          <a:pt x="270" y="1318"/>
                          <a:pt x="406" y="1318"/>
                        </a:cubicBezTo>
                        <a:cubicBezTo>
                          <a:pt x="812" y="1318"/>
                          <a:pt x="1217" y="912"/>
                          <a:pt x="947" y="506"/>
                        </a:cubicBezTo>
                        <a:cubicBezTo>
                          <a:pt x="947" y="-34"/>
                          <a:pt x="541" y="-170"/>
                          <a:pt x="270" y="2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1" name="Freeform: Shape 6249">
                    <a:extLst>
                      <a:ext uri="{FF2B5EF4-FFF2-40B4-BE49-F238E27FC236}">
                        <a16:creationId xmlns:a16="http://schemas.microsoft.com/office/drawing/2014/main" id="{A4D13F3F-770C-3C2A-33B6-9DA1E91F65C8}"/>
                      </a:ext>
                    </a:extLst>
                  </p:cNvPr>
                  <p:cNvSpPr/>
                  <p:nvPr/>
                </p:nvSpPr>
                <p:spPr>
                  <a:xfrm>
                    <a:off x="7790867" y="5237567"/>
                    <a:ext cx="1750" cy="1773"/>
                  </a:xfrm>
                  <a:custGeom>
                    <a:avLst/>
                    <a:gdLst>
                      <a:gd name="connsiteX0" fmla="*/ 967 w 1750"/>
                      <a:gd name="connsiteY0" fmla="*/ 0 h 1773"/>
                      <a:gd name="connsiteX1" fmla="*/ 697 w 1750"/>
                      <a:gd name="connsiteY1" fmla="*/ 0 h 1773"/>
                      <a:gd name="connsiteX2" fmla="*/ 427 w 1750"/>
                      <a:gd name="connsiteY2" fmla="*/ 0 h 1773"/>
                      <a:gd name="connsiteX3" fmla="*/ 21 w 1750"/>
                      <a:gd name="connsiteY3" fmla="*/ 541 h 1773"/>
                      <a:gd name="connsiteX4" fmla="*/ 1103 w 1750"/>
                      <a:gd name="connsiteY4" fmla="*/ 1758 h 1773"/>
                      <a:gd name="connsiteX5" fmla="*/ 1644 w 1750"/>
                      <a:gd name="connsiteY5" fmla="*/ 541 h 1773"/>
                      <a:gd name="connsiteX6" fmla="*/ 967 w 1750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0" h="1773">
                        <a:moveTo>
                          <a:pt x="967" y="0"/>
                        </a:moveTo>
                        <a:cubicBezTo>
                          <a:pt x="832" y="0"/>
                          <a:pt x="832" y="0"/>
                          <a:pt x="697" y="0"/>
                        </a:cubicBezTo>
                        <a:cubicBezTo>
                          <a:pt x="697" y="0"/>
                          <a:pt x="562" y="0"/>
                          <a:pt x="427" y="0"/>
                        </a:cubicBezTo>
                        <a:cubicBezTo>
                          <a:pt x="156" y="0"/>
                          <a:pt x="21" y="270"/>
                          <a:pt x="21" y="541"/>
                        </a:cubicBezTo>
                        <a:cubicBezTo>
                          <a:pt x="-114" y="1082"/>
                          <a:pt x="427" y="1893"/>
                          <a:pt x="1103" y="1758"/>
                        </a:cubicBezTo>
                        <a:cubicBezTo>
                          <a:pt x="1644" y="1758"/>
                          <a:pt x="1914" y="947"/>
                          <a:pt x="1644" y="541"/>
                        </a:cubicBezTo>
                        <a:cubicBezTo>
                          <a:pt x="1509" y="270"/>
                          <a:pt x="1238" y="135"/>
                          <a:pt x="967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2" name="Freeform: Shape 6250">
                    <a:extLst>
                      <a:ext uri="{FF2B5EF4-FFF2-40B4-BE49-F238E27FC236}">
                        <a16:creationId xmlns:a16="http://schemas.microsoft.com/office/drawing/2014/main" id="{33A44A78-4E62-EE37-A95A-468DF21DE546}"/>
                      </a:ext>
                    </a:extLst>
                  </p:cNvPr>
                  <p:cNvSpPr/>
                  <p:nvPr/>
                </p:nvSpPr>
                <p:spPr>
                  <a:xfrm>
                    <a:off x="7790799" y="5240236"/>
                    <a:ext cx="1062" cy="982"/>
                  </a:xfrm>
                  <a:custGeom>
                    <a:avLst/>
                    <a:gdLst>
                      <a:gd name="connsiteX0" fmla="*/ 495 w 1062"/>
                      <a:gd name="connsiteY0" fmla="*/ 983 h 982"/>
                      <a:gd name="connsiteX1" fmla="*/ 1035 w 1062"/>
                      <a:gd name="connsiteY1" fmla="*/ 442 h 982"/>
                      <a:gd name="connsiteX2" fmla="*/ 224 w 1062"/>
                      <a:gd name="connsiteY2" fmla="*/ 36 h 982"/>
                      <a:gd name="connsiteX3" fmla="*/ 89 w 1062"/>
                      <a:gd name="connsiteY3" fmla="*/ 847 h 982"/>
                      <a:gd name="connsiteX4" fmla="*/ 495 w 1062"/>
                      <a:gd name="connsiteY4" fmla="*/ 983 h 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62" h="982">
                        <a:moveTo>
                          <a:pt x="495" y="983"/>
                        </a:moveTo>
                        <a:cubicBezTo>
                          <a:pt x="765" y="983"/>
                          <a:pt x="1171" y="712"/>
                          <a:pt x="1035" y="442"/>
                        </a:cubicBezTo>
                        <a:cubicBezTo>
                          <a:pt x="1035" y="171"/>
                          <a:pt x="495" y="-99"/>
                          <a:pt x="224" y="36"/>
                        </a:cubicBezTo>
                        <a:cubicBezTo>
                          <a:pt x="-46" y="171"/>
                          <a:pt x="-46" y="577"/>
                          <a:pt x="89" y="847"/>
                        </a:cubicBezTo>
                        <a:cubicBezTo>
                          <a:pt x="89" y="983"/>
                          <a:pt x="359" y="983"/>
                          <a:pt x="495" y="9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3" name="Freeform: Shape 6251">
                    <a:extLst>
                      <a:ext uri="{FF2B5EF4-FFF2-40B4-BE49-F238E27FC236}">
                        <a16:creationId xmlns:a16="http://schemas.microsoft.com/office/drawing/2014/main" id="{08585EE2-8EAF-A85C-4125-4E8BCF4E5F84}"/>
                      </a:ext>
                    </a:extLst>
                  </p:cNvPr>
                  <p:cNvSpPr/>
                  <p:nvPr/>
                </p:nvSpPr>
                <p:spPr>
                  <a:xfrm>
                    <a:off x="7790294" y="5241568"/>
                    <a:ext cx="2644" cy="1976"/>
                  </a:xfrm>
                  <a:custGeom>
                    <a:avLst/>
                    <a:gdLst>
                      <a:gd name="connsiteX0" fmla="*/ 1541 w 2644"/>
                      <a:gd name="connsiteY0" fmla="*/ 191 h 1976"/>
                      <a:gd name="connsiteX1" fmla="*/ 1135 w 2644"/>
                      <a:gd name="connsiteY1" fmla="*/ 462 h 1976"/>
                      <a:gd name="connsiteX2" fmla="*/ 1000 w 2644"/>
                      <a:gd name="connsiteY2" fmla="*/ 191 h 1976"/>
                      <a:gd name="connsiteX3" fmla="*/ 323 w 2644"/>
                      <a:gd name="connsiteY3" fmla="*/ 56 h 1976"/>
                      <a:gd name="connsiteX4" fmla="*/ 53 w 2644"/>
                      <a:gd name="connsiteY4" fmla="*/ 868 h 1976"/>
                      <a:gd name="connsiteX5" fmla="*/ 865 w 2644"/>
                      <a:gd name="connsiteY5" fmla="*/ 1273 h 1976"/>
                      <a:gd name="connsiteX6" fmla="*/ 1676 w 2644"/>
                      <a:gd name="connsiteY6" fmla="*/ 1950 h 1976"/>
                      <a:gd name="connsiteX7" fmla="*/ 2623 w 2644"/>
                      <a:gd name="connsiteY7" fmla="*/ 462 h 1976"/>
                      <a:gd name="connsiteX8" fmla="*/ 1541 w 2644"/>
                      <a:gd name="connsiteY8" fmla="*/ 191 h 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44" h="1976">
                        <a:moveTo>
                          <a:pt x="1541" y="191"/>
                        </a:moveTo>
                        <a:cubicBezTo>
                          <a:pt x="1406" y="191"/>
                          <a:pt x="1270" y="326"/>
                          <a:pt x="1135" y="462"/>
                        </a:cubicBezTo>
                        <a:cubicBezTo>
                          <a:pt x="1135" y="326"/>
                          <a:pt x="1000" y="326"/>
                          <a:pt x="1000" y="191"/>
                        </a:cubicBezTo>
                        <a:cubicBezTo>
                          <a:pt x="865" y="56"/>
                          <a:pt x="594" y="-79"/>
                          <a:pt x="323" y="56"/>
                        </a:cubicBezTo>
                        <a:cubicBezTo>
                          <a:pt x="53" y="191"/>
                          <a:pt x="-82" y="597"/>
                          <a:pt x="53" y="868"/>
                        </a:cubicBezTo>
                        <a:cubicBezTo>
                          <a:pt x="189" y="1138"/>
                          <a:pt x="459" y="1409"/>
                          <a:pt x="865" y="1273"/>
                        </a:cubicBezTo>
                        <a:cubicBezTo>
                          <a:pt x="865" y="1679"/>
                          <a:pt x="1270" y="2085"/>
                          <a:pt x="1676" y="1950"/>
                        </a:cubicBezTo>
                        <a:cubicBezTo>
                          <a:pt x="2217" y="1815"/>
                          <a:pt x="2759" y="1003"/>
                          <a:pt x="2623" y="462"/>
                        </a:cubicBezTo>
                        <a:cubicBezTo>
                          <a:pt x="2353" y="191"/>
                          <a:pt x="1812" y="56"/>
                          <a:pt x="1541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4" name="Freeform: Shape 6252">
                    <a:extLst>
                      <a:ext uri="{FF2B5EF4-FFF2-40B4-BE49-F238E27FC236}">
                        <a16:creationId xmlns:a16="http://schemas.microsoft.com/office/drawing/2014/main" id="{5FBE0C48-FC8A-613E-A606-CD39C7DB2A8D}"/>
                      </a:ext>
                    </a:extLst>
                  </p:cNvPr>
                  <p:cNvSpPr/>
                  <p:nvPr/>
                </p:nvSpPr>
                <p:spPr>
                  <a:xfrm>
                    <a:off x="7791733" y="5244277"/>
                    <a:ext cx="1183" cy="1270"/>
                  </a:xfrm>
                  <a:custGeom>
                    <a:avLst/>
                    <a:gdLst>
                      <a:gd name="connsiteX0" fmla="*/ 237 w 1183"/>
                      <a:gd name="connsiteY0" fmla="*/ 323 h 1270"/>
                      <a:gd name="connsiteX1" fmla="*/ 101 w 1183"/>
                      <a:gd name="connsiteY1" fmla="*/ 459 h 1270"/>
                      <a:gd name="connsiteX2" fmla="*/ 101 w 1183"/>
                      <a:gd name="connsiteY2" fmla="*/ 1135 h 1270"/>
                      <a:gd name="connsiteX3" fmla="*/ 778 w 1183"/>
                      <a:gd name="connsiteY3" fmla="*/ 1270 h 1270"/>
                      <a:gd name="connsiteX4" fmla="*/ 1184 w 1183"/>
                      <a:gd name="connsiteY4" fmla="*/ 729 h 1270"/>
                      <a:gd name="connsiteX5" fmla="*/ 913 w 1183"/>
                      <a:gd name="connsiteY5" fmla="*/ 53 h 1270"/>
                      <a:gd name="connsiteX6" fmla="*/ 237 w 1183"/>
                      <a:gd name="connsiteY6" fmla="*/ 323 h 1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270">
                        <a:moveTo>
                          <a:pt x="237" y="323"/>
                        </a:moveTo>
                        <a:cubicBezTo>
                          <a:pt x="237" y="323"/>
                          <a:pt x="101" y="459"/>
                          <a:pt x="101" y="459"/>
                        </a:cubicBezTo>
                        <a:cubicBezTo>
                          <a:pt x="-34" y="729"/>
                          <a:pt x="-34" y="1000"/>
                          <a:pt x="101" y="1135"/>
                        </a:cubicBezTo>
                        <a:cubicBezTo>
                          <a:pt x="237" y="1270"/>
                          <a:pt x="507" y="1270"/>
                          <a:pt x="778" y="1270"/>
                        </a:cubicBezTo>
                        <a:cubicBezTo>
                          <a:pt x="1048" y="1135"/>
                          <a:pt x="1184" y="1000"/>
                          <a:pt x="1184" y="729"/>
                        </a:cubicBezTo>
                        <a:cubicBezTo>
                          <a:pt x="1184" y="459"/>
                          <a:pt x="1184" y="188"/>
                          <a:pt x="913" y="53"/>
                        </a:cubicBezTo>
                        <a:cubicBezTo>
                          <a:pt x="642" y="-82"/>
                          <a:pt x="372" y="53"/>
                          <a:pt x="237" y="3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5" name="Freeform: Shape 6253">
                    <a:extLst>
                      <a:ext uri="{FF2B5EF4-FFF2-40B4-BE49-F238E27FC236}">
                        <a16:creationId xmlns:a16="http://schemas.microsoft.com/office/drawing/2014/main" id="{55D4C71F-D5E0-3118-B22A-4CA376D76953}"/>
                      </a:ext>
                    </a:extLst>
                  </p:cNvPr>
                  <p:cNvSpPr/>
                  <p:nvPr/>
                </p:nvSpPr>
                <p:spPr>
                  <a:xfrm>
                    <a:off x="7789771" y="5249262"/>
                    <a:ext cx="2605" cy="1965"/>
                  </a:xfrm>
                  <a:custGeom>
                    <a:avLst/>
                    <a:gdLst>
                      <a:gd name="connsiteX0" fmla="*/ 35 w 2605"/>
                      <a:gd name="connsiteY0" fmla="*/ 1154 h 1965"/>
                      <a:gd name="connsiteX1" fmla="*/ 1523 w 2605"/>
                      <a:gd name="connsiteY1" fmla="*/ 1966 h 1965"/>
                      <a:gd name="connsiteX2" fmla="*/ 2605 w 2605"/>
                      <a:gd name="connsiteY2" fmla="*/ 884 h 1965"/>
                      <a:gd name="connsiteX3" fmla="*/ 1252 w 2605"/>
                      <a:gd name="connsiteY3" fmla="*/ 72 h 1965"/>
                      <a:gd name="connsiteX4" fmla="*/ 576 w 2605"/>
                      <a:gd name="connsiteY4" fmla="*/ 207 h 1965"/>
                      <a:gd name="connsiteX5" fmla="*/ 35 w 2605"/>
                      <a:gd name="connsiteY5" fmla="*/ 1154 h 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605" h="1965">
                        <a:moveTo>
                          <a:pt x="35" y="1154"/>
                        </a:moveTo>
                        <a:cubicBezTo>
                          <a:pt x="170" y="1831"/>
                          <a:pt x="982" y="1966"/>
                          <a:pt x="1523" y="1966"/>
                        </a:cubicBezTo>
                        <a:cubicBezTo>
                          <a:pt x="2064" y="1831"/>
                          <a:pt x="2605" y="1425"/>
                          <a:pt x="2605" y="884"/>
                        </a:cubicBezTo>
                        <a:cubicBezTo>
                          <a:pt x="2470" y="342"/>
                          <a:pt x="1794" y="-199"/>
                          <a:pt x="1252" y="72"/>
                        </a:cubicBezTo>
                        <a:cubicBezTo>
                          <a:pt x="982" y="72"/>
                          <a:pt x="712" y="72"/>
                          <a:pt x="576" y="207"/>
                        </a:cubicBezTo>
                        <a:cubicBezTo>
                          <a:pt x="170" y="478"/>
                          <a:pt x="-100" y="748"/>
                          <a:pt x="35" y="11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6" name="Freeform: Shape 6254">
                    <a:extLst>
                      <a:ext uri="{FF2B5EF4-FFF2-40B4-BE49-F238E27FC236}">
                        <a16:creationId xmlns:a16="http://schemas.microsoft.com/office/drawing/2014/main" id="{9DAD4444-A8D7-5A6A-0115-FB94199234FA}"/>
                      </a:ext>
                    </a:extLst>
                  </p:cNvPr>
                  <p:cNvSpPr/>
                  <p:nvPr/>
                </p:nvSpPr>
                <p:spPr>
                  <a:xfrm>
                    <a:off x="7790291" y="5247747"/>
                    <a:ext cx="1299" cy="1181"/>
                  </a:xfrm>
                  <a:custGeom>
                    <a:avLst/>
                    <a:gdLst>
                      <a:gd name="connsiteX0" fmla="*/ 462 w 1299"/>
                      <a:gd name="connsiteY0" fmla="*/ 1181 h 1181"/>
                      <a:gd name="connsiteX1" fmla="*/ 1138 w 1299"/>
                      <a:gd name="connsiteY1" fmla="*/ 1046 h 1181"/>
                      <a:gd name="connsiteX2" fmla="*/ 191 w 1299"/>
                      <a:gd name="connsiteY2" fmla="*/ 99 h 1181"/>
                      <a:gd name="connsiteX3" fmla="*/ 56 w 1299"/>
                      <a:gd name="connsiteY3" fmla="*/ 640 h 1181"/>
                      <a:gd name="connsiteX4" fmla="*/ 326 w 1299"/>
                      <a:gd name="connsiteY4" fmla="*/ 911 h 1181"/>
                      <a:gd name="connsiteX5" fmla="*/ 462 w 1299"/>
                      <a:gd name="connsiteY5" fmla="*/ 1181 h 1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181">
                        <a:moveTo>
                          <a:pt x="462" y="1181"/>
                        </a:moveTo>
                        <a:cubicBezTo>
                          <a:pt x="597" y="1181"/>
                          <a:pt x="868" y="1181"/>
                          <a:pt x="1138" y="1046"/>
                        </a:cubicBezTo>
                        <a:cubicBezTo>
                          <a:pt x="1679" y="640"/>
                          <a:pt x="732" y="-307"/>
                          <a:pt x="191" y="99"/>
                        </a:cubicBezTo>
                        <a:cubicBezTo>
                          <a:pt x="56" y="234"/>
                          <a:pt x="-79" y="505"/>
                          <a:pt x="56" y="640"/>
                        </a:cubicBezTo>
                        <a:cubicBezTo>
                          <a:pt x="56" y="776"/>
                          <a:pt x="191" y="776"/>
                          <a:pt x="326" y="911"/>
                        </a:cubicBezTo>
                        <a:cubicBezTo>
                          <a:pt x="191" y="1181"/>
                          <a:pt x="326" y="1181"/>
                          <a:pt x="462" y="11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7" name="Freeform: Shape 6255">
                    <a:extLst>
                      <a:ext uri="{FF2B5EF4-FFF2-40B4-BE49-F238E27FC236}">
                        <a16:creationId xmlns:a16="http://schemas.microsoft.com/office/drawing/2014/main" id="{54666D92-B760-28ED-C9A9-CA9077F489E2}"/>
                      </a:ext>
                    </a:extLst>
                  </p:cNvPr>
                  <p:cNvSpPr/>
                  <p:nvPr/>
                </p:nvSpPr>
                <p:spPr>
                  <a:xfrm>
                    <a:off x="7791528" y="5251066"/>
                    <a:ext cx="1144" cy="1159"/>
                  </a:xfrm>
                  <a:custGeom>
                    <a:avLst/>
                    <a:gdLst>
                      <a:gd name="connsiteX0" fmla="*/ 36 w 1144"/>
                      <a:gd name="connsiteY0" fmla="*/ 703 h 1159"/>
                      <a:gd name="connsiteX1" fmla="*/ 306 w 1144"/>
                      <a:gd name="connsiteY1" fmla="*/ 1108 h 1159"/>
                      <a:gd name="connsiteX2" fmla="*/ 1118 w 1144"/>
                      <a:gd name="connsiteY2" fmla="*/ 703 h 1159"/>
                      <a:gd name="connsiteX3" fmla="*/ 442 w 1144"/>
                      <a:gd name="connsiteY3" fmla="*/ 27 h 1159"/>
                      <a:gd name="connsiteX4" fmla="*/ 36 w 1144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159">
                        <a:moveTo>
                          <a:pt x="36" y="703"/>
                        </a:moveTo>
                        <a:cubicBezTo>
                          <a:pt x="36" y="838"/>
                          <a:pt x="36" y="973"/>
                          <a:pt x="306" y="1108"/>
                        </a:cubicBezTo>
                        <a:cubicBezTo>
                          <a:pt x="577" y="1244"/>
                          <a:pt x="1118" y="1108"/>
                          <a:pt x="1118" y="703"/>
                        </a:cubicBezTo>
                        <a:cubicBezTo>
                          <a:pt x="1253" y="297"/>
                          <a:pt x="848" y="-109"/>
                          <a:pt x="442" y="27"/>
                        </a:cubicBezTo>
                        <a:cubicBezTo>
                          <a:pt x="171" y="27"/>
                          <a:pt x="-99" y="432"/>
                          <a:pt x="36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8" name="Freeform: Shape 6256">
                    <a:extLst>
                      <a:ext uri="{FF2B5EF4-FFF2-40B4-BE49-F238E27FC236}">
                        <a16:creationId xmlns:a16="http://schemas.microsoft.com/office/drawing/2014/main" id="{191934C4-D718-A365-0390-8F145F1E081E}"/>
                      </a:ext>
                    </a:extLst>
                  </p:cNvPr>
                  <p:cNvSpPr/>
                  <p:nvPr/>
                </p:nvSpPr>
                <p:spPr>
                  <a:xfrm>
                    <a:off x="7791688" y="5254538"/>
                    <a:ext cx="3113" cy="5752"/>
                  </a:xfrm>
                  <a:custGeom>
                    <a:avLst/>
                    <a:gdLst>
                      <a:gd name="connsiteX0" fmla="*/ 1364 w 3113"/>
                      <a:gd name="connsiteY0" fmla="*/ 2507 h 5752"/>
                      <a:gd name="connsiteX1" fmla="*/ 146 w 3113"/>
                      <a:gd name="connsiteY1" fmla="*/ 3724 h 5752"/>
                      <a:gd name="connsiteX2" fmla="*/ 552 w 3113"/>
                      <a:gd name="connsiteY2" fmla="*/ 4130 h 5752"/>
                      <a:gd name="connsiteX3" fmla="*/ 1093 w 3113"/>
                      <a:gd name="connsiteY3" fmla="*/ 4670 h 5752"/>
                      <a:gd name="connsiteX4" fmla="*/ 1093 w 3113"/>
                      <a:gd name="connsiteY4" fmla="*/ 4941 h 5752"/>
                      <a:gd name="connsiteX5" fmla="*/ 1905 w 3113"/>
                      <a:gd name="connsiteY5" fmla="*/ 5753 h 5752"/>
                      <a:gd name="connsiteX6" fmla="*/ 2987 w 3113"/>
                      <a:gd name="connsiteY6" fmla="*/ 5212 h 5752"/>
                      <a:gd name="connsiteX7" fmla="*/ 2987 w 3113"/>
                      <a:gd name="connsiteY7" fmla="*/ 3994 h 5752"/>
                      <a:gd name="connsiteX8" fmla="*/ 2311 w 3113"/>
                      <a:gd name="connsiteY8" fmla="*/ 1965 h 5752"/>
                      <a:gd name="connsiteX9" fmla="*/ 2581 w 3113"/>
                      <a:gd name="connsiteY9" fmla="*/ 748 h 5752"/>
                      <a:gd name="connsiteX10" fmla="*/ 2176 w 3113"/>
                      <a:gd name="connsiteY10" fmla="*/ 207 h 5752"/>
                      <a:gd name="connsiteX11" fmla="*/ 1229 w 3113"/>
                      <a:gd name="connsiteY11" fmla="*/ 342 h 5752"/>
                      <a:gd name="connsiteX12" fmla="*/ 1364 w 3113"/>
                      <a:gd name="connsiteY12" fmla="*/ 2507 h 5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13" h="5752">
                        <a:moveTo>
                          <a:pt x="1364" y="2507"/>
                        </a:moveTo>
                        <a:cubicBezTo>
                          <a:pt x="688" y="2507"/>
                          <a:pt x="-394" y="2912"/>
                          <a:pt x="146" y="3724"/>
                        </a:cubicBezTo>
                        <a:cubicBezTo>
                          <a:pt x="282" y="3859"/>
                          <a:pt x="417" y="3994"/>
                          <a:pt x="552" y="4130"/>
                        </a:cubicBezTo>
                        <a:cubicBezTo>
                          <a:pt x="688" y="4265"/>
                          <a:pt x="958" y="4400"/>
                          <a:pt x="1093" y="4670"/>
                        </a:cubicBezTo>
                        <a:cubicBezTo>
                          <a:pt x="1093" y="4806"/>
                          <a:pt x="1093" y="4941"/>
                          <a:pt x="1093" y="4941"/>
                        </a:cubicBezTo>
                        <a:cubicBezTo>
                          <a:pt x="1229" y="5347"/>
                          <a:pt x="1364" y="5617"/>
                          <a:pt x="1905" y="5753"/>
                        </a:cubicBezTo>
                        <a:cubicBezTo>
                          <a:pt x="2311" y="5753"/>
                          <a:pt x="2852" y="5617"/>
                          <a:pt x="2987" y="5212"/>
                        </a:cubicBezTo>
                        <a:cubicBezTo>
                          <a:pt x="3122" y="4806"/>
                          <a:pt x="2987" y="4400"/>
                          <a:pt x="2987" y="3994"/>
                        </a:cubicBezTo>
                        <a:cubicBezTo>
                          <a:pt x="3258" y="3183"/>
                          <a:pt x="3122" y="2371"/>
                          <a:pt x="2311" y="1965"/>
                        </a:cubicBezTo>
                        <a:cubicBezTo>
                          <a:pt x="2581" y="1560"/>
                          <a:pt x="2716" y="1154"/>
                          <a:pt x="2581" y="748"/>
                        </a:cubicBezTo>
                        <a:cubicBezTo>
                          <a:pt x="2581" y="477"/>
                          <a:pt x="2446" y="342"/>
                          <a:pt x="2176" y="207"/>
                        </a:cubicBezTo>
                        <a:cubicBezTo>
                          <a:pt x="1905" y="-199"/>
                          <a:pt x="1499" y="72"/>
                          <a:pt x="1229" y="342"/>
                        </a:cubicBezTo>
                        <a:cubicBezTo>
                          <a:pt x="688" y="883"/>
                          <a:pt x="1229" y="1695"/>
                          <a:pt x="1364" y="25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19" name="Freeform: Shape 6257">
                    <a:extLst>
                      <a:ext uri="{FF2B5EF4-FFF2-40B4-BE49-F238E27FC236}">
                        <a16:creationId xmlns:a16="http://schemas.microsoft.com/office/drawing/2014/main" id="{D7D07554-39D6-274E-64DE-5A2662914EF5}"/>
                      </a:ext>
                    </a:extLst>
                  </p:cNvPr>
                  <p:cNvSpPr/>
                  <p:nvPr/>
                </p:nvSpPr>
                <p:spPr>
                  <a:xfrm>
                    <a:off x="7792380" y="5260857"/>
                    <a:ext cx="2307" cy="2732"/>
                  </a:xfrm>
                  <a:custGeom>
                    <a:avLst/>
                    <a:gdLst>
                      <a:gd name="connsiteX0" fmla="*/ 1754 w 2307"/>
                      <a:gd name="connsiteY0" fmla="*/ 110 h 2732"/>
                      <a:gd name="connsiteX1" fmla="*/ 131 w 2307"/>
                      <a:gd name="connsiteY1" fmla="*/ 1057 h 2732"/>
                      <a:gd name="connsiteX2" fmla="*/ 672 w 2307"/>
                      <a:gd name="connsiteY2" fmla="*/ 2680 h 2732"/>
                      <a:gd name="connsiteX3" fmla="*/ 2295 w 2307"/>
                      <a:gd name="connsiteY3" fmla="*/ 1327 h 2732"/>
                      <a:gd name="connsiteX4" fmla="*/ 2295 w 2307"/>
                      <a:gd name="connsiteY4" fmla="*/ 1327 h 2732"/>
                      <a:gd name="connsiteX5" fmla="*/ 1754 w 2307"/>
                      <a:gd name="connsiteY5" fmla="*/ 110 h 2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732">
                        <a:moveTo>
                          <a:pt x="1754" y="110"/>
                        </a:moveTo>
                        <a:cubicBezTo>
                          <a:pt x="942" y="-296"/>
                          <a:pt x="401" y="515"/>
                          <a:pt x="131" y="1057"/>
                        </a:cubicBezTo>
                        <a:cubicBezTo>
                          <a:pt x="-140" y="1598"/>
                          <a:pt x="-5" y="2409"/>
                          <a:pt x="672" y="2680"/>
                        </a:cubicBezTo>
                        <a:cubicBezTo>
                          <a:pt x="1483" y="2950"/>
                          <a:pt x="2430" y="2139"/>
                          <a:pt x="2295" y="1327"/>
                        </a:cubicBezTo>
                        <a:cubicBezTo>
                          <a:pt x="2295" y="1327"/>
                          <a:pt x="2295" y="1327"/>
                          <a:pt x="2295" y="1327"/>
                        </a:cubicBezTo>
                        <a:cubicBezTo>
                          <a:pt x="2295" y="786"/>
                          <a:pt x="2160" y="245"/>
                          <a:pt x="1754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0" name="Freeform: Shape 6258">
                    <a:extLst>
                      <a:ext uri="{FF2B5EF4-FFF2-40B4-BE49-F238E27FC236}">
                        <a16:creationId xmlns:a16="http://schemas.microsoft.com/office/drawing/2014/main" id="{1B4E614C-DD94-3EC1-1E70-A84E3F6EAAB5}"/>
                      </a:ext>
                    </a:extLst>
                  </p:cNvPr>
                  <p:cNvSpPr/>
                  <p:nvPr/>
                </p:nvSpPr>
                <p:spPr>
                  <a:xfrm>
                    <a:off x="7794405" y="5262590"/>
                    <a:ext cx="1461" cy="1708"/>
                  </a:xfrm>
                  <a:custGeom>
                    <a:avLst/>
                    <a:gdLst>
                      <a:gd name="connsiteX0" fmla="*/ 947 w 1461"/>
                      <a:gd name="connsiteY0" fmla="*/ 1623 h 1708"/>
                      <a:gd name="connsiteX1" fmla="*/ 1353 w 1461"/>
                      <a:gd name="connsiteY1" fmla="*/ 406 h 1708"/>
                      <a:gd name="connsiteX2" fmla="*/ 947 w 1461"/>
                      <a:gd name="connsiteY2" fmla="*/ 0 h 1708"/>
                      <a:gd name="connsiteX3" fmla="*/ 541 w 1461"/>
                      <a:gd name="connsiteY3" fmla="*/ 135 h 1708"/>
                      <a:gd name="connsiteX4" fmla="*/ 0 w 1461"/>
                      <a:gd name="connsiteY4" fmla="*/ 812 h 1708"/>
                      <a:gd name="connsiteX5" fmla="*/ 947 w 1461"/>
                      <a:gd name="connsiteY5" fmla="*/ 1623 h 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708">
                        <a:moveTo>
                          <a:pt x="947" y="1623"/>
                        </a:moveTo>
                        <a:cubicBezTo>
                          <a:pt x="1353" y="1488"/>
                          <a:pt x="1623" y="812"/>
                          <a:pt x="1353" y="406"/>
                        </a:cubicBezTo>
                        <a:cubicBezTo>
                          <a:pt x="1353" y="271"/>
                          <a:pt x="1082" y="0"/>
                          <a:pt x="947" y="0"/>
                        </a:cubicBezTo>
                        <a:cubicBezTo>
                          <a:pt x="812" y="0"/>
                          <a:pt x="677" y="0"/>
                          <a:pt x="541" y="135"/>
                        </a:cubicBezTo>
                        <a:cubicBezTo>
                          <a:pt x="271" y="135"/>
                          <a:pt x="135" y="541"/>
                          <a:pt x="0" y="812"/>
                        </a:cubicBezTo>
                        <a:cubicBezTo>
                          <a:pt x="0" y="1488"/>
                          <a:pt x="406" y="1894"/>
                          <a:pt x="947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1" name="Freeform: Shape 6259">
                    <a:extLst>
                      <a:ext uri="{FF2B5EF4-FFF2-40B4-BE49-F238E27FC236}">
                        <a16:creationId xmlns:a16="http://schemas.microsoft.com/office/drawing/2014/main" id="{90C70F4A-679C-7CD0-28A6-C701A467B9D3}"/>
                      </a:ext>
                    </a:extLst>
                  </p:cNvPr>
                  <p:cNvSpPr/>
                  <p:nvPr/>
                </p:nvSpPr>
                <p:spPr>
                  <a:xfrm>
                    <a:off x="7792560" y="5264136"/>
                    <a:ext cx="3506" cy="3864"/>
                  </a:xfrm>
                  <a:custGeom>
                    <a:avLst/>
                    <a:gdLst>
                      <a:gd name="connsiteX0" fmla="*/ 3062 w 3506"/>
                      <a:gd name="connsiteY0" fmla="*/ 1159 h 3864"/>
                      <a:gd name="connsiteX1" fmla="*/ 2927 w 3506"/>
                      <a:gd name="connsiteY1" fmla="*/ 1024 h 3864"/>
                      <a:gd name="connsiteX2" fmla="*/ 2116 w 3506"/>
                      <a:gd name="connsiteY2" fmla="*/ 889 h 3864"/>
                      <a:gd name="connsiteX3" fmla="*/ 1845 w 3506"/>
                      <a:gd name="connsiteY3" fmla="*/ 753 h 3864"/>
                      <a:gd name="connsiteX4" fmla="*/ 87 w 3506"/>
                      <a:gd name="connsiteY4" fmla="*/ 1159 h 3864"/>
                      <a:gd name="connsiteX5" fmla="*/ 357 w 3506"/>
                      <a:gd name="connsiteY5" fmla="*/ 1429 h 3864"/>
                      <a:gd name="connsiteX6" fmla="*/ 357 w 3506"/>
                      <a:gd name="connsiteY6" fmla="*/ 1970 h 3864"/>
                      <a:gd name="connsiteX7" fmla="*/ 492 w 3506"/>
                      <a:gd name="connsiteY7" fmla="*/ 2782 h 3864"/>
                      <a:gd name="connsiteX8" fmla="*/ 2116 w 3506"/>
                      <a:gd name="connsiteY8" fmla="*/ 3864 h 3864"/>
                      <a:gd name="connsiteX9" fmla="*/ 3333 w 3506"/>
                      <a:gd name="connsiteY9" fmla="*/ 1700 h 3864"/>
                      <a:gd name="connsiteX10" fmla="*/ 3197 w 3506"/>
                      <a:gd name="connsiteY10" fmla="*/ 1429 h 3864"/>
                      <a:gd name="connsiteX11" fmla="*/ 3062 w 3506"/>
                      <a:gd name="connsiteY11" fmla="*/ 1159 h 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506" h="3864">
                        <a:moveTo>
                          <a:pt x="3062" y="1159"/>
                        </a:moveTo>
                        <a:cubicBezTo>
                          <a:pt x="3062" y="1159"/>
                          <a:pt x="2927" y="1024"/>
                          <a:pt x="2927" y="1024"/>
                        </a:cubicBezTo>
                        <a:cubicBezTo>
                          <a:pt x="2656" y="889"/>
                          <a:pt x="2386" y="753"/>
                          <a:pt x="2116" y="889"/>
                        </a:cubicBezTo>
                        <a:cubicBezTo>
                          <a:pt x="1710" y="889"/>
                          <a:pt x="1845" y="1024"/>
                          <a:pt x="1845" y="753"/>
                        </a:cubicBezTo>
                        <a:cubicBezTo>
                          <a:pt x="1710" y="-600"/>
                          <a:pt x="-454" y="77"/>
                          <a:pt x="87" y="1159"/>
                        </a:cubicBezTo>
                        <a:cubicBezTo>
                          <a:pt x="87" y="1294"/>
                          <a:pt x="222" y="1294"/>
                          <a:pt x="357" y="1429"/>
                        </a:cubicBezTo>
                        <a:cubicBezTo>
                          <a:pt x="492" y="1700"/>
                          <a:pt x="357" y="1700"/>
                          <a:pt x="357" y="1970"/>
                        </a:cubicBezTo>
                        <a:cubicBezTo>
                          <a:pt x="357" y="2241"/>
                          <a:pt x="492" y="2512"/>
                          <a:pt x="492" y="2782"/>
                        </a:cubicBezTo>
                        <a:cubicBezTo>
                          <a:pt x="763" y="3323"/>
                          <a:pt x="1439" y="3864"/>
                          <a:pt x="2116" y="3864"/>
                        </a:cubicBezTo>
                        <a:cubicBezTo>
                          <a:pt x="3062" y="3864"/>
                          <a:pt x="3874" y="2512"/>
                          <a:pt x="3333" y="1700"/>
                        </a:cubicBezTo>
                        <a:cubicBezTo>
                          <a:pt x="3333" y="1700"/>
                          <a:pt x="3333" y="1565"/>
                          <a:pt x="3197" y="1429"/>
                        </a:cubicBezTo>
                        <a:cubicBezTo>
                          <a:pt x="3197" y="1294"/>
                          <a:pt x="3197" y="1294"/>
                          <a:pt x="3062" y="1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2" name="Freeform: Shape 6260">
                    <a:extLst>
                      <a:ext uri="{FF2B5EF4-FFF2-40B4-BE49-F238E27FC236}">
                        <a16:creationId xmlns:a16="http://schemas.microsoft.com/office/drawing/2014/main" id="{0E7C3D06-165F-54FC-7339-E1F1304A6A30}"/>
                      </a:ext>
                    </a:extLst>
                  </p:cNvPr>
                  <p:cNvSpPr/>
                  <p:nvPr/>
                </p:nvSpPr>
                <p:spPr>
                  <a:xfrm>
                    <a:off x="7794033" y="5268047"/>
                    <a:ext cx="1218" cy="1306"/>
                  </a:xfrm>
                  <a:custGeom>
                    <a:avLst/>
                    <a:gdLst>
                      <a:gd name="connsiteX0" fmla="*/ 102 w 1218"/>
                      <a:gd name="connsiteY0" fmla="*/ 224 h 1306"/>
                      <a:gd name="connsiteX1" fmla="*/ 102 w 1218"/>
                      <a:gd name="connsiteY1" fmla="*/ 765 h 1306"/>
                      <a:gd name="connsiteX2" fmla="*/ 102 w 1218"/>
                      <a:gd name="connsiteY2" fmla="*/ 765 h 1306"/>
                      <a:gd name="connsiteX3" fmla="*/ 372 w 1218"/>
                      <a:gd name="connsiteY3" fmla="*/ 1171 h 1306"/>
                      <a:gd name="connsiteX4" fmla="*/ 1183 w 1218"/>
                      <a:gd name="connsiteY4" fmla="*/ 1036 h 1306"/>
                      <a:gd name="connsiteX5" fmla="*/ 643 w 1218"/>
                      <a:gd name="connsiteY5" fmla="*/ 89 h 1306"/>
                      <a:gd name="connsiteX6" fmla="*/ 102 w 1218"/>
                      <a:gd name="connsiteY6" fmla="*/ 224 h 1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306">
                        <a:moveTo>
                          <a:pt x="102" y="224"/>
                        </a:moveTo>
                        <a:cubicBezTo>
                          <a:pt x="-34" y="359"/>
                          <a:pt x="-34" y="630"/>
                          <a:pt x="102" y="765"/>
                        </a:cubicBezTo>
                        <a:cubicBezTo>
                          <a:pt x="102" y="765"/>
                          <a:pt x="102" y="765"/>
                          <a:pt x="102" y="765"/>
                        </a:cubicBezTo>
                        <a:cubicBezTo>
                          <a:pt x="102" y="900"/>
                          <a:pt x="237" y="1036"/>
                          <a:pt x="372" y="1171"/>
                        </a:cubicBezTo>
                        <a:cubicBezTo>
                          <a:pt x="643" y="1306"/>
                          <a:pt x="1048" y="1441"/>
                          <a:pt x="1183" y="1036"/>
                        </a:cubicBezTo>
                        <a:cubicBezTo>
                          <a:pt x="1319" y="630"/>
                          <a:pt x="1048" y="224"/>
                          <a:pt x="643" y="89"/>
                        </a:cubicBezTo>
                        <a:cubicBezTo>
                          <a:pt x="507" y="-46"/>
                          <a:pt x="237" y="-46"/>
                          <a:pt x="102" y="2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3" name="Freeform: Shape 6261">
                    <a:extLst>
                      <a:ext uri="{FF2B5EF4-FFF2-40B4-BE49-F238E27FC236}">
                        <a16:creationId xmlns:a16="http://schemas.microsoft.com/office/drawing/2014/main" id="{8C03443C-1217-C808-CC17-825244D85310}"/>
                      </a:ext>
                    </a:extLst>
                  </p:cNvPr>
                  <p:cNvSpPr/>
                  <p:nvPr/>
                </p:nvSpPr>
                <p:spPr>
                  <a:xfrm>
                    <a:off x="7787696" y="5262111"/>
                    <a:ext cx="1162" cy="1713"/>
                  </a:xfrm>
                  <a:custGeom>
                    <a:avLst/>
                    <a:gdLst>
                      <a:gd name="connsiteX0" fmla="*/ 351 w 1162"/>
                      <a:gd name="connsiteY0" fmla="*/ 1696 h 1713"/>
                      <a:gd name="connsiteX1" fmla="*/ 1163 w 1162"/>
                      <a:gd name="connsiteY1" fmla="*/ 749 h 1713"/>
                      <a:gd name="connsiteX2" fmla="*/ 487 w 1162"/>
                      <a:gd name="connsiteY2" fmla="*/ 73 h 1713"/>
                      <a:gd name="connsiteX3" fmla="*/ 81 w 1162"/>
                      <a:gd name="connsiteY3" fmla="*/ 884 h 1713"/>
                      <a:gd name="connsiteX4" fmla="*/ 351 w 1162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2" h="1713">
                        <a:moveTo>
                          <a:pt x="351" y="1696"/>
                        </a:moveTo>
                        <a:cubicBezTo>
                          <a:pt x="893" y="1831"/>
                          <a:pt x="1028" y="1155"/>
                          <a:pt x="1163" y="749"/>
                        </a:cubicBezTo>
                        <a:cubicBezTo>
                          <a:pt x="1163" y="344"/>
                          <a:pt x="1028" y="-198"/>
                          <a:pt x="487" y="73"/>
                        </a:cubicBezTo>
                        <a:cubicBezTo>
                          <a:pt x="216" y="208"/>
                          <a:pt x="81" y="614"/>
                          <a:pt x="81" y="884"/>
                        </a:cubicBezTo>
                        <a:cubicBezTo>
                          <a:pt x="-54" y="1155"/>
                          <a:pt x="-54" y="1561"/>
                          <a:pt x="351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4" name="Freeform: Shape 6262">
                    <a:extLst>
                      <a:ext uri="{FF2B5EF4-FFF2-40B4-BE49-F238E27FC236}">
                        <a16:creationId xmlns:a16="http://schemas.microsoft.com/office/drawing/2014/main" id="{9CD17AB1-16A6-D13B-AC92-57CD1E510F47}"/>
                      </a:ext>
                    </a:extLst>
                  </p:cNvPr>
                  <p:cNvSpPr/>
                  <p:nvPr/>
                </p:nvSpPr>
                <p:spPr>
                  <a:xfrm>
                    <a:off x="7787589" y="5264078"/>
                    <a:ext cx="2088" cy="2112"/>
                  </a:xfrm>
                  <a:custGeom>
                    <a:avLst/>
                    <a:gdLst>
                      <a:gd name="connsiteX0" fmla="*/ 1541 w 2088"/>
                      <a:gd name="connsiteY0" fmla="*/ 2029 h 2112"/>
                      <a:gd name="connsiteX1" fmla="*/ 1811 w 2088"/>
                      <a:gd name="connsiteY1" fmla="*/ 406 h 2112"/>
                      <a:gd name="connsiteX2" fmla="*/ 1135 w 2088"/>
                      <a:gd name="connsiteY2" fmla="*/ 0 h 2112"/>
                      <a:gd name="connsiteX3" fmla="*/ 594 w 2088"/>
                      <a:gd name="connsiteY3" fmla="*/ 135 h 2112"/>
                      <a:gd name="connsiteX4" fmla="*/ 324 w 2088"/>
                      <a:gd name="connsiteY4" fmla="*/ 270 h 2112"/>
                      <a:gd name="connsiteX5" fmla="*/ 53 w 2088"/>
                      <a:gd name="connsiteY5" fmla="*/ 1082 h 2112"/>
                      <a:gd name="connsiteX6" fmla="*/ 1541 w 2088"/>
                      <a:gd name="connsiteY6" fmla="*/ 2029 h 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88" h="2112">
                        <a:moveTo>
                          <a:pt x="1541" y="2029"/>
                        </a:moveTo>
                        <a:cubicBezTo>
                          <a:pt x="2217" y="1758"/>
                          <a:pt x="2217" y="947"/>
                          <a:pt x="1811" y="406"/>
                        </a:cubicBezTo>
                        <a:cubicBezTo>
                          <a:pt x="1676" y="135"/>
                          <a:pt x="1406" y="0"/>
                          <a:pt x="1135" y="0"/>
                        </a:cubicBezTo>
                        <a:cubicBezTo>
                          <a:pt x="1000" y="0"/>
                          <a:pt x="729" y="0"/>
                          <a:pt x="594" y="135"/>
                        </a:cubicBezTo>
                        <a:cubicBezTo>
                          <a:pt x="459" y="135"/>
                          <a:pt x="324" y="135"/>
                          <a:pt x="324" y="270"/>
                        </a:cubicBezTo>
                        <a:cubicBezTo>
                          <a:pt x="53" y="406"/>
                          <a:pt x="-82" y="812"/>
                          <a:pt x="53" y="1082"/>
                        </a:cubicBezTo>
                        <a:cubicBezTo>
                          <a:pt x="53" y="1893"/>
                          <a:pt x="864" y="2299"/>
                          <a:pt x="154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5" name="Freeform: Shape 6263">
                    <a:extLst>
                      <a:ext uri="{FF2B5EF4-FFF2-40B4-BE49-F238E27FC236}">
                        <a16:creationId xmlns:a16="http://schemas.microsoft.com/office/drawing/2014/main" id="{DDD71969-4EFA-3B84-F91A-999EFEB2DEA2}"/>
                      </a:ext>
                    </a:extLst>
                  </p:cNvPr>
                  <p:cNvSpPr/>
                  <p:nvPr/>
                </p:nvSpPr>
                <p:spPr>
                  <a:xfrm>
                    <a:off x="7790584" y="5271923"/>
                    <a:ext cx="2549" cy="2637"/>
                  </a:xfrm>
                  <a:custGeom>
                    <a:avLst/>
                    <a:gdLst>
                      <a:gd name="connsiteX0" fmla="*/ 845 w 2549"/>
                      <a:gd name="connsiteY0" fmla="*/ 2435 h 2637"/>
                      <a:gd name="connsiteX1" fmla="*/ 2198 w 2549"/>
                      <a:gd name="connsiteY1" fmla="*/ 2435 h 2637"/>
                      <a:gd name="connsiteX2" fmla="*/ 2469 w 2549"/>
                      <a:gd name="connsiteY2" fmla="*/ 1353 h 2637"/>
                      <a:gd name="connsiteX3" fmla="*/ 1522 w 2549"/>
                      <a:gd name="connsiteY3" fmla="*/ 271 h 2637"/>
                      <a:gd name="connsiteX4" fmla="*/ 981 w 2549"/>
                      <a:gd name="connsiteY4" fmla="*/ 0 h 2637"/>
                      <a:gd name="connsiteX5" fmla="*/ 34 w 2549"/>
                      <a:gd name="connsiteY5" fmla="*/ 541 h 2637"/>
                      <a:gd name="connsiteX6" fmla="*/ 845 w 2549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49" h="2637">
                        <a:moveTo>
                          <a:pt x="845" y="2435"/>
                        </a:moveTo>
                        <a:cubicBezTo>
                          <a:pt x="1251" y="2705"/>
                          <a:pt x="1792" y="2705"/>
                          <a:pt x="2198" y="2435"/>
                        </a:cubicBezTo>
                        <a:cubicBezTo>
                          <a:pt x="2604" y="2164"/>
                          <a:pt x="2604" y="1758"/>
                          <a:pt x="2469" y="1353"/>
                        </a:cubicBezTo>
                        <a:cubicBezTo>
                          <a:pt x="2469" y="1082"/>
                          <a:pt x="1928" y="406"/>
                          <a:pt x="1522" y="271"/>
                        </a:cubicBezTo>
                        <a:cubicBezTo>
                          <a:pt x="1386" y="135"/>
                          <a:pt x="1251" y="0"/>
                          <a:pt x="981" y="0"/>
                        </a:cubicBezTo>
                        <a:cubicBezTo>
                          <a:pt x="575" y="0"/>
                          <a:pt x="304" y="271"/>
                          <a:pt x="34" y="541"/>
                        </a:cubicBezTo>
                        <a:cubicBezTo>
                          <a:pt x="-101" y="1217"/>
                          <a:pt x="169" y="2029"/>
                          <a:pt x="845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6" name="Freeform: Shape 6264">
                    <a:extLst>
                      <a:ext uri="{FF2B5EF4-FFF2-40B4-BE49-F238E27FC236}">
                        <a16:creationId xmlns:a16="http://schemas.microsoft.com/office/drawing/2014/main" id="{2AD0073A-F1E6-428F-E272-BA8BDF292D6D}"/>
                      </a:ext>
                    </a:extLst>
                  </p:cNvPr>
                  <p:cNvSpPr/>
                  <p:nvPr/>
                </p:nvSpPr>
                <p:spPr>
                  <a:xfrm>
                    <a:off x="7792511" y="5274751"/>
                    <a:ext cx="1440" cy="1278"/>
                  </a:xfrm>
                  <a:custGeom>
                    <a:avLst/>
                    <a:gdLst>
                      <a:gd name="connsiteX0" fmla="*/ 406 w 1440"/>
                      <a:gd name="connsiteY0" fmla="*/ 147 h 1278"/>
                      <a:gd name="connsiteX1" fmla="*/ 0 w 1440"/>
                      <a:gd name="connsiteY1" fmla="*/ 688 h 1278"/>
                      <a:gd name="connsiteX2" fmla="*/ 812 w 1440"/>
                      <a:gd name="connsiteY2" fmla="*/ 1230 h 1278"/>
                      <a:gd name="connsiteX3" fmla="*/ 1353 w 1440"/>
                      <a:gd name="connsiteY3" fmla="*/ 283 h 1278"/>
                      <a:gd name="connsiteX4" fmla="*/ 406 w 1440"/>
                      <a:gd name="connsiteY4" fmla="*/ 147 h 12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0" h="1278">
                        <a:moveTo>
                          <a:pt x="406" y="147"/>
                        </a:moveTo>
                        <a:cubicBezTo>
                          <a:pt x="135" y="283"/>
                          <a:pt x="0" y="418"/>
                          <a:pt x="0" y="688"/>
                        </a:cubicBezTo>
                        <a:cubicBezTo>
                          <a:pt x="0" y="1230"/>
                          <a:pt x="406" y="1365"/>
                          <a:pt x="812" y="1230"/>
                        </a:cubicBezTo>
                        <a:cubicBezTo>
                          <a:pt x="1217" y="1094"/>
                          <a:pt x="1623" y="688"/>
                          <a:pt x="1353" y="283"/>
                        </a:cubicBezTo>
                        <a:cubicBezTo>
                          <a:pt x="1082" y="12"/>
                          <a:pt x="676" y="-123"/>
                          <a:pt x="406" y="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7" name="Freeform: Shape 6265">
                    <a:extLst>
                      <a:ext uri="{FF2B5EF4-FFF2-40B4-BE49-F238E27FC236}">
                        <a16:creationId xmlns:a16="http://schemas.microsoft.com/office/drawing/2014/main" id="{6C31A5A8-D516-D356-F264-F9C9B8546725}"/>
                      </a:ext>
                    </a:extLst>
                  </p:cNvPr>
                  <p:cNvSpPr/>
                  <p:nvPr/>
                </p:nvSpPr>
                <p:spPr>
                  <a:xfrm>
                    <a:off x="7794081" y="5280118"/>
                    <a:ext cx="2811" cy="3825"/>
                  </a:xfrm>
                  <a:custGeom>
                    <a:avLst/>
                    <a:gdLst>
                      <a:gd name="connsiteX0" fmla="*/ 2759 w 2811"/>
                      <a:gd name="connsiteY0" fmla="*/ 2626 h 3825"/>
                      <a:gd name="connsiteX1" fmla="*/ 2488 w 2811"/>
                      <a:gd name="connsiteY1" fmla="*/ 1003 h 3825"/>
                      <a:gd name="connsiteX2" fmla="*/ 1676 w 2811"/>
                      <a:gd name="connsiteY2" fmla="*/ 191 h 3825"/>
                      <a:gd name="connsiteX3" fmla="*/ 1000 w 2811"/>
                      <a:gd name="connsiteY3" fmla="*/ 56 h 3825"/>
                      <a:gd name="connsiteX4" fmla="*/ 324 w 2811"/>
                      <a:gd name="connsiteY4" fmla="*/ 868 h 3825"/>
                      <a:gd name="connsiteX5" fmla="*/ 459 w 2811"/>
                      <a:gd name="connsiteY5" fmla="*/ 1679 h 3825"/>
                      <a:gd name="connsiteX6" fmla="*/ 324 w 2811"/>
                      <a:gd name="connsiteY6" fmla="*/ 2220 h 3825"/>
                      <a:gd name="connsiteX7" fmla="*/ 189 w 2811"/>
                      <a:gd name="connsiteY7" fmla="*/ 3302 h 3825"/>
                      <a:gd name="connsiteX8" fmla="*/ 2759 w 2811"/>
                      <a:gd name="connsiteY8" fmla="*/ 2626 h 38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25">
                        <a:moveTo>
                          <a:pt x="2759" y="2626"/>
                        </a:moveTo>
                        <a:cubicBezTo>
                          <a:pt x="2894" y="2085"/>
                          <a:pt x="2759" y="1544"/>
                          <a:pt x="2488" y="1003"/>
                        </a:cubicBezTo>
                        <a:cubicBezTo>
                          <a:pt x="2353" y="732"/>
                          <a:pt x="2082" y="326"/>
                          <a:pt x="1676" y="191"/>
                        </a:cubicBezTo>
                        <a:cubicBezTo>
                          <a:pt x="1541" y="56"/>
                          <a:pt x="1271" y="-79"/>
                          <a:pt x="1000" y="56"/>
                        </a:cubicBezTo>
                        <a:cubicBezTo>
                          <a:pt x="595" y="56"/>
                          <a:pt x="324" y="462"/>
                          <a:pt x="324" y="868"/>
                        </a:cubicBezTo>
                        <a:cubicBezTo>
                          <a:pt x="324" y="1138"/>
                          <a:pt x="324" y="1409"/>
                          <a:pt x="459" y="1679"/>
                        </a:cubicBezTo>
                        <a:cubicBezTo>
                          <a:pt x="595" y="2085"/>
                          <a:pt x="595" y="1950"/>
                          <a:pt x="324" y="2220"/>
                        </a:cubicBezTo>
                        <a:cubicBezTo>
                          <a:pt x="-82" y="2491"/>
                          <a:pt x="-82" y="2896"/>
                          <a:pt x="189" y="3302"/>
                        </a:cubicBezTo>
                        <a:cubicBezTo>
                          <a:pt x="1000" y="4249"/>
                          <a:pt x="2488" y="3843"/>
                          <a:pt x="2759" y="26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8" name="Freeform: Shape 6266">
                    <a:extLst>
                      <a:ext uri="{FF2B5EF4-FFF2-40B4-BE49-F238E27FC236}">
                        <a16:creationId xmlns:a16="http://schemas.microsoft.com/office/drawing/2014/main" id="{430070D7-DB6E-55A8-966D-70638CA63669}"/>
                      </a:ext>
                    </a:extLst>
                  </p:cNvPr>
                  <p:cNvSpPr/>
                  <p:nvPr/>
                </p:nvSpPr>
                <p:spPr>
                  <a:xfrm>
                    <a:off x="7795927" y="5283582"/>
                    <a:ext cx="1756" cy="1668"/>
                  </a:xfrm>
                  <a:custGeom>
                    <a:avLst/>
                    <a:gdLst>
                      <a:gd name="connsiteX0" fmla="*/ 1319 w 1756"/>
                      <a:gd name="connsiteY0" fmla="*/ 1327 h 1668"/>
                      <a:gd name="connsiteX1" fmla="*/ 1454 w 1756"/>
                      <a:gd name="connsiteY1" fmla="*/ 109 h 1668"/>
                      <a:gd name="connsiteX2" fmla="*/ 372 w 1756"/>
                      <a:gd name="connsiteY2" fmla="*/ 515 h 1668"/>
                      <a:gd name="connsiteX3" fmla="*/ 102 w 1756"/>
                      <a:gd name="connsiteY3" fmla="*/ 785 h 1668"/>
                      <a:gd name="connsiteX4" fmla="*/ 102 w 1756"/>
                      <a:gd name="connsiteY4" fmla="*/ 1462 h 1668"/>
                      <a:gd name="connsiteX5" fmla="*/ 1319 w 1756"/>
                      <a:gd name="connsiteY5" fmla="*/ 1327 h 16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68">
                        <a:moveTo>
                          <a:pt x="1319" y="1327"/>
                        </a:moveTo>
                        <a:cubicBezTo>
                          <a:pt x="1725" y="1056"/>
                          <a:pt x="1995" y="515"/>
                          <a:pt x="1454" y="109"/>
                        </a:cubicBezTo>
                        <a:cubicBezTo>
                          <a:pt x="1048" y="-162"/>
                          <a:pt x="507" y="109"/>
                          <a:pt x="372" y="515"/>
                        </a:cubicBezTo>
                        <a:cubicBezTo>
                          <a:pt x="237" y="515"/>
                          <a:pt x="237" y="650"/>
                          <a:pt x="102" y="785"/>
                        </a:cubicBezTo>
                        <a:cubicBezTo>
                          <a:pt x="-34" y="1056"/>
                          <a:pt x="-34" y="1191"/>
                          <a:pt x="102" y="1462"/>
                        </a:cubicBezTo>
                        <a:cubicBezTo>
                          <a:pt x="372" y="1867"/>
                          <a:pt x="1048" y="1597"/>
                          <a:pt x="1319" y="13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29" name="Freeform: Shape 6267">
                    <a:extLst>
                      <a:ext uri="{FF2B5EF4-FFF2-40B4-BE49-F238E27FC236}">
                        <a16:creationId xmlns:a16="http://schemas.microsoft.com/office/drawing/2014/main" id="{85A6EA11-07FE-4976-9848-98E02428E30C}"/>
                      </a:ext>
                    </a:extLst>
                  </p:cNvPr>
                  <p:cNvSpPr/>
                  <p:nvPr/>
                </p:nvSpPr>
                <p:spPr>
                  <a:xfrm>
                    <a:off x="7785965" y="5280715"/>
                    <a:ext cx="3394" cy="4609"/>
                  </a:xfrm>
                  <a:custGeom>
                    <a:avLst/>
                    <a:gdLst>
                      <a:gd name="connsiteX0" fmla="*/ 3029 w 3394"/>
                      <a:gd name="connsiteY0" fmla="*/ 3787 h 4609"/>
                      <a:gd name="connsiteX1" fmla="*/ 2623 w 3394"/>
                      <a:gd name="connsiteY1" fmla="*/ 2029 h 4609"/>
                      <a:gd name="connsiteX2" fmla="*/ 1406 w 3394"/>
                      <a:gd name="connsiteY2" fmla="*/ 0 h 4609"/>
                      <a:gd name="connsiteX3" fmla="*/ 53 w 3394"/>
                      <a:gd name="connsiteY3" fmla="*/ 1893 h 4609"/>
                      <a:gd name="connsiteX4" fmla="*/ 594 w 3394"/>
                      <a:gd name="connsiteY4" fmla="*/ 2570 h 4609"/>
                      <a:gd name="connsiteX5" fmla="*/ 594 w 3394"/>
                      <a:gd name="connsiteY5" fmla="*/ 3246 h 4609"/>
                      <a:gd name="connsiteX6" fmla="*/ 1000 w 3394"/>
                      <a:gd name="connsiteY6" fmla="*/ 4328 h 4609"/>
                      <a:gd name="connsiteX7" fmla="*/ 3029 w 3394"/>
                      <a:gd name="connsiteY7" fmla="*/ 3787 h 4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94" h="4609">
                        <a:moveTo>
                          <a:pt x="3029" y="3787"/>
                        </a:moveTo>
                        <a:cubicBezTo>
                          <a:pt x="3570" y="3111"/>
                          <a:pt x="3570" y="2029"/>
                          <a:pt x="2623" y="2029"/>
                        </a:cubicBezTo>
                        <a:cubicBezTo>
                          <a:pt x="2758" y="1217"/>
                          <a:pt x="2488" y="135"/>
                          <a:pt x="1406" y="0"/>
                        </a:cubicBezTo>
                        <a:cubicBezTo>
                          <a:pt x="594" y="0"/>
                          <a:pt x="-217" y="1082"/>
                          <a:pt x="53" y="1893"/>
                        </a:cubicBezTo>
                        <a:cubicBezTo>
                          <a:pt x="188" y="2164"/>
                          <a:pt x="459" y="2299"/>
                          <a:pt x="594" y="2570"/>
                        </a:cubicBezTo>
                        <a:cubicBezTo>
                          <a:pt x="730" y="2840"/>
                          <a:pt x="594" y="2975"/>
                          <a:pt x="594" y="3246"/>
                        </a:cubicBezTo>
                        <a:cubicBezTo>
                          <a:pt x="594" y="3652"/>
                          <a:pt x="730" y="4058"/>
                          <a:pt x="1000" y="4328"/>
                        </a:cubicBezTo>
                        <a:cubicBezTo>
                          <a:pt x="1541" y="4869"/>
                          <a:pt x="2623" y="4599"/>
                          <a:pt x="3029" y="3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0" name="Freeform: Shape 6268">
                    <a:extLst>
                      <a:ext uri="{FF2B5EF4-FFF2-40B4-BE49-F238E27FC236}">
                        <a16:creationId xmlns:a16="http://schemas.microsoft.com/office/drawing/2014/main" id="{4A4A4870-3066-07DC-2B25-104BD53D365C}"/>
                      </a:ext>
                    </a:extLst>
                  </p:cNvPr>
                  <p:cNvSpPr/>
                  <p:nvPr/>
                </p:nvSpPr>
                <p:spPr>
                  <a:xfrm>
                    <a:off x="7788941" y="5284908"/>
                    <a:ext cx="2278" cy="1623"/>
                  </a:xfrm>
                  <a:custGeom>
                    <a:avLst/>
                    <a:gdLst>
                      <a:gd name="connsiteX0" fmla="*/ 2218 w 2278"/>
                      <a:gd name="connsiteY0" fmla="*/ 541 h 1623"/>
                      <a:gd name="connsiteX1" fmla="*/ 1406 w 2278"/>
                      <a:gd name="connsiteY1" fmla="*/ 0 h 1623"/>
                      <a:gd name="connsiteX2" fmla="*/ 1001 w 2278"/>
                      <a:gd name="connsiteY2" fmla="*/ 0 h 1623"/>
                      <a:gd name="connsiteX3" fmla="*/ 54 w 2278"/>
                      <a:gd name="connsiteY3" fmla="*/ 676 h 1623"/>
                      <a:gd name="connsiteX4" fmla="*/ 1136 w 2278"/>
                      <a:gd name="connsiteY4" fmla="*/ 1623 h 1623"/>
                      <a:gd name="connsiteX5" fmla="*/ 2218 w 2278"/>
                      <a:gd name="connsiteY5" fmla="*/ 541 h 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8" h="1623">
                        <a:moveTo>
                          <a:pt x="2218" y="541"/>
                        </a:moveTo>
                        <a:cubicBezTo>
                          <a:pt x="2083" y="270"/>
                          <a:pt x="1677" y="0"/>
                          <a:pt x="1406" y="0"/>
                        </a:cubicBezTo>
                        <a:cubicBezTo>
                          <a:pt x="1271" y="0"/>
                          <a:pt x="1136" y="0"/>
                          <a:pt x="1001" y="0"/>
                        </a:cubicBezTo>
                        <a:cubicBezTo>
                          <a:pt x="595" y="0"/>
                          <a:pt x="189" y="270"/>
                          <a:pt x="54" y="676"/>
                        </a:cubicBezTo>
                        <a:cubicBezTo>
                          <a:pt x="-217" y="1352"/>
                          <a:pt x="595" y="1623"/>
                          <a:pt x="1136" y="1623"/>
                        </a:cubicBezTo>
                        <a:cubicBezTo>
                          <a:pt x="1812" y="1623"/>
                          <a:pt x="2488" y="1217"/>
                          <a:pt x="221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1" name="Freeform: Shape 6269">
                    <a:extLst>
                      <a:ext uri="{FF2B5EF4-FFF2-40B4-BE49-F238E27FC236}">
                        <a16:creationId xmlns:a16="http://schemas.microsoft.com/office/drawing/2014/main" id="{98D04F93-8054-C21C-4C9B-C8CB99806110}"/>
                      </a:ext>
                    </a:extLst>
                  </p:cNvPr>
                  <p:cNvSpPr/>
                  <p:nvPr/>
                </p:nvSpPr>
                <p:spPr>
                  <a:xfrm>
                    <a:off x="7790245" y="5286190"/>
                    <a:ext cx="3029" cy="2640"/>
                  </a:xfrm>
                  <a:custGeom>
                    <a:avLst/>
                    <a:gdLst>
                      <a:gd name="connsiteX0" fmla="*/ 1589 w 3029"/>
                      <a:gd name="connsiteY0" fmla="*/ 70 h 2640"/>
                      <a:gd name="connsiteX1" fmla="*/ 913 w 3029"/>
                      <a:gd name="connsiteY1" fmla="*/ 1017 h 2640"/>
                      <a:gd name="connsiteX2" fmla="*/ 778 w 3029"/>
                      <a:gd name="connsiteY2" fmla="*/ 1017 h 2640"/>
                      <a:gd name="connsiteX3" fmla="*/ 102 w 3029"/>
                      <a:gd name="connsiteY3" fmla="*/ 1559 h 2640"/>
                      <a:gd name="connsiteX4" fmla="*/ 102 w 3029"/>
                      <a:gd name="connsiteY4" fmla="*/ 1829 h 2640"/>
                      <a:gd name="connsiteX5" fmla="*/ 102 w 3029"/>
                      <a:gd name="connsiteY5" fmla="*/ 2235 h 2640"/>
                      <a:gd name="connsiteX6" fmla="*/ 643 w 3029"/>
                      <a:gd name="connsiteY6" fmla="*/ 2640 h 2640"/>
                      <a:gd name="connsiteX7" fmla="*/ 1319 w 3029"/>
                      <a:gd name="connsiteY7" fmla="*/ 2235 h 2640"/>
                      <a:gd name="connsiteX8" fmla="*/ 2942 w 3029"/>
                      <a:gd name="connsiteY8" fmla="*/ 612 h 2640"/>
                      <a:gd name="connsiteX9" fmla="*/ 1589 w 3029"/>
                      <a:gd name="connsiteY9" fmla="*/ 70 h 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640">
                        <a:moveTo>
                          <a:pt x="1589" y="70"/>
                        </a:moveTo>
                        <a:cubicBezTo>
                          <a:pt x="1183" y="206"/>
                          <a:pt x="778" y="612"/>
                          <a:pt x="913" y="1017"/>
                        </a:cubicBezTo>
                        <a:cubicBezTo>
                          <a:pt x="913" y="1017"/>
                          <a:pt x="778" y="1017"/>
                          <a:pt x="778" y="1017"/>
                        </a:cubicBezTo>
                        <a:cubicBezTo>
                          <a:pt x="507" y="1017"/>
                          <a:pt x="237" y="1153"/>
                          <a:pt x="102" y="1559"/>
                        </a:cubicBezTo>
                        <a:cubicBezTo>
                          <a:pt x="102" y="1559"/>
                          <a:pt x="102" y="1694"/>
                          <a:pt x="102" y="1829"/>
                        </a:cubicBezTo>
                        <a:cubicBezTo>
                          <a:pt x="-34" y="1964"/>
                          <a:pt x="-34" y="2100"/>
                          <a:pt x="102" y="2235"/>
                        </a:cubicBezTo>
                        <a:cubicBezTo>
                          <a:pt x="237" y="2506"/>
                          <a:pt x="372" y="2506"/>
                          <a:pt x="643" y="2640"/>
                        </a:cubicBezTo>
                        <a:cubicBezTo>
                          <a:pt x="913" y="2640"/>
                          <a:pt x="1183" y="2506"/>
                          <a:pt x="1319" y="2235"/>
                        </a:cubicBezTo>
                        <a:cubicBezTo>
                          <a:pt x="2266" y="2506"/>
                          <a:pt x="3348" y="1559"/>
                          <a:pt x="2942" y="612"/>
                        </a:cubicBezTo>
                        <a:cubicBezTo>
                          <a:pt x="2536" y="-64"/>
                          <a:pt x="1995" y="-64"/>
                          <a:pt x="1589" y="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2" name="Freeform: Shape 6270">
                    <a:extLst>
                      <a:ext uri="{FF2B5EF4-FFF2-40B4-BE49-F238E27FC236}">
                        <a16:creationId xmlns:a16="http://schemas.microsoft.com/office/drawing/2014/main" id="{4A761183-C99B-5ACC-4C3F-2B51E6ED3480}"/>
                      </a:ext>
                    </a:extLst>
                  </p:cNvPr>
                  <p:cNvSpPr/>
                  <p:nvPr/>
                </p:nvSpPr>
                <p:spPr>
                  <a:xfrm>
                    <a:off x="7788081" y="5287473"/>
                    <a:ext cx="1283" cy="1039"/>
                  </a:xfrm>
                  <a:custGeom>
                    <a:avLst/>
                    <a:gdLst>
                      <a:gd name="connsiteX0" fmla="*/ 102 w 1283"/>
                      <a:gd name="connsiteY0" fmla="*/ 141 h 1039"/>
                      <a:gd name="connsiteX1" fmla="*/ 102 w 1283"/>
                      <a:gd name="connsiteY1" fmla="*/ 682 h 1039"/>
                      <a:gd name="connsiteX2" fmla="*/ 372 w 1283"/>
                      <a:gd name="connsiteY2" fmla="*/ 952 h 1039"/>
                      <a:gd name="connsiteX3" fmla="*/ 1184 w 1283"/>
                      <a:gd name="connsiteY3" fmla="*/ 411 h 1039"/>
                      <a:gd name="connsiteX4" fmla="*/ 102 w 1283"/>
                      <a:gd name="connsiteY4" fmla="*/ 141 h 10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3" h="1039">
                        <a:moveTo>
                          <a:pt x="102" y="141"/>
                        </a:moveTo>
                        <a:cubicBezTo>
                          <a:pt x="-34" y="276"/>
                          <a:pt x="-34" y="546"/>
                          <a:pt x="102" y="682"/>
                        </a:cubicBezTo>
                        <a:cubicBezTo>
                          <a:pt x="102" y="817"/>
                          <a:pt x="237" y="817"/>
                          <a:pt x="372" y="952"/>
                        </a:cubicBezTo>
                        <a:cubicBezTo>
                          <a:pt x="643" y="1223"/>
                          <a:pt x="1590" y="817"/>
                          <a:pt x="1184" y="411"/>
                        </a:cubicBezTo>
                        <a:cubicBezTo>
                          <a:pt x="1048" y="6"/>
                          <a:pt x="372" y="-130"/>
                          <a:pt x="102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3" name="Freeform: Shape 6271">
                    <a:extLst>
                      <a:ext uri="{FF2B5EF4-FFF2-40B4-BE49-F238E27FC236}">
                        <a16:creationId xmlns:a16="http://schemas.microsoft.com/office/drawing/2014/main" id="{191501C6-CA80-31CC-EBEE-2FD3F9736C35}"/>
                      </a:ext>
                    </a:extLst>
                  </p:cNvPr>
                  <p:cNvSpPr/>
                  <p:nvPr/>
                </p:nvSpPr>
                <p:spPr>
                  <a:xfrm>
                    <a:off x="7796062" y="5290285"/>
                    <a:ext cx="3098" cy="3974"/>
                  </a:xfrm>
                  <a:custGeom>
                    <a:avLst/>
                    <a:gdLst>
                      <a:gd name="connsiteX0" fmla="*/ 1995 w 3098"/>
                      <a:gd name="connsiteY0" fmla="*/ 710 h 3974"/>
                      <a:gd name="connsiteX1" fmla="*/ 101 w 3098"/>
                      <a:gd name="connsiteY1" fmla="*/ 710 h 3974"/>
                      <a:gd name="connsiteX2" fmla="*/ 101 w 3098"/>
                      <a:gd name="connsiteY2" fmla="*/ 1657 h 3974"/>
                      <a:gd name="connsiteX3" fmla="*/ 372 w 3098"/>
                      <a:gd name="connsiteY3" fmla="*/ 2063 h 3974"/>
                      <a:gd name="connsiteX4" fmla="*/ 372 w 3098"/>
                      <a:gd name="connsiteY4" fmla="*/ 2333 h 3974"/>
                      <a:gd name="connsiteX5" fmla="*/ 237 w 3098"/>
                      <a:gd name="connsiteY5" fmla="*/ 3280 h 3974"/>
                      <a:gd name="connsiteX6" fmla="*/ 2942 w 3098"/>
                      <a:gd name="connsiteY6" fmla="*/ 3145 h 3974"/>
                      <a:gd name="connsiteX7" fmla="*/ 1995 w 3098"/>
                      <a:gd name="connsiteY7" fmla="*/ 710 h 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098" h="3974">
                        <a:moveTo>
                          <a:pt x="1995" y="710"/>
                        </a:moveTo>
                        <a:cubicBezTo>
                          <a:pt x="1724" y="-237"/>
                          <a:pt x="507" y="-237"/>
                          <a:pt x="101" y="710"/>
                        </a:cubicBezTo>
                        <a:cubicBezTo>
                          <a:pt x="-34" y="1116"/>
                          <a:pt x="-34" y="1387"/>
                          <a:pt x="101" y="1657"/>
                        </a:cubicBezTo>
                        <a:cubicBezTo>
                          <a:pt x="101" y="1793"/>
                          <a:pt x="237" y="1928"/>
                          <a:pt x="372" y="2063"/>
                        </a:cubicBezTo>
                        <a:cubicBezTo>
                          <a:pt x="507" y="2333"/>
                          <a:pt x="507" y="2198"/>
                          <a:pt x="372" y="2333"/>
                        </a:cubicBezTo>
                        <a:cubicBezTo>
                          <a:pt x="101" y="2604"/>
                          <a:pt x="-34" y="2874"/>
                          <a:pt x="237" y="3280"/>
                        </a:cubicBezTo>
                        <a:cubicBezTo>
                          <a:pt x="913" y="4227"/>
                          <a:pt x="2401" y="4227"/>
                          <a:pt x="2942" y="3145"/>
                        </a:cubicBezTo>
                        <a:cubicBezTo>
                          <a:pt x="3348" y="2604"/>
                          <a:pt x="2942" y="981"/>
                          <a:pt x="1995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4" name="Freeform: Shape 6272">
                    <a:extLst>
                      <a:ext uri="{FF2B5EF4-FFF2-40B4-BE49-F238E27FC236}">
                        <a16:creationId xmlns:a16="http://schemas.microsoft.com/office/drawing/2014/main" id="{E2E48EA0-4E53-28F9-0470-D5A0B3BC8288}"/>
                      </a:ext>
                    </a:extLst>
                  </p:cNvPr>
                  <p:cNvSpPr/>
                  <p:nvPr/>
                </p:nvSpPr>
                <p:spPr>
                  <a:xfrm>
                    <a:off x="7796298" y="5294587"/>
                    <a:ext cx="2164" cy="1953"/>
                  </a:xfrm>
                  <a:custGeom>
                    <a:avLst/>
                    <a:gdLst>
                      <a:gd name="connsiteX0" fmla="*/ 1623 w 2164"/>
                      <a:gd name="connsiteY0" fmla="*/ 60 h 1953"/>
                      <a:gd name="connsiteX1" fmla="*/ 1082 w 2164"/>
                      <a:gd name="connsiteY1" fmla="*/ 60 h 1953"/>
                      <a:gd name="connsiteX2" fmla="*/ 812 w 2164"/>
                      <a:gd name="connsiteY2" fmla="*/ 60 h 1953"/>
                      <a:gd name="connsiteX3" fmla="*/ 270 w 2164"/>
                      <a:gd name="connsiteY3" fmla="*/ 601 h 1953"/>
                      <a:gd name="connsiteX4" fmla="*/ 0 w 2164"/>
                      <a:gd name="connsiteY4" fmla="*/ 1412 h 1953"/>
                      <a:gd name="connsiteX5" fmla="*/ 676 w 2164"/>
                      <a:gd name="connsiteY5" fmla="*/ 1954 h 1953"/>
                      <a:gd name="connsiteX6" fmla="*/ 2164 w 2164"/>
                      <a:gd name="connsiteY6" fmla="*/ 736 h 1953"/>
                      <a:gd name="connsiteX7" fmla="*/ 1623 w 2164"/>
                      <a:gd name="connsiteY7" fmla="*/ 60 h 1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64" h="1953">
                        <a:moveTo>
                          <a:pt x="1623" y="60"/>
                        </a:moveTo>
                        <a:cubicBezTo>
                          <a:pt x="1488" y="60"/>
                          <a:pt x="1217" y="-75"/>
                          <a:pt x="1082" y="60"/>
                        </a:cubicBezTo>
                        <a:cubicBezTo>
                          <a:pt x="947" y="60"/>
                          <a:pt x="947" y="60"/>
                          <a:pt x="812" y="60"/>
                        </a:cubicBezTo>
                        <a:cubicBezTo>
                          <a:pt x="541" y="195"/>
                          <a:pt x="406" y="331"/>
                          <a:pt x="270" y="601"/>
                        </a:cubicBezTo>
                        <a:cubicBezTo>
                          <a:pt x="135" y="872"/>
                          <a:pt x="0" y="1142"/>
                          <a:pt x="0" y="1412"/>
                        </a:cubicBezTo>
                        <a:cubicBezTo>
                          <a:pt x="0" y="1683"/>
                          <a:pt x="406" y="1954"/>
                          <a:pt x="676" y="1954"/>
                        </a:cubicBezTo>
                        <a:cubicBezTo>
                          <a:pt x="1217" y="1954"/>
                          <a:pt x="2164" y="1412"/>
                          <a:pt x="2164" y="736"/>
                        </a:cubicBezTo>
                        <a:cubicBezTo>
                          <a:pt x="2164" y="466"/>
                          <a:pt x="1893" y="195"/>
                          <a:pt x="1623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435" name="Freeform: Shape 6273">
                    <a:extLst>
                      <a:ext uri="{FF2B5EF4-FFF2-40B4-BE49-F238E27FC236}">
                        <a16:creationId xmlns:a16="http://schemas.microsoft.com/office/drawing/2014/main" id="{EB45ECD5-7779-64BC-645E-17F9896B1435}"/>
                      </a:ext>
                    </a:extLst>
                  </p:cNvPr>
                  <p:cNvSpPr/>
                  <p:nvPr/>
                </p:nvSpPr>
                <p:spPr>
                  <a:xfrm>
                    <a:off x="7791294" y="5298549"/>
                    <a:ext cx="1487" cy="1665"/>
                  </a:xfrm>
                  <a:custGeom>
                    <a:avLst/>
                    <a:gdLst>
                      <a:gd name="connsiteX0" fmla="*/ 1082 w 1487"/>
                      <a:gd name="connsiteY0" fmla="*/ 156 h 1665"/>
                      <a:gd name="connsiteX1" fmla="*/ 406 w 1487"/>
                      <a:gd name="connsiteY1" fmla="*/ 156 h 1665"/>
                      <a:gd name="connsiteX2" fmla="*/ 270 w 1487"/>
                      <a:gd name="connsiteY2" fmla="*/ 156 h 1665"/>
                      <a:gd name="connsiteX3" fmla="*/ 0 w 1487"/>
                      <a:gd name="connsiteY3" fmla="*/ 832 h 1665"/>
                      <a:gd name="connsiteX4" fmla="*/ 812 w 1487"/>
                      <a:gd name="connsiteY4" fmla="*/ 1644 h 1665"/>
                      <a:gd name="connsiteX5" fmla="*/ 1488 w 1487"/>
                      <a:gd name="connsiteY5" fmla="*/ 697 h 1665"/>
                      <a:gd name="connsiteX6" fmla="*/ 1082 w 1487"/>
                      <a:gd name="connsiteY6" fmla="*/ 156 h 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7" h="1665">
                        <a:moveTo>
                          <a:pt x="1082" y="156"/>
                        </a:moveTo>
                        <a:cubicBezTo>
                          <a:pt x="947" y="21"/>
                          <a:pt x="541" y="-114"/>
                          <a:pt x="406" y="156"/>
                        </a:cubicBezTo>
                        <a:cubicBezTo>
                          <a:pt x="406" y="156"/>
                          <a:pt x="270" y="156"/>
                          <a:pt x="270" y="156"/>
                        </a:cubicBezTo>
                        <a:cubicBezTo>
                          <a:pt x="0" y="292"/>
                          <a:pt x="0" y="562"/>
                          <a:pt x="0" y="832"/>
                        </a:cubicBezTo>
                        <a:cubicBezTo>
                          <a:pt x="0" y="1238"/>
                          <a:pt x="406" y="1779"/>
                          <a:pt x="812" y="1644"/>
                        </a:cubicBezTo>
                        <a:cubicBezTo>
                          <a:pt x="1217" y="1644"/>
                          <a:pt x="1488" y="1103"/>
                          <a:pt x="1488" y="697"/>
                        </a:cubicBezTo>
                        <a:cubicBezTo>
                          <a:pt x="1488" y="562"/>
                          <a:pt x="1217" y="292"/>
                          <a:pt x="1082" y="1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404" name="Freeform: Shape 6242">
                  <a:extLst>
                    <a:ext uri="{FF2B5EF4-FFF2-40B4-BE49-F238E27FC236}">
                      <a16:creationId xmlns:a16="http://schemas.microsoft.com/office/drawing/2014/main" id="{1581125A-CC68-28AE-F81C-CA4B2938873C}"/>
                    </a:ext>
                  </a:extLst>
                </p:cNvPr>
                <p:cNvSpPr/>
                <p:nvPr/>
              </p:nvSpPr>
              <p:spPr>
                <a:xfrm>
                  <a:off x="7775531" y="5233779"/>
                  <a:ext cx="26041" cy="77019"/>
                </a:xfrm>
                <a:custGeom>
                  <a:avLst/>
                  <a:gdLst>
                    <a:gd name="connsiteX0" fmla="*/ 24419 w 26041"/>
                    <a:gd name="connsiteY0" fmla="*/ 72365 h 77019"/>
                    <a:gd name="connsiteX1" fmla="*/ 24554 w 26041"/>
                    <a:gd name="connsiteY1" fmla="*/ 71688 h 77019"/>
                    <a:gd name="connsiteX2" fmla="*/ 25230 w 26041"/>
                    <a:gd name="connsiteY2" fmla="*/ 71012 h 77019"/>
                    <a:gd name="connsiteX3" fmla="*/ 25230 w 26041"/>
                    <a:gd name="connsiteY3" fmla="*/ 69524 h 77019"/>
                    <a:gd name="connsiteX4" fmla="*/ 26042 w 26041"/>
                    <a:gd name="connsiteY4" fmla="*/ 67766 h 77019"/>
                    <a:gd name="connsiteX5" fmla="*/ 26042 w 26041"/>
                    <a:gd name="connsiteY5" fmla="*/ 67766 h 77019"/>
                    <a:gd name="connsiteX6" fmla="*/ 25230 w 26041"/>
                    <a:gd name="connsiteY6" fmla="*/ 68577 h 77019"/>
                    <a:gd name="connsiteX7" fmla="*/ 23743 w 26041"/>
                    <a:gd name="connsiteY7" fmla="*/ 68307 h 77019"/>
                    <a:gd name="connsiteX8" fmla="*/ 22931 w 26041"/>
                    <a:gd name="connsiteY8" fmla="*/ 69795 h 77019"/>
                    <a:gd name="connsiteX9" fmla="*/ 23066 w 26041"/>
                    <a:gd name="connsiteY9" fmla="*/ 71959 h 77019"/>
                    <a:gd name="connsiteX10" fmla="*/ 21443 w 26041"/>
                    <a:gd name="connsiteY10" fmla="*/ 72230 h 77019"/>
                    <a:gd name="connsiteX11" fmla="*/ 20361 w 26041"/>
                    <a:gd name="connsiteY11" fmla="*/ 72635 h 77019"/>
                    <a:gd name="connsiteX12" fmla="*/ 19550 w 26041"/>
                    <a:gd name="connsiteY12" fmla="*/ 71688 h 77019"/>
                    <a:gd name="connsiteX13" fmla="*/ 17791 w 26041"/>
                    <a:gd name="connsiteY13" fmla="*/ 72365 h 77019"/>
                    <a:gd name="connsiteX14" fmla="*/ 17927 w 26041"/>
                    <a:gd name="connsiteY14" fmla="*/ 73312 h 77019"/>
                    <a:gd name="connsiteX15" fmla="*/ 17521 w 26041"/>
                    <a:gd name="connsiteY15" fmla="*/ 74123 h 77019"/>
                    <a:gd name="connsiteX16" fmla="*/ 16574 w 26041"/>
                    <a:gd name="connsiteY16" fmla="*/ 74258 h 77019"/>
                    <a:gd name="connsiteX17" fmla="*/ 16439 w 26041"/>
                    <a:gd name="connsiteY17" fmla="*/ 74258 h 77019"/>
                    <a:gd name="connsiteX18" fmla="*/ 16303 w 26041"/>
                    <a:gd name="connsiteY18" fmla="*/ 74394 h 77019"/>
                    <a:gd name="connsiteX19" fmla="*/ 15357 w 26041"/>
                    <a:gd name="connsiteY19" fmla="*/ 75340 h 77019"/>
                    <a:gd name="connsiteX20" fmla="*/ 13598 w 26041"/>
                    <a:gd name="connsiteY20" fmla="*/ 75205 h 77019"/>
                    <a:gd name="connsiteX21" fmla="*/ 13057 w 26041"/>
                    <a:gd name="connsiteY21" fmla="*/ 74258 h 77019"/>
                    <a:gd name="connsiteX22" fmla="*/ 11840 w 26041"/>
                    <a:gd name="connsiteY22" fmla="*/ 73447 h 77019"/>
                    <a:gd name="connsiteX23" fmla="*/ 11840 w 26041"/>
                    <a:gd name="connsiteY23" fmla="*/ 71824 h 77019"/>
                    <a:gd name="connsiteX24" fmla="*/ 10352 w 26041"/>
                    <a:gd name="connsiteY24" fmla="*/ 71824 h 77019"/>
                    <a:gd name="connsiteX25" fmla="*/ 9405 w 26041"/>
                    <a:gd name="connsiteY25" fmla="*/ 70742 h 77019"/>
                    <a:gd name="connsiteX26" fmla="*/ 9405 w 26041"/>
                    <a:gd name="connsiteY26" fmla="*/ 72230 h 77019"/>
                    <a:gd name="connsiteX27" fmla="*/ 10622 w 26041"/>
                    <a:gd name="connsiteY27" fmla="*/ 73041 h 77019"/>
                    <a:gd name="connsiteX28" fmla="*/ 9540 w 26041"/>
                    <a:gd name="connsiteY28" fmla="*/ 73176 h 77019"/>
                    <a:gd name="connsiteX29" fmla="*/ 8864 w 26041"/>
                    <a:gd name="connsiteY29" fmla="*/ 72770 h 77019"/>
                    <a:gd name="connsiteX30" fmla="*/ 8188 w 26041"/>
                    <a:gd name="connsiteY30" fmla="*/ 72094 h 77019"/>
                    <a:gd name="connsiteX31" fmla="*/ 7782 w 26041"/>
                    <a:gd name="connsiteY31" fmla="*/ 69930 h 77019"/>
                    <a:gd name="connsiteX32" fmla="*/ 8188 w 26041"/>
                    <a:gd name="connsiteY32" fmla="*/ 68983 h 77019"/>
                    <a:gd name="connsiteX33" fmla="*/ 6294 w 26041"/>
                    <a:gd name="connsiteY33" fmla="*/ 68983 h 77019"/>
                    <a:gd name="connsiteX34" fmla="*/ 5482 w 26041"/>
                    <a:gd name="connsiteY34" fmla="*/ 67360 h 77019"/>
                    <a:gd name="connsiteX35" fmla="*/ 4535 w 26041"/>
                    <a:gd name="connsiteY35" fmla="*/ 66413 h 77019"/>
                    <a:gd name="connsiteX36" fmla="*/ 3318 w 26041"/>
                    <a:gd name="connsiteY36" fmla="*/ 64925 h 77019"/>
                    <a:gd name="connsiteX37" fmla="*/ 4130 w 26041"/>
                    <a:gd name="connsiteY37" fmla="*/ 63167 h 77019"/>
                    <a:gd name="connsiteX38" fmla="*/ 3454 w 26041"/>
                    <a:gd name="connsiteY38" fmla="*/ 62220 h 77019"/>
                    <a:gd name="connsiteX39" fmla="*/ 2642 w 26041"/>
                    <a:gd name="connsiteY39" fmla="*/ 61814 h 77019"/>
                    <a:gd name="connsiteX40" fmla="*/ 3048 w 26041"/>
                    <a:gd name="connsiteY40" fmla="*/ 61003 h 77019"/>
                    <a:gd name="connsiteX41" fmla="*/ 3183 w 26041"/>
                    <a:gd name="connsiteY41" fmla="*/ 60868 h 77019"/>
                    <a:gd name="connsiteX42" fmla="*/ 3183 w 26041"/>
                    <a:gd name="connsiteY42" fmla="*/ 60732 h 77019"/>
                    <a:gd name="connsiteX43" fmla="*/ 2777 w 26041"/>
                    <a:gd name="connsiteY43" fmla="*/ 59650 h 77019"/>
                    <a:gd name="connsiteX44" fmla="*/ 3183 w 26041"/>
                    <a:gd name="connsiteY44" fmla="*/ 59109 h 77019"/>
                    <a:gd name="connsiteX45" fmla="*/ 4130 w 26041"/>
                    <a:gd name="connsiteY45" fmla="*/ 58568 h 77019"/>
                    <a:gd name="connsiteX46" fmla="*/ 3724 w 26041"/>
                    <a:gd name="connsiteY46" fmla="*/ 57621 h 77019"/>
                    <a:gd name="connsiteX47" fmla="*/ 4130 w 26041"/>
                    <a:gd name="connsiteY47" fmla="*/ 56810 h 77019"/>
                    <a:gd name="connsiteX48" fmla="*/ 2642 w 26041"/>
                    <a:gd name="connsiteY48" fmla="*/ 55187 h 77019"/>
                    <a:gd name="connsiteX49" fmla="*/ 2912 w 26041"/>
                    <a:gd name="connsiteY49" fmla="*/ 54510 h 77019"/>
                    <a:gd name="connsiteX50" fmla="*/ 2236 w 26041"/>
                    <a:gd name="connsiteY50" fmla="*/ 53293 h 77019"/>
                    <a:gd name="connsiteX51" fmla="*/ 3048 w 26041"/>
                    <a:gd name="connsiteY51" fmla="*/ 52075 h 77019"/>
                    <a:gd name="connsiteX52" fmla="*/ 2777 w 26041"/>
                    <a:gd name="connsiteY52" fmla="*/ 50047 h 77019"/>
                    <a:gd name="connsiteX53" fmla="*/ 3318 w 26041"/>
                    <a:gd name="connsiteY53" fmla="*/ 49641 h 77019"/>
                    <a:gd name="connsiteX54" fmla="*/ 4535 w 26041"/>
                    <a:gd name="connsiteY54" fmla="*/ 49370 h 77019"/>
                    <a:gd name="connsiteX55" fmla="*/ 4806 w 26041"/>
                    <a:gd name="connsiteY55" fmla="*/ 47612 h 77019"/>
                    <a:gd name="connsiteX56" fmla="*/ 3724 w 26041"/>
                    <a:gd name="connsiteY56" fmla="*/ 46395 h 77019"/>
                    <a:gd name="connsiteX57" fmla="*/ 4265 w 26041"/>
                    <a:gd name="connsiteY57" fmla="*/ 45042 h 77019"/>
                    <a:gd name="connsiteX58" fmla="*/ 4130 w 26041"/>
                    <a:gd name="connsiteY58" fmla="*/ 43960 h 77019"/>
                    <a:gd name="connsiteX59" fmla="*/ 4806 w 26041"/>
                    <a:gd name="connsiteY59" fmla="*/ 43148 h 77019"/>
                    <a:gd name="connsiteX60" fmla="*/ 4400 w 26041"/>
                    <a:gd name="connsiteY60" fmla="*/ 42337 h 77019"/>
                    <a:gd name="connsiteX61" fmla="*/ 5347 w 26041"/>
                    <a:gd name="connsiteY61" fmla="*/ 40578 h 77019"/>
                    <a:gd name="connsiteX62" fmla="*/ 6564 w 26041"/>
                    <a:gd name="connsiteY62" fmla="*/ 40173 h 77019"/>
                    <a:gd name="connsiteX63" fmla="*/ 6700 w 26041"/>
                    <a:gd name="connsiteY63" fmla="*/ 38549 h 77019"/>
                    <a:gd name="connsiteX64" fmla="*/ 5618 w 26041"/>
                    <a:gd name="connsiteY64" fmla="*/ 37467 h 77019"/>
                    <a:gd name="connsiteX65" fmla="*/ 5753 w 26041"/>
                    <a:gd name="connsiteY65" fmla="*/ 35979 h 77019"/>
                    <a:gd name="connsiteX66" fmla="*/ 4806 w 26041"/>
                    <a:gd name="connsiteY66" fmla="*/ 35303 h 77019"/>
                    <a:gd name="connsiteX67" fmla="*/ 5077 w 26041"/>
                    <a:gd name="connsiteY67" fmla="*/ 34221 h 77019"/>
                    <a:gd name="connsiteX68" fmla="*/ 5618 w 26041"/>
                    <a:gd name="connsiteY68" fmla="*/ 33545 h 77019"/>
                    <a:gd name="connsiteX69" fmla="*/ 5618 w 26041"/>
                    <a:gd name="connsiteY69" fmla="*/ 32327 h 77019"/>
                    <a:gd name="connsiteX70" fmla="*/ 6564 w 26041"/>
                    <a:gd name="connsiteY70" fmla="*/ 31651 h 77019"/>
                    <a:gd name="connsiteX71" fmla="*/ 7241 w 26041"/>
                    <a:gd name="connsiteY71" fmla="*/ 31380 h 77019"/>
                    <a:gd name="connsiteX72" fmla="*/ 7241 w 26041"/>
                    <a:gd name="connsiteY72" fmla="*/ 30298 h 77019"/>
                    <a:gd name="connsiteX73" fmla="*/ 7782 w 26041"/>
                    <a:gd name="connsiteY73" fmla="*/ 29622 h 77019"/>
                    <a:gd name="connsiteX74" fmla="*/ 6970 w 26041"/>
                    <a:gd name="connsiteY74" fmla="*/ 28134 h 77019"/>
                    <a:gd name="connsiteX75" fmla="*/ 7917 w 26041"/>
                    <a:gd name="connsiteY75" fmla="*/ 26782 h 77019"/>
                    <a:gd name="connsiteX76" fmla="*/ 7511 w 26041"/>
                    <a:gd name="connsiteY76" fmla="*/ 26105 h 77019"/>
                    <a:gd name="connsiteX77" fmla="*/ 7782 w 26041"/>
                    <a:gd name="connsiteY77" fmla="*/ 25429 h 77019"/>
                    <a:gd name="connsiteX78" fmla="*/ 7105 w 26041"/>
                    <a:gd name="connsiteY78" fmla="*/ 24077 h 77019"/>
                    <a:gd name="connsiteX79" fmla="*/ 8188 w 26041"/>
                    <a:gd name="connsiteY79" fmla="*/ 22994 h 77019"/>
                    <a:gd name="connsiteX80" fmla="*/ 8188 w 26041"/>
                    <a:gd name="connsiteY80" fmla="*/ 20830 h 77019"/>
                    <a:gd name="connsiteX81" fmla="*/ 7511 w 26041"/>
                    <a:gd name="connsiteY81" fmla="*/ 19207 h 77019"/>
                    <a:gd name="connsiteX82" fmla="*/ 8323 w 26041"/>
                    <a:gd name="connsiteY82" fmla="*/ 17854 h 77019"/>
                    <a:gd name="connsiteX83" fmla="*/ 8052 w 26041"/>
                    <a:gd name="connsiteY83" fmla="*/ 16908 h 77019"/>
                    <a:gd name="connsiteX84" fmla="*/ 8188 w 26041"/>
                    <a:gd name="connsiteY84" fmla="*/ 16502 h 77019"/>
                    <a:gd name="connsiteX85" fmla="*/ 8188 w 26041"/>
                    <a:gd name="connsiteY85" fmla="*/ 16096 h 77019"/>
                    <a:gd name="connsiteX86" fmla="*/ 8729 w 26041"/>
                    <a:gd name="connsiteY86" fmla="*/ 14473 h 77019"/>
                    <a:gd name="connsiteX87" fmla="*/ 8594 w 26041"/>
                    <a:gd name="connsiteY87" fmla="*/ 13391 h 77019"/>
                    <a:gd name="connsiteX88" fmla="*/ 8999 w 26041"/>
                    <a:gd name="connsiteY88" fmla="*/ 12308 h 77019"/>
                    <a:gd name="connsiteX89" fmla="*/ 8864 w 26041"/>
                    <a:gd name="connsiteY89" fmla="*/ 11091 h 77019"/>
                    <a:gd name="connsiteX90" fmla="*/ 8864 w 26041"/>
                    <a:gd name="connsiteY90" fmla="*/ 9874 h 77019"/>
                    <a:gd name="connsiteX91" fmla="*/ 9946 w 26041"/>
                    <a:gd name="connsiteY91" fmla="*/ 9198 h 77019"/>
                    <a:gd name="connsiteX92" fmla="*/ 10081 w 26041"/>
                    <a:gd name="connsiteY92" fmla="*/ 8521 h 77019"/>
                    <a:gd name="connsiteX93" fmla="*/ 10622 w 26041"/>
                    <a:gd name="connsiteY93" fmla="*/ 8115 h 77019"/>
                    <a:gd name="connsiteX94" fmla="*/ 10487 w 26041"/>
                    <a:gd name="connsiteY94" fmla="*/ 6898 h 77019"/>
                    <a:gd name="connsiteX95" fmla="*/ 10893 w 26041"/>
                    <a:gd name="connsiteY95" fmla="*/ 6222 h 77019"/>
                    <a:gd name="connsiteX96" fmla="*/ 10352 w 26041"/>
                    <a:gd name="connsiteY96" fmla="*/ 4869 h 77019"/>
                    <a:gd name="connsiteX97" fmla="*/ 11164 w 26041"/>
                    <a:gd name="connsiteY97" fmla="*/ 3787 h 77019"/>
                    <a:gd name="connsiteX98" fmla="*/ 11164 w 26041"/>
                    <a:gd name="connsiteY98" fmla="*/ 2299 h 77019"/>
                    <a:gd name="connsiteX99" fmla="*/ 10352 w 26041"/>
                    <a:gd name="connsiteY99" fmla="*/ 541 h 77019"/>
                    <a:gd name="connsiteX100" fmla="*/ 10352 w 26041"/>
                    <a:gd name="connsiteY100" fmla="*/ 0 h 77019"/>
                    <a:gd name="connsiteX101" fmla="*/ 10217 w 26041"/>
                    <a:gd name="connsiteY101" fmla="*/ 270 h 77019"/>
                    <a:gd name="connsiteX102" fmla="*/ 10217 w 26041"/>
                    <a:gd name="connsiteY102" fmla="*/ 2570 h 77019"/>
                    <a:gd name="connsiteX103" fmla="*/ 9405 w 26041"/>
                    <a:gd name="connsiteY103" fmla="*/ 4328 h 77019"/>
                    <a:gd name="connsiteX104" fmla="*/ 9270 w 26041"/>
                    <a:gd name="connsiteY104" fmla="*/ 6492 h 77019"/>
                    <a:gd name="connsiteX105" fmla="*/ 9270 w 26041"/>
                    <a:gd name="connsiteY105" fmla="*/ 7575 h 77019"/>
                    <a:gd name="connsiteX106" fmla="*/ 8729 w 26041"/>
                    <a:gd name="connsiteY106" fmla="*/ 8927 h 77019"/>
                    <a:gd name="connsiteX107" fmla="*/ 8594 w 26041"/>
                    <a:gd name="connsiteY107" fmla="*/ 9874 h 77019"/>
                    <a:gd name="connsiteX108" fmla="*/ 8458 w 26041"/>
                    <a:gd name="connsiteY108" fmla="*/ 11497 h 77019"/>
                    <a:gd name="connsiteX109" fmla="*/ 8188 w 26041"/>
                    <a:gd name="connsiteY109" fmla="*/ 12444 h 77019"/>
                    <a:gd name="connsiteX110" fmla="*/ 8188 w 26041"/>
                    <a:gd name="connsiteY110" fmla="*/ 13932 h 77019"/>
                    <a:gd name="connsiteX111" fmla="*/ 7511 w 26041"/>
                    <a:gd name="connsiteY111" fmla="*/ 14878 h 77019"/>
                    <a:gd name="connsiteX112" fmla="*/ 6970 w 26041"/>
                    <a:gd name="connsiteY112" fmla="*/ 15961 h 77019"/>
                    <a:gd name="connsiteX113" fmla="*/ 6970 w 26041"/>
                    <a:gd name="connsiteY113" fmla="*/ 19477 h 77019"/>
                    <a:gd name="connsiteX114" fmla="*/ 6970 w 26041"/>
                    <a:gd name="connsiteY114" fmla="*/ 20424 h 77019"/>
                    <a:gd name="connsiteX115" fmla="*/ 6564 w 26041"/>
                    <a:gd name="connsiteY115" fmla="*/ 21642 h 77019"/>
                    <a:gd name="connsiteX116" fmla="*/ 6564 w 26041"/>
                    <a:gd name="connsiteY116" fmla="*/ 24617 h 77019"/>
                    <a:gd name="connsiteX117" fmla="*/ 6294 w 26041"/>
                    <a:gd name="connsiteY117" fmla="*/ 27458 h 77019"/>
                    <a:gd name="connsiteX118" fmla="*/ 6024 w 26041"/>
                    <a:gd name="connsiteY118" fmla="*/ 28675 h 77019"/>
                    <a:gd name="connsiteX119" fmla="*/ 5618 w 26041"/>
                    <a:gd name="connsiteY119" fmla="*/ 29487 h 77019"/>
                    <a:gd name="connsiteX120" fmla="*/ 5347 w 26041"/>
                    <a:gd name="connsiteY120" fmla="*/ 31651 h 77019"/>
                    <a:gd name="connsiteX121" fmla="*/ 4265 w 26041"/>
                    <a:gd name="connsiteY121" fmla="*/ 33950 h 77019"/>
                    <a:gd name="connsiteX122" fmla="*/ 4400 w 26041"/>
                    <a:gd name="connsiteY122" fmla="*/ 37873 h 77019"/>
                    <a:gd name="connsiteX123" fmla="*/ 4265 w 26041"/>
                    <a:gd name="connsiteY123" fmla="*/ 38549 h 77019"/>
                    <a:gd name="connsiteX124" fmla="*/ 3724 w 26041"/>
                    <a:gd name="connsiteY124" fmla="*/ 39767 h 77019"/>
                    <a:gd name="connsiteX125" fmla="*/ 3589 w 26041"/>
                    <a:gd name="connsiteY125" fmla="*/ 40984 h 77019"/>
                    <a:gd name="connsiteX126" fmla="*/ 3589 w 26041"/>
                    <a:gd name="connsiteY126" fmla="*/ 43148 h 77019"/>
                    <a:gd name="connsiteX127" fmla="*/ 3048 w 26041"/>
                    <a:gd name="connsiteY127" fmla="*/ 44636 h 77019"/>
                    <a:gd name="connsiteX128" fmla="*/ 2777 w 26041"/>
                    <a:gd name="connsiteY128" fmla="*/ 46665 h 77019"/>
                    <a:gd name="connsiteX129" fmla="*/ 2101 w 26041"/>
                    <a:gd name="connsiteY129" fmla="*/ 48018 h 77019"/>
                    <a:gd name="connsiteX130" fmla="*/ 1965 w 26041"/>
                    <a:gd name="connsiteY130" fmla="*/ 50317 h 77019"/>
                    <a:gd name="connsiteX131" fmla="*/ 1695 w 26041"/>
                    <a:gd name="connsiteY131" fmla="*/ 51670 h 77019"/>
                    <a:gd name="connsiteX132" fmla="*/ 1289 w 26041"/>
                    <a:gd name="connsiteY132" fmla="*/ 53428 h 77019"/>
                    <a:gd name="connsiteX133" fmla="*/ 1695 w 26041"/>
                    <a:gd name="connsiteY133" fmla="*/ 55187 h 77019"/>
                    <a:gd name="connsiteX134" fmla="*/ 1154 w 26041"/>
                    <a:gd name="connsiteY134" fmla="*/ 57080 h 77019"/>
                    <a:gd name="connsiteX135" fmla="*/ 1154 w 26041"/>
                    <a:gd name="connsiteY135" fmla="*/ 57892 h 77019"/>
                    <a:gd name="connsiteX136" fmla="*/ 884 w 26041"/>
                    <a:gd name="connsiteY136" fmla="*/ 58974 h 77019"/>
                    <a:gd name="connsiteX137" fmla="*/ 478 w 26041"/>
                    <a:gd name="connsiteY137" fmla="*/ 60191 h 77019"/>
                    <a:gd name="connsiteX138" fmla="*/ 1154 w 26041"/>
                    <a:gd name="connsiteY138" fmla="*/ 62897 h 77019"/>
                    <a:gd name="connsiteX139" fmla="*/ 613 w 26041"/>
                    <a:gd name="connsiteY139" fmla="*/ 64925 h 77019"/>
                    <a:gd name="connsiteX140" fmla="*/ 613 w 26041"/>
                    <a:gd name="connsiteY140" fmla="*/ 66143 h 77019"/>
                    <a:gd name="connsiteX141" fmla="*/ 478 w 26041"/>
                    <a:gd name="connsiteY141" fmla="*/ 67360 h 77019"/>
                    <a:gd name="connsiteX142" fmla="*/ 207 w 26041"/>
                    <a:gd name="connsiteY142" fmla="*/ 67766 h 77019"/>
                    <a:gd name="connsiteX143" fmla="*/ 1560 w 26041"/>
                    <a:gd name="connsiteY143" fmla="*/ 71283 h 77019"/>
                    <a:gd name="connsiteX144" fmla="*/ 1965 w 26041"/>
                    <a:gd name="connsiteY144" fmla="*/ 72094 h 77019"/>
                    <a:gd name="connsiteX145" fmla="*/ 2777 w 26041"/>
                    <a:gd name="connsiteY145" fmla="*/ 72906 h 77019"/>
                    <a:gd name="connsiteX146" fmla="*/ 3859 w 26041"/>
                    <a:gd name="connsiteY146" fmla="*/ 73312 h 77019"/>
                    <a:gd name="connsiteX147" fmla="*/ 4941 w 26041"/>
                    <a:gd name="connsiteY147" fmla="*/ 74258 h 77019"/>
                    <a:gd name="connsiteX148" fmla="*/ 6970 w 26041"/>
                    <a:gd name="connsiteY148" fmla="*/ 75340 h 77019"/>
                    <a:gd name="connsiteX149" fmla="*/ 8729 w 26041"/>
                    <a:gd name="connsiteY149" fmla="*/ 75476 h 77019"/>
                    <a:gd name="connsiteX150" fmla="*/ 11028 w 26041"/>
                    <a:gd name="connsiteY150" fmla="*/ 76287 h 77019"/>
                    <a:gd name="connsiteX151" fmla="*/ 12922 w 26041"/>
                    <a:gd name="connsiteY151" fmla="*/ 76963 h 77019"/>
                    <a:gd name="connsiteX152" fmla="*/ 14680 w 26041"/>
                    <a:gd name="connsiteY152" fmla="*/ 76828 h 77019"/>
                    <a:gd name="connsiteX153" fmla="*/ 14951 w 26041"/>
                    <a:gd name="connsiteY153" fmla="*/ 76693 h 77019"/>
                    <a:gd name="connsiteX154" fmla="*/ 15627 w 26041"/>
                    <a:gd name="connsiteY154" fmla="*/ 76828 h 77019"/>
                    <a:gd name="connsiteX155" fmla="*/ 17115 w 26041"/>
                    <a:gd name="connsiteY155" fmla="*/ 76287 h 77019"/>
                    <a:gd name="connsiteX156" fmla="*/ 18332 w 26041"/>
                    <a:gd name="connsiteY156" fmla="*/ 75340 h 77019"/>
                    <a:gd name="connsiteX157" fmla="*/ 20902 w 26041"/>
                    <a:gd name="connsiteY157" fmla="*/ 74800 h 77019"/>
                    <a:gd name="connsiteX158" fmla="*/ 21579 w 26041"/>
                    <a:gd name="connsiteY158" fmla="*/ 74258 h 77019"/>
                    <a:gd name="connsiteX159" fmla="*/ 21849 w 26041"/>
                    <a:gd name="connsiteY159" fmla="*/ 73853 h 77019"/>
                    <a:gd name="connsiteX160" fmla="*/ 23337 w 26041"/>
                    <a:gd name="connsiteY160" fmla="*/ 73312 h 77019"/>
                    <a:gd name="connsiteX161" fmla="*/ 24419 w 26041"/>
                    <a:gd name="connsiteY161" fmla="*/ 72365 h 77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6041" h="77019">
                      <a:moveTo>
                        <a:pt x="24419" y="72365"/>
                      </a:moveTo>
                      <a:cubicBezTo>
                        <a:pt x="24554" y="72230"/>
                        <a:pt x="24554" y="71959"/>
                        <a:pt x="24554" y="71688"/>
                      </a:cubicBezTo>
                      <a:cubicBezTo>
                        <a:pt x="24690" y="71418"/>
                        <a:pt x="24960" y="71283"/>
                        <a:pt x="25230" y="71012"/>
                      </a:cubicBezTo>
                      <a:cubicBezTo>
                        <a:pt x="25772" y="70471"/>
                        <a:pt x="25501" y="70065"/>
                        <a:pt x="25230" y="69524"/>
                      </a:cubicBezTo>
                      <a:cubicBezTo>
                        <a:pt x="25772" y="68983"/>
                        <a:pt x="26042" y="68307"/>
                        <a:pt x="26042" y="67766"/>
                      </a:cubicBezTo>
                      <a:cubicBezTo>
                        <a:pt x="26042" y="67766"/>
                        <a:pt x="26042" y="67766"/>
                        <a:pt x="26042" y="67766"/>
                      </a:cubicBezTo>
                      <a:cubicBezTo>
                        <a:pt x="25907" y="68037"/>
                        <a:pt x="25636" y="68307"/>
                        <a:pt x="25230" y="68577"/>
                      </a:cubicBezTo>
                      <a:cubicBezTo>
                        <a:pt x="24690" y="68848"/>
                        <a:pt x="24149" y="68848"/>
                        <a:pt x="23743" y="68307"/>
                      </a:cubicBezTo>
                      <a:cubicBezTo>
                        <a:pt x="23743" y="68848"/>
                        <a:pt x="23472" y="69389"/>
                        <a:pt x="22931" y="69795"/>
                      </a:cubicBezTo>
                      <a:cubicBezTo>
                        <a:pt x="23743" y="70200"/>
                        <a:pt x="23607" y="71418"/>
                        <a:pt x="23066" y="71959"/>
                      </a:cubicBezTo>
                      <a:cubicBezTo>
                        <a:pt x="22660" y="72365"/>
                        <a:pt x="21984" y="72500"/>
                        <a:pt x="21443" y="72230"/>
                      </a:cubicBezTo>
                      <a:cubicBezTo>
                        <a:pt x="21173" y="72635"/>
                        <a:pt x="20767" y="72770"/>
                        <a:pt x="20361" y="72635"/>
                      </a:cubicBezTo>
                      <a:cubicBezTo>
                        <a:pt x="19955" y="72500"/>
                        <a:pt x="19550" y="72094"/>
                        <a:pt x="19550" y="71688"/>
                      </a:cubicBezTo>
                      <a:cubicBezTo>
                        <a:pt x="19144" y="72230"/>
                        <a:pt x="18467" y="72500"/>
                        <a:pt x="17791" y="72365"/>
                      </a:cubicBezTo>
                      <a:cubicBezTo>
                        <a:pt x="17927" y="72635"/>
                        <a:pt x="17927" y="72906"/>
                        <a:pt x="17927" y="73312"/>
                      </a:cubicBezTo>
                      <a:cubicBezTo>
                        <a:pt x="17927" y="73582"/>
                        <a:pt x="17791" y="73988"/>
                        <a:pt x="17521" y="74123"/>
                      </a:cubicBezTo>
                      <a:cubicBezTo>
                        <a:pt x="17250" y="74258"/>
                        <a:pt x="16980" y="74258"/>
                        <a:pt x="16574" y="74258"/>
                      </a:cubicBezTo>
                      <a:cubicBezTo>
                        <a:pt x="16574" y="74258"/>
                        <a:pt x="16439" y="74258"/>
                        <a:pt x="16439" y="74258"/>
                      </a:cubicBezTo>
                      <a:cubicBezTo>
                        <a:pt x="16439" y="74258"/>
                        <a:pt x="16439" y="74258"/>
                        <a:pt x="16303" y="74394"/>
                      </a:cubicBezTo>
                      <a:cubicBezTo>
                        <a:pt x="16168" y="74800"/>
                        <a:pt x="15762" y="75070"/>
                        <a:pt x="15357" y="75340"/>
                      </a:cubicBezTo>
                      <a:cubicBezTo>
                        <a:pt x="14815" y="75611"/>
                        <a:pt x="14139" y="75611"/>
                        <a:pt x="13598" y="75205"/>
                      </a:cubicBezTo>
                      <a:cubicBezTo>
                        <a:pt x="13192" y="75070"/>
                        <a:pt x="12922" y="74664"/>
                        <a:pt x="13057" y="74258"/>
                      </a:cubicBezTo>
                      <a:cubicBezTo>
                        <a:pt x="12516" y="74258"/>
                        <a:pt x="11975" y="73853"/>
                        <a:pt x="11840" y="73447"/>
                      </a:cubicBezTo>
                      <a:cubicBezTo>
                        <a:pt x="11569" y="72906"/>
                        <a:pt x="11569" y="72365"/>
                        <a:pt x="11840" y="71824"/>
                      </a:cubicBezTo>
                      <a:cubicBezTo>
                        <a:pt x="11299" y="71959"/>
                        <a:pt x="10758" y="71959"/>
                        <a:pt x="10352" y="71824"/>
                      </a:cubicBezTo>
                      <a:cubicBezTo>
                        <a:pt x="9811" y="71688"/>
                        <a:pt x="9405" y="71283"/>
                        <a:pt x="9405" y="70742"/>
                      </a:cubicBezTo>
                      <a:cubicBezTo>
                        <a:pt x="9270" y="71283"/>
                        <a:pt x="9270" y="71824"/>
                        <a:pt x="9405" y="72230"/>
                      </a:cubicBezTo>
                      <a:cubicBezTo>
                        <a:pt x="9675" y="72770"/>
                        <a:pt x="10217" y="73041"/>
                        <a:pt x="10622" y="73041"/>
                      </a:cubicBezTo>
                      <a:cubicBezTo>
                        <a:pt x="10217" y="73176"/>
                        <a:pt x="9811" y="73312"/>
                        <a:pt x="9540" y="73176"/>
                      </a:cubicBezTo>
                      <a:cubicBezTo>
                        <a:pt x="9270" y="73041"/>
                        <a:pt x="9134" y="72906"/>
                        <a:pt x="8864" y="72770"/>
                      </a:cubicBezTo>
                      <a:cubicBezTo>
                        <a:pt x="8594" y="72500"/>
                        <a:pt x="8323" y="72365"/>
                        <a:pt x="8188" y="72094"/>
                      </a:cubicBezTo>
                      <a:cubicBezTo>
                        <a:pt x="7782" y="71553"/>
                        <a:pt x="7647" y="70742"/>
                        <a:pt x="7782" y="69930"/>
                      </a:cubicBezTo>
                      <a:cubicBezTo>
                        <a:pt x="7782" y="69524"/>
                        <a:pt x="7917" y="69254"/>
                        <a:pt x="8188" y="68983"/>
                      </a:cubicBezTo>
                      <a:cubicBezTo>
                        <a:pt x="7647" y="69254"/>
                        <a:pt x="6970" y="69254"/>
                        <a:pt x="6294" y="68983"/>
                      </a:cubicBezTo>
                      <a:cubicBezTo>
                        <a:pt x="5753" y="68713"/>
                        <a:pt x="5347" y="67901"/>
                        <a:pt x="5482" y="67360"/>
                      </a:cubicBezTo>
                      <a:cubicBezTo>
                        <a:pt x="4941" y="67360"/>
                        <a:pt x="4535" y="66954"/>
                        <a:pt x="4535" y="66413"/>
                      </a:cubicBezTo>
                      <a:cubicBezTo>
                        <a:pt x="3859" y="66143"/>
                        <a:pt x="3454" y="65602"/>
                        <a:pt x="3318" y="64925"/>
                      </a:cubicBezTo>
                      <a:cubicBezTo>
                        <a:pt x="3318" y="64249"/>
                        <a:pt x="3589" y="63573"/>
                        <a:pt x="4130" y="63167"/>
                      </a:cubicBezTo>
                      <a:cubicBezTo>
                        <a:pt x="3724" y="63167"/>
                        <a:pt x="3318" y="62626"/>
                        <a:pt x="3454" y="62220"/>
                      </a:cubicBezTo>
                      <a:cubicBezTo>
                        <a:pt x="3048" y="62220"/>
                        <a:pt x="2642" y="62220"/>
                        <a:pt x="2642" y="61814"/>
                      </a:cubicBezTo>
                      <a:cubicBezTo>
                        <a:pt x="2642" y="61544"/>
                        <a:pt x="2777" y="61138"/>
                        <a:pt x="3048" y="61003"/>
                      </a:cubicBezTo>
                      <a:cubicBezTo>
                        <a:pt x="3183" y="61003"/>
                        <a:pt x="3183" y="60868"/>
                        <a:pt x="3183" y="60868"/>
                      </a:cubicBezTo>
                      <a:cubicBezTo>
                        <a:pt x="3183" y="60868"/>
                        <a:pt x="3183" y="60868"/>
                        <a:pt x="3183" y="60732"/>
                      </a:cubicBezTo>
                      <a:cubicBezTo>
                        <a:pt x="2912" y="60462"/>
                        <a:pt x="2642" y="60056"/>
                        <a:pt x="2777" y="59650"/>
                      </a:cubicBezTo>
                      <a:cubicBezTo>
                        <a:pt x="2912" y="59380"/>
                        <a:pt x="3048" y="59244"/>
                        <a:pt x="3183" y="59109"/>
                      </a:cubicBezTo>
                      <a:cubicBezTo>
                        <a:pt x="3454" y="58838"/>
                        <a:pt x="3724" y="58703"/>
                        <a:pt x="4130" y="58568"/>
                      </a:cubicBezTo>
                      <a:cubicBezTo>
                        <a:pt x="3995" y="58298"/>
                        <a:pt x="3724" y="58027"/>
                        <a:pt x="3724" y="57621"/>
                      </a:cubicBezTo>
                      <a:cubicBezTo>
                        <a:pt x="3724" y="57351"/>
                        <a:pt x="3859" y="56945"/>
                        <a:pt x="4130" y="56810"/>
                      </a:cubicBezTo>
                      <a:cubicBezTo>
                        <a:pt x="3318" y="56810"/>
                        <a:pt x="2777" y="55998"/>
                        <a:pt x="2642" y="55187"/>
                      </a:cubicBezTo>
                      <a:cubicBezTo>
                        <a:pt x="2642" y="54916"/>
                        <a:pt x="2777" y="54645"/>
                        <a:pt x="2912" y="54510"/>
                      </a:cubicBezTo>
                      <a:cubicBezTo>
                        <a:pt x="2507" y="54240"/>
                        <a:pt x="2236" y="53834"/>
                        <a:pt x="2236" y="53293"/>
                      </a:cubicBezTo>
                      <a:cubicBezTo>
                        <a:pt x="2236" y="52752"/>
                        <a:pt x="2642" y="52346"/>
                        <a:pt x="3048" y="52075"/>
                      </a:cubicBezTo>
                      <a:cubicBezTo>
                        <a:pt x="2642" y="51535"/>
                        <a:pt x="2371" y="50723"/>
                        <a:pt x="2777" y="50047"/>
                      </a:cubicBezTo>
                      <a:cubicBezTo>
                        <a:pt x="2912" y="49911"/>
                        <a:pt x="3048" y="49776"/>
                        <a:pt x="3318" y="49641"/>
                      </a:cubicBezTo>
                      <a:cubicBezTo>
                        <a:pt x="3724" y="49505"/>
                        <a:pt x="4130" y="49370"/>
                        <a:pt x="4535" y="49370"/>
                      </a:cubicBezTo>
                      <a:cubicBezTo>
                        <a:pt x="4400" y="48829"/>
                        <a:pt x="4535" y="48153"/>
                        <a:pt x="4806" y="47612"/>
                      </a:cubicBezTo>
                      <a:cubicBezTo>
                        <a:pt x="4400" y="47342"/>
                        <a:pt x="3859" y="46936"/>
                        <a:pt x="3724" y="46395"/>
                      </a:cubicBezTo>
                      <a:cubicBezTo>
                        <a:pt x="3589" y="45853"/>
                        <a:pt x="3724" y="45177"/>
                        <a:pt x="4265" y="45042"/>
                      </a:cubicBezTo>
                      <a:cubicBezTo>
                        <a:pt x="3995" y="44772"/>
                        <a:pt x="3995" y="44366"/>
                        <a:pt x="4130" y="43960"/>
                      </a:cubicBezTo>
                      <a:cubicBezTo>
                        <a:pt x="4265" y="43554"/>
                        <a:pt x="4535" y="43283"/>
                        <a:pt x="4806" y="43148"/>
                      </a:cubicBezTo>
                      <a:cubicBezTo>
                        <a:pt x="4671" y="42878"/>
                        <a:pt x="4535" y="42607"/>
                        <a:pt x="4400" y="42337"/>
                      </a:cubicBezTo>
                      <a:cubicBezTo>
                        <a:pt x="4265" y="41660"/>
                        <a:pt x="4671" y="40849"/>
                        <a:pt x="5347" y="40578"/>
                      </a:cubicBezTo>
                      <a:cubicBezTo>
                        <a:pt x="5753" y="40443"/>
                        <a:pt x="6159" y="40308"/>
                        <a:pt x="6564" y="40173"/>
                      </a:cubicBezTo>
                      <a:cubicBezTo>
                        <a:pt x="6294" y="39632"/>
                        <a:pt x="6429" y="39090"/>
                        <a:pt x="6700" y="38549"/>
                      </a:cubicBezTo>
                      <a:cubicBezTo>
                        <a:pt x="6159" y="38414"/>
                        <a:pt x="5753" y="38008"/>
                        <a:pt x="5618" y="37467"/>
                      </a:cubicBezTo>
                      <a:cubicBezTo>
                        <a:pt x="5482" y="36926"/>
                        <a:pt x="5482" y="36385"/>
                        <a:pt x="5753" y="35979"/>
                      </a:cubicBezTo>
                      <a:cubicBezTo>
                        <a:pt x="5347" y="35844"/>
                        <a:pt x="4941" y="35709"/>
                        <a:pt x="4806" y="35303"/>
                      </a:cubicBezTo>
                      <a:cubicBezTo>
                        <a:pt x="4671" y="34897"/>
                        <a:pt x="4806" y="34492"/>
                        <a:pt x="5077" y="34221"/>
                      </a:cubicBezTo>
                      <a:cubicBezTo>
                        <a:pt x="5212" y="33950"/>
                        <a:pt x="5347" y="33680"/>
                        <a:pt x="5618" y="33545"/>
                      </a:cubicBezTo>
                      <a:cubicBezTo>
                        <a:pt x="5347" y="33139"/>
                        <a:pt x="5347" y="32598"/>
                        <a:pt x="5618" y="32327"/>
                      </a:cubicBezTo>
                      <a:cubicBezTo>
                        <a:pt x="5753" y="32057"/>
                        <a:pt x="6159" y="31786"/>
                        <a:pt x="6564" y="31651"/>
                      </a:cubicBezTo>
                      <a:cubicBezTo>
                        <a:pt x="6835" y="31516"/>
                        <a:pt x="7105" y="31516"/>
                        <a:pt x="7241" y="31380"/>
                      </a:cubicBezTo>
                      <a:cubicBezTo>
                        <a:pt x="7105" y="31110"/>
                        <a:pt x="7105" y="30704"/>
                        <a:pt x="7241" y="30298"/>
                      </a:cubicBezTo>
                      <a:cubicBezTo>
                        <a:pt x="7241" y="30298"/>
                        <a:pt x="7647" y="29622"/>
                        <a:pt x="7782" y="29622"/>
                      </a:cubicBezTo>
                      <a:cubicBezTo>
                        <a:pt x="7241" y="29352"/>
                        <a:pt x="6970" y="28675"/>
                        <a:pt x="6970" y="28134"/>
                      </a:cubicBezTo>
                      <a:cubicBezTo>
                        <a:pt x="6970" y="27593"/>
                        <a:pt x="7376" y="26917"/>
                        <a:pt x="7917" y="26782"/>
                      </a:cubicBezTo>
                      <a:cubicBezTo>
                        <a:pt x="7782" y="26511"/>
                        <a:pt x="7647" y="26376"/>
                        <a:pt x="7511" y="26105"/>
                      </a:cubicBezTo>
                      <a:cubicBezTo>
                        <a:pt x="7511" y="25835"/>
                        <a:pt x="7511" y="25564"/>
                        <a:pt x="7782" y="25429"/>
                      </a:cubicBezTo>
                      <a:cubicBezTo>
                        <a:pt x="7376" y="25023"/>
                        <a:pt x="7105" y="24617"/>
                        <a:pt x="7105" y="24077"/>
                      </a:cubicBezTo>
                      <a:cubicBezTo>
                        <a:pt x="7105" y="23535"/>
                        <a:pt x="7647" y="22994"/>
                        <a:pt x="8188" y="22994"/>
                      </a:cubicBezTo>
                      <a:cubicBezTo>
                        <a:pt x="7647" y="22453"/>
                        <a:pt x="7647" y="21507"/>
                        <a:pt x="8188" y="20830"/>
                      </a:cubicBezTo>
                      <a:cubicBezTo>
                        <a:pt x="7782" y="20424"/>
                        <a:pt x="7511" y="19748"/>
                        <a:pt x="7511" y="19207"/>
                      </a:cubicBezTo>
                      <a:cubicBezTo>
                        <a:pt x="7511" y="18666"/>
                        <a:pt x="7917" y="18125"/>
                        <a:pt x="8323" y="17854"/>
                      </a:cubicBezTo>
                      <a:cubicBezTo>
                        <a:pt x="8052" y="17584"/>
                        <a:pt x="8052" y="17313"/>
                        <a:pt x="8052" y="16908"/>
                      </a:cubicBezTo>
                      <a:cubicBezTo>
                        <a:pt x="8052" y="16772"/>
                        <a:pt x="8052" y="16637"/>
                        <a:pt x="8188" y="16502"/>
                      </a:cubicBezTo>
                      <a:cubicBezTo>
                        <a:pt x="8188" y="16367"/>
                        <a:pt x="8188" y="16231"/>
                        <a:pt x="8188" y="16096"/>
                      </a:cubicBezTo>
                      <a:cubicBezTo>
                        <a:pt x="8052" y="15555"/>
                        <a:pt x="8323" y="14878"/>
                        <a:pt x="8729" y="14473"/>
                      </a:cubicBezTo>
                      <a:cubicBezTo>
                        <a:pt x="8594" y="14067"/>
                        <a:pt x="8458" y="13797"/>
                        <a:pt x="8594" y="13391"/>
                      </a:cubicBezTo>
                      <a:cubicBezTo>
                        <a:pt x="8594" y="13391"/>
                        <a:pt x="8864" y="12173"/>
                        <a:pt x="8999" y="12308"/>
                      </a:cubicBezTo>
                      <a:cubicBezTo>
                        <a:pt x="8594" y="12038"/>
                        <a:pt x="8594" y="11497"/>
                        <a:pt x="8864" y="11091"/>
                      </a:cubicBezTo>
                      <a:cubicBezTo>
                        <a:pt x="8594" y="10685"/>
                        <a:pt x="8594" y="10145"/>
                        <a:pt x="8864" y="9874"/>
                      </a:cubicBezTo>
                      <a:cubicBezTo>
                        <a:pt x="8999" y="9468"/>
                        <a:pt x="9540" y="9198"/>
                        <a:pt x="9946" y="9198"/>
                      </a:cubicBezTo>
                      <a:cubicBezTo>
                        <a:pt x="9946" y="8927"/>
                        <a:pt x="9946" y="8657"/>
                        <a:pt x="10081" y="8521"/>
                      </a:cubicBezTo>
                      <a:cubicBezTo>
                        <a:pt x="10217" y="8251"/>
                        <a:pt x="10352" y="8115"/>
                        <a:pt x="10622" y="8115"/>
                      </a:cubicBezTo>
                      <a:cubicBezTo>
                        <a:pt x="10622" y="7710"/>
                        <a:pt x="10487" y="7304"/>
                        <a:pt x="10487" y="6898"/>
                      </a:cubicBezTo>
                      <a:cubicBezTo>
                        <a:pt x="10487" y="6763"/>
                        <a:pt x="10893" y="6087"/>
                        <a:pt x="10893" y="6222"/>
                      </a:cubicBezTo>
                      <a:cubicBezTo>
                        <a:pt x="10487" y="5816"/>
                        <a:pt x="10352" y="5410"/>
                        <a:pt x="10352" y="4869"/>
                      </a:cubicBezTo>
                      <a:cubicBezTo>
                        <a:pt x="10352" y="4463"/>
                        <a:pt x="10622" y="3922"/>
                        <a:pt x="11164" y="3787"/>
                      </a:cubicBezTo>
                      <a:cubicBezTo>
                        <a:pt x="10758" y="3382"/>
                        <a:pt x="10758" y="2705"/>
                        <a:pt x="11164" y="2299"/>
                      </a:cubicBezTo>
                      <a:cubicBezTo>
                        <a:pt x="10487" y="1893"/>
                        <a:pt x="10217" y="1352"/>
                        <a:pt x="10352" y="541"/>
                      </a:cubicBezTo>
                      <a:cubicBezTo>
                        <a:pt x="10352" y="406"/>
                        <a:pt x="10352" y="270"/>
                        <a:pt x="10352" y="0"/>
                      </a:cubicBezTo>
                      <a:cubicBezTo>
                        <a:pt x="10352" y="135"/>
                        <a:pt x="10217" y="135"/>
                        <a:pt x="10217" y="270"/>
                      </a:cubicBezTo>
                      <a:cubicBezTo>
                        <a:pt x="9946" y="947"/>
                        <a:pt x="9946" y="1893"/>
                        <a:pt x="10217" y="2570"/>
                      </a:cubicBezTo>
                      <a:cubicBezTo>
                        <a:pt x="10081" y="3246"/>
                        <a:pt x="9540" y="3787"/>
                        <a:pt x="9405" y="4328"/>
                      </a:cubicBezTo>
                      <a:cubicBezTo>
                        <a:pt x="9134" y="5005"/>
                        <a:pt x="9270" y="5816"/>
                        <a:pt x="9270" y="6492"/>
                      </a:cubicBezTo>
                      <a:cubicBezTo>
                        <a:pt x="9270" y="6898"/>
                        <a:pt x="9270" y="7304"/>
                        <a:pt x="9270" y="7575"/>
                      </a:cubicBezTo>
                      <a:cubicBezTo>
                        <a:pt x="9270" y="8115"/>
                        <a:pt x="8864" y="8386"/>
                        <a:pt x="8729" y="8927"/>
                      </a:cubicBezTo>
                      <a:cubicBezTo>
                        <a:pt x="8594" y="9198"/>
                        <a:pt x="8594" y="9468"/>
                        <a:pt x="8594" y="9874"/>
                      </a:cubicBezTo>
                      <a:cubicBezTo>
                        <a:pt x="8594" y="10550"/>
                        <a:pt x="8729" y="10821"/>
                        <a:pt x="8458" y="11497"/>
                      </a:cubicBezTo>
                      <a:cubicBezTo>
                        <a:pt x="8323" y="11768"/>
                        <a:pt x="8188" y="12038"/>
                        <a:pt x="8188" y="12444"/>
                      </a:cubicBezTo>
                      <a:cubicBezTo>
                        <a:pt x="8188" y="12850"/>
                        <a:pt x="8323" y="13391"/>
                        <a:pt x="8188" y="13932"/>
                      </a:cubicBezTo>
                      <a:cubicBezTo>
                        <a:pt x="8052" y="14202"/>
                        <a:pt x="7647" y="14608"/>
                        <a:pt x="7511" y="14878"/>
                      </a:cubicBezTo>
                      <a:cubicBezTo>
                        <a:pt x="7376" y="15149"/>
                        <a:pt x="7105" y="15555"/>
                        <a:pt x="6970" y="15961"/>
                      </a:cubicBezTo>
                      <a:cubicBezTo>
                        <a:pt x="6700" y="17043"/>
                        <a:pt x="6700" y="18395"/>
                        <a:pt x="6970" y="19477"/>
                      </a:cubicBezTo>
                      <a:cubicBezTo>
                        <a:pt x="6970" y="19748"/>
                        <a:pt x="6970" y="20154"/>
                        <a:pt x="6970" y="20424"/>
                      </a:cubicBezTo>
                      <a:cubicBezTo>
                        <a:pt x="6835" y="20830"/>
                        <a:pt x="6564" y="21236"/>
                        <a:pt x="6564" y="21642"/>
                      </a:cubicBezTo>
                      <a:cubicBezTo>
                        <a:pt x="6429" y="22588"/>
                        <a:pt x="6564" y="23671"/>
                        <a:pt x="6564" y="24617"/>
                      </a:cubicBezTo>
                      <a:cubicBezTo>
                        <a:pt x="6564" y="25564"/>
                        <a:pt x="6159" y="26511"/>
                        <a:pt x="6294" y="27458"/>
                      </a:cubicBezTo>
                      <a:cubicBezTo>
                        <a:pt x="6294" y="27999"/>
                        <a:pt x="6294" y="28270"/>
                        <a:pt x="6024" y="28675"/>
                      </a:cubicBezTo>
                      <a:cubicBezTo>
                        <a:pt x="5888" y="28946"/>
                        <a:pt x="5618" y="29081"/>
                        <a:pt x="5618" y="29487"/>
                      </a:cubicBezTo>
                      <a:cubicBezTo>
                        <a:pt x="5212" y="30163"/>
                        <a:pt x="5482" y="30840"/>
                        <a:pt x="5347" y="31651"/>
                      </a:cubicBezTo>
                      <a:cubicBezTo>
                        <a:pt x="5212" y="32463"/>
                        <a:pt x="4535" y="33139"/>
                        <a:pt x="4265" y="33950"/>
                      </a:cubicBezTo>
                      <a:cubicBezTo>
                        <a:pt x="3995" y="35033"/>
                        <a:pt x="3995" y="36656"/>
                        <a:pt x="4400" y="37873"/>
                      </a:cubicBezTo>
                      <a:cubicBezTo>
                        <a:pt x="4400" y="38143"/>
                        <a:pt x="4400" y="38414"/>
                        <a:pt x="4265" y="38549"/>
                      </a:cubicBezTo>
                      <a:cubicBezTo>
                        <a:pt x="4130" y="38955"/>
                        <a:pt x="3859" y="39361"/>
                        <a:pt x="3724" y="39767"/>
                      </a:cubicBezTo>
                      <a:cubicBezTo>
                        <a:pt x="3589" y="40173"/>
                        <a:pt x="3589" y="40578"/>
                        <a:pt x="3589" y="40984"/>
                      </a:cubicBezTo>
                      <a:cubicBezTo>
                        <a:pt x="3724" y="41931"/>
                        <a:pt x="4130" y="42202"/>
                        <a:pt x="3589" y="43148"/>
                      </a:cubicBezTo>
                      <a:cubicBezTo>
                        <a:pt x="3318" y="43689"/>
                        <a:pt x="3183" y="44095"/>
                        <a:pt x="3048" y="44636"/>
                      </a:cubicBezTo>
                      <a:cubicBezTo>
                        <a:pt x="3048" y="45312"/>
                        <a:pt x="3183" y="45989"/>
                        <a:pt x="2777" y="46665"/>
                      </a:cubicBezTo>
                      <a:cubicBezTo>
                        <a:pt x="2507" y="47071"/>
                        <a:pt x="2236" y="47477"/>
                        <a:pt x="2101" y="48018"/>
                      </a:cubicBezTo>
                      <a:cubicBezTo>
                        <a:pt x="1830" y="48829"/>
                        <a:pt x="1830" y="49641"/>
                        <a:pt x="1965" y="50317"/>
                      </a:cubicBezTo>
                      <a:cubicBezTo>
                        <a:pt x="1965" y="50723"/>
                        <a:pt x="1830" y="51264"/>
                        <a:pt x="1695" y="51670"/>
                      </a:cubicBezTo>
                      <a:cubicBezTo>
                        <a:pt x="1425" y="52346"/>
                        <a:pt x="1154" y="52752"/>
                        <a:pt x="1289" y="53428"/>
                      </a:cubicBezTo>
                      <a:cubicBezTo>
                        <a:pt x="1425" y="54105"/>
                        <a:pt x="1695" y="54510"/>
                        <a:pt x="1695" y="55187"/>
                      </a:cubicBezTo>
                      <a:cubicBezTo>
                        <a:pt x="1695" y="55863"/>
                        <a:pt x="1289" y="56404"/>
                        <a:pt x="1154" y="57080"/>
                      </a:cubicBezTo>
                      <a:cubicBezTo>
                        <a:pt x="1154" y="57351"/>
                        <a:pt x="1154" y="57621"/>
                        <a:pt x="1154" y="57892"/>
                      </a:cubicBezTo>
                      <a:cubicBezTo>
                        <a:pt x="1154" y="58433"/>
                        <a:pt x="1019" y="58568"/>
                        <a:pt x="884" y="58974"/>
                      </a:cubicBezTo>
                      <a:cubicBezTo>
                        <a:pt x="613" y="59380"/>
                        <a:pt x="478" y="59785"/>
                        <a:pt x="478" y="60191"/>
                      </a:cubicBezTo>
                      <a:cubicBezTo>
                        <a:pt x="342" y="61138"/>
                        <a:pt x="748" y="62085"/>
                        <a:pt x="1154" y="62897"/>
                      </a:cubicBezTo>
                      <a:cubicBezTo>
                        <a:pt x="1019" y="63573"/>
                        <a:pt x="748" y="64249"/>
                        <a:pt x="613" y="64925"/>
                      </a:cubicBezTo>
                      <a:cubicBezTo>
                        <a:pt x="613" y="65331"/>
                        <a:pt x="613" y="65737"/>
                        <a:pt x="613" y="66143"/>
                      </a:cubicBezTo>
                      <a:cubicBezTo>
                        <a:pt x="613" y="66548"/>
                        <a:pt x="748" y="66954"/>
                        <a:pt x="478" y="67360"/>
                      </a:cubicBezTo>
                      <a:cubicBezTo>
                        <a:pt x="478" y="67495"/>
                        <a:pt x="342" y="67631"/>
                        <a:pt x="207" y="67766"/>
                      </a:cubicBezTo>
                      <a:cubicBezTo>
                        <a:pt x="-334" y="68983"/>
                        <a:pt x="207" y="70742"/>
                        <a:pt x="1560" y="71283"/>
                      </a:cubicBezTo>
                      <a:cubicBezTo>
                        <a:pt x="1695" y="71553"/>
                        <a:pt x="1830" y="71824"/>
                        <a:pt x="1965" y="72094"/>
                      </a:cubicBezTo>
                      <a:cubicBezTo>
                        <a:pt x="2236" y="72365"/>
                        <a:pt x="2507" y="72770"/>
                        <a:pt x="2777" y="72906"/>
                      </a:cubicBezTo>
                      <a:cubicBezTo>
                        <a:pt x="3048" y="73176"/>
                        <a:pt x="3454" y="73176"/>
                        <a:pt x="3859" y="73312"/>
                      </a:cubicBezTo>
                      <a:cubicBezTo>
                        <a:pt x="4400" y="73447"/>
                        <a:pt x="4535" y="73853"/>
                        <a:pt x="4941" y="74258"/>
                      </a:cubicBezTo>
                      <a:cubicBezTo>
                        <a:pt x="5482" y="74800"/>
                        <a:pt x="6294" y="75070"/>
                        <a:pt x="6970" y="75340"/>
                      </a:cubicBezTo>
                      <a:cubicBezTo>
                        <a:pt x="7511" y="75611"/>
                        <a:pt x="8052" y="75611"/>
                        <a:pt x="8729" y="75476"/>
                      </a:cubicBezTo>
                      <a:cubicBezTo>
                        <a:pt x="9270" y="76287"/>
                        <a:pt x="10217" y="76287"/>
                        <a:pt x="11028" y="76287"/>
                      </a:cubicBezTo>
                      <a:cubicBezTo>
                        <a:pt x="11704" y="76287"/>
                        <a:pt x="12245" y="76828"/>
                        <a:pt x="12922" y="76963"/>
                      </a:cubicBezTo>
                      <a:cubicBezTo>
                        <a:pt x="13598" y="77099"/>
                        <a:pt x="14004" y="76963"/>
                        <a:pt x="14680" y="76828"/>
                      </a:cubicBezTo>
                      <a:cubicBezTo>
                        <a:pt x="14680" y="76828"/>
                        <a:pt x="14815" y="76693"/>
                        <a:pt x="14951" y="76693"/>
                      </a:cubicBezTo>
                      <a:cubicBezTo>
                        <a:pt x="15086" y="76693"/>
                        <a:pt x="15357" y="76828"/>
                        <a:pt x="15627" y="76828"/>
                      </a:cubicBezTo>
                      <a:cubicBezTo>
                        <a:pt x="16168" y="76828"/>
                        <a:pt x="16709" y="76558"/>
                        <a:pt x="17115" y="76287"/>
                      </a:cubicBezTo>
                      <a:cubicBezTo>
                        <a:pt x="17521" y="76017"/>
                        <a:pt x="18062" y="75746"/>
                        <a:pt x="18332" y="75340"/>
                      </a:cubicBezTo>
                      <a:cubicBezTo>
                        <a:pt x="19144" y="75746"/>
                        <a:pt x="20226" y="75340"/>
                        <a:pt x="20902" y="74800"/>
                      </a:cubicBezTo>
                      <a:cubicBezTo>
                        <a:pt x="21173" y="74664"/>
                        <a:pt x="21308" y="74529"/>
                        <a:pt x="21579" y="74258"/>
                      </a:cubicBezTo>
                      <a:cubicBezTo>
                        <a:pt x="21714" y="74123"/>
                        <a:pt x="21714" y="73853"/>
                        <a:pt x="21849" y="73853"/>
                      </a:cubicBezTo>
                      <a:cubicBezTo>
                        <a:pt x="22120" y="73582"/>
                        <a:pt x="22931" y="73447"/>
                        <a:pt x="23337" y="73312"/>
                      </a:cubicBezTo>
                      <a:cubicBezTo>
                        <a:pt x="23878" y="73041"/>
                        <a:pt x="24149" y="72906"/>
                        <a:pt x="24419" y="7236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405" name="Freeform: Shape 6243">
                  <a:extLst>
                    <a:ext uri="{FF2B5EF4-FFF2-40B4-BE49-F238E27FC236}">
                      <a16:creationId xmlns:a16="http://schemas.microsoft.com/office/drawing/2014/main" id="{AA7F1B67-0A3A-41F3-7A6D-9161DF1C70CE}"/>
                    </a:ext>
                  </a:extLst>
                </p:cNvPr>
                <p:cNvSpPr/>
                <p:nvPr/>
              </p:nvSpPr>
              <p:spPr>
                <a:xfrm>
                  <a:off x="7775802" y="5286396"/>
                  <a:ext cx="25230" cy="24267"/>
                </a:xfrm>
                <a:custGeom>
                  <a:avLst/>
                  <a:gdLst>
                    <a:gd name="connsiteX0" fmla="*/ 24149 w 25230"/>
                    <a:gd name="connsiteY0" fmla="*/ 19748 h 24267"/>
                    <a:gd name="connsiteX1" fmla="*/ 24284 w 25230"/>
                    <a:gd name="connsiteY1" fmla="*/ 19072 h 24267"/>
                    <a:gd name="connsiteX2" fmla="*/ 24960 w 25230"/>
                    <a:gd name="connsiteY2" fmla="*/ 18396 h 24267"/>
                    <a:gd name="connsiteX3" fmla="*/ 25231 w 25230"/>
                    <a:gd name="connsiteY3" fmla="*/ 17584 h 24267"/>
                    <a:gd name="connsiteX4" fmla="*/ 25231 w 25230"/>
                    <a:gd name="connsiteY4" fmla="*/ 17584 h 24267"/>
                    <a:gd name="connsiteX5" fmla="*/ 23743 w 25230"/>
                    <a:gd name="connsiteY5" fmla="*/ 18802 h 24267"/>
                    <a:gd name="connsiteX6" fmla="*/ 23472 w 25230"/>
                    <a:gd name="connsiteY6" fmla="*/ 19883 h 24267"/>
                    <a:gd name="connsiteX7" fmla="*/ 22390 w 25230"/>
                    <a:gd name="connsiteY7" fmla="*/ 20425 h 24267"/>
                    <a:gd name="connsiteX8" fmla="*/ 21308 w 25230"/>
                    <a:gd name="connsiteY8" fmla="*/ 20560 h 24267"/>
                    <a:gd name="connsiteX9" fmla="*/ 20632 w 25230"/>
                    <a:gd name="connsiteY9" fmla="*/ 21642 h 24267"/>
                    <a:gd name="connsiteX10" fmla="*/ 19685 w 25230"/>
                    <a:gd name="connsiteY10" fmla="*/ 22183 h 24267"/>
                    <a:gd name="connsiteX11" fmla="*/ 17656 w 25230"/>
                    <a:gd name="connsiteY11" fmla="*/ 21912 h 24267"/>
                    <a:gd name="connsiteX12" fmla="*/ 17521 w 25230"/>
                    <a:gd name="connsiteY12" fmla="*/ 21912 h 24267"/>
                    <a:gd name="connsiteX13" fmla="*/ 17521 w 25230"/>
                    <a:gd name="connsiteY13" fmla="*/ 22048 h 24267"/>
                    <a:gd name="connsiteX14" fmla="*/ 17115 w 25230"/>
                    <a:gd name="connsiteY14" fmla="*/ 22995 h 24267"/>
                    <a:gd name="connsiteX15" fmla="*/ 16439 w 25230"/>
                    <a:gd name="connsiteY15" fmla="*/ 23535 h 24267"/>
                    <a:gd name="connsiteX16" fmla="*/ 14815 w 25230"/>
                    <a:gd name="connsiteY16" fmla="*/ 23535 h 24267"/>
                    <a:gd name="connsiteX17" fmla="*/ 13328 w 25230"/>
                    <a:gd name="connsiteY17" fmla="*/ 23941 h 24267"/>
                    <a:gd name="connsiteX18" fmla="*/ 11975 w 25230"/>
                    <a:gd name="connsiteY18" fmla="*/ 23265 h 24267"/>
                    <a:gd name="connsiteX19" fmla="*/ 11840 w 25230"/>
                    <a:gd name="connsiteY19" fmla="*/ 23130 h 24267"/>
                    <a:gd name="connsiteX20" fmla="*/ 11705 w 25230"/>
                    <a:gd name="connsiteY20" fmla="*/ 23130 h 24267"/>
                    <a:gd name="connsiteX21" fmla="*/ 10622 w 25230"/>
                    <a:gd name="connsiteY21" fmla="*/ 22995 h 24267"/>
                    <a:gd name="connsiteX22" fmla="*/ 9811 w 25230"/>
                    <a:gd name="connsiteY22" fmla="*/ 22318 h 24267"/>
                    <a:gd name="connsiteX23" fmla="*/ 8052 w 25230"/>
                    <a:gd name="connsiteY23" fmla="*/ 21777 h 24267"/>
                    <a:gd name="connsiteX24" fmla="*/ 7647 w 25230"/>
                    <a:gd name="connsiteY24" fmla="*/ 20019 h 24267"/>
                    <a:gd name="connsiteX25" fmla="*/ 5753 w 25230"/>
                    <a:gd name="connsiteY25" fmla="*/ 19883 h 24267"/>
                    <a:gd name="connsiteX26" fmla="*/ 4536 w 25230"/>
                    <a:gd name="connsiteY26" fmla="*/ 18531 h 24267"/>
                    <a:gd name="connsiteX27" fmla="*/ 6024 w 25230"/>
                    <a:gd name="connsiteY27" fmla="*/ 18396 h 24267"/>
                    <a:gd name="connsiteX28" fmla="*/ 6429 w 25230"/>
                    <a:gd name="connsiteY28" fmla="*/ 18125 h 24267"/>
                    <a:gd name="connsiteX29" fmla="*/ 4130 w 25230"/>
                    <a:gd name="connsiteY29" fmla="*/ 16908 h 24267"/>
                    <a:gd name="connsiteX30" fmla="*/ 3589 w 25230"/>
                    <a:gd name="connsiteY30" fmla="*/ 15961 h 24267"/>
                    <a:gd name="connsiteX31" fmla="*/ 3859 w 25230"/>
                    <a:gd name="connsiteY31" fmla="*/ 18260 h 24267"/>
                    <a:gd name="connsiteX32" fmla="*/ 3183 w 25230"/>
                    <a:gd name="connsiteY32" fmla="*/ 18125 h 24267"/>
                    <a:gd name="connsiteX33" fmla="*/ 2101 w 25230"/>
                    <a:gd name="connsiteY33" fmla="*/ 16908 h 24267"/>
                    <a:gd name="connsiteX34" fmla="*/ 1830 w 25230"/>
                    <a:gd name="connsiteY34" fmla="*/ 15690 h 24267"/>
                    <a:gd name="connsiteX35" fmla="*/ 2372 w 25230"/>
                    <a:gd name="connsiteY35" fmla="*/ 14608 h 24267"/>
                    <a:gd name="connsiteX36" fmla="*/ 1425 w 25230"/>
                    <a:gd name="connsiteY36" fmla="*/ 13526 h 24267"/>
                    <a:gd name="connsiteX37" fmla="*/ 1830 w 25230"/>
                    <a:gd name="connsiteY37" fmla="*/ 12309 h 24267"/>
                    <a:gd name="connsiteX38" fmla="*/ 1830 w 25230"/>
                    <a:gd name="connsiteY38" fmla="*/ 12309 h 24267"/>
                    <a:gd name="connsiteX39" fmla="*/ 1830 w 25230"/>
                    <a:gd name="connsiteY39" fmla="*/ 12173 h 24267"/>
                    <a:gd name="connsiteX40" fmla="*/ 1560 w 25230"/>
                    <a:gd name="connsiteY40" fmla="*/ 11092 h 24267"/>
                    <a:gd name="connsiteX41" fmla="*/ 2236 w 25230"/>
                    <a:gd name="connsiteY41" fmla="*/ 10280 h 24267"/>
                    <a:gd name="connsiteX42" fmla="*/ 1289 w 25230"/>
                    <a:gd name="connsiteY42" fmla="*/ 9468 h 24267"/>
                    <a:gd name="connsiteX43" fmla="*/ 1019 w 25230"/>
                    <a:gd name="connsiteY43" fmla="*/ 8386 h 24267"/>
                    <a:gd name="connsiteX44" fmla="*/ 1289 w 25230"/>
                    <a:gd name="connsiteY44" fmla="*/ 7710 h 24267"/>
                    <a:gd name="connsiteX45" fmla="*/ 1425 w 25230"/>
                    <a:gd name="connsiteY45" fmla="*/ 7575 h 24267"/>
                    <a:gd name="connsiteX46" fmla="*/ 1289 w 25230"/>
                    <a:gd name="connsiteY46" fmla="*/ 7439 h 24267"/>
                    <a:gd name="connsiteX47" fmla="*/ 1154 w 25230"/>
                    <a:gd name="connsiteY47" fmla="*/ 6493 h 24267"/>
                    <a:gd name="connsiteX48" fmla="*/ 1966 w 25230"/>
                    <a:gd name="connsiteY48" fmla="*/ 5816 h 24267"/>
                    <a:gd name="connsiteX49" fmla="*/ 1695 w 25230"/>
                    <a:gd name="connsiteY49" fmla="*/ 4734 h 24267"/>
                    <a:gd name="connsiteX50" fmla="*/ 1966 w 25230"/>
                    <a:gd name="connsiteY50" fmla="*/ 4193 h 24267"/>
                    <a:gd name="connsiteX51" fmla="*/ 2372 w 25230"/>
                    <a:gd name="connsiteY51" fmla="*/ 3923 h 24267"/>
                    <a:gd name="connsiteX52" fmla="*/ 1966 w 25230"/>
                    <a:gd name="connsiteY52" fmla="*/ 2976 h 24267"/>
                    <a:gd name="connsiteX53" fmla="*/ 2101 w 25230"/>
                    <a:gd name="connsiteY53" fmla="*/ 1894 h 24267"/>
                    <a:gd name="connsiteX54" fmla="*/ 1289 w 25230"/>
                    <a:gd name="connsiteY54" fmla="*/ 541 h 24267"/>
                    <a:gd name="connsiteX55" fmla="*/ 1289 w 25230"/>
                    <a:gd name="connsiteY55" fmla="*/ 0 h 24267"/>
                    <a:gd name="connsiteX56" fmla="*/ 1289 w 25230"/>
                    <a:gd name="connsiteY56" fmla="*/ 676 h 24267"/>
                    <a:gd name="connsiteX57" fmla="*/ 1695 w 25230"/>
                    <a:gd name="connsiteY57" fmla="*/ 2435 h 24267"/>
                    <a:gd name="connsiteX58" fmla="*/ 1154 w 25230"/>
                    <a:gd name="connsiteY58" fmla="*/ 4328 h 24267"/>
                    <a:gd name="connsiteX59" fmla="*/ 1154 w 25230"/>
                    <a:gd name="connsiteY59" fmla="*/ 5140 h 24267"/>
                    <a:gd name="connsiteX60" fmla="*/ 884 w 25230"/>
                    <a:gd name="connsiteY60" fmla="*/ 6222 h 24267"/>
                    <a:gd name="connsiteX61" fmla="*/ 478 w 25230"/>
                    <a:gd name="connsiteY61" fmla="*/ 7439 h 24267"/>
                    <a:gd name="connsiteX62" fmla="*/ 1154 w 25230"/>
                    <a:gd name="connsiteY62" fmla="*/ 10145 h 24267"/>
                    <a:gd name="connsiteX63" fmla="*/ 613 w 25230"/>
                    <a:gd name="connsiteY63" fmla="*/ 12173 h 24267"/>
                    <a:gd name="connsiteX64" fmla="*/ 613 w 25230"/>
                    <a:gd name="connsiteY64" fmla="*/ 13391 h 24267"/>
                    <a:gd name="connsiteX65" fmla="*/ 478 w 25230"/>
                    <a:gd name="connsiteY65" fmla="*/ 14608 h 24267"/>
                    <a:gd name="connsiteX66" fmla="*/ 207 w 25230"/>
                    <a:gd name="connsiteY66" fmla="*/ 15014 h 24267"/>
                    <a:gd name="connsiteX67" fmla="*/ 1560 w 25230"/>
                    <a:gd name="connsiteY67" fmla="*/ 18531 h 24267"/>
                    <a:gd name="connsiteX68" fmla="*/ 1966 w 25230"/>
                    <a:gd name="connsiteY68" fmla="*/ 19342 h 24267"/>
                    <a:gd name="connsiteX69" fmla="*/ 2777 w 25230"/>
                    <a:gd name="connsiteY69" fmla="*/ 20154 h 24267"/>
                    <a:gd name="connsiteX70" fmla="*/ 3859 w 25230"/>
                    <a:gd name="connsiteY70" fmla="*/ 20560 h 24267"/>
                    <a:gd name="connsiteX71" fmla="*/ 4942 w 25230"/>
                    <a:gd name="connsiteY71" fmla="*/ 21507 h 24267"/>
                    <a:gd name="connsiteX72" fmla="*/ 6970 w 25230"/>
                    <a:gd name="connsiteY72" fmla="*/ 22589 h 24267"/>
                    <a:gd name="connsiteX73" fmla="*/ 8729 w 25230"/>
                    <a:gd name="connsiteY73" fmla="*/ 22724 h 24267"/>
                    <a:gd name="connsiteX74" fmla="*/ 11028 w 25230"/>
                    <a:gd name="connsiteY74" fmla="*/ 23535 h 24267"/>
                    <a:gd name="connsiteX75" fmla="*/ 12922 w 25230"/>
                    <a:gd name="connsiteY75" fmla="*/ 24212 h 24267"/>
                    <a:gd name="connsiteX76" fmla="*/ 14680 w 25230"/>
                    <a:gd name="connsiteY76" fmla="*/ 24077 h 24267"/>
                    <a:gd name="connsiteX77" fmla="*/ 14951 w 25230"/>
                    <a:gd name="connsiteY77" fmla="*/ 23941 h 24267"/>
                    <a:gd name="connsiteX78" fmla="*/ 15627 w 25230"/>
                    <a:gd name="connsiteY78" fmla="*/ 24077 h 24267"/>
                    <a:gd name="connsiteX79" fmla="*/ 17115 w 25230"/>
                    <a:gd name="connsiteY79" fmla="*/ 23535 h 24267"/>
                    <a:gd name="connsiteX80" fmla="*/ 18332 w 25230"/>
                    <a:gd name="connsiteY80" fmla="*/ 22589 h 24267"/>
                    <a:gd name="connsiteX81" fmla="*/ 20902 w 25230"/>
                    <a:gd name="connsiteY81" fmla="*/ 22048 h 24267"/>
                    <a:gd name="connsiteX82" fmla="*/ 21579 w 25230"/>
                    <a:gd name="connsiteY82" fmla="*/ 21507 h 24267"/>
                    <a:gd name="connsiteX83" fmla="*/ 21849 w 25230"/>
                    <a:gd name="connsiteY83" fmla="*/ 21101 h 24267"/>
                    <a:gd name="connsiteX84" fmla="*/ 23337 w 25230"/>
                    <a:gd name="connsiteY84" fmla="*/ 20560 h 24267"/>
                    <a:gd name="connsiteX85" fmla="*/ 24149 w 25230"/>
                    <a:gd name="connsiteY85" fmla="*/ 19748 h 24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5230" h="24267">
                      <a:moveTo>
                        <a:pt x="24149" y="19748"/>
                      </a:moveTo>
                      <a:cubicBezTo>
                        <a:pt x="24284" y="19613"/>
                        <a:pt x="24284" y="19342"/>
                        <a:pt x="24284" y="19072"/>
                      </a:cubicBezTo>
                      <a:cubicBezTo>
                        <a:pt x="24419" y="18802"/>
                        <a:pt x="24690" y="18666"/>
                        <a:pt x="24960" y="18396"/>
                      </a:cubicBezTo>
                      <a:cubicBezTo>
                        <a:pt x="25231" y="18125"/>
                        <a:pt x="25231" y="17855"/>
                        <a:pt x="25231" y="17584"/>
                      </a:cubicBezTo>
                      <a:cubicBezTo>
                        <a:pt x="25231" y="17584"/>
                        <a:pt x="25231" y="17584"/>
                        <a:pt x="25231" y="17584"/>
                      </a:cubicBezTo>
                      <a:cubicBezTo>
                        <a:pt x="25095" y="18260"/>
                        <a:pt x="24554" y="18802"/>
                        <a:pt x="23743" y="18802"/>
                      </a:cubicBezTo>
                      <a:cubicBezTo>
                        <a:pt x="23878" y="19207"/>
                        <a:pt x="23743" y="19613"/>
                        <a:pt x="23472" y="19883"/>
                      </a:cubicBezTo>
                      <a:cubicBezTo>
                        <a:pt x="23202" y="20154"/>
                        <a:pt x="22796" y="20289"/>
                        <a:pt x="22390" y="20425"/>
                      </a:cubicBezTo>
                      <a:cubicBezTo>
                        <a:pt x="21984" y="20560"/>
                        <a:pt x="21714" y="20560"/>
                        <a:pt x="21308" y="20560"/>
                      </a:cubicBezTo>
                      <a:cubicBezTo>
                        <a:pt x="21173" y="20965"/>
                        <a:pt x="21038" y="21372"/>
                        <a:pt x="20632" y="21642"/>
                      </a:cubicBezTo>
                      <a:cubicBezTo>
                        <a:pt x="20361" y="21912"/>
                        <a:pt x="19955" y="22183"/>
                        <a:pt x="19685" y="22183"/>
                      </a:cubicBezTo>
                      <a:cubicBezTo>
                        <a:pt x="19009" y="22318"/>
                        <a:pt x="18197" y="22183"/>
                        <a:pt x="17656" y="21912"/>
                      </a:cubicBezTo>
                      <a:cubicBezTo>
                        <a:pt x="17656" y="21912"/>
                        <a:pt x="17656" y="21912"/>
                        <a:pt x="17521" y="21912"/>
                      </a:cubicBezTo>
                      <a:cubicBezTo>
                        <a:pt x="17521" y="21912"/>
                        <a:pt x="17521" y="21912"/>
                        <a:pt x="17521" y="22048"/>
                      </a:cubicBezTo>
                      <a:cubicBezTo>
                        <a:pt x="17385" y="22318"/>
                        <a:pt x="17250" y="22724"/>
                        <a:pt x="17115" y="22995"/>
                      </a:cubicBezTo>
                      <a:cubicBezTo>
                        <a:pt x="16980" y="23265"/>
                        <a:pt x="16709" y="23400"/>
                        <a:pt x="16439" y="23535"/>
                      </a:cubicBezTo>
                      <a:cubicBezTo>
                        <a:pt x="15898" y="23806"/>
                        <a:pt x="15221" y="23806"/>
                        <a:pt x="14815" y="23535"/>
                      </a:cubicBezTo>
                      <a:cubicBezTo>
                        <a:pt x="14275" y="23806"/>
                        <a:pt x="13869" y="23941"/>
                        <a:pt x="13328" y="23941"/>
                      </a:cubicBezTo>
                      <a:cubicBezTo>
                        <a:pt x="12787" y="23941"/>
                        <a:pt x="12245" y="23671"/>
                        <a:pt x="11975" y="23265"/>
                      </a:cubicBezTo>
                      <a:cubicBezTo>
                        <a:pt x="11975" y="23265"/>
                        <a:pt x="11840" y="23130"/>
                        <a:pt x="11840" y="23130"/>
                      </a:cubicBezTo>
                      <a:cubicBezTo>
                        <a:pt x="11840" y="23130"/>
                        <a:pt x="11705" y="23130"/>
                        <a:pt x="11705" y="23130"/>
                      </a:cubicBezTo>
                      <a:cubicBezTo>
                        <a:pt x="11299" y="23130"/>
                        <a:pt x="10893" y="23130"/>
                        <a:pt x="10622" y="22995"/>
                      </a:cubicBezTo>
                      <a:cubicBezTo>
                        <a:pt x="10217" y="22859"/>
                        <a:pt x="9946" y="22589"/>
                        <a:pt x="9811" y="22318"/>
                      </a:cubicBezTo>
                      <a:cubicBezTo>
                        <a:pt x="9135" y="22453"/>
                        <a:pt x="8458" y="22183"/>
                        <a:pt x="8052" y="21777"/>
                      </a:cubicBezTo>
                      <a:cubicBezTo>
                        <a:pt x="7647" y="21236"/>
                        <a:pt x="7512" y="20560"/>
                        <a:pt x="7647" y="20019"/>
                      </a:cubicBezTo>
                      <a:cubicBezTo>
                        <a:pt x="6970" y="20154"/>
                        <a:pt x="6294" y="20154"/>
                        <a:pt x="5753" y="19883"/>
                      </a:cubicBezTo>
                      <a:cubicBezTo>
                        <a:pt x="5212" y="19613"/>
                        <a:pt x="4671" y="19207"/>
                        <a:pt x="4536" y="18531"/>
                      </a:cubicBezTo>
                      <a:cubicBezTo>
                        <a:pt x="5077" y="18666"/>
                        <a:pt x="5618" y="18531"/>
                        <a:pt x="6024" y="18396"/>
                      </a:cubicBezTo>
                      <a:cubicBezTo>
                        <a:pt x="6159" y="18396"/>
                        <a:pt x="6294" y="18260"/>
                        <a:pt x="6429" y="18125"/>
                      </a:cubicBezTo>
                      <a:cubicBezTo>
                        <a:pt x="5618" y="18125"/>
                        <a:pt x="4671" y="17584"/>
                        <a:pt x="4130" y="16908"/>
                      </a:cubicBezTo>
                      <a:cubicBezTo>
                        <a:pt x="3859" y="16637"/>
                        <a:pt x="3589" y="16232"/>
                        <a:pt x="3589" y="15961"/>
                      </a:cubicBezTo>
                      <a:cubicBezTo>
                        <a:pt x="3319" y="16772"/>
                        <a:pt x="3454" y="17584"/>
                        <a:pt x="3859" y="18260"/>
                      </a:cubicBezTo>
                      <a:cubicBezTo>
                        <a:pt x="3589" y="18260"/>
                        <a:pt x="3454" y="18125"/>
                        <a:pt x="3183" y="18125"/>
                      </a:cubicBezTo>
                      <a:cubicBezTo>
                        <a:pt x="2642" y="17855"/>
                        <a:pt x="2372" y="17449"/>
                        <a:pt x="2101" y="16908"/>
                      </a:cubicBezTo>
                      <a:cubicBezTo>
                        <a:pt x="1966" y="16502"/>
                        <a:pt x="1830" y="16096"/>
                        <a:pt x="1830" y="15690"/>
                      </a:cubicBezTo>
                      <a:cubicBezTo>
                        <a:pt x="1830" y="15285"/>
                        <a:pt x="1966" y="14879"/>
                        <a:pt x="2372" y="14608"/>
                      </a:cubicBezTo>
                      <a:cubicBezTo>
                        <a:pt x="1966" y="14338"/>
                        <a:pt x="1560" y="14067"/>
                        <a:pt x="1425" y="13526"/>
                      </a:cubicBezTo>
                      <a:cubicBezTo>
                        <a:pt x="1289" y="13120"/>
                        <a:pt x="1560" y="12579"/>
                        <a:pt x="1830" y="12309"/>
                      </a:cubicBezTo>
                      <a:cubicBezTo>
                        <a:pt x="1830" y="12309"/>
                        <a:pt x="1830" y="12309"/>
                        <a:pt x="1830" y="12309"/>
                      </a:cubicBezTo>
                      <a:cubicBezTo>
                        <a:pt x="1830" y="12309"/>
                        <a:pt x="1830" y="12309"/>
                        <a:pt x="1830" y="12173"/>
                      </a:cubicBezTo>
                      <a:cubicBezTo>
                        <a:pt x="1695" y="11903"/>
                        <a:pt x="1560" y="11497"/>
                        <a:pt x="1560" y="11092"/>
                      </a:cubicBezTo>
                      <a:cubicBezTo>
                        <a:pt x="1560" y="10686"/>
                        <a:pt x="1830" y="10415"/>
                        <a:pt x="2236" y="10280"/>
                      </a:cubicBezTo>
                      <a:cubicBezTo>
                        <a:pt x="1830" y="10009"/>
                        <a:pt x="1425" y="9874"/>
                        <a:pt x="1289" y="9468"/>
                      </a:cubicBezTo>
                      <a:cubicBezTo>
                        <a:pt x="1019" y="9198"/>
                        <a:pt x="1019" y="8792"/>
                        <a:pt x="1019" y="8386"/>
                      </a:cubicBezTo>
                      <a:cubicBezTo>
                        <a:pt x="1019" y="8116"/>
                        <a:pt x="1154" y="7845"/>
                        <a:pt x="1289" y="7710"/>
                      </a:cubicBezTo>
                      <a:cubicBezTo>
                        <a:pt x="1289" y="7710"/>
                        <a:pt x="1289" y="7710"/>
                        <a:pt x="1425" y="7575"/>
                      </a:cubicBezTo>
                      <a:cubicBezTo>
                        <a:pt x="1425" y="7575"/>
                        <a:pt x="1425" y="7439"/>
                        <a:pt x="1289" y="7439"/>
                      </a:cubicBezTo>
                      <a:cubicBezTo>
                        <a:pt x="1154" y="7169"/>
                        <a:pt x="1019" y="6763"/>
                        <a:pt x="1154" y="6493"/>
                      </a:cubicBezTo>
                      <a:cubicBezTo>
                        <a:pt x="1289" y="6222"/>
                        <a:pt x="1560" y="5952"/>
                        <a:pt x="1966" y="5816"/>
                      </a:cubicBezTo>
                      <a:cubicBezTo>
                        <a:pt x="1830" y="5410"/>
                        <a:pt x="1560" y="5005"/>
                        <a:pt x="1695" y="4734"/>
                      </a:cubicBezTo>
                      <a:cubicBezTo>
                        <a:pt x="1695" y="4464"/>
                        <a:pt x="1830" y="4328"/>
                        <a:pt x="1966" y="4193"/>
                      </a:cubicBezTo>
                      <a:cubicBezTo>
                        <a:pt x="1966" y="4193"/>
                        <a:pt x="2372" y="3787"/>
                        <a:pt x="2372" y="3923"/>
                      </a:cubicBezTo>
                      <a:cubicBezTo>
                        <a:pt x="2236" y="3652"/>
                        <a:pt x="1966" y="3246"/>
                        <a:pt x="1966" y="2976"/>
                      </a:cubicBezTo>
                      <a:cubicBezTo>
                        <a:pt x="1966" y="2570"/>
                        <a:pt x="1966" y="2164"/>
                        <a:pt x="2101" y="1894"/>
                      </a:cubicBezTo>
                      <a:cubicBezTo>
                        <a:pt x="1695" y="1623"/>
                        <a:pt x="1425" y="1082"/>
                        <a:pt x="1289" y="541"/>
                      </a:cubicBezTo>
                      <a:cubicBezTo>
                        <a:pt x="1289" y="406"/>
                        <a:pt x="1289" y="270"/>
                        <a:pt x="1289" y="0"/>
                      </a:cubicBezTo>
                      <a:cubicBezTo>
                        <a:pt x="1289" y="270"/>
                        <a:pt x="1154" y="541"/>
                        <a:pt x="1289" y="676"/>
                      </a:cubicBezTo>
                      <a:cubicBezTo>
                        <a:pt x="1425" y="1353"/>
                        <a:pt x="1695" y="1758"/>
                        <a:pt x="1695" y="2435"/>
                      </a:cubicBezTo>
                      <a:cubicBezTo>
                        <a:pt x="1695" y="3111"/>
                        <a:pt x="1289" y="3652"/>
                        <a:pt x="1154" y="4328"/>
                      </a:cubicBezTo>
                      <a:cubicBezTo>
                        <a:pt x="1154" y="4599"/>
                        <a:pt x="1154" y="4870"/>
                        <a:pt x="1154" y="5140"/>
                      </a:cubicBezTo>
                      <a:cubicBezTo>
                        <a:pt x="1154" y="5681"/>
                        <a:pt x="1019" y="5816"/>
                        <a:pt x="884" y="6222"/>
                      </a:cubicBezTo>
                      <a:cubicBezTo>
                        <a:pt x="613" y="6628"/>
                        <a:pt x="478" y="7033"/>
                        <a:pt x="478" y="7439"/>
                      </a:cubicBezTo>
                      <a:cubicBezTo>
                        <a:pt x="343" y="8386"/>
                        <a:pt x="749" y="9333"/>
                        <a:pt x="1154" y="10145"/>
                      </a:cubicBezTo>
                      <a:cubicBezTo>
                        <a:pt x="1019" y="10821"/>
                        <a:pt x="749" y="11497"/>
                        <a:pt x="613" y="12173"/>
                      </a:cubicBezTo>
                      <a:cubicBezTo>
                        <a:pt x="613" y="12579"/>
                        <a:pt x="613" y="12985"/>
                        <a:pt x="613" y="13391"/>
                      </a:cubicBezTo>
                      <a:cubicBezTo>
                        <a:pt x="613" y="13797"/>
                        <a:pt x="749" y="14202"/>
                        <a:pt x="478" y="14608"/>
                      </a:cubicBezTo>
                      <a:cubicBezTo>
                        <a:pt x="478" y="14743"/>
                        <a:pt x="343" y="14879"/>
                        <a:pt x="207" y="15014"/>
                      </a:cubicBezTo>
                      <a:cubicBezTo>
                        <a:pt x="-334" y="16232"/>
                        <a:pt x="207" y="17990"/>
                        <a:pt x="1560" y="18531"/>
                      </a:cubicBezTo>
                      <a:cubicBezTo>
                        <a:pt x="1695" y="18802"/>
                        <a:pt x="1830" y="19072"/>
                        <a:pt x="1966" y="19342"/>
                      </a:cubicBezTo>
                      <a:cubicBezTo>
                        <a:pt x="2236" y="19613"/>
                        <a:pt x="2507" y="20019"/>
                        <a:pt x="2777" y="20154"/>
                      </a:cubicBezTo>
                      <a:cubicBezTo>
                        <a:pt x="3048" y="20425"/>
                        <a:pt x="3454" y="20425"/>
                        <a:pt x="3859" y="20560"/>
                      </a:cubicBezTo>
                      <a:cubicBezTo>
                        <a:pt x="4400" y="20695"/>
                        <a:pt x="4536" y="21101"/>
                        <a:pt x="4942" y="21507"/>
                      </a:cubicBezTo>
                      <a:cubicBezTo>
                        <a:pt x="5482" y="22048"/>
                        <a:pt x="6294" y="22318"/>
                        <a:pt x="6970" y="22589"/>
                      </a:cubicBezTo>
                      <a:cubicBezTo>
                        <a:pt x="7512" y="22859"/>
                        <a:pt x="8052" y="22859"/>
                        <a:pt x="8729" y="22724"/>
                      </a:cubicBezTo>
                      <a:cubicBezTo>
                        <a:pt x="9270" y="23535"/>
                        <a:pt x="10217" y="23535"/>
                        <a:pt x="11028" y="23535"/>
                      </a:cubicBezTo>
                      <a:cubicBezTo>
                        <a:pt x="11705" y="23535"/>
                        <a:pt x="12245" y="24077"/>
                        <a:pt x="12922" y="24212"/>
                      </a:cubicBezTo>
                      <a:cubicBezTo>
                        <a:pt x="13598" y="24347"/>
                        <a:pt x="14004" y="24212"/>
                        <a:pt x="14680" y="24077"/>
                      </a:cubicBezTo>
                      <a:cubicBezTo>
                        <a:pt x="14680" y="24077"/>
                        <a:pt x="14815" y="23941"/>
                        <a:pt x="14951" y="23941"/>
                      </a:cubicBezTo>
                      <a:cubicBezTo>
                        <a:pt x="15086" y="23941"/>
                        <a:pt x="15357" y="24077"/>
                        <a:pt x="15627" y="24077"/>
                      </a:cubicBezTo>
                      <a:cubicBezTo>
                        <a:pt x="16168" y="24077"/>
                        <a:pt x="16709" y="23806"/>
                        <a:pt x="17115" y="23535"/>
                      </a:cubicBezTo>
                      <a:cubicBezTo>
                        <a:pt x="17521" y="23265"/>
                        <a:pt x="18062" y="22995"/>
                        <a:pt x="18332" y="22589"/>
                      </a:cubicBezTo>
                      <a:cubicBezTo>
                        <a:pt x="19144" y="22995"/>
                        <a:pt x="20226" y="22589"/>
                        <a:pt x="20902" y="22048"/>
                      </a:cubicBezTo>
                      <a:cubicBezTo>
                        <a:pt x="21173" y="21912"/>
                        <a:pt x="21308" y="21777"/>
                        <a:pt x="21579" y="21507"/>
                      </a:cubicBezTo>
                      <a:cubicBezTo>
                        <a:pt x="21714" y="21372"/>
                        <a:pt x="21714" y="21101"/>
                        <a:pt x="21849" y="21101"/>
                      </a:cubicBezTo>
                      <a:cubicBezTo>
                        <a:pt x="22120" y="20830"/>
                        <a:pt x="22931" y="20695"/>
                        <a:pt x="23337" y="20560"/>
                      </a:cubicBezTo>
                      <a:cubicBezTo>
                        <a:pt x="23608" y="20425"/>
                        <a:pt x="23878" y="20289"/>
                        <a:pt x="24149" y="1974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7" name="Graphic 2">
              <a:extLst>
                <a:ext uri="{FF2B5EF4-FFF2-40B4-BE49-F238E27FC236}">
                  <a16:creationId xmlns:a16="http://schemas.microsoft.com/office/drawing/2014/main" id="{2F0CC55A-9F61-6591-0BAA-1FEC9F27730A}"/>
                </a:ext>
              </a:extLst>
            </p:cNvPr>
            <p:cNvGrpSpPr/>
            <p:nvPr/>
          </p:nvGrpSpPr>
          <p:grpSpPr>
            <a:xfrm>
              <a:off x="7976260" y="5104774"/>
              <a:ext cx="26718" cy="103710"/>
              <a:chOff x="7976260" y="5104774"/>
              <a:chExt cx="26718" cy="103710"/>
            </a:xfrm>
          </p:grpSpPr>
          <p:sp>
            <p:nvSpPr>
              <p:cNvPr id="314" name="Freeform: Shape 6152">
                <a:extLst>
                  <a:ext uri="{FF2B5EF4-FFF2-40B4-BE49-F238E27FC236}">
                    <a16:creationId xmlns:a16="http://schemas.microsoft.com/office/drawing/2014/main" id="{36BC7112-4507-C610-3FFD-12CA00BBE876}"/>
                  </a:ext>
                </a:extLst>
              </p:cNvPr>
              <p:cNvSpPr/>
              <p:nvPr/>
            </p:nvSpPr>
            <p:spPr>
              <a:xfrm>
                <a:off x="7977413" y="5195906"/>
                <a:ext cx="25429" cy="12579"/>
              </a:xfrm>
              <a:custGeom>
                <a:avLst/>
                <a:gdLst>
                  <a:gd name="connsiteX0" fmla="*/ 25429 w 25429"/>
                  <a:gd name="connsiteY0" fmla="*/ 6357 h 12579"/>
                  <a:gd name="connsiteX1" fmla="*/ 12715 w 25429"/>
                  <a:gd name="connsiteY1" fmla="*/ 12579 h 12579"/>
                  <a:gd name="connsiteX2" fmla="*/ 0 w 25429"/>
                  <a:gd name="connsiteY2" fmla="*/ 6357 h 12579"/>
                  <a:gd name="connsiteX3" fmla="*/ 12715 w 25429"/>
                  <a:gd name="connsiteY3" fmla="*/ 0 h 12579"/>
                  <a:gd name="connsiteX4" fmla="*/ 25429 w 25429"/>
                  <a:gd name="connsiteY4" fmla="*/ 6357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29" h="12579">
                    <a:moveTo>
                      <a:pt x="25429" y="6357"/>
                    </a:moveTo>
                    <a:cubicBezTo>
                      <a:pt x="25429" y="9874"/>
                      <a:pt x="19748" y="12579"/>
                      <a:pt x="12715" y="12579"/>
                    </a:cubicBezTo>
                    <a:cubicBezTo>
                      <a:pt x="5681" y="12579"/>
                      <a:pt x="0" y="9739"/>
                      <a:pt x="0" y="6357"/>
                    </a:cubicBezTo>
                    <a:cubicBezTo>
                      <a:pt x="0" y="2840"/>
                      <a:pt x="5681" y="0"/>
                      <a:pt x="12715" y="0"/>
                    </a:cubicBezTo>
                    <a:cubicBezTo>
                      <a:pt x="19613" y="135"/>
                      <a:pt x="25429" y="2840"/>
                      <a:pt x="25429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315" name="Graphic 2">
                <a:extLst>
                  <a:ext uri="{FF2B5EF4-FFF2-40B4-BE49-F238E27FC236}">
                    <a16:creationId xmlns:a16="http://schemas.microsoft.com/office/drawing/2014/main" id="{4D2A6684-ACD2-4E35-47FA-26EA0E95341F}"/>
                  </a:ext>
                </a:extLst>
              </p:cNvPr>
              <p:cNvGrpSpPr/>
              <p:nvPr/>
            </p:nvGrpSpPr>
            <p:grpSpPr>
              <a:xfrm>
                <a:off x="7987288" y="5194418"/>
                <a:ext cx="5412" cy="9333"/>
                <a:chOff x="7987288" y="5194418"/>
                <a:chExt cx="5412" cy="9333"/>
              </a:xfrm>
            </p:grpSpPr>
            <p:sp>
              <p:nvSpPr>
                <p:cNvPr id="389" name="Freeform: Shape 6227">
                  <a:extLst>
                    <a:ext uri="{FF2B5EF4-FFF2-40B4-BE49-F238E27FC236}">
                      <a16:creationId xmlns:a16="http://schemas.microsoft.com/office/drawing/2014/main" id="{5F4D363A-41AE-3541-2227-072C750729CA}"/>
                    </a:ext>
                  </a:extLst>
                </p:cNvPr>
                <p:cNvSpPr/>
                <p:nvPr/>
              </p:nvSpPr>
              <p:spPr>
                <a:xfrm>
                  <a:off x="7987423" y="5194418"/>
                  <a:ext cx="5277" cy="9265"/>
                </a:xfrm>
                <a:custGeom>
                  <a:avLst/>
                  <a:gdLst>
                    <a:gd name="connsiteX0" fmla="*/ 135 w 5277"/>
                    <a:gd name="connsiteY0" fmla="*/ 0 h 9265"/>
                    <a:gd name="connsiteX1" fmla="*/ 0 w 5277"/>
                    <a:gd name="connsiteY1" fmla="*/ 7169 h 9265"/>
                    <a:gd name="connsiteX2" fmla="*/ 5275 w 5277"/>
                    <a:gd name="connsiteY2" fmla="*/ 7304 h 9265"/>
                    <a:gd name="connsiteX3" fmla="*/ 5275 w 5277"/>
                    <a:gd name="connsiteY3" fmla="*/ 135 h 9265"/>
                    <a:gd name="connsiteX4" fmla="*/ 135 w 5277"/>
                    <a:gd name="connsiteY4" fmla="*/ 0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265">
                      <a:moveTo>
                        <a:pt x="135" y="0"/>
                      </a:moveTo>
                      <a:cubicBezTo>
                        <a:pt x="135" y="0"/>
                        <a:pt x="0" y="3787"/>
                        <a:pt x="0" y="7169"/>
                      </a:cubicBezTo>
                      <a:cubicBezTo>
                        <a:pt x="0" y="10009"/>
                        <a:pt x="5410" y="9874"/>
                        <a:pt x="5275" y="7304"/>
                      </a:cubicBezTo>
                      <a:cubicBezTo>
                        <a:pt x="5140" y="4193"/>
                        <a:pt x="5275" y="135"/>
                        <a:pt x="5275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390" name="Freeform: Shape 6228">
                  <a:extLst>
                    <a:ext uri="{FF2B5EF4-FFF2-40B4-BE49-F238E27FC236}">
                      <a16:creationId xmlns:a16="http://schemas.microsoft.com/office/drawing/2014/main" id="{022C5FF1-F680-271C-0752-D134E0D2686A}"/>
                    </a:ext>
                  </a:extLst>
                </p:cNvPr>
                <p:cNvSpPr/>
                <p:nvPr/>
              </p:nvSpPr>
              <p:spPr>
                <a:xfrm>
                  <a:off x="7987288" y="5194418"/>
                  <a:ext cx="5277" cy="9130"/>
                </a:xfrm>
                <a:custGeom>
                  <a:avLst/>
                  <a:gdLst>
                    <a:gd name="connsiteX0" fmla="*/ 5275 w 5277"/>
                    <a:gd name="connsiteY0" fmla="*/ 135 h 9130"/>
                    <a:gd name="connsiteX1" fmla="*/ 270 w 5277"/>
                    <a:gd name="connsiteY1" fmla="*/ 0 h 9130"/>
                    <a:gd name="connsiteX2" fmla="*/ 135 w 5277"/>
                    <a:gd name="connsiteY2" fmla="*/ 3517 h 9130"/>
                    <a:gd name="connsiteX3" fmla="*/ 1217 w 5277"/>
                    <a:gd name="connsiteY3" fmla="*/ 5681 h 9130"/>
                    <a:gd name="connsiteX4" fmla="*/ 3111 w 5277"/>
                    <a:gd name="connsiteY4" fmla="*/ 3922 h 9130"/>
                    <a:gd name="connsiteX5" fmla="*/ 2570 w 5277"/>
                    <a:gd name="connsiteY5" fmla="*/ 7845 h 9130"/>
                    <a:gd name="connsiteX6" fmla="*/ 0 w 5277"/>
                    <a:gd name="connsiteY6" fmla="*/ 5681 h 9130"/>
                    <a:gd name="connsiteX7" fmla="*/ 0 w 5277"/>
                    <a:gd name="connsiteY7" fmla="*/ 7033 h 9130"/>
                    <a:gd name="connsiteX8" fmla="*/ 5275 w 5277"/>
                    <a:gd name="connsiteY8" fmla="*/ 7169 h 9130"/>
                    <a:gd name="connsiteX9" fmla="*/ 5275 w 5277"/>
                    <a:gd name="connsiteY9" fmla="*/ 135 h 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130">
                      <a:moveTo>
                        <a:pt x="5275" y="135"/>
                      </a:moveTo>
                      <a:lnTo>
                        <a:pt x="270" y="0"/>
                      </a:lnTo>
                      <a:cubicBezTo>
                        <a:pt x="270" y="0"/>
                        <a:pt x="270" y="1488"/>
                        <a:pt x="135" y="3517"/>
                      </a:cubicBezTo>
                      <a:cubicBezTo>
                        <a:pt x="947" y="4058"/>
                        <a:pt x="1217" y="5681"/>
                        <a:pt x="1217" y="5681"/>
                      </a:cubicBezTo>
                      <a:cubicBezTo>
                        <a:pt x="1217" y="5681"/>
                        <a:pt x="1894" y="3922"/>
                        <a:pt x="3111" y="3922"/>
                      </a:cubicBezTo>
                      <a:cubicBezTo>
                        <a:pt x="5275" y="3922"/>
                        <a:pt x="5681" y="7980"/>
                        <a:pt x="2570" y="7845"/>
                      </a:cubicBezTo>
                      <a:cubicBezTo>
                        <a:pt x="1217" y="7845"/>
                        <a:pt x="406" y="6628"/>
                        <a:pt x="0" y="5681"/>
                      </a:cubicBezTo>
                      <a:cubicBezTo>
                        <a:pt x="0" y="6087"/>
                        <a:pt x="0" y="6628"/>
                        <a:pt x="0" y="7033"/>
                      </a:cubicBezTo>
                      <a:cubicBezTo>
                        <a:pt x="0" y="9874"/>
                        <a:pt x="5410" y="9739"/>
                        <a:pt x="5275" y="7169"/>
                      </a:cubicBezTo>
                      <a:cubicBezTo>
                        <a:pt x="5275" y="4193"/>
                        <a:pt x="5275" y="135"/>
                        <a:pt x="5275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391" name="Graphic 2">
                  <a:extLst>
                    <a:ext uri="{FF2B5EF4-FFF2-40B4-BE49-F238E27FC236}">
                      <a16:creationId xmlns:a16="http://schemas.microsoft.com/office/drawing/2014/main" id="{4D1249D4-834B-8223-3240-E0E4210071AD}"/>
                    </a:ext>
                  </a:extLst>
                </p:cNvPr>
                <p:cNvGrpSpPr/>
                <p:nvPr/>
              </p:nvGrpSpPr>
              <p:grpSpPr>
                <a:xfrm>
                  <a:off x="7987288" y="5194418"/>
                  <a:ext cx="5410" cy="9333"/>
                  <a:chOff x="7987288" y="5194418"/>
                  <a:chExt cx="5410" cy="9333"/>
                </a:xfrm>
                <a:solidFill>
                  <a:srgbClr val="998675"/>
                </a:solidFill>
              </p:grpSpPr>
              <p:sp>
                <p:nvSpPr>
                  <p:cNvPr id="392" name="Freeform: Shape 6230">
                    <a:extLst>
                      <a:ext uri="{FF2B5EF4-FFF2-40B4-BE49-F238E27FC236}">
                        <a16:creationId xmlns:a16="http://schemas.microsoft.com/office/drawing/2014/main" id="{33A6CDC6-413E-333B-777D-1FB6112EF0AB}"/>
                      </a:ext>
                    </a:extLst>
                  </p:cNvPr>
                  <p:cNvSpPr/>
                  <p:nvPr/>
                </p:nvSpPr>
                <p:spPr>
                  <a:xfrm>
                    <a:off x="7987288" y="5197123"/>
                    <a:ext cx="1614" cy="6222"/>
                  </a:xfrm>
                  <a:custGeom>
                    <a:avLst/>
                    <a:gdLst>
                      <a:gd name="connsiteX0" fmla="*/ 947 w 1614"/>
                      <a:gd name="connsiteY0" fmla="*/ 6222 h 6222"/>
                      <a:gd name="connsiteX1" fmla="*/ 1217 w 1614"/>
                      <a:gd name="connsiteY1" fmla="*/ 5410 h 6222"/>
                      <a:gd name="connsiteX2" fmla="*/ 1082 w 1614"/>
                      <a:gd name="connsiteY2" fmla="*/ 4734 h 6222"/>
                      <a:gd name="connsiteX3" fmla="*/ 947 w 1614"/>
                      <a:gd name="connsiteY3" fmla="*/ 4599 h 6222"/>
                      <a:gd name="connsiteX4" fmla="*/ 1082 w 1614"/>
                      <a:gd name="connsiteY4" fmla="*/ 4464 h 6222"/>
                      <a:gd name="connsiteX5" fmla="*/ 1488 w 1614"/>
                      <a:gd name="connsiteY5" fmla="*/ 4193 h 6222"/>
                      <a:gd name="connsiteX6" fmla="*/ 947 w 1614"/>
                      <a:gd name="connsiteY6" fmla="*/ 1758 h 6222"/>
                      <a:gd name="connsiteX7" fmla="*/ 0 w 1614"/>
                      <a:gd name="connsiteY7" fmla="*/ 0 h 6222"/>
                      <a:gd name="connsiteX8" fmla="*/ 0 w 1614"/>
                      <a:gd name="connsiteY8" fmla="*/ 0 h 6222"/>
                      <a:gd name="connsiteX9" fmla="*/ 0 w 1614"/>
                      <a:gd name="connsiteY9" fmla="*/ 812 h 6222"/>
                      <a:gd name="connsiteX10" fmla="*/ 1082 w 1614"/>
                      <a:gd name="connsiteY10" fmla="*/ 2841 h 6222"/>
                      <a:gd name="connsiteX11" fmla="*/ 1217 w 1614"/>
                      <a:gd name="connsiteY11" fmla="*/ 3652 h 6222"/>
                      <a:gd name="connsiteX12" fmla="*/ 812 w 1614"/>
                      <a:gd name="connsiteY12" fmla="*/ 4058 h 6222"/>
                      <a:gd name="connsiteX13" fmla="*/ 541 w 1614"/>
                      <a:gd name="connsiteY13" fmla="*/ 4464 h 6222"/>
                      <a:gd name="connsiteX14" fmla="*/ 676 w 1614"/>
                      <a:gd name="connsiteY14" fmla="*/ 5005 h 6222"/>
                      <a:gd name="connsiteX15" fmla="*/ 406 w 1614"/>
                      <a:gd name="connsiteY15" fmla="*/ 5952 h 6222"/>
                      <a:gd name="connsiteX16" fmla="*/ 947 w 1614"/>
                      <a:gd name="connsiteY16" fmla="*/ 6222 h 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14" h="6222">
                        <a:moveTo>
                          <a:pt x="947" y="6222"/>
                        </a:moveTo>
                        <a:cubicBezTo>
                          <a:pt x="1082" y="5952"/>
                          <a:pt x="1217" y="5681"/>
                          <a:pt x="1217" y="5410"/>
                        </a:cubicBezTo>
                        <a:cubicBezTo>
                          <a:pt x="1217" y="5140"/>
                          <a:pt x="1217" y="5005"/>
                          <a:pt x="1082" y="4734"/>
                        </a:cubicBezTo>
                        <a:cubicBezTo>
                          <a:pt x="1082" y="4734"/>
                          <a:pt x="1082" y="4599"/>
                          <a:pt x="947" y="4599"/>
                        </a:cubicBezTo>
                        <a:cubicBezTo>
                          <a:pt x="947" y="4464"/>
                          <a:pt x="947" y="4328"/>
                          <a:pt x="1082" y="4464"/>
                        </a:cubicBezTo>
                        <a:cubicBezTo>
                          <a:pt x="1217" y="4328"/>
                          <a:pt x="1353" y="4464"/>
                          <a:pt x="1488" y="4193"/>
                        </a:cubicBezTo>
                        <a:cubicBezTo>
                          <a:pt x="1894" y="3517"/>
                          <a:pt x="1217" y="2300"/>
                          <a:pt x="947" y="1758"/>
                        </a:cubicBezTo>
                        <a:cubicBezTo>
                          <a:pt x="676" y="1217"/>
                          <a:pt x="270" y="677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1"/>
                          <a:pt x="0" y="541"/>
                          <a:pt x="0" y="812"/>
                        </a:cubicBezTo>
                        <a:cubicBezTo>
                          <a:pt x="406" y="1488"/>
                          <a:pt x="812" y="2164"/>
                          <a:pt x="1082" y="2841"/>
                        </a:cubicBezTo>
                        <a:cubicBezTo>
                          <a:pt x="1082" y="2976"/>
                          <a:pt x="1217" y="3517"/>
                          <a:pt x="1217" y="3652"/>
                        </a:cubicBezTo>
                        <a:cubicBezTo>
                          <a:pt x="947" y="4328"/>
                          <a:pt x="1082" y="3787"/>
                          <a:pt x="812" y="4058"/>
                        </a:cubicBezTo>
                        <a:cubicBezTo>
                          <a:pt x="676" y="4328"/>
                          <a:pt x="541" y="4193"/>
                          <a:pt x="541" y="4464"/>
                        </a:cubicBezTo>
                        <a:cubicBezTo>
                          <a:pt x="541" y="4599"/>
                          <a:pt x="676" y="4870"/>
                          <a:pt x="676" y="5005"/>
                        </a:cubicBezTo>
                        <a:cubicBezTo>
                          <a:pt x="676" y="5546"/>
                          <a:pt x="541" y="5681"/>
                          <a:pt x="406" y="5952"/>
                        </a:cubicBezTo>
                        <a:cubicBezTo>
                          <a:pt x="676" y="5952"/>
                          <a:pt x="812" y="6087"/>
                          <a:pt x="947" y="622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93" name="Freeform: Shape 6231">
                    <a:extLst>
                      <a:ext uri="{FF2B5EF4-FFF2-40B4-BE49-F238E27FC236}">
                        <a16:creationId xmlns:a16="http://schemas.microsoft.com/office/drawing/2014/main" id="{200A230F-1DDC-29D6-4BE9-76480520579C}"/>
                      </a:ext>
                    </a:extLst>
                  </p:cNvPr>
                  <p:cNvSpPr/>
                  <p:nvPr/>
                </p:nvSpPr>
                <p:spPr>
                  <a:xfrm>
                    <a:off x="7988505" y="5194418"/>
                    <a:ext cx="1979" cy="9333"/>
                  </a:xfrm>
                  <a:custGeom>
                    <a:avLst/>
                    <a:gdLst>
                      <a:gd name="connsiteX0" fmla="*/ 677 w 1979"/>
                      <a:gd name="connsiteY0" fmla="*/ 9198 h 9333"/>
                      <a:gd name="connsiteX1" fmla="*/ 1353 w 1979"/>
                      <a:gd name="connsiteY1" fmla="*/ 9333 h 9333"/>
                      <a:gd name="connsiteX2" fmla="*/ 1758 w 1979"/>
                      <a:gd name="connsiteY2" fmla="*/ 7845 h 9333"/>
                      <a:gd name="connsiteX3" fmla="*/ 1217 w 1979"/>
                      <a:gd name="connsiteY3" fmla="*/ 4463 h 9333"/>
                      <a:gd name="connsiteX4" fmla="*/ 541 w 1979"/>
                      <a:gd name="connsiteY4" fmla="*/ 3246 h 9333"/>
                      <a:gd name="connsiteX5" fmla="*/ 541 w 1979"/>
                      <a:gd name="connsiteY5" fmla="*/ 2164 h 9333"/>
                      <a:gd name="connsiteX6" fmla="*/ 406 w 1979"/>
                      <a:gd name="connsiteY6" fmla="*/ 135 h 9333"/>
                      <a:gd name="connsiteX7" fmla="*/ 406 w 1979"/>
                      <a:gd name="connsiteY7" fmla="*/ 0 h 9333"/>
                      <a:gd name="connsiteX8" fmla="*/ 0 w 1979"/>
                      <a:gd name="connsiteY8" fmla="*/ 0 h 9333"/>
                      <a:gd name="connsiteX9" fmla="*/ 135 w 1979"/>
                      <a:gd name="connsiteY9" fmla="*/ 2570 h 9333"/>
                      <a:gd name="connsiteX10" fmla="*/ 406 w 1979"/>
                      <a:gd name="connsiteY10" fmla="*/ 4328 h 9333"/>
                      <a:gd name="connsiteX11" fmla="*/ 1217 w 1979"/>
                      <a:gd name="connsiteY11" fmla="*/ 7033 h 9333"/>
                      <a:gd name="connsiteX12" fmla="*/ 677 w 1979"/>
                      <a:gd name="connsiteY12" fmla="*/ 9198 h 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333">
                        <a:moveTo>
                          <a:pt x="677" y="9198"/>
                        </a:moveTo>
                        <a:cubicBezTo>
                          <a:pt x="947" y="9198"/>
                          <a:pt x="1082" y="9333"/>
                          <a:pt x="1353" y="9333"/>
                        </a:cubicBezTo>
                        <a:cubicBezTo>
                          <a:pt x="1488" y="8792"/>
                          <a:pt x="1623" y="8251"/>
                          <a:pt x="1758" y="7845"/>
                        </a:cubicBezTo>
                        <a:cubicBezTo>
                          <a:pt x="2164" y="6628"/>
                          <a:pt x="2029" y="5546"/>
                          <a:pt x="1217" y="4463"/>
                        </a:cubicBezTo>
                        <a:cubicBezTo>
                          <a:pt x="947" y="4058"/>
                          <a:pt x="541" y="3922"/>
                          <a:pt x="541" y="3246"/>
                        </a:cubicBezTo>
                        <a:cubicBezTo>
                          <a:pt x="541" y="2840"/>
                          <a:pt x="541" y="2570"/>
                          <a:pt x="541" y="2164"/>
                        </a:cubicBezTo>
                        <a:cubicBezTo>
                          <a:pt x="541" y="1488"/>
                          <a:pt x="541" y="812"/>
                          <a:pt x="406" y="135"/>
                        </a:cubicBezTo>
                        <a:cubicBezTo>
                          <a:pt x="406" y="135"/>
                          <a:pt x="406" y="0"/>
                          <a:pt x="406" y="0"/>
                        </a:cubicBezTo>
                        <a:lnTo>
                          <a:pt x="0" y="0"/>
                        </a:lnTo>
                        <a:cubicBezTo>
                          <a:pt x="271" y="812"/>
                          <a:pt x="271" y="1758"/>
                          <a:pt x="135" y="2570"/>
                        </a:cubicBezTo>
                        <a:cubicBezTo>
                          <a:pt x="135" y="3246"/>
                          <a:pt x="0" y="3787"/>
                          <a:pt x="406" y="4328"/>
                        </a:cubicBezTo>
                        <a:cubicBezTo>
                          <a:pt x="947" y="5140"/>
                          <a:pt x="1488" y="5952"/>
                          <a:pt x="1217" y="7033"/>
                        </a:cubicBezTo>
                        <a:cubicBezTo>
                          <a:pt x="1217" y="7845"/>
                          <a:pt x="812" y="8522"/>
                          <a:pt x="677" y="9198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94" name="Freeform: Shape 6232">
                    <a:extLst>
                      <a:ext uri="{FF2B5EF4-FFF2-40B4-BE49-F238E27FC236}">
                        <a16:creationId xmlns:a16="http://schemas.microsoft.com/office/drawing/2014/main" id="{B66518E9-B2CB-0F43-6900-FDC68E2611A6}"/>
                      </a:ext>
                    </a:extLst>
                  </p:cNvPr>
                  <p:cNvSpPr/>
                  <p:nvPr/>
                </p:nvSpPr>
                <p:spPr>
                  <a:xfrm>
                    <a:off x="7991428" y="5194418"/>
                    <a:ext cx="1270" cy="8521"/>
                  </a:xfrm>
                  <a:custGeom>
                    <a:avLst/>
                    <a:gdLst>
                      <a:gd name="connsiteX0" fmla="*/ 1270 w 1270"/>
                      <a:gd name="connsiteY0" fmla="*/ 7304 h 8521"/>
                      <a:gd name="connsiteX1" fmla="*/ 1270 w 1270"/>
                      <a:gd name="connsiteY1" fmla="*/ 5952 h 8521"/>
                      <a:gd name="connsiteX2" fmla="*/ 1000 w 1270"/>
                      <a:gd name="connsiteY2" fmla="*/ 4463 h 8521"/>
                      <a:gd name="connsiteX3" fmla="*/ 459 w 1270"/>
                      <a:gd name="connsiteY3" fmla="*/ 0 h 8521"/>
                      <a:gd name="connsiteX4" fmla="*/ 53 w 1270"/>
                      <a:gd name="connsiteY4" fmla="*/ 0 h 8521"/>
                      <a:gd name="connsiteX5" fmla="*/ 323 w 1270"/>
                      <a:gd name="connsiteY5" fmla="*/ 3517 h 8521"/>
                      <a:gd name="connsiteX6" fmla="*/ 730 w 1270"/>
                      <a:gd name="connsiteY6" fmla="*/ 6087 h 8521"/>
                      <a:gd name="connsiteX7" fmla="*/ 730 w 1270"/>
                      <a:gd name="connsiteY7" fmla="*/ 8522 h 8521"/>
                      <a:gd name="connsiteX8" fmla="*/ 730 w 1270"/>
                      <a:gd name="connsiteY8" fmla="*/ 8522 h 8521"/>
                      <a:gd name="connsiteX9" fmla="*/ 1270 w 1270"/>
                      <a:gd name="connsiteY9" fmla="*/ 7304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70" h="8521">
                        <a:moveTo>
                          <a:pt x="1270" y="7304"/>
                        </a:moveTo>
                        <a:cubicBezTo>
                          <a:pt x="1270" y="6898"/>
                          <a:pt x="1270" y="6357"/>
                          <a:pt x="1270" y="5952"/>
                        </a:cubicBezTo>
                        <a:cubicBezTo>
                          <a:pt x="1135" y="5410"/>
                          <a:pt x="1135" y="5005"/>
                          <a:pt x="1000" y="4463"/>
                        </a:cubicBezTo>
                        <a:cubicBezTo>
                          <a:pt x="594" y="3111"/>
                          <a:pt x="459" y="1488"/>
                          <a:pt x="459" y="0"/>
                        </a:cubicBezTo>
                        <a:lnTo>
                          <a:pt x="53" y="0"/>
                        </a:lnTo>
                        <a:cubicBezTo>
                          <a:pt x="-82" y="1217"/>
                          <a:pt x="53" y="2435"/>
                          <a:pt x="323" y="3517"/>
                        </a:cubicBezTo>
                        <a:cubicBezTo>
                          <a:pt x="459" y="4463"/>
                          <a:pt x="730" y="5140"/>
                          <a:pt x="730" y="6087"/>
                        </a:cubicBezTo>
                        <a:cubicBezTo>
                          <a:pt x="730" y="6898"/>
                          <a:pt x="730" y="7710"/>
                          <a:pt x="730" y="8522"/>
                        </a:cubicBezTo>
                        <a:cubicBezTo>
                          <a:pt x="730" y="8522"/>
                          <a:pt x="730" y="8522"/>
                          <a:pt x="730" y="8522"/>
                        </a:cubicBezTo>
                        <a:cubicBezTo>
                          <a:pt x="1000" y="8386"/>
                          <a:pt x="1270" y="7980"/>
                          <a:pt x="1270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95" name="Freeform: Shape 6233">
                    <a:extLst>
                      <a:ext uri="{FF2B5EF4-FFF2-40B4-BE49-F238E27FC236}">
                        <a16:creationId xmlns:a16="http://schemas.microsoft.com/office/drawing/2014/main" id="{9384C877-E96B-B76C-F0D3-DDB3D66BDDAF}"/>
                      </a:ext>
                    </a:extLst>
                  </p:cNvPr>
                  <p:cNvSpPr/>
                  <p:nvPr/>
                </p:nvSpPr>
                <p:spPr>
                  <a:xfrm>
                    <a:off x="7989722" y="5194553"/>
                    <a:ext cx="2101" cy="9062"/>
                  </a:xfrm>
                  <a:custGeom>
                    <a:avLst/>
                    <a:gdLst>
                      <a:gd name="connsiteX0" fmla="*/ 0 w 2101"/>
                      <a:gd name="connsiteY0" fmla="*/ 947 h 9062"/>
                      <a:gd name="connsiteX1" fmla="*/ 541 w 2101"/>
                      <a:gd name="connsiteY1" fmla="*/ 3652 h 9062"/>
                      <a:gd name="connsiteX2" fmla="*/ 1488 w 2101"/>
                      <a:gd name="connsiteY2" fmla="*/ 6087 h 9062"/>
                      <a:gd name="connsiteX3" fmla="*/ 1082 w 2101"/>
                      <a:gd name="connsiteY3" fmla="*/ 9063 h 9062"/>
                      <a:gd name="connsiteX4" fmla="*/ 1758 w 2101"/>
                      <a:gd name="connsiteY4" fmla="*/ 8927 h 9062"/>
                      <a:gd name="connsiteX5" fmla="*/ 2029 w 2101"/>
                      <a:gd name="connsiteY5" fmla="*/ 7845 h 9062"/>
                      <a:gd name="connsiteX6" fmla="*/ 1353 w 2101"/>
                      <a:gd name="connsiteY6" fmla="*/ 4058 h 9062"/>
                      <a:gd name="connsiteX7" fmla="*/ 812 w 2101"/>
                      <a:gd name="connsiteY7" fmla="*/ 1488 h 9062"/>
                      <a:gd name="connsiteX8" fmla="*/ 541 w 2101"/>
                      <a:gd name="connsiteY8" fmla="*/ 0 h 9062"/>
                      <a:gd name="connsiteX9" fmla="*/ 135 w 2101"/>
                      <a:gd name="connsiteY9" fmla="*/ 0 h 9062"/>
                      <a:gd name="connsiteX10" fmla="*/ 0 w 2101"/>
                      <a:gd name="connsiteY10" fmla="*/ 947 h 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01" h="9062">
                        <a:moveTo>
                          <a:pt x="0" y="947"/>
                        </a:moveTo>
                        <a:cubicBezTo>
                          <a:pt x="135" y="1894"/>
                          <a:pt x="271" y="2841"/>
                          <a:pt x="541" y="3652"/>
                        </a:cubicBezTo>
                        <a:cubicBezTo>
                          <a:pt x="812" y="4464"/>
                          <a:pt x="1353" y="5275"/>
                          <a:pt x="1488" y="6087"/>
                        </a:cubicBezTo>
                        <a:cubicBezTo>
                          <a:pt x="1623" y="7169"/>
                          <a:pt x="1217" y="7980"/>
                          <a:pt x="1082" y="9063"/>
                        </a:cubicBezTo>
                        <a:cubicBezTo>
                          <a:pt x="1353" y="9063"/>
                          <a:pt x="1488" y="8927"/>
                          <a:pt x="1758" y="8927"/>
                        </a:cubicBezTo>
                        <a:cubicBezTo>
                          <a:pt x="1758" y="8522"/>
                          <a:pt x="1894" y="8251"/>
                          <a:pt x="2029" y="7845"/>
                        </a:cubicBezTo>
                        <a:cubicBezTo>
                          <a:pt x="2300" y="6493"/>
                          <a:pt x="1758" y="5275"/>
                          <a:pt x="1353" y="4058"/>
                        </a:cubicBezTo>
                        <a:cubicBezTo>
                          <a:pt x="947" y="3247"/>
                          <a:pt x="947" y="2300"/>
                          <a:pt x="812" y="1488"/>
                        </a:cubicBezTo>
                        <a:cubicBezTo>
                          <a:pt x="677" y="947"/>
                          <a:pt x="541" y="406"/>
                          <a:pt x="541" y="0"/>
                        </a:cubicBezTo>
                        <a:lnTo>
                          <a:pt x="135" y="0"/>
                        </a:lnTo>
                        <a:cubicBezTo>
                          <a:pt x="0" y="271"/>
                          <a:pt x="0" y="541"/>
                          <a:pt x="0" y="94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316" name="Graphic 2">
                <a:extLst>
                  <a:ext uri="{FF2B5EF4-FFF2-40B4-BE49-F238E27FC236}">
                    <a16:creationId xmlns:a16="http://schemas.microsoft.com/office/drawing/2014/main" id="{65343A33-5BA2-832C-5375-0F4D23768673}"/>
                  </a:ext>
                </a:extLst>
              </p:cNvPr>
              <p:cNvGrpSpPr/>
              <p:nvPr/>
            </p:nvGrpSpPr>
            <p:grpSpPr>
              <a:xfrm>
                <a:off x="7976260" y="5104774"/>
                <a:ext cx="26718" cy="93081"/>
                <a:chOff x="7976260" y="5104774"/>
                <a:chExt cx="26718" cy="93081"/>
              </a:xfrm>
            </p:grpSpPr>
            <p:sp>
              <p:nvSpPr>
                <p:cNvPr id="317" name="Freeform: Shape 6155">
                  <a:extLst>
                    <a:ext uri="{FF2B5EF4-FFF2-40B4-BE49-F238E27FC236}">
                      <a16:creationId xmlns:a16="http://schemas.microsoft.com/office/drawing/2014/main" id="{41226D6F-85A2-45F5-F416-70611774A241}"/>
                    </a:ext>
                  </a:extLst>
                </p:cNvPr>
                <p:cNvSpPr/>
                <p:nvPr/>
              </p:nvSpPr>
              <p:spPr>
                <a:xfrm>
                  <a:off x="7976260" y="5104774"/>
                  <a:ext cx="26228" cy="92946"/>
                </a:xfrm>
                <a:custGeom>
                  <a:avLst/>
                  <a:gdLst>
                    <a:gd name="connsiteX0" fmla="*/ 25772 w 26228"/>
                    <a:gd name="connsiteY0" fmla="*/ 81122 h 92946"/>
                    <a:gd name="connsiteX1" fmla="*/ 26177 w 26228"/>
                    <a:gd name="connsiteY1" fmla="*/ 78282 h 92946"/>
                    <a:gd name="connsiteX2" fmla="*/ 25772 w 26228"/>
                    <a:gd name="connsiteY2" fmla="*/ 77064 h 92946"/>
                    <a:gd name="connsiteX3" fmla="*/ 25636 w 26228"/>
                    <a:gd name="connsiteY3" fmla="*/ 75712 h 92946"/>
                    <a:gd name="connsiteX4" fmla="*/ 25366 w 26228"/>
                    <a:gd name="connsiteY4" fmla="*/ 74765 h 92946"/>
                    <a:gd name="connsiteX5" fmla="*/ 25366 w 26228"/>
                    <a:gd name="connsiteY5" fmla="*/ 73412 h 92946"/>
                    <a:gd name="connsiteX6" fmla="*/ 25230 w 26228"/>
                    <a:gd name="connsiteY6" fmla="*/ 71925 h 92946"/>
                    <a:gd name="connsiteX7" fmla="*/ 25636 w 26228"/>
                    <a:gd name="connsiteY7" fmla="*/ 69219 h 92946"/>
                    <a:gd name="connsiteX8" fmla="*/ 25095 w 26228"/>
                    <a:gd name="connsiteY8" fmla="*/ 67325 h 92946"/>
                    <a:gd name="connsiteX9" fmla="*/ 24690 w 26228"/>
                    <a:gd name="connsiteY9" fmla="*/ 65838 h 92946"/>
                    <a:gd name="connsiteX10" fmla="*/ 24825 w 26228"/>
                    <a:gd name="connsiteY10" fmla="*/ 64485 h 92946"/>
                    <a:gd name="connsiteX11" fmla="*/ 24825 w 26228"/>
                    <a:gd name="connsiteY11" fmla="*/ 64485 h 92946"/>
                    <a:gd name="connsiteX12" fmla="*/ 24960 w 26228"/>
                    <a:gd name="connsiteY12" fmla="*/ 64215 h 92946"/>
                    <a:gd name="connsiteX13" fmla="*/ 25095 w 26228"/>
                    <a:gd name="connsiteY13" fmla="*/ 61915 h 92946"/>
                    <a:gd name="connsiteX14" fmla="*/ 24284 w 26228"/>
                    <a:gd name="connsiteY14" fmla="*/ 59886 h 92946"/>
                    <a:gd name="connsiteX15" fmla="*/ 23743 w 26228"/>
                    <a:gd name="connsiteY15" fmla="*/ 57722 h 92946"/>
                    <a:gd name="connsiteX16" fmla="*/ 22931 w 26228"/>
                    <a:gd name="connsiteY16" fmla="*/ 56640 h 92946"/>
                    <a:gd name="connsiteX17" fmla="*/ 23067 w 26228"/>
                    <a:gd name="connsiteY17" fmla="*/ 55423 h 92946"/>
                    <a:gd name="connsiteX18" fmla="*/ 22525 w 26228"/>
                    <a:gd name="connsiteY18" fmla="*/ 53394 h 92946"/>
                    <a:gd name="connsiteX19" fmla="*/ 22525 w 26228"/>
                    <a:gd name="connsiteY19" fmla="*/ 50418 h 92946"/>
                    <a:gd name="connsiteX20" fmla="*/ 21984 w 26228"/>
                    <a:gd name="connsiteY20" fmla="*/ 49200 h 92946"/>
                    <a:gd name="connsiteX21" fmla="*/ 21849 w 26228"/>
                    <a:gd name="connsiteY21" fmla="*/ 47983 h 92946"/>
                    <a:gd name="connsiteX22" fmla="*/ 21984 w 26228"/>
                    <a:gd name="connsiteY22" fmla="*/ 47577 h 92946"/>
                    <a:gd name="connsiteX23" fmla="*/ 21984 w 26228"/>
                    <a:gd name="connsiteY23" fmla="*/ 44602 h 92946"/>
                    <a:gd name="connsiteX24" fmla="*/ 21714 w 26228"/>
                    <a:gd name="connsiteY24" fmla="*/ 43790 h 92946"/>
                    <a:gd name="connsiteX25" fmla="*/ 21579 w 26228"/>
                    <a:gd name="connsiteY25" fmla="*/ 42437 h 92946"/>
                    <a:gd name="connsiteX26" fmla="*/ 21173 w 26228"/>
                    <a:gd name="connsiteY26" fmla="*/ 40950 h 92946"/>
                    <a:gd name="connsiteX27" fmla="*/ 21308 w 26228"/>
                    <a:gd name="connsiteY27" fmla="*/ 39732 h 92946"/>
                    <a:gd name="connsiteX28" fmla="*/ 21037 w 26228"/>
                    <a:gd name="connsiteY28" fmla="*/ 38380 h 92946"/>
                    <a:gd name="connsiteX29" fmla="*/ 20632 w 26228"/>
                    <a:gd name="connsiteY29" fmla="*/ 36892 h 92946"/>
                    <a:gd name="connsiteX30" fmla="*/ 21037 w 26228"/>
                    <a:gd name="connsiteY30" fmla="*/ 35134 h 92946"/>
                    <a:gd name="connsiteX31" fmla="*/ 20497 w 26228"/>
                    <a:gd name="connsiteY31" fmla="*/ 32969 h 92946"/>
                    <a:gd name="connsiteX32" fmla="*/ 20091 w 26228"/>
                    <a:gd name="connsiteY32" fmla="*/ 32158 h 92946"/>
                    <a:gd name="connsiteX33" fmla="*/ 19955 w 26228"/>
                    <a:gd name="connsiteY33" fmla="*/ 30535 h 92946"/>
                    <a:gd name="connsiteX34" fmla="*/ 19955 w 26228"/>
                    <a:gd name="connsiteY34" fmla="*/ 29317 h 92946"/>
                    <a:gd name="connsiteX35" fmla="*/ 19550 w 26228"/>
                    <a:gd name="connsiteY35" fmla="*/ 28100 h 92946"/>
                    <a:gd name="connsiteX36" fmla="*/ 19279 w 26228"/>
                    <a:gd name="connsiteY36" fmla="*/ 26341 h 92946"/>
                    <a:gd name="connsiteX37" fmla="*/ 19279 w 26228"/>
                    <a:gd name="connsiteY37" fmla="*/ 26071 h 92946"/>
                    <a:gd name="connsiteX38" fmla="*/ 19009 w 26228"/>
                    <a:gd name="connsiteY38" fmla="*/ 24448 h 92946"/>
                    <a:gd name="connsiteX39" fmla="*/ 18873 w 26228"/>
                    <a:gd name="connsiteY39" fmla="*/ 21202 h 92946"/>
                    <a:gd name="connsiteX40" fmla="*/ 18738 w 26228"/>
                    <a:gd name="connsiteY40" fmla="*/ 19172 h 92946"/>
                    <a:gd name="connsiteX41" fmla="*/ 18603 w 26228"/>
                    <a:gd name="connsiteY41" fmla="*/ 17820 h 92946"/>
                    <a:gd name="connsiteX42" fmla="*/ 18062 w 26228"/>
                    <a:gd name="connsiteY42" fmla="*/ 16602 h 92946"/>
                    <a:gd name="connsiteX43" fmla="*/ 17927 w 26228"/>
                    <a:gd name="connsiteY43" fmla="*/ 15250 h 92946"/>
                    <a:gd name="connsiteX44" fmla="*/ 18062 w 26228"/>
                    <a:gd name="connsiteY44" fmla="*/ 13897 h 92946"/>
                    <a:gd name="connsiteX45" fmla="*/ 17656 w 26228"/>
                    <a:gd name="connsiteY45" fmla="*/ 11598 h 92946"/>
                    <a:gd name="connsiteX46" fmla="*/ 17791 w 26228"/>
                    <a:gd name="connsiteY46" fmla="*/ 9569 h 92946"/>
                    <a:gd name="connsiteX47" fmla="*/ 17250 w 26228"/>
                    <a:gd name="connsiteY47" fmla="*/ 7946 h 92946"/>
                    <a:gd name="connsiteX48" fmla="*/ 17521 w 26228"/>
                    <a:gd name="connsiteY48" fmla="*/ 6729 h 92946"/>
                    <a:gd name="connsiteX49" fmla="*/ 17385 w 26228"/>
                    <a:gd name="connsiteY49" fmla="*/ 4564 h 92946"/>
                    <a:gd name="connsiteX50" fmla="*/ 16574 w 26228"/>
                    <a:gd name="connsiteY50" fmla="*/ 2806 h 92946"/>
                    <a:gd name="connsiteX51" fmla="*/ 15762 w 26228"/>
                    <a:gd name="connsiteY51" fmla="*/ 642 h 92946"/>
                    <a:gd name="connsiteX52" fmla="*/ 15357 w 26228"/>
                    <a:gd name="connsiteY52" fmla="*/ 236 h 92946"/>
                    <a:gd name="connsiteX53" fmla="*/ 13328 w 26228"/>
                    <a:gd name="connsiteY53" fmla="*/ 507 h 92946"/>
                    <a:gd name="connsiteX54" fmla="*/ 12110 w 26228"/>
                    <a:gd name="connsiteY54" fmla="*/ 3347 h 92946"/>
                    <a:gd name="connsiteX55" fmla="*/ 11704 w 26228"/>
                    <a:gd name="connsiteY55" fmla="*/ 6458 h 92946"/>
                    <a:gd name="connsiteX56" fmla="*/ 12110 w 26228"/>
                    <a:gd name="connsiteY56" fmla="*/ 10380 h 92946"/>
                    <a:gd name="connsiteX57" fmla="*/ 11569 w 26228"/>
                    <a:gd name="connsiteY57" fmla="*/ 11463 h 92946"/>
                    <a:gd name="connsiteX58" fmla="*/ 11569 w 26228"/>
                    <a:gd name="connsiteY58" fmla="*/ 12274 h 92946"/>
                    <a:gd name="connsiteX59" fmla="*/ 11299 w 26228"/>
                    <a:gd name="connsiteY59" fmla="*/ 13356 h 92946"/>
                    <a:gd name="connsiteX60" fmla="*/ 11164 w 26228"/>
                    <a:gd name="connsiteY60" fmla="*/ 14574 h 92946"/>
                    <a:gd name="connsiteX61" fmla="*/ 10352 w 26228"/>
                    <a:gd name="connsiteY61" fmla="*/ 16062 h 92946"/>
                    <a:gd name="connsiteX62" fmla="*/ 10217 w 26228"/>
                    <a:gd name="connsiteY62" fmla="*/ 18361 h 92946"/>
                    <a:gd name="connsiteX63" fmla="*/ 9405 w 26228"/>
                    <a:gd name="connsiteY63" fmla="*/ 20255 h 92946"/>
                    <a:gd name="connsiteX64" fmla="*/ 9270 w 26228"/>
                    <a:gd name="connsiteY64" fmla="*/ 22284 h 92946"/>
                    <a:gd name="connsiteX65" fmla="*/ 9270 w 26228"/>
                    <a:gd name="connsiteY65" fmla="*/ 23365 h 92946"/>
                    <a:gd name="connsiteX66" fmla="*/ 8729 w 26228"/>
                    <a:gd name="connsiteY66" fmla="*/ 24718 h 92946"/>
                    <a:gd name="connsiteX67" fmla="*/ 8594 w 26228"/>
                    <a:gd name="connsiteY67" fmla="*/ 25665 h 92946"/>
                    <a:gd name="connsiteX68" fmla="*/ 8458 w 26228"/>
                    <a:gd name="connsiteY68" fmla="*/ 27288 h 92946"/>
                    <a:gd name="connsiteX69" fmla="*/ 8188 w 26228"/>
                    <a:gd name="connsiteY69" fmla="*/ 28235 h 92946"/>
                    <a:gd name="connsiteX70" fmla="*/ 8188 w 26228"/>
                    <a:gd name="connsiteY70" fmla="*/ 29723 h 92946"/>
                    <a:gd name="connsiteX71" fmla="*/ 7511 w 26228"/>
                    <a:gd name="connsiteY71" fmla="*/ 30670 h 92946"/>
                    <a:gd name="connsiteX72" fmla="*/ 7105 w 26228"/>
                    <a:gd name="connsiteY72" fmla="*/ 31752 h 92946"/>
                    <a:gd name="connsiteX73" fmla="*/ 7105 w 26228"/>
                    <a:gd name="connsiteY73" fmla="*/ 35269 h 92946"/>
                    <a:gd name="connsiteX74" fmla="*/ 7105 w 26228"/>
                    <a:gd name="connsiteY74" fmla="*/ 36215 h 92946"/>
                    <a:gd name="connsiteX75" fmla="*/ 6700 w 26228"/>
                    <a:gd name="connsiteY75" fmla="*/ 37433 h 92946"/>
                    <a:gd name="connsiteX76" fmla="*/ 6700 w 26228"/>
                    <a:gd name="connsiteY76" fmla="*/ 40409 h 92946"/>
                    <a:gd name="connsiteX77" fmla="*/ 6429 w 26228"/>
                    <a:gd name="connsiteY77" fmla="*/ 43249 h 92946"/>
                    <a:gd name="connsiteX78" fmla="*/ 6159 w 26228"/>
                    <a:gd name="connsiteY78" fmla="*/ 44467 h 92946"/>
                    <a:gd name="connsiteX79" fmla="*/ 5618 w 26228"/>
                    <a:gd name="connsiteY79" fmla="*/ 45278 h 92946"/>
                    <a:gd name="connsiteX80" fmla="*/ 5347 w 26228"/>
                    <a:gd name="connsiteY80" fmla="*/ 47442 h 92946"/>
                    <a:gd name="connsiteX81" fmla="*/ 4265 w 26228"/>
                    <a:gd name="connsiteY81" fmla="*/ 49742 h 92946"/>
                    <a:gd name="connsiteX82" fmla="*/ 4400 w 26228"/>
                    <a:gd name="connsiteY82" fmla="*/ 53664 h 92946"/>
                    <a:gd name="connsiteX83" fmla="*/ 4265 w 26228"/>
                    <a:gd name="connsiteY83" fmla="*/ 54340 h 92946"/>
                    <a:gd name="connsiteX84" fmla="*/ 3724 w 26228"/>
                    <a:gd name="connsiteY84" fmla="*/ 55558 h 92946"/>
                    <a:gd name="connsiteX85" fmla="*/ 3589 w 26228"/>
                    <a:gd name="connsiteY85" fmla="*/ 56910 h 92946"/>
                    <a:gd name="connsiteX86" fmla="*/ 3589 w 26228"/>
                    <a:gd name="connsiteY86" fmla="*/ 59075 h 92946"/>
                    <a:gd name="connsiteX87" fmla="*/ 3048 w 26228"/>
                    <a:gd name="connsiteY87" fmla="*/ 60562 h 92946"/>
                    <a:gd name="connsiteX88" fmla="*/ 2777 w 26228"/>
                    <a:gd name="connsiteY88" fmla="*/ 62456 h 92946"/>
                    <a:gd name="connsiteX89" fmla="*/ 1965 w 26228"/>
                    <a:gd name="connsiteY89" fmla="*/ 63809 h 92946"/>
                    <a:gd name="connsiteX90" fmla="*/ 1830 w 26228"/>
                    <a:gd name="connsiteY90" fmla="*/ 66108 h 92946"/>
                    <a:gd name="connsiteX91" fmla="*/ 1560 w 26228"/>
                    <a:gd name="connsiteY91" fmla="*/ 67596 h 92946"/>
                    <a:gd name="connsiteX92" fmla="*/ 1154 w 26228"/>
                    <a:gd name="connsiteY92" fmla="*/ 69355 h 92946"/>
                    <a:gd name="connsiteX93" fmla="*/ 1560 w 26228"/>
                    <a:gd name="connsiteY93" fmla="*/ 71113 h 92946"/>
                    <a:gd name="connsiteX94" fmla="*/ 1154 w 26228"/>
                    <a:gd name="connsiteY94" fmla="*/ 73007 h 92946"/>
                    <a:gd name="connsiteX95" fmla="*/ 1154 w 26228"/>
                    <a:gd name="connsiteY95" fmla="*/ 73818 h 92946"/>
                    <a:gd name="connsiteX96" fmla="*/ 748 w 26228"/>
                    <a:gd name="connsiteY96" fmla="*/ 74900 h 92946"/>
                    <a:gd name="connsiteX97" fmla="*/ 342 w 26228"/>
                    <a:gd name="connsiteY97" fmla="*/ 76118 h 92946"/>
                    <a:gd name="connsiteX98" fmla="*/ 1019 w 26228"/>
                    <a:gd name="connsiteY98" fmla="*/ 78823 h 92946"/>
                    <a:gd name="connsiteX99" fmla="*/ 478 w 26228"/>
                    <a:gd name="connsiteY99" fmla="*/ 80852 h 92946"/>
                    <a:gd name="connsiteX100" fmla="*/ 478 w 26228"/>
                    <a:gd name="connsiteY100" fmla="*/ 82069 h 92946"/>
                    <a:gd name="connsiteX101" fmla="*/ 342 w 26228"/>
                    <a:gd name="connsiteY101" fmla="*/ 83287 h 92946"/>
                    <a:gd name="connsiteX102" fmla="*/ 207 w 26228"/>
                    <a:gd name="connsiteY102" fmla="*/ 83692 h 92946"/>
                    <a:gd name="connsiteX103" fmla="*/ 1560 w 26228"/>
                    <a:gd name="connsiteY103" fmla="*/ 87209 h 92946"/>
                    <a:gd name="connsiteX104" fmla="*/ 1965 w 26228"/>
                    <a:gd name="connsiteY104" fmla="*/ 88021 h 92946"/>
                    <a:gd name="connsiteX105" fmla="*/ 2777 w 26228"/>
                    <a:gd name="connsiteY105" fmla="*/ 88832 h 92946"/>
                    <a:gd name="connsiteX106" fmla="*/ 3859 w 26228"/>
                    <a:gd name="connsiteY106" fmla="*/ 89238 h 92946"/>
                    <a:gd name="connsiteX107" fmla="*/ 4941 w 26228"/>
                    <a:gd name="connsiteY107" fmla="*/ 90185 h 92946"/>
                    <a:gd name="connsiteX108" fmla="*/ 7105 w 26228"/>
                    <a:gd name="connsiteY108" fmla="*/ 91267 h 92946"/>
                    <a:gd name="connsiteX109" fmla="*/ 8864 w 26228"/>
                    <a:gd name="connsiteY109" fmla="*/ 91402 h 92946"/>
                    <a:gd name="connsiteX110" fmla="*/ 11164 w 26228"/>
                    <a:gd name="connsiteY110" fmla="*/ 92214 h 92946"/>
                    <a:gd name="connsiteX111" fmla="*/ 13057 w 26228"/>
                    <a:gd name="connsiteY111" fmla="*/ 92890 h 92946"/>
                    <a:gd name="connsiteX112" fmla="*/ 14815 w 26228"/>
                    <a:gd name="connsiteY112" fmla="*/ 92755 h 92946"/>
                    <a:gd name="connsiteX113" fmla="*/ 15086 w 26228"/>
                    <a:gd name="connsiteY113" fmla="*/ 92620 h 92946"/>
                    <a:gd name="connsiteX114" fmla="*/ 15762 w 26228"/>
                    <a:gd name="connsiteY114" fmla="*/ 92755 h 92946"/>
                    <a:gd name="connsiteX115" fmla="*/ 17250 w 26228"/>
                    <a:gd name="connsiteY115" fmla="*/ 92214 h 92946"/>
                    <a:gd name="connsiteX116" fmla="*/ 18467 w 26228"/>
                    <a:gd name="connsiteY116" fmla="*/ 91267 h 92946"/>
                    <a:gd name="connsiteX117" fmla="*/ 21037 w 26228"/>
                    <a:gd name="connsiteY117" fmla="*/ 90726 h 92946"/>
                    <a:gd name="connsiteX118" fmla="*/ 21714 w 26228"/>
                    <a:gd name="connsiteY118" fmla="*/ 90185 h 92946"/>
                    <a:gd name="connsiteX119" fmla="*/ 21984 w 26228"/>
                    <a:gd name="connsiteY119" fmla="*/ 89779 h 92946"/>
                    <a:gd name="connsiteX120" fmla="*/ 23472 w 26228"/>
                    <a:gd name="connsiteY120" fmla="*/ 89103 h 92946"/>
                    <a:gd name="connsiteX121" fmla="*/ 24419 w 26228"/>
                    <a:gd name="connsiteY121" fmla="*/ 88156 h 92946"/>
                    <a:gd name="connsiteX122" fmla="*/ 24554 w 26228"/>
                    <a:gd name="connsiteY122" fmla="*/ 87480 h 92946"/>
                    <a:gd name="connsiteX123" fmla="*/ 25230 w 26228"/>
                    <a:gd name="connsiteY123" fmla="*/ 86803 h 92946"/>
                    <a:gd name="connsiteX124" fmla="*/ 25230 w 26228"/>
                    <a:gd name="connsiteY124" fmla="*/ 85315 h 92946"/>
                    <a:gd name="connsiteX125" fmla="*/ 26177 w 26228"/>
                    <a:gd name="connsiteY125" fmla="*/ 83557 h 92946"/>
                    <a:gd name="connsiteX126" fmla="*/ 25772 w 26228"/>
                    <a:gd name="connsiteY126" fmla="*/ 81122 h 9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228" h="92946">
                      <a:moveTo>
                        <a:pt x="25772" y="81122"/>
                      </a:moveTo>
                      <a:cubicBezTo>
                        <a:pt x="26177" y="80311"/>
                        <a:pt x="26313" y="79229"/>
                        <a:pt x="26177" y="78282"/>
                      </a:cubicBezTo>
                      <a:cubicBezTo>
                        <a:pt x="26177" y="77876"/>
                        <a:pt x="25907" y="77470"/>
                        <a:pt x="25772" y="77064"/>
                      </a:cubicBezTo>
                      <a:cubicBezTo>
                        <a:pt x="25636" y="76524"/>
                        <a:pt x="25636" y="76253"/>
                        <a:pt x="25636" y="75712"/>
                      </a:cubicBezTo>
                      <a:cubicBezTo>
                        <a:pt x="25636" y="75306"/>
                        <a:pt x="25501" y="75035"/>
                        <a:pt x="25366" y="74765"/>
                      </a:cubicBezTo>
                      <a:cubicBezTo>
                        <a:pt x="25230" y="74224"/>
                        <a:pt x="25366" y="73818"/>
                        <a:pt x="25366" y="73412"/>
                      </a:cubicBezTo>
                      <a:cubicBezTo>
                        <a:pt x="25501" y="72871"/>
                        <a:pt x="25366" y="72465"/>
                        <a:pt x="25230" y="71925"/>
                      </a:cubicBezTo>
                      <a:cubicBezTo>
                        <a:pt x="24825" y="70842"/>
                        <a:pt x="25501" y="70166"/>
                        <a:pt x="25636" y="69219"/>
                      </a:cubicBezTo>
                      <a:cubicBezTo>
                        <a:pt x="25636" y="68543"/>
                        <a:pt x="25366" y="67867"/>
                        <a:pt x="25095" y="67325"/>
                      </a:cubicBezTo>
                      <a:cubicBezTo>
                        <a:pt x="24960" y="66920"/>
                        <a:pt x="24690" y="66379"/>
                        <a:pt x="24690" y="65838"/>
                      </a:cubicBezTo>
                      <a:cubicBezTo>
                        <a:pt x="24690" y="65297"/>
                        <a:pt x="24825" y="64891"/>
                        <a:pt x="24825" y="64485"/>
                      </a:cubicBezTo>
                      <a:lnTo>
                        <a:pt x="24825" y="64485"/>
                      </a:lnTo>
                      <a:cubicBezTo>
                        <a:pt x="24825" y="64350"/>
                        <a:pt x="24960" y="64350"/>
                        <a:pt x="24960" y="64215"/>
                      </a:cubicBezTo>
                      <a:cubicBezTo>
                        <a:pt x="25230" y="63538"/>
                        <a:pt x="25230" y="62592"/>
                        <a:pt x="25095" y="61915"/>
                      </a:cubicBezTo>
                      <a:cubicBezTo>
                        <a:pt x="24960" y="61239"/>
                        <a:pt x="24554" y="60562"/>
                        <a:pt x="24284" y="59886"/>
                      </a:cubicBezTo>
                      <a:cubicBezTo>
                        <a:pt x="24013" y="59075"/>
                        <a:pt x="24284" y="58399"/>
                        <a:pt x="23743" y="57722"/>
                      </a:cubicBezTo>
                      <a:cubicBezTo>
                        <a:pt x="23472" y="57452"/>
                        <a:pt x="23067" y="57046"/>
                        <a:pt x="22931" y="56640"/>
                      </a:cubicBezTo>
                      <a:cubicBezTo>
                        <a:pt x="22931" y="56234"/>
                        <a:pt x="23067" y="55829"/>
                        <a:pt x="23067" y="55423"/>
                      </a:cubicBezTo>
                      <a:cubicBezTo>
                        <a:pt x="23067" y="54611"/>
                        <a:pt x="22796" y="54070"/>
                        <a:pt x="22525" y="53394"/>
                      </a:cubicBezTo>
                      <a:cubicBezTo>
                        <a:pt x="22120" y="52447"/>
                        <a:pt x="22661" y="51500"/>
                        <a:pt x="22525" y="50418"/>
                      </a:cubicBezTo>
                      <a:cubicBezTo>
                        <a:pt x="22525" y="49877"/>
                        <a:pt x="22120" y="49606"/>
                        <a:pt x="21984" y="49200"/>
                      </a:cubicBezTo>
                      <a:cubicBezTo>
                        <a:pt x="21849" y="48795"/>
                        <a:pt x="21849" y="48389"/>
                        <a:pt x="21849" y="47983"/>
                      </a:cubicBezTo>
                      <a:cubicBezTo>
                        <a:pt x="21849" y="47848"/>
                        <a:pt x="21984" y="47713"/>
                        <a:pt x="21984" y="47577"/>
                      </a:cubicBezTo>
                      <a:cubicBezTo>
                        <a:pt x="22120" y="46630"/>
                        <a:pt x="22255" y="45549"/>
                        <a:pt x="21984" y="44602"/>
                      </a:cubicBezTo>
                      <a:cubicBezTo>
                        <a:pt x="21984" y="44331"/>
                        <a:pt x="21849" y="44061"/>
                        <a:pt x="21714" y="43790"/>
                      </a:cubicBezTo>
                      <a:cubicBezTo>
                        <a:pt x="21579" y="43384"/>
                        <a:pt x="21579" y="42979"/>
                        <a:pt x="21579" y="42437"/>
                      </a:cubicBezTo>
                      <a:cubicBezTo>
                        <a:pt x="21579" y="41897"/>
                        <a:pt x="21173" y="41491"/>
                        <a:pt x="21173" y="40950"/>
                      </a:cubicBezTo>
                      <a:cubicBezTo>
                        <a:pt x="21173" y="40544"/>
                        <a:pt x="21443" y="40138"/>
                        <a:pt x="21308" y="39732"/>
                      </a:cubicBezTo>
                      <a:cubicBezTo>
                        <a:pt x="21308" y="39191"/>
                        <a:pt x="21173" y="38921"/>
                        <a:pt x="21037" y="38380"/>
                      </a:cubicBezTo>
                      <a:cubicBezTo>
                        <a:pt x="20767" y="37839"/>
                        <a:pt x="20632" y="37568"/>
                        <a:pt x="20632" y="36892"/>
                      </a:cubicBezTo>
                      <a:cubicBezTo>
                        <a:pt x="20632" y="36215"/>
                        <a:pt x="20902" y="35674"/>
                        <a:pt x="21037" y="35134"/>
                      </a:cubicBezTo>
                      <a:cubicBezTo>
                        <a:pt x="21173" y="34457"/>
                        <a:pt x="20902" y="33645"/>
                        <a:pt x="20497" y="32969"/>
                      </a:cubicBezTo>
                      <a:cubicBezTo>
                        <a:pt x="20361" y="32699"/>
                        <a:pt x="20226" y="32428"/>
                        <a:pt x="20091" y="32158"/>
                      </a:cubicBezTo>
                      <a:cubicBezTo>
                        <a:pt x="19820" y="31481"/>
                        <a:pt x="19955" y="31211"/>
                        <a:pt x="19955" y="30535"/>
                      </a:cubicBezTo>
                      <a:cubicBezTo>
                        <a:pt x="19955" y="30129"/>
                        <a:pt x="19955" y="29723"/>
                        <a:pt x="19955" y="29317"/>
                      </a:cubicBezTo>
                      <a:cubicBezTo>
                        <a:pt x="19955" y="28776"/>
                        <a:pt x="19685" y="28505"/>
                        <a:pt x="19550" y="28100"/>
                      </a:cubicBezTo>
                      <a:cubicBezTo>
                        <a:pt x="19414" y="27559"/>
                        <a:pt x="19279" y="26882"/>
                        <a:pt x="19279" y="26341"/>
                      </a:cubicBezTo>
                      <a:cubicBezTo>
                        <a:pt x="19279" y="26206"/>
                        <a:pt x="19279" y="26206"/>
                        <a:pt x="19279" y="26071"/>
                      </a:cubicBezTo>
                      <a:cubicBezTo>
                        <a:pt x="19279" y="25530"/>
                        <a:pt x="19144" y="24989"/>
                        <a:pt x="19009" y="24448"/>
                      </a:cubicBezTo>
                      <a:cubicBezTo>
                        <a:pt x="18873" y="23365"/>
                        <a:pt x="19144" y="22284"/>
                        <a:pt x="18873" y="21202"/>
                      </a:cubicBezTo>
                      <a:cubicBezTo>
                        <a:pt x="18738" y="20525"/>
                        <a:pt x="18738" y="19849"/>
                        <a:pt x="18738" y="19172"/>
                      </a:cubicBezTo>
                      <a:cubicBezTo>
                        <a:pt x="18738" y="18767"/>
                        <a:pt x="18738" y="18361"/>
                        <a:pt x="18603" y="17820"/>
                      </a:cubicBezTo>
                      <a:cubicBezTo>
                        <a:pt x="18467" y="17414"/>
                        <a:pt x="18062" y="17144"/>
                        <a:pt x="18062" y="16602"/>
                      </a:cubicBezTo>
                      <a:cubicBezTo>
                        <a:pt x="18062" y="16332"/>
                        <a:pt x="17927" y="15791"/>
                        <a:pt x="17927" y="15250"/>
                      </a:cubicBezTo>
                      <a:cubicBezTo>
                        <a:pt x="17927" y="14844"/>
                        <a:pt x="18062" y="14303"/>
                        <a:pt x="18062" y="13897"/>
                      </a:cubicBezTo>
                      <a:cubicBezTo>
                        <a:pt x="18062" y="13086"/>
                        <a:pt x="17791" y="12409"/>
                        <a:pt x="17656" y="11598"/>
                      </a:cubicBezTo>
                      <a:cubicBezTo>
                        <a:pt x="17656" y="10922"/>
                        <a:pt x="17927" y="10110"/>
                        <a:pt x="17791" y="9569"/>
                      </a:cubicBezTo>
                      <a:cubicBezTo>
                        <a:pt x="17656" y="9028"/>
                        <a:pt x="17250" y="8622"/>
                        <a:pt x="17250" y="7946"/>
                      </a:cubicBezTo>
                      <a:cubicBezTo>
                        <a:pt x="17250" y="7540"/>
                        <a:pt x="17521" y="7134"/>
                        <a:pt x="17521" y="6729"/>
                      </a:cubicBezTo>
                      <a:cubicBezTo>
                        <a:pt x="17521" y="6052"/>
                        <a:pt x="17385" y="5240"/>
                        <a:pt x="17385" y="4564"/>
                      </a:cubicBezTo>
                      <a:cubicBezTo>
                        <a:pt x="17250" y="3888"/>
                        <a:pt x="16709" y="3482"/>
                        <a:pt x="16574" y="2806"/>
                      </a:cubicBezTo>
                      <a:cubicBezTo>
                        <a:pt x="16304" y="1859"/>
                        <a:pt x="16439" y="1047"/>
                        <a:pt x="15762" y="642"/>
                      </a:cubicBezTo>
                      <a:cubicBezTo>
                        <a:pt x="15762" y="371"/>
                        <a:pt x="15627" y="371"/>
                        <a:pt x="15357" y="236"/>
                      </a:cubicBezTo>
                      <a:cubicBezTo>
                        <a:pt x="14680" y="-170"/>
                        <a:pt x="13869" y="-34"/>
                        <a:pt x="13328" y="507"/>
                      </a:cubicBezTo>
                      <a:cubicBezTo>
                        <a:pt x="12651" y="1318"/>
                        <a:pt x="12381" y="2400"/>
                        <a:pt x="12110" y="3347"/>
                      </a:cubicBezTo>
                      <a:cubicBezTo>
                        <a:pt x="11840" y="4429"/>
                        <a:pt x="11434" y="5376"/>
                        <a:pt x="11704" y="6458"/>
                      </a:cubicBezTo>
                      <a:cubicBezTo>
                        <a:pt x="11975" y="7676"/>
                        <a:pt x="12381" y="9028"/>
                        <a:pt x="12110" y="10380"/>
                      </a:cubicBezTo>
                      <a:cubicBezTo>
                        <a:pt x="11975" y="10786"/>
                        <a:pt x="11704" y="11057"/>
                        <a:pt x="11569" y="11463"/>
                      </a:cubicBezTo>
                      <a:cubicBezTo>
                        <a:pt x="11434" y="11733"/>
                        <a:pt x="11569" y="12004"/>
                        <a:pt x="11569" y="12274"/>
                      </a:cubicBezTo>
                      <a:cubicBezTo>
                        <a:pt x="11569" y="12680"/>
                        <a:pt x="11434" y="12950"/>
                        <a:pt x="11299" y="13356"/>
                      </a:cubicBezTo>
                      <a:cubicBezTo>
                        <a:pt x="11164" y="13762"/>
                        <a:pt x="11299" y="14168"/>
                        <a:pt x="11164" y="14574"/>
                      </a:cubicBezTo>
                      <a:cubicBezTo>
                        <a:pt x="11028" y="15115"/>
                        <a:pt x="10622" y="15520"/>
                        <a:pt x="10352" y="16062"/>
                      </a:cubicBezTo>
                      <a:cubicBezTo>
                        <a:pt x="10081" y="16738"/>
                        <a:pt x="10081" y="17685"/>
                        <a:pt x="10217" y="18361"/>
                      </a:cubicBezTo>
                      <a:cubicBezTo>
                        <a:pt x="10081" y="19037"/>
                        <a:pt x="9540" y="19578"/>
                        <a:pt x="9405" y="20255"/>
                      </a:cubicBezTo>
                      <a:cubicBezTo>
                        <a:pt x="9135" y="20931"/>
                        <a:pt x="9270" y="21607"/>
                        <a:pt x="9270" y="22284"/>
                      </a:cubicBezTo>
                      <a:cubicBezTo>
                        <a:pt x="9270" y="22689"/>
                        <a:pt x="9270" y="23095"/>
                        <a:pt x="9270" y="23365"/>
                      </a:cubicBezTo>
                      <a:cubicBezTo>
                        <a:pt x="9270" y="23907"/>
                        <a:pt x="8864" y="24177"/>
                        <a:pt x="8729" y="24718"/>
                      </a:cubicBezTo>
                      <a:cubicBezTo>
                        <a:pt x="8594" y="24989"/>
                        <a:pt x="8594" y="25259"/>
                        <a:pt x="8594" y="25665"/>
                      </a:cubicBezTo>
                      <a:cubicBezTo>
                        <a:pt x="8594" y="26341"/>
                        <a:pt x="8729" y="26612"/>
                        <a:pt x="8458" y="27288"/>
                      </a:cubicBezTo>
                      <a:cubicBezTo>
                        <a:pt x="8323" y="27559"/>
                        <a:pt x="8323" y="27829"/>
                        <a:pt x="8188" y="28235"/>
                      </a:cubicBezTo>
                      <a:cubicBezTo>
                        <a:pt x="8188" y="28641"/>
                        <a:pt x="8323" y="29182"/>
                        <a:pt x="8188" y="29723"/>
                      </a:cubicBezTo>
                      <a:cubicBezTo>
                        <a:pt x="8052" y="29994"/>
                        <a:pt x="7782" y="30264"/>
                        <a:pt x="7511" y="30670"/>
                      </a:cubicBezTo>
                      <a:cubicBezTo>
                        <a:pt x="7376" y="30941"/>
                        <a:pt x="7241" y="31346"/>
                        <a:pt x="7105" y="31752"/>
                      </a:cubicBezTo>
                      <a:cubicBezTo>
                        <a:pt x="6700" y="32834"/>
                        <a:pt x="6835" y="34187"/>
                        <a:pt x="7105" y="35269"/>
                      </a:cubicBezTo>
                      <a:cubicBezTo>
                        <a:pt x="7105" y="35539"/>
                        <a:pt x="7105" y="35945"/>
                        <a:pt x="7105" y="36215"/>
                      </a:cubicBezTo>
                      <a:cubicBezTo>
                        <a:pt x="6970" y="36621"/>
                        <a:pt x="6700" y="37027"/>
                        <a:pt x="6700" y="37433"/>
                      </a:cubicBezTo>
                      <a:cubicBezTo>
                        <a:pt x="6565" y="38380"/>
                        <a:pt x="6700" y="39327"/>
                        <a:pt x="6700" y="40409"/>
                      </a:cubicBezTo>
                      <a:cubicBezTo>
                        <a:pt x="6700" y="41355"/>
                        <a:pt x="6294" y="42302"/>
                        <a:pt x="6429" y="43249"/>
                      </a:cubicBezTo>
                      <a:cubicBezTo>
                        <a:pt x="6429" y="43790"/>
                        <a:pt x="6565" y="44061"/>
                        <a:pt x="6159" y="44467"/>
                      </a:cubicBezTo>
                      <a:cubicBezTo>
                        <a:pt x="6024" y="44737"/>
                        <a:pt x="5753" y="45007"/>
                        <a:pt x="5618" y="45278"/>
                      </a:cubicBezTo>
                      <a:cubicBezTo>
                        <a:pt x="5347" y="46090"/>
                        <a:pt x="5482" y="46630"/>
                        <a:pt x="5347" y="47442"/>
                      </a:cubicBezTo>
                      <a:cubicBezTo>
                        <a:pt x="5212" y="48254"/>
                        <a:pt x="4535" y="48930"/>
                        <a:pt x="4265" y="49742"/>
                      </a:cubicBezTo>
                      <a:cubicBezTo>
                        <a:pt x="3995" y="50824"/>
                        <a:pt x="3995" y="52447"/>
                        <a:pt x="4400" y="53664"/>
                      </a:cubicBezTo>
                      <a:cubicBezTo>
                        <a:pt x="4400" y="53935"/>
                        <a:pt x="4400" y="54206"/>
                        <a:pt x="4265" y="54340"/>
                      </a:cubicBezTo>
                      <a:cubicBezTo>
                        <a:pt x="4130" y="54746"/>
                        <a:pt x="3859" y="55152"/>
                        <a:pt x="3724" y="55558"/>
                      </a:cubicBezTo>
                      <a:cubicBezTo>
                        <a:pt x="3589" y="55964"/>
                        <a:pt x="3589" y="56505"/>
                        <a:pt x="3589" y="56910"/>
                      </a:cubicBezTo>
                      <a:cubicBezTo>
                        <a:pt x="3724" y="57857"/>
                        <a:pt x="4130" y="58128"/>
                        <a:pt x="3589" y="59075"/>
                      </a:cubicBezTo>
                      <a:cubicBezTo>
                        <a:pt x="3318" y="59616"/>
                        <a:pt x="3048" y="60022"/>
                        <a:pt x="3048" y="60562"/>
                      </a:cubicBezTo>
                      <a:cubicBezTo>
                        <a:pt x="3048" y="61239"/>
                        <a:pt x="3183" y="61780"/>
                        <a:pt x="2777" y="62456"/>
                      </a:cubicBezTo>
                      <a:cubicBezTo>
                        <a:pt x="2507" y="62997"/>
                        <a:pt x="2236" y="63268"/>
                        <a:pt x="1965" y="63809"/>
                      </a:cubicBezTo>
                      <a:cubicBezTo>
                        <a:pt x="1695" y="64620"/>
                        <a:pt x="1695" y="65432"/>
                        <a:pt x="1830" y="66108"/>
                      </a:cubicBezTo>
                      <a:cubicBezTo>
                        <a:pt x="1830" y="66649"/>
                        <a:pt x="1695" y="67055"/>
                        <a:pt x="1560" y="67596"/>
                      </a:cubicBezTo>
                      <a:cubicBezTo>
                        <a:pt x="1289" y="68272"/>
                        <a:pt x="1019" y="68678"/>
                        <a:pt x="1154" y="69355"/>
                      </a:cubicBezTo>
                      <a:cubicBezTo>
                        <a:pt x="1289" y="70031"/>
                        <a:pt x="1560" y="70437"/>
                        <a:pt x="1560" y="71113"/>
                      </a:cubicBezTo>
                      <a:cubicBezTo>
                        <a:pt x="1560" y="71789"/>
                        <a:pt x="1154" y="72330"/>
                        <a:pt x="1154" y="73007"/>
                      </a:cubicBezTo>
                      <a:cubicBezTo>
                        <a:pt x="1154" y="73277"/>
                        <a:pt x="1154" y="73548"/>
                        <a:pt x="1154" y="73818"/>
                      </a:cubicBezTo>
                      <a:cubicBezTo>
                        <a:pt x="1154" y="74359"/>
                        <a:pt x="1019" y="74495"/>
                        <a:pt x="748" y="74900"/>
                      </a:cubicBezTo>
                      <a:cubicBezTo>
                        <a:pt x="478" y="75306"/>
                        <a:pt x="342" y="75712"/>
                        <a:pt x="342" y="76118"/>
                      </a:cubicBezTo>
                      <a:cubicBezTo>
                        <a:pt x="207" y="77064"/>
                        <a:pt x="613" y="78011"/>
                        <a:pt x="1019" y="78823"/>
                      </a:cubicBezTo>
                      <a:cubicBezTo>
                        <a:pt x="884" y="79499"/>
                        <a:pt x="613" y="80175"/>
                        <a:pt x="478" y="80852"/>
                      </a:cubicBezTo>
                      <a:cubicBezTo>
                        <a:pt x="478" y="81258"/>
                        <a:pt x="478" y="81664"/>
                        <a:pt x="478" y="82069"/>
                      </a:cubicBezTo>
                      <a:cubicBezTo>
                        <a:pt x="478" y="82475"/>
                        <a:pt x="613" y="82881"/>
                        <a:pt x="342" y="83287"/>
                      </a:cubicBezTo>
                      <a:cubicBezTo>
                        <a:pt x="342" y="83422"/>
                        <a:pt x="207" y="83557"/>
                        <a:pt x="207" y="83692"/>
                      </a:cubicBezTo>
                      <a:cubicBezTo>
                        <a:pt x="-334" y="84910"/>
                        <a:pt x="207" y="86668"/>
                        <a:pt x="1560" y="87209"/>
                      </a:cubicBezTo>
                      <a:cubicBezTo>
                        <a:pt x="1695" y="87480"/>
                        <a:pt x="1830" y="87750"/>
                        <a:pt x="1965" y="88021"/>
                      </a:cubicBezTo>
                      <a:cubicBezTo>
                        <a:pt x="2101" y="88291"/>
                        <a:pt x="2507" y="88697"/>
                        <a:pt x="2777" y="88832"/>
                      </a:cubicBezTo>
                      <a:cubicBezTo>
                        <a:pt x="3048" y="89103"/>
                        <a:pt x="3454" y="89103"/>
                        <a:pt x="3859" y="89238"/>
                      </a:cubicBezTo>
                      <a:cubicBezTo>
                        <a:pt x="4400" y="89373"/>
                        <a:pt x="4535" y="89779"/>
                        <a:pt x="4941" y="90185"/>
                      </a:cubicBezTo>
                      <a:cubicBezTo>
                        <a:pt x="5482" y="90726"/>
                        <a:pt x="6294" y="90996"/>
                        <a:pt x="7105" y="91267"/>
                      </a:cubicBezTo>
                      <a:cubicBezTo>
                        <a:pt x="7647" y="91537"/>
                        <a:pt x="8188" y="91537"/>
                        <a:pt x="8864" y="91402"/>
                      </a:cubicBezTo>
                      <a:cubicBezTo>
                        <a:pt x="9405" y="92214"/>
                        <a:pt x="10352" y="92214"/>
                        <a:pt x="11164" y="92214"/>
                      </a:cubicBezTo>
                      <a:cubicBezTo>
                        <a:pt x="11840" y="92214"/>
                        <a:pt x="12381" y="92755"/>
                        <a:pt x="13057" y="92890"/>
                      </a:cubicBezTo>
                      <a:cubicBezTo>
                        <a:pt x="13734" y="93025"/>
                        <a:pt x="14139" y="92890"/>
                        <a:pt x="14815" y="92755"/>
                      </a:cubicBezTo>
                      <a:cubicBezTo>
                        <a:pt x="14951" y="92755"/>
                        <a:pt x="14951" y="92620"/>
                        <a:pt x="15086" y="92620"/>
                      </a:cubicBezTo>
                      <a:cubicBezTo>
                        <a:pt x="15221" y="92620"/>
                        <a:pt x="15627" y="92755"/>
                        <a:pt x="15762" y="92755"/>
                      </a:cubicBezTo>
                      <a:cubicBezTo>
                        <a:pt x="16304" y="92755"/>
                        <a:pt x="16844" y="92484"/>
                        <a:pt x="17250" y="92214"/>
                      </a:cubicBezTo>
                      <a:cubicBezTo>
                        <a:pt x="17656" y="91943"/>
                        <a:pt x="18062" y="91673"/>
                        <a:pt x="18467" y="91267"/>
                      </a:cubicBezTo>
                      <a:cubicBezTo>
                        <a:pt x="19279" y="91673"/>
                        <a:pt x="20361" y="91132"/>
                        <a:pt x="21037" y="90726"/>
                      </a:cubicBezTo>
                      <a:cubicBezTo>
                        <a:pt x="21308" y="90590"/>
                        <a:pt x="21443" y="90320"/>
                        <a:pt x="21714" y="90185"/>
                      </a:cubicBezTo>
                      <a:cubicBezTo>
                        <a:pt x="21849" y="90050"/>
                        <a:pt x="21849" y="89779"/>
                        <a:pt x="21984" y="89779"/>
                      </a:cubicBezTo>
                      <a:cubicBezTo>
                        <a:pt x="22255" y="89509"/>
                        <a:pt x="23067" y="89373"/>
                        <a:pt x="23472" y="89103"/>
                      </a:cubicBezTo>
                      <a:cubicBezTo>
                        <a:pt x="23878" y="88832"/>
                        <a:pt x="24149" y="88697"/>
                        <a:pt x="24419" y="88156"/>
                      </a:cubicBezTo>
                      <a:cubicBezTo>
                        <a:pt x="24554" y="88021"/>
                        <a:pt x="24554" y="87750"/>
                        <a:pt x="24554" y="87480"/>
                      </a:cubicBezTo>
                      <a:cubicBezTo>
                        <a:pt x="24690" y="87209"/>
                        <a:pt x="24960" y="87074"/>
                        <a:pt x="25230" y="86803"/>
                      </a:cubicBezTo>
                      <a:cubicBezTo>
                        <a:pt x="25772" y="86262"/>
                        <a:pt x="25501" y="85857"/>
                        <a:pt x="25230" y="85315"/>
                      </a:cubicBezTo>
                      <a:cubicBezTo>
                        <a:pt x="25772" y="84910"/>
                        <a:pt x="26042" y="84233"/>
                        <a:pt x="26177" y="83557"/>
                      </a:cubicBezTo>
                      <a:cubicBezTo>
                        <a:pt x="26042" y="82881"/>
                        <a:pt x="25772" y="82069"/>
                        <a:pt x="25772" y="81122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318" name="Graphic 2">
                  <a:extLst>
                    <a:ext uri="{FF2B5EF4-FFF2-40B4-BE49-F238E27FC236}">
                      <a16:creationId xmlns:a16="http://schemas.microsoft.com/office/drawing/2014/main" id="{329C24BA-A11A-24DE-B50B-0A4DA0C0B959}"/>
                    </a:ext>
                  </a:extLst>
                </p:cNvPr>
                <p:cNvGrpSpPr/>
                <p:nvPr/>
              </p:nvGrpSpPr>
              <p:grpSpPr>
                <a:xfrm>
                  <a:off x="7980591" y="5104910"/>
                  <a:ext cx="22387" cy="90180"/>
                  <a:chOff x="7980591" y="5104910"/>
                  <a:chExt cx="22387" cy="90180"/>
                </a:xfrm>
                <a:solidFill>
                  <a:srgbClr val="85B126"/>
                </a:solidFill>
              </p:grpSpPr>
              <p:sp>
                <p:nvSpPr>
                  <p:cNvPr id="384" name="Freeform: Shape 6222">
                    <a:extLst>
                      <a:ext uri="{FF2B5EF4-FFF2-40B4-BE49-F238E27FC236}">
                        <a16:creationId xmlns:a16="http://schemas.microsoft.com/office/drawing/2014/main" id="{F35A0BBB-7073-C44E-565F-2046ADD0A1AF}"/>
                      </a:ext>
                    </a:extLst>
                  </p:cNvPr>
                  <p:cNvSpPr/>
                  <p:nvPr/>
                </p:nvSpPr>
                <p:spPr>
                  <a:xfrm>
                    <a:off x="7980591" y="5104910"/>
                    <a:ext cx="22387" cy="90180"/>
                  </a:xfrm>
                  <a:custGeom>
                    <a:avLst/>
                    <a:gdLst>
                      <a:gd name="connsiteX0" fmla="*/ 21981 w 22387"/>
                      <a:gd name="connsiteY0" fmla="*/ 78282 h 90180"/>
                      <a:gd name="connsiteX1" fmla="*/ 21576 w 22387"/>
                      <a:gd name="connsiteY1" fmla="*/ 77064 h 90180"/>
                      <a:gd name="connsiteX2" fmla="*/ 21440 w 22387"/>
                      <a:gd name="connsiteY2" fmla="*/ 75712 h 90180"/>
                      <a:gd name="connsiteX3" fmla="*/ 21170 w 22387"/>
                      <a:gd name="connsiteY3" fmla="*/ 74765 h 90180"/>
                      <a:gd name="connsiteX4" fmla="*/ 21170 w 22387"/>
                      <a:gd name="connsiteY4" fmla="*/ 73412 h 90180"/>
                      <a:gd name="connsiteX5" fmla="*/ 21035 w 22387"/>
                      <a:gd name="connsiteY5" fmla="*/ 71924 h 90180"/>
                      <a:gd name="connsiteX6" fmla="*/ 21440 w 22387"/>
                      <a:gd name="connsiteY6" fmla="*/ 69219 h 90180"/>
                      <a:gd name="connsiteX7" fmla="*/ 20899 w 22387"/>
                      <a:gd name="connsiteY7" fmla="*/ 67325 h 90180"/>
                      <a:gd name="connsiteX8" fmla="*/ 20493 w 22387"/>
                      <a:gd name="connsiteY8" fmla="*/ 65838 h 90180"/>
                      <a:gd name="connsiteX9" fmla="*/ 20629 w 22387"/>
                      <a:gd name="connsiteY9" fmla="*/ 64485 h 90180"/>
                      <a:gd name="connsiteX10" fmla="*/ 20629 w 22387"/>
                      <a:gd name="connsiteY10" fmla="*/ 64485 h 90180"/>
                      <a:gd name="connsiteX11" fmla="*/ 20764 w 22387"/>
                      <a:gd name="connsiteY11" fmla="*/ 64215 h 90180"/>
                      <a:gd name="connsiteX12" fmla="*/ 20899 w 22387"/>
                      <a:gd name="connsiteY12" fmla="*/ 61915 h 90180"/>
                      <a:gd name="connsiteX13" fmla="*/ 20088 w 22387"/>
                      <a:gd name="connsiteY13" fmla="*/ 59886 h 90180"/>
                      <a:gd name="connsiteX14" fmla="*/ 19547 w 22387"/>
                      <a:gd name="connsiteY14" fmla="*/ 57722 h 90180"/>
                      <a:gd name="connsiteX15" fmla="*/ 18735 w 22387"/>
                      <a:gd name="connsiteY15" fmla="*/ 56640 h 90180"/>
                      <a:gd name="connsiteX16" fmla="*/ 18870 w 22387"/>
                      <a:gd name="connsiteY16" fmla="*/ 55422 h 90180"/>
                      <a:gd name="connsiteX17" fmla="*/ 18330 w 22387"/>
                      <a:gd name="connsiteY17" fmla="*/ 53394 h 90180"/>
                      <a:gd name="connsiteX18" fmla="*/ 18330 w 22387"/>
                      <a:gd name="connsiteY18" fmla="*/ 50418 h 90180"/>
                      <a:gd name="connsiteX19" fmla="*/ 17788 w 22387"/>
                      <a:gd name="connsiteY19" fmla="*/ 49201 h 90180"/>
                      <a:gd name="connsiteX20" fmla="*/ 17653 w 22387"/>
                      <a:gd name="connsiteY20" fmla="*/ 47983 h 90180"/>
                      <a:gd name="connsiteX21" fmla="*/ 17788 w 22387"/>
                      <a:gd name="connsiteY21" fmla="*/ 47577 h 90180"/>
                      <a:gd name="connsiteX22" fmla="*/ 17788 w 22387"/>
                      <a:gd name="connsiteY22" fmla="*/ 44602 h 90180"/>
                      <a:gd name="connsiteX23" fmla="*/ 17518 w 22387"/>
                      <a:gd name="connsiteY23" fmla="*/ 43790 h 90180"/>
                      <a:gd name="connsiteX24" fmla="*/ 17383 w 22387"/>
                      <a:gd name="connsiteY24" fmla="*/ 42437 h 90180"/>
                      <a:gd name="connsiteX25" fmla="*/ 16977 w 22387"/>
                      <a:gd name="connsiteY25" fmla="*/ 40950 h 90180"/>
                      <a:gd name="connsiteX26" fmla="*/ 17112 w 22387"/>
                      <a:gd name="connsiteY26" fmla="*/ 39732 h 90180"/>
                      <a:gd name="connsiteX27" fmla="*/ 16841 w 22387"/>
                      <a:gd name="connsiteY27" fmla="*/ 38380 h 90180"/>
                      <a:gd name="connsiteX28" fmla="*/ 16436 w 22387"/>
                      <a:gd name="connsiteY28" fmla="*/ 36892 h 90180"/>
                      <a:gd name="connsiteX29" fmla="*/ 16841 w 22387"/>
                      <a:gd name="connsiteY29" fmla="*/ 35133 h 90180"/>
                      <a:gd name="connsiteX30" fmla="*/ 16300 w 22387"/>
                      <a:gd name="connsiteY30" fmla="*/ 32969 h 90180"/>
                      <a:gd name="connsiteX31" fmla="*/ 15895 w 22387"/>
                      <a:gd name="connsiteY31" fmla="*/ 32157 h 90180"/>
                      <a:gd name="connsiteX32" fmla="*/ 15760 w 22387"/>
                      <a:gd name="connsiteY32" fmla="*/ 30534 h 90180"/>
                      <a:gd name="connsiteX33" fmla="*/ 15760 w 22387"/>
                      <a:gd name="connsiteY33" fmla="*/ 29317 h 90180"/>
                      <a:gd name="connsiteX34" fmla="*/ 15354 w 22387"/>
                      <a:gd name="connsiteY34" fmla="*/ 28100 h 90180"/>
                      <a:gd name="connsiteX35" fmla="*/ 15083 w 22387"/>
                      <a:gd name="connsiteY35" fmla="*/ 26341 h 90180"/>
                      <a:gd name="connsiteX36" fmla="*/ 15083 w 22387"/>
                      <a:gd name="connsiteY36" fmla="*/ 26071 h 90180"/>
                      <a:gd name="connsiteX37" fmla="*/ 14813 w 22387"/>
                      <a:gd name="connsiteY37" fmla="*/ 24448 h 90180"/>
                      <a:gd name="connsiteX38" fmla="*/ 14677 w 22387"/>
                      <a:gd name="connsiteY38" fmla="*/ 21201 h 90180"/>
                      <a:gd name="connsiteX39" fmla="*/ 14542 w 22387"/>
                      <a:gd name="connsiteY39" fmla="*/ 19172 h 90180"/>
                      <a:gd name="connsiteX40" fmla="*/ 14407 w 22387"/>
                      <a:gd name="connsiteY40" fmla="*/ 17820 h 90180"/>
                      <a:gd name="connsiteX41" fmla="*/ 13866 w 22387"/>
                      <a:gd name="connsiteY41" fmla="*/ 16602 h 90180"/>
                      <a:gd name="connsiteX42" fmla="*/ 13730 w 22387"/>
                      <a:gd name="connsiteY42" fmla="*/ 15250 h 90180"/>
                      <a:gd name="connsiteX43" fmla="*/ 13866 w 22387"/>
                      <a:gd name="connsiteY43" fmla="*/ 13897 h 90180"/>
                      <a:gd name="connsiteX44" fmla="*/ 13460 w 22387"/>
                      <a:gd name="connsiteY44" fmla="*/ 11598 h 90180"/>
                      <a:gd name="connsiteX45" fmla="*/ 13595 w 22387"/>
                      <a:gd name="connsiteY45" fmla="*/ 9569 h 90180"/>
                      <a:gd name="connsiteX46" fmla="*/ 13054 w 22387"/>
                      <a:gd name="connsiteY46" fmla="*/ 7946 h 90180"/>
                      <a:gd name="connsiteX47" fmla="*/ 13325 w 22387"/>
                      <a:gd name="connsiteY47" fmla="*/ 6729 h 90180"/>
                      <a:gd name="connsiteX48" fmla="*/ 13190 w 22387"/>
                      <a:gd name="connsiteY48" fmla="*/ 4564 h 90180"/>
                      <a:gd name="connsiteX49" fmla="*/ 12378 w 22387"/>
                      <a:gd name="connsiteY49" fmla="*/ 2806 h 90180"/>
                      <a:gd name="connsiteX50" fmla="*/ 11566 w 22387"/>
                      <a:gd name="connsiteY50" fmla="*/ 642 h 90180"/>
                      <a:gd name="connsiteX51" fmla="*/ 11160 w 22387"/>
                      <a:gd name="connsiteY51" fmla="*/ 236 h 90180"/>
                      <a:gd name="connsiteX52" fmla="*/ 9131 w 22387"/>
                      <a:gd name="connsiteY52" fmla="*/ 506 h 90180"/>
                      <a:gd name="connsiteX53" fmla="*/ 7914 w 22387"/>
                      <a:gd name="connsiteY53" fmla="*/ 3347 h 90180"/>
                      <a:gd name="connsiteX54" fmla="*/ 7644 w 22387"/>
                      <a:gd name="connsiteY54" fmla="*/ 4429 h 90180"/>
                      <a:gd name="connsiteX55" fmla="*/ 8050 w 22387"/>
                      <a:gd name="connsiteY55" fmla="*/ 5105 h 90180"/>
                      <a:gd name="connsiteX56" fmla="*/ 7914 w 22387"/>
                      <a:gd name="connsiteY56" fmla="*/ 6322 h 90180"/>
                      <a:gd name="connsiteX57" fmla="*/ 8185 w 22387"/>
                      <a:gd name="connsiteY57" fmla="*/ 6999 h 90180"/>
                      <a:gd name="connsiteX58" fmla="*/ 8591 w 22387"/>
                      <a:gd name="connsiteY58" fmla="*/ 7134 h 90180"/>
                      <a:gd name="connsiteX59" fmla="*/ 8591 w 22387"/>
                      <a:gd name="connsiteY59" fmla="*/ 7134 h 90180"/>
                      <a:gd name="connsiteX60" fmla="*/ 8591 w 22387"/>
                      <a:gd name="connsiteY60" fmla="*/ 7540 h 90180"/>
                      <a:gd name="connsiteX61" fmla="*/ 8455 w 22387"/>
                      <a:gd name="connsiteY61" fmla="*/ 8081 h 90180"/>
                      <a:gd name="connsiteX62" fmla="*/ 8320 w 22387"/>
                      <a:gd name="connsiteY62" fmla="*/ 9028 h 90180"/>
                      <a:gd name="connsiteX63" fmla="*/ 9131 w 22387"/>
                      <a:gd name="connsiteY63" fmla="*/ 10245 h 90180"/>
                      <a:gd name="connsiteX64" fmla="*/ 8996 w 22387"/>
                      <a:gd name="connsiteY64" fmla="*/ 10651 h 90180"/>
                      <a:gd name="connsiteX65" fmla="*/ 8591 w 22387"/>
                      <a:gd name="connsiteY65" fmla="*/ 10786 h 90180"/>
                      <a:gd name="connsiteX66" fmla="*/ 7779 w 22387"/>
                      <a:gd name="connsiteY66" fmla="*/ 11598 h 90180"/>
                      <a:gd name="connsiteX67" fmla="*/ 7914 w 22387"/>
                      <a:gd name="connsiteY67" fmla="*/ 13085 h 90180"/>
                      <a:gd name="connsiteX68" fmla="*/ 7238 w 22387"/>
                      <a:gd name="connsiteY68" fmla="*/ 14168 h 90180"/>
                      <a:gd name="connsiteX69" fmla="*/ 7779 w 22387"/>
                      <a:gd name="connsiteY69" fmla="*/ 15655 h 90180"/>
                      <a:gd name="connsiteX70" fmla="*/ 7373 w 22387"/>
                      <a:gd name="connsiteY70" fmla="*/ 16873 h 90180"/>
                      <a:gd name="connsiteX71" fmla="*/ 7644 w 22387"/>
                      <a:gd name="connsiteY71" fmla="*/ 17820 h 90180"/>
                      <a:gd name="connsiteX72" fmla="*/ 8050 w 22387"/>
                      <a:gd name="connsiteY72" fmla="*/ 18091 h 90180"/>
                      <a:gd name="connsiteX73" fmla="*/ 7914 w 22387"/>
                      <a:gd name="connsiteY73" fmla="*/ 18496 h 90180"/>
                      <a:gd name="connsiteX74" fmla="*/ 7914 w 22387"/>
                      <a:gd name="connsiteY74" fmla="*/ 19037 h 90180"/>
                      <a:gd name="connsiteX75" fmla="*/ 7779 w 22387"/>
                      <a:gd name="connsiteY75" fmla="*/ 19714 h 90180"/>
                      <a:gd name="connsiteX76" fmla="*/ 8185 w 22387"/>
                      <a:gd name="connsiteY76" fmla="*/ 21742 h 90180"/>
                      <a:gd name="connsiteX77" fmla="*/ 7779 w 22387"/>
                      <a:gd name="connsiteY77" fmla="*/ 22419 h 90180"/>
                      <a:gd name="connsiteX78" fmla="*/ 8050 w 22387"/>
                      <a:gd name="connsiteY78" fmla="*/ 23636 h 90180"/>
                      <a:gd name="connsiteX79" fmla="*/ 7103 w 22387"/>
                      <a:gd name="connsiteY79" fmla="*/ 24583 h 90180"/>
                      <a:gd name="connsiteX80" fmla="*/ 6967 w 22387"/>
                      <a:gd name="connsiteY80" fmla="*/ 25259 h 90180"/>
                      <a:gd name="connsiteX81" fmla="*/ 5209 w 22387"/>
                      <a:gd name="connsiteY81" fmla="*/ 26071 h 90180"/>
                      <a:gd name="connsiteX82" fmla="*/ 5615 w 22387"/>
                      <a:gd name="connsiteY82" fmla="*/ 28370 h 90180"/>
                      <a:gd name="connsiteX83" fmla="*/ 5480 w 22387"/>
                      <a:gd name="connsiteY83" fmla="*/ 28776 h 90180"/>
                      <a:gd name="connsiteX84" fmla="*/ 5615 w 22387"/>
                      <a:gd name="connsiteY84" fmla="*/ 29858 h 90180"/>
                      <a:gd name="connsiteX85" fmla="*/ 6021 w 22387"/>
                      <a:gd name="connsiteY85" fmla="*/ 30129 h 90180"/>
                      <a:gd name="connsiteX86" fmla="*/ 6561 w 22387"/>
                      <a:gd name="connsiteY86" fmla="*/ 30534 h 90180"/>
                      <a:gd name="connsiteX87" fmla="*/ 6697 w 22387"/>
                      <a:gd name="connsiteY87" fmla="*/ 30940 h 90180"/>
                      <a:gd name="connsiteX88" fmla="*/ 7238 w 22387"/>
                      <a:gd name="connsiteY88" fmla="*/ 34051 h 90180"/>
                      <a:gd name="connsiteX89" fmla="*/ 7508 w 22387"/>
                      <a:gd name="connsiteY89" fmla="*/ 35133 h 90180"/>
                      <a:gd name="connsiteX90" fmla="*/ 6967 w 22387"/>
                      <a:gd name="connsiteY90" fmla="*/ 35945 h 90180"/>
                      <a:gd name="connsiteX91" fmla="*/ 6832 w 22387"/>
                      <a:gd name="connsiteY91" fmla="*/ 36486 h 90180"/>
                      <a:gd name="connsiteX92" fmla="*/ 5209 w 22387"/>
                      <a:gd name="connsiteY92" fmla="*/ 37433 h 90180"/>
                      <a:gd name="connsiteX93" fmla="*/ 5480 w 22387"/>
                      <a:gd name="connsiteY93" fmla="*/ 39056 h 90180"/>
                      <a:gd name="connsiteX94" fmla="*/ 5209 w 22387"/>
                      <a:gd name="connsiteY94" fmla="*/ 39597 h 90180"/>
                      <a:gd name="connsiteX95" fmla="*/ 5209 w 22387"/>
                      <a:gd name="connsiteY95" fmla="*/ 40273 h 90180"/>
                      <a:gd name="connsiteX96" fmla="*/ 4803 w 22387"/>
                      <a:gd name="connsiteY96" fmla="*/ 40814 h 90180"/>
                      <a:gd name="connsiteX97" fmla="*/ 4938 w 22387"/>
                      <a:gd name="connsiteY97" fmla="*/ 42302 h 90180"/>
                      <a:gd name="connsiteX98" fmla="*/ 5885 w 22387"/>
                      <a:gd name="connsiteY98" fmla="*/ 42708 h 90180"/>
                      <a:gd name="connsiteX99" fmla="*/ 5750 w 22387"/>
                      <a:gd name="connsiteY99" fmla="*/ 43249 h 90180"/>
                      <a:gd name="connsiteX100" fmla="*/ 6021 w 22387"/>
                      <a:gd name="connsiteY100" fmla="*/ 44196 h 90180"/>
                      <a:gd name="connsiteX101" fmla="*/ 5615 w 22387"/>
                      <a:gd name="connsiteY101" fmla="*/ 44872 h 90180"/>
                      <a:gd name="connsiteX102" fmla="*/ 5750 w 22387"/>
                      <a:gd name="connsiteY102" fmla="*/ 45549 h 90180"/>
                      <a:gd name="connsiteX103" fmla="*/ 4533 w 22387"/>
                      <a:gd name="connsiteY103" fmla="*/ 47036 h 90180"/>
                      <a:gd name="connsiteX104" fmla="*/ 4668 w 22387"/>
                      <a:gd name="connsiteY104" fmla="*/ 47848 h 90180"/>
                      <a:gd name="connsiteX105" fmla="*/ 4397 w 22387"/>
                      <a:gd name="connsiteY105" fmla="*/ 48389 h 90180"/>
                      <a:gd name="connsiteX106" fmla="*/ 4533 w 22387"/>
                      <a:gd name="connsiteY106" fmla="*/ 49471 h 90180"/>
                      <a:gd name="connsiteX107" fmla="*/ 2639 w 22387"/>
                      <a:gd name="connsiteY107" fmla="*/ 50418 h 90180"/>
                      <a:gd name="connsiteX108" fmla="*/ 3586 w 22387"/>
                      <a:gd name="connsiteY108" fmla="*/ 51906 h 90180"/>
                      <a:gd name="connsiteX109" fmla="*/ 3180 w 22387"/>
                      <a:gd name="connsiteY109" fmla="*/ 52988 h 90180"/>
                      <a:gd name="connsiteX110" fmla="*/ 3586 w 22387"/>
                      <a:gd name="connsiteY110" fmla="*/ 53529 h 90180"/>
                      <a:gd name="connsiteX111" fmla="*/ 3856 w 22387"/>
                      <a:gd name="connsiteY111" fmla="*/ 53799 h 90180"/>
                      <a:gd name="connsiteX112" fmla="*/ 3991 w 22387"/>
                      <a:gd name="connsiteY112" fmla="*/ 54205 h 90180"/>
                      <a:gd name="connsiteX113" fmla="*/ 5480 w 22387"/>
                      <a:gd name="connsiteY113" fmla="*/ 54746 h 90180"/>
                      <a:gd name="connsiteX114" fmla="*/ 5885 w 22387"/>
                      <a:gd name="connsiteY114" fmla="*/ 54476 h 90180"/>
                      <a:gd name="connsiteX115" fmla="*/ 7238 w 22387"/>
                      <a:gd name="connsiteY115" fmla="*/ 55693 h 90180"/>
                      <a:gd name="connsiteX116" fmla="*/ 8591 w 22387"/>
                      <a:gd name="connsiteY116" fmla="*/ 54746 h 90180"/>
                      <a:gd name="connsiteX117" fmla="*/ 8996 w 22387"/>
                      <a:gd name="connsiteY117" fmla="*/ 55017 h 90180"/>
                      <a:gd name="connsiteX118" fmla="*/ 8726 w 22387"/>
                      <a:gd name="connsiteY118" fmla="*/ 55828 h 90180"/>
                      <a:gd name="connsiteX119" fmla="*/ 8185 w 22387"/>
                      <a:gd name="connsiteY119" fmla="*/ 56640 h 90180"/>
                      <a:gd name="connsiteX120" fmla="*/ 7644 w 22387"/>
                      <a:gd name="connsiteY120" fmla="*/ 56234 h 90180"/>
                      <a:gd name="connsiteX121" fmla="*/ 6561 w 22387"/>
                      <a:gd name="connsiteY121" fmla="*/ 56234 h 90180"/>
                      <a:gd name="connsiteX122" fmla="*/ 4262 w 22387"/>
                      <a:gd name="connsiteY122" fmla="*/ 56234 h 90180"/>
                      <a:gd name="connsiteX123" fmla="*/ 4533 w 22387"/>
                      <a:gd name="connsiteY123" fmla="*/ 57992 h 90180"/>
                      <a:gd name="connsiteX124" fmla="*/ 4533 w 22387"/>
                      <a:gd name="connsiteY124" fmla="*/ 61104 h 90180"/>
                      <a:gd name="connsiteX125" fmla="*/ 4668 w 22387"/>
                      <a:gd name="connsiteY125" fmla="*/ 62321 h 90180"/>
                      <a:gd name="connsiteX126" fmla="*/ 3856 w 22387"/>
                      <a:gd name="connsiteY126" fmla="*/ 63403 h 90180"/>
                      <a:gd name="connsiteX127" fmla="*/ 3991 w 22387"/>
                      <a:gd name="connsiteY127" fmla="*/ 64215 h 90180"/>
                      <a:gd name="connsiteX128" fmla="*/ 3451 w 22387"/>
                      <a:gd name="connsiteY128" fmla="*/ 64621 h 90180"/>
                      <a:gd name="connsiteX129" fmla="*/ 1692 w 22387"/>
                      <a:gd name="connsiteY129" fmla="*/ 64755 h 90180"/>
                      <a:gd name="connsiteX130" fmla="*/ 1692 w 22387"/>
                      <a:gd name="connsiteY130" fmla="*/ 66108 h 90180"/>
                      <a:gd name="connsiteX131" fmla="*/ 1422 w 22387"/>
                      <a:gd name="connsiteY131" fmla="*/ 66649 h 90180"/>
                      <a:gd name="connsiteX132" fmla="*/ 1422 w 22387"/>
                      <a:gd name="connsiteY132" fmla="*/ 67461 h 90180"/>
                      <a:gd name="connsiteX133" fmla="*/ 1016 w 22387"/>
                      <a:gd name="connsiteY133" fmla="*/ 68543 h 90180"/>
                      <a:gd name="connsiteX134" fmla="*/ 745 w 22387"/>
                      <a:gd name="connsiteY134" fmla="*/ 70978 h 90180"/>
                      <a:gd name="connsiteX135" fmla="*/ 881 w 22387"/>
                      <a:gd name="connsiteY135" fmla="*/ 72601 h 90180"/>
                      <a:gd name="connsiteX136" fmla="*/ 1963 w 22387"/>
                      <a:gd name="connsiteY136" fmla="*/ 73277 h 90180"/>
                      <a:gd name="connsiteX137" fmla="*/ 3045 w 22387"/>
                      <a:gd name="connsiteY137" fmla="*/ 73007 h 90180"/>
                      <a:gd name="connsiteX138" fmla="*/ 3991 w 22387"/>
                      <a:gd name="connsiteY138" fmla="*/ 73683 h 90180"/>
                      <a:gd name="connsiteX139" fmla="*/ 5209 w 22387"/>
                      <a:gd name="connsiteY139" fmla="*/ 73547 h 90180"/>
                      <a:gd name="connsiteX140" fmla="*/ 5885 w 22387"/>
                      <a:gd name="connsiteY140" fmla="*/ 74494 h 90180"/>
                      <a:gd name="connsiteX141" fmla="*/ 5750 w 22387"/>
                      <a:gd name="connsiteY141" fmla="*/ 75036 h 90180"/>
                      <a:gd name="connsiteX142" fmla="*/ 4668 w 22387"/>
                      <a:gd name="connsiteY142" fmla="*/ 75577 h 90180"/>
                      <a:gd name="connsiteX143" fmla="*/ 5209 w 22387"/>
                      <a:gd name="connsiteY143" fmla="*/ 77470 h 90180"/>
                      <a:gd name="connsiteX144" fmla="*/ 5750 w 22387"/>
                      <a:gd name="connsiteY144" fmla="*/ 79093 h 90180"/>
                      <a:gd name="connsiteX145" fmla="*/ 5074 w 22387"/>
                      <a:gd name="connsiteY145" fmla="*/ 79634 h 90180"/>
                      <a:gd name="connsiteX146" fmla="*/ 3586 w 22387"/>
                      <a:gd name="connsiteY146" fmla="*/ 80581 h 90180"/>
                      <a:gd name="connsiteX147" fmla="*/ 4262 w 22387"/>
                      <a:gd name="connsiteY147" fmla="*/ 82475 h 90180"/>
                      <a:gd name="connsiteX148" fmla="*/ 6021 w 22387"/>
                      <a:gd name="connsiteY148" fmla="*/ 84233 h 90180"/>
                      <a:gd name="connsiteX149" fmla="*/ 6021 w 22387"/>
                      <a:gd name="connsiteY149" fmla="*/ 84774 h 90180"/>
                      <a:gd name="connsiteX150" fmla="*/ 6967 w 22387"/>
                      <a:gd name="connsiteY150" fmla="*/ 85721 h 90180"/>
                      <a:gd name="connsiteX151" fmla="*/ 8861 w 22387"/>
                      <a:gd name="connsiteY151" fmla="*/ 84369 h 90180"/>
                      <a:gd name="connsiteX152" fmla="*/ 9673 w 22387"/>
                      <a:gd name="connsiteY152" fmla="*/ 84504 h 90180"/>
                      <a:gd name="connsiteX153" fmla="*/ 10078 w 22387"/>
                      <a:gd name="connsiteY153" fmla="*/ 85721 h 90180"/>
                      <a:gd name="connsiteX154" fmla="*/ 8455 w 22387"/>
                      <a:gd name="connsiteY154" fmla="*/ 87209 h 90180"/>
                      <a:gd name="connsiteX155" fmla="*/ 9673 w 22387"/>
                      <a:gd name="connsiteY155" fmla="*/ 88426 h 90180"/>
                      <a:gd name="connsiteX156" fmla="*/ 9943 w 22387"/>
                      <a:gd name="connsiteY156" fmla="*/ 89509 h 90180"/>
                      <a:gd name="connsiteX157" fmla="*/ 11972 w 22387"/>
                      <a:gd name="connsiteY157" fmla="*/ 90049 h 90180"/>
                      <a:gd name="connsiteX158" fmla="*/ 13325 w 22387"/>
                      <a:gd name="connsiteY158" fmla="*/ 88562 h 90180"/>
                      <a:gd name="connsiteX159" fmla="*/ 13190 w 22387"/>
                      <a:gd name="connsiteY159" fmla="*/ 87615 h 90180"/>
                      <a:gd name="connsiteX160" fmla="*/ 13460 w 22387"/>
                      <a:gd name="connsiteY160" fmla="*/ 87479 h 90180"/>
                      <a:gd name="connsiteX161" fmla="*/ 13866 w 22387"/>
                      <a:gd name="connsiteY161" fmla="*/ 87074 h 90180"/>
                      <a:gd name="connsiteX162" fmla="*/ 14813 w 22387"/>
                      <a:gd name="connsiteY162" fmla="*/ 87344 h 90180"/>
                      <a:gd name="connsiteX163" fmla="*/ 15354 w 22387"/>
                      <a:gd name="connsiteY163" fmla="*/ 86803 h 90180"/>
                      <a:gd name="connsiteX164" fmla="*/ 15354 w 22387"/>
                      <a:gd name="connsiteY164" fmla="*/ 86803 h 90180"/>
                      <a:gd name="connsiteX165" fmla="*/ 16706 w 22387"/>
                      <a:gd name="connsiteY165" fmla="*/ 86939 h 90180"/>
                      <a:gd name="connsiteX166" fmla="*/ 17923 w 22387"/>
                      <a:gd name="connsiteY166" fmla="*/ 84774 h 90180"/>
                      <a:gd name="connsiteX167" fmla="*/ 17923 w 22387"/>
                      <a:gd name="connsiteY167" fmla="*/ 84774 h 90180"/>
                      <a:gd name="connsiteX168" fmla="*/ 18330 w 22387"/>
                      <a:gd name="connsiteY168" fmla="*/ 84639 h 90180"/>
                      <a:gd name="connsiteX169" fmla="*/ 18735 w 22387"/>
                      <a:gd name="connsiteY169" fmla="*/ 83963 h 90180"/>
                      <a:gd name="connsiteX170" fmla="*/ 19547 w 22387"/>
                      <a:gd name="connsiteY170" fmla="*/ 84233 h 90180"/>
                      <a:gd name="connsiteX171" fmla="*/ 20629 w 22387"/>
                      <a:gd name="connsiteY171" fmla="*/ 83422 h 90180"/>
                      <a:gd name="connsiteX172" fmla="*/ 20493 w 22387"/>
                      <a:gd name="connsiteY172" fmla="*/ 81799 h 90180"/>
                      <a:gd name="connsiteX173" fmla="*/ 20629 w 22387"/>
                      <a:gd name="connsiteY173" fmla="*/ 81663 h 90180"/>
                      <a:gd name="connsiteX174" fmla="*/ 20899 w 22387"/>
                      <a:gd name="connsiteY174" fmla="*/ 81257 h 90180"/>
                      <a:gd name="connsiteX175" fmla="*/ 21035 w 22387"/>
                      <a:gd name="connsiteY175" fmla="*/ 81393 h 90180"/>
                      <a:gd name="connsiteX176" fmla="*/ 21305 w 22387"/>
                      <a:gd name="connsiteY176" fmla="*/ 81393 h 90180"/>
                      <a:gd name="connsiteX177" fmla="*/ 21440 w 22387"/>
                      <a:gd name="connsiteY177" fmla="*/ 82475 h 90180"/>
                      <a:gd name="connsiteX178" fmla="*/ 22387 w 22387"/>
                      <a:gd name="connsiteY178" fmla="*/ 83557 h 90180"/>
                      <a:gd name="connsiteX179" fmla="*/ 22252 w 22387"/>
                      <a:gd name="connsiteY179" fmla="*/ 81528 h 90180"/>
                      <a:gd name="connsiteX180" fmla="*/ 21981 w 22387"/>
                      <a:gd name="connsiteY180" fmla="*/ 78282 h 90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387" h="90180">
                        <a:moveTo>
                          <a:pt x="21981" y="78282"/>
                        </a:moveTo>
                        <a:cubicBezTo>
                          <a:pt x="21981" y="77876"/>
                          <a:pt x="21711" y="77470"/>
                          <a:pt x="21576" y="77064"/>
                        </a:cubicBezTo>
                        <a:cubicBezTo>
                          <a:pt x="21440" y="76523"/>
                          <a:pt x="21440" y="76253"/>
                          <a:pt x="21440" y="75712"/>
                        </a:cubicBezTo>
                        <a:cubicBezTo>
                          <a:pt x="21440" y="75306"/>
                          <a:pt x="21305" y="75036"/>
                          <a:pt x="21170" y="74765"/>
                        </a:cubicBezTo>
                        <a:cubicBezTo>
                          <a:pt x="21035" y="74224"/>
                          <a:pt x="21170" y="73818"/>
                          <a:pt x="21170" y="73412"/>
                        </a:cubicBezTo>
                        <a:cubicBezTo>
                          <a:pt x="21305" y="72871"/>
                          <a:pt x="21170" y="72466"/>
                          <a:pt x="21035" y="71924"/>
                        </a:cubicBezTo>
                        <a:cubicBezTo>
                          <a:pt x="20629" y="70842"/>
                          <a:pt x="21305" y="70166"/>
                          <a:pt x="21440" y="69219"/>
                        </a:cubicBezTo>
                        <a:cubicBezTo>
                          <a:pt x="21440" y="68543"/>
                          <a:pt x="21170" y="67867"/>
                          <a:pt x="20899" y="67325"/>
                        </a:cubicBezTo>
                        <a:cubicBezTo>
                          <a:pt x="20764" y="66920"/>
                          <a:pt x="20493" y="66379"/>
                          <a:pt x="20493" y="65838"/>
                        </a:cubicBezTo>
                        <a:cubicBezTo>
                          <a:pt x="20493" y="65297"/>
                          <a:pt x="20629" y="64891"/>
                          <a:pt x="20629" y="64485"/>
                        </a:cubicBezTo>
                        <a:lnTo>
                          <a:pt x="20629" y="64485"/>
                        </a:lnTo>
                        <a:cubicBezTo>
                          <a:pt x="20629" y="64350"/>
                          <a:pt x="20764" y="64350"/>
                          <a:pt x="20764" y="64215"/>
                        </a:cubicBezTo>
                        <a:cubicBezTo>
                          <a:pt x="21035" y="63538"/>
                          <a:pt x="21035" y="62591"/>
                          <a:pt x="20899" y="61915"/>
                        </a:cubicBezTo>
                        <a:cubicBezTo>
                          <a:pt x="20764" y="61239"/>
                          <a:pt x="20358" y="60562"/>
                          <a:pt x="20088" y="59886"/>
                        </a:cubicBezTo>
                        <a:cubicBezTo>
                          <a:pt x="19817" y="59075"/>
                          <a:pt x="20088" y="58398"/>
                          <a:pt x="19547" y="57722"/>
                        </a:cubicBezTo>
                        <a:cubicBezTo>
                          <a:pt x="19276" y="57452"/>
                          <a:pt x="18870" y="57045"/>
                          <a:pt x="18735" y="56640"/>
                        </a:cubicBezTo>
                        <a:cubicBezTo>
                          <a:pt x="18735" y="56234"/>
                          <a:pt x="18870" y="55828"/>
                          <a:pt x="18870" y="55422"/>
                        </a:cubicBezTo>
                        <a:cubicBezTo>
                          <a:pt x="18870" y="54611"/>
                          <a:pt x="18600" y="54070"/>
                          <a:pt x="18330" y="53394"/>
                        </a:cubicBezTo>
                        <a:cubicBezTo>
                          <a:pt x="17923" y="52447"/>
                          <a:pt x="18465" y="51500"/>
                          <a:pt x="18330" y="50418"/>
                        </a:cubicBezTo>
                        <a:cubicBezTo>
                          <a:pt x="18330" y="49877"/>
                          <a:pt x="17923" y="49606"/>
                          <a:pt x="17788" y="49201"/>
                        </a:cubicBezTo>
                        <a:cubicBezTo>
                          <a:pt x="17653" y="48795"/>
                          <a:pt x="17653" y="48389"/>
                          <a:pt x="17653" y="47983"/>
                        </a:cubicBezTo>
                        <a:cubicBezTo>
                          <a:pt x="17653" y="47848"/>
                          <a:pt x="17788" y="47713"/>
                          <a:pt x="17788" y="47577"/>
                        </a:cubicBezTo>
                        <a:cubicBezTo>
                          <a:pt x="17923" y="46631"/>
                          <a:pt x="18059" y="45549"/>
                          <a:pt x="17788" y="44602"/>
                        </a:cubicBezTo>
                        <a:cubicBezTo>
                          <a:pt x="17788" y="44331"/>
                          <a:pt x="17653" y="44061"/>
                          <a:pt x="17518" y="43790"/>
                        </a:cubicBezTo>
                        <a:cubicBezTo>
                          <a:pt x="17383" y="43384"/>
                          <a:pt x="17383" y="42979"/>
                          <a:pt x="17383" y="42437"/>
                        </a:cubicBezTo>
                        <a:cubicBezTo>
                          <a:pt x="17383" y="41896"/>
                          <a:pt x="16977" y="41490"/>
                          <a:pt x="16977" y="40950"/>
                        </a:cubicBezTo>
                        <a:cubicBezTo>
                          <a:pt x="16977" y="40544"/>
                          <a:pt x="17247" y="40138"/>
                          <a:pt x="17112" y="39732"/>
                        </a:cubicBezTo>
                        <a:cubicBezTo>
                          <a:pt x="17112" y="39191"/>
                          <a:pt x="16977" y="38920"/>
                          <a:pt x="16841" y="38380"/>
                        </a:cubicBezTo>
                        <a:cubicBezTo>
                          <a:pt x="16571" y="37839"/>
                          <a:pt x="16436" y="37568"/>
                          <a:pt x="16436" y="36892"/>
                        </a:cubicBezTo>
                        <a:cubicBezTo>
                          <a:pt x="16436" y="36216"/>
                          <a:pt x="16706" y="35674"/>
                          <a:pt x="16841" y="35133"/>
                        </a:cubicBezTo>
                        <a:cubicBezTo>
                          <a:pt x="16977" y="34457"/>
                          <a:pt x="16706" y="33646"/>
                          <a:pt x="16300" y="32969"/>
                        </a:cubicBezTo>
                        <a:cubicBezTo>
                          <a:pt x="16165" y="32699"/>
                          <a:pt x="16030" y="32428"/>
                          <a:pt x="15895" y="32157"/>
                        </a:cubicBezTo>
                        <a:cubicBezTo>
                          <a:pt x="15624" y="31481"/>
                          <a:pt x="15760" y="31211"/>
                          <a:pt x="15760" y="30534"/>
                        </a:cubicBezTo>
                        <a:cubicBezTo>
                          <a:pt x="15760" y="30129"/>
                          <a:pt x="15760" y="29723"/>
                          <a:pt x="15760" y="29317"/>
                        </a:cubicBezTo>
                        <a:cubicBezTo>
                          <a:pt x="15760" y="28776"/>
                          <a:pt x="15489" y="28506"/>
                          <a:pt x="15354" y="28100"/>
                        </a:cubicBezTo>
                        <a:cubicBezTo>
                          <a:pt x="15218" y="27559"/>
                          <a:pt x="15083" y="26882"/>
                          <a:pt x="15083" y="26341"/>
                        </a:cubicBezTo>
                        <a:cubicBezTo>
                          <a:pt x="15083" y="26206"/>
                          <a:pt x="15083" y="26206"/>
                          <a:pt x="15083" y="26071"/>
                        </a:cubicBezTo>
                        <a:cubicBezTo>
                          <a:pt x="15083" y="25530"/>
                          <a:pt x="14948" y="24989"/>
                          <a:pt x="14813" y="24448"/>
                        </a:cubicBezTo>
                        <a:cubicBezTo>
                          <a:pt x="14677" y="23366"/>
                          <a:pt x="14948" y="22284"/>
                          <a:pt x="14677" y="21201"/>
                        </a:cubicBezTo>
                        <a:cubicBezTo>
                          <a:pt x="14542" y="20525"/>
                          <a:pt x="14542" y="19849"/>
                          <a:pt x="14542" y="19172"/>
                        </a:cubicBezTo>
                        <a:cubicBezTo>
                          <a:pt x="14542" y="18767"/>
                          <a:pt x="14542" y="18361"/>
                          <a:pt x="14407" y="17820"/>
                        </a:cubicBezTo>
                        <a:cubicBezTo>
                          <a:pt x="14271" y="17414"/>
                          <a:pt x="13866" y="17144"/>
                          <a:pt x="13866" y="16602"/>
                        </a:cubicBezTo>
                        <a:cubicBezTo>
                          <a:pt x="13866" y="16332"/>
                          <a:pt x="13730" y="15791"/>
                          <a:pt x="13730" y="15250"/>
                        </a:cubicBezTo>
                        <a:cubicBezTo>
                          <a:pt x="13730" y="14844"/>
                          <a:pt x="13866" y="14303"/>
                          <a:pt x="13866" y="13897"/>
                        </a:cubicBezTo>
                        <a:cubicBezTo>
                          <a:pt x="13866" y="13085"/>
                          <a:pt x="13595" y="12409"/>
                          <a:pt x="13460" y="11598"/>
                        </a:cubicBezTo>
                        <a:cubicBezTo>
                          <a:pt x="13460" y="10922"/>
                          <a:pt x="13730" y="10110"/>
                          <a:pt x="13595" y="9569"/>
                        </a:cubicBezTo>
                        <a:cubicBezTo>
                          <a:pt x="13460" y="9028"/>
                          <a:pt x="13054" y="8622"/>
                          <a:pt x="13054" y="7946"/>
                        </a:cubicBezTo>
                        <a:cubicBezTo>
                          <a:pt x="13054" y="7540"/>
                          <a:pt x="13325" y="7134"/>
                          <a:pt x="13325" y="6729"/>
                        </a:cubicBezTo>
                        <a:cubicBezTo>
                          <a:pt x="13325" y="6052"/>
                          <a:pt x="13190" y="5241"/>
                          <a:pt x="13190" y="4564"/>
                        </a:cubicBezTo>
                        <a:cubicBezTo>
                          <a:pt x="13054" y="3888"/>
                          <a:pt x="12513" y="3482"/>
                          <a:pt x="12378" y="2806"/>
                        </a:cubicBezTo>
                        <a:cubicBezTo>
                          <a:pt x="12107" y="1859"/>
                          <a:pt x="12243" y="1047"/>
                          <a:pt x="11566" y="642"/>
                        </a:cubicBezTo>
                        <a:cubicBezTo>
                          <a:pt x="11566" y="371"/>
                          <a:pt x="11431" y="371"/>
                          <a:pt x="11160" y="236"/>
                        </a:cubicBezTo>
                        <a:cubicBezTo>
                          <a:pt x="10484" y="-170"/>
                          <a:pt x="9673" y="-34"/>
                          <a:pt x="9131" y="506"/>
                        </a:cubicBezTo>
                        <a:cubicBezTo>
                          <a:pt x="8455" y="1318"/>
                          <a:pt x="8185" y="2400"/>
                          <a:pt x="7914" y="3347"/>
                        </a:cubicBezTo>
                        <a:cubicBezTo>
                          <a:pt x="7779" y="3753"/>
                          <a:pt x="7779" y="4023"/>
                          <a:pt x="7644" y="4429"/>
                        </a:cubicBezTo>
                        <a:cubicBezTo>
                          <a:pt x="7779" y="4699"/>
                          <a:pt x="7914" y="4970"/>
                          <a:pt x="8050" y="5105"/>
                        </a:cubicBezTo>
                        <a:cubicBezTo>
                          <a:pt x="7779" y="5376"/>
                          <a:pt x="7914" y="6052"/>
                          <a:pt x="7914" y="6322"/>
                        </a:cubicBezTo>
                        <a:cubicBezTo>
                          <a:pt x="7914" y="6593"/>
                          <a:pt x="8050" y="6864"/>
                          <a:pt x="8185" y="6999"/>
                        </a:cubicBezTo>
                        <a:cubicBezTo>
                          <a:pt x="8320" y="6999"/>
                          <a:pt x="8455" y="7134"/>
                          <a:pt x="8591" y="7134"/>
                        </a:cubicBezTo>
                        <a:cubicBezTo>
                          <a:pt x="8591" y="7134"/>
                          <a:pt x="8591" y="7134"/>
                          <a:pt x="8591" y="7134"/>
                        </a:cubicBezTo>
                        <a:cubicBezTo>
                          <a:pt x="8591" y="7269"/>
                          <a:pt x="8591" y="7405"/>
                          <a:pt x="8591" y="7540"/>
                        </a:cubicBezTo>
                        <a:cubicBezTo>
                          <a:pt x="8591" y="7675"/>
                          <a:pt x="8455" y="7946"/>
                          <a:pt x="8455" y="8081"/>
                        </a:cubicBezTo>
                        <a:cubicBezTo>
                          <a:pt x="8320" y="8352"/>
                          <a:pt x="8320" y="8622"/>
                          <a:pt x="8320" y="9028"/>
                        </a:cubicBezTo>
                        <a:cubicBezTo>
                          <a:pt x="8320" y="9434"/>
                          <a:pt x="8726" y="10110"/>
                          <a:pt x="9131" y="10245"/>
                        </a:cubicBezTo>
                        <a:cubicBezTo>
                          <a:pt x="9131" y="10381"/>
                          <a:pt x="9131" y="10516"/>
                          <a:pt x="8996" y="10651"/>
                        </a:cubicBezTo>
                        <a:cubicBezTo>
                          <a:pt x="8861" y="10786"/>
                          <a:pt x="8726" y="10786"/>
                          <a:pt x="8591" y="10786"/>
                        </a:cubicBezTo>
                        <a:cubicBezTo>
                          <a:pt x="8320" y="10922"/>
                          <a:pt x="7914" y="11327"/>
                          <a:pt x="7779" y="11598"/>
                        </a:cubicBezTo>
                        <a:cubicBezTo>
                          <a:pt x="7644" y="11868"/>
                          <a:pt x="7508" y="12680"/>
                          <a:pt x="7914" y="13085"/>
                        </a:cubicBezTo>
                        <a:cubicBezTo>
                          <a:pt x="7508" y="13221"/>
                          <a:pt x="7373" y="13897"/>
                          <a:pt x="7238" y="14168"/>
                        </a:cubicBezTo>
                        <a:cubicBezTo>
                          <a:pt x="7238" y="14709"/>
                          <a:pt x="7238" y="15385"/>
                          <a:pt x="7779" y="15655"/>
                        </a:cubicBezTo>
                        <a:cubicBezTo>
                          <a:pt x="7508" y="15791"/>
                          <a:pt x="7373" y="16738"/>
                          <a:pt x="7373" y="16873"/>
                        </a:cubicBezTo>
                        <a:cubicBezTo>
                          <a:pt x="7373" y="17279"/>
                          <a:pt x="7373" y="17549"/>
                          <a:pt x="7644" y="17820"/>
                        </a:cubicBezTo>
                        <a:cubicBezTo>
                          <a:pt x="7779" y="17955"/>
                          <a:pt x="7914" y="18091"/>
                          <a:pt x="8050" y="18091"/>
                        </a:cubicBezTo>
                        <a:cubicBezTo>
                          <a:pt x="8050" y="18226"/>
                          <a:pt x="7914" y="18226"/>
                          <a:pt x="7914" y="18496"/>
                        </a:cubicBezTo>
                        <a:cubicBezTo>
                          <a:pt x="7914" y="18631"/>
                          <a:pt x="7914" y="18767"/>
                          <a:pt x="7914" y="19037"/>
                        </a:cubicBezTo>
                        <a:cubicBezTo>
                          <a:pt x="7914" y="19443"/>
                          <a:pt x="7914" y="19443"/>
                          <a:pt x="7779" y="19714"/>
                        </a:cubicBezTo>
                        <a:cubicBezTo>
                          <a:pt x="7373" y="20390"/>
                          <a:pt x="7508" y="21337"/>
                          <a:pt x="8185" y="21742"/>
                        </a:cubicBezTo>
                        <a:cubicBezTo>
                          <a:pt x="8050" y="21878"/>
                          <a:pt x="7914" y="22148"/>
                          <a:pt x="7779" y="22419"/>
                        </a:cubicBezTo>
                        <a:cubicBezTo>
                          <a:pt x="7644" y="22960"/>
                          <a:pt x="7914" y="23230"/>
                          <a:pt x="8050" y="23636"/>
                        </a:cubicBezTo>
                        <a:cubicBezTo>
                          <a:pt x="7644" y="23771"/>
                          <a:pt x="7238" y="24042"/>
                          <a:pt x="7103" y="24583"/>
                        </a:cubicBezTo>
                        <a:cubicBezTo>
                          <a:pt x="7103" y="24718"/>
                          <a:pt x="6967" y="24989"/>
                          <a:pt x="6967" y="25259"/>
                        </a:cubicBezTo>
                        <a:cubicBezTo>
                          <a:pt x="6291" y="25124"/>
                          <a:pt x="5615" y="25394"/>
                          <a:pt x="5209" y="26071"/>
                        </a:cubicBezTo>
                        <a:cubicBezTo>
                          <a:pt x="4803" y="26747"/>
                          <a:pt x="4938" y="27829"/>
                          <a:pt x="5615" y="28370"/>
                        </a:cubicBezTo>
                        <a:cubicBezTo>
                          <a:pt x="5480" y="28370"/>
                          <a:pt x="5480" y="28641"/>
                          <a:pt x="5480" y="28776"/>
                        </a:cubicBezTo>
                        <a:cubicBezTo>
                          <a:pt x="5344" y="29182"/>
                          <a:pt x="5344" y="29452"/>
                          <a:pt x="5615" y="29858"/>
                        </a:cubicBezTo>
                        <a:cubicBezTo>
                          <a:pt x="5750" y="29993"/>
                          <a:pt x="5885" y="30129"/>
                          <a:pt x="6021" y="30129"/>
                        </a:cubicBezTo>
                        <a:cubicBezTo>
                          <a:pt x="6291" y="30264"/>
                          <a:pt x="6561" y="30264"/>
                          <a:pt x="6561" y="30534"/>
                        </a:cubicBezTo>
                        <a:cubicBezTo>
                          <a:pt x="6561" y="30670"/>
                          <a:pt x="6561" y="30805"/>
                          <a:pt x="6697" y="30940"/>
                        </a:cubicBezTo>
                        <a:cubicBezTo>
                          <a:pt x="5344" y="31617"/>
                          <a:pt x="5885" y="34457"/>
                          <a:pt x="7238" y="34051"/>
                        </a:cubicBezTo>
                        <a:cubicBezTo>
                          <a:pt x="7103" y="34322"/>
                          <a:pt x="7373" y="34727"/>
                          <a:pt x="7508" y="35133"/>
                        </a:cubicBezTo>
                        <a:cubicBezTo>
                          <a:pt x="7238" y="35269"/>
                          <a:pt x="7103" y="35539"/>
                          <a:pt x="6967" y="35945"/>
                        </a:cubicBezTo>
                        <a:cubicBezTo>
                          <a:pt x="6967" y="36080"/>
                          <a:pt x="6832" y="36350"/>
                          <a:pt x="6832" y="36486"/>
                        </a:cubicBezTo>
                        <a:cubicBezTo>
                          <a:pt x="6156" y="36350"/>
                          <a:pt x="5480" y="36892"/>
                          <a:pt x="5209" y="37433"/>
                        </a:cubicBezTo>
                        <a:cubicBezTo>
                          <a:pt x="4938" y="37839"/>
                          <a:pt x="5074" y="38786"/>
                          <a:pt x="5480" y="39056"/>
                        </a:cubicBezTo>
                        <a:cubicBezTo>
                          <a:pt x="5344" y="39191"/>
                          <a:pt x="5209" y="39326"/>
                          <a:pt x="5209" y="39597"/>
                        </a:cubicBezTo>
                        <a:cubicBezTo>
                          <a:pt x="5209" y="39732"/>
                          <a:pt x="5209" y="40003"/>
                          <a:pt x="5209" y="40273"/>
                        </a:cubicBezTo>
                        <a:cubicBezTo>
                          <a:pt x="5209" y="40544"/>
                          <a:pt x="4938" y="40679"/>
                          <a:pt x="4803" y="40814"/>
                        </a:cubicBezTo>
                        <a:cubicBezTo>
                          <a:pt x="4533" y="41220"/>
                          <a:pt x="4533" y="41896"/>
                          <a:pt x="4938" y="42302"/>
                        </a:cubicBezTo>
                        <a:cubicBezTo>
                          <a:pt x="5074" y="42573"/>
                          <a:pt x="5480" y="42708"/>
                          <a:pt x="5885" y="42708"/>
                        </a:cubicBezTo>
                        <a:cubicBezTo>
                          <a:pt x="5750" y="42843"/>
                          <a:pt x="5750" y="42979"/>
                          <a:pt x="5750" y="43249"/>
                        </a:cubicBezTo>
                        <a:cubicBezTo>
                          <a:pt x="5750" y="43519"/>
                          <a:pt x="6021" y="43926"/>
                          <a:pt x="6021" y="44196"/>
                        </a:cubicBezTo>
                        <a:cubicBezTo>
                          <a:pt x="5885" y="44466"/>
                          <a:pt x="5615" y="44466"/>
                          <a:pt x="5615" y="44872"/>
                        </a:cubicBezTo>
                        <a:cubicBezTo>
                          <a:pt x="5615" y="45143"/>
                          <a:pt x="5615" y="45278"/>
                          <a:pt x="5750" y="45549"/>
                        </a:cubicBezTo>
                        <a:cubicBezTo>
                          <a:pt x="5074" y="45684"/>
                          <a:pt x="4533" y="46225"/>
                          <a:pt x="4533" y="47036"/>
                        </a:cubicBezTo>
                        <a:cubicBezTo>
                          <a:pt x="4533" y="47307"/>
                          <a:pt x="4668" y="47577"/>
                          <a:pt x="4668" y="47848"/>
                        </a:cubicBezTo>
                        <a:cubicBezTo>
                          <a:pt x="4668" y="47983"/>
                          <a:pt x="4533" y="48119"/>
                          <a:pt x="4397" y="48389"/>
                        </a:cubicBezTo>
                        <a:cubicBezTo>
                          <a:pt x="4397" y="48795"/>
                          <a:pt x="4397" y="49201"/>
                          <a:pt x="4533" y="49471"/>
                        </a:cubicBezTo>
                        <a:cubicBezTo>
                          <a:pt x="3721" y="49471"/>
                          <a:pt x="2774" y="49471"/>
                          <a:pt x="2639" y="50418"/>
                        </a:cubicBezTo>
                        <a:cubicBezTo>
                          <a:pt x="2504" y="51094"/>
                          <a:pt x="3045" y="51771"/>
                          <a:pt x="3586" y="51906"/>
                        </a:cubicBezTo>
                        <a:cubicBezTo>
                          <a:pt x="3180" y="52041"/>
                          <a:pt x="3045" y="52717"/>
                          <a:pt x="3180" y="52988"/>
                        </a:cubicBezTo>
                        <a:cubicBezTo>
                          <a:pt x="3315" y="53258"/>
                          <a:pt x="3451" y="53394"/>
                          <a:pt x="3586" y="53529"/>
                        </a:cubicBezTo>
                        <a:cubicBezTo>
                          <a:pt x="3721" y="53664"/>
                          <a:pt x="3721" y="53664"/>
                          <a:pt x="3856" y="53799"/>
                        </a:cubicBezTo>
                        <a:cubicBezTo>
                          <a:pt x="3856" y="53935"/>
                          <a:pt x="3991" y="54070"/>
                          <a:pt x="3991" y="54205"/>
                        </a:cubicBezTo>
                        <a:cubicBezTo>
                          <a:pt x="4262" y="54611"/>
                          <a:pt x="4938" y="54882"/>
                          <a:pt x="5480" y="54746"/>
                        </a:cubicBezTo>
                        <a:cubicBezTo>
                          <a:pt x="5615" y="54746"/>
                          <a:pt x="5750" y="54611"/>
                          <a:pt x="5885" y="54476"/>
                        </a:cubicBezTo>
                        <a:cubicBezTo>
                          <a:pt x="6021" y="55017"/>
                          <a:pt x="6697" y="55558"/>
                          <a:pt x="7238" y="55693"/>
                        </a:cubicBezTo>
                        <a:cubicBezTo>
                          <a:pt x="7779" y="55693"/>
                          <a:pt x="8320" y="55287"/>
                          <a:pt x="8591" y="54746"/>
                        </a:cubicBezTo>
                        <a:cubicBezTo>
                          <a:pt x="8591" y="54882"/>
                          <a:pt x="8861" y="55017"/>
                          <a:pt x="8996" y="55017"/>
                        </a:cubicBezTo>
                        <a:cubicBezTo>
                          <a:pt x="8861" y="55287"/>
                          <a:pt x="8726" y="55558"/>
                          <a:pt x="8726" y="55828"/>
                        </a:cubicBezTo>
                        <a:cubicBezTo>
                          <a:pt x="8455" y="55964"/>
                          <a:pt x="8320" y="56234"/>
                          <a:pt x="8185" y="56640"/>
                        </a:cubicBezTo>
                        <a:cubicBezTo>
                          <a:pt x="8050" y="56505"/>
                          <a:pt x="7779" y="56369"/>
                          <a:pt x="7644" y="56234"/>
                        </a:cubicBezTo>
                        <a:cubicBezTo>
                          <a:pt x="7238" y="56099"/>
                          <a:pt x="6832" y="55964"/>
                          <a:pt x="6561" y="56234"/>
                        </a:cubicBezTo>
                        <a:cubicBezTo>
                          <a:pt x="6021" y="55422"/>
                          <a:pt x="4803" y="55422"/>
                          <a:pt x="4262" y="56234"/>
                        </a:cubicBezTo>
                        <a:cubicBezTo>
                          <a:pt x="3856" y="56775"/>
                          <a:pt x="3991" y="57587"/>
                          <a:pt x="4533" y="57992"/>
                        </a:cubicBezTo>
                        <a:cubicBezTo>
                          <a:pt x="3586" y="58398"/>
                          <a:pt x="3315" y="60968"/>
                          <a:pt x="4533" y="61104"/>
                        </a:cubicBezTo>
                        <a:cubicBezTo>
                          <a:pt x="4397" y="61374"/>
                          <a:pt x="4533" y="61915"/>
                          <a:pt x="4668" y="62321"/>
                        </a:cubicBezTo>
                        <a:cubicBezTo>
                          <a:pt x="4262" y="62591"/>
                          <a:pt x="3856" y="62862"/>
                          <a:pt x="3856" y="63403"/>
                        </a:cubicBezTo>
                        <a:cubicBezTo>
                          <a:pt x="3856" y="63674"/>
                          <a:pt x="3856" y="63944"/>
                          <a:pt x="3991" y="64215"/>
                        </a:cubicBezTo>
                        <a:cubicBezTo>
                          <a:pt x="3721" y="64350"/>
                          <a:pt x="3586" y="64485"/>
                          <a:pt x="3451" y="64621"/>
                        </a:cubicBezTo>
                        <a:cubicBezTo>
                          <a:pt x="2910" y="64350"/>
                          <a:pt x="2098" y="64215"/>
                          <a:pt x="1692" y="64755"/>
                        </a:cubicBezTo>
                        <a:cubicBezTo>
                          <a:pt x="1422" y="65161"/>
                          <a:pt x="1286" y="65973"/>
                          <a:pt x="1692" y="66108"/>
                        </a:cubicBezTo>
                        <a:cubicBezTo>
                          <a:pt x="1557" y="66244"/>
                          <a:pt x="1422" y="66514"/>
                          <a:pt x="1422" y="66649"/>
                        </a:cubicBezTo>
                        <a:cubicBezTo>
                          <a:pt x="1286" y="66920"/>
                          <a:pt x="1286" y="67190"/>
                          <a:pt x="1422" y="67461"/>
                        </a:cubicBezTo>
                        <a:cubicBezTo>
                          <a:pt x="1016" y="67596"/>
                          <a:pt x="881" y="68272"/>
                          <a:pt x="1016" y="68543"/>
                        </a:cubicBezTo>
                        <a:cubicBezTo>
                          <a:pt x="-66" y="68949"/>
                          <a:pt x="-472" y="70842"/>
                          <a:pt x="745" y="70978"/>
                        </a:cubicBezTo>
                        <a:cubicBezTo>
                          <a:pt x="610" y="71384"/>
                          <a:pt x="745" y="72330"/>
                          <a:pt x="881" y="72601"/>
                        </a:cubicBezTo>
                        <a:cubicBezTo>
                          <a:pt x="1016" y="73007"/>
                          <a:pt x="1422" y="73277"/>
                          <a:pt x="1963" y="73277"/>
                        </a:cubicBezTo>
                        <a:cubicBezTo>
                          <a:pt x="2233" y="73277"/>
                          <a:pt x="2639" y="73142"/>
                          <a:pt x="3045" y="73007"/>
                        </a:cubicBezTo>
                        <a:cubicBezTo>
                          <a:pt x="3180" y="73412"/>
                          <a:pt x="3721" y="73547"/>
                          <a:pt x="3991" y="73683"/>
                        </a:cubicBezTo>
                        <a:cubicBezTo>
                          <a:pt x="4397" y="73818"/>
                          <a:pt x="4938" y="73818"/>
                          <a:pt x="5209" y="73547"/>
                        </a:cubicBezTo>
                        <a:cubicBezTo>
                          <a:pt x="5209" y="73953"/>
                          <a:pt x="5615" y="74224"/>
                          <a:pt x="5885" y="74494"/>
                        </a:cubicBezTo>
                        <a:cubicBezTo>
                          <a:pt x="5750" y="74630"/>
                          <a:pt x="5750" y="74765"/>
                          <a:pt x="5750" y="75036"/>
                        </a:cubicBezTo>
                        <a:cubicBezTo>
                          <a:pt x="5344" y="75036"/>
                          <a:pt x="4938" y="75306"/>
                          <a:pt x="4668" y="75577"/>
                        </a:cubicBezTo>
                        <a:cubicBezTo>
                          <a:pt x="4262" y="76253"/>
                          <a:pt x="4668" y="76929"/>
                          <a:pt x="5209" y="77470"/>
                        </a:cubicBezTo>
                        <a:cubicBezTo>
                          <a:pt x="4668" y="78147"/>
                          <a:pt x="5074" y="78823"/>
                          <a:pt x="5750" y="79093"/>
                        </a:cubicBezTo>
                        <a:cubicBezTo>
                          <a:pt x="5480" y="79229"/>
                          <a:pt x="5344" y="79499"/>
                          <a:pt x="5074" y="79634"/>
                        </a:cubicBezTo>
                        <a:cubicBezTo>
                          <a:pt x="4668" y="80176"/>
                          <a:pt x="3991" y="80040"/>
                          <a:pt x="3586" y="80581"/>
                        </a:cubicBezTo>
                        <a:cubicBezTo>
                          <a:pt x="2910" y="81528"/>
                          <a:pt x="3451" y="82340"/>
                          <a:pt x="4262" y="82475"/>
                        </a:cubicBezTo>
                        <a:cubicBezTo>
                          <a:pt x="3991" y="83557"/>
                          <a:pt x="4938" y="84774"/>
                          <a:pt x="6021" y="84233"/>
                        </a:cubicBezTo>
                        <a:cubicBezTo>
                          <a:pt x="6021" y="84369"/>
                          <a:pt x="6021" y="84639"/>
                          <a:pt x="6021" y="84774"/>
                        </a:cubicBezTo>
                        <a:cubicBezTo>
                          <a:pt x="6156" y="85180"/>
                          <a:pt x="6426" y="85586"/>
                          <a:pt x="6967" y="85721"/>
                        </a:cubicBezTo>
                        <a:cubicBezTo>
                          <a:pt x="7914" y="85992"/>
                          <a:pt x="8726" y="85316"/>
                          <a:pt x="8861" y="84369"/>
                        </a:cubicBezTo>
                        <a:cubicBezTo>
                          <a:pt x="9131" y="84504"/>
                          <a:pt x="9402" y="84639"/>
                          <a:pt x="9673" y="84504"/>
                        </a:cubicBezTo>
                        <a:cubicBezTo>
                          <a:pt x="9537" y="85045"/>
                          <a:pt x="9808" y="85450"/>
                          <a:pt x="10078" y="85721"/>
                        </a:cubicBezTo>
                        <a:cubicBezTo>
                          <a:pt x="9267" y="85992"/>
                          <a:pt x="8591" y="86262"/>
                          <a:pt x="8455" y="87209"/>
                        </a:cubicBezTo>
                        <a:cubicBezTo>
                          <a:pt x="8455" y="87886"/>
                          <a:pt x="8996" y="88426"/>
                          <a:pt x="9673" y="88426"/>
                        </a:cubicBezTo>
                        <a:cubicBezTo>
                          <a:pt x="9402" y="88697"/>
                          <a:pt x="9673" y="89373"/>
                          <a:pt x="9943" y="89509"/>
                        </a:cubicBezTo>
                        <a:cubicBezTo>
                          <a:pt x="10484" y="90185"/>
                          <a:pt x="11296" y="90320"/>
                          <a:pt x="11972" y="90049"/>
                        </a:cubicBezTo>
                        <a:cubicBezTo>
                          <a:pt x="12648" y="89779"/>
                          <a:pt x="13190" y="89238"/>
                          <a:pt x="13325" y="88562"/>
                        </a:cubicBezTo>
                        <a:cubicBezTo>
                          <a:pt x="13325" y="88291"/>
                          <a:pt x="13325" y="87886"/>
                          <a:pt x="13190" y="87615"/>
                        </a:cubicBezTo>
                        <a:cubicBezTo>
                          <a:pt x="13325" y="87615"/>
                          <a:pt x="13460" y="87615"/>
                          <a:pt x="13460" y="87479"/>
                        </a:cubicBezTo>
                        <a:cubicBezTo>
                          <a:pt x="13595" y="87344"/>
                          <a:pt x="13730" y="87209"/>
                          <a:pt x="13866" y="87074"/>
                        </a:cubicBezTo>
                        <a:cubicBezTo>
                          <a:pt x="14136" y="87344"/>
                          <a:pt x="14407" y="87479"/>
                          <a:pt x="14813" y="87344"/>
                        </a:cubicBezTo>
                        <a:cubicBezTo>
                          <a:pt x="14948" y="87209"/>
                          <a:pt x="15218" y="86939"/>
                          <a:pt x="15354" y="86803"/>
                        </a:cubicBezTo>
                        <a:cubicBezTo>
                          <a:pt x="15354" y="86803"/>
                          <a:pt x="15354" y="86803"/>
                          <a:pt x="15354" y="86803"/>
                        </a:cubicBezTo>
                        <a:cubicBezTo>
                          <a:pt x="15760" y="87074"/>
                          <a:pt x="16300" y="87074"/>
                          <a:pt x="16706" y="86939"/>
                        </a:cubicBezTo>
                        <a:cubicBezTo>
                          <a:pt x="17788" y="86668"/>
                          <a:pt x="18194" y="85586"/>
                          <a:pt x="17923" y="84774"/>
                        </a:cubicBezTo>
                        <a:lnTo>
                          <a:pt x="17923" y="84774"/>
                        </a:lnTo>
                        <a:cubicBezTo>
                          <a:pt x="18059" y="84774"/>
                          <a:pt x="18194" y="84774"/>
                          <a:pt x="18330" y="84639"/>
                        </a:cubicBezTo>
                        <a:cubicBezTo>
                          <a:pt x="18465" y="84504"/>
                          <a:pt x="18735" y="84233"/>
                          <a:pt x="18735" y="83963"/>
                        </a:cubicBezTo>
                        <a:cubicBezTo>
                          <a:pt x="18870" y="84098"/>
                          <a:pt x="19276" y="84233"/>
                          <a:pt x="19547" y="84233"/>
                        </a:cubicBezTo>
                        <a:cubicBezTo>
                          <a:pt x="20088" y="84233"/>
                          <a:pt x="20493" y="83827"/>
                          <a:pt x="20629" y="83422"/>
                        </a:cubicBezTo>
                        <a:cubicBezTo>
                          <a:pt x="20764" y="83151"/>
                          <a:pt x="20764" y="82069"/>
                          <a:pt x="20493" y="81799"/>
                        </a:cubicBezTo>
                        <a:cubicBezTo>
                          <a:pt x="20493" y="81799"/>
                          <a:pt x="20629" y="81663"/>
                          <a:pt x="20629" y="81663"/>
                        </a:cubicBezTo>
                        <a:cubicBezTo>
                          <a:pt x="20764" y="81528"/>
                          <a:pt x="20764" y="81393"/>
                          <a:pt x="20899" y="81257"/>
                        </a:cubicBezTo>
                        <a:cubicBezTo>
                          <a:pt x="20899" y="81257"/>
                          <a:pt x="21035" y="81257"/>
                          <a:pt x="21035" y="81393"/>
                        </a:cubicBezTo>
                        <a:cubicBezTo>
                          <a:pt x="21170" y="81393"/>
                          <a:pt x="21170" y="81393"/>
                          <a:pt x="21305" y="81393"/>
                        </a:cubicBezTo>
                        <a:cubicBezTo>
                          <a:pt x="21170" y="81663"/>
                          <a:pt x="21305" y="82340"/>
                          <a:pt x="21440" y="82475"/>
                        </a:cubicBezTo>
                        <a:cubicBezTo>
                          <a:pt x="21576" y="83016"/>
                          <a:pt x="21981" y="83422"/>
                          <a:pt x="22387" y="83557"/>
                        </a:cubicBezTo>
                        <a:cubicBezTo>
                          <a:pt x="22387" y="82880"/>
                          <a:pt x="22117" y="82204"/>
                          <a:pt x="22252" y="81528"/>
                        </a:cubicBezTo>
                        <a:cubicBezTo>
                          <a:pt x="21846" y="80176"/>
                          <a:pt x="21981" y="79093"/>
                          <a:pt x="21981" y="782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5" name="Freeform: Shape 6223">
                    <a:extLst>
                      <a:ext uri="{FF2B5EF4-FFF2-40B4-BE49-F238E27FC236}">
                        <a16:creationId xmlns:a16="http://schemas.microsoft.com/office/drawing/2014/main" id="{8525850B-9E04-FC61-2F1A-B9961DF48518}"/>
                      </a:ext>
                    </a:extLst>
                  </p:cNvPr>
                  <p:cNvSpPr/>
                  <p:nvPr/>
                </p:nvSpPr>
                <p:spPr>
                  <a:xfrm>
                    <a:off x="7984800" y="5138691"/>
                    <a:ext cx="1762" cy="2184"/>
                  </a:xfrm>
                  <a:custGeom>
                    <a:avLst/>
                    <a:gdLst>
                      <a:gd name="connsiteX0" fmla="*/ 53 w 1762"/>
                      <a:gd name="connsiteY0" fmla="*/ 1217 h 2184"/>
                      <a:gd name="connsiteX1" fmla="*/ 1270 w 1762"/>
                      <a:gd name="connsiteY1" fmla="*/ 2164 h 2184"/>
                      <a:gd name="connsiteX2" fmla="*/ 1541 w 1762"/>
                      <a:gd name="connsiteY2" fmla="*/ 676 h 2184"/>
                      <a:gd name="connsiteX3" fmla="*/ 865 w 1762"/>
                      <a:gd name="connsiteY3" fmla="*/ 0 h 2184"/>
                      <a:gd name="connsiteX4" fmla="*/ 323 w 1762"/>
                      <a:gd name="connsiteY4" fmla="*/ 406 h 2184"/>
                      <a:gd name="connsiteX5" fmla="*/ 323 w 1762"/>
                      <a:gd name="connsiteY5" fmla="*/ 406 h 2184"/>
                      <a:gd name="connsiteX6" fmla="*/ 53 w 1762"/>
                      <a:gd name="connsiteY6" fmla="*/ 1217 h 2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62" h="2184">
                        <a:moveTo>
                          <a:pt x="53" y="1217"/>
                        </a:moveTo>
                        <a:cubicBezTo>
                          <a:pt x="188" y="1758"/>
                          <a:pt x="729" y="2299"/>
                          <a:pt x="1270" y="2164"/>
                        </a:cubicBezTo>
                        <a:cubicBezTo>
                          <a:pt x="1947" y="2029"/>
                          <a:pt x="1812" y="1082"/>
                          <a:pt x="1541" y="676"/>
                        </a:cubicBezTo>
                        <a:cubicBezTo>
                          <a:pt x="1406" y="406"/>
                          <a:pt x="1135" y="135"/>
                          <a:pt x="865" y="0"/>
                        </a:cubicBezTo>
                        <a:cubicBezTo>
                          <a:pt x="594" y="0"/>
                          <a:pt x="323" y="0"/>
                          <a:pt x="323" y="406"/>
                        </a:cubicBezTo>
                        <a:lnTo>
                          <a:pt x="323" y="406"/>
                        </a:lnTo>
                        <a:cubicBezTo>
                          <a:pt x="53" y="541"/>
                          <a:pt x="-82" y="947"/>
                          <a:pt x="53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6" name="Freeform: Shape 6224">
                    <a:extLst>
                      <a:ext uri="{FF2B5EF4-FFF2-40B4-BE49-F238E27FC236}">
                        <a16:creationId xmlns:a16="http://schemas.microsoft.com/office/drawing/2014/main" id="{C368EB7D-5239-414D-ED1A-3C60D21BE6C3}"/>
                      </a:ext>
                    </a:extLst>
                  </p:cNvPr>
                  <p:cNvSpPr/>
                  <p:nvPr/>
                </p:nvSpPr>
                <p:spPr>
                  <a:xfrm>
                    <a:off x="7981682" y="5163798"/>
                    <a:ext cx="2184" cy="4448"/>
                  </a:xfrm>
                  <a:custGeom>
                    <a:avLst/>
                    <a:gdLst>
                      <a:gd name="connsiteX0" fmla="*/ 1413 w 2184"/>
                      <a:gd name="connsiteY0" fmla="*/ 4379 h 4448"/>
                      <a:gd name="connsiteX1" fmla="*/ 1819 w 2184"/>
                      <a:gd name="connsiteY1" fmla="*/ 1674 h 4448"/>
                      <a:gd name="connsiteX2" fmla="*/ 1142 w 2184"/>
                      <a:gd name="connsiteY2" fmla="*/ 51 h 4448"/>
                      <a:gd name="connsiteX3" fmla="*/ 331 w 2184"/>
                      <a:gd name="connsiteY3" fmla="*/ 457 h 4448"/>
                      <a:gd name="connsiteX4" fmla="*/ 466 w 2184"/>
                      <a:gd name="connsiteY4" fmla="*/ 1268 h 4448"/>
                      <a:gd name="connsiteX5" fmla="*/ 60 w 2184"/>
                      <a:gd name="connsiteY5" fmla="*/ 2485 h 4448"/>
                      <a:gd name="connsiteX6" fmla="*/ 1413 w 2184"/>
                      <a:gd name="connsiteY6" fmla="*/ 4379 h 4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4" h="4448">
                        <a:moveTo>
                          <a:pt x="1413" y="4379"/>
                        </a:moveTo>
                        <a:cubicBezTo>
                          <a:pt x="2360" y="3973"/>
                          <a:pt x="2360" y="2485"/>
                          <a:pt x="1819" y="1674"/>
                        </a:cubicBezTo>
                        <a:cubicBezTo>
                          <a:pt x="2089" y="1133"/>
                          <a:pt x="1683" y="186"/>
                          <a:pt x="1142" y="51"/>
                        </a:cubicBezTo>
                        <a:cubicBezTo>
                          <a:pt x="737" y="-85"/>
                          <a:pt x="331" y="51"/>
                          <a:pt x="331" y="457"/>
                        </a:cubicBezTo>
                        <a:cubicBezTo>
                          <a:pt x="195" y="727"/>
                          <a:pt x="466" y="998"/>
                          <a:pt x="466" y="1268"/>
                        </a:cubicBezTo>
                        <a:cubicBezTo>
                          <a:pt x="466" y="1809"/>
                          <a:pt x="195" y="2080"/>
                          <a:pt x="60" y="2485"/>
                        </a:cubicBezTo>
                        <a:cubicBezTo>
                          <a:pt x="-210" y="3297"/>
                          <a:pt x="466" y="4785"/>
                          <a:pt x="1413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7" name="Freeform: Shape 6225">
                    <a:extLst>
                      <a:ext uri="{FF2B5EF4-FFF2-40B4-BE49-F238E27FC236}">
                        <a16:creationId xmlns:a16="http://schemas.microsoft.com/office/drawing/2014/main" id="{29B12D09-7AD7-E7F2-8AD6-1E0B922CEAB1}"/>
                      </a:ext>
                    </a:extLst>
                  </p:cNvPr>
                  <p:cNvSpPr/>
                  <p:nvPr/>
                </p:nvSpPr>
                <p:spPr>
                  <a:xfrm>
                    <a:off x="7981429" y="5178765"/>
                    <a:ext cx="3190" cy="4965"/>
                  </a:xfrm>
                  <a:custGeom>
                    <a:avLst/>
                    <a:gdLst>
                      <a:gd name="connsiteX0" fmla="*/ 2613 w 3190"/>
                      <a:gd name="connsiteY0" fmla="*/ 2263 h 4965"/>
                      <a:gd name="connsiteX1" fmla="*/ 2342 w 3190"/>
                      <a:gd name="connsiteY1" fmla="*/ 1857 h 4965"/>
                      <a:gd name="connsiteX2" fmla="*/ 448 w 3190"/>
                      <a:gd name="connsiteY2" fmla="*/ 234 h 4965"/>
                      <a:gd name="connsiteX3" fmla="*/ 178 w 3190"/>
                      <a:gd name="connsiteY3" fmla="*/ 1992 h 4965"/>
                      <a:gd name="connsiteX4" fmla="*/ 313 w 3190"/>
                      <a:gd name="connsiteY4" fmla="*/ 2263 h 4965"/>
                      <a:gd name="connsiteX5" fmla="*/ 313 w 3190"/>
                      <a:gd name="connsiteY5" fmla="*/ 3074 h 4965"/>
                      <a:gd name="connsiteX6" fmla="*/ 313 w 3190"/>
                      <a:gd name="connsiteY6" fmla="*/ 4021 h 4965"/>
                      <a:gd name="connsiteX7" fmla="*/ 3018 w 3190"/>
                      <a:gd name="connsiteY7" fmla="*/ 4427 h 4965"/>
                      <a:gd name="connsiteX8" fmla="*/ 2748 w 3190"/>
                      <a:gd name="connsiteY8" fmla="*/ 2939 h 4965"/>
                      <a:gd name="connsiteX9" fmla="*/ 2477 w 3190"/>
                      <a:gd name="connsiteY9" fmla="*/ 2398 h 4965"/>
                      <a:gd name="connsiteX10" fmla="*/ 2613 w 3190"/>
                      <a:gd name="connsiteY10" fmla="*/ 2263 h 4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90" h="4965">
                        <a:moveTo>
                          <a:pt x="2613" y="2263"/>
                        </a:moveTo>
                        <a:cubicBezTo>
                          <a:pt x="2613" y="2128"/>
                          <a:pt x="2477" y="1992"/>
                          <a:pt x="2342" y="1857"/>
                        </a:cubicBezTo>
                        <a:cubicBezTo>
                          <a:pt x="2342" y="910"/>
                          <a:pt x="1395" y="-578"/>
                          <a:pt x="448" y="234"/>
                        </a:cubicBezTo>
                        <a:cubicBezTo>
                          <a:pt x="-93" y="639"/>
                          <a:pt x="-93" y="1451"/>
                          <a:pt x="178" y="1992"/>
                        </a:cubicBezTo>
                        <a:cubicBezTo>
                          <a:pt x="178" y="2128"/>
                          <a:pt x="313" y="2128"/>
                          <a:pt x="313" y="2263"/>
                        </a:cubicBezTo>
                        <a:cubicBezTo>
                          <a:pt x="584" y="2804"/>
                          <a:pt x="448" y="2668"/>
                          <a:pt x="313" y="3074"/>
                        </a:cubicBezTo>
                        <a:cubicBezTo>
                          <a:pt x="178" y="3345"/>
                          <a:pt x="178" y="3751"/>
                          <a:pt x="313" y="4021"/>
                        </a:cubicBezTo>
                        <a:cubicBezTo>
                          <a:pt x="584" y="4968"/>
                          <a:pt x="2477" y="5374"/>
                          <a:pt x="3018" y="4427"/>
                        </a:cubicBezTo>
                        <a:cubicBezTo>
                          <a:pt x="3424" y="3886"/>
                          <a:pt x="3018" y="3345"/>
                          <a:pt x="2748" y="2939"/>
                        </a:cubicBezTo>
                        <a:cubicBezTo>
                          <a:pt x="2613" y="2668"/>
                          <a:pt x="2613" y="2804"/>
                          <a:pt x="2477" y="2398"/>
                        </a:cubicBezTo>
                        <a:cubicBezTo>
                          <a:pt x="2477" y="2398"/>
                          <a:pt x="2613" y="2398"/>
                          <a:pt x="2613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8" name="Freeform: Shape 6226">
                    <a:extLst>
                      <a:ext uri="{FF2B5EF4-FFF2-40B4-BE49-F238E27FC236}">
                        <a16:creationId xmlns:a16="http://schemas.microsoft.com/office/drawing/2014/main" id="{62082353-F417-4845-74CF-9A0CB2123C73}"/>
                      </a:ext>
                    </a:extLst>
                  </p:cNvPr>
                  <p:cNvSpPr/>
                  <p:nvPr/>
                </p:nvSpPr>
                <p:spPr>
                  <a:xfrm>
                    <a:off x="7981030" y="5184409"/>
                    <a:ext cx="2199" cy="3200"/>
                  </a:xfrm>
                  <a:custGeom>
                    <a:avLst/>
                    <a:gdLst>
                      <a:gd name="connsiteX0" fmla="*/ 982 w 2199"/>
                      <a:gd name="connsiteY0" fmla="*/ 135 h 3200"/>
                      <a:gd name="connsiteX1" fmla="*/ 576 w 2199"/>
                      <a:gd name="connsiteY1" fmla="*/ 0 h 3200"/>
                      <a:gd name="connsiteX2" fmla="*/ 35 w 2199"/>
                      <a:gd name="connsiteY2" fmla="*/ 1082 h 3200"/>
                      <a:gd name="connsiteX3" fmla="*/ 441 w 2199"/>
                      <a:gd name="connsiteY3" fmla="*/ 1488 h 3200"/>
                      <a:gd name="connsiteX4" fmla="*/ 711 w 2199"/>
                      <a:gd name="connsiteY4" fmla="*/ 2164 h 3200"/>
                      <a:gd name="connsiteX5" fmla="*/ 982 w 2199"/>
                      <a:gd name="connsiteY5" fmla="*/ 3111 h 3200"/>
                      <a:gd name="connsiteX6" fmla="*/ 1929 w 2199"/>
                      <a:gd name="connsiteY6" fmla="*/ 2976 h 3200"/>
                      <a:gd name="connsiteX7" fmla="*/ 2199 w 2199"/>
                      <a:gd name="connsiteY7" fmla="*/ 1758 h 3200"/>
                      <a:gd name="connsiteX8" fmla="*/ 982 w 2199"/>
                      <a:gd name="connsiteY8" fmla="*/ 135 h 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200">
                        <a:moveTo>
                          <a:pt x="982" y="135"/>
                        </a:moveTo>
                        <a:cubicBezTo>
                          <a:pt x="847" y="0"/>
                          <a:pt x="711" y="0"/>
                          <a:pt x="576" y="0"/>
                        </a:cubicBezTo>
                        <a:cubicBezTo>
                          <a:pt x="170" y="135"/>
                          <a:pt x="-100" y="677"/>
                          <a:pt x="35" y="1082"/>
                        </a:cubicBezTo>
                        <a:cubicBezTo>
                          <a:pt x="35" y="1217"/>
                          <a:pt x="170" y="1353"/>
                          <a:pt x="441" y="1488"/>
                        </a:cubicBezTo>
                        <a:cubicBezTo>
                          <a:pt x="711" y="1623"/>
                          <a:pt x="711" y="1758"/>
                          <a:pt x="711" y="2164"/>
                        </a:cubicBezTo>
                        <a:cubicBezTo>
                          <a:pt x="711" y="2435"/>
                          <a:pt x="576" y="2841"/>
                          <a:pt x="982" y="3111"/>
                        </a:cubicBezTo>
                        <a:cubicBezTo>
                          <a:pt x="1253" y="3247"/>
                          <a:pt x="1658" y="3247"/>
                          <a:pt x="1929" y="2976"/>
                        </a:cubicBezTo>
                        <a:cubicBezTo>
                          <a:pt x="2199" y="2705"/>
                          <a:pt x="2199" y="2164"/>
                          <a:pt x="2199" y="1758"/>
                        </a:cubicBezTo>
                        <a:cubicBezTo>
                          <a:pt x="1929" y="1217"/>
                          <a:pt x="1658" y="0"/>
                          <a:pt x="98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319" name="Graphic 2">
                  <a:extLst>
                    <a:ext uri="{FF2B5EF4-FFF2-40B4-BE49-F238E27FC236}">
                      <a16:creationId xmlns:a16="http://schemas.microsoft.com/office/drawing/2014/main" id="{07E40049-3F43-13BE-81B4-A57C02CAF1E1}"/>
                    </a:ext>
                  </a:extLst>
                </p:cNvPr>
                <p:cNvGrpSpPr/>
                <p:nvPr/>
              </p:nvGrpSpPr>
              <p:grpSpPr>
                <a:xfrm>
                  <a:off x="7981047" y="5105551"/>
                  <a:ext cx="20157" cy="87597"/>
                  <a:chOff x="7981047" y="5105551"/>
                  <a:chExt cx="20157" cy="87597"/>
                </a:xfrm>
                <a:solidFill>
                  <a:srgbClr val="85B126"/>
                </a:solidFill>
              </p:grpSpPr>
              <p:sp>
                <p:nvSpPr>
                  <p:cNvPr id="364" name="Freeform: Shape 6202">
                    <a:extLst>
                      <a:ext uri="{FF2B5EF4-FFF2-40B4-BE49-F238E27FC236}">
                        <a16:creationId xmlns:a16="http://schemas.microsoft.com/office/drawing/2014/main" id="{58AA08EF-ED93-4AFF-EA7E-DADB61D7083D}"/>
                      </a:ext>
                    </a:extLst>
                  </p:cNvPr>
                  <p:cNvSpPr/>
                  <p:nvPr/>
                </p:nvSpPr>
                <p:spPr>
                  <a:xfrm>
                    <a:off x="7987829" y="5105551"/>
                    <a:ext cx="7069" cy="28504"/>
                  </a:xfrm>
                  <a:custGeom>
                    <a:avLst/>
                    <a:gdLst>
                      <a:gd name="connsiteX0" fmla="*/ 1353 w 7069"/>
                      <a:gd name="connsiteY0" fmla="*/ 14473 h 28504"/>
                      <a:gd name="connsiteX1" fmla="*/ 1082 w 7069"/>
                      <a:gd name="connsiteY1" fmla="*/ 15690 h 28504"/>
                      <a:gd name="connsiteX2" fmla="*/ 1488 w 7069"/>
                      <a:gd name="connsiteY2" fmla="*/ 16637 h 28504"/>
                      <a:gd name="connsiteX3" fmla="*/ 2029 w 7069"/>
                      <a:gd name="connsiteY3" fmla="*/ 16908 h 28504"/>
                      <a:gd name="connsiteX4" fmla="*/ 1893 w 7069"/>
                      <a:gd name="connsiteY4" fmla="*/ 18666 h 28504"/>
                      <a:gd name="connsiteX5" fmla="*/ 1488 w 7069"/>
                      <a:gd name="connsiteY5" fmla="*/ 20965 h 28504"/>
                      <a:gd name="connsiteX6" fmla="*/ 1082 w 7069"/>
                      <a:gd name="connsiteY6" fmla="*/ 22318 h 28504"/>
                      <a:gd name="connsiteX7" fmla="*/ 1353 w 7069"/>
                      <a:gd name="connsiteY7" fmla="*/ 23265 h 28504"/>
                      <a:gd name="connsiteX8" fmla="*/ 812 w 7069"/>
                      <a:gd name="connsiteY8" fmla="*/ 23671 h 28504"/>
                      <a:gd name="connsiteX9" fmla="*/ 2029 w 7069"/>
                      <a:gd name="connsiteY9" fmla="*/ 26105 h 28504"/>
                      <a:gd name="connsiteX10" fmla="*/ 2164 w 7069"/>
                      <a:gd name="connsiteY10" fmla="*/ 27323 h 28504"/>
                      <a:gd name="connsiteX11" fmla="*/ 3246 w 7069"/>
                      <a:gd name="connsiteY11" fmla="*/ 27458 h 28504"/>
                      <a:gd name="connsiteX12" fmla="*/ 5681 w 7069"/>
                      <a:gd name="connsiteY12" fmla="*/ 28405 h 28504"/>
                      <a:gd name="connsiteX13" fmla="*/ 6628 w 7069"/>
                      <a:gd name="connsiteY13" fmla="*/ 25835 h 28504"/>
                      <a:gd name="connsiteX14" fmla="*/ 7033 w 7069"/>
                      <a:gd name="connsiteY14" fmla="*/ 24753 h 28504"/>
                      <a:gd name="connsiteX15" fmla="*/ 6628 w 7069"/>
                      <a:gd name="connsiteY15" fmla="*/ 24347 h 28504"/>
                      <a:gd name="connsiteX16" fmla="*/ 6763 w 7069"/>
                      <a:gd name="connsiteY16" fmla="*/ 23671 h 28504"/>
                      <a:gd name="connsiteX17" fmla="*/ 6357 w 7069"/>
                      <a:gd name="connsiteY17" fmla="*/ 21101 h 28504"/>
                      <a:gd name="connsiteX18" fmla="*/ 6763 w 7069"/>
                      <a:gd name="connsiteY18" fmla="*/ 19207 h 28504"/>
                      <a:gd name="connsiteX19" fmla="*/ 6087 w 7069"/>
                      <a:gd name="connsiteY19" fmla="*/ 18260 h 28504"/>
                      <a:gd name="connsiteX20" fmla="*/ 5816 w 7069"/>
                      <a:gd name="connsiteY20" fmla="*/ 16096 h 28504"/>
                      <a:gd name="connsiteX21" fmla="*/ 5816 w 7069"/>
                      <a:gd name="connsiteY21" fmla="*/ 15149 h 28504"/>
                      <a:gd name="connsiteX22" fmla="*/ 5952 w 7069"/>
                      <a:gd name="connsiteY22" fmla="*/ 14202 h 28504"/>
                      <a:gd name="connsiteX23" fmla="*/ 5546 w 7069"/>
                      <a:gd name="connsiteY23" fmla="*/ 13120 h 28504"/>
                      <a:gd name="connsiteX24" fmla="*/ 5681 w 7069"/>
                      <a:gd name="connsiteY24" fmla="*/ 11903 h 28504"/>
                      <a:gd name="connsiteX25" fmla="*/ 5410 w 7069"/>
                      <a:gd name="connsiteY25" fmla="*/ 11362 h 28504"/>
                      <a:gd name="connsiteX26" fmla="*/ 5681 w 7069"/>
                      <a:gd name="connsiteY26" fmla="*/ 10686 h 28504"/>
                      <a:gd name="connsiteX27" fmla="*/ 5681 w 7069"/>
                      <a:gd name="connsiteY27" fmla="*/ 9333 h 28504"/>
                      <a:gd name="connsiteX28" fmla="*/ 5275 w 7069"/>
                      <a:gd name="connsiteY28" fmla="*/ 8792 h 28504"/>
                      <a:gd name="connsiteX29" fmla="*/ 5140 w 7069"/>
                      <a:gd name="connsiteY29" fmla="*/ 8116 h 28504"/>
                      <a:gd name="connsiteX30" fmla="*/ 5275 w 7069"/>
                      <a:gd name="connsiteY30" fmla="*/ 7169 h 28504"/>
                      <a:gd name="connsiteX31" fmla="*/ 5275 w 7069"/>
                      <a:gd name="connsiteY31" fmla="*/ 7169 h 28504"/>
                      <a:gd name="connsiteX32" fmla="*/ 5275 w 7069"/>
                      <a:gd name="connsiteY32" fmla="*/ 7169 h 28504"/>
                      <a:gd name="connsiteX33" fmla="*/ 5816 w 7069"/>
                      <a:gd name="connsiteY33" fmla="*/ 5546 h 28504"/>
                      <a:gd name="connsiteX34" fmla="*/ 4734 w 7069"/>
                      <a:gd name="connsiteY34" fmla="*/ 3787 h 28504"/>
                      <a:gd name="connsiteX35" fmla="*/ 4734 w 7069"/>
                      <a:gd name="connsiteY35" fmla="*/ 2570 h 28504"/>
                      <a:gd name="connsiteX36" fmla="*/ 4058 w 7069"/>
                      <a:gd name="connsiteY36" fmla="*/ 2029 h 28504"/>
                      <a:gd name="connsiteX37" fmla="*/ 3246 w 7069"/>
                      <a:gd name="connsiteY37" fmla="*/ 812 h 28504"/>
                      <a:gd name="connsiteX38" fmla="*/ 2840 w 7069"/>
                      <a:gd name="connsiteY38" fmla="*/ 0 h 28504"/>
                      <a:gd name="connsiteX39" fmla="*/ 2435 w 7069"/>
                      <a:gd name="connsiteY39" fmla="*/ 541 h 28504"/>
                      <a:gd name="connsiteX40" fmla="*/ 2435 w 7069"/>
                      <a:gd name="connsiteY40" fmla="*/ 676 h 28504"/>
                      <a:gd name="connsiteX41" fmla="*/ 1623 w 7069"/>
                      <a:gd name="connsiteY41" fmla="*/ 947 h 28504"/>
                      <a:gd name="connsiteX42" fmla="*/ 1353 w 7069"/>
                      <a:gd name="connsiteY42" fmla="*/ 4058 h 28504"/>
                      <a:gd name="connsiteX43" fmla="*/ 812 w 7069"/>
                      <a:gd name="connsiteY43" fmla="*/ 5140 h 28504"/>
                      <a:gd name="connsiteX44" fmla="*/ 1353 w 7069"/>
                      <a:gd name="connsiteY44" fmla="*/ 5816 h 28504"/>
                      <a:gd name="connsiteX45" fmla="*/ 1353 w 7069"/>
                      <a:gd name="connsiteY45" fmla="*/ 6493 h 28504"/>
                      <a:gd name="connsiteX46" fmla="*/ 1893 w 7069"/>
                      <a:gd name="connsiteY46" fmla="*/ 7169 h 28504"/>
                      <a:gd name="connsiteX47" fmla="*/ 2435 w 7069"/>
                      <a:gd name="connsiteY47" fmla="*/ 7304 h 28504"/>
                      <a:gd name="connsiteX48" fmla="*/ 2976 w 7069"/>
                      <a:gd name="connsiteY48" fmla="*/ 7980 h 28504"/>
                      <a:gd name="connsiteX49" fmla="*/ 3382 w 7069"/>
                      <a:gd name="connsiteY49" fmla="*/ 8251 h 28504"/>
                      <a:gd name="connsiteX50" fmla="*/ 2299 w 7069"/>
                      <a:gd name="connsiteY50" fmla="*/ 9874 h 28504"/>
                      <a:gd name="connsiteX51" fmla="*/ 1217 w 7069"/>
                      <a:gd name="connsiteY51" fmla="*/ 10550 h 28504"/>
                      <a:gd name="connsiteX52" fmla="*/ 541 w 7069"/>
                      <a:gd name="connsiteY52" fmla="*/ 11497 h 28504"/>
                      <a:gd name="connsiteX53" fmla="*/ 406 w 7069"/>
                      <a:gd name="connsiteY53" fmla="*/ 12038 h 28504"/>
                      <a:gd name="connsiteX54" fmla="*/ 541 w 7069"/>
                      <a:gd name="connsiteY54" fmla="*/ 12444 h 28504"/>
                      <a:gd name="connsiteX55" fmla="*/ 0 w 7069"/>
                      <a:gd name="connsiteY55" fmla="*/ 13256 h 28504"/>
                      <a:gd name="connsiteX56" fmla="*/ 1353 w 7069"/>
                      <a:gd name="connsiteY56" fmla="*/ 14473 h 28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069" h="28504">
                        <a:moveTo>
                          <a:pt x="1353" y="14473"/>
                        </a:moveTo>
                        <a:cubicBezTo>
                          <a:pt x="1082" y="14743"/>
                          <a:pt x="1082" y="15420"/>
                          <a:pt x="1082" y="15690"/>
                        </a:cubicBezTo>
                        <a:cubicBezTo>
                          <a:pt x="1082" y="16096"/>
                          <a:pt x="1217" y="16367"/>
                          <a:pt x="1488" y="16637"/>
                        </a:cubicBezTo>
                        <a:cubicBezTo>
                          <a:pt x="1623" y="16772"/>
                          <a:pt x="1893" y="16772"/>
                          <a:pt x="2029" y="16908"/>
                        </a:cubicBezTo>
                        <a:cubicBezTo>
                          <a:pt x="1488" y="17313"/>
                          <a:pt x="1623" y="18125"/>
                          <a:pt x="1893" y="18666"/>
                        </a:cubicBezTo>
                        <a:cubicBezTo>
                          <a:pt x="676" y="18937"/>
                          <a:pt x="270" y="20560"/>
                          <a:pt x="1488" y="20965"/>
                        </a:cubicBezTo>
                        <a:cubicBezTo>
                          <a:pt x="1082" y="21236"/>
                          <a:pt x="947" y="21777"/>
                          <a:pt x="1082" y="22318"/>
                        </a:cubicBezTo>
                        <a:cubicBezTo>
                          <a:pt x="1082" y="22588"/>
                          <a:pt x="1488" y="22995"/>
                          <a:pt x="1353" y="23265"/>
                        </a:cubicBezTo>
                        <a:cubicBezTo>
                          <a:pt x="1353" y="23400"/>
                          <a:pt x="947" y="23535"/>
                          <a:pt x="812" y="23671"/>
                        </a:cubicBezTo>
                        <a:cubicBezTo>
                          <a:pt x="135" y="24888"/>
                          <a:pt x="812" y="25835"/>
                          <a:pt x="2029" y="26105"/>
                        </a:cubicBezTo>
                        <a:cubicBezTo>
                          <a:pt x="1758" y="26511"/>
                          <a:pt x="2029" y="27052"/>
                          <a:pt x="2164" y="27323"/>
                        </a:cubicBezTo>
                        <a:cubicBezTo>
                          <a:pt x="2435" y="27593"/>
                          <a:pt x="2976" y="27593"/>
                          <a:pt x="3246" y="27458"/>
                        </a:cubicBezTo>
                        <a:cubicBezTo>
                          <a:pt x="3246" y="28405"/>
                          <a:pt x="5005" y="28675"/>
                          <a:pt x="5681" y="28405"/>
                        </a:cubicBezTo>
                        <a:cubicBezTo>
                          <a:pt x="6492" y="27999"/>
                          <a:pt x="7033" y="26647"/>
                          <a:pt x="6628" y="25835"/>
                        </a:cubicBezTo>
                        <a:cubicBezTo>
                          <a:pt x="6898" y="25564"/>
                          <a:pt x="7169" y="25158"/>
                          <a:pt x="7033" y="24753"/>
                        </a:cubicBezTo>
                        <a:cubicBezTo>
                          <a:pt x="6898" y="24482"/>
                          <a:pt x="6763" y="24482"/>
                          <a:pt x="6628" y="24347"/>
                        </a:cubicBezTo>
                        <a:cubicBezTo>
                          <a:pt x="6492" y="24077"/>
                          <a:pt x="6628" y="24077"/>
                          <a:pt x="6763" y="23671"/>
                        </a:cubicBezTo>
                        <a:cubicBezTo>
                          <a:pt x="7033" y="22995"/>
                          <a:pt x="7033" y="21507"/>
                          <a:pt x="6357" y="21101"/>
                        </a:cubicBezTo>
                        <a:cubicBezTo>
                          <a:pt x="6763" y="20560"/>
                          <a:pt x="6898" y="19748"/>
                          <a:pt x="6763" y="19207"/>
                        </a:cubicBezTo>
                        <a:cubicBezTo>
                          <a:pt x="6763" y="18937"/>
                          <a:pt x="6492" y="18395"/>
                          <a:pt x="6087" y="18260"/>
                        </a:cubicBezTo>
                        <a:cubicBezTo>
                          <a:pt x="6628" y="17719"/>
                          <a:pt x="6087" y="16637"/>
                          <a:pt x="5816" y="16096"/>
                        </a:cubicBezTo>
                        <a:cubicBezTo>
                          <a:pt x="5546" y="15690"/>
                          <a:pt x="5681" y="15555"/>
                          <a:pt x="5816" y="15149"/>
                        </a:cubicBezTo>
                        <a:cubicBezTo>
                          <a:pt x="5952" y="14879"/>
                          <a:pt x="5952" y="14473"/>
                          <a:pt x="5952" y="14202"/>
                        </a:cubicBezTo>
                        <a:cubicBezTo>
                          <a:pt x="5952" y="13662"/>
                          <a:pt x="5816" y="13391"/>
                          <a:pt x="5546" y="13120"/>
                        </a:cubicBezTo>
                        <a:cubicBezTo>
                          <a:pt x="5681" y="12715"/>
                          <a:pt x="5952" y="12444"/>
                          <a:pt x="5681" y="11903"/>
                        </a:cubicBezTo>
                        <a:cubicBezTo>
                          <a:pt x="5681" y="11768"/>
                          <a:pt x="5410" y="11497"/>
                          <a:pt x="5410" y="11362"/>
                        </a:cubicBezTo>
                        <a:cubicBezTo>
                          <a:pt x="5410" y="11092"/>
                          <a:pt x="5546" y="10956"/>
                          <a:pt x="5681" y="10686"/>
                        </a:cubicBezTo>
                        <a:cubicBezTo>
                          <a:pt x="5816" y="10280"/>
                          <a:pt x="5952" y="9874"/>
                          <a:pt x="5681" y="9333"/>
                        </a:cubicBezTo>
                        <a:cubicBezTo>
                          <a:pt x="5546" y="9062"/>
                          <a:pt x="5410" y="9062"/>
                          <a:pt x="5275" y="8792"/>
                        </a:cubicBezTo>
                        <a:cubicBezTo>
                          <a:pt x="5140" y="8522"/>
                          <a:pt x="5140" y="8386"/>
                          <a:pt x="5140" y="8116"/>
                        </a:cubicBezTo>
                        <a:cubicBezTo>
                          <a:pt x="5410" y="7980"/>
                          <a:pt x="5410" y="7575"/>
                          <a:pt x="5275" y="7169"/>
                        </a:cubicBezTo>
                        <a:cubicBezTo>
                          <a:pt x="5275" y="7169"/>
                          <a:pt x="5275" y="7169"/>
                          <a:pt x="5275" y="7169"/>
                        </a:cubicBezTo>
                        <a:lnTo>
                          <a:pt x="5275" y="7169"/>
                        </a:lnTo>
                        <a:cubicBezTo>
                          <a:pt x="5816" y="6898"/>
                          <a:pt x="5952" y="6087"/>
                          <a:pt x="5816" y="5546"/>
                        </a:cubicBezTo>
                        <a:cubicBezTo>
                          <a:pt x="5816" y="4869"/>
                          <a:pt x="5410" y="4058"/>
                          <a:pt x="4734" y="3787"/>
                        </a:cubicBezTo>
                        <a:cubicBezTo>
                          <a:pt x="5005" y="3382"/>
                          <a:pt x="4869" y="2976"/>
                          <a:pt x="4734" y="2570"/>
                        </a:cubicBezTo>
                        <a:cubicBezTo>
                          <a:pt x="4599" y="2435"/>
                          <a:pt x="4328" y="2029"/>
                          <a:pt x="4058" y="2029"/>
                        </a:cubicBezTo>
                        <a:cubicBezTo>
                          <a:pt x="4328" y="1353"/>
                          <a:pt x="3787" y="947"/>
                          <a:pt x="3246" y="812"/>
                        </a:cubicBezTo>
                        <a:cubicBezTo>
                          <a:pt x="3382" y="541"/>
                          <a:pt x="3246" y="0"/>
                          <a:pt x="2840" y="0"/>
                        </a:cubicBezTo>
                        <a:cubicBezTo>
                          <a:pt x="2570" y="0"/>
                          <a:pt x="2435" y="270"/>
                          <a:pt x="2435" y="541"/>
                        </a:cubicBezTo>
                        <a:cubicBezTo>
                          <a:pt x="2435" y="541"/>
                          <a:pt x="2435" y="676"/>
                          <a:pt x="2435" y="676"/>
                        </a:cubicBezTo>
                        <a:cubicBezTo>
                          <a:pt x="2164" y="676"/>
                          <a:pt x="1893" y="812"/>
                          <a:pt x="1623" y="947"/>
                        </a:cubicBezTo>
                        <a:cubicBezTo>
                          <a:pt x="947" y="1488"/>
                          <a:pt x="676" y="3382"/>
                          <a:pt x="1353" y="4058"/>
                        </a:cubicBezTo>
                        <a:cubicBezTo>
                          <a:pt x="947" y="4193"/>
                          <a:pt x="812" y="4869"/>
                          <a:pt x="812" y="5140"/>
                        </a:cubicBezTo>
                        <a:cubicBezTo>
                          <a:pt x="812" y="5410"/>
                          <a:pt x="1082" y="5816"/>
                          <a:pt x="1353" y="5816"/>
                        </a:cubicBezTo>
                        <a:cubicBezTo>
                          <a:pt x="1353" y="6087"/>
                          <a:pt x="1353" y="6222"/>
                          <a:pt x="1353" y="6493"/>
                        </a:cubicBezTo>
                        <a:cubicBezTo>
                          <a:pt x="1488" y="6763"/>
                          <a:pt x="1623" y="7033"/>
                          <a:pt x="1893" y="7169"/>
                        </a:cubicBezTo>
                        <a:cubicBezTo>
                          <a:pt x="2029" y="7304"/>
                          <a:pt x="2299" y="7304"/>
                          <a:pt x="2435" y="7304"/>
                        </a:cubicBezTo>
                        <a:cubicBezTo>
                          <a:pt x="2840" y="7439"/>
                          <a:pt x="2840" y="7710"/>
                          <a:pt x="2976" y="7980"/>
                        </a:cubicBezTo>
                        <a:cubicBezTo>
                          <a:pt x="3111" y="8116"/>
                          <a:pt x="3246" y="8251"/>
                          <a:pt x="3382" y="8251"/>
                        </a:cubicBezTo>
                        <a:cubicBezTo>
                          <a:pt x="2705" y="8522"/>
                          <a:pt x="2570" y="9198"/>
                          <a:pt x="2299" y="9874"/>
                        </a:cubicBezTo>
                        <a:cubicBezTo>
                          <a:pt x="2029" y="10415"/>
                          <a:pt x="1623" y="10280"/>
                          <a:pt x="1217" y="10550"/>
                        </a:cubicBezTo>
                        <a:cubicBezTo>
                          <a:pt x="947" y="10686"/>
                          <a:pt x="676" y="11092"/>
                          <a:pt x="541" y="11497"/>
                        </a:cubicBezTo>
                        <a:cubicBezTo>
                          <a:pt x="541" y="11632"/>
                          <a:pt x="406" y="11903"/>
                          <a:pt x="406" y="12038"/>
                        </a:cubicBezTo>
                        <a:cubicBezTo>
                          <a:pt x="406" y="12038"/>
                          <a:pt x="541" y="12309"/>
                          <a:pt x="541" y="12444"/>
                        </a:cubicBezTo>
                        <a:cubicBezTo>
                          <a:pt x="541" y="12715"/>
                          <a:pt x="135" y="12850"/>
                          <a:pt x="0" y="13256"/>
                        </a:cubicBezTo>
                        <a:cubicBezTo>
                          <a:pt x="135" y="14067"/>
                          <a:pt x="676" y="14473"/>
                          <a:pt x="1353" y="144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5" name="Freeform: Shape 6203">
                    <a:extLst>
                      <a:ext uri="{FF2B5EF4-FFF2-40B4-BE49-F238E27FC236}">
                        <a16:creationId xmlns:a16="http://schemas.microsoft.com/office/drawing/2014/main" id="{3D54DFE8-3E72-555D-B642-5FE3D91A918F}"/>
                      </a:ext>
                    </a:extLst>
                  </p:cNvPr>
                  <p:cNvSpPr/>
                  <p:nvPr/>
                </p:nvSpPr>
                <p:spPr>
                  <a:xfrm>
                    <a:off x="7989012" y="5113261"/>
                    <a:ext cx="1307" cy="1633"/>
                  </a:xfrm>
                  <a:custGeom>
                    <a:avLst/>
                    <a:gdLst>
                      <a:gd name="connsiteX0" fmla="*/ 1116 w 1307"/>
                      <a:gd name="connsiteY0" fmla="*/ 1488 h 1633"/>
                      <a:gd name="connsiteX1" fmla="*/ 1252 w 1307"/>
                      <a:gd name="connsiteY1" fmla="*/ 812 h 1633"/>
                      <a:gd name="connsiteX2" fmla="*/ 1252 w 1307"/>
                      <a:gd name="connsiteY2" fmla="*/ 676 h 1633"/>
                      <a:gd name="connsiteX3" fmla="*/ 1252 w 1307"/>
                      <a:gd name="connsiteY3" fmla="*/ 406 h 1633"/>
                      <a:gd name="connsiteX4" fmla="*/ 711 w 1307"/>
                      <a:gd name="connsiteY4" fmla="*/ 0 h 1633"/>
                      <a:gd name="connsiteX5" fmla="*/ 35 w 1307"/>
                      <a:gd name="connsiteY5" fmla="*/ 1082 h 1633"/>
                      <a:gd name="connsiteX6" fmla="*/ 1116 w 1307"/>
                      <a:gd name="connsiteY6" fmla="*/ 1488 h 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633">
                        <a:moveTo>
                          <a:pt x="1116" y="1488"/>
                        </a:moveTo>
                        <a:cubicBezTo>
                          <a:pt x="1252" y="1352"/>
                          <a:pt x="1387" y="1082"/>
                          <a:pt x="1252" y="812"/>
                        </a:cubicBezTo>
                        <a:cubicBezTo>
                          <a:pt x="1252" y="812"/>
                          <a:pt x="1252" y="676"/>
                          <a:pt x="1252" y="676"/>
                        </a:cubicBezTo>
                        <a:cubicBezTo>
                          <a:pt x="1252" y="541"/>
                          <a:pt x="1252" y="406"/>
                          <a:pt x="1252" y="406"/>
                        </a:cubicBezTo>
                        <a:cubicBezTo>
                          <a:pt x="1116" y="270"/>
                          <a:pt x="981" y="0"/>
                          <a:pt x="711" y="0"/>
                        </a:cubicBezTo>
                        <a:cubicBezTo>
                          <a:pt x="170" y="0"/>
                          <a:pt x="-101" y="676"/>
                          <a:pt x="35" y="1082"/>
                        </a:cubicBezTo>
                        <a:cubicBezTo>
                          <a:pt x="170" y="1352"/>
                          <a:pt x="711" y="1893"/>
                          <a:pt x="1116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6" name="Freeform: Shape 6204">
                    <a:extLst>
                      <a:ext uri="{FF2B5EF4-FFF2-40B4-BE49-F238E27FC236}">
                        <a16:creationId xmlns:a16="http://schemas.microsoft.com/office/drawing/2014/main" id="{AE581B1E-45BE-ECD2-6FA6-67E8622EA0D1}"/>
                      </a:ext>
                    </a:extLst>
                  </p:cNvPr>
                  <p:cNvSpPr/>
                  <p:nvPr/>
                </p:nvSpPr>
                <p:spPr>
                  <a:xfrm>
                    <a:off x="7985935" y="5130779"/>
                    <a:ext cx="3151" cy="3671"/>
                  </a:xfrm>
                  <a:custGeom>
                    <a:avLst/>
                    <a:gdLst>
                      <a:gd name="connsiteX0" fmla="*/ 947 w 3151"/>
                      <a:gd name="connsiteY0" fmla="*/ 2230 h 3671"/>
                      <a:gd name="connsiteX1" fmla="*/ 1217 w 3151"/>
                      <a:gd name="connsiteY1" fmla="*/ 3042 h 3671"/>
                      <a:gd name="connsiteX2" fmla="*/ 1894 w 3151"/>
                      <a:gd name="connsiteY2" fmla="*/ 3583 h 3671"/>
                      <a:gd name="connsiteX3" fmla="*/ 2976 w 3151"/>
                      <a:gd name="connsiteY3" fmla="*/ 2230 h 3671"/>
                      <a:gd name="connsiteX4" fmla="*/ 2841 w 3151"/>
                      <a:gd name="connsiteY4" fmla="*/ 1689 h 3671"/>
                      <a:gd name="connsiteX5" fmla="*/ 2570 w 3151"/>
                      <a:gd name="connsiteY5" fmla="*/ 1554 h 3671"/>
                      <a:gd name="connsiteX6" fmla="*/ 2435 w 3151"/>
                      <a:gd name="connsiteY6" fmla="*/ 1554 h 3671"/>
                      <a:gd name="connsiteX7" fmla="*/ 2300 w 3151"/>
                      <a:gd name="connsiteY7" fmla="*/ 1283 h 3671"/>
                      <a:gd name="connsiteX8" fmla="*/ 2029 w 3151"/>
                      <a:gd name="connsiteY8" fmla="*/ 472 h 3671"/>
                      <a:gd name="connsiteX9" fmla="*/ 0 w 3151"/>
                      <a:gd name="connsiteY9" fmla="*/ 1013 h 3671"/>
                      <a:gd name="connsiteX10" fmla="*/ 135 w 3151"/>
                      <a:gd name="connsiteY10" fmla="*/ 1554 h 3671"/>
                      <a:gd name="connsiteX11" fmla="*/ 947 w 3151"/>
                      <a:gd name="connsiteY11" fmla="*/ 2230 h 3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51" h="3671">
                        <a:moveTo>
                          <a:pt x="947" y="2230"/>
                        </a:moveTo>
                        <a:cubicBezTo>
                          <a:pt x="1082" y="2501"/>
                          <a:pt x="1082" y="2772"/>
                          <a:pt x="1217" y="3042"/>
                        </a:cubicBezTo>
                        <a:cubicBezTo>
                          <a:pt x="1353" y="3312"/>
                          <a:pt x="1623" y="3448"/>
                          <a:pt x="1894" y="3583"/>
                        </a:cubicBezTo>
                        <a:cubicBezTo>
                          <a:pt x="2705" y="3989"/>
                          <a:pt x="3517" y="2907"/>
                          <a:pt x="2976" y="2230"/>
                        </a:cubicBezTo>
                        <a:cubicBezTo>
                          <a:pt x="2976" y="2095"/>
                          <a:pt x="2976" y="1825"/>
                          <a:pt x="2841" y="1689"/>
                        </a:cubicBezTo>
                        <a:cubicBezTo>
                          <a:pt x="2705" y="1554"/>
                          <a:pt x="2705" y="1554"/>
                          <a:pt x="2570" y="1554"/>
                        </a:cubicBezTo>
                        <a:cubicBezTo>
                          <a:pt x="2570" y="1554"/>
                          <a:pt x="2435" y="1554"/>
                          <a:pt x="2435" y="1554"/>
                        </a:cubicBezTo>
                        <a:cubicBezTo>
                          <a:pt x="2300" y="1554"/>
                          <a:pt x="2164" y="1419"/>
                          <a:pt x="2300" y="1283"/>
                        </a:cubicBezTo>
                        <a:cubicBezTo>
                          <a:pt x="2164" y="1013"/>
                          <a:pt x="2300" y="742"/>
                          <a:pt x="2029" y="472"/>
                        </a:cubicBezTo>
                        <a:cubicBezTo>
                          <a:pt x="1353" y="-340"/>
                          <a:pt x="0" y="-69"/>
                          <a:pt x="0" y="1013"/>
                        </a:cubicBezTo>
                        <a:cubicBezTo>
                          <a:pt x="0" y="1283"/>
                          <a:pt x="135" y="1419"/>
                          <a:pt x="135" y="1554"/>
                        </a:cubicBezTo>
                        <a:cubicBezTo>
                          <a:pt x="406" y="1960"/>
                          <a:pt x="812" y="2095"/>
                          <a:pt x="947" y="223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7" name="Freeform: Shape 6205">
                    <a:extLst>
                      <a:ext uri="{FF2B5EF4-FFF2-40B4-BE49-F238E27FC236}">
                        <a16:creationId xmlns:a16="http://schemas.microsoft.com/office/drawing/2014/main" id="{90CF8F09-6BAB-228F-4097-22E225DD4448}"/>
                      </a:ext>
                    </a:extLst>
                  </p:cNvPr>
                  <p:cNvSpPr/>
                  <p:nvPr/>
                </p:nvSpPr>
                <p:spPr>
                  <a:xfrm>
                    <a:off x="7986961" y="5133686"/>
                    <a:ext cx="10842" cy="26211"/>
                  </a:xfrm>
                  <a:custGeom>
                    <a:avLst/>
                    <a:gdLst>
                      <a:gd name="connsiteX0" fmla="*/ 7225 w 10842"/>
                      <a:gd name="connsiteY0" fmla="*/ 2300 h 26211"/>
                      <a:gd name="connsiteX1" fmla="*/ 6819 w 10842"/>
                      <a:gd name="connsiteY1" fmla="*/ 1894 h 26211"/>
                      <a:gd name="connsiteX2" fmla="*/ 5872 w 10842"/>
                      <a:gd name="connsiteY2" fmla="*/ 1488 h 26211"/>
                      <a:gd name="connsiteX3" fmla="*/ 4249 w 10842"/>
                      <a:gd name="connsiteY3" fmla="*/ 0 h 26211"/>
                      <a:gd name="connsiteX4" fmla="*/ 2896 w 10842"/>
                      <a:gd name="connsiteY4" fmla="*/ 406 h 26211"/>
                      <a:gd name="connsiteX5" fmla="*/ 2626 w 10842"/>
                      <a:gd name="connsiteY5" fmla="*/ 1353 h 26211"/>
                      <a:gd name="connsiteX6" fmla="*/ 191 w 10842"/>
                      <a:gd name="connsiteY6" fmla="*/ 2029 h 26211"/>
                      <a:gd name="connsiteX7" fmla="*/ 56 w 10842"/>
                      <a:gd name="connsiteY7" fmla="*/ 3382 h 26211"/>
                      <a:gd name="connsiteX8" fmla="*/ 1138 w 10842"/>
                      <a:gd name="connsiteY8" fmla="*/ 4193 h 26211"/>
                      <a:gd name="connsiteX9" fmla="*/ 2896 w 10842"/>
                      <a:gd name="connsiteY9" fmla="*/ 5817 h 26211"/>
                      <a:gd name="connsiteX10" fmla="*/ 2761 w 10842"/>
                      <a:gd name="connsiteY10" fmla="*/ 6357 h 26211"/>
                      <a:gd name="connsiteX11" fmla="*/ 1679 w 10842"/>
                      <a:gd name="connsiteY11" fmla="*/ 6357 h 26211"/>
                      <a:gd name="connsiteX12" fmla="*/ 1273 w 10842"/>
                      <a:gd name="connsiteY12" fmla="*/ 7710 h 26211"/>
                      <a:gd name="connsiteX13" fmla="*/ 2355 w 10842"/>
                      <a:gd name="connsiteY13" fmla="*/ 8116 h 26211"/>
                      <a:gd name="connsiteX14" fmla="*/ 3438 w 10842"/>
                      <a:gd name="connsiteY14" fmla="*/ 7575 h 26211"/>
                      <a:gd name="connsiteX15" fmla="*/ 4790 w 10842"/>
                      <a:gd name="connsiteY15" fmla="*/ 7710 h 26211"/>
                      <a:gd name="connsiteX16" fmla="*/ 4790 w 10842"/>
                      <a:gd name="connsiteY16" fmla="*/ 8116 h 26211"/>
                      <a:gd name="connsiteX17" fmla="*/ 4790 w 10842"/>
                      <a:gd name="connsiteY17" fmla="*/ 8387 h 26211"/>
                      <a:gd name="connsiteX18" fmla="*/ 2896 w 10842"/>
                      <a:gd name="connsiteY18" fmla="*/ 8927 h 26211"/>
                      <a:gd name="connsiteX19" fmla="*/ 3167 w 10842"/>
                      <a:gd name="connsiteY19" fmla="*/ 10956 h 26211"/>
                      <a:gd name="connsiteX20" fmla="*/ 3167 w 10842"/>
                      <a:gd name="connsiteY20" fmla="*/ 12174 h 26211"/>
                      <a:gd name="connsiteX21" fmla="*/ 3843 w 10842"/>
                      <a:gd name="connsiteY21" fmla="*/ 12850 h 26211"/>
                      <a:gd name="connsiteX22" fmla="*/ 4384 w 10842"/>
                      <a:gd name="connsiteY22" fmla="*/ 12985 h 26211"/>
                      <a:gd name="connsiteX23" fmla="*/ 4520 w 10842"/>
                      <a:gd name="connsiteY23" fmla="*/ 14743 h 26211"/>
                      <a:gd name="connsiteX24" fmla="*/ 3708 w 10842"/>
                      <a:gd name="connsiteY24" fmla="*/ 15961 h 26211"/>
                      <a:gd name="connsiteX25" fmla="*/ 4249 w 10842"/>
                      <a:gd name="connsiteY25" fmla="*/ 17043 h 26211"/>
                      <a:gd name="connsiteX26" fmla="*/ 4249 w 10842"/>
                      <a:gd name="connsiteY26" fmla="*/ 17855 h 26211"/>
                      <a:gd name="connsiteX27" fmla="*/ 4520 w 10842"/>
                      <a:gd name="connsiteY27" fmla="*/ 18396 h 26211"/>
                      <a:gd name="connsiteX28" fmla="*/ 3978 w 10842"/>
                      <a:gd name="connsiteY28" fmla="*/ 18937 h 26211"/>
                      <a:gd name="connsiteX29" fmla="*/ 3843 w 10842"/>
                      <a:gd name="connsiteY29" fmla="*/ 20425 h 26211"/>
                      <a:gd name="connsiteX30" fmla="*/ 5196 w 10842"/>
                      <a:gd name="connsiteY30" fmla="*/ 21507 h 26211"/>
                      <a:gd name="connsiteX31" fmla="*/ 5061 w 10842"/>
                      <a:gd name="connsiteY31" fmla="*/ 22318 h 26211"/>
                      <a:gd name="connsiteX32" fmla="*/ 5466 w 10842"/>
                      <a:gd name="connsiteY32" fmla="*/ 22859 h 26211"/>
                      <a:gd name="connsiteX33" fmla="*/ 6008 w 10842"/>
                      <a:gd name="connsiteY33" fmla="*/ 22995 h 26211"/>
                      <a:gd name="connsiteX34" fmla="*/ 7090 w 10842"/>
                      <a:gd name="connsiteY34" fmla="*/ 23942 h 26211"/>
                      <a:gd name="connsiteX35" fmla="*/ 8036 w 10842"/>
                      <a:gd name="connsiteY35" fmla="*/ 23942 h 26211"/>
                      <a:gd name="connsiteX36" fmla="*/ 8983 w 10842"/>
                      <a:gd name="connsiteY36" fmla="*/ 24888 h 26211"/>
                      <a:gd name="connsiteX37" fmla="*/ 9389 w 10842"/>
                      <a:gd name="connsiteY37" fmla="*/ 26106 h 26211"/>
                      <a:gd name="connsiteX38" fmla="*/ 10741 w 10842"/>
                      <a:gd name="connsiteY38" fmla="*/ 25565 h 26211"/>
                      <a:gd name="connsiteX39" fmla="*/ 10741 w 10842"/>
                      <a:gd name="connsiteY39" fmla="*/ 24888 h 26211"/>
                      <a:gd name="connsiteX40" fmla="*/ 10336 w 10842"/>
                      <a:gd name="connsiteY40" fmla="*/ 24482 h 26211"/>
                      <a:gd name="connsiteX41" fmla="*/ 10201 w 10842"/>
                      <a:gd name="connsiteY41" fmla="*/ 23265 h 26211"/>
                      <a:gd name="connsiteX42" fmla="*/ 9660 w 10842"/>
                      <a:gd name="connsiteY42" fmla="*/ 22183 h 26211"/>
                      <a:gd name="connsiteX43" fmla="*/ 10606 w 10842"/>
                      <a:gd name="connsiteY43" fmla="*/ 20560 h 26211"/>
                      <a:gd name="connsiteX44" fmla="*/ 10606 w 10842"/>
                      <a:gd name="connsiteY44" fmla="*/ 20560 h 26211"/>
                      <a:gd name="connsiteX45" fmla="*/ 10741 w 10842"/>
                      <a:gd name="connsiteY45" fmla="*/ 19478 h 26211"/>
                      <a:gd name="connsiteX46" fmla="*/ 9930 w 10842"/>
                      <a:gd name="connsiteY46" fmla="*/ 18125 h 26211"/>
                      <a:gd name="connsiteX47" fmla="*/ 9930 w 10842"/>
                      <a:gd name="connsiteY47" fmla="*/ 18125 h 26211"/>
                      <a:gd name="connsiteX48" fmla="*/ 9660 w 10842"/>
                      <a:gd name="connsiteY48" fmla="*/ 14879 h 26211"/>
                      <a:gd name="connsiteX49" fmla="*/ 10065 w 10842"/>
                      <a:gd name="connsiteY49" fmla="*/ 12309 h 26211"/>
                      <a:gd name="connsiteX50" fmla="*/ 10065 w 10842"/>
                      <a:gd name="connsiteY50" fmla="*/ 12309 h 26211"/>
                      <a:gd name="connsiteX51" fmla="*/ 9524 w 10842"/>
                      <a:gd name="connsiteY51" fmla="*/ 10280 h 26211"/>
                      <a:gd name="connsiteX52" fmla="*/ 8983 w 10842"/>
                      <a:gd name="connsiteY52" fmla="*/ 9063 h 26211"/>
                      <a:gd name="connsiteX53" fmla="*/ 9254 w 10842"/>
                      <a:gd name="connsiteY53" fmla="*/ 7440 h 26211"/>
                      <a:gd name="connsiteX54" fmla="*/ 8307 w 10842"/>
                      <a:gd name="connsiteY54" fmla="*/ 6222 h 26211"/>
                      <a:gd name="connsiteX55" fmla="*/ 9389 w 10842"/>
                      <a:gd name="connsiteY55" fmla="*/ 4870 h 26211"/>
                      <a:gd name="connsiteX56" fmla="*/ 8713 w 10842"/>
                      <a:gd name="connsiteY56" fmla="*/ 3517 h 26211"/>
                      <a:gd name="connsiteX57" fmla="*/ 8848 w 10842"/>
                      <a:gd name="connsiteY57" fmla="*/ 2705 h 26211"/>
                      <a:gd name="connsiteX58" fmla="*/ 8307 w 10842"/>
                      <a:gd name="connsiteY58" fmla="*/ 1623 h 26211"/>
                      <a:gd name="connsiteX59" fmla="*/ 7225 w 10842"/>
                      <a:gd name="connsiteY59" fmla="*/ 2300 h 26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842" h="26211">
                        <a:moveTo>
                          <a:pt x="7225" y="2300"/>
                        </a:moveTo>
                        <a:cubicBezTo>
                          <a:pt x="7090" y="2164"/>
                          <a:pt x="6954" y="2029"/>
                          <a:pt x="6819" y="1894"/>
                        </a:cubicBezTo>
                        <a:cubicBezTo>
                          <a:pt x="6548" y="1758"/>
                          <a:pt x="6143" y="1488"/>
                          <a:pt x="5872" y="1488"/>
                        </a:cubicBezTo>
                        <a:cubicBezTo>
                          <a:pt x="5872" y="677"/>
                          <a:pt x="5061" y="135"/>
                          <a:pt x="4249" y="0"/>
                        </a:cubicBezTo>
                        <a:cubicBezTo>
                          <a:pt x="3708" y="0"/>
                          <a:pt x="3302" y="0"/>
                          <a:pt x="2896" y="406"/>
                        </a:cubicBezTo>
                        <a:cubicBezTo>
                          <a:pt x="2626" y="677"/>
                          <a:pt x="2626" y="947"/>
                          <a:pt x="2626" y="1353"/>
                        </a:cubicBezTo>
                        <a:cubicBezTo>
                          <a:pt x="1815" y="1217"/>
                          <a:pt x="597" y="1217"/>
                          <a:pt x="191" y="2029"/>
                        </a:cubicBezTo>
                        <a:cubicBezTo>
                          <a:pt x="56" y="2435"/>
                          <a:pt x="-79" y="2976"/>
                          <a:pt x="56" y="3382"/>
                        </a:cubicBezTo>
                        <a:cubicBezTo>
                          <a:pt x="191" y="3923"/>
                          <a:pt x="732" y="4058"/>
                          <a:pt x="1138" y="4193"/>
                        </a:cubicBezTo>
                        <a:cubicBezTo>
                          <a:pt x="868" y="5411"/>
                          <a:pt x="1815" y="6087"/>
                          <a:pt x="2896" y="5817"/>
                        </a:cubicBezTo>
                        <a:cubicBezTo>
                          <a:pt x="2896" y="5952"/>
                          <a:pt x="2761" y="6222"/>
                          <a:pt x="2761" y="6357"/>
                        </a:cubicBezTo>
                        <a:cubicBezTo>
                          <a:pt x="2491" y="6087"/>
                          <a:pt x="1950" y="6087"/>
                          <a:pt x="1679" y="6357"/>
                        </a:cubicBezTo>
                        <a:cubicBezTo>
                          <a:pt x="1273" y="6628"/>
                          <a:pt x="1138" y="7304"/>
                          <a:pt x="1273" y="7710"/>
                        </a:cubicBezTo>
                        <a:cubicBezTo>
                          <a:pt x="1544" y="8116"/>
                          <a:pt x="1815" y="8251"/>
                          <a:pt x="2355" y="8116"/>
                        </a:cubicBezTo>
                        <a:cubicBezTo>
                          <a:pt x="2626" y="8116"/>
                          <a:pt x="3167" y="7845"/>
                          <a:pt x="3438" y="7575"/>
                        </a:cubicBezTo>
                        <a:cubicBezTo>
                          <a:pt x="3573" y="7980"/>
                          <a:pt x="4384" y="7845"/>
                          <a:pt x="4790" y="7710"/>
                        </a:cubicBezTo>
                        <a:cubicBezTo>
                          <a:pt x="4790" y="7845"/>
                          <a:pt x="4790" y="7980"/>
                          <a:pt x="4790" y="8116"/>
                        </a:cubicBezTo>
                        <a:cubicBezTo>
                          <a:pt x="4790" y="8116"/>
                          <a:pt x="4790" y="8251"/>
                          <a:pt x="4790" y="8387"/>
                        </a:cubicBezTo>
                        <a:cubicBezTo>
                          <a:pt x="4249" y="8116"/>
                          <a:pt x="3302" y="8522"/>
                          <a:pt x="2896" y="8927"/>
                        </a:cubicBezTo>
                        <a:cubicBezTo>
                          <a:pt x="2355" y="9468"/>
                          <a:pt x="2355" y="10550"/>
                          <a:pt x="3167" y="10956"/>
                        </a:cubicBezTo>
                        <a:cubicBezTo>
                          <a:pt x="2896" y="11227"/>
                          <a:pt x="2896" y="11768"/>
                          <a:pt x="3167" y="12174"/>
                        </a:cubicBezTo>
                        <a:cubicBezTo>
                          <a:pt x="3302" y="12444"/>
                          <a:pt x="3573" y="12715"/>
                          <a:pt x="3843" y="12850"/>
                        </a:cubicBezTo>
                        <a:cubicBezTo>
                          <a:pt x="3978" y="12850"/>
                          <a:pt x="4114" y="12985"/>
                          <a:pt x="4384" y="12985"/>
                        </a:cubicBezTo>
                        <a:cubicBezTo>
                          <a:pt x="3978" y="13391"/>
                          <a:pt x="4384" y="14203"/>
                          <a:pt x="4520" y="14743"/>
                        </a:cubicBezTo>
                        <a:cubicBezTo>
                          <a:pt x="3978" y="15014"/>
                          <a:pt x="3843" y="15420"/>
                          <a:pt x="3708" y="15961"/>
                        </a:cubicBezTo>
                        <a:cubicBezTo>
                          <a:pt x="3708" y="16502"/>
                          <a:pt x="3978" y="16773"/>
                          <a:pt x="4249" y="17043"/>
                        </a:cubicBezTo>
                        <a:cubicBezTo>
                          <a:pt x="4114" y="17313"/>
                          <a:pt x="4249" y="17584"/>
                          <a:pt x="4249" y="17855"/>
                        </a:cubicBezTo>
                        <a:cubicBezTo>
                          <a:pt x="4249" y="17990"/>
                          <a:pt x="4384" y="18260"/>
                          <a:pt x="4520" y="18396"/>
                        </a:cubicBezTo>
                        <a:cubicBezTo>
                          <a:pt x="4249" y="18396"/>
                          <a:pt x="4114" y="18802"/>
                          <a:pt x="3978" y="18937"/>
                        </a:cubicBezTo>
                        <a:cubicBezTo>
                          <a:pt x="3708" y="19343"/>
                          <a:pt x="3708" y="19883"/>
                          <a:pt x="3843" y="20425"/>
                        </a:cubicBezTo>
                        <a:cubicBezTo>
                          <a:pt x="3978" y="20966"/>
                          <a:pt x="4655" y="21507"/>
                          <a:pt x="5196" y="21507"/>
                        </a:cubicBezTo>
                        <a:cubicBezTo>
                          <a:pt x="5061" y="21777"/>
                          <a:pt x="5061" y="22048"/>
                          <a:pt x="5061" y="22318"/>
                        </a:cubicBezTo>
                        <a:cubicBezTo>
                          <a:pt x="5061" y="22589"/>
                          <a:pt x="5196" y="22724"/>
                          <a:pt x="5466" y="22859"/>
                        </a:cubicBezTo>
                        <a:cubicBezTo>
                          <a:pt x="5602" y="22995"/>
                          <a:pt x="5872" y="22859"/>
                          <a:pt x="6008" y="22995"/>
                        </a:cubicBezTo>
                        <a:cubicBezTo>
                          <a:pt x="6413" y="23130"/>
                          <a:pt x="6548" y="23806"/>
                          <a:pt x="7090" y="23942"/>
                        </a:cubicBezTo>
                        <a:cubicBezTo>
                          <a:pt x="7360" y="24077"/>
                          <a:pt x="7631" y="23942"/>
                          <a:pt x="8036" y="23942"/>
                        </a:cubicBezTo>
                        <a:cubicBezTo>
                          <a:pt x="8036" y="24347"/>
                          <a:pt x="8713" y="24753"/>
                          <a:pt x="8983" y="24888"/>
                        </a:cubicBezTo>
                        <a:cubicBezTo>
                          <a:pt x="8848" y="25429"/>
                          <a:pt x="8848" y="25835"/>
                          <a:pt x="9389" y="26106"/>
                        </a:cubicBezTo>
                        <a:cubicBezTo>
                          <a:pt x="9930" y="26376"/>
                          <a:pt x="10471" y="26106"/>
                          <a:pt x="10741" y="25565"/>
                        </a:cubicBezTo>
                        <a:cubicBezTo>
                          <a:pt x="10877" y="25294"/>
                          <a:pt x="10877" y="25023"/>
                          <a:pt x="10741" y="24888"/>
                        </a:cubicBezTo>
                        <a:cubicBezTo>
                          <a:pt x="10606" y="24753"/>
                          <a:pt x="10471" y="24618"/>
                          <a:pt x="10336" y="24482"/>
                        </a:cubicBezTo>
                        <a:cubicBezTo>
                          <a:pt x="10065" y="24077"/>
                          <a:pt x="10201" y="23671"/>
                          <a:pt x="10201" y="23265"/>
                        </a:cubicBezTo>
                        <a:cubicBezTo>
                          <a:pt x="10065" y="22859"/>
                          <a:pt x="9795" y="22453"/>
                          <a:pt x="9660" y="22183"/>
                        </a:cubicBezTo>
                        <a:cubicBezTo>
                          <a:pt x="10201" y="22048"/>
                          <a:pt x="11012" y="20966"/>
                          <a:pt x="10606" y="20560"/>
                        </a:cubicBezTo>
                        <a:lnTo>
                          <a:pt x="10606" y="20560"/>
                        </a:lnTo>
                        <a:cubicBezTo>
                          <a:pt x="10741" y="20289"/>
                          <a:pt x="10741" y="19748"/>
                          <a:pt x="10741" y="19478"/>
                        </a:cubicBezTo>
                        <a:cubicBezTo>
                          <a:pt x="10741" y="18802"/>
                          <a:pt x="10336" y="18396"/>
                          <a:pt x="9930" y="18125"/>
                        </a:cubicBezTo>
                        <a:cubicBezTo>
                          <a:pt x="9930" y="18125"/>
                          <a:pt x="9930" y="18125"/>
                          <a:pt x="9930" y="18125"/>
                        </a:cubicBezTo>
                        <a:cubicBezTo>
                          <a:pt x="10741" y="17178"/>
                          <a:pt x="10606" y="15555"/>
                          <a:pt x="9660" y="14879"/>
                        </a:cubicBezTo>
                        <a:cubicBezTo>
                          <a:pt x="10201" y="14203"/>
                          <a:pt x="10606" y="13120"/>
                          <a:pt x="10065" y="12309"/>
                        </a:cubicBezTo>
                        <a:cubicBezTo>
                          <a:pt x="10065" y="12309"/>
                          <a:pt x="10065" y="12309"/>
                          <a:pt x="10065" y="12309"/>
                        </a:cubicBezTo>
                        <a:cubicBezTo>
                          <a:pt x="10741" y="11768"/>
                          <a:pt x="10201" y="10415"/>
                          <a:pt x="9524" y="10280"/>
                        </a:cubicBezTo>
                        <a:cubicBezTo>
                          <a:pt x="9660" y="9739"/>
                          <a:pt x="9524" y="9063"/>
                          <a:pt x="8983" y="9063"/>
                        </a:cubicBezTo>
                        <a:cubicBezTo>
                          <a:pt x="9389" y="8657"/>
                          <a:pt x="9389" y="7845"/>
                          <a:pt x="9254" y="7440"/>
                        </a:cubicBezTo>
                        <a:cubicBezTo>
                          <a:pt x="9118" y="7034"/>
                          <a:pt x="8848" y="6357"/>
                          <a:pt x="8307" y="6222"/>
                        </a:cubicBezTo>
                        <a:cubicBezTo>
                          <a:pt x="8848" y="5952"/>
                          <a:pt x="9254" y="5411"/>
                          <a:pt x="9389" y="4870"/>
                        </a:cubicBezTo>
                        <a:cubicBezTo>
                          <a:pt x="9524" y="4328"/>
                          <a:pt x="9254" y="3652"/>
                          <a:pt x="8713" y="3517"/>
                        </a:cubicBezTo>
                        <a:cubicBezTo>
                          <a:pt x="8848" y="3247"/>
                          <a:pt x="8848" y="3111"/>
                          <a:pt x="8848" y="2705"/>
                        </a:cubicBezTo>
                        <a:cubicBezTo>
                          <a:pt x="8848" y="2300"/>
                          <a:pt x="8713" y="1758"/>
                          <a:pt x="8307" y="1623"/>
                        </a:cubicBezTo>
                        <a:cubicBezTo>
                          <a:pt x="7901" y="1353"/>
                          <a:pt x="7360" y="1758"/>
                          <a:pt x="7225" y="23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8" name="Freeform: Shape 6206">
                    <a:extLst>
                      <a:ext uri="{FF2B5EF4-FFF2-40B4-BE49-F238E27FC236}">
                        <a16:creationId xmlns:a16="http://schemas.microsoft.com/office/drawing/2014/main" id="{8FF4A8F6-DCE6-977F-4E30-62C7DA4618C6}"/>
                      </a:ext>
                    </a:extLst>
                  </p:cNvPr>
                  <p:cNvSpPr/>
                  <p:nvPr/>
                </p:nvSpPr>
                <p:spPr>
                  <a:xfrm>
                    <a:off x="7985859" y="5141570"/>
                    <a:ext cx="3784" cy="5105"/>
                  </a:xfrm>
                  <a:custGeom>
                    <a:avLst/>
                    <a:gdLst>
                      <a:gd name="connsiteX0" fmla="*/ 481 w 3784"/>
                      <a:gd name="connsiteY0" fmla="*/ 3613 h 5105"/>
                      <a:gd name="connsiteX1" fmla="*/ 1158 w 3784"/>
                      <a:gd name="connsiteY1" fmla="*/ 4289 h 5105"/>
                      <a:gd name="connsiteX2" fmla="*/ 1428 w 3784"/>
                      <a:gd name="connsiteY2" fmla="*/ 4695 h 5105"/>
                      <a:gd name="connsiteX3" fmla="*/ 3187 w 3784"/>
                      <a:gd name="connsiteY3" fmla="*/ 4965 h 5105"/>
                      <a:gd name="connsiteX4" fmla="*/ 2781 w 3784"/>
                      <a:gd name="connsiteY4" fmla="*/ 3207 h 5105"/>
                      <a:gd name="connsiteX5" fmla="*/ 3051 w 3784"/>
                      <a:gd name="connsiteY5" fmla="*/ 1584 h 5105"/>
                      <a:gd name="connsiteX6" fmla="*/ 1970 w 3784"/>
                      <a:gd name="connsiteY6" fmla="*/ 908 h 5105"/>
                      <a:gd name="connsiteX7" fmla="*/ 76 w 3784"/>
                      <a:gd name="connsiteY7" fmla="*/ 502 h 5105"/>
                      <a:gd name="connsiteX8" fmla="*/ 346 w 3784"/>
                      <a:gd name="connsiteY8" fmla="*/ 1990 h 5105"/>
                      <a:gd name="connsiteX9" fmla="*/ 481 w 3784"/>
                      <a:gd name="connsiteY9" fmla="*/ 3613 h 5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84" h="5105">
                        <a:moveTo>
                          <a:pt x="481" y="3613"/>
                        </a:moveTo>
                        <a:cubicBezTo>
                          <a:pt x="752" y="3883"/>
                          <a:pt x="1023" y="4018"/>
                          <a:pt x="1158" y="4289"/>
                        </a:cubicBezTo>
                        <a:cubicBezTo>
                          <a:pt x="1293" y="4424"/>
                          <a:pt x="1293" y="4560"/>
                          <a:pt x="1428" y="4695"/>
                        </a:cubicBezTo>
                        <a:cubicBezTo>
                          <a:pt x="1834" y="5101"/>
                          <a:pt x="2646" y="5236"/>
                          <a:pt x="3187" y="4965"/>
                        </a:cubicBezTo>
                        <a:cubicBezTo>
                          <a:pt x="4269" y="4424"/>
                          <a:pt x="3728" y="3342"/>
                          <a:pt x="2781" y="3207"/>
                        </a:cubicBezTo>
                        <a:cubicBezTo>
                          <a:pt x="3051" y="2666"/>
                          <a:pt x="3322" y="2125"/>
                          <a:pt x="3051" y="1584"/>
                        </a:cubicBezTo>
                        <a:cubicBezTo>
                          <a:pt x="2916" y="1178"/>
                          <a:pt x="2510" y="908"/>
                          <a:pt x="1970" y="908"/>
                        </a:cubicBezTo>
                        <a:cubicBezTo>
                          <a:pt x="1834" y="96"/>
                          <a:pt x="617" y="-445"/>
                          <a:pt x="76" y="502"/>
                        </a:cubicBezTo>
                        <a:cubicBezTo>
                          <a:pt x="-195" y="1178"/>
                          <a:pt x="346" y="1448"/>
                          <a:pt x="346" y="1990"/>
                        </a:cubicBezTo>
                        <a:cubicBezTo>
                          <a:pt x="617" y="2666"/>
                          <a:pt x="76" y="3071"/>
                          <a:pt x="481" y="36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9" name="Freeform: Shape 6207">
                    <a:extLst>
                      <a:ext uri="{FF2B5EF4-FFF2-40B4-BE49-F238E27FC236}">
                        <a16:creationId xmlns:a16="http://schemas.microsoft.com/office/drawing/2014/main" id="{BC1451A2-848F-397C-0D92-AF8B8A31FE74}"/>
                      </a:ext>
                    </a:extLst>
                  </p:cNvPr>
                  <p:cNvSpPr/>
                  <p:nvPr/>
                </p:nvSpPr>
                <p:spPr>
                  <a:xfrm>
                    <a:off x="7985123" y="5146882"/>
                    <a:ext cx="6362" cy="10474"/>
                  </a:xfrm>
                  <a:custGeom>
                    <a:avLst/>
                    <a:gdLst>
                      <a:gd name="connsiteX0" fmla="*/ 0 w 6362"/>
                      <a:gd name="connsiteY0" fmla="*/ 6281 h 10474"/>
                      <a:gd name="connsiteX1" fmla="*/ 2435 w 6362"/>
                      <a:gd name="connsiteY1" fmla="*/ 7499 h 10474"/>
                      <a:gd name="connsiteX2" fmla="*/ 2570 w 6362"/>
                      <a:gd name="connsiteY2" fmla="*/ 8446 h 10474"/>
                      <a:gd name="connsiteX3" fmla="*/ 3246 w 6362"/>
                      <a:gd name="connsiteY3" fmla="*/ 9122 h 10474"/>
                      <a:gd name="connsiteX4" fmla="*/ 3787 w 6362"/>
                      <a:gd name="connsiteY4" fmla="*/ 10069 h 10474"/>
                      <a:gd name="connsiteX5" fmla="*/ 5952 w 6362"/>
                      <a:gd name="connsiteY5" fmla="*/ 10069 h 10474"/>
                      <a:gd name="connsiteX6" fmla="*/ 6222 w 6362"/>
                      <a:gd name="connsiteY6" fmla="*/ 8581 h 10474"/>
                      <a:gd name="connsiteX7" fmla="*/ 5816 w 6362"/>
                      <a:gd name="connsiteY7" fmla="*/ 7904 h 10474"/>
                      <a:gd name="connsiteX8" fmla="*/ 5410 w 6362"/>
                      <a:gd name="connsiteY8" fmla="*/ 6552 h 10474"/>
                      <a:gd name="connsiteX9" fmla="*/ 5546 w 6362"/>
                      <a:gd name="connsiteY9" fmla="*/ 6552 h 10474"/>
                      <a:gd name="connsiteX10" fmla="*/ 6087 w 6362"/>
                      <a:gd name="connsiteY10" fmla="*/ 4523 h 10474"/>
                      <a:gd name="connsiteX11" fmla="*/ 5275 w 6362"/>
                      <a:gd name="connsiteY11" fmla="*/ 3576 h 10474"/>
                      <a:gd name="connsiteX12" fmla="*/ 5275 w 6362"/>
                      <a:gd name="connsiteY12" fmla="*/ 736 h 10474"/>
                      <a:gd name="connsiteX13" fmla="*/ 4193 w 6362"/>
                      <a:gd name="connsiteY13" fmla="*/ 465 h 10474"/>
                      <a:gd name="connsiteX14" fmla="*/ 3652 w 6362"/>
                      <a:gd name="connsiteY14" fmla="*/ 601 h 10474"/>
                      <a:gd name="connsiteX15" fmla="*/ 3382 w 6362"/>
                      <a:gd name="connsiteY15" fmla="*/ 736 h 10474"/>
                      <a:gd name="connsiteX16" fmla="*/ 1488 w 6362"/>
                      <a:gd name="connsiteY16" fmla="*/ 601 h 10474"/>
                      <a:gd name="connsiteX17" fmla="*/ 1758 w 6362"/>
                      <a:gd name="connsiteY17" fmla="*/ 2224 h 10474"/>
                      <a:gd name="connsiteX18" fmla="*/ 1488 w 6362"/>
                      <a:gd name="connsiteY18" fmla="*/ 2900 h 10474"/>
                      <a:gd name="connsiteX19" fmla="*/ 1623 w 6362"/>
                      <a:gd name="connsiteY19" fmla="*/ 3441 h 10474"/>
                      <a:gd name="connsiteX20" fmla="*/ 541 w 6362"/>
                      <a:gd name="connsiteY20" fmla="*/ 3982 h 10474"/>
                      <a:gd name="connsiteX21" fmla="*/ 271 w 6362"/>
                      <a:gd name="connsiteY21" fmla="*/ 5199 h 10474"/>
                      <a:gd name="connsiteX22" fmla="*/ 271 w 6362"/>
                      <a:gd name="connsiteY22" fmla="*/ 5741 h 10474"/>
                      <a:gd name="connsiteX23" fmla="*/ 0 w 6362"/>
                      <a:gd name="connsiteY23" fmla="*/ 6281 h 10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2" h="10474">
                        <a:moveTo>
                          <a:pt x="0" y="6281"/>
                        </a:moveTo>
                        <a:cubicBezTo>
                          <a:pt x="0" y="7499"/>
                          <a:pt x="1488" y="8040"/>
                          <a:pt x="2435" y="7499"/>
                        </a:cubicBezTo>
                        <a:cubicBezTo>
                          <a:pt x="2300" y="7769"/>
                          <a:pt x="2435" y="8175"/>
                          <a:pt x="2570" y="8446"/>
                        </a:cubicBezTo>
                        <a:cubicBezTo>
                          <a:pt x="2705" y="8851"/>
                          <a:pt x="3111" y="8851"/>
                          <a:pt x="3246" y="9122"/>
                        </a:cubicBezTo>
                        <a:cubicBezTo>
                          <a:pt x="3382" y="9528"/>
                          <a:pt x="3382" y="9798"/>
                          <a:pt x="3787" y="10069"/>
                        </a:cubicBezTo>
                        <a:cubicBezTo>
                          <a:pt x="4464" y="10610"/>
                          <a:pt x="5410" y="10610"/>
                          <a:pt x="5952" y="10069"/>
                        </a:cubicBezTo>
                        <a:cubicBezTo>
                          <a:pt x="6357" y="9798"/>
                          <a:pt x="6493" y="8987"/>
                          <a:pt x="6222" y="8581"/>
                        </a:cubicBezTo>
                        <a:cubicBezTo>
                          <a:pt x="6222" y="8310"/>
                          <a:pt x="6087" y="8040"/>
                          <a:pt x="5816" y="7904"/>
                        </a:cubicBezTo>
                        <a:cubicBezTo>
                          <a:pt x="5816" y="7499"/>
                          <a:pt x="5681" y="6958"/>
                          <a:pt x="5410" y="6552"/>
                        </a:cubicBezTo>
                        <a:cubicBezTo>
                          <a:pt x="5410" y="6552"/>
                          <a:pt x="5410" y="6552"/>
                          <a:pt x="5546" y="6552"/>
                        </a:cubicBezTo>
                        <a:cubicBezTo>
                          <a:pt x="5952" y="5876"/>
                          <a:pt x="6493" y="5335"/>
                          <a:pt x="6087" y="4523"/>
                        </a:cubicBezTo>
                        <a:cubicBezTo>
                          <a:pt x="5952" y="4252"/>
                          <a:pt x="5681" y="3576"/>
                          <a:pt x="5275" y="3576"/>
                        </a:cubicBezTo>
                        <a:cubicBezTo>
                          <a:pt x="5681" y="2765"/>
                          <a:pt x="5952" y="1412"/>
                          <a:pt x="5275" y="736"/>
                        </a:cubicBezTo>
                        <a:cubicBezTo>
                          <a:pt x="5005" y="465"/>
                          <a:pt x="4599" y="330"/>
                          <a:pt x="4193" y="465"/>
                        </a:cubicBezTo>
                        <a:cubicBezTo>
                          <a:pt x="4058" y="465"/>
                          <a:pt x="3923" y="465"/>
                          <a:pt x="3652" y="601"/>
                        </a:cubicBezTo>
                        <a:cubicBezTo>
                          <a:pt x="3517" y="736"/>
                          <a:pt x="3382" y="736"/>
                          <a:pt x="3382" y="736"/>
                        </a:cubicBezTo>
                        <a:cubicBezTo>
                          <a:pt x="3246" y="-76"/>
                          <a:pt x="1758" y="-346"/>
                          <a:pt x="1488" y="601"/>
                        </a:cubicBezTo>
                        <a:cubicBezTo>
                          <a:pt x="1353" y="1277"/>
                          <a:pt x="1758" y="1682"/>
                          <a:pt x="1758" y="2224"/>
                        </a:cubicBezTo>
                        <a:cubicBezTo>
                          <a:pt x="1623" y="2359"/>
                          <a:pt x="1488" y="2629"/>
                          <a:pt x="1488" y="2900"/>
                        </a:cubicBezTo>
                        <a:cubicBezTo>
                          <a:pt x="1488" y="3035"/>
                          <a:pt x="1623" y="3306"/>
                          <a:pt x="1623" y="3441"/>
                        </a:cubicBezTo>
                        <a:cubicBezTo>
                          <a:pt x="1353" y="3711"/>
                          <a:pt x="812" y="3711"/>
                          <a:pt x="541" y="3982"/>
                        </a:cubicBezTo>
                        <a:cubicBezTo>
                          <a:pt x="135" y="4252"/>
                          <a:pt x="0" y="4658"/>
                          <a:pt x="271" y="5199"/>
                        </a:cubicBezTo>
                        <a:cubicBezTo>
                          <a:pt x="541" y="5605"/>
                          <a:pt x="406" y="5335"/>
                          <a:pt x="271" y="5741"/>
                        </a:cubicBezTo>
                        <a:cubicBezTo>
                          <a:pt x="135" y="5741"/>
                          <a:pt x="0" y="6011"/>
                          <a:pt x="0" y="6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0" name="Freeform: Shape 6208">
                    <a:extLst>
                      <a:ext uri="{FF2B5EF4-FFF2-40B4-BE49-F238E27FC236}">
                        <a16:creationId xmlns:a16="http://schemas.microsoft.com/office/drawing/2014/main" id="{9FA120C5-9751-A9E2-4C23-4696C66AAE88}"/>
                      </a:ext>
                    </a:extLst>
                  </p:cNvPr>
                  <p:cNvSpPr/>
                  <p:nvPr/>
                </p:nvSpPr>
                <p:spPr>
                  <a:xfrm>
                    <a:off x="7983428" y="5154381"/>
                    <a:ext cx="2627" cy="3299"/>
                  </a:xfrm>
                  <a:custGeom>
                    <a:avLst/>
                    <a:gdLst>
                      <a:gd name="connsiteX0" fmla="*/ 883 w 2627"/>
                      <a:gd name="connsiteY0" fmla="*/ 1758 h 3299"/>
                      <a:gd name="connsiteX1" fmla="*/ 1289 w 2627"/>
                      <a:gd name="connsiteY1" fmla="*/ 3247 h 3299"/>
                      <a:gd name="connsiteX2" fmla="*/ 2236 w 2627"/>
                      <a:gd name="connsiteY2" fmla="*/ 2029 h 3299"/>
                      <a:gd name="connsiteX3" fmla="*/ 2236 w 2627"/>
                      <a:gd name="connsiteY3" fmla="*/ 2029 h 3299"/>
                      <a:gd name="connsiteX4" fmla="*/ 2507 w 2627"/>
                      <a:gd name="connsiteY4" fmla="*/ 541 h 3299"/>
                      <a:gd name="connsiteX5" fmla="*/ 1695 w 2627"/>
                      <a:gd name="connsiteY5" fmla="*/ 0 h 3299"/>
                      <a:gd name="connsiteX6" fmla="*/ 1425 w 2627"/>
                      <a:gd name="connsiteY6" fmla="*/ 135 h 3299"/>
                      <a:gd name="connsiteX7" fmla="*/ 72 w 2627"/>
                      <a:gd name="connsiteY7" fmla="*/ 541 h 3299"/>
                      <a:gd name="connsiteX8" fmla="*/ 883 w 2627"/>
                      <a:gd name="connsiteY8" fmla="*/ 1758 h 3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27" h="3299">
                        <a:moveTo>
                          <a:pt x="883" y="1758"/>
                        </a:moveTo>
                        <a:cubicBezTo>
                          <a:pt x="478" y="2300"/>
                          <a:pt x="613" y="2976"/>
                          <a:pt x="1289" y="3247"/>
                        </a:cubicBezTo>
                        <a:cubicBezTo>
                          <a:pt x="1966" y="3517"/>
                          <a:pt x="2642" y="2705"/>
                          <a:pt x="2236" y="2029"/>
                        </a:cubicBezTo>
                        <a:cubicBezTo>
                          <a:pt x="2236" y="2029"/>
                          <a:pt x="2236" y="2029"/>
                          <a:pt x="2236" y="2029"/>
                        </a:cubicBezTo>
                        <a:cubicBezTo>
                          <a:pt x="2777" y="1758"/>
                          <a:pt x="2642" y="947"/>
                          <a:pt x="2507" y="541"/>
                        </a:cubicBezTo>
                        <a:cubicBezTo>
                          <a:pt x="2372" y="271"/>
                          <a:pt x="2101" y="0"/>
                          <a:pt x="1695" y="0"/>
                        </a:cubicBezTo>
                        <a:cubicBezTo>
                          <a:pt x="1695" y="0"/>
                          <a:pt x="1560" y="0"/>
                          <a:pt x="1425" y="135"/>
                        </a:cubicBezTo>
                        <a:cubicBezTo>
                          <a:pt x="883" y="-135"/>
                          <a:pt x="342" y="0"/>
                          <a:pt x="72" y="541"/>
                        </a:cubicBezTo>
                        <a:cubicBezTo>
                          <a:pt x="-198" y="1218"/>
                          <a:pt x="342" y="1488"/>
                          <a:pt x="883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1" name="Freeform: Shape 6209">
                    <a:extLst>
                      <a:ext uri="{FF2B5EF4-FFF2-40B4-BE49-F238E27FC236}">
                        <a16:creationId xmlns:a16="http://schemas.microsoft.com/office/drawing/2014/main" id="{3A11DF40-1223-C945-2A99-A3699B908077}"/>
                      </a:ext>
                    </a:extLst>
                  </p:cNvPr>
                  <p:cNvSpPr/>
                  <p:nvPr/>
                </p:nvSpPr>
                <p:spPr>
                  <a:xfrm>
                    <a:off x="7986170" y="5155818"/>
                    <a:ext cx="2334" cy="3332"/>
                  </a:xfrm>
                  <a:custGeom>
                    <a:avLst/>
                    <a:gdLst>
                      <a:gd name="connsiteX0" fmla="*/ 441 w 2334"/>
                      <a:gd name="connsiteY0" fmla="*/ 2756 h 3332"/>
                      <a:gd name="connsiteX1" fmla="*/ 1523 w 2334"/>
                      <a:gd name="connsiteY1" fmla="*/ 3297 h 3332"/>
                      <a:gd name="connsiteX2" fmla="*/ 2334 w 2334"/>
                      <a:gd name="connsiteY2" fmla="*/ 2215 h 3332"/>
                      <a:gd name="connsiteX3" fmla="*/ 1658 w 2334"/>
                      <a:gd name="connsiteY3" fmla="*/ 1268 h 3332"/>
                      <a:gd name="connsiteX4" fmla="*/ 1658 w 2334"/>
                      <a:gd name="connsiteY4" fmla="*/ 457 h 3332"/>
                      <a:gd name="connsiteX5" fmla="*/ 576 w 2334"/>
                      <a:gd name="connsiteY5" fmla="*/ 51 h 3332"/>
                      <a:gd name="connsiteX6" fmla="*/ 35 w 2334"/>
                      <a:gd name="connsiteY6" fmla="*/ 1133 h 3332"/>
                      <a:gd name="connsiteX7" fmla="*/ 306 w 2334"/>
                      <a:gd name="connsiteY7" fmla="*/ 1538 h 3332"/>
                      <a:gd name="connsiteX8" fmla="*/ 711 w 2334"/>
                      <a:gd name="connsiteY8" fmla="*/ 1809 h 3332"/>
                      <a:gd name="connsiteX9" fmla="*/ 441 w 2334"/>
                      <a:gd name="connsiteY9" fmla="*/ 2756 h 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34" h="3332">
                        <a:moveTo>
                          <a:pt x="441" y="2756"/>
                        </a:moveTo>
                        <a:cubicBezTo>
                          <a:pt x="576" y="3162"/>
                          <a:pt x="1117" y="3432"/>
                          <a:pt x="1523" y="3297"/>
                        </a:cubicBezTo>
                        <a:cubicBezTo>
                          <a:pt x="2064" y="3162"/>
                          <a:pt x="2334" y="2756"/>
                          <a:pt x="2334" y="2215"/>
                        </a:cubicBezTo>
                        <a:cubicBezTo>
                          <a:pt x="2334" y="1809"/>
                          <a:pt x="2064" y="1403"/>
                          <a:pt x="1658" y="1268"/>
                        </a:cubicBezTo>
                        <a:cubicBezTo>
                          <a:pt x="1793" y="998"/>
                          <a:pt x="1793" y="727"/>
                          <a:pt x="1658" y="457"/>
                        </a:cubicBezTo>
                        <a:cubicBezTo>
                          <a:pt x="1388" y="51"/>
                          <a:pt x="982" y="-85"/>
                          <a:pt x="576" y="51"/>
                        </a:cubicBezTo>
                        <a:cubicBezTo>
                          <a:pt x="170" y="186"/>
                          <a:pt x="-100" y="727"/>
                          <a:pt x="35" y="1133"/>
                        </a:cubicBezTo>
                        <a:cubicBezTo>
                          <a:pt x="35" y="1268"/>
                          <a:pt x="170" y="1403"/>
                          <a:pt x="306" y="1538"/>
                        </a:cubicBezTo>
                        <a:cubicBezTo>
                          <a:pt x="441" y="1674"/>
                          <a:pt x="576" y="1674"/>
                          <a:pt x="711" y="1809"/>
                        </a:cubicBezTo>
                        <a:cubicBezTo>
                          <a:pt x="441" y="2080"/>
                          <a:pt x="441" y="2485"/>
                          <a:pt x="441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2" name="Freeform: Shape 6210">
                    <a:extLst>
                      <a:ext uri="{FF2B5EF4-FFF2-40B4-BE49-F238E27FC236}">
                        <a16:creationId xmlns:a16="http://schemas.microsoft.com/office/drawing/2014/main" id="{980E9EA6-22FA-62AB-03DD-010F02ECCA3A}"/>
                      </a:ext>
                    </a:extLst>
                  </p:cNvPr>
                  <p:cNvSpPr/>
                  <p:nvPr/>
                </p:nvSpPr>
                <p:spPr>
                  <a:xfrm>
                    <a:off x="7988556" y="5156748"/>
                    <a:ext cx="7613" cy="9165"/>
                  </a:xfrm>
                  <a:custGeom>
                    <a:avLst/>
                    <a:gdLst>
                      <a:gd name="connsiteX0" fmla="*/ 5766 w 7613"/>
                      <a:gd name="connsiteY0" fmla="*/ 8589 h 9165"/>
                      <a:gd name="connsiteX1" fmla="*/ 6307 w 7613"/>
                      <a:gd name="connsiteY1" fmla="*/ 8860 h 9165"/>
                      <a:gd name="connsiteX2" fmla="*/ 7389 w 7613"/>
                      <a:gd name="connsiteY2" fmla="*/ 8319 h 9165"/>
                      <a:gd name="connsiteX3" fmla="*/ 7524 w 7613"/>
                      <a:gd name="connsiteY3" fmla="*/ 7101 h 9165"/>
                      <a:gd name="connsiteX4" fmla="*/ 6848 w 7613"/>
                      <a:gd name="connsiteY4" fmla="*/ 6290 h 9165"/>
                      <a:gd name="connsiteX5" fmla="*/ 7254 w 7613"/>
                      <a:gd name="connsiteY5" fmla="*/ 4802 h 9165"/>
                      <a:gd name="connsiteX6" fmla="*/ 6442 w 7613"/>
                      <a:gd name="connsiteY6" fmla="*/ 3720 h 9165"/>
                      <a:gd name="connsiteX7" fmla="*/ 6442 w 7613"/>
                      <a:gd name="connsiteY7" fmla="*/ 1961 h 9165"/>
                      <a:gd name="connsiteX8" fmla="*/ 5225 w 7613"/>
                      <a:gd name="connsiteY8" fmla="*/ 1014 h 9165"/>
                      <a:gd name="connsiteX9" fmla="*/ 4413 w 7613"/>
                      <a:gd name="connsiteY9" fmla="*/ 203 h 9165"/>
                      <a:gd name="connsiteX10" fmla="*/ 2925 w 7613"/>
                      <a:gd name="connsiteY10" fmla="*/ 203 h 9165"/>
                      <a:gd name="connsiteX11" fmla="*/ 1978 w 7613"/>
                      <a:gd name="connsiteY11" fmla="*/ 879 h 9165"/>
                      <a:gd name="connsiteX12" fmla="*/ 1708 w 7613"/>
                      <a:gd name="connsiteY12" fmla="*/ 2097 h 9165"/>
                      <a:gd name="connsiteX13" fmla="*/ 1167 w 7613"/>
                      <a:gd name="connsiteY13" fmla="*/ 2908 h 9165"/>
                      <a:gd name="connsiteX14" fmla="*/ 1302 w 7613"/>
                      <a:gd name="connsiteY14" fmla="*/ 3449 h 9165"/>
                      <a:gd name="connsiteX15" fmla="*/ 626 w 7613"/>
                      <a:gd name="connsiteY15" fmla="*/ 4125 h 9165"/>
                      <a:gd name="connsiteX16" fmla="*/ 896 w 7613"/>
                      <a:gd name="connsiteY16" fmla="*/ 6019 h 9165"/>
                      <a:gd name="connsiteX17" fmla="*/ 85 w 7613"/>
                      <a:gd name="connsiteY17" fmla="*/ 7507 h 9165"/>
                      <a:gd name="connsiteX18" fmla="*/ 1843 w 7613"/>
                      <a:gd name="connsiteY18" fmla="*/ 7777 h 9165"/>
                      <a:gd name="connsiteX19" fmla="*/ 2519 w 7613"/>
                      <a:gd name="connsiteY19" fmla="*/ 8589 h 9165"/>
                      <a:gd name="connsiteX20" fmla="*/ 3466 w 7613"/>
                      <a:gd name="connsiteY20" fmla="*/ 8319 h 9165"/>
                      <a:gd name="connsiteX21" fmla="*/ 4278 w 7613"/>
                      <a:gd name="connsiteY21" fmla="*/ 9130 h 9165"/>
                      <a:gd name="connsiteX22" fmla="*/ 5766 w 7613"/>
                      <a:gd name="connsiteY22" fmla="*/ 8589 h 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13" h="9165">
                        <a:moveTo>
                          <a:pt x="5766" y="8589"/>
                        </a:moveTo>
                        <a:cubicBezTo>
                          <a:pt x="5766" y="8724"/>
                          <a:pt x="6036" y="8860"/>
                          <a:pt x="6307" y="8860"/>
                        </a:cubicBezTo>
                        <a:cubicBezTo>
                          <a:pt x="6713" y="8860"/>
                          <a:pt x="7118" y="8724"/>
                          <a:pt x="7389" y="8319"/>
                        </a:cubicBezTo>
                        <a:cubicBezTo>
                          <a:pt x="7659" y="8048"/>
                          <a:pt x="7659" y="7507"/>
                          <a:pt x="7524" y="7101"/>
                        </a:cubicBezTo>
                        <a:cubicBezTo>
                          <a:pt x="7389" y="6831"/>
                          <a:pt x="7118" y="6425"/>
                          <a:pt x="6848" y="6290"/>
                        </a:cubicBezTo>
                        <a:cubicBezTo>
                          <a:pt x="7254" y="6019"/>
                          <a:pt x="7389" y="5343"/>
                          <a:pt x="7254" y="4802"/>
                        </a:cubicBezTo>
                        <a:cubicBezTo>
                          <a:pt x="7118" y="4261"/>
                          <a:pt x="6848" y="3855"/>
                          <a:pt x="6442" y="3720"/>
                        </a:cubicBezTo>
                        <a:cubicBezTo>
                          <a:pt x="6713" y="3179"/>
                          <a:pt x="6713" y="2502"/>
                          <a:pt x="6442" y="1961"/>
                        </a:cubicBezTo>
                        <a:cubicBezTo>
                          <a:pt x="6307" y="1420"/>
                          <a:pt x="5766" y="879"/>
                          <a:pt x="5225" y="1014"/>
                        </a:cubicBezTo>
                        <a:cubicBezTo>
                          <a:pt x="5089" y="609"/>
                          <a:pt x="4819" y="338"/>
                          <a:pt x="4413" y="203"/>
                        </a:cubicBezTo>
                        <a:cubicBezTo>
                          <a:pt x="4008" y="-68"/>
                          <a:pt x="3466" y="-68"/>
                          <a:pt x="2925" y="203"/>
                        </a:cubicBezTo>
                        <a:cubicBezTo>
                          <a:pt x="2519" y="203"/>
                          <a:pt x="2249" y="474"/>
                          <a:pt x="1978" y="879"/>
                        </a:cubicBezTo>
                        <a:cubicBezTo>
                          <a:pt x="1843" y="1285"/>
                          <a:pt x="1978" y="1691"/>
                          <a:pt x="1708" y="2097"/>
                        </a:cubicBezTo>
                        <a:cubicBezTo>
                          <a:pt x="1438" y="2367"/>
                          <a:pt x="1302" y="2502"/>
                          <a:pt x="1167" y="2908"/>
                        </a:cubicBezTo>
                        <a:cubicBezTo>
                          <a:pt x="1167" y="3179"/>
                          <a:pt x="1167" y="3314"/>
                          <a:pt x="1302" y="3449"/>
                        </a:cubicBezTo>
                        <a:cubicBezTo>
                          <a:pt x="1032" y="3584"/>
                          <a:pt x="761" y="3855"/>
                          <a:pt x="626" y="4125"/>
                        </a:cubicBezTo>
                        <a:cubicBezTo>
                          <a:pt x="220" y="4802"/>
                          <a:pt x="626" y="5343"/>
                          <a:pt x="896" y="6019"/>
                        </a:cubicBezTo>
                        <a:cubicBezTo>
                          <a:pt x="220" y="6019"/>
                          <a:pt x="-186" y="6831"/>
                          <a:pt x="85" y="7507"/>
                        </a:cubicBezTo>
                        <a:cubicBezTo>
                          <a:pt x="355" y="8319"/>
                          <a:pt x="1167" y="8183"/>
                          <a:pt x="1843" y="7777"/>
                        </a:cubicBezTo>
                        <a:cubicBezTo>
                          <a:pt x="1843" y="8183"/>
                          <a:pt x="2249" y="8454"/>
                          <a:pt x="2519" y="8589"/>
                        </a:cubicBezTo>
                        <a:cubicBezTo>
                          <a:pt x="2790" y="8589"/>
                          <a:pt x="3196" y="8589"/>
                          <a:pt x="3466" y="8319"/>
                        </a:cubicBezTo>
                        <a:cubicBezTo>
                          <a:pt x="3466" y="8724"/>
                          <a:pt x="3872" y="9130"/>
                          <a:pt x="4278" y="9130"/>
                        </a:cubicBezTo>
                        <a:cubicBezTo>
                          <a:pt x="4819" y="9265"/>
                          <a:pt x="5495" y="8995"/>
                          <a:pt x="5766" y="85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3" name="Freeform: Shape 6211">
                    <a:extLst>
                      <a:ext uri="{FF2B5EF4-FFF2-40B4-BE49-F238E27FC236}">
                        <a16:creationId xmlns:a16="http://schemas.microsoft.com/office/drawing/2014/main" id="{16D54A0C-555B-6B9B-E3EC-5E69344C1171}"/>
                      </a:ext>
                    </a:extLst>
                  </p:cNvPr>
                  <p:cNvSpPr/>
                  <p:nvPr/>
                </p:nvSpPr>
                <p:spPr>
                  <a:xfrm>
                    <a:off x="7995978" y="5160197"/>
                    <a:ext cx="2710" cy="4349"/>
                  </a:xfrm>
                  <a:custGeom>
                    <a:avLst/>
                    <a:gdLst>
                      <a:gd name="connsiteX0" fmla="*/ 1319 w 2710"/>
                      <a:gd name="connsiteY0" fmla="*/ 0 h 4349"/>
                      <a:gd name="connsiteX1" fmla="*/ 778 w 2710"/>
                      <a:gd name="connsiteY1" fmla="*/ 676 h 4349"/>
                      <a:gd name="connsiteX2" fmla="*/ 101 w 2710"/>
                      <a:gd name="connsiteY2" fmla="*/ 1352 h 4349"/>
                      <a:gd name="connsiteX3" fmla="*/ 101 w 2710"/>
                      <a:gd name="connsiteY3" fmla="*/ 2164 h 4349"/>
                      <a:gd name="connsiteX4" fmla="*/ 507 w 2710"/>
                      <a:gd name="connsiteY4" fmla="*/ 2705 h 4349"/>
                      <a:gd name="connsiteX5" fmla="*/ 237 w 2710"/>
                      <a:gd name="connsiteY5" fmla="*/ 3246 h 4349"/>
                      <a:gd name="connsiteX6" fmla="*/ 507 w 2710"/>
                      <a:gd name="connsiteY6" fmla="*/ 4193 h 4349"/>
                      <a:gd name="connsiteX7" fmla="*/ 1589 w 2710"/>
                      <a:gd name="connsiteY7" fmla="*/ 4193 h 4349"/>
                      <a:gd name="connsiteX8" fmla="*/ 1995 w 2710"/>
                      <a:gd name="connsiteY8" fmla="*/ 2976 h 4349"/>
                      <a:gd name="connsiteX9" fmla="*/ 2401 w 2710"/>
                      <a:gd name="connsiteY9" fmla="*/ 676 h 4349"/>
                      <a:gd name="connsiteX10" fmla="*/ 1319 w 2710"/>
                      <a:gd name="connsiteY10" fmla="*/ 0 h 4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10" h="4349">
                        <a:moveTo>
                          <a:pt x="1319" y="0"/>
                        </a:moveTo>
                        <a:cubicBezTo>
                          <a:pt x="1048" y="0"/>
                          <a:pt x="778" y="270"/>
                          <a:pt x="778" y="676"/>
                        </a:cubicBezTo>
                        <a:cubicBezTo>
                          <a:pt x="507" y="812"/>
                          <a:pt x="237" y="1082"/>
                          <a:pt x="101" y="1352"/>
                        </a:cubicBezTo>
                        <a:cubicBezTo>
                          <a:pt x="-34" y="1623"/>
                          <a:pt x="-34" y="1893"/>
                          <a:pt x="101" y="2164"/>
                        </a:cubicBezTo>
                        <a:cubicBezTo>
                          <a:pt x="237" y="2299"/>
                          <a:pt x="372" y="2570"/>
                          <a:pt x="507" y="2705"/>
                        </a:cubicBezTo>
                        <a:cubicBezTo>
                          <a:pt x="372" y="2840"/>
                          <a:pt x="237" y="3111"/>
                          <a:pt x="237" y="3246"/>
                        </a:cubicBezTo>
                        <a:cubicBezTo>
                          <a:pt x="101" y="3517"/>
                          <a:pt x="237" y="4058"/>
                          <a:pt x="507" y="4193"/>
                        </a:cubicBezTo>
                        <a:cubicBezTo>
                          <a:pt x="778" y="4463"/>
                          <a:pt x="1184" y="4328"/>
                          <a:pt x="1589" y="4193"/>
                        </a:cubicBezTo>
                        <a:cubicBezTo>
                          <a:pt x="1995" y="3922"/>
                          <a:pt x="1995" y="3517"/>
                          <a:pt x="1995" y="2976"/>
                        </a:cubicBezTo>
                        <a:cubicBezTo>
                          <a:pt x="2942" y="2705"/>
                          <a:pt x="2807" y="1217"/>
                          <a:pt x="2401" y="676"/>
                        </a:cubicBezTo>
                        <a:cubicBezTo>
                          <a:pt x="2265" y="135"/>
                          <a:pt x="1860" y="0"/>
                          <a:pt x="131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4" name="Freeform: Shape 6212">
                    <a:extLst>
                      <a:ext uri="{FF2B5EF4-FFF2-40B4-BE49-F238E27FC236}">
                        <a16:creationId xmlns:a16="http://schemas.microsoft.com/office/drawing/2014/main" id="{A4F6F58F-4E62-616A-AC32-55E396422444}"/>
                      </a:ext>
                    </a:extLst>
                  </p:cNvPr>
                  <p:cNvSpPr/>
                  <p:nvPr/>
                </p:nvSpPr>
                <p:spPr>
                  <a:xfrm>
                    <a:off x="7982013" y="5169259"/>
                    <a:ext cx="2028" cy="3381"/>
                  </a:xfrm>
                  <a:custGeom>
                    <a:avLst/>
                    <a:gdLst>
                      <a:gd name="connsiteX0" fmla="*/ 1082 w 2028"/>
                      <a:gd name="connsiteY0" fmla="*/ 3382 h 3381"/>
                      <a:gd name="connsiteX1" fmla="*/ 2029 w 2028"/>
                      <a:gd name="connsiteY1" fmla="*/ 2435 h 3381"/>
                      <a:gd name="connsiteX2" fmla="*/ 1758 w 2028"/>
                      <a:gd name="connsiteY2" fmla="*/ 1623 h 3381"/>
                      <a:gd name="connsiteX3" fmla="*/ 1893 w 2028"/>
                      <a:gd name="connsiteY3" fmla="*/ 1353 h 3381"/>
                      <a:gd name="connsiteX4" fmla="*/ 1893 w 2028"/>
                      <a:gd name="connsiteY4" fmla="*/ 406 h 3381"/>
                      <a:gd name="connsiteX5" fmla="*/ 1082 w 2028"/>
                      <a:gd name="connsiteY5" fmla="*/ 0 h 3381"/>
                      <a:gd name="connsiteX6" fmla="*/ 676 w 2028"/>
                      <a:gd name="connsiteY6" fmla="*/ 406 h 3381"/>
                      <a:gd name="connsiteX7" fmla="*/ 541 w 2028"/>
                      <a:gd name="connsiteY7" fmla="*/ 541 h 3381"/>
                      <a:gd name="connsiteX8" fmla="*/ 676 w 2028"/>
                      <a:gd name="connsiteY8" fmla="*/ 1353 h 3381"/>
                      <a:gd name="connsiteX9" fmla="*/ 0 w 2028"/>
                      <a:gd name="connsiteY9" fmla="*/ 2300 h 3381"/>
                      <a:gd name="connsiteX10" fmla="*/ 1082 w 2028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28" h="3381">
                        <a:moveTo>
                          <a:pt x="1082" y="3382"/>
                        </a:moveTo>
                        <a:cubicBezTo>
                          <a:pt x="1623" y="3382"/>
                          <a:pt x="2029" y="2976"/>
                          <a:pt x="2029" y="2435"/>
                        </a:cubicBezTo>
                        <a:cubicBezTo>
                          <a:pt x="2029" y="2164"/>
                          <a:pt x="2029" y="1894"/>
                          <a:pt x="1758" y="1623"/>
                        </a:cubicBezTo>
                        <a:cubicBezTo>
                          <a:pt x="1758" y="1488"/>
                          <a:pt x="1893" y="1488"/>
                          <a:pt x="1893" y="1353"/>
                        </a:cubicBezTo>
                        <a:cubicBezTo>
                          <a:pt x="2029" y="1082"/>
                          <a:pt x="2029" y="677"/>
                          <a:pt x="1893" y="406"/>
                        </a:cubicBezTo>
                        <a:cubicBezTo>
                          <a:pt x="1758" y="135"/>
                          <a:pt x="1352" y="0"/>
                          <a:pt x="1082" y="0"/>
                        </a:cubicBezTo>
                        <a:cubicBezTo>
                          <a:pt x="947" y="0"/>
                          <a:pt x="676" y="271"/>
                          <a:pt x="676" y="406"/>
                        </a:cubicBezTo>
                        <a:cubicBezTo>
                          <a:pt x="676" y="406"/>
                          <a:pt x="541" y="541"/>
                          <a:pt x="541" y="541"/>
                        </a:cubicBezTo>
                        <a:cubicBezTo>
                          <a:pt x="406" y="947"/>
                          <a:pt x="541" y="1082"/>
                          <a:pt x="676" y="1353"/>
                        </a:cubicBezTo>
                        <a:cubicBezTo>
                          <a:pt x="270" y="1488"/>
                          <a:pt x="0" y="1894"/>
                          <a:pt x="0" y="2300"/>
                        </a:cubicBezTo>
                        <a:cubicBezTo>
                          <a:pt x="0" y="2976"/>
                          <a:pt x="541" y="3382"/>
                          <a:pt x="1082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5" name="Freeform: Shape 6213">
                    <a:extLst>
                      <a:ext uri="{FF2B5EF4-FFF2-40B4-BE49-F238E27FC236}">
                        <a16:creationId xmlns:a16="http://schemas.microsoft.com/office/drawing/2014/main" id="{9B00059A-AFCB-D742-7A82-3ED1F3901A41}"/>
                      </a:ext>
                    </a:extLst>
                  </p:cNvPr>
                  <p:cNvSpPr/>
                  <p:nvPr/>
                </p:nvSpPr>
                <p:spPr>
                  <a:xfrm>
                    <a:off x="7991210" y="5165978"/>
                    <a:ext cx="1597" cy="2658"/>
                  </a:xfrm>
                  <a:custGeom>
                    <a:avLst/>
                    <a:gdLst>
                      <a:gd name="connsiteX0" fmla="*/ 270 w 1597"/>
                      <a:gd name="connsiteY0" fmla="*/ 2334 h 2658"/>
                      <a:gd name="connsiteX1" fmla="*/ 1353 w 1597"/>
                      <a:gd name="connsiteY1" fmla="*/ 2470 h 2658"/>
                      <a:gd name="connsiteX2" fmla="*/ 1217 w 1597"/>
                      <a:gd name="connsiteY2" fmla="*/ 1253 h 2658"/>
                      <a:gd name="connsiteX3" fmla="*/ 812 w 1597"/>
                      <a:gd name="connsiteY3" fmla="*/ 35 h 2658"/>
                      <a:gd name="connsiteX4" fmla="*/ 135 w 1597"/>
                      <a:gd name="connsiteY4" fmla="*/ 576 h 2658"/>
                      <a:gd name="connsiteX5" fmla="*/ 135 w 1597"/>
                      <a:gd name="connsiteY5" fmla="*/ 711 h 2658"/>
                      <a:gd name="connsiteX6" fmla="*/ 0 w 1597"/>
                      <a:gd name="connsiteY6" fmla="*/ 1117 h 2658"/>
                      <a:gd name="connsiteX7" fmla="*/ 135 w 1597"/>
                      <a:gd name="connsiteY7" fmla="*/ 1523 h 2658"/>
                      <a:gd name="connsiteX8" fmla="*/ 270 w 1597"/>
                      <a:gd name="connsiteY8" fmla="*/ 1658 h 2658"/>
                      <a:gd name="connsiteX9" fmla="*/ 270 w 1597"/>
                      <a:gd name="connsiteY9" fmla="*/ 2064 h 2658"/>
                      <a:gd name="connsiteX10" fmla="*/ 270 w 1597"/>
                      <a:gd name="connsiteY10" fmla="*/ 2334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7" h="2658">
                        <a:moveTo>
                          <a:pt x="270" y="2334"/>
                        </a:moveTo>
                        <a:cubicBezTo>
                          <a:pt x="406" y="2740"/>
                          <a:pt x="947" y="2740"/>
                          <a:pt x="1353" y="2470"/>
                        </a:cubicBezTo>
                        <a:cubicBezTo>
                          <a:pt x="1758" y="2064"/>
                          <a:pt x="1623" y="1523"/>
                          <a:pt x="1217" y="1253"/>
                        </a:cubicBezTo>
                        <a:cubicBezTo>
                          <a:pt x="1353" y="711"/>
                          <a:pt x="1217" y="306"/>
                          <a:pt x="812" y="35"/>
                        </a:cubicBezTo>
                        <a:cubicBezTo>
                          <a:pt x="406" y="-100"/>
                          <a:pt x="0" y="171"/>
                          <a:pt x="135" y="576"/>
                        </a:cubicBezTo>
                        <a:cubicBezTo>
                          <a:pt x="135" y="576"/>
                          <a:pt x="135" y="576"/>
                          <a:pt x="135" y="711"/>
                        </a:cubicBezTo>
                        <a:cubicBezTo>
                          <a:pt x="0" y="847"/>
                          <a:pt x="0" y="982"/>
                          <a:pt x="0" y="1117"/>
                        </a:cubicBezTo>
                        <a:cubicBezTo>
                          <a:pt x="0" y="1253"/>
                          <a:pt x="0" y="1388"/>
                          <a:pt x="135" y="1523"/>
                        </a:cubicBezTo>
                        <a:cubicBezTo>
                          <a:pt x="135" y="1523"/>
                          <a:pt x="270" y="1658"/>
                          <a:pt x="270" y="1658"/>
                        </a:cubicBezTo>
                        <a:cubicBezTo>
                          <a:pt x="406" y="1794"/>
                          <a:pt x="270" y="1929"/>
                          <a:pt x="270" y="2064"/>
                        </a:cubicBezTo>
                        <a:cubicBezTo>
                          <a:pt x="270" y="2199"/>
                          <a:pt x="270" y="2199"/>
                          <a:pt x="270" y="23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6" name="Freeform: Shape 6214">
                    <a:extLst>
                      <a:ext uri="{FF2B5EF4-FFF2-40B4-BE49-F238E27FC236}">
                        <a16:creationId xmlns:a16="http://schemas.microsoft.com/office/drawing/2014/main" id="{C727D166-66E5-5AE7-FBBE-FE7F03AD7815}"/>
                      </a:ext>
                    </a:extLst>
                  </p:cNvPr>
                  <p:cNvSpPr/>
                  <p:nvPr/>
                </p:nvSpPr>
                <p:spPr>
                  <a:xfrm>
                    <a:off x="7981047" y="5161666"/>
                    <a:ext cx="19297" cy="20785"/>
                  </a:xfrm>
                  <a:custGeom>
                    <a:avLst/>
                    <a:gdLst>
                      <a:gd name="connsiteX0" fmla="*/ 8946 w 19297"/>
                      <a:gd name="connsiteY0" fmla="*/ 18415 h 20785"/>
                      <a:gd name="connsiteX1" fmla="*/ 9622 w 19297"/>
                      <a:gd name="connsiteY1" fmla="*/ 18820 h 20785"/>
                      <a:gd name="connsiteX2" fmla="*/ 9757 w 19297"/>
                      <a:gd name="connsiteY2" fmla="*/ 18820 h 20785"/>
                      <a:gd name="connsiteX3" fmla="*/ 9622 w 19297"/>
                      <a:gd name="connsiteY3" fmla="*/ 19902 h 20785"/>
                      <a:gd name="connsiteX4" fmla="*/ 11110 w 19297"/>
                      <a:gd name="connsiteY4" fmla="*/ 20714 h 20785"/>
                      <a:gd name="connsiteX5" fmla="*/ 11921 w 19297"/>
                      <a:gd name="connsiteY5" fmla="*/ 19226 h 20785"/>
                      <a:gd name="connsiteX6" fmla="*/ 11380 w 19297"/>
                      <a:gd name="connsiteY6" fmla="*/ 18415 h 20785"/>
                      <a:gd name="connsiteX7" fmla="*/ 11651 w 19297"/>
                      <a:gd name="connsiteY7" fmla="*/ 17603 h 20785"/>
                      <a:gd name="connsiteX8" fmla="*/ 11380 w 19297"/>
                      <a:gd name="connsiteY8" fmla="*/ 16656 h 20785"/>
                      <a:gd name="connsiteX9" fmla="*/ 11651 w 19297"/>
                      <a:gd name="connsiteY9" fmla="*/ 15845 h 20785"/>
                      <a:gd name="connsiteX10" fmla="*/ 12598 w 19297"/>
                      <a:gd name="connsiteY10" fmla="*/ 15033 h 20785"/>
                      <a:gd name="connsiteX11" fmla="*/ 12598 w 19297"/>
                      <a:gd name="connsiteY11" fmla="*/ 14222 h 20785"/>
                      <a:gd name="connsiteX12" fmla="*/ 13950 w 19297"/>
                      <a:gd name="connsiteY12" fmla="*/ 13545 h 20785"/>
                      <a:gd name="connsiteX13" fmla="*/ 14085 w 19297"/>
                      <a:gd name="connsiteY13" fmla="*/ 11787 h 20785"/>
                      <a:gd name="connsiteX14" fmla="*/ 14356 w 19297"/>
                      <a:gd name="connsiteY14" fmla="*/ 11787 h 20785"/>
                      <a:gd name="connsiteX15" fmla="*/ 14762 w 19297"/>
                      <a:gd name="connsiteY15" fmla="*/ 12869 h 20785"/>
                      <a:gd name="connsiteX16" fmla="*/ 15303 w 19297"/>
                      <a:gd name="connsiteY16" fmla="*/ 13139 h 20785"/>
                      <a:gd name="connsiteX17" fmla="*/ 15979 w 19297"/>
                      <a:gd name="connsiteY17" fmla="*/ 13139 h 20785"/>
                      <a:gd name="connsiteX18" fmla="*/ 17332 w 19297"/>
                      <a:gd name="connsiteY18" fmla="*/ 13815 h 20785"/>
                      <a:gd name="connsiteX19" fmla="*/ 18008 w 19297"/>
                      <a:gd name="connsiteY19" fmla="*/ 12463 h 20785"/>
                      <a:gd name="connsiteX20" fmla="*/ 18414 w 19297"/>
                      <a:gd name="connsiteY20" fmla="*/ 12057 h 20785"/>
                      <a:gd name="connsiteX21" fmla="*/ 18819 w 19297"/>
                      <a:gd name="connsiteY21" fmla="*/ 11246 h 20785"/>
                      <a:gd name="connsiteX22" fmla="*/ 18549 w 19297"/>
                      <a:gd name="connsiteY22" fmla="*/ 10163 h 20785"/>
                      <a:gd name="connsiteX23" fmla="*/ 18819 w 19297"/>
                      <a:gd name="connsiteY23" fmla="*/ 7458 h 20785"/>
                      <a:gd name="connsiteX24" fmla="*/ 18279 w 19297"/>
                      <a:gd name="connsiteY24" fmla="*/ 7052 h 20785"/>
                      <a:gd name="connsiteX25" fmla="*/ 18008 w 19297"/>
                      <a:gd name="connsiteY25" fmla="*/ 6376 h 20785"/>
                      <a:gd name="connsiteX26" fmla="*/ 17196 w 19297"/>
                      <a:gd name="connsiteY26" fmla="*/ 5565 h 20785"/>
                      <a:gd name="connsiteX27" fmla="*/ 17873 w 19297"/>
                      <a:gd name="connsiteY27" fmla="*/ 4618 h 20785"/>
                      <a:gd name="connsiteX28" fmla="*/ 17467 w 19297"/>
                      <a:gd name="connsiteY28" fmla="*/ 3671 h 20785"/>
                      <a:gd name="connsiteX29" fmla="*/ 15979 w 19297"/>
                      <a:gd name="connsiteY29" fmla="*/ 4347 h 20785"/>
                      <a:gd name="connsiteX30" fmla="*/ 15032 w 19297"/>
                      <a:gd name="connsiteY30" fmla="*/ 3942 h 20785"/>
                      <a:gd name="connsiteX31" fmla="*/ 13544 w 19297"/>
                      <a:gd name="connsiteY31" fmla="*/ 4618 h 20785"/>
                      <a:gd name="connsiteX32" fmla="*/ 12462 w 19297"/>
                      <a:gd name="connsiteY32" fmla="*/ 5294 h 20785"/>
                      <a:gd name="connsiteX33" fmla="*/ 12462 w 19297"/>
                      <a:gd name="connsiteY33" fmla="*/ 6376 h 20785"/>
                      <a:gd name="connsiteX34" fmla="*/ 11245 w 19297"/>
                      <a:gd name="connsiteY34" fmla="*/ 7593 h 20785"/>
                      <a:gd name="connsiteX35" fmla="*/ 11651 w 19297"/>
                      <a:gd name="connsiteY35" fmla="*/ 9217 h 20785"/>
                      <a:gd name="connsiteX36" fmla="*/ 11651 w 19297"/>
                      <a:gd name="connsiteY36" fmla="*/ 9893 h 20785"/>
                      <a:gd name="connsiteX37" fmla="*/ 10569 w 19297"/>
                      <a:gd name="connsiteY37" fmla="*/ 9622 h 20785"/>
                      <a:gd name="connsiteX38" fmla="*/ 10569 w 19297"/>
                      <a:gd name="connsiteY38" fmla="*/ 8135 h 20785"/>
                      <a:gd name="connsiteX39" fmla="*/ 9757 w 19297"/>
                      <a:gd name="connsiteY39" fmla="*/ 7458 h 20785"/>
                      <a:gd name="connsiteX40" fmla="*/ 9351 w 19297"/>
                      <a:gd name="connsiteY40" fmla="*/ 6376 h 20785"/>
                      <a:gd name="connsiteX41" fmla="*/ 9216 w 19297"/>
                      <a:gd name="connsiteY41" fmla="*/ 5159 h 20785"/>
                      <a:gd name="connsiteX42" fmla="*/ 7728 w 19297"/>
                      <a:gd name="connsiteY42" fmla="*/ 5023 h 20785"/>
                      <a:gd name="connsiteX43" fmla="*/ 7457 w 19297"/>
                      <a:gd name="connsiteY43" fmla="*/ 4483 h 20785"/>
                      <a:gd name="connsiteX44" fmla="*/ 7052 w 19297"/>
                      <a:gd name="connsiteY44" fmla="*/ 4212 h 20785"/>
                      <a:gd name="connsiteX45" fmla="*/ 7322 w 19297"/>
                      <a:gd name="connsiteY45" fmla="*/ 3536 h 20785"/>
                      <a:gd name="connsiteX46" fmla="*/ 6781 w 19297"/>
                      <a:gd name="connsiteY46" fmla="*/ 2589 h 20785"/>
                      <a:gd name="connsiteX47" fmla="*/ 7052 w 19297"/>
                      <a:gd name="connsiteY47" fmla="*/ 425 h 20785"/>
                      <a:gd name="connsiteX48" fmla="*/ 5699 w 19297"/>
                      <a:gd name="connsiteY48" fmla="*/ 289 h 20785"/>
                      <a:gd name="connsiteX49" fmla="*/ 4347 w 19297"/>
                      <a:gd name="connsiteY49" fmla="*/ 425 h 20785"/>
                      <a:gd name="connsiteX50" fmla="*/ 4211 w 19297"/>
                      <a:gd name="connsiteY50" fmla="*/ 1236 h 20785"/>
                      <a:gd name="connsiteX51" fmla="*/ 4347 w 19297"/>
                      <a:gd name="connsiteY51" fmla="*/ 1642 h 20785"/>
                      <a:gd name="connsiteX52" fmla="*/ 3670 w 19297"/>
                      <a:gd name="connsiteY52" fmla="*/ 3265 h 20785"/>
                      <a:gd name="connsiteX53" fmla="*/ 4482 w 19297"/>
                      <a:gd name="connsiteY53" fmla="*/ 3942 h 20785"/>
                      <a:gd name="connsiteX54" fmla="*/ 5429 w 19297"/>
                      <a:gd name="connsiteY54" fmla="*/ 3806 h 20785"/>
                      <a:gd name="connsiteX55" fmla="*/ 5564 w 19297"/>
                      <a:gd name="connsiteY55" fmla="*/ 3942 h 20785"/>
                      <a:gd name="connsiteX56" fmla="*/ 5699 w 19297"/>
                      <a:gd name="connsiteY56" fmla="*/ 3942 h 20785"/>
                      <a:gd name="connsiteX57" fmla="*/ 5699 w 19297"/>
                      <a:gd name="connsiteY57" fmla="*/ 3942 h 20785"/>
                      <a:gd name="connsiteX58" fmla="*/ 5429 w 19297"/>
                      <a:gd name="connsiteY58" fmla="*/ 3942 h 20785"/>
                      <a:gd name="connsiteX59" fmla="*/ 4617 w 19297"/>
                      <a:gd name="connsiteY59" fmla="*/ 4347 h 20785"/>
                      <a:gd name="connsiteX60" fmla="*/ 4211 w 19297"/>
                      <a:gd name="connsiteY60" fmla="*/ 5294 h 20785"/>
                      <a:gd name="connsiteX61" fmla="*/ 4347 w 19297"/>
                      <a:gd name="connsiteY61" fmla="*/ 5700 h 20785"/>
                      <a:gd name="connsiteX62" fmla="*/ 3670 w 19297"/>
                      <a:gd name="connsiteY62" fmla="*/ 6376 h 20785"/>
                      <a:gd name="connsiteX63" fmla="*/ 3535 w 19297"/>
                      <a:gd name="connsiteY63" fmla="*/ 6917 h 20785"/>
                      <a:gd name="connsiteX64" fmla="*/ 3535 w 19297"/>
                      <a:gd name="connsiteY64" fmla="*/ 7593 h 20785"/>
                      <a:gd name="connsiteX65" fmla="*/ 3264 w 19297"/>
                      <a:gd name="connsiteY65" fmla="*/ 8946 h 20785"/>
                      <a:gd name="connsiteX66" fmla="*/ 4211 w 19297"/>
                      <a:gd name="connsiteY66" fmla="*/ 10028 h 20785"/>
                      <a:gd name="connsiteX67" fmla="*/ 4076 w 19297"/>
                      <a:gd name="connsiteY67" fmla="*/ 10028 h 20785"/>
                      <a:gd name="connsiteX68" fmla="*/ 3941 w 19297"/>
                      <a:gd name="connsiteY68" fmla="*/ 10569 h 20785"/>
                      <a:gd name="connsiteX69" fmla="*/ 4347 w 19297"/>
                      <a:gd name="connsiteY69" fmla="*/ 11381 h 20785"/>
                      <a:gd name="connsiteX70" fmla="*/ 4076 w 19297"/>
                      <a:gd name="connsiteY70" fmla="*/ 12192 h 20785"/>
                      <a:gd name="connsiteX71" fmla="*/ 3941 w 19297"/>
                      <a:gd name="connsiteY71" fmla="*/ 12869 h 20785"/>
                      <a:gd name="connsiteX72" fmla="*/ 3806 w 19297"/>
                      <a:gd name="connsiteY72" fmla="*/ 13139 h 20785"/>
                      <a:gd name="connsiteX73" fmla="*/ 3535 w 19297"/>
                      <a:gd name="connsiteY73" fmla="*/ 12869 h 20785"/>
                      <a:gd name="connsiteX74" fmla="*/ 2453 w 19297"/>
                      <a:gd name="connsiteY74" fmla="*/ 12869 h 20785"/>
                      <a:gd name="connsiteX75" fmla="*/ 559 w 19297"/>
                      <a:gd name="connsiteY75" fmla="*/ 11787 h 20785"/>
                      <a:gd name="connsiteX76" fmla="*/ 559 w 19297"/>
                      <a:gd name="connsiteY76" fmla="*/ 13545 h 20785"/>
                      <a:gd name="connsiteX77" fmla="*/ 424 w 19297"/>
                      <a:gd name="connsiteY77" fmla="*/ 15168 h 20785"/>
                      <a:gd name="connsiteX78" fmla="*/ 2317 w 19297"/>
                      <a:gd name="connsiteY78" fmla="*/ 15303 h 20785"/>
                      <a:gd name="connsiteX79" fmla="*/ 3264 w 19297"/>
                      <a:gd name="connsiteY79" fmla="*/ 15845 h 20785"/>
                      <a:gd name="connsiteX80" fmla="*/ 4211 w 19297"/>
                      <a:gd name="connsiteY80" fmla="*/ 14898 h 20785"/>
                      <a:gd name="connsiteX81" fmla="*/ 5023 w 19297"/>
                      <a:gd name="connsiteY81" fmla="*/ 15303 h 20785"/>
                      <a:gd name="connsiteX82" fmla="*/ 5834 w 19297"/>
                      <a:gd name="connsiteY82" fmla="*/ 15303 h 20785"/>
                      <a:gd name="connsiteX83" fmla="*/ 5834 w 19297"/>
                      <a:gd name="connsiteY83" fmla="*/ 16250 h 20785"/>
                      <a:gd name="connsiteX84" fmla="*/ 7052 w 19297"/>
                      <a:gd name="connsiteY84" fmla="*/ 16791 h 20785"/>
                      <a:gd name="connsiteX85" fmla="*/ 8810 w 19297"/>
                      <a:gd name="connsiteY85" fmla="*/ 17603 h 20785"/>
                      <a:gd name="connsiteX86" fmla="*/ 8946 w 19297"/>
                      <a:gd name="connsiteY86" fmla="*/ 18415 h 20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297" h="20785">
                        <a:moveTo>
                          <a:pt x="8946" y="18415"/>
                        </a:moveTo>
                        <a:cubicBezTo>
                          <a:pt x="9081" y="18550"/>
                          <a:pt x="9351" y="18685"/>
                          <a:pt x="9622" y="18820"/>
                        </a:cubicBezTo>
                        <a:cubicBezTo>
                          <a:pt x="9622" y="18820"/>
                          <a:pt x="9757" y="18820"/>
                          <a:pt x="9757" y="18820"/>
                        </a:cubicBezTo>
                        <a:cubicBezTo>
                          <a:pt x="9486" y="19091"/>
                          <a:pt x="9486" y="19632"/>
                          <a:pt x="9622" y="19902"/>
                        </a:cubicBezTo>
                        <a:cubicBezTo>
                          <a:pt x="9892" y="20443"/>
                          <a:pt x="10569" y="20985"/>
                          <a:pt x="11110" y="20714"/>
                        </a:cubicBezTo>
                        <a:cubicBezTo>
                          <a:pt x="11651" y="20443"/>
                          <a:pt x="11921" y="19767"/>
                          <a:pt x="11921" y="19226"/>
                        </a:cubicBezTo>
                        <a:cubicBezTo>
                          <a:pt x="11921" y="19091"/>
                          <a:pt x="11651" y="18550"/>
                          <a:pt x="11380" y="18415"/>
                        </a:cubicBezTo>
                        <a:cubicBezTo>
                          <a:pt x="11516" y="18279"/>
                          <a:pt x="11651" y="17873"/>
                          <a:pt x="11651" y="17603"/>
                        </a:cubicBezTo>
                        <a:cubicBezTo>
                          <a:pt x="11651" y="17332"/>
                          <a:pt x="11651" y="16927"/>
                          <a:pt x="11380" y="16656"/>
                        </a:cubicBezTo>
                        <a:cubicBezTo>
                          <a:pt x="11516" y="16385"/>
                          <a:pt x="11651" y="16115"/>
                          <a:pt x="11651" y="15845"/>
                        </a:cubicBezTo>
                        <a:cubicBezTo>
                          <a:pt x="12056" y="15845"/>
                          <a:pt x="12462" y="15439"/>
                          <a:pt x="12598" y="15033"/>
                        </a:cubicBezTo>
                        <a:cubicBezTo>
                          <a:pt x="12733" y="14762"/>
                          <a:pt x="12733" y="14492"/>
                          <a:pt x="12598" y="14222"/>
                        </a:cubicBezTo>
                        <a:cubicBezTo>
                          <a:pt x="13003" y="14492"/>
                          <a:pt x="13679" y="13815"/>
                          <a:pt x="13950" y="13545"/>
                        </a:cubicBezTo>
                        <a:cubicBezTo>
                          <a:pt x="14221" y="13004"/>
                          <a:pt x="14356" y="12328"/>
                          <a:pt x="14085" y="11787"/>
                        </a:cubicBezTo>
                        <a:cubicBezTo>
                          <a:pt x="14221" y="11787"/>
                          <a:pt x="14221" y="11787"/>
                          <a:pt x="14356" y="11787"/>
                        </a:cubicBezTo>
                        <a:cubicBezTo>
                          <a:pt x="14221" y="12192"/>
                          <a:pt x="14491" y="12598"/>
                          <a:pt x="14762" y="12869"/>
                        </a:cubicBezTo>
                        <a:cubicBezTo>
                          <a:pt x="14897" y="13004"/>
                          <a:pt x="15032" y="13139"/>
                          <a:pt x="15303" y="13139"/>
                        </a:cubicBezTo>
                        <a:cubicBezTo>
                          <a:pt x="15573" y="13139"/>
                          <a:pt x="15844" y="13139"/>
                          <a:pt x="15979" y="13139"/>
                        </a:cubicBezTo>
                        <a:cubicBezTo>
                          <a:pt x="15979" y="13680"/>
                          <a:pt x="16926" y="13951"/>
                          <a:pt x="17332" y="13815"/>
                        </a:cubicBezTo>
                        <a:cubicBezTo>
                          <a:pt x="18008" y="13680"/>
                          <a:pt x="18414" y="13004"/>
                          <a:pt x="18008" y="12463"/>
                        </a:cubicBezTo>
                        <a:cubicBezTo>
                          <a:pt x="18143" y="12328"/>
                          <a:pt x="18279" y="12192"/>
                          <a:pt x="18414" y="12057"/>
                        </a:cubicBezTo>
                        <a:cubicBezTo>
                          <a:pt x="18549" y="11787"/>
                          <a:pt x="18684" y="11516"/>
                          <a:pt x="18819" y="11246"/>
                        </a:cubicBezTo>
                        <a:cubicBezTo>
                          <a:pt x="18819" y="10840"/>
                          <a:pt x="18819" y="10299"/>
                          <a:pt x="18549" y="10163"/>
                        </a:cubicBezTo>
                        <a:cubicBezTo>
                          <a:pt x="19496" y="9622"/>
                          <a:pt x="19496" y="8135"/>
                          <a:pt x="18819" y="7458"/>
                        </a:cubicBezTo>
                        <a:cubicBezTo>
                          <a:pt x="18684" y="7323"/>
                          <a:pt x="18414" y="7188"/>
                          <a:pt x="18279" y="7052"/>
                        </a:cubicBezTo>
                        <a:cubicBezTo>
                          <a:pt x="18008" y="6782"/>
                          <a:pt x="18143" y="6782"/>
                          <a:pt x="18008" y="6376"/>
                        </a:cubicBezTo>
                        <a:cubicBezTo>
                          <a:pt x="17873" y="5970"/>
                          <a:pt x="17602" y="5700"/>
                          <a:pt x="17196" y="5565"/>
                        </a:cubicBezTo>
                        <a:cubicBezTo>
                          <a:pt x="17467" y="5294"/>
                          <a:pt x="17738" y="5023"/>
                          <a:pt x="17873" y="4618"/>
                        </a:cubicBezTo>
                        <a:cubicBezTo>
                          <a:pt x="17873" y="4347"/>
                          <a:pt x="17873" y="3806"/>
                          <a:pt x="17467" y="3671"/>
                        </a:cubicBezTo>
                        <a:cubicBezTo>
                          <a:pt x="17061" y="3265"/>
                          <a:pt x="16114" y="3806"/>
                          <a:pt x="15979" y="4347"/>
                        </a:cubicBezTo>
                        <a:cubicBezTo>
                          <a:pt x="15709" y="4077"/>
                          <a:pt x="15303" y="3942"/>
                          <a:pt x="15032" y="3942"/>
                        </a:cubicBezTo>
                        <a:cubicBezTo>
                          <a:pt x="14491" y="3942"/>
                          <a:pt x="13679" y="4077"/>
                          <a:pt x="13544" y="4618"/>
                        </a:cubicBezTo>
                        <a:cubicBezTo>
                          <a:pt x="13139" y="4483"/>
                          <a:pt x="12598" y="4888"/>
                          <a:pt x="12462" y="5294"/>
                        </a:cubicBezTo>
                        <a:cubicBezTo>
                          <a:pt x="12327" y="5565"/>
                          <a:pt x="12327" y="5970"/>
                          <a:pt x="12462" y="6376"/>
                        </a:cubicBezTo>
                        <a:cubicBezTo>
                          <a:pt x="11921" y="6376"/>
                          <a:pt x="11380" y="7052"/>
                          <a:pt x="11245" y="7593"/>
                        </a:cubicBezTo>
                        <a:cubicBezTo>
                          <a:pt x="11110" y="8135"/>
                          <a:pt x="11110" y="8811"/>
                          <a:pt x="11651" y="9217"/>
                        </a:cubicBezTo>
                        <a:cubicBezTo>
                          <a:pt x="11516" y="9352"/>
                          <a:pt x="11516" y="9622"/>
                          <a:pt x="11651" y="9893"/>
                        </a:cubicBezTo>
                        <a:cubicBezTo>
                          <a:pt x="11380" y="9622"/>
                          <a:pt x="10974" y="9487"/>
                          <a:pt x="10569" y="9622"/>
                        </a:cubicBezTo>
                        <a:cubicBezTo>
                          <a:pt x="10704" y="9082"/>
                          <a:pt x="10704" y="8676"/>
                          <a:pt x="10569" y="8135"/>
                        </a:cubicBezTo>
                        <a:cubicBezTo>
                          <a:pt x="10433" y="7729"/>
                          <a:pt x="10163" y="7593"/>
                          <a:pt x="9757" y="7458"/>
                        </a:cubicBezTo>
                        <a:cubicBezTo>
                          <a:pt x="9892" y="7052"/>
                          <a:pt x="9622" y="6647"/>
                          <a:pt x="9351" y="6376"/>
                        </a:cubicBezTo>
                        <a:cubicBezTo>
                          <a:pt x="9622" y="6106"/>
                          <a:pt x="9622" y="5429"/>
                          <a:pt x="9216" y="5159"/>
                        </a:cubicBezTo>
                        <a:cubicBezTo>
                          <a:pt x="8810" y="4753"/>
                          <a:pt x="8269" y="4888"/>
                          <a:pt x="7728" y="5023"/>
                        </a:cubicBezTo>
                        <a:cubicBezTo>
                          <a:pt x="7728" y="4888"/>
                          <a:pt x="7593" y="4618"/>
                          <a:pt x="7457" y="4483"/>
                        </a:cubicBezTo>
                        <a:cubicBezTo>
                          <a:pt x="7322" y="4347"/>
                          <a:pt x="7187" y="4212"/>
                          <a:pt x="7052" y="4212"/>
                        </a:cubicBezTo>
                        <a:cubicBezTo>
                          <a:pt x="7187" y="4077"/>
                          <a:pt x="7322" y="3806"/>
                          <a:pt x="7322" y="3536"/>
                        </a:cubicBezTo>
                        <a:cubicBezTo>
                          <a:pt x="7322" y="2995"/>
                          <a:pt x="7052" y="2859"/>
                          <a:pt x="6781" y="2589"/>
                        </a:cubicBezTo>
                        <a:cubicBezTo>
                          <a:pt x="7457" y="2048"/>
                          <a:pt x="7863" y="1101"/>
                          <a:pt x="7052" y="425"/>
                        </a:cubicBezTo>
                        <a:cubicBezTo>
                          <a:pt x="6781" y="154"/>
                          <a:pt x="5970" y="19"/>
                          <a:pt x="5699" y="289"/>
                        </a:cubicBezTo>
                        <a:cubicBezTo>
                          <a:pt x="5293" y="-117"/>
                          <a:pt x="4617" y="-117"/>
                          <a:pt x="4347" y="425"/>
                        </a:cubicBezTo>
                        <a:cubicBezTo>
                          <a:pt x="4211" y="695"/>
                          <a:pt x="4211" y="966"/>
                          <a:pt x="4211" y="1236"/>
                        </a:cubicBezTo>
                        <a:cubicBezTo>
                          <a:pt x="4211" y="1372"/>
                          <a:pt x="4211" y="1507"/>
                          <a:pt x="4347" y="1642"/>
                        </a:cubicBezTo>
                        <a:cubicBezTo>
                          <a:pt x="3806" y="1777"/>
                          <a:pt x="3535" y="2724"/>
                          <a:pt x="3670" y="3265"/>
                        </a:cubicBezTo>
                        <a:cubicBezTo>
                          <a:pt x="3806" y="3671"/>
                          <a:pt x="4076" y="3942"/>
                          <a:pt x="4482" y="3942"/>
                        </a:cubicBezTo>
                        <a:cubicBezTo>
                          <a:pt x="4753" y="3942"/>
                          <a:pt x="5158" y="3942"/>
                          <a:pt x="5429" y="3806"/>
                        </a:cubicBezTo>
                        <a:cubicBezTo>
                          <a:pt x="5429" y="3806"/>
                          <a:pt x="5564" y="3942"/>
                          <a:pt x="5564" y="3942"/>
                        </a:cubicBezTo>
                        <a:cubicBezTo>
                          <a:pt x="5564" y="3942"/>
                          <a:pt x="5564" y="3942"/>
                          <a:pt x="5699" y="3942"/>
                        </a:cubicBezTo>
                        <a:lnTo>
                          <a:pt x="5699" y="3942"/>
                        </a:lnTo>
                        <a:cubicBezTo>
                          <a:pt x="5564" y="3942"/>
                          <a:pt x="5564" y="3942"/>
                          <a:pt x="5429" y="3942"/>
                        </a:cubicBezTo>
                        <a:cubicBezTo>
                          <a:pt x="5023" y="3942"/>
                          <a:pt x="4753" y="4077"/>
                          <a:pt x="4617" y="4347"/>
                        </a:cubicBezTo>
                        <a:cubicBezTo>
                          <a:pt x="4347" y="4618"/>
                          <a:pt x="4211" y="4888"/>
                          <a:pt x="4211" y="5294"/>
                        </a:cubicBezTo>
                        <a:cubicBezTo>
                          <a:pt x="4211" y="5429"/>
                          <a:pt x="4211" y="5565"/>
                          <a:pt x="4347" y="5700"/>
                        </a:cubicBezTo>
                        <a:cubicBezTo>
                          <a:pt x="4076" y="5700"/>
                          <a:pt x="3806" y="5970"/>
                          <a:pt x="3670" y="6376"/>
                        </a:cubicBezTo>
                        <a:cubicBezTo>
                          <a:pt x="3535" y="6512"/>
                          <a:pt x="3535" y="6647"/>
                          <a:pt x="3535" y="6917"/>
                        </a:cubicBezTo>
                        <a:cubicBezTo>
                          <a:pt x="3535" y="7323"/>
                          <a:pt x="3806" y="7323"/>
                          <a:pt x="3535" y="7593"/>
                        </a:cubicBezTo>
                        <a:cubicBezTo>
                          <a:pt x="3129" y="8135"/>
                          <a:pt x="2994" y="8405"/>
                          <a:pt x="3264" y="8946"/>
                        </a:cubicBezTo>
                        <a:cubicBezTo>
                          <a:pt x="3400" y="9352"/>
                          <a:pt x="3670" y="9758"/>
                          <a:pt x="4211" y="10028"/>
                        </a:cubicBezTo>
                        <a:cubicBezTo>
                          <a:pt x="4211" y="10028"/>
                          <a:pt x="4211" y="10028"/>
                          <a:pt x="4076" y="10028"/>
                        </a:cubicBezTo>
                        <a:cubicBezTo>
                          <a:pt x="3941" y="10163"/>
                          <a:pt x="3941" y="10434"/>
                          <a:pt x="3941" y="10569"/>
                        </a:cubicBezTo>
                        <a:cubicBezTo>
                          <a:pt x="3941" y="10840"/>
                          <a:pt x="4076" y="11246"/>
                          <a:pt x="4347" y="11381"/>
                        </a:cubicBezTo>
                        <a:cubicBezTo>
                          <a:pt x="4076" y="11516"/>
                          <a:pt x="4076" y="11922"/>
                          <a:pt x="4076" y="12192"/>
                        </a:cubicBezTo>
                        <a:cubicBezTo>
                          <a:pt x="4076" y="12463"/>
                          <a:pt x="4076" y="12598"/>
                          <a:pt x="3941" y="12869"/>
                        </a:cubicBezTo>
                        <a:cubicBezTo>
                          <a:pt x="3941" y="13004"/>
                          <a:pt x="3806" y="13004"/>
                          <a:pt x="3806" y="13139"/>
                        </a:cubicBezTo>
                        <a:cubicBezTo>
                          <a:pt x="3806" y="13004"/>
                          <a:pt x="3670" y="13004"/>
                          <a:pt x="3535" y="12869"/>
                        </a:cubicBezTo>
                        <a:cubicBezTo>
                          <a:pt x="3264" y="12733"/>
                          <a:pt x="2859" y="12733"/>
                          <a:pt x="2453" y="12869"/>
                        </a:cubicBezTo>
                        <a:cubicBezTo>
                          <a:pt x="2317" y="12057"/>
                          <a:pt x="1236" y="11516"/>
                          <a:pt x="559" y="11787"/>
                        </a:cubicBezTo>
                        <a:cubicBezTo>
                          <a:pt x="-253" y="12192"/>
                          <a:pt x="-117" y="13275"/>
                          <a:pt x="559" y="13545"/>
                        </a:cubicBezTo>
                        <a:cubicBezTo>
                          <a:pt x="153" y="13951"/>
                          <a:pt x="153" y="14762"/>
                          <a:pt x="424" y="15168"/>
                        </a:cubicBezTo>
                        <a:cubicBezTo>
                          <a:pt x="830" y="15845"/>
                          <a:pt x="1777" y="15709"/>
                          <a:pt x="2317" y="15303"/>
                        </a:cubicBezTo>
                        <a:cubicBezTo>
                          <a:pt x="2453" y="15709"/>
                          <a:pt x="2723" y="15845"/>
                          <a:pt x="3264" y="15845"/>
                        </a:cubicBezTo>
                        <a:cubicBezTo>
                          <a:pt x="3806" y="15845"/>
                          <a:pt x="4076" y="15439"/>
                          <a:pt x="4211" y="14898"/>
                        </a:cubicBezTo>
                        <a:cubicBezTo>
                          <a:pt x="4347" y="15033"/>
                          <a:pt x="4617" y="15168"/>
                          <a:pt x="5023" y="15303"/>
                        </a:cubicBezTo>
                        <a:cubicBezTo>
                          <a:pt x="5158" y="15303"/>
                          <a:pt x="5564" y="15439"/>
                          <a:pt x="5834" y="15303"/>
                        </a:cubicBezTo>
                        <a:cubicBezTo>
                          <a:pt x="5699" y="15574"/>
                          <a:pt x="5699" y="15980"/>
                          <a:pt x="5834" y="16250"/>
                        </a:cubicBezTo>
                        <a:cubicBezTo>
                          <a:pt x="6105" y="16791"/>
                          <a:pt x="6511" y="16791"/>
                          <a:pt x="7052" y="16791"/>
                        </a:cubicBezTo>
                        <a:cubicBezTo>
                          <a:pt x="7187" y="17603"/>
                          <a:pt x="8134" y="18144"/>
                          <a:pt x="8810" y="17603"/>
                        </a:cubicBezTo>
                        <a:cubicBezTo>
                          <a:pt x="8675" y="17738"/>
                          <a:pt x="8810" y="18144"/>
                          <a:pt x="8946" y="184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7" name="Freeform: Shape 6215">
                    <a:extLst>
                      <a:ext uri="{FF2B5EF4-FFF2-40B4-BE49-F238E27FC236}">
                        <a16:creationId xmlns:a16="http://schemas.microsoft.com/office/drawing/2014/main" id="{7AE0A775-2166-72FC-10E0-B2243F3F1884}"/>
                      </a:ext>
                    </a:extLst>
                  </p:cNvPr>
                  <p:cNvSpPr/>
                  <p:nvPr/>
                </p:nvSpPr>
                <p:spPr>
                  <a:xfrm>
                    <a:off x="7994186" y="5176158"/>
                    <a:ext cx="1264" cy="1758"/>
                  </a:xfrm>
                  <a:custGeom>
                    <a:avLst/>
                    <a:gdLst>
                      <a:gd name="connsiteX0" fmla="*/ 541 w 1264"/>
                      <a:gd name="connsiteY0" fmla="*/ 0 h 1758"/>
                      <a:gd name="connsiteX1" fmla="*/ 135 w 1264"/>
                      <a:gd name="connsiteY1" fmla="*/ 676 h 1758"/>
                      <a:gd name="connsiteX2" fmla="*/ 0 w 1264"/>
                      <a:gd name="connsiteY2" fmla="*/ 1217 h 1758"/>
                      <a:gd name="connsiteX3" fmla="*/ 541 w 1264"/>
                      <a:gd name="connsiteY3" fmla="*/ 1758 h 1758"/>
                      <a:gd name="connsiteX4" fmla="*/ 1217 w 1264"/>
                      <a:gd name="connsiteY4" fmla="*/ 270 h 1758"/>
                      <a:gd name="connsiteX5" fmla="*/ 541 w 1264"/>
                      <a:gd name="connsiteY5" fmla="*/ 0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4" h="1758">
                        <a:moveTo>
                          <a:pt x="541" y="0"/>
                        </a:moveTo>
                        <a:cubicBezTo>
                          <a:pt x="270" y="135"/>
                          <a:pt x="135" y="406"/>
                          <a:pt x="135" y="676"/>
                        </a:cubicBezTo>
                        <a:cubicBezTo>
                          <a:pt x="0" y="812"/>
                          <a:pt x="0" y="1082"/>
                          <a:pt x="0" y="1217"/>
                        </a:cubicBezTo>
                        <a:cubicBezTo>
                          <a:pt x="0" y="1488"/>
                          <a:pt x="270" y="1758"/>
                          <a:pt x="541" y="1758"/>
                        </a:cubicBezTo>
                        <a:cubicBezTo>
                          <a:pt x="1217" y="1758"/>
                          <a:pt x="1353" y="812"/>
                          <a:pt x="1217" y="270"/>
                        </a:cubicBezTo>
                        <a:cubicBezTo>
                          <a:pt x="1082" y="135"/>
                          <a:pt x="812" y="0"/>
                          <a:pt x="54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8" name="Freeform: Shape 6216">
                    <a:extLst>
                      <a:ext uri="{FF2B5EF4-FFF2-40B4-BE49-F238E27FC236}">
                        <a16:creationId xmlns:a16="http://schemas.microsoft.com/office/drawing/2014/main" id="{C68C1E0A-BCD7-65E2-9048-4EFFEBEDA39C}"/>
                      </a:ext>
                    </a:extLst>
                  </p:cNvPr>
                  <p:cNvSpPr/>
                  <p:nvPr/>
                </p:nvSpPr>
                <p:spPr>
                  <a:xfrm>
                    <a:off x="7985711" y="5180001"/>
                    <a:ext cx="3441" cy="3242"/>
                  </a:xfrm>
                  <a:custGeom>
                    <a:avLst/>
                    <a:gdLst>
                      <a:gd name="connsiteX0" fmla="*/ 2794 w 3441"/>
                      <a:gd name="connsiteY0" fmla="*/ 1702 h 3242"/>
                      <a:gd name="connsiteX1" fmla="*/ 2253 w 3441"/>
                      <a:gd name="connsiteY1" fmla="*/ 214 h 3242"/>
                      <a:gd name="connsiteX2" fmla="*/ 901 w 3441"/>
                      <a:gd name="connsiteY2" fmla="*/ 214 h 3242"/>
                      <a:gd name="connsiteX3" fmla="*/ 89 w 3441"/>
                      <a:gd name="connsiteY3" fmla="*/ 350 h 3242"/>
                      <a:gd name="connsiteX4" fmla="*/ 495 w 3441"/>
                      <a:gd name="connsiteY4" fmla="*/ 1297 h 3242"/>
                      <a:gd name="connsiteX5" fmla="*/ 224 w 3441"/>
                      <a:gd name="connsiteY5" fmla="*/ 2649 h 3242"/>
                      <a:gd name="connsiteX6" fmla="*/ 1712 w 3441"/>
                      <a:gd name="connsiteY6" fmla="*/ 2784 h 3242"/>
                      <a:gd name="connsiteX7" fmla="*/ 3336 w 3441"/>
                      <a:gd name="connsiteY7" fmla="*/ 2784 h 3242"/>
                      <a:gd name="connsiteX8" fmla="*/ 2794 w 3441"/>
                      <a:gd name="connsiteY8" fmla="*/ 1702 h 32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41" h="3242">
                        <a:moveTo>
                          <a:pt x="2794" y="1702"/>
                        </a:moveTo>
                        <a:cubicBezTo>
                          <a:pt x="2930" y="1161"/>
                          <a:pt x="2659" y="485"/>
                          <a:pt x="2253" y="214"/>
                        </a:cubicBezTo>
                        <a:cubicBezTo>
                          <a:pt x="1983" y="79"/>
                          <a:pt x="1171" y="-192"/>
                          <a:pt x="901" y="214"/>
                        </a:cubicBezTo>
                        <a:cubicBezTo>
                          <a:pt x="630" y="79"/>
                          <a:pt x="360" y="-56"/>
                          <a:pt x="89" y="350"/>
                        </a:cubicBezTo>
                        <a:cubicBezTo>
                          <a:pt x="-181" y="755"/>
                          <a:pt x="224" y="1026"/>
                          <a:pt x="495" y="1297"/>
                        </a:cubicBezTo>
                        <a:cubicBezTo>
                          <a:pt x="89" y="1567"/>
                          <a:pt x="-46" y="2243"/>
                          <a:pt x="224" y="2649"/>
                        </a:cubicBezTo>
                        <a:cubicBezTo>
                          <a:pt x="630" y="3190"/>
                          <a:pt x="1307" y="3190"/>
                          <a:pt x="1712" y="2784"/>
                        </a:cubicBezTo>
                        <a:cubicBezTo>
                          <a:pt x="2118" y="3325"/>
                          <a:pt x="2930" y="3461"/>
                          <a:pt x="3336" y="2784"/>
                        </a:cubicBezTo>
                        <a:cubicBezTo>
                          <a:pt x="3606" y="2378"/>
                          <a:pt x="3336" y="1702"/>
                          <a:pt x="2794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79" name="Freeform: Shape 6217">
                    <a:extLst>
                      <a:ext uri="{FF2B5EF4-FFF2-40B4-BE49-F238E27FC236}">
                        <a16:creationId xmlns:a16="http://schemas.microsoft.com/office/drawing/2014/main" id="{FE81B808-07AB-1C0D-6B40-69764A8E9CFA}"/>
                      </a:ext>
                    </a:extLst>
                  </p:cNvPr>
                  <p:cNvSpPr/>
                  <p:nvPr/>
                </p:nvSpPr>
                <p:spPr>
                  <a:xfrm>
                    <a:off x="7984888" y="5184268"/>
                    <a:ext cx="3780" cy="4557"/>
                  </a:xfrm>
                  <a:custGeom>
                    <a:avLst/>
                    <a:gdLst>
                      <a:gd name="connsiteX0" fmla="*/ 3076 w 3780"/>
                      <a:gd name="connsiteY0" fmla="*/ 1493 h 4557"/>
                      <a:gd name="connsiteX1" fmla="*/ 2806 w 3780"/>
                      <a:gd name="connsiteY1" fmla="*/ 141 h 4557"/>
                      <a:gd name="connsiteX2" fmla="*/ 1453 w 3780"/>
                      <a:gd name="connsiteY2" fmla="*/ 411 h 4557"/>
                      <a:gd name="connsiteX3" fmla="*/ 371 w 3780"/>
                      <a:gd name="connsiteY3" fmla="*/ 411 h 4557"/>
                      <a:gd name="connsiteX4" fmla="*/ 507 w 3780"/>
                      <a:gd name="connsiteY4" fmla="*/ 1764 h 4557"/>
                      <a:gd name="connsiteX5" fmla="*/ 236 w 3780"/>
                      <a:gd name="connsiteY5" fmla="*/ 3387 h 4557"/>
                      <a:gd name="connsiteX6" fmla="*/ 1724 w 3780"/>
                      <a:gd name="connsiteY6" fmla="*/ 3522 h 4557"/>
                      <a:gd name="connsiteX7" fmla="*/ 1994 w 3780"/>
                      <a:gd name="connsiteY7" fmla="*/ 4334 h 4557"/>
                      <a:gd name="connsiteX8" fmla="*/ 2941 w 3780"/>
                      <a:gd name="connsiteY8" fmla="*/ 4469 h 4557"/>
                      <a:gd name="connsiteX9" fmla="*/ 3482 w 3780"/>
                      <a:gd name="connsiteY9" fmla="*/ 3793 h 4557"/>
                      <a:gd name="connsiteX10" fmla="*/ 3347 w 3780"/>
                      <a:gd name="connsiteY10" fmla="*/ 3116 h 4557"/>
                      <a:gd name="connsiteX11" fmla="*/ 3076 w 3780"/>
                      <a:gd name="connsiteY11" fmla="*/ 1493 h 4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80" h="4557">
                        <a:moveTo>
                          <a:pt x="3076" y="1493"/>
                        </a:moveTo>
                        <a:cubicBezTo>
                          <a:pt x="3212" y="1088"/>
                          <a:pt x="3212" y="411"/>
                          <a:pt x="2806" y="141"/>
                        </a:cubicBezTo>
                        <a:cubicBezTo>
                          <a:pt x="2400" y="-130"/>
                          <a:pt x="1589" y="6"/>
                          <a:pt x="1453" y="411"/>
                        </a:cubicBezTo>
                        <a:cubicBezTo>
                          <a:pt x="1183" y="141"/>
                          <a:pt x="777" y="6"/>
                          <a:pt x="371" y="411"/>
                        </a:cubicBezTo>
                        <a:cubicBezTo>
                          <a:pt x="-170" y="817"/>
                          <a:pt x="236" y="1223"/>
                          <a:pt x="507" y="1764"/>
                        </a:cubicBezTo>
                        <a:cubicBezTo>
                          <a:pt x="-34" y="2170"/>
                          <a:pt x="-170" y="2846"/>
                          <a:pt x="236" y="3387"/>
                        </a:cubicBezTo>
                        <a:cubicBezTo>
                          <a:pt x="642" y="3928"/>
                          <a:pt x="1318" y="3793"/>
                          <a:pt x="1724" y="3522"/>
                        </a:cubicBezTo>
                        <a:cubicBezTo>
                          <a:pt x="1724" y="3793"/>
                          <a:pt x="1724" y="4199"/>
                          <a:pt x="1994" y="4334"/>
                        </a:cubicBezTo>
                        <a:cubicBezTo>
                          <a:pt x="2265" y="4604"/>
                          <a:pt x="2670" y="4604"/>
                          <a:pt x="2941" y="4469"/>
                        </a:cubicBezTo>
                        <a:cubicBezTo>
                          <a:pt x="3212" y="4334"/>
                          <a:pt x="3482" y="4063"/>
                          <a:pt x="3482" y="3793"/>
                        </a:cubicBezTo>
                        <a:cubicBezTo>
                          <a:pt x="3482" y="3658"/>
                          <a:pt x="3482" y="3252"/>
                          <a:pt x="3347" y="3116"/>
                        </a:cubicBezTo>
                        <a:cubicBezTo>
                          <a:pt x="4023" y="2846"/>
                          <a:pt x="3888" y="1493"/>
                          <a:pt x="3076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0" name="Freeform: Shape 6218">
                    <a:extLst>
                      <a:ext uri="{FF2B5EF4-FFF2-40B4-BE49-F238E27FC236}">
                        <a16:creationId xmlns:a16="http://schemas.microsoft.com/office/drawing/2014/main" id="{94FE6EDF-3345-1310-7CA4-CB508878C5E7}"/>
                      </a:ext>
                    </a:extLst>
                  </p:cNvPr>
                  <p:cNvSpPr/>
                  <p:nvPr/>
                </p:nvSpPr>
                <p:spPr>
                  <a:xfrm>
                    <a:off x="7989350" y="5183301"/>
                    <a:ext cx="5719" cy="8154"/>
                  </a:xfrm>
                  <a:custGeom>
                    <a:avLst/>
                    <a:gdLst>
                      <a:gd name="connsiteX0" fmla="*/ 5242 w 5719"/>
                      <a:gd name="connsiteY0" fmla="*/ 3272 h 8154"/>
                      <a:gd name="connsiteX1" fmla="*/ 5106 w 5719"/>
                      <a:gd name="connsiteY1" fmla="*/ 1785 h 8154"/>
                      <a:gd name="connsiteX2" fmla="*/ 3889 w 5719"/>
                      <a:gd name="connsiteY2" fmla="*/ 1649 h 8154"/>
                      <a:gd name="connsiteX3" fmla="*/ 3077 w 5719"/>
                      <a:gd name="connsiteY3" fmla="*/ 26 h 8154"/>
                      <a:gd name="connsiteX4" fmla="*/ 1725 w 5719"/>
                      <a:gd name="connsiteY4" fmla="*/ 838 h 8154"/>
                      <a:gd name="connsiteX5" fmla="*/ 507 w 5719"/>
                      <a:gd name="connsiteY5" fmla="*/ 1514 h 8154"/>
                      <a:gd name="connsiteX6" fmla="*/ 372 w 5719"/>
                      <a:gd name="connsiteY6" fmla="*/ 2461 h 8154"/>
                      <a:gd name="connsiteX7" fmla="*/ 643 w 5719"/>
                      <a:gd name="connsiteY7" fmla="*/ 2867 h 8154"/>
                      <a:gd name="connsiteX8" fmla="*/ 643 w 5719"/>
                      <a:gd name="connsiteY8" fmla="*/ 3272 h 8154"/>
                      <a:gd name="connsiteX9" fmla="*/ 102 w 5719"/>
                      <a:gd name="connsiteY9" fmla="*/ 3949 h 8154"/>
                      <a:gd name="connsiteX10" fmla="*/ 102 w 5719"/>
                      <a:gd name="connsiteY10" fmla="*/ 4760 h 8154"/>
                      <a:gd name="connsiteX11" fmla="*/ 1183 w 5719"/>
                      <a:gd name="connsiteY11" fmla="*/ 5437 h 8154"/>
                      <a:gd name="connsiteX12" fmla="*/ 1048 w 5719"/>
                      <a:gd name="connsiteY12" fmla="*/ 5978 h 8154"/>
                      <a:gd name="connsiteX13" fmla="*/ 1319 w 5719"/>
                      <a:gd name="connsiteY13" fmla="*/ 6789 h 8154"/>
                      <a:gd name="connsiteX14" fmla="*/ 1995 w 5719"/>
                      <a:gd name="connsiteY14" fmla="*/ 6925 h 8154"/>
                      <a:gd name="connsiteX15" fmla="*/ 2401 w 5719"/>
                      <a:gd name="connsiteY15" fmla="*/ 6789 h 8154"/>
                      <a:gd name="connsiteX16" fmla="*/ 2942 w 5719"/>
                      <a:gd name="connsiteY16" fmla="*/ 7871 h 8154"/>
                      <a:gd name="connsiteX17" fmla="*/ 4430 w 5719"/>
                      <a:gd name="connsiteY17" fmla="*/ 8007 h 8154"/>
                      <a:gd name="connsiteX18" fmla="*/ 5106 w 5719"/>
                      <a:gd name="connsiteY18" fmla="*/ 6925 h 8154"/>
                      <a:gd name="connsiteX19" fmla="*/ 4971 w 5719"/>
                      <a:gd name="connsiteY19" fmla="*/ 6113 h 8154"/>
                      <a:gd name="connsiteX20" fmla="*/ 5242 w 5719"/>
                      <a:gd name="connsiteY20" fmla="*/ 3272 h 8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719" h="8154">
                        <a:moveTo>
                          <a:pt x="5242" y="3272"/>
                        </a:moveTo>
                        <a:cubicBezTo>
                          <a:pt x="5647" y="2867"/>
                          <a:pt x="5512" y="2055"/>
                          <a:pt x="5106" y="1785"/>
                        </a:cubicBezTo>
                        <a:cubicBezTo>
                          <a:pt x="4836" y="1649"/>
                          <a:pt x="4159" y="1379"/>
                          <a:pt x="3889" y="1649"/>
                        </a:cubicBezTo>
                        <a:cubicBezTo>
                          <a:pt x="3889" y="973"/>
                          <a:pt x="3618" y="162"/>
                          <a:pt x="3077" y="26"/>
                        </a:cubicBezTo>
                        <a:cubicBezTo>
                          <a:pt x="2672" y="-109"/>
                          <a:pt x="1860" y="297"/>
                          <a:pt x="1725" y="838"/>
                        </a:cubicBezTo>
                        <a:cubicBezTo>
                          <a:pt x="1183" y="702"/>
                          <a:pt x="778" y="973"/>
                          <a:pt x="507" y="1514"/>
                        </a:cubicBezTo>
                        <a:cubicBezTo>
                          <a:pt x="372" y="1785"/>
                          <a:pt x="372" y="2190"/>
                          <a:pt x="372" y="2461"/>
                        </a:cubicBezTo>
                        <a:cubicBezTo>
                          <a:pt x="372" y="2596"/>
                          <a:pt x="507" y="2732"/>
                          <a:pt x="643" y="2867"/>
                        </a:cubicBezTo>
                        <a:cubicBezTo>
                          <a:pt x="778" y="3272"/>
                          <a:pt x="778" y="3002"/>
                          <a:pt x="643" y="3272"/>
                        </a:cubicBezTo>
                        <a:cubicBezTo>
                          <a:pt x="507" y="3543"/>
                          <a:pt x="237" y="3543"/>
                          <a:pt x="102" y="3949"/>
                        </a:cubicBezTo>
                        <a:cubicBezTo>
                          <a:pt x="-34" y="4219"/>
                          <a:pt x="-34" y="4490"/>
                          <a:pt x="102" y="4760"/>
                        </a:cubicBezTo>
                        <a:cubicBezTo>
                          <a:pt x="237" y="5166"/>
                          <a:pt x="778" y="5437"/>
                          <a:pt x="1183" y="5437"/>
                        </a:cubicBezTo>
                        <a:cubicBezTo>
                          <a:pt x="1048" y="5572"/>
                          <a:pt x="1048" y="5842"/>
                          <a:pt x="1048" y="5978"/>
                        </a:cubicBezTo>
                        <a:cubicBezTo>
                          <a:pt x="1048" y="6248"/>
                          <a:pt x="1183" y="6654"/>
                          <a:pt x="1319" y="6789"/>
                        </a:cubicBezTo>
                        <a:cubicBezTo>
                          <a:pt x="1454" y="6925"/>
                          <a:pt x="1725" y="6925"/>
                          <a:pt x="1995" y="6925"/>
                        </a:cubicBezTo>
                        <a:cubicBezTo>
                          <a:pt x="2130" y="6925"/>
                          <a:pt x="2266" y="6789"/>
                          <a:pt x="2401" y="6789"/>
                        </a:cubicBezTo>
                        <a:cubicBezTo>
                          <a:pt x="2401" y="7195"/>
                          <a:pt x="2672" y="7601"/>
                          <a:pt x="2942" y="7871"/>
                        </a:cubicBezTo>
                        <a:cubicBezTo>
                          <a:pt x="3348" y="8142"/>
                          <a:pt x="3889" y="8277"/>
                          <a:pt x="4430" y="8007"/>
                        </a:cubicBezTo>
                        <a:cubicBezTo>
                          <a:pt x="4836" y="7871"/>
                          <a:pt x="5106" y="7465"/>
                          <a:pt x="5106" y="6925"/>
                        </a:cubicBezTo>
                        <a:cubicBezTo>
                          <a:pt x="5106" y="6654"/>
                          <a:pt x="5106" y="6248"/>
                          <a:pt x="4971" y="6113"/>
                        </a:cubicBezTo>
                        <a:cubicBezTo>
                          <a:pt x="5918" y="5572"/>
                          <a:pt x="5918" y="3272"/>
                          <a:pt x="5242" y="32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1" name="Freeform: Shape 6219">
                    <a:extLst>
                      <a:ext uri="{FF2B5EF4-FFF2-40B4-BE49-F238E27FC236}">
                        <a16:creationId xmlns:a16="http://schemas.microsoft.com/office/drawing/2014/main" id="{9CB20066-4DC1-CE08-4C9F-F3F8136C71CE}"/>
                      </a:ext>
                    </a:extLst>
                  </p:cNvPr>
                  <p:cNvSpPr/>
                  <p:nvPr/>
                </p:nvSpPr>
                <p:spPr>
                  <a:xfrm>
                    <a:off x="7995194" y="5187520"/>
                    <a:ext cx="2170" cy="3287"/>
                  </a:xfrm>
                  <a:custGeom>
                    <a:avLst/>
                    <a:gdLst>
                      <a:gd name="connsiteX0" fmla="*/ 1291 w 2170"/>
                      <a:gd name="connsiteY0" fmla="*/ 0 h 3287"/>
                      <a:gd name="connsiteX1" fmla="*/ 885 w 2170"/>
                      <a:gd name="connsiteY1" fmla="*/ 135 h 3287"/>
                      <a:gd name="connsiteX2" fmla="*/ 345 w 2170"/>
                      <a:gd name="connsiteY2" fmla="*/ 406 h 3287"/>
                      <a:gd name="connsiteX3" fmla="*/ 480 w 2170"/>
                      <a:gd name="connsiteY3" fmla="*/ 1623 h 3287"/>
                      <a:gd name="connsiteX4" fmla="*/ 345 w 2170"/>
                      <a:gd name="connsiteY4" fmla="*/ 3111 h 3287"/>
                      <a:gd name="connsiteX5" fmla="*/ 1562 w 2170"/>
                      <a:gd name="connsiteY5" fmla="*/ 2164 h 3287"/>
                      <a:gd name="connsiteX6" fmla="*/ 1968 w 2170"/>
                      <a:gd name="connsiteY6" fmla="*/ 1758 h 3287"/>
                      <a:gd name="connsiteX7" fmla="*/ 1968 w 2170"/>
                      <a:gd name="connsiteY7" fmla="*/ 541 h 3287"/>
                      <a:gd name="connsiteX8" fmla="*/ 1291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1291" y="0"/>
                        </a:moveTo>
                        <a:cubicBezTo>
                          <a:pt x="1156" y="0"/>
                          <a:pt x="1021" y="0"/>
                          <a:pt x="885" y="135"/>
                        </a:cubicBezTo>
                        <a:cubicBezTo>
                          <a:pt x="750" y="135"/>
                          <a:pt x="480" y="270"/>
                          <a:pt x="345" y="406"/>
                        </a:cubicBezTo>
                        <a:cubicBezTo>
                          <a:pt x="-62" y="812"/>
                          <a:pt x="209" y="1217"/>
                          <a:pt x="480" y="1623"/>
                        </a:cubicBezTo>
                        <a:cubicBezTo>
                          <a:pt x="-62" y="1894"/>
                          <a:pt x="-197" y="2705"/>
                          <a:pt x="345" y="3111"/>
                        </a:cubicBezTo>
                        <a:cubicBezTo>
                          <a:pt x="1021" y="3652"/>
                          <a:pt x="1832" y="2840"/>
                          <a:pt x="1562" y="2164"/>
                        </a:cubicBezTo>
                        <a:cubicBezTo>
                          <a:pt x="1697" y="2164"/>
                          <a:pt x="1968" y="1894"/>
                          <a:pt x="1968" y="1758"/>
                        </a:cubicBezTo>
                        <a:cubicBezTo>
                          <a:pt x="2238" y="1353"/>
                          <a:pt x="2238" y="947"/>
                          <a:pt x="1968" y="541"/>
                        </a:cubicBezTo>
                        <a:cubicBezTo>
                          <a:pt x="1968" y="270"/>
                          <a:pt x="1562" y="0"/>
                          <a:pt x="1291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2" name="Freeform: Shape 6220">
                    <a:extLst>
                      <a:ext uri="{FF2B5EF4-FFF2-40B4-BE49-F238E27FC236}">
                        <a16:creationId xmlns:a16="http://schemas.microsoft.com/office/drawing/2014/main" id="{744ECBB2-1DF4-B906-F379-A4FBD3020884}"/>
                      </a:ext>
                    </a:extLst>
                  </p:cNvPr>
                  <p:cNvSpPr/>
                  <p:nvPr/>
                </p:nvSpPr>
                <p:spPr>
                  <a:xfrm>
                    <a:off x="7990255" y="5191024"/>
                    <a:ext cx="1788" cy="2124"/>
                  </a:xfrm>
                  <a:custGeom>
                    <a:avLst/>
                    <a:gdLst>
                      <a:gd name="connsiteX0" fmla="*/ 1496 w 1788"/>
                      <a:gd name="connsiteY0" fmla="*/ 283 h 2124"/>
                      <a:gd name="connsiteX1" fmla="*/ 685 w 1788"/>
                      <a:gd name="connsiteY1" fmla="*/ 147 h 2124"/>
                      <a:gd name="connsiteX2" fmla="*/ 144 w 1788"/>
                      <a:gd name="connsiteY2" fmla="*/ 1771 h 2124"/>
                      <a:gd name="connsiteX3" fmla="*/ 1767 w 1788"/>
                      <a:gd name="connsiteY3" fmla="*/ 1500 h 2124"/>
                      <a:gd name="connsiteX4" fmla="*/ 1496 w 1788"/>
                      <a:gd name="connsiteY4" fmla="*/ 283 h 2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124">
                        <a:moveTo>
                          <a:pt x="1496" y="283"/>
                        </a:moveTo>
                        <a:cubicBezTo>
                          <a:pt x="1361" y="12"/>
                          <a:pt x="955" y="-123"/>
                          <a:pt x="685" y="147"/>
                        </a:cubicBezTo>
                        <a:cubicBezTo>
                          <a:pt x="279" y="418"/>
                          <a:pt x="-262" y="1230"/>
                          <a:pt x="144" y="1771"/>
                        </a:cubicBezTo>
                        <a:cubicBezTo>
                          <a:pt x="550" y="2447"/>
                          <a:pt x="1361" y="2041"/>
                          <a:pt x="1767" y="1500"/>
                        </a:cubicBezTo>
                        <a:cubicBezTo>
                          <a:pt x="1767" y="1230"/>
                          <a:pt x="1902" y="283"/>
                          <a:pt x="1496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83" name="Freeform: Shape 6221">
                    <a:extLst>
                      <a:ext uri="{FF2B5EF4-FFF2-40B4-BE49-F238E27FC236}">
                        <a16:creationId xmlns:a16="http://schemas.microsoft.com/office/drawing/2014/main" id="{EF38C87C-3339-F7DA-922F-C394204633EF}"/>
                      </a:ext>
                    </a:extLst>
                  </p:cNvPr>
                  <p:cNvSpPr/>
                  <p:nvPr/>
                </p:nvSpPr>
                <p:spPr>
                  <a:xfrm>
                    <a:off x="7993600" y="5175439"/>
                    <a:ext cx="7605" cy="11996"/>
                  </a:xfrm>
                  <a:custGeom>
                    <a:avLst/>
                    <a:gdLst>
                      <a:gd name="connsiteX0" fmla="*/ 7349 w 7605"/>
                      <a:gd name="connsiteY0" fmla="*/ 4100 h 11996"/>
                      <a:gd name="connsiteX1" fmla="*/ 7349 w 7605"/>
                      <a:gd name="connsiteY1" fmla="*/ 2342 h 11996"/>
                      <a:gd name="connsiteX2" fmla="*/ 5997 w 7605"/>
                      <a:gd name="connsiteY2" fmla="*/ 1666 h 11996"/>
                      <a:gd name="connsiteX3" fmla="*/ 5185 w 7605"/>
                      <a:gd name="connsiteY3" fmla="*/ 178 h 11996"/>
                      <a:gd name="connsiteX4" fmla="*/ 3427 w 7605"/>
                      <a:gd name="connsiteY4" fmla="*/ 448 h 11996"/>
                      <a:gd name="connsiteX5" fmla="*/ 3021 w 7605"/>
                      <a:gd name="connsiteY5" fmla="*/ 313 h 11996"/>
                      <a:gd name="connsiteX6" fmla="*/ 2209 w 7605"/>
                      <a:gd name="connsiteY6" fmla="*/ 719 h 11996"/>
                      <a:gd name="connsiteX7" fmla="*/ 1939 w 7605"/>
                      <a:gd name="connsiteY7" fmla="*/ 1936 h 11996"/>
                      <a:gd name="connsiteX8" fmla="*/ 2074 w 7605"/>
                      <a:gd name="connsiteY8" fmla="*/ 2612 h 11996"/>
                      <a:gd name="connsiteX9" fmla="*/ 1262 w 7605"/>
                      <a:gd name="connsiteY9" fmla="*/ 3830 h 11996"/>
                      <a:gd name="connsiteX10" fmla="*/ 451 w 7605"/>
                      <a:gd name="connsiteY10" fmla="*/ 5859 h 11996"/>
                      <a:gd name="connsiteX11" fmla="*/ 181 w 7605"/>
                      <a:gd name="connsiteY11" fmla="*/ 7211 h 11996"/>
                      <a:gd name="connsiteX12" fmla="*/ 857 w 7605"/>
                      <a:gd name="connsiteY12" fmla="*/ 7752 h 11996"/>
                      <a:gd name="connsiteX13" fmla="*/ 1127 w 7605"/>
                      <a:gd name="connsiteY13" fmla="*/ 7752 h 11996"/>
                      <a:gd name="connsiteX14" fmla="*/ 2209 w 7605"/>
                      <a:gd name="connsiteY14" fmla="*/ 9511 h 11996"/>
                      <a:gd name="connsiteX15" fmla="*/ 2480 w 7605"/>
                      <a:gd name="connsiteY15" fmla="*/ 10458 h 11996"/>
                      <a:gd name="connsiteX16" fmla="*/ 3697 w 7605"/>
                      <a:gd name="connsiteY16" fmla="*/ 10728 h 11996"/>
                      <a:gd name="connsiteX17" fmla="*/ 3832 w 7605"/>
                      <a:gd name="connsiteY17" fmla="*/ 11539 h 11996"/>
                      <a:gd name="connsiteX18" fmla="*/ 4914 w 7605"/>
                      <a:gd name="connsiteY18" fmla="*/ 11945 h 11996"/>
                      <a:gd name="connsiteX19" fmla="*/ 5591 w 7605"/>
                      <a:gd name="connsiteY19" fmla="*/ 10999 h 11996"/>
                      <a:gd name="connsiteX20" fmla="*/ 5455 w 7605"/>
                      <a:gd name="connsiteY20" fmla="*/ 10052 h 11996"/>
                      <a:gd name="connsiteX21" fmla="*/ 5861 w 7605"/>
                      <a:gd name="connsiteY21" fmla="*/ 8293 h 11996"/>
                      <a:gd name="connsiteX22" fmla="*/ 5726 w 7605"/>
                      <a:gd name="connsiteY22" fmla="*/ 7752 h 11996"/>
                      <a:gd name="connsiteX23" fmla="*/ 6267 w 7605"/>
                      <a:gd name="connsiteY23" fmla="*/ 7076 h 11996"/>
                      <a:gd name="connsiteX24" fmla="*/ 6267 w 7605"/>
                      <a:gd name="connsiteY24" fmla="*/ 5723 h 11996"/>
                      <a:gd name="connsiteX25" fmla="*/ 6944 w 7605"/>
                      <a:gd name="connsiteY25" fmla="*/ 4912 h 11996"/>
                      <a:gd name="connsiteX26" fmla="*/ 7349 w 7605"/>
                      <a:gd name="connsiteY26" fmla="*/ 4100 h 11996"/>
                      <a:gd name="connsiteX27" fmla="*/ 7349 w 7605"/>
                      <a:gd name="connsiteY27" fmla="*/ 4100 h 11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05" h="11996">
                        <a:moveTo>
                          <a:pt x="7349" y="4100"/>
                        </a:moveTo>
                        <a:cubicBezTo>
                          <a:pt x="7755" y="3694"/>
                          <a:pt x="7620" y="2883"/>
                          <a:pt x="7349" y="2342"/>
                        </a:cubicBezTo>
                        <a:cubicBezTo>
                          <a:pt x="7079" y="2071"/>
                          <a:pt x="6402" y="1530"/>
                          <a:pt x="5997" y="1666"/>
                        </a:cubicBezTo>
                        <a:cubicBezTo>
                          <a:pt x="6267" y="1124"/>
                          <a:pt x="5726" y="448"/>
                          <a:pt x="5185" y="178"/>
                        </a:cubicBezTo>
                        <a:cubicBezTo>
                          <a:pt x="4644" y="-93"/>
                          <a:pt x="3697" y="-93"/>
                          <a:pt x="3427" y="448"/>
                        </a:cubicBezTo>
                        <a:cubicBezTo>
                          <a:pt x="3291" y="313"/>
                          <a:pt x="3156" y="313"/>
                          <a:pt x="3021" y="313"/>
                        </a:cubicBezTo>
                        <a:cubicBezTo>
                          <a:pt x="2615" y="313"/>
                          <a:pt x="2480" y="448"/>
                          <a:pt x="2209" y="719"/>
                        </a:cubicBezTo>
                        <a:cubicBezTo>
                          <a:pt x="2074" y="1124"/>
                          <a:pt x="1939" y="1530"/>
                          <a:pt x="1939" y="1936"/>
                        </a:cubicBezTo>
                        <a:cubicBezTo>
                          <a:pt x="1939" y="2071"/>
                          <a:pt x="1939" y="2477"/>
                          <a:pt x="2074" y="2612"/>
                        </a:cubicBezTo>
                        <a:cubicBezTo>
                          <a:pt x="1398" y="2477"/>
                          <a:pt x="1398" y="3424"/>
                          <a:pt x="1262" y="3830"/>
                        </a:cubicBezTo>
                        <a:cubicBezTo>
                          <a:pt x="181" y="3830"/>
                          <a:pt x="-496" y="5453"/>
                          <a:pt x="451" y="5859"/>
                        </a:cubicBezTo>
                        <a:cubicBezTo>
                          <a:pt x="45" y="6129"/>
                          <a:pt x="45" y="6941"/>
                          <a:pt x="181" y="7211"/>
                        </a:cubicBezTo>
                        <a:cubicBezTo>
                          <a:pt x="315" y="7482"/>
                          <a:pt x="586" y="7752"/>
                          <a:pt x="857" y="7752"/>
                        </a:cubicBezTo>
                        <a:cubicBezTo>
                          <a:pt x="857" y="7752"/>
                          <a:pt x="992" y="7752"/>
                          <a:pt x="1127" y="7752"/>
                        </a:cubicBezTo>
                        <a:cubicBezTo>
                          <a:pt x="721" y="8564"/>
                          <a:pt x="1533" y="9375"/>
                          <a:pt x="2209" y="9511"/>
                        </a:cubicBezTo>
                        <a:cubicBezTo>
                          <a:pt x="2074" y="9781"/>
                          <a:pt x="2345" y="10187"/>
                          <a:pt x="2480" y="10458"/>
                        </a:cubicBezTo>
                        <a:cubicBezTo>
                          <a:pt x="2751" y="10728"/>
                          <a:pt x="3291" y="10728"/>
                          <a:pt x="3697" y="10728"/>
                        </a:cubicBezTo>
                        <a:cubicBezTo>
                          <a:pt x="3562" y="10999"/>
                          <a:pt x="3832" y="11405"/>
                          <a:pt x="3832" y="11539"/>
                        </a:cubicBezTo>
                        <a:cubicBezTo>
                          <a:pt x="4103" y="11945"/>
                          <a:pt x="4509" y="12081"/>
                          <a:pt x="4914" y="11945"/>
                        </a:cubicBezTo>
                        <a:cubicBezTo>
                          <a:pt x="5321" y="11810"/>
                          <a:pt x="5591" y="11405"/>
                          <a:pt x="5591" y="10999"/>
                        </a:cubicBezTo>
                        <a:cubicBezTo>
                          <a:pt x="5591" y="10728"/>
                          <a:pt x="5591" y="10322"/>
                          <a:pt x="5455" y="10052"/>
                        </a:cubicBezTo>
                        <a:cubicBezTo>
                          <a:pt x="6132" y="9916"/>
                          <a:pt x="6132" y="8699"/>
                          <a:pt x="5861" y="8293"/>
                        </a:cubicBezTo>
                        <a:cubicBezTo>
                          <a:pt x="5726" y="7888"/>
                          <a:pt x="5591" y="8023"/>
                          <a:pt x="5726" y="7752"/>
                        </a:cubicBezTo>
                        <a:cubicBezTo>
                          <a:pt x="5861" y="7482"/>
                          <a:pt x="6132" y="7346"/>
                          <a:pt x="6267" y="7076"/>
                        </a:cubicBezTo>
                        <a:cubicBezTo>
                          <a:pt x="6538" y="6670"/>
                          <a:pt x="6402" y="6129"/>
                          <a:pt x="6267" y="5723"/>
                        </a:cubicBezTo>
                        <a:cubicBezTo>
                          <a:pt x="6538" y="5588"/>
                          <a:pt x="6808" y="5318"/>
                          <a:pt x="6944" y="4912"/>
                        </a:cubicBezTo>
                        <a:cubicBezTo>
                          <a:pt x="7484" y="5047"/>
                          <a:pt x="7484" y="4506"/>
                          <a:pt x="7349" y="4100"/>
                        </a:cubicBezTo>
                        <a:cubicBezTo>
                          <a:pt x="7349" y="4100"/>
                          <a:pt x="7349" y="4100"/>
                          <a:pt x="7349" y="41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320" name="Graphic 2">
                  <a:extLst>
                    <a:ext uri="{FF2B5EF4-FFF2-40B4-BE49-F238E27FC236}">
                      <a16:creationId xmlns:a16="http://schemas.microsoft.com/office/drawing/2014/main" id="{2346A6C7-9A5F-755A-509E-6FBED83DED87}"/>
                    </a:ext>
                  </a:extLst>
                </p:cNvPr>
                <p:cNvGrpSpPr/>
                <p:nvPr/>
              </p:nvGrpSpPr>
              <p:grpSpPr>
                <a:xfrm>
                  <a:off x="7985015" y="5107359"/>
                  <a:ext cx="15444" cy="82189"/>
                  <a:chOff x="7985015" y="5107359"/>
                  <a:chExt cx="15444" cy="82189"/>
                </a:xfrm>
                <a:solidFill>
                  <a:srgbClr val="85B126"/>
                </a:solidFill>
              </p:grpSpPr>
              <p:sp>
                <p:nvSpPr>
                  <p:cNvPr id="354" name="Freeform: Shape 6192">
                    <a:extLst>
                      <a:ext uri="{FF2B5EF4-FFF2-40B4-BE49-F238E27FC236}">
                        <a16:creationId xmlns:a16="http://schemas.microsoft.com/office/drawing/2014/main" id="{6110F193-C39D-2FAF-E586-EF42A8DDFFFC}"/>
                      </a:ext>
                    </a:extLst>
                  </p:cNvPr>
                  <p:cNvSpPr/>
                  <p:nvPr/>
                </p:nvSpPr>
                <p:spPr>
                  <a:xfrm>
                    <a:off x="7989472" y="5107359"/>
                    <a:ext cx="3463" cy="5386"/>
                  </a:xfrm>
                  <a:custGeom>
                    <a:avLst/>
                    <a:gdLst>
                      <a:gd name="connsiteX0" fmla="*/ 792 w 3463"/>
                      <a:gd name="connsiteY0" fmla="*/ 2521 h 5386"/>
                      <a:gd name="connsiteX1" fmla="*/ 386 w 3463"/>
                      <a:gd name="connsiteY1" fmla="*/ 3873 h 5386"/>
                      <a:gd name="connsiteX2" fmla="*/ 1739 w 3463"/>
                      <a:gd name="connsiteY2" fmla="*/ 5361 h 5386"/>
                      <a:gd name="connsiteX3" fmla="*/ 3362 w 3463"/>
                      <a:gd name="connsiteY3" fmla="*/ 4279 h 5386"/>
                      <a:gd name="connsiteX4" fmla="*/ 2550 w 3463"/>
                      <a:gd name="connsiteY4" fmla="*/ 2385 h 5386"/>
                      <a:gd name="connsiteX5" fmla="*/ 2009 w 3463"/>
                      <a:gd name="connsiteY5" fmla="*/ 897 h 5386"/>
                      <a:gd name="connsiteX6" fmla="*/ 251 w 3463"/>
                      <a:gd name="connsiteY6" fmla="*/ 221 h 5386"/>
                      <a:gd name="connsiteX7" fmla="*/ 792 w 3463"/>
                      <a:gd name="connsiteY7" fmla="*/ 2521 h 53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63" h="5386">
                        <a:moveTo>
                          <a:pt x="792" y="2521"/>
                        </a:moveTo>
                        <a:cubicBezTo>
                          <a:pt x="386" y="2791"/>
                          <a:pt x="251" y="3467"/>
                          <a:pt x="386" y="3873"/>
                        </a:cubicBezTo>
                        <a:cubicBezTo>
                          <a:pt x="521" y="4685"/>
                          <a:pt x="927" y="5225"/>
                          <a:pt x="1739" y="5361"/>
                        </a:cubicBezTo>
                        <a:cubicBezTo>
                          <a:pt x="2550" y="5496"/>
                          <a:pt x="3226" y="5091"/>
                          <a:pt x="3362" y="4279"/>
                        </a:cubicBezTo>
                        <a:cubicBezTo>
                          <a:pt x="3632" y="3467"/>
                          <a:pt x="3362" y="2791"/>
                          <a:pt x="2550" y="2385"/>
                        </a:cubicBezTo>
                        <a:cubicBezTo>
                          <a:pt x="2821" y="1844"/>
                          <a:pt x="2550" y="897"/>
                          <a:pt x="2009" y="897"/>
                        </a:cubicBezTo>
                        <a:cubicBezTo>
                          <a:pt x="1874" y="221"/>
                          <a:pt x="927" y="-320"/>
                          <a:pt x="251" y="221"/>
                        </a:cubicBezTo>
                        <a:cubicBezTo>
                          <a:pt x="-290" y="1032"/>
                          <a:pt x="116" y="2115"/>
                          <a:pt x="792" y="252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5" name="Freeform: Shape 6193">
                    <a:extLst>
                      <a:ext uri="{FF2B5EF4-FFF2-40B4-BE49-F238E27FC236}">
                        <a16:creationId xmlns:a16="http://schemas.microsoft.com/office/drawing/2014/main" id="{ABEAFE9A-C105-3C8A-D62F-70B7A186DD42}"/>
                      </a:ext>
                    </a:extLst>
                  </p:cNvPr>
                  <p:cNvSpPr/>
                  <p:nvPr/>
                </p:nvSpPr>
                <p:spPr>
                  <a:xfrm>
                    <a:off x="7989004" y="5114254"/>
                    <a:ext cx="5050" cy="19349"/>
                  </a:xfrm>
                  <a:custGeom>
                    <a:avLst/>
                    <a:gdLst>
                      <a:gd name="connsiteX0" fmla="*/ 1124 w 5050"/>
                      <a:gd name="connsiteY0" fmla="*/ 5500 h 19349"/>
                      <a:gd name="connsiteX1" fmla="*/ 718 w 5050"/>
                      <a:gd name="connsiteY1" fmla="*/ 6717 h 19349"/>
                      <a:gd name="connsiteX2" fmla="*/ 1665 w 5050"/>
                      <a:gd name="connsiteY2" fmla="*/ 8340 h 19349"/>
                      <a:gd name="connsiteX3" fmla="*/ 1665 w 5050"/>
                      <a:gd name="connsiteY3" fmla="*/ 11181 h 19349"/>
                      <a:gd name="connsiteX4" fmla="*/ 718 w 5050"/>
                      <a:gd name="connsiteY4" fmla="*/ 14156 h 19349"/>
                      <a:gd name="connsiteX5" fmla="*/ 1124 w 5050"/>
                      <a:gd name="connsiteY5" fmla="*/ 14698 h 19349"/>
                      <a:gd name="connsiteX6" fmla="*/ 1394 w 5050"/>
                      <a:gd name="connsiteY6" fmla="*/ 15238 h 19349"/>
                      <a:gd name="connsiteX7" fmla="*/ 989 w 5050"/>
                      <a:gd name="connsiteY7" fmla="*/ 16456 h 19349"/>
                      <a:gd name="connsiteX8" fmla="*/ 2476 w 5050"/>
                      <a:gd name="connsiteY8" fmla="*/ 17673 h 19349"/>
                      <a:gd name="connsiteX9" fmla="*/ 3017 w 5050"/>
                      <a:gd name="connsiteY9" fmla="*/ 19161 h 19349"/>
                      <a:gd name="connsiteX10" fmla="*/ 4505 w 5050"/>
                      <a:gd name="connsiteY10" fmla="*/ 19026 h 19349"/>
                      <a:gd name="connsiteX11" fmla="*/ 4370 w 5050"/>
                      <a:gd name="connsiteY11" fmla="*/ 16050 h 19349"/>
                      <a:gd name="connsiteX12" fmla="*/ 4911 w 5050"/>
                      <a:gd name="connsiteY12" fmla="*/ 14427 h 19349"/>
                      <a:gd name="connsiteX13" fmla="*/ 4641 w 5050"/>
                      <a:gd name="connsiteY13" fmla="*/ 13345 h 19349"/>
                      <a:gd name="connsiteX14" fmla="*/ 4235 w 5050"/>
                      <a:gd name="connsiteY14" fmla="*/ 12668 h 19349"/>
                      <a:gd name="connsiteX15" fmla="*/ 4776 w 5050"/>
                      <a:gd name="connsiteY15" fmla="*/ 11722 h 19349"/>
                      <a:gd name="connsiteX16" fmla="*/ 4776 w 5050"/>
                      <a:gd name="connsiteY16" fmla="*/ 10640 h 19349"/>
                      <a:gd name="connsiteX17" fmla="*/ 4099 w 5050"/>
                      <a:gd name="connsiteY17" fmla="*/ 9828 h 19349"/>
                      <a:gd name="connsiteX18" fmla="*/ 4370 w 5050"/>
                      <a:gd name="connsiteY18" fmla="*/ 8475 h 19349"/>
                      <a:gd name="connsiteX19" fmla="*/ 3964 w 5050"/>
                      <a:gd name="connsiteY19" fmla="*/ 7123 h 19349"/>
                      <a:gd name="connsiteX20" fmla="*/ 3964 w 5050"/>
                      <a:gd name="connsiteY20" fmla="*/ 6446 h 19349"/>
                      <a:gd name="connsiteX21" fmla="*/ 4235 w 5050"/>
                      <a:gd name="connsiteY21" fmla="*/ 6041 h 19349"/>
                      <a:gd name="connsiteX22" fmla="*/ 4235 w 5050"/>
                      <a:gd name="connsiteY22" fmla="*/ 5094 h 19349"/>
                      <a:gd name="connsiteX23" fmla="*/ 3964 w 5050"/>
                      <a:gd name="connsiteY23" fmla="*/ 4418 h 19349"/>
                      <a:gd name="connsiteX24" fmla="*/ 3423 w 5050"/>
                      <a:gd name="connsiteY24" fmla="*/ 2795 h 19349"/>
                      <a:gd name="connsiteX25" fmla="*/ 3423 w 5050"/>
                      <a:gd name="connsiteY25" fmla="*/ 495 h 19349"/>
                      <a:gd name="connsiteX26" fmla="*/ 2341 w 5050"/>
                      <a:gd name="connsiteY26" fmla="*/ 89 h 19349"/>
                      <a:gd name="connsiteX27" fmla="*/ 1529 w 5050"/>
                      <a:gd name="connsiteY27" fmla="*/ 1983 h 19349"/>
                      <a:gd name="connsiteX28" fmla="*/ 1124 w 5050"/>
                      <a:gd name="connsiteY28" fmla="*/ 550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5050" h="19349">
                        <a:moveTo>
                          <a:pt x="1124" y="5500"/>
                        </a:moveTo>
                        <a:cubicBezTo>
                          <a:pt x="853" y="5770"/>
                          <a:pt x="718" y="6311"/>
                          <a:pt x="718" y="6717"/>
                        </a:cubicBezTo>
                        <a:cubicBezTo>
                          <a:pt x="718" y="7393"/>
                          <a:pt x="1259" y="7799"/>
                          <a:pt x="1665" y="8340"/>
                        </a:cubicBezTo>
                        <a:cubicBezTo>
                          <a:pt x="718" y="9152"/>
                          <a:pt x="989" y="10234"/>
                          <a:pt x="1665" y="11181"/>
                        </a:cubicBezTo>
                        <a:cubicBezTo>
                          <a:pt x="989" y="11586"/>
                          <a:pt x="447" y="13615"/>
                          <a:pt x="718" y="14156"/>
                        </a:cubicBezTo>
                        <a:cubicBezTo>
                          <a:pt x="853" y="14427"/>
                          <a:pt x="989" y="14562"/>
                          <a:pt x="1124" y="14698"/>
                        </a:cubicBezTo>
                        <a:cubicBezTo>
                          <a:pt x="1529" y="14968"/>
                          <a:pt x="1529" y="14833"/>
                          <a:pt x="1394" y="15238"/>
                        </a:cubicBezTo>
                        <a:cubicBezTo>
                          <a:pt x="1259" y="15644"/>
                          <a:pt x="853" y="15915"/>
                          <a:pt x="989" y="16456"/>
                        </a:cubicBezTo>
                        <a:cubicBezTo>
                          <a:pt x="1124" y="17267"/>
                          <a:pt x="1800" y="17673"/>
                          <a:pt x="2476" y="17673"/>
                        </a:cubicBezTo>
                        <a:cubicBezTo>
                          <a:pt x="2476" y="18214"/>
                          <a:pt x="2476" y="18891"/>
                          <a:pt x="3017" y="19161"/>
                        </a:cubicBezTo>
                        <a:cubicBezTo>
                          <a:pt x="3559" y="19431"/>
                          <a:pt x="4099" y="19431"/>
                          <a:pt x="4505" y="19026"/>
                        </a:cubicBezTo>
                        <a:cubicBezTo>
                          <a:pt x="5317" y="18214"/>
                          <a:pt x="5182" y="16861"/>
                          <a:pt x="4370" y="16050"/>
                        </a:cubicBezTo>
                        <a:cubicBezTo>
                          <a:pt x="4776" y="15509"/>
                          <a:pt x="4911" y="14968"/>
                          <a:pt x="4911" y="14427"/>
                        </a:cubicBezTo>
                        <a:cubicBezTo>
                          <a:pt x="4911" y="14021"/>
                          <a:pt x="4911" y="13615"/>
                          <a:pt x="4641" y="13345"/>
                        </a:cubicBezTo>
                        <a:cubicBezTo>
                          <a:pt x="4505" y="13210"/>
                          <a:pt x="4235" y="12804"/>
                          <a:pt x="4235" y="12668"/>
                        </a:cubicBezTo>
                        <a:cubicBezTo>
                          <a:pt x="4235" y="12398"/>
                          <a:pt x="4641" y="11992"/>
                          <a:pt x="4776" y="11722"/>
                        </a:cubicBezTo>
                        <a:cubicBezTo>
                          <a:pt x="4911" y="11451"/>
                          <a:pt x="4911" y="11045"/>
                          <a:pt x="4776" y="10640"/>
                        </a:cubicBezTo>
                        <a:cubicBezTo>
                          <a:pt x="4641" y="10234"/>
                          <a:pt x="4370" y="9963"/>
                          <a:pt x="4099" y="9828"/>
                        </a:cubicBezTo>
                        <a:cubicBezTo>
                          <a:pt x="4370" y="9422"/>
                          <a:pt x="4370" y="8881"/>
                          <a:pt x="4370" y="8475"/>
                        </a:cubicBezTo>
                        <a:cubicBezTo>
                          <a:pt x="4370" y="7935"/>
                          <a:pt x="4099" y="7664"/>
                          <a:pt x="3964" y="7123"/>
                        </a:cubicBezTo>
                        <a:cubicBezTo>
                          <a:pt x="3829" y="6717"/>
                          <a:pt x="3829" y="6852"/>
                          <a:pt x="3964" y="6446"/>
                        </a:cubicBezTo>
                        <a:cubicBezTo>
                          <a:pt x="4099" y="6311"/>
                          <a:pt x="4235" y="6176"/>
                          <a:pt x="4235" y="6041"/>
                        </a:cubicBezTo>
                        <a:cubicBezTo>
                          <a:pt x="4370" y="5770"/>
                          <a:pt x="4370" y="5365"/>
                          <a:pt x="4235" y="5094"/>
                        </a:cubicBezTo>
                        <a:cubicBezTo>
                          <a:pt x="3964" y="4688"/>
                          <a:pt x="3829" y="4823"/>
                          <a:pt x="3964" y="4418"/>
                        </a:cubicBezTo>
                        <a:cubicBezTo>
                          <a:pt x="4099" y="3606"/>
                          <a:pt x="4235" y="3065"/>
                          <a:pt x="3423" y="2795"/>
                        </a:cubicBezTo>
                        <a:cubicBezTo>
                          <a:pt x="3829" y="2118"/>
                          <a:pt x="4099" y="1171"/>
                          <a:pt x="3423" y="495"/>
                        </a:cubicBezTo>
                        <a:cubicBezTo>
                          <a:pt x="3153" y="225"/>
                          <a:pt x="2612" y="-181"/>
                          <a:pt x="2341" y="89"/>
                        </a:cubicBezTo>
                        <a:cubicBezTo>
                          <a:pt x="1800" y="225"/>
                          <a:pt x="1529" y="1306"/>
                          <a:pt x="1529" y="1983"/>
                        </a:cubicBezTo>
                        <a:cubicBezTo>
                          <a:pt x="-364" y="1983"/>
                          <a:pt x="-499" y="4959"/>
                          <a:pt x="1124" y="55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6" name="Freeform: Shape 6194">
                    <a:extLst>
                      <a:ext uri="{FF2B5EF4-FFF2-40B4-BE49-F238E27FC236}">
                        <a16:creationId xmlns:a16="http://schemas.microsoft.com/office/drawing/2014/main" id="{5CEE42D4-7D5D-A9A2-738A-A58EB220B481}"/>
                      </a:ext>
                    </a:extLst>
                  </p:cNvPr>
                  <p:cNvSpPr/>
                  <p:nvPr/>
                </p:nvSpPr>
                <p:spPr>
                  <a:xfrm>
                    <a:off x="7988939" y="5133951"/>
                    <a:ext cx="4915" cy="6233"/>
                  </a:xfrm>
                  <a:custGeom>
                    <a:avLst/>
                    <a:gdLst>
                      <a:gd name="connsiteX0" fmla="*/ 2406 w 4915"/>
                      <a:gd name="connsiteY0" fmla="*/ 4875 h 6233"/>
                      <a:gd name="connsiteX1" fmla="*/ 3083 w 4915"/>
                      <a:gd name="connsiteY1" fmla="*/ 6092 h 6233"/>
                      <a:gd name="connsiteX2" fmla="*/ 4571 w 4915"/>
                      <a:gd name="connsiteY2" fmla="*/ 5822 h 6233"/>
                      <a:gd name="connsiteX3" fmla="*/ 4436 w 4915"/>
                      <a:gd name="connsiteY3" fmla="*/ 4063 h 6233"/>
                      <a:gd name="connsiteX4" fmla="*/ 3489 w 4915"/>
                      <a:gd name="connsiteY4" fmla="*/ 1629 h 6233"/>
                      <a:gd name="connsiteX5" fmla="*/ 2406 w 4915"/>
                      <a:gd name="connsiteY5" fmla="*/ 141 h 6233"/>
                      <a:gd name="connsiteX6" fmla="*/ 1324 w 4915"/>
                      <a:gd name="connsiteY6" fmla="*/ 411 h 6233"/>
                      <a:gd name="connsiteX7" fmla="*/ 1460 w 4915"/>
                      <a:gd name="connsiteY7" fmla="*/ 1899 h 6233"/>
                      <a:gd name="connsiteX8" fmla="*/ 107 w 4915"/>
                      <a:gd name="connsiteY8" fmla="*/ 3928 h 6233"/>
                      <a:gd name="connsiteX9" fmla="*/ 2406 w 4915"/>
                      <a:gd name="connsiteY9" fmla="*/ 4875 h 6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15" h="6233">
                        <a:moveTo>
                          <a:pt x="2406" y="4875"/>
                        </a:moveTo>
                        <a:cubicBezTo>
                          <a:pt x="2406" y="5416"/>
                          <a:pt x="2406" y="5957"/>
                          <a:pt x="3083" y="6092"/>
                        </a:cubicBezTo>
                        <a:cubicBezTo>
                          <a:pt x="3624" y="6363"/>
                          <a:pt x="4165" y="6228"/>
                          <a:pt x="4571" y="5822"/>
                        </a:cubicBezTo>
                        <a:cubicBezTo>
                          <a:pt x="5112" y="5281"/>
                          <a:pt x="4976" y="4469"/>
                          <a:pt x="4436" y="4063"/>
                        </a:cubicBezTo>
                        <a:cubicBezTo>
                          <a:pt x="5112" y="3387"/>
                          <a:pt x="4571" y="1629"/>
                          <a:pt x="3489" y="1629"/>
                        </a:cubicBezTo>
                        <a:cubicBezTo>
                          <a:pt x="3624" y="817"/>
                          <a:pt x="3083" y="141"/>
                          <a:pt x="2406" y="141"/>
                        </a:cubicBezTo>
                        <a:cubicBezTo>
                          <a:pt x="2001" y="-130"/>
                          <a:pt x="1595" y="6"/>
                          <a:pt x="1324" y="411"/>
                        </a:cubicBezTo>
                        <a:cubicBezTo>
                          <a:pt x="1054" y="952"/>
                          <a:pt x="1189" y="1493"/>
                          <a:pt x="1460" y="1899"/>
                        </a:cubicBezTo>
                        <a:cubicBezTo>
                          <a:pt x="513" y="2034"/>
                          <a:pt x="-299" y="2846"/>
                          <a:pt x="107" y="3928"/>
                        </a:cubicBezTo>
                        <a:cubicBezTo>
                          <a:pt x="377" y="4875"/>
                          <a:pt x="1595" y="4875"/>
                          <a:pt x="2406" y="487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7" name="Freeform: Shape 6195">
                    <a:extLst>
                      <a:ext uri="{FF2B5EF4-FFF2-40B4-BE49-F238E27FC236}">
                        <a16:creationId xmlns:a16="http://schemas.microsoft.com/office/drawing/2014/main" id="{FA6E157D-4749-562E-A250-03499F1F2CC6}"/>
                      </a:ext>
                    </a:extLst>
                  </p:cNvPr>
                  <p:cNvSpPr/>
                  <p:nvPr/>
                </p:nvSpPr>
                <p:spPr>
                  <a:xfrm>
                    <a:off x="7991015" y="5140327"/>
                    <a:ext cx="6532" cy="16827"/>
                  </a:xfrm>
                  <a:custGeom>
                    <a:avLst/>
                    <a:gdLst>
                      <a:gd name="connsiteX0" fmla="*/ 1818 w 6532"/>
                      <a:gd name="connsiteY0" fmla="*/ 2286 h 16827"/>
                      <a:gd name="connsiteX1" fmla="*/ 195 w 6532"/>
                      <a:gd name="connsiteY1" fmla="*/ 4856 h 16827"/>
                      <a:gd name="connsiteX2" fmla="*/ 736 w 6532"/>
                      <a:gd name="connsiteY2" fmla="*/ 5397 h 16827"/>
                      <a:gd name="connsiteX3" fmla="*/ 871 w 6532"/>
                      <a:gd name="connsiteY3" fmla="*/ 6073 h 16827"/>
                      <a:gd name="connsiteX4" fmla="*/ 736 w 6532"/>
                      <a:gd name="connsiteY4" fmla="*/ 7020 h 16827"/>
                      <a:gd name="connsiteX5" fmla="*/ 1277 w 6532"/>
                      <a:gd name="connsiteY5" fmla="*/ 8102 h 16827"/>
                      <a:gd name="connsiteX6" fmla="*/ 330 w 6532"/>
                      <a:gd name="connsiteY6" fmla="*/ 9590 h 16827"/>
                      <a:gd name="connsiteX7" fmla="*/ 601 w 6532"/>
                      <a:gd name="connsiteY7" fmla="*/ 10808 h 16827"/>
                      <a:gd name="connsiteX8" fmla="*/ 1006 w 6532"/>
                      <a:gd name="connsiteY8" fmla="*/ 11213 h 16827"/>
                      <a:gd name="connsiteX9" fmla="*/ 1277 w 6532"/>
                      <a:gd name="connsiteY9" fmla="*/ 11349 h 16827"/>
                      <a:gd name="connsiteX10" fmla="*/ 871 w 6532"/>
                      <a:gd name="connsiteY10" fmla="*/ 11754 h 16827"/>
                      <a:gd name="connsiteX11" fmla="*/ 2494 w 6532"/>
                      <a:gd name="connsiteY11" fmla="*/ 14595 h 16827"/>
                      <a:gd name="connsiteX12" fmla="*/ 4388 w 6532"/>
                      <a:gd name="connsiteY12" fmla="*/ 16759 h 16827"/>
                      <a:gd name="connsiteX13" fmla="*/ 5200 w 6532"/>
                      <a:gd name="connsiteY13" fmla="*/ 15542 h 16827"/>
                      <a:gd name="connsiteX14" fmla="*/ 5200 w 6532"/>
                      <a:gd name="connsiteY14" fmla="*/ 15001 h 16827"/>
                      <a:gd name="connsiteX15" fmla="*/ 6146 w 6532"/>
                      <a:gd name="connsiteY15" fmla="*/ 12025 h 16827"/>
                      <a:gd name="connsiteX16" fmla="*/ 5741 w 6532"/>
                      <a:gd name="connsiteY16" fmla="*/ 11078 h 16827"/>
                      <a:gd name="connsiteX17" fmla="*/ 5876 w 6532"/>
                      <a:gd name="connsiteY17" fmla="*/ 9996 h 16827"/>
                      <a:gd name="connsiteX18" fmla="*/ 4929 w 6532"/>
                      <a:gd name="connsiteY18" fmla="*/ 8508 h 16827"/>
                      <a:gd name="connsiteX19" fmla="*/ 5605 w 6532"/>
                      <a:gd name="connsiteY19" fmla="*/ 6344 h 16827"/>
                      <a:gd name="connsiteX20" fmla="*/ 4523 w 6532"/>
                      <a:gd name="connsiteY20" fmla="*/ 4586 h 16827"/>
                      <a:gd name="connsiteX21" fmla="*/ 4523 w 6532"/>
                      <a:gd name="connsiteY21" fmla="*/ 3368 h 16827"/>
                      <a:gd name="connsiteX22" fmla="*/ 3982 w 6532"/>
                      <a:gd name="connsiteY22" fmla="*/ 2557 h 16827"/>
                      <a:gd name="connsiteX23" fmla="*/ 4388 w 6532"/>
                      <a:gd name="connsiteY23" fmla="*/ 1745 h 16827"/>
                      <a:gd name="connsiteX24" fmla="*/ 3171 w 6532"/>
                      <a:gd name="connsiteY24" fmla="*/ 257 h 16827"/>
                      <a:gd name="connsiteX25" fmla="*/ 1818 w 6532"/>
                      <a:gd name="connsiteY25" fmla="*/ 2286 h 16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532" h="16827">
                        <a:moveTo>
                          <a:pt x="1818" y="2286"/>
                        </a:moveTo>
                        <a:cubicBezTo>
                          <a:pt x="736" y="2557"/>
                          <a:pt x="-482" y="3639"/>
                          <a:pt x="195" y="4856"/>
                        </a:cubicBezTo>
                        <a:cubicBezTo>
                          <a:pt x="330" y="5127"/>
                          <a:pt x="601" y="5262"/>
                          <a:pt x="736" y="5397"/>
                        </a:cubicBezTo>
                        <a:cubicBezTo>
                          <a:pt x="1142" y="5803"/>
                          <a:pt x="1006" y="5668"/>
                          <a:pt x="871" y="6073"/>
                        </a:cubicBezTo>
                        <a:cubicBezTo>
                          <a:pt x="736" y="6344"/>
                          <a:pt x="601" y="6750"/>
                          <a:pt x="736" y="7020"/>
                        </a:cubicBezTo>
                        <a:cubicBezTo>
                          <a:pt x="736" y="7426"/>
                          <a:pt x="1142" y="7696"/>
                          <a:pt x="1277" y="8102"/>
                        </a:cubicBezTo>
                        <a:cubicBezTo>
                          <a:pt x="736" y="8373"/>
                          <a:pt x="465" y="8914"/>
                          <a:pt x="330" y="9590"/>
                        </a:cubicBezTo>
                        <a:cubicBezTo>
                          <a:pt x="330" y="9996"/>
                          <a:pt x="330" y="10402"/>
                          <a:pt x="601" y="10808"/>
                        </a:cubicBezTo>
                        <a:cubicBezTo>
                          <a:pt x="736" y="10943"/>
                          <a:pt x="871" y="11078"/>
                          <a:pt x="1006" y="11213"/>
                        </a:cubicBezTo>
                        <a:cubicBezTo>
                          <a:pt x="1006" y="11213"/>
                          <a:pt x="1142" y="11349"/>
                          <a:pt x="1277" y="11349"/>
                        </a:cubicBezTo>
                        <a:cubicBezTo>
                          <a:pt x="1277" y="11484"/>
                          <a:pt x="1142" y="11754"/>
                          <a:pt x="871" y="11754"/>
                        </a:cubicBezTo>
                        <a:cubicBezTo>
                          <a:pt x="-211" y="12972"/>
                          <a:pt x="871" y="15271"/>
                          <a:pt x="2494" y="14595"/>
                        </a:cubicBezTo>
                        <a:cubicBezTo>
                          <a:pt x="2088" y="15677"/>
                          <a:pt x="3306" y="17165"/>
                          <a:pt x="4388" y="16759"/>
                        </a:cubicBezTo>
                        <a:cubicBezTo>
                          <a:pt x="4929" y="16624"/>
                          <a:pt x="5200" y="16083"/>
                          <a:pt x="5200" y="15542"/>
                        </a:cubicBezTo>
                        <a:cubicBezTo>
                          <a:pt x="5200" y="15406"/>
                          <a:pt x="5200" y="15136"/>
                          <a:pt x="5200" y="15001"/>
                        </a:cubicBezTo>
                        <a:cubicBezTo>
                          <a:pt x="6417" y="14595"/>
                          <a:pt x="6958" y="12972"/>
                          <a:pt x="6146" y="12025"/>
                        </a:cubicBezTo>
                        <a:cubicBezTo>
                          <a:pt x="5876" y="11619"/>
                          <a:pt x="5605" y="11619"/>
                          <a:pt x="5741" y="11078"/>
                        </a:cubicBezTo>
                        <a:cubicBezTo>
                          <a:pt x="5876" y="10672"/>
                          <a:pt x="6011" y="10402"/>
                          <a:pt x="5876" y="9996"/>
                        </a:cubicBezTo>
                        <a:cubicBezTo>
                          <a:pt x="5876" y="9184"/>
                          <a:pt x="5470" y="8914"/>
                          <a:pt x="4929" y="8508"/>
                        </a:cubicBezTo>
                        <a:cubicBezTo>
                          <a:pt x="5470" y="7832"/>
                          <a:pt x="5741" y="7291"/>
                          <a:pt x="5605" y="6344"/>
                        </a:cubicBezTo>
                        <a:cubicBezTo>
                          <a:pt x="5605" y="5533"/>
                          <a:pt x="5200" y="4991"/>
                          <a:pt x="4523" y="4586"/>
                        </a:cubicBezTo>
                        <a:cubicBezTo>
                          <a:pt x="4658" y="4180"/>
                          <a:pt x="4794" y="3774"/>
                          <a:pt x="4523" y="3368"/>
                        </a:cubicBezTo>
                        <a:cubicBezTo>
                          <a:pt x="4388" y="3098"/>
                          <a:pt x="3982" y="2827"/>
                          <a:pt x="3982" y="2557"/>
                        </a:cubicBezTo>
                        <a:cubicBezTo>
                          <a:pt x="3982" y="2421"/>
                          <a:pt x="4253" y="1880"/>
                          <a:pt x="4388" y="1745"/>
                        </a:cubicBezTo>
                        <a:cubicBezTo>
                          <a:pt x="4523" y="798"/>
                          <a:pt x="4117" y="-13"/>
                          <a:pt x="3171" y="257"/>
                        </a:cubicBezTo>
                        <a:cubicBezTo>
                          <a:pt x="2224" y="-690"/>
                          <a:pt x="1683" y="1204"/>
                          <a:pt x="1818" y="228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8" name="Freeform: Shape 6196">
                    <a:extLst>
                      <a:ext uri="{FF2B5EF4-FFF2-40B4-BE49-F238E27FC236}">
                        <a16:creationId xmlns:a16="http://schemas.microsoft.com/office/drawing/2014/main" id="{57F6D5D5-2D95-540D-809A-C462BF923B9E}"/>
                      </a:ext>
                    </a:extLst>
                  </p:cNvPr>
                  <p:cNvSpPr/>
                  <p:nvPr/>
                </p:nvSpPr>
                <p:spPr>
                  <a:xfrm>
                    <a:off x="7986193" y="5148018"/>
                    <a:ext cx="4746" cy="7394"/>
                  </a:xfrm>
                  <a:custGeom>
                    <a:avLst/>
                    <a:gdLst>
                      <a:gd name="connsiteX0" fmla="*/ 2177 w 4746"/>
                      <a:gd name="connsiteY0" fmla="*/ 5416 h 7394"/>
                      <a:gd name="connsiteX1" fmla="*/ 3124 w 4746"/>
                      <a:gd name="connsiteY1" fmla="*/ 7310 h 7394"/>
                      <a:gd name="connsiteX2" fmla="*/ 4612 w 4746"/>
                      <a:gd name="connsiteY2" fmla="*/ 6498 h 7394"/>
                      <a:gd name="connsiteX3" fmla="*/ 4341 w 4746"/>
                      <a:gd name="connsiteY3" fmla="*/ 5686 h 7394"/>
                      <a:gd name="connsiteX4" fmla="*/ 4747 w 4746"/>
                      <a:gd name="connsiteY4" fmla="*/ 4063 h 7394"/>
                      <a:gd name="connsiteX5" fmla="*/ 3665 w 4746"/>
                      <a:gd name="connsiteY5" fmla="*/ 2711 h 7394"/>
                      <a:gd name="connsiteX6" fmla="*/ 3665 w 4746"/>
                      <a:gd name="connsiteY6" fmla="*/ 411 h 7394"/>
                      <a:gd name="connsiteX7" fmla="*/ 2448 w 4746"/>
                      <a:gd name="connsiteY7" fmla="*/ 141 h 7394"/>
                      <a:gd name="connsiteX8" fmla="*/ 1501 w 4746"/>
                      <a:gd name="connsiteY8" fmla="*/ 546 h 7394"/>
                      <a:gd name="connsiteX9" fmla="*/ 1636 w 4746"/>
                      <a:gd name="connsiteY9" fmla="*/ 2440 h 7394"/>
                      <a:gd name="connsiteX10" fmla="*/ 13 w 4746"/>
                      <a:gd name="connsiteY10" fmla="*/ 4334 h 7394"/>
                      <a:gd name="connsiteX11" fmla="*/ 2177 w 4746"/>
                      <a:gd name="connsiteY11" fmla="*/ 5416 h 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46" h="7394">
                        <a:moveTo>
                          <a:pt x="2177" y="5416"/>
                        </a:moveTo>
                        <a:cubicBezTo>
                          <a:pt x="2177" y="6228"/>
                          <a:pt x="2177" y="7039"/>
                          <a:pt x="3124" y="7310"/>
                        </a:cubicBezTo>
                        <a:cubicBezTo>
                          <a:pt x="3800" y="7580"/>
                          <a:pt x="4476" y="7174"/>
                          <a:pt x="4612" y="6498"/>
                        </a:cubicBezTo>
                        <a:cubicBezTo>
                          <a:pt x="4612" y="6092"/>
                          <a:pt x="4476" y="5957"/>
                          <a:pt x="4341" y="5686"/>
                        </a:cubicBezTo>
                        <a:cubicBezTo>
                          <a:pt x="4206" y="5010"/>
                          <a:pt x="4747" y="4740"/>
                          <a:pt x="4747" y="4063"/>
                        </a:cubicBezTo>
                        <a:cubicBezTo>
                          <a:pt x="4747" y="3387"/>
                          <a:pt x="4341" y="2846"/>
                          <a:pt x="3665" y="2711"/>
                        </a:cubicBezTo>
                        <a:cubicBezTo>
                          <a:pt x="3935" y="1899"/>
                          <a:pt x="4341" y="1088"/>
                          <a:pt x="3665" y="411"/>
                        </a:cubicBezTo>
                        <a:cubicBezTo>
                          <a:pt x="3259" y="5"/>
                          <a:pt x="2853" y="-130"/>
                          <a:pt x="2448" y="141"/>
                        </a:cubicBezTo>
                        <a:cubicBezTo>
                          <a:pt x="2042" y="141"/>
                          <a:pt x="1771" y="141"/>
                          <a:pt x="1501" y="546"/>
                        </a:cubicBezTo>
                        <a:cubicBezTo>
                          <a:pt x="1095" y="1088"/>
                          <a:pt x="1365" y="1764"/>
                          <a:pt x="1636" y="2440"/>
                        </a:cubicBezTo>
                        <a:cubicBezTo>
                          <a:pt x="825" y="2711"/>
                          <a:pt x="-122" y="3387"/>
                          <a:pt x="13" y="4334"/>
                        </a:cubicBezTo>
                        <a:cubicBezTo>
                          <a:pt x="148" y="5281"/>
                          <a:pt x="1230" y="5551"/>
                          <a:pt x="2177" y="54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9" name="Freeform: Shape 6197">
                    <a:extLst>
                      <a:ext uri="{FF2B5EF4-FFF2-40B4-BE49-F238E27FC236}">
                        <a16:creationId xmlns:a16="http://schemas.microsoft.com/office/drawing/2014/main" id="{32D8F9E7-0E8D-8AE8-1540-3DF76AC78F40}"/>
                      </a:ext>
                    </a:extLst>
                  </p:cNvPr>
                  <p:cNvSpPr/>
                  <p:nvPr/>
                </p:nvSpPr>
                <p:spPr>
                  <a:xfrm>
                    <a:off x="7989945" y="5157342"/>
                    <a:ext cx="5252" cy="7746"/>
                  </a:xfrm>
                  <a:custGeom>
                    <a:avLst/>
                    <a:gdLst>
                      <a:gd name="connsiteX0" fmla="*/ 183 w 5252"/>
                      <a:gd name="connsiteY0" fmla="*/ 5290 h 7746"/>
                      <a:gd name="connsiteX1" fmla="*/ 2347 w 5252"/>
                      <a:gd name="connsiteY1" fmla="*/ 6102 h 7746"/>
                      <a:gd name="connsiteX2" fmla="*/ 4511 w 5252"/>
                      <a:gd name="connsiteY2" fmla="*/ 7589 h 7746"/>
                      <a:gd name="connsiteX3" fmla="*/ 4781 w 5252"/>
                      <a:gd name="connsiteY3" fmla="*/ 5696 h 7746"/>
                      <a:gd name="connsiteX4" fmla="*/ 5052 w 5252"/>
                      <a:gd name="connsiteY4" fmla="*/ 3802 h 7746"/>
                      <a:gd name="connsiteX5" fmla="*/ 4646 w 5252"/>
                      <a:gd name="connsiteY5" fmla="*/ 3532 h 7746"/>
                      <a:gd name="connsiteX6" fmla="*/ 4241 w 5252"/>
                      <a:gd name="connsiteY6" fmla="*/ 3126 h 7746"/>
                      <a:gd name="connsiteX7" fmla="*/ 4105 w 5252"/>
                      <a:gd name="connsiteY7" fmla="*/ 1503 h 7746"/>
                      <a:gd name="connsiteX8" fmla="*/ 2076 w 5252"/>
                      <a:gd name="connsiteY8" fmla="*/ 15 h 7746"/>
                      <a:gd name="connsiteX9" fmla="*/ 1129 w 5252"/>
                      <a:gd name="connsiteY9" fmla="*/ 962 h 7746"/>
                      <a:gd name="connsiteX10" fmla="*/ 724 w 5252"/>
                      <a:gd name="connsiteY10" fmla="*/ 1367 h 7746"/>
                      <a:gd name="connsiteX11" fmla="*/ 994 w 5252"/>
                      <a:gd name="connsiteY11" fmla="*/ 3126 h 7746"/>
                      <a:gd name="connsiteX12" fmla="*/ 183 w 5252"/>
                      <a:gd name="connsiteY12" fmla="*/ 5290 h 7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52" h="7746">
                        <a:moveTo>
                          <a:pt x="183" y="5290"/>
                        </a:moveTo>
                        <a:cubicBezTo>
                          <a:pt x="588" y="6372"/>
                          <a:pt x="1400" y="6372"/>
                          <a:pt x="2347" y="6102"/>
                        </a:cubicBezTo>
                        <a:cubicBezTo>
                          <a:pt x="2618" y="7184"/>
                          <a:pt x="3294" y="8131"/>
                          <a:pt x="4511" y="7589"/>
                        </a:cubicBezTo>
                        <a:cubicBezTo>
                          <a:pt x="5323" y="7319"/>
                          <a:pt x="5458" y="6102"/>
                          <a:pt x="4781" y="5696"/>
                        </a:cubicBezTo>
                        <a:cubicBezTo>
                          <a:pt x="5187" y="5155"/>
                          <a:pt x="5458" y="4479"/>
                          <a:pt x="5052" y="3802"/>
                        </a:cubicBezTo>
                        <a:cubicBezTo>
                          <a:pt x="4917" y="3667"/>
                          <a:pt x="4781" y="3532"/>
                          <a:pt x="4646" y="3532"/>
                        </a:cubicBezTo>
                        <a:cubicBezTo>
                          <a:pt x="4376" y="3261"/>
                          <a:pt x="4376" y="3532"/>
                          <a:pt x="4241" y="3126"/>
                        </a:cubicBezTo>
                        <a:cubicBezTo>
                          <a:pt x="4105" y="2585"/>
                          <a:pt x="4241" y="2044"/>
                          <a:pt x="4105" y="1503"/>
                        </a:cubicBezTo>
                        <a:cubicBezTo>
                          <a:pt x="3835" y="691"/>
                          <a:pt x="3023" y="-120"/>
                          <a:pt x="2076" y="15"/>
                        </a:cubicBezTo>
                        <a:cubicBezTo>
                          <a:pt x="1535" y="150"/>
                          <a:pt x="994" y="421"/>
                          <a:pt x="1129" y="962"/>
                        </a:cubicBezTo>
                        <a:cubicBezTo>
                          <a:pt x="994" y="962"/>
                          <a:pt x="859" y="1097"/>
                          <a:pt x="724" y="1367"/>
                        </a:cubicBezTo>
                        <a:cubicBezTo>
                          <a:pt x="453" y="1909"/>
                          <a:pt x="724" y="2585"/>
                          <a:pt x="994" y="3126"/>
                        </a:cubicBezTo>
                        <a:cubicBezTo>
                          <a:pt x="48" y="3396"/>
                          <a:pt x="-223" y="4343"/>
                          <a:pt x="183" y="529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0" name="Freeform: Shape 6198">
                    <a:extLst>
                      <a:ext uri="{FF2B5EF4-FFF2-40B4-BE49-F238E27FC236}">
                        <a16:creationId xmlns:a16="http://schemas.microsoft.com/office/drawing/2014/main" id="{6B76659E-21CA-E9CB-8A5C-D1FC6ADC2B8A}"/>
                      </a:ext>
                    </a:extLst>
                  </p:cNvPr>
                  <p:cNvSpPr/>
                  <p:nvPr/>
                </p:nvSpPr>
                <p:spPr>
                  <a:xfrm>
                    <a:off x="7992833" y="5165648"/>
                    <a:ext cx="6022" cy="8717"/>
                  </a:xfrm>
                  <a:custGeom>
                    <a:avLst/>
                    <a:gdLst>
                      <a:gd name="connsiteX0" fmla="*/ 4599 w 6022"/>
                      <a:gd name="connsiteY0" fmla="*/ 1583 h 8717"/>
                      <a:gd name="connsiteX1" fmla="*/ 4193 w 6022"/>
                      <a:gd name="connsiteY1" fmla="*/ 501 h 8717"/>
                      <a:gd name="connsiteX2" fmla="*/ 2029 w 6022"/>
                      <a:gd name="connsiteY2" fmla="*/ 636 h 8717"/>
                      <a:gd name="connsiteX3" fmla="*/ 1623 w 6022"/>
                      <a:gd name="connsiteY3" fmla="*/ 906 h 8717"/>
                      <a:gd name="connsiteX4" fmla="*/ 1488 w 6022"/>
                      <a:gd name="connsiteY4" fmla="*/ 2259 h 8717"/>
                      <a:gd name="connsiteX5" fmla="*/ 0 w 6022"/>
                      <a:gd name="connsiteY5" fmla="*/ 3747 h 8717"/>
                      <a:gd name="connsiteX6" fmla="*/ 1082 w 6022"/>
                      <a:gd name="connsiteY6" fmla="*/ 5505 h 8717"/>
                      <a:gd name="connsiteX7" fmla="*/ 1623 w 6022"/>
                      <a:gd name="connsiteY7" fmla="*/ 5640 h 8717"/>
                      <a:gd name="connsiteX8" fmla="*/ 2029 w 6022"/>
                      <a:gd name="connsiteY8" fmla="*/ 6046 h 8717"/>
                      <a:gd name="connsiteX9" fmla="*/ 2164 w 6022"/>
                      <a:gd name="connsiteY9" fmla="*/ 7128 h 8717"/>
                      <a:gd name="connsiteX10" fmla="*/ 3382 w 6022"/>
                      <a:gd name="connsiteY10" fmla="*/ 7805 h 8717"/>
                      <a:gd name="connsiteX11" fmla="*/ 5816 w 6022"/>
                      <a:gd name="connsiteY11" fmla="*/ 7805 h 8717"/>
                      <a:gd name="connsiteX12" fmla="*/ 5816 w 6022"/>
                      <a:gd name="connsiteY12" fmla="*/ 6858 h 8717"/>
                      <a:gd name="connsiteX13" fmla="*/ 5681 w 6022"/>
                      <a:gd name="connsiteY13" fmla="*/ 6046 h 8717"/>
                      <a:gd name="connsiteX14" fmla="*/ 5952 w 6022"/>
                      <a:gd name="connsiteY14" fmla="*/ 5505 h 8717"/>
                      <a:gd name="connsiteX15" fmla="*/ 5005 w 6022"/>
                      <a:gd name="connsiteY15" fmla="*/ 3882 h 8717"/>
                      <a:gd name="connsiteX16" fmla="*/ 4869 w 6022"/>
                      <a:gd name="connsiteY16" fmla="*/ 2394 h 8717"/>
                      <a:gd name="connsiteX17" fmla="*/ 4599 w 6022"/>
                      <a:gd name="connsiteY17" fmla="*/ 1583 h 8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22" h="8717">
                        <a:moveTo>
                          <a:pt x="4599" y="1583"/>
                        </a:moveTo>
                        <a:cubicBezTo>
                          <a:pt x="4599" y="1177"/>
                          <a:pt x="4463" y="771"/>
                          <a:pt x="4193" y="501"/>
                        </a:cubicBezTo>
                        <a:cubicBezTo>
                          <a:pt x="3652" y="-311"/>
                          <a:pt x="2299" y="-40"/>
                          <a:pt x="2029" y="636"/>
                        </a:cubicBezTo>
                        <a:cubicBezTo>
                          <a:pt x="1893" y="636"/>
                          <a:pt x="1758" y="771"/>
                          <a:pt x="1623" y="906"/>
                        </a:cubicBezTo>
                        <a:cubicBezTo>
                          <a:pt x="1217" y="1312"/>
                          <a:pt x="1353" y="1853"/>
                          <a:pt x="1488" y="2259"/>
                        </a:cubicBezTo>
                        <a:cubicBezTo>
                          <a:pt x="812" y="2530"/>
                          <a:pt x="0" y="2935"/>
                          <a:pt x="0" y="3747"/>
                        </a:cubicBezTo>
                        <a:cubicBezTo>
                          <a:pt x="0" y="4423"/>
                          <a:pt x="406" y="5235"/>
                          <a:pt x="1082" y="5505"/>
                        </a:cubicBezTo>
                        <a:cubicBezTo>
                          <a:pt x="1217" y="5640"/>
                          <a:pt x="1488" y="5640"/>
                          <a:pt x="1623" y="5640"/>
                        </a:cubicBezTo>
                        <a:cubicBezTo>
                          <a:pt x="2029" y="5776"/>
                          <a:pt x="2029" y="5640"/>
                          <a:pt x="2029" y="6046"/>
                        </a:cubicBezTo>
                        <a:cubicBezTo>
                          <a:pt x="2164" y="6452"/>
                          <a:pt x="1893" y="6723"/>
                          <a:pt x="2164" y="7128"/>
                        </a:cubicBezTo>
                        <a:cubicBezTo>
                          <a:pt x="2435" y="7670"/>
                          <a:pt x="2976" y="7940"/>
                          <a:pt x="3382" y="7805"/>
                        </a:cubicBezTo>
                        <a:cubicBezTo>
                          <a:pt x="3652" y="9022"/>
                          <a:pt x="5410" y="9022"/>
                          <a:pt x="5816" y="7805"/>
                        </a:cubicBezTo>
                        <a:cubicBezTo>
                          <a:pt x="5952" y="7534"/>
                          <a:pt x="5952" y="7128"/>
                          <a:pt x="5816" y="6858"/>
                        </a:cubicBezTo>
                        <a:cubicBezTo>
                          <a:pt x="5681" y="6452"/>
                          <a:pt x="5410" y="6587"/>
                          <a:pt x="5681" y="6046"/>
                        </a:cubicBezTo>
                        <a:cubicBezTo>
                          <a:pt x="5681" y="5911"/>
                          <a:pt x="5952" y="5776"/>
                          <a:pt x="5952" y="5505"/>
                        </a:cubicBezTo>
                        <a:cubicBezTo>
                          <a:pt x="6222" y="4694"/>
                          <a:pt x="5681" y="4017"/>
                          <a:pt x="5005" y="3882"/>
                        </a:cubicBezTo>
                        <a:cubicBezTo>
                          <a:pt x="5140" y="3341"/>
                          <a:pt x="5275" y="2935"/>
                          <a:pt x="4869" y="2394"/>
                        </a:cubicBezTo>
                        <a:cubicBezTo>
                          <a:pt x="4599" y="1988"/>
                          <a:pt x="4599" y="2124"/>
                          <a:pt x="4599" y="15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1" name="Freeform: Shape 6199">
                    <a:extLst>
                      <a:ext uri="{FF2B5EF4-FFF2-40B4-BE49-F238E27FC236}">
                        <a16:creationId xmlns:a16="http://schemas.microsoft.com/office/drawing/2014/main" id="{548AB646-0830-A7FF-43E0-B1BB46F78EC3}"/>
                      </a:ext>
                    </a:extLst>
                  </p:cNvPr>
                  <p:cNvSpPr/>
                  <p:nvPr/>
                </p:nvSpPr>
                <p:spPr>
                  <a:xfrm>
                    <a:off x="7994795" y="5175813"/>
                    <a:ext cx="5664" cy="9847"/>
                  </a:xfrm>
                  <a:custGeom>
                    <a:avLst/>
                    <a:gdLst>
                      <a:gd name="connsiteX0" fmla="*/ 5613 w 5664"/>
                      <a:gd name="connsiteY0" fmla="*/ 3050 h 9847"/>
                      <a:gd name="connsiteX1" fmla="*/ 5072 w 5664"/>
                      <a:gd name="connsiteY1" fmla="*/ 2239 h 9847"/>
                      <a:gd name="connsiteX2" fmla="*/ 4532 w 5664"/>
                      <a:gd name="connsiteY2" fmla="*/ 1833 h 9847"/>
                      <a:gd name="connsiteX3" fmla="*/ 4396 w 5664"/>
                      <a:gd name="connsiteY3" fmla="*/ 887 h 9847"/>
                      <a:gd name="connsiteX4" fmla="*/ 2638 w 5664"/>
                      <a:gd name="connsiteY4" fmla="*/ 481 h 9847"/>
                      <a:gd name="connsiteX5" fmla="*/ 1420 w 5664"/>
                      <a:gd name="connsiteY5" fmla="*/ 1833 h 9847"/>
                      <a:gd name="connsiteX6" fmla="*/ 1285 w 5664"/>
                      <a:gd name="connsiteY6" fmla="*/ 2510 h 9847"/>
                      <a:gd name="connsiteX7" fmla="*/ 744 w 5664"/>
                      <a:gd name="connsiteY7" fmla="*/ 3186 h 9847"/>
                      <a:gd name="connsiteX8" fmla="*/ 609 w 5664"/>
                      <a:gd name="connsiteY8" fmla="*/ 3862 h 9847"/>
                      <a:gd name="connsiteX9" fmla="*/ 203 w 5664"/>
                      <a:gd name="connsiteY9" fmla="*/ 4403 h 9847"/>
                      <a:gd name="connsiteX10" fmla="*/ 203 w 5664"/>
                      <a:gd name="connsiteY10" fmla="*/ 5756 h 9847"/>
                      <a:gd name="connsiteX11" fmla="*/ 879 w 5664"/>
                      <a:gd name="connsiteY11" fmla="*/ 6161 h 9847"/>
                      <a:gd name="connsiteX12" fmla="*/ 609 w 5664"/>
                      <a:gd name="connsiteY12" fmla="*/ 6973 h 9847"/>
                      <a:gd name="connsiteX13" fmla="*/ 2367 w 5664"/>
                      <a:gd name="connsiteY13" fmla="*/ 8596 h 9847"/>
                      <a:gd name="connsiteX14" fmla="*/ 3179 w 5664"/>
                      <a:gd name="connsiteY14" fmla="*/ 9813 h 9847"/>
                      <a:gd name="connsiteX15" fmla="*/ 4532 w 5664"/>
                      <a:gd name="connsiteY15" fmla="*/ 9137 h 9847"/>
                      <a:gd name="connsiteX16" fmla="*/ 4532 w 5664"/>
                      <a:gd name="connsiteY16" fmla="*/ 8190 h 9847"/>
                      <a:gd name="connsiteX17" fmla="*/ 4532 w 5664"/>
                      <a:gd name="connsiteY17" fmla="*/ 7379 h 9847"/>
                      <a:gd name="connsiteX18" fmla="*/ 4937 w 5664"/>
                      <a:gd name="connsiteY18" fmla="*/ 6838 h 9847"/>
                      <a:gd name="connsiteX19" fmla="*/ 5072 w 5664"/>
                      <a:gd name="connsiteY19" fmla="*/ 5756 h 9847"/>
                      <a:gd name="connsiteX20" fmla="*/ 5208 w 5664"/>
                      <a:gd name="connsiteY20" fmla="*/ 4944 h 9847"/>
                      <a:gd name="connsiteX21" fmla="*/ 5613 w 5664"/>
                      <a:gd name="connsiteY21" fmla="*/ 3050 h 9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664" h="9847">
                        <a:moveTo>
                          <a:pt x="5613" y="3050"/>
                        </a:moveTo>
                        <a:cubicBezTo>
                          <a:pt x="5478" y="2780"/>
                          <a:pt x="5343" y="2374"/>
                          <a:pt x="5072" y="2239"/>
                        </a:cubicBezTo>
                        <a:cubicBezTo>
                          <a:pt x="4802" y="2104"/>
                          <a:pt x="4667" y="2104"/>
                          <a:pt x="4532" y="1833"/>
                        </a:cubicBezTo>
                        <a:cubicBezTo>
                          <a:pt x="4261" y="1563"/>
                          <a:pt x="4396" y="1292"/>
                          <a:pt x="4396" y="887"/>
                        </a:cubicBezTo>
                        <a:cubicBezTo>
                          <a:pt x="4261" y="-60"/>
                          <a:pt x="2908" y="-331"/>
                          <a:pt x="2638" y="481"/>
                        </a:cubicBezTo>
                        <a:cubicBezTo>
                          <a:pt x="1962" y="345"/>
                          <a:pt x="1285" y="887"/>
                          <a:pt x="1420" y="1833"/>
                        </a:cubicBezTo>
                        <a:cubicBezTo>
                          <a:pt x="1420" y="2239"/>
                          <a:pt x="1556" y="2239"/>
                          <a:pt x="1285" y="2510"/>
                        </a:cubicBezTo>
                        <a:cubicBezTo>
                          <a:pt x="1150" y="2780"/>
                          <a:pt x="879" y="2780"/>
                          <a:pt x="744" y="3186"/>
                        </a:cubicBezTo>
                        <a:cubicBezTo>
                          <a:pt x="609" y="3457"/>
                          <a:pt x="744" y="3591"/>
                          <a:pt x="609" y="3862"/>
                        </a:cubicBezTo>
                        <a:cubicBezTo>
                          <a:pt x="609" y="4133"/>
                          <a:pt x="473" y="4133"/>
                          <a:pt x="203" y="4403"/>
                        </a:cubicBezTo>
                        <a:cubicBezTo>
                          <a:pt x="-68" y="4809"/>
                          <a:pt x="-68" y="5350"/>
                          <a:pt x="203" y="5756"/>
                        </a:cubicBezTo>
                        <a:cubicBezTo>
                          <a:pt x="338" y="5891"/>
                          <a:pt x="744" y="6026"/>
                          <a:pt x="879" y="6161"/>
                        </a:cubicBezTo>
                        <a:cubicBezTo>
                          <a:pt x="1015" y="6432"/>
                          <a:pt x="744" y="6703"/>
                          <a:pt x="609" y="6973"/>
                        </a:cubicBezTo>
                        <a:cubicBezTo>
                          <a:pt x="203" y="8190"/>
                          <a:pt x="1285" y="8867"/>
                          <a:pt x="2367" y="8596"/>
                        </a:cubicBezTo>
                        <a:cubicBezTo>
                          <a:pt x="2367" y="9137"/>
                          <a:pt x="2638" y="9678"/>
                          <a:pt x="3179" y="9813"/>
                        </a:cubicBezTo>
                        <a:cubicBezTo>
                          <a:pt x="3720" y="9949"/>
                          <a:pt x="4396" y="9678"/>
                          <a:pt x="4532" y="9137"/>
                        </a:cubicBezTo>
                        <a:cubicBezTo>
                          <a:pt x="4667" y="8731"/>
                          <a:pt x="4532" y="8461"/>
                          <a:pt x="4532" y="8190"/>
                        </a:cubicBezTo>
                        <a:cubicBezTo>
                          <a:pt x="4532" y="7920"/>
                          <a:pt x="4396" y="7650"/>
                          <a:pt x="4532" y="7379"/>
                        </a:cubicBezTo>
                        <a:cubicBezTo>
                          <a:pt x="4667" y="7244"/>
                          <a:pt x="4937" y="7108"/>
                          <a:pt x="4937" y="6838"/>
                        </a:cubicBezTo>
                        <a:cubicBezTo>
                          <a:pt x="5072" y="6567"/>
                          <a:pt x="5208" y="6161"/>
                          <a:pt x="5072" y="5756"/>
                        </a:cubicBezTo>
                        <a:cubicBezTo>
                          <a:pt x="4937" y="5215"/>
                          <a:pt x="4802" y="5350"/>
                          <a:pt x="5208" y="4944"/>
                        </a:cubicBezTo>
                        <a:cubicBezTo>
                          <a:pt x="5613" y="4538"/>
                          <a:pt x="5749" y="3862"/>
                          <a:pt x="5613" y="30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2" name="Freeform: Shape 6200">
                    <a:extLst>
                      <a:ext uri="{FF2B5EF4-FFF2-40B4-BE49-F238E27FC236}">
                        <a16:creationId xmlns:a16="http://schemas.microsoft.com/office/drawing/2014/main" id="{480856DC-8EB7-F7DD-63C9-9F27EF96E662}"/>
                      </a:ext>
                    </a:extLst>
                  </p:cNvPr>
                  <p:cNvSpPr/>
                  <p:nvPr/>
                </p:nvSpPr>
                <p:spPr>
                  <a:xfrm>
                    <a:off x="7985015" y="5165770"/>
                    <a:ext cx="9619" cy="12887"/>
                  </a:xfrm>
                  <a:custGeom>
                    <a:avLst/>
                    <a:gdLst>
                      <a:gd name="connsiteX0" fmla="*/ 7954 w 9619"/>
                      <a:gd name="connsiteY0" fmla="*/ 6736 h 12887"/>
                      <a:gd name="connsiteX1" fmla="*/ 6196 w 9619"/>
                      <a:gd name="connsiteY1" fmla="*/ 5654 h 12887"/>
                      <a:gd name="connsiteX2" fmla="*/ 6060 w 9619"/>
                      <a:gd name="connsiteY2" fmla="*/ 3760 h 12887"/>
                      <a:gd name="connsiteX3" fmla="*/ 5519 w 9619"/>
                      <a:gd name="connsiteY3" fmla="*/ 3354 h 12887"/>
                      <a:gd name="connsiteX4" fmla="*/ 5249 w 9619"/>
                      <a:gd name="connsiteY4" fmla="*/ 3219 h 12887"/>
                      <a:gd name="connsiteX5" fmla="*/ 5519 w 9619"/>
                      <a:gd name="connsiteY5" fmla="*/ 2543 h 12887"/>
                      <a:gd name="connsiteX6" fmla="*/ 3761 w 9619"/>
                      <a:gd name="connsiteY6" fmla="*/ 1325 h 12887"/>
                      <a:gd name="connsiteX7" fmla="*/ 1597 w 9619"/>
                      <a:gd name="connsiteY7" fmla="*/ 108 h 12887"/>
                      <a:gd name="connsiteX8" fmla="*/ 1191 w 9619"/>
                      <a:gd name="connsiteY8" fmla="*/ 2678 h 12887"/>
                      <a:gd name="connsiteX9" fmla="*/ 109 w 9619"/>
                      <a:gd name="connsiteY9" fmla="*/ 4572 h 12887"/>
                      <a:gd name="connsiteX10" fmla="*/ 920 w 9619"/>
                      <a:gd name="connsiteY10" fmla="*/ 5518 h 12887"/>
                      <a:gd name="connsiteX11" fmla="*/ 785 w 9619"/>
                      <a:gd name="connsiteY11" fmla="*/ 6465 h 12887"/>
                      <a:gd name="connsiteX12" fmla="*/ 920 w 9619"/>
                      <a:gd name="connsiteY12" fmla="*/ 7006 h 12887"/>
                      <a:gd name="connsiteX13" fmla="*/ 785 w 9619"/>
                      <a:gd name="connsiteY13" fmla="*/ 7953 h 12887"/>
                      <a:gd name="connsiteX14" fmla="*/ 515 w 9619"/>
                      <a:gd name="connsiteY14" fmla="*/ 8494 h 12887"/>
                      <a:gd name="connsiteX15" fmla="*/ 650 w 9619"/>
                      <a:gd name="connsiteY15" fmla="*/ 9847 h 12887"/>
                      <a:gd name="connsiteX16" fmla="*/ 2679 w 9619"/>
                      <a:gd name="connsiteY16" fmla="*/ 10388 h 12887"/>
                      <a:gd name="connsiteX17" fmla="*/ 3490 w 9619"/>
                      <a:gd name="connsiteY17" fmla="*/ 11470 h 12887"/>
                      <a:gd name="connsiteX18" fmla="*/ 4302 w 9619"/>
                      <a:gd name="connsiteY18" fmla="*/ 11741 h 12887"/>
                      <a:gd name="connsiteX19" fmla="*/ 5113 w 9619"/>
                      <a:gd name="connsiteY19" fmla="*/ 12687 h 12887"/>
                      <a:gd name="connsiteX20" fmla="*/ 7143 w 9619"/>
                      <a:gd name="connsiteY20" fmla="*/ 12417 h 12887"/>
                      <a:gd name="connsiteX21" fmla="*/ 7548 w 9619"/>
                      <a:gd name="connsiteY21" fmla="*/ 11470 h 12887"/>
                      <a:gd name="connsiteX22" fmla="*/ 8360 w 9619"/>
                      <a:gd name="connsiteY22" fmla="*/ 10658 h 12887"/>
                      <a:gd name="connsiteX23" fmla="*/ 8225 w 9619"/>
                      <a:gd name="connsiteY23" fmla="*/ 9847 h 12887"/>
                      <a:gd name="connsiteX24" fmla="*/ 9171 w 9619"/>
                      <a:gd name="connsiteY24" fmla="*/ 9306 h 12887"/>
                      <a:gd name="connsiteX25" fmla="*/ 9442 w 9619"/>
                      <a:gd name="connsiteY25" fmla="*/ 7548 h 12887"/>
                      <a:gd name="connsiteX26" fmla="*/ 7954 w 9619"/>
                      <a:gd name="connsiteY26" fmla="*/ 6736 h 1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619" h="12887">
                        <a:moveTo>
                          <a:pt x="7954" y="6736"/>
                        </a:moveTo>
                        <a:cubicBezTo>
                          <a:pt x="7954" y="5789"/>
                          <a:pt x="7143" y="5383"/>
                          <a:pt x="6196" y="5654"/>
                        </a:cubicBezTo>
                        <a:cubicBezTo>
                          <a:pt x="6196" y="5113"/>
                          <a:pt x="6331" y="4301"/>
                          <a:pt x="6060" y="3760"/>
                        </a:cubicBezTo>
                        <a:cubicBezTo>
                          <a:pt x="5925" y="3489"/>
                          <a:pt x="5790" y="3489"/>
                          <a:pt x="5519" y="3354"/>
                        </a:cubicBezTo>
                        <a:cubicBezTo>
                          <a:pt x="5384" y="3354"/>
                          <a:pt x="5249" y="3354"/>
                          <a:pt x="5249" y="3219"/>
                        </a:cubicBezTo>
                        <a:cubicBezTo>
                          <a:pt x="5249" y="3084"/>
                          <a:pt x="5384" y="2678"/>
                          <a:pt x="5519" y="2543"/>
                        </a:cubicBezTo>
                        <a:cubicBezTo>
                          <a:pt x="5519" y="1731"/>
                          <a:pt x="4437" y="919"/>
                          <a:pt x="3761" y="1325"/>
                        </a:cubicBezTo>
                        <a:cubicBezTo>
                          <a:pt x="3490" y="514"/>
                          <a:pt x="2408" y="-298"/>
                          <a:pt x="1597" y="108"/>
                        </a:cubicBezTo>
                        <a:cubicBezTo>
                          <a:pt x="785" y="514"/>
                          <a:pt x="920" y="1866"/>
                          <a:pt x="1191" y="2678"/>
                        </a:cubicBezTo>
                        <a:cubicBezTo>
                          <a:pt x="515" y="2948"/>
                          <a:pt x="-297" y="3625"/>
                          <a:pt x="109" y="4572"/>
                        </a:cubicBezTo>
                        <a:cubicBezTo>
                          <a:pt x="244" y="4978"/>
                          <a:pt x="650" y="5113"/>
                          <a:pt x="920" y="5518"/>
                        </a:cubicBezTo>
                        <a:cubicBezTo>
                          <a:pt x="1191" y="6059"/>
                          <a:pt x="920" y="6195"/>
                          <a:pt x="785" y="6465"/>
                        </a:cubicBezTo>
                        <a:cubicBezTo>
                          <a:pt x="785" y="6736"/>
                          <a:pt x="785" y="6736"/>
                          <a:pt x="920" y="7006"/>
                        </a:cubicBezTo>
                        <a:cubicBezTo>
                          <a:pt x="920" y="7412"/>
                          <a:pt x="1056" y="7548"/>
                          <a:pt x="785" y="7953"/>
                        </a:cubicBezTo>
                        <a:cubicBezTo>
                          <a:pt x="650" y="8088"/>
                          <a:pt x="650" y="8224"/>
                          <a:pt x="515" y="8494"/>
                        </a:cubicBezTo>
                        <a:cubicBezTo>
                          <a:pt x="380" y="8900"/>
                          <a:pt x="515" y="9441"/>
                          <a:pt x="650" y="9847"/>
                        </a:cubicBezTo>
                        <a:cubicBezTo>
                          <a:pt x="1056" y="10658"/>
                          <a:pt x="1867" y="10658"/>
                          <a:pt x="2679" y="10388"/>
                        </a:cubicBezTo>
                        <a:cubicBezTo>
                          <a:pt x="2679" y="10929"/>
                          <a:pt x="2949" y="11335"/>
                          <a:pt x="3490" y="11470"/>
                        </a:cubicBezTo>
                        <a:cubicBezTo>
                          <a:pt x="4031" y="11605"/>
                          <a:pt x="4031" y="11335"/>
                          <a:pt x="4302" y="11741"/>
                        </a:cubicBezTo>
                        <a:cubicBezTo>
                          <a:pt x="4573" y="12146"/>
                          <a:pt x="4708" y="12552"/>
                          <a:pt x="5113" y="12687"/>
                        </a:cubicBezTo>
                        <a:cubicBezTo>
                          <a:pt x="5790" y="13093"/>
                          <a:pt x="6466" y="12823"/>
                          <a:pt x="7143" y="12417"/>
                        </a:cubicBezTo>
                        <a:cubicBezTo>
                          <a:pt x="7413" y="12146"/>
                          <a:pt x="7683" y="11741"/>
                          <a:pt x="7548" y="11470"/>
                        </a:cubicBezTo>
                        <a:cubicBezTo>
                          <a:pt x="7954" y="11335"/>
                          <a:pt x="8225" y="11064"/>
                          <a:pt x="8360" y="10658"/>
                        </a:cubicBezTo>
                        <a:cubicBezTo>
                          <a:pt x="8360" y="10388"/>
                          <a:pt x="8225" y="9982"/>
                          <a:pt x="8225" y="9847"/>
                        </a:cubicBezTo>
                        <a:cubicBezTo>
                          <a:pt x="8360" y="9576"/>
                          <a:pt x="9036" y="9441"/>
                          <a:pt x="9171" y="9306"/>
                        </a:cubicBezTo>
                        <a:cubicBezTo>
                          <a:pt x="9712" y="8900"/>
                          <a:pt x="9712" y="8224"/>
                          <a:pt x="9442" y="7548"/>
                        </a:cubicBezTo>
                        <a:cubicBezTo>
                          <a:pt x="9171" y="6871"/>
                          <a:pt x="8495" y="6736"/>
                          <a:pt x="7954" y="67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63" name="Freeform: Shape 6201">
                    <a:extLst>
                      <a:ext uri="{FF2B5EF4-FFF2-40B4-BE49-F238E27FC236}">
                        <a16:creationId xmlns:a16="http://schemas.microsoft.com/office/drawing/2014/main" id="{283480BB-D66B-8736-80E9-16FC83CE36F6}"/>
                      </a:ext>
                    </a:extLst>
                  </p:cNvPr>
                  <p:cNvSpPr/>
                  <p:nvPr/>
                </p:nvSpPr>
                <p:spPr>
                  <a:xfrm>
                    <a:off x="7990974" y="5184708"/>
                    <a:ext cx="3047" cy="4840"/>
                  </a:xfrm>
                  <a:custGeom>
                    <a:avLst/>
                    <a:gdLst>
                      <a:gd name="connsiteX0" fmla="*/ 2400 w 3047"/>
                      <a:gd name="connsiteY0" fmla="*/ 3082 h 4840"/>
                      <a:gd name="connsiteX1" fmla="*/ 2941 w 3047"/>
                      <a:gd name="connsiteY1" fmla="*/ 1324 h 4840"/>
                      <a:gd name="connsiteX2" fmla="*/ 1994 w 3047"/>
                      <a:gd name="connsiteY2" fmla="*/ 647 h 4840"/>
                      <a:gd name="connsiteX3" fmla="*/ 642 w 3047"/>
                      <a:gd name="connsiteY3" fmla="*/ 106 h 4840"/>
                      <a:gd name="connsiteX4" fmla="*/ 506 w 3047"/>
                      <a:gd name="connsiteY4" fmla="*/ 2135 h 4840"/>
                      <a:gd name="connsiteX5" fmla="*/ 236 w 3047"/>
                      <a:gd name="connsiteY5" fmla="*/ 3353 h 4840"/>
                      <a:gd name="connsiteX6" fmla="*/ 912 w 3047"/>
                      <a:gd name="connsiteY6" fmla="*/ 3893 h 4840"/>
                      <a:gd name="connsiteX7" fmla="*/ 1183 w 3047"/>
                      <a:gd name="connsiteY7" fmla="*/ 4435 h 4840"/>
                      <a:gd name="connsiteX8" fmla="*/ 1859 w 3047"/>
                      <a:gd name="connsiteY8" fmla="*/ 4840 h 4840"/>
                      <a:gd name="connsiteX9" fmla="*/ 2400 w 3047"/>
                      <a:gd name="connsiteY9" fmla="*/ 3082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47" h="4840">
                        <a:moveTo>
                          <a:pt x="2400" y="3082"/>
                        </a:moveTo>
                        <a:cubicBezTo>
                          <a:pt x="2941" y="2676"/>
                          <a:pt x="3212" y="2000"/>
                          <a:pt x="2941" y="1324"/>
                        </a:cubicBezTo>
                        <a:cubicBezTo>
                          <a:pt x="2806" y="1053"/>
                          <a:pt x="2400" y="647"/>
                          <a:pt x="1994" y="647"/>
                        </a:cubicBezTo>
                        <a:cubicBezTo>
                          <a:pt x="1859" y="106"/>
                          <a:pt x="1183" y="-164"/>
                          <a:pt x="642" y="106"/>
                        </a:cubicBezTo>
                        <a:cubicBezTo>
                          <a:pt x="-305" y="512"/>
                          <a:pt x="101" y="1459"/>
                          <a:pt x="506" y="2135"/>
                        </a:cubicBezTo>
                        <a:cubicBezTo>
                          <a:pt x="-35" y="2406"/>
                          <a:pt x="-170" y="2947"/>
                          <a:pt x="236" y="3353"/>
                        </a:cubicBezTo>
                        <a:cubicBezTo>
                          <a:pt x="371" y="3488"/>
                          <a:pt x="777" y="3623"/>
                          <a:pt x="912" y="3893"/>
                        </a:cubicBezTo>
                        <a:cubicBezTo>
                          <a:pt x="1048" y="4029"/>
                          <a:pt x="912" y="4299"/>
                          <a:pt x="1183" y="4435"/>
                        </a:cubicBezTo>
                        <a:cubicBezTo>
                          <a:pt x="1318" y="4705"/>
                          <a:pt x="1589" y="4840"/>
                          <a:pt x="1859" y="4840"/>
                        </a:cubicBezTo>
                        <a:cubicBezTo>
                          <a:pt x="2535" y="4705"/>
                          <a:pt x="2941" y="3488"/>
                          <a:pt x="2400" y="30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321" name="Graphic 2">
                  <a:extLst>
                    <a:ext uri="{FF2B5EF4-FFF2-40B4-BE49-F238E27FC236}">
                      <a16:creationId xmlns:a16="http://schemas.microsoft.com/office/drawing/2014/main" id="{99F3F0FC-B435-6FC5-9E60-842A5CE93BBB}"/>
                    </a:ext>
                  </a:extLst>
                </p:cNvPr>
                <p:cNvGrpSpPr/>
                <p:nvPr/>
              </p:nvGrpSpPr>
              <p:grpSpPr>
                <a:xfrm>
                  <a:off x="7986693" y="5107986"/>
                  <a:ext cx="13255" cy="79263"/>
                  <a:chOff x="7986693" y="5107986"/>
                  <a:chExt cx="13255" cy="79263"/>
                </a:xfrm>
                <a:solidFill>
                  <a:srgbClr val="85B126"/>
                </a:solidFill>
              </p:grpSpPr>
              <p:sp>
                <p:nvSpPr>
                  <p:cNvPr id="324" name="Freeform: Shape 6162">
                    <a:extLst>
                      <a:ext uri="{FF2B5EF4-FFF2-40B4-BE49-F238E27FC236}">
                        <a16:creationId xmlns:a16="http://schemas.microsoft.com/office/drawing/2014/main" id="{78C74FEB-E109-B583-A317-389090AB8EB1}"/>
                      </a:ext>
                    </a:extLst>
                  </p:cNvPr>
                  <p:cNvSpPr/>
                  <p:nvPr/>
                </p:nvSpPr>
                <p:spPr>
                  <a:xfrm>
                    <a:off x="7990075" y="5107986"/>
                    <a:ext cx="1375" cy="1623"/>
                  </a:xfrm>
                  <a:custGeom>
                    <a:avLst/>
                    <a:gdLst>
                      <a:gd name="connsiteX0" fmla="*/ 1000 w 1375"/>
                      <a:gd name="connsiteY0" fmla="*/ 1623 h 1623"/>
                      <a:gd name="connsiteX1" fmla="*/ 594 w 1375"/>
                      <a:gd name="connsiteY1" fmla="*/ 0 h 1623"/>
                      <a:gd name="connsiteX2" fmla="*/ 459 w 1375"/>
                      <a:gd name="connsiteY2" fmla="*/ 0 h 1623"/>
                      <a:gd name="connsiteX3" fmla="*/ 324 w 1375"/>
                      <a:gd name="connsiteY3" fmla="*/ 0 h 1623"/>
                      <a:gd name="connsiteX4" fmla="*/ 53 w 1375"/>
                      <a:gd name="connsiteY4" fmla="*/ 677 h 1623"/>
                      <a:gd name="connsiteX5" fmla="*/ 1000 w 1375"/>
                      <a:gd name="connsiteY5" fmla="*/ 1623 h 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23">
                        <a:moveTo>
                          <a:pt x="1000" y="1623"/>
                        </a:moveTo>
                        <a:cubicBezTo>
                          <a:pt x="1811" y="1488"/>
                          <a:pt x="1135" y="0"/>
                          <a:pt x="594" y="0"/>
                        </a:cubicBezTo>
                        <a:cubicBezTo>
                          <a:pt x="594" y="0"/>
                          <a:pt x="459" y="0"/>
                          <a:pt x="459" y="0"/>
                        </a:cubicBezTo>
                        <a:cubicBezTo>
                          <a:pt x="459" y="0"/>
                          <a:pt x="324" y="0"/>
                          <a:pt x="324" y="0"/>
                        </a:cubicBezTo>
                        <a:cubicBezTo>
                          <a:pt x="53" y="135"/>
                          <a:pt x="-82" y="406"/>
                          <a:pt x="53" y="677"/>
                        </a:cubicBezTo>
                        <a:cubicBezTo>
                          <a:pt x="-82" y="1082"/>
                          <a:pt x="459" y="1623"/>
                          <a:pt x="1000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25" name="Freeform: Shape 6163">
                    <a:extLst>
                      <a:ext uri="{FF2B5EF4-FFF2-40B4-BE49-F238E27FC236}">
                        <a16:creationId xmlns:a16="http://schemas.microsoft.com/office/drawing/2014/main" id="{ACE67086-D6DB-48B0-B3B7-C0DD81845335}"/>
                      </a:ext>
                    </a:extLst>
                  </p:cNvPr>
                  <p:cNvSpPr/>
                  <p:nvPr/>
                </p:nvSpPr>
                <p:spPr>
                  <a:xfrm>
                    <a:off x="7991075" y="5109880"/>
                    <a:ext cx="946" cy="1108"/>
                  </a:xfrm>
                  <a:custGeom>
                    <a:avLst/>
                    <a:gdLst>
                      <a:gd name="connsiteX0" fmla="*/ 0 w 946"/>
                      <a:gd name="connsiteY0" fmla="*/ 406 h 1108"/>
                      <a:gd name="connsiteX1" fmla="*/ 541 w 946"/>
                      <a:gd name="connsiteY1" fmla="*/ 1082 h 1108"/>
                      <a:gd name="connsiteX2" fmla="*/ 947 w 946"/>
                      <a:gd name="connsiteY2" fmla="*/ 406 h 1108"/>
                      <a:gd name="connsiteX3" fmla="*/ 676 w 946"/>
                      <a:gd name="connsiteY3" fmla="*/ 0 h 1108"/>
                      <a:gd name="connsiteX4" fmla="*/ 406 w 946"/>
                      <a:gd name="connsiteY4" fmla="*/ 0 h 1108"/>
                      <a:gd name="connsiteX5" fmla="*/ 0 w 946"/>
                      <a:gd name="connsiteY5" fmla="*/ 406 h 1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" h="1108">
                        <a:moveTo>
                          <a:pt x="0" y="406"/>
                        </a:moveTo>
                        <a:cubicBezTo>
                          <a:pt x="0" y="812"/>
                          <a:pt x="135" y="1217"/>
                          <a:pt x="541" y="1082"/>
                        </a:cubicBezTo>
                        <a:cubicBezTo>
                          <a:pt x="812" y="1082"/>
                          <a:pt x="947" y="676"/>
                          <a:pt x="947" y="406"/>
                        </a:cubicBezTo>
                        <a:cubicBezTo>
                          <a:pt x="947" y="270"/>
                          <a:pt x="812" y="135"/>
                          <a:pt x="676" y="0"/>
                        </a:cubicBezTo>
                        <a:cubicBezTo>
                          <a:pt x="541" y="0"/>
                          <a:pt x="406" y="0"/>
                          <a:pt x="406" y="0"/>
                        </a:cubicBezTo>
                        <a:cubicBezTo>
                          <a:pt x="135" y="135"/>
                          <a:pt x="0" y="270"/>
                          <a:pt x="0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26" name="Freeform: Shape 6164">
                    <a:extLst>
                      <a:ext uri="{FF2B5EF4-FFF2-40B4-BE49-F238E27FC236}">
                        <a16:creationId xmlns:a16="http://schemas.microsoft.com/office/drawing/2014/main" id="{D9C09807-3E2C-B76C-3C1C-A9A8DFC0CD2D}"/>
                      </a:ext>
                    </a:extLst>
                  </p:cNvPr>
                  <p:cNvSpPr/>
                  <p:nvPr/>
                </p:nvSpPr>
                <p:spPr>
                  <a:xfrm>
                    <a:off x="7989933" y="5116355"/>
                    <a:ext cx="2985" cy="4406"/>
                  </a:xfrm>
                  <a:custGeom>
                    <a:avLst/>
                    <a:gdLst>
                      <a:gd name="connsiteX0" fmla="*/ 1413 w 2985"/>
                      <a:gd name="connsiteY0" fmla="*/ 18 h 4406"/>
                      <a:gd name="connsiteX1" fmla="*/ 601 w 2985"/>
                      <a:gd name="connsiteY1" fmla="*/ 1641 h 4406"/>
                      <a:gd name="connsiteX2" fmla="*/ 195 w 2985"/>
                      <a:gd name="connsiteY2" fmla="*/ 2858 h 4406"/>
                      <a:gd name="connsiteX3" fmla="*/ 1278 w 2985"/>
                      <a:gd name="connsiteY3" fmla="*/ 3399 h 4406"/>
                      <a:gd name="connsiteX4" fmla="*/ 1818 w 2985"/>
                      <a:gd name="connsiteY4" fmla="*/ 4211 h 4406"/>
                      <a:gd name="connsiteX5" fmla="*/ 2901 w 2985"/>
                      <a:gd name="connsiteY5" fmla="*/ 3805 h 4406"/>
                      <a:gd name="connsiteX6" fmla="*/ 2089 w 2985"/>
                      <a:gd name="connsiteY6" fmla="*/ 1911 h 4406"/>
                      <a:gd name="connsiteX7" fmla="*/ 2089 w 2985"/>
                      <a:gd name="connsiteY7" fmla="*/ 964 h 4406"/>
                      <a:gd name="connsiteX8" fmla="*/ 1413 w 2985"/>
                      <a:gd name="connsiteY8" fmla="*/ 18 h 44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406">
                        <a:moveTo>
                          <a:pt x="1413" y="18"/>
                        </a:moveTo>
                        <a:cubicBezTo>
                          <a:pt x="736" y="153"/>
                          <a:pt x="466" y="1100"/>
                          <a:pt x="601" y="1641"/>
                        </a:cubicBezTo>
                        <a:cubicBezTo>
                          <a:pt x="60" y="1776"/>
                          <a:pt x="-210" y="2317"/>
                          <a:pt x="195" y="2858"/>
                        </a:cubicBezTo>
                        <a:cubicBezTo>
                          <a:pt x="466" y="3264"/>
                          <a:pt x="872" y="3264"/>
                          <a:pt x="1278" y="3399"/>
                        </a:cubicBezTo>
                        <a:cubicBezTo>
                          <a:pt x="1683" y="3534"/>
                          <a:pt x="1548" y="3940"/>
                          <a:pt x="1818" y="4211"/>
                        </a:cubicBezTo>
                        <a:cubicBezTo>
                          <a:pt x="2225" y="4616"/>
                          <a:pt x="2765" y="4346"/>
                          <a:pt x="2901" y="3805"/>
                        </a:cubicBezTo>
                        <a:cubicBezTo>
                          <a:pt x="3171" y="2993"/>
                          <a:pt x="2765" y="2453"/>
                          <a:pt x="2089" y="1911"/>
                        </a:cubicBezTo>
                        <a:cubicBezTo>
                          <a:pt x="2360" y="1641"/>
                          <a:pt x="2495" y="1235"/>
                          <a:pt x="2089" y="964"/>
                        </a:cubicBezTo>
                        <a:cubicBezTo>
                          <a:pt x="2360" y="559"/>
                          <a:pt x="2089" y="-117"/>
                          <a:pt x="1413" y="1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27" name="Freeform: Shape 6165">
                    <a:extLst>
                      <a:ext uri="{FF2B5EF4-FFF2-40B4-BE49-F238E27FC236}">
                        <a16:creationId xmlns:a16="http://schemas.microsoft.com/office/drawing/2014/main" id="{4A38FAF0-7591-5BC8-7417-6332CFECDBEA}"/>
                      </a:ext>
                    </a:extLst>
                  </p:cNvPr>
                  <p:cNvSpPr/>
                  <p:nvPr/>
                </p:nvSpPr>
                <p:spPr>
                  <a:xfrm>
                    <a:off x="7990769" y="5120679"/>
                    <a:ext cx="1522" cy="1556"/>
                  </a:xfrm>
                  <a:custGeom>
                    <a:avLst/>
                    <a:gdLst>
                      <a:gd name="connsiteX0" fmla="*/ 576 w 1522"/>
                      <a:gd name="connsiteY0" fmla="*/ 1509 h 1556"/>
                      <a:gd name="connsiteX1" fmla="*/ 1523 w 1522"/>
                      <a:gd name="connsiteY1" fmla="*/ 833 h 1556"/>
                      <a:gd name="connsiteX2" fmla="*/ 576 w 1522"/>
                      <a:gd name="connsiteY2" fmla="*/ 21 h 1556"/>
                      <a:gd name="connsiteX3" fmla="*/ 35 w 1522"/>
                      <a:gd name="connsiteY3" fmla="*/ 292 h 1556"/>
                      <a:gd name="connsiteX4" fmla="*/ 576 w 1522"/>
                      <a:gd name="connsiteY4" fmla="*/ 1509 h 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" h="1556">
                        <a:moveTo>
                          <a:pt x="576" y="1509"/>
                        </a:moveTo>
                        <a:cubicBezTo>
                          <a:pt x="982" y="1644"/>
                          <a:pt x="1523" y="1509"/>
                          <a:pt x="1523" y="833"/>
                        </a:cubicBezTo>
                        <a:cubicBezTo>
                          <a:pt x="1523" y="427"/>
                          <a:pt x="982" y="-114"/>
                          <a:pt x="576" y="21"/>
                        </a:cubicBezTo>
                        <a:cubicBezTo>
                          <a:pt x="441" y="21"/>
                          <a:pt x="170" y="21"/>
                          <a:pt x="35" y="292"/>
                        </a:cubicBezTo>
                        <a:cubicBezTo>
                          <a:pt x="-100" y="833"/>
                          <a:pt x="170" y="1374"/>
                          <a:pt x="576" y="150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28" name="Freeform: Shape 6166">
                    <a:extLst>
                      <a:ext uri="{FF2B5EF4-FFF2-40B4-BE49-F238E27FC236}">
                        <a16:creationId xmlns:a16="http://schemas.microsoft.com/office/drawing/2014/main" id="{F3FFB896-7913-CE49-9712-C07E6096E8A5}"/>
                      </a:ext>
                    </a:extLst>
                  </p:cNvPr>
                  <p:cNvSpPr/>
                  <p:nvPr/>
                </p:nvSpPr>
                <p:spPr>
                  <a:xfrm>
                    <a:off x="7992022" y="5122318"/>
                    <a:ext cx="1034" cy="1222"/>
                  </a:xfrm>
                  <a:custGeom>
                    <a:avLst/>
                    <a:gdLst>
                      <a:gd name="connsiteX0" fmla="*/ 135 w 1034"/>
                      <a:gd name="connsiteY0" fmla="*/ 141 h 1222"/>
                      <a:gd name="connsiteX1" fmla="*/ 135 w 1034"/>
                      <a:gd name="connsiteY1" fmla="*/ 411 h 1222"/>
                      <a:gd name="connsiteX2" fmla="*/ 0 w 1034"/>
                      <a:gd name="connsiteY2" fmla="*/ 817 h 1222"/>
                      <a:gd name="connsiteX3" fmla="*/ 406 w 1034"/>
                      <a:gd name="connsiteY3" fmla="*/ 1223 h 1222"/>
                      <a:gd name="connsiteX4" fmla="*/ 947 w 1034"/>
                      <a:gd name="connsiteY4" fmla="*/ 411 h 1222"/>
                      <a:gd name="connsiteX5" fmla="*/ 135 w 1034"/>
                      <a:gd name="connsiteY5" fmla="*/ 141 h 1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" h="1222">
                        <a:moveTo>
                          <a:pt x="135" y="141"/>
                        </a:moveTo>
                        <a:cubicBezTo>
                          <a:pt x="135" y="141"/>
                          <a:pt x="0" y="276"/>
                          <a:pt x="135" y="411"/>
                        </a:cubicBezTo>
                        <a:cubicBezTo>
                          <a:pt x="0" y="546"/>
                          <a:pt x="0" y="682"/>
                          <a:pt x="0" y="817"/>
                        </a:cubicBezTo>
                        <a:cubicBezTo>
                          <a:pt x="0" y="1088"/>
                          <a:pt x="270" y="1223"/>
                          <a:pt x="406" y="1223"/>
                        </a:cubicBezTo>
                        <a:cubicBezTo>
                          <a:pt x="812" y="1223"/>
                          <a:pt x="1217" y="817"/>
                          <a:pt x="947" y="411"/>
                        </a:cubicBezTo>
                        <a:cubicBezTo>
                          <a:pt x="812" y="5"/>
                          <a:pt x="406" y="-130"/>
                          <a:pt x="135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29" name="Freeform: Shape 6167">
                    <a:extLst>
                      <a:ext uri="{FF2B5EF4-FFF2-40B4-BE49-F238E27FC236}">
                        <a16:creationId xmlns:a16="http://schemas.microsoft.com/office/drawing/2014/main" id="{DEAC48E4-B88C-D0DE-06F1-5E5F044B3653}"/>
                      </a:ext>
                    </a:extLst>
                  </p:cNvPr>
                  <p:cNvSpPr/>
                  <p:nvPr/>
                </p:nvSpPr>
                <p:spPr>
                  <a:xfrm>
                    <a:off x="7991595" y="5124488"/>
                    <a:ext cx="1692" cy="1773"/>
                  </a:xfrm>
                  <a:custGeom>
                    <a:avLst/>
                    <a:gdLst>
                      <a:gd name="connsiteX0" fmla="*/ 968 w 1692"/>
                      <a:gd name="connsiteY0" fmla="*/ 0 h 1773"/>
                      <a:gd name="connsiteX1" fmla="*/ 697 w 1692"/>
                      <a:gd name="connsiteY1" fmla="*/ 0 h 1773"/>
                      <a:gd name="connsiteX2" fmla="*/ 427 w 1692"/>
                      <a:gd name="connsiteY2" fmla="*/ 0 h 1773"/>
                      <a:gd name="connsiteX3" fmla="*/ 21 w 1692"/>
                      <a:gd name="connsiteY3" fmla="*/ 541 h 1773"/>
                      <a:gd name="connsiteX4" fmla="*/ 1103 w 1692"/>
                      <a:gd name="connsiteY4" fmla="*/ 1758 h 1773"/>
                      <a:gd name="connsiteX5" fmla="*/ 1644 w 1692"/>
                      <a:gd name="connsiteY5" fmla="*/ 541 h 1773"/>
                      <a:gd name="connsiteX6" fmla="*/ 968 w 1692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92" h="1773">
                        <a:moveTo>
                          <a:pt x="968" y="0"/>
                        </a:moveTo>
                        <a:cubicBezTo>
                          <a:pt x="832" y="0"/>
                          <a:pt x="832" y="0"/>
                          <a:pt x="697" y="0"/>
                        </a:cubicBezTo>
                        <a:cubicBezTo>
                          <a:pt x="697" y="0"/>
                          <a:pt x="562" y="0"/>
                          <a:pt x="427" y="0"/>
                        </a:cubicBezTo>
                        <a:cubicBezTo>
                          <a:pt x="156" y="0"/>
                          <a:pt x="21" y="270"/>
                          <a:pt x="21" y="541"/>
                        </a:cubicBezTo>
                        <a:cubicBezTo>
                          <a:pt x="-114" y="1082"/>
                          <a:pt x="427" y="1894"/>
                          <a:pt x="1103" y="1758"/>
                        </a:cubicBezTo>
                        <a:cubicBezTo>
                          <a:pt x="1644" y="1758"/>
                          <a:pt x="1779" y="947"/>
                          <a:pt x="1644" y="541"/>
                        </a:cubicBezTo>
                        <a:cubicBezTo>
                          <a:pt x="1374" y="270"/>
                          <a:pt x="1238" y="0"/>
                          <a:pt x="968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0" name="Freeform: Shape 6168">
                    <a:extLst>
                      <a:ext uri="{FF2B5EF4-FFF2-40B4-BE49-F238E27FC236}">
                        <a16:creationId xmlns:a16="http://schemas.microsoft.com/office/drawing/2014/main" id="{B8273867-2242-9D3B-BC00-28E3C755599D}"/>
                      </a:ext>
                    </a:extLst>
                  </p:cNvPr>
                  <p:cNvSpPr/>
                  <p:nvPr/>
                </p:nvSpPr>
                <p:spPr>
                  <a:xfrm>
                    <a:off x="7991469" y="5127143"/>
                    <a:ext cx="1121" cy="997"/>
                  </a:xfrm>
                  <a:custGeom>
                    <a:avLst/>
                    <a:gdLst>
                      <a:gd name="connsiteX0" fmla="*/ 553 w 1121"/>
                      <a:gd name="connsiteY0" fmla="*/ 997 h 997"/>
                      <a:gd name="connsiteX1" fmla="*/ 1095 w 1121"/>
                      <a:gd name="connsiteY1" fmla="*/ 457 h 997"/>
                      <a:gd name="connsiteX2" fmla="*/ 283 w 1121"/>
                      <a:gd name="connsiteY2" fmla="*/ 51 h 997"/>
                      <a:gd name="connsiteX3" fmla="*/ 148 w 1121"/>
                      <a:gd name="connsiteY3" fmla="*/ 862 h 997"/>
                      <a:gd name="connsiteX4" fmla="*/ 553 w 1121"/>
                      <a:gd name="connsiteY4" fmla="*/ 997 h 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" h="997">
                        <a:moveTo>
                          <a:pt x="553" y="997"/>
                        </a:moveTo>
                        <a:cubicBezTo>
                          <a:pt x="824" y="997"/>
                          <a:pt x="1230" y="727"/>
                          <a:pt x="1095" y="457"/>
                        </a:cubicBezTo>
                        <a:cubicBezTo>
                          <a:pt x="959" y="51"/>
                          <a:pt x="553" y="-85"/>
                          <a:pt x="283" y="51"/>
                        </a:cubicBezTo>
                        <a:cubicBezTo>
                          <a:pt x="12" y="186"/>
                          <a:pt x="-123" y="592"/>
                          <a:pt x="148" y="862"/>
                        </a:cubicBezTo>
                        <a:cubicBezTo>
                          <a:pt x="148" y="862"/>
                          <a:pt x="418" y="997"/>
                          <a:pt x="553" y="9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1" name="Freeform: Shape 6169">
                    <a:extLst>
                      <a:ext uri="{FF2B5EF4-FFF2-40B4-BE49-F238E27FC236}">
                        <a16:creationId xmlns:a16="http://schemas.microsoft.com/office/drawing/2014/main" id="{D290D9D2-B022-4B04-CC1F-F0C7BD3D2F51}"/>
                      </a:ext>
                    </a:extLst>
                  </p:cNvPr>
                  <p:cNvSpPr/>
                  <p:nvPr/>
                </p:nvSpPr>
                <p:spPr>
                  <a:xfrm>
                    <a:off x="7990887" y="5128490"/>
                    <a:ext cx="2559" cy="1976"/>
                  </a:xfrm>
                  <a:custGeom>
                    <a:avLst/>
                    <a:gdLst>
                      <a:gd name="connsiteX0" fmla="*/ 1541 w 2559"/>
                      <a:gd name="connsiteY0" fmla="*/ 191 h 1976"/>
                      <a:gd name="connsiteX1" fmla="*/ 1135 w 2559"/>
                      <a:gd name="connsiteY1" fmla="*/ 462 h 1976"/>
                      <a:gd name="connsiteX2" fmla="*/ 1000 w 2559"/>
                      <a:gd name="connsiteY2" fmla="*/ 191 h 1976"/>
                      <a:gd name="connsiteX3" fmla="*/ 324 w 2559"/>
                      <a:gd name="connsiteY3" fmla="*/ 56 h 1976"/>
                      <a:gd name="connsiteX4" fmla="*/ 53 w 2559"/>
                      <a:gd name="connsiteY4" fmla="*/ 868 h 1976"/>
                      <a:gd name="connsiteX5" fmla="*/ 864 w 2559"/>
                      <a:gd name="connsiteY5" fmla="*/ 1273 h 1976"/>
                      <a:gd name="connsiteX6" fmla="*/ 1676 w 2559"/>
                      <a:gd name="connsiteY6" fmla="*/ 1950 h 1976"/>
                      <a:gd name="connsiteX7" fmla="*/ 2488 w 2559"/>
                      <a:gd name="connsiteY7" fmla="*/ 462 h 1976"/>
                      <a:gd name="connsiteX8" fmla="*/ 1541 w 2559"/>
                      <a:gd name="connsiteY8" fmla="*/ 191 h 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9" h="1976">
                        <a:moveTo>
                          <a:pt x="1541" y="191"/>
                        </a:moveTo>
                        <a:cubicBezTo>
                          <a:pt x="1406" y="191"/>
                          <a:pt x="1271" y="326"/>
                          <a:pt x="1135" y="462"/>
                        </a:cubicBezTo>
                        <a:cubicBezTo>
                          <a:pt x="1135" y="326"/>
                          <a:pt x="1000" y="191"/>
                          <a:pt x="1000" y="191"/>
                        </a:cubicBezTo>
                        <a:cubicBezTo>
                          <a:pt x="864" y="56"/>
                          <a:pt x="594" y="-79"/>
                          <a:pt x="324" y="56"/>
                        </a:cubicBezTo>
                        <a:cubicBezTo>
                          <a:pt x="53" y="191"/>
                          <a:pt x="-82" y="597"/>
                          <a:pt x="53" y="868"/>
                        </a:cubicBezTo>
                        <a:cubicBezTo>
                          <a:pt x="188" y="1138"/>
                          <a:pt x="459" y="1408"/>
                          <a:pt x="864" y="1273"/>
                        </a:cubicBezTo>
                        <a:cubicBezTo>
                          <a:pt x="864" y="1679"/>
                          <a:pt x="1271" y="2085"/>
                          <a:pt x="1676" y="1950"/>
                        </a:cubicBezTo>
                        <a:cubicBezTo>
                          <a:pt x="2217" y="1814"/>
                          <a:pt x="2758" y="1003"/>
                          <a:pt x="2488" y="462"/>
                        </a:cubicBezTo>
                        <a:cubicBezTo>
                          <a:pt x="2488" y="56"/>
                          <a:pt x="1947" y="-79"/>
                          <a:pt x="1541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2" name="Freeform: Shape 6170">
                    <a:extLst>
                      <a:ext uri="{FF2B5EF4-FFF2-40B4-BE49-F238E27FC236}">
                        <a16:creationId xmlns:a16="http://schemas.microsoft.com/office/drawing/2014/main" id="{D5EE6B24-4886-B61D-0A68-D995686406B2}"/>
                      </a:ext>
                    </a:extLst>
                  </p:cNvPr>
                  <p:cNvSpPr/>
                  <p:nvPr/>
                </p:nvSpPr>
                <p:spPr>
                  <a:xfrm>
                    <a:off x="7992462" y="5131079"/>
                    <a:ext cx="1183" cy="1310"/>
                  </a:xfrm>
                  <a:custGeom>
                    <a:avLst/>
                    <a:gdLst>
                      <a:gd name="connsiteX0" fmla="*/ 102 w 1183"/>
                      <a:gd name="connsiteY0" fmla="*/ 308 h 1310"/>
                      <a:gd name="connsiteX1" fmla="*/ 102 w 1183"/>
                      <a:gd name="connsiteY1" fmla="*/ 443 h 1310"/>
                      <a:gd name="connsiteX2" fmla="*/ 102 w 1183"/>
                      <a:gd name="connsiteY2" fmla="*/ 1119 h 1310"/>
                      <a:gd name="connsiteX3" fmla="*/ 778 w 1183"/>
                      <a:gd name="connsiteY3" fmla="*/ 1254 h 1310"/>
                      <a:gd name="connsiteX4" fmla="*/ 1183 w 1183"/>
                      <a:gd name="connsiteY4" fmla="*/ 713 h 1310"/>
                      <a:gd name="connsiteX5" fmla="*/ 913 w 1183"/>
                      <a:gd name="connsiteY5" fmla="*/ 37 h 1310"/>
                      <a:gd name="connsiteX6" fmla="*/ 102 w 1183"/>
                      <a:gd name="connsiteY6" fmla="*/ 308 h 1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10">
                        <a:moveTo>
                          <a:pt x="102" y="308"/>
                        </a:moveTo>
                        <a:cubicBezTo>
                          <a:pt x="102" y="308"/>
                          <a:pt x="102" y="443"/>
                          <a:pt x="102" y="443"/>
                        </a:cubicBezTo>
                        <a:cubicBezTo>
                          <a:pt x="-34" y="713"/>
                          <a:pt x="-34" y="984"/>
                          <a:pt x="102" y="1119"/>
                        </a:cubicBezTo>
                        <a:cubicBezTo>
                          <a:pt x="237" y="1254"/>
                          <a:pt x="507" y="1389"/>
                          <a:pt x="778" y="1254"/>
                        </a:cubicBezTo>
                        <a:cubicBezTo>
                          <a:pt x="1048" y="1119"/>
                          <a:pt x="1183" y="984"/>
                          <a:pt x="1183" y="713"/>
                        </a:cubicBezTo>
                        <a:cubicBezTo>
                          <a:pt x="1183" y="443"/>
                          <a:pt x="1183" y="172"/>
                          <a:pt x="913" y="37"/>
                        </a:cubicBezTo>
                        <a:cubicBezTo>
                          <a:pt x="642" y="-98"/>
                          <a:pt x="372" y="172"/>
                          <a:pt x="102" y="3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3" name="Freeform: Shape 6171">
                    <a:extLst>
                      <a:ext uri="{FF2B5EF4-FFF2-40B4-BE49-F238E27FC236}">
                        <a16:creationId xmlns:a16="http://schemas.microsoft.com/office/drawing/2014/main" id="{DB8D684A-E580-1374-257F-3EAB9E3CB4CC}"/>
                      </a:ext>
                    </a:extLst>
                  </p:cNvPr>
                  <p:cNvSpPr/>
                  <p:nvPr/>
                </p:nvSpPr>
                <p:spPr>
                  <a:xfrm>
                    <a:off x="7990399" y="5136036"/>
                    <a:ext cx="2455" cy="1978"/>
                  </a:xfrm>
                  <a:custGeom>
                    <a:avLst/>
                    <a:gdLst>
                      <a:gd name="connsiteX0" fmla="*/ 0 w 2455"/>
                      <a:gd name="connsiteY0" fmla="*/ 1167 h 1978"/>
                      <a:gd name="connsiteX1" fmla="*/ 1488 w 2455"/>
                      <a:gd name="connsiteY1" fmla="*/ 1978 h 1978"/>
                      <a:gd name="connsiteX2" fmla="*/ 2435 w 2455"/>
                      <a:gd name="connsiteY2" fmla="*/ 896 h 1978"/>
                      <a:gd name="connsiteX3" fmla="*/ 1082 w 2455"/>
                      <a:gd name="connsiteY3" fmla="*/ 85 h 1978"/>
                      <a:gd name="connsiteX4" fmla="*/ 406 w 2455"/>
                      <a:gd name="connsiteY4" fmla="*/ 220 h 1978"/>
                      <a:gd name="connsiteX5" fmla="*/ 0 w 2455"/>
                      <a:gd name="connsiteY5" fmla="*/ 1167 h 1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5" h="1978">
                        <a:moveTo>
                          <a:pt x="0" y="1167"/>
                        </a:moveTo>
                        <a:cubicBezTo>
                          <a:pt x="0" y="1843"/>
                          <a:pt x="947" y="1978"/>
                          <a:pt x="1488" y="1978"/>
                        </a:cubicBezTo>
                        <a:cubicBezTo>
                          <a:pt x="2029" y="1843"/>
                          <a:pt x="2570" y="1437"/>
                          <a:pt x="2435" y="896"/>
                        </a:cubicBezTo>
                        <a:cubicBezTo>
                          <a:pt x="2299" y="220"/>
                          <a:pt x="1623" y="-186"/>
                          <a:pt x="1082" y="85"/>
                        </a:cubicBezTo>
                        <a:cubicBezTo>
                          <a:pt x="812" y="85"/>
                          <a:pt x="541" y="85"/>
                          <a:pt x="406" y="220"/>
                        </a:cubicBezTo>
                        <a:cubicBezTo>
                          <a:pt x="270" y="491"/>
                          <a:pt x="0" y="896"/>
                          <a:pt x="0" y="116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4" name="Freeform: Shape 6172">
                    <a:extLst>
                      <a:ext uri="{FF2B5EF4-FFF2-40B4-BE49-F238E27FC236}">
                        <a16:creationId xmlns:a16="http://schemas.microsoft.com/office/drawing/2014/main" id="{FFBC64C5-B700-7EAB-B2CB-0E3573D22436}"/>
                      </a:ext>
                    </a:extLst>
                  </p:cNvPr>
                  <p:cNvSpPr/>
                  <p:nvPr/>
                </p:nvSpPr>
                <p:spPr>
                  <a:xfrm>
                    <a:off x="7990884" y="5134658"/>
                    <a:ext cx="1299" cy="1247"/>
                  </a:xfrm>
                  <a:custGeom>
                    <a:avLst/>
                    <a:gdLst>
                      <a:gd name="connsiteX0" fmla="*/ 462 w 1299"/>
                      <a:gd name="connsiteY0" fmla="*/ 1192 h 1247"/>
                      <a:gd name="connsiteX1" fmla="*/ 1138 w 1299"/>
                      <a:gd name="connsiteY1" fmla="*/ 1057 h 1247"/>
                      <a:gd name="connsiteX2" fmla="*/ 191 w 1299"/>
                      <a:gd name="connsiteY2" fmla="*/ 110 h 1247"/>
                      <a:gd name="connsiteX3" fmla="*/ 56 w 1299"/>
                      <a:gd name="connsiteY3" fmla="*/ 651 h 1247"/>
                      <a:gd name="connsiteX4" fmla="*/ 191 w 1299"/>
                      <a:gd name="connsiteY4" fmla="*/ 921 h 1247"/>
                      <a:gd name="connsiteX5" fmla="*/ 462 w 1299"/>
                      <a:gd name="connsiteY5" fmla="*/ 1192 h 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247">
                        <a:moveTo>
                          <a:pt x="462" y="1192"/>
                        </a:moveTo>
                        <a:cubicBezTo>
                          <a:pt x="597" y="1327"/>
                          <a:pt x="1003" y="1192"/>
                          <a:pt x="1138" y="1057"/>
                        </a:cubicBezTo>
                        <a:cubicBezTo>
                          <a:pt x="1679" y="515"/>
                          <a:pt x="732" y="-296"/>
                          <a:pt x="191" y="110"/>
                        </a:cubicBezTo>
                        <a:cubicBezTo>
                          <a:pt x="56" y="245"/>
                          <a:pt x="-79" y="380"/>
                          <a:pt x="56" y="651"/>
                        </a:cubicBezTo>
                        <a:cubicBezTo>
                          <a:pt x="56" y="786"/>
                          <a:pt x="191" y="786"/>
                          <a:pt x="191" y="921"/>
                        </a:cubicBezTo>
                        <a:cubicBezTo>
                          <a:pt x="327" y="1057"/>
                          <a:pt x="327" y="1057"/>
                          <a:pt x="462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5" name="Freeform: Shape 6173">
                    <a:extLst>
                      <a:ext uri="{FF2B5EF4-FFF2-40B4-BE49-F238E27FC236}">
                        <a16:creationId xmlns:a16="http://schemas.microsoft.com/office/drawing/2014/main" id="{E473DEB1-297E-56F8-56FB-2A44AE436553}"/>
                      </a:ext>
                    </a:extLst>
                  </p:cNvPr>
                  <p:cNvSpPr/>
                  <p:nvPr/>
                </p:nvSpPr>
                <p:spPr>
                  <a:xfrm>
                    <a:off x="7992256" y="5137852"/>
                    <a:ext cx="1144" cy="1159"/>
                  </a:xfrm>
                  <a:custGeom>
                    <a:avLst/>
                    <a:gdLst>
                      <a:gd name="connsiteX0" fmla="*/ 36 w 1144"/>
                      <a:gd name="connsiteY0" fmla="*/ 703 h 1159"/>
                      <a:gd name="connsiteX1" fmla="*/ 307 w 1144"/>
                      <a:gd name="connsiteY1" fmla="*/ 1109 h 1159"/>
                      <a:gd name="connsiteX2" fmla="*/ 1118 w 1144"/>
                      <a:gd name="connsiteY2" fmla="*/ 703 h 1159"/>
                      <a:gd name="connsiteX3" fmla="*/ 442 w 1144"/>
                      <a:gd name="connsiteY3" fmla="*/ 26 h 1159"/>
                      <a:gd name="connsiteX4" fmla="*/ 36 w 1144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159">
                        <a:moveTo>
                          <a:pt x="36" y="703"/>
                        </a:moveTo>
                        <a:cubicBezTo>
                          <a:pt x="36" y="838"/>
                          <a:pt x="36" y="973"/>
                          <a:pt x="307" y="1109"/>
                        </a:cubicBezTo>
                        <a:cubicBezTo>
                          <a:pt x="577" y="1244"/>
                          <a:pt x="983" y="1109"/>
                          <a:pt x="1118" y="703"/>
                        </a:cubicBezTo>
                        <a:cubicBezTo>
                          <a:pt x="1253" y="297"/>
                          <a:pt x="847" y="-109"/>
                          <a:pt x="442" y="26"/>
                        </a:cubicBezTo>
                        <a:cubicBezTo>
                          <a:pt x="171" y="26"/>
                          <a:pt x="-99" y="432"/>
                          <a:pt x="36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6" name="Freeform: Shape 6174">
                    <a:extLst>
                      <a:ext uri="{FF2B5EF4-FFF2-40B4-BE49-F238E27FC236}">
                        <a16:creationId xmlns:a16="http://schemas.microsoft.com/office/drawing/2014/main" id="{AE4C3394-5179-3572-3433-F23AF2CBFFD6}"/>
                      </a:ext>
                    </a:extLst>
                  </p:cNvPr>
                  <p:cNvSpPr/>
                  <p:nvPr/>
                </p:nvSpPr>
                <p:spPr>
                  <a:xfrm>
                    <a:off x="7992281" y="5141189"/>
                    <a:ext cx="3248" cy="5888"/>
                  </a:xfrm>
                  <a:custGeom>
                    <a:avLst/>
                    <a:gdLst>
                      <a:gd name="connsiteX0" fmla="*/ 1364 w 3248"/>
                      <a:gd name="connsiteY0" fmla="*/ 2642 h 5888"/>
                      <a:gd name="connsiteX1" fmla="*/ 147 w 3248"/>
                      <a:gd name="connsiteY1" fmla="*/ 3859 h 5888"/>
                      <a:gd name="connsiteX2" fmla="*/ 552 w 3248"/>
                      <a:gd name="connsiteY2" fmla="*/ 4265 h 5888"/>
                      <a:gd name="connsiteX3" fmla="*/ 1093 w 3248"/>
                      <a:gd name="connsiteY3" fmla="*/ 4806 h 5888"/>
                      <a:gd name="connsiteX4" fmla="*/ 1093 w 3248"/>
                      <a:gd name="connsiteY4" fmla="*/ 5077 h 5888"/>
                      <a:gd name="connsiteX5" fmla="*/ 1905 w 3248"/>
                      <a:gd name="connsiteY5" fmla="*/ 5888 h 5888"/>
                      <a:gd name="connsiteX6" fmla="*/ 2987 w 3248"/>
                      <a:gd name="connsiteY6" fmla="*/ 5347 h 5888"/>
                      <a:gd name="connsiteX7" fmla="*/ 3122 w 3248"/>
                      <a:gd name="connsiteY7" fmla="*/ 3994 h 5888"/>
                      <a:gd name="connsiteX8" fmla="*/ 2446 w 3248"/>
                      <a:gd name="connsiteY8" fmla="*/ 1965 h 5888"/>
                      <a:gd name="connsiteX9" fmla="*/ 2717 w 3248"/>
                      <a:gd name="connsiteY9" fmla="*/ 748 h 5888"/>
                      <a:gd name="connsiteX10" fmla="*/ 2311 w 3248"/>
                      <a:gd name="connsiteY10" fmla="*/ 207 h 5888"/>
                      <a:gd name="connsiteX11" fmla="*/ 1364 w 3248"/>
                      <a:gd name="connsiteY11" fmla="*/ 342 h 5888"/>
                      <a:gd name="connsiteX12" fmla="*/ 1364 w 3248"/>
                      <a:gd name="connsiteY12" fmla="*/ 2642 h 58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48" h="5888">
                        <a:moveTo>
                          <a:pt x="1364" y="2642"/>
                        </a:moveTo>
                        <a:cubicBezTo>
                          <a:pt x="688" y="2642"/>
                          <a:pt x="-395" y="3047"/>
                          <a:pt x="147" y="3859"/>
                        </a:cubicBezTo>
                        <a:cubicBezTo>
                          <a:pt x="282" y="3994"/>
                          <a:pt x="417" y="4130"/>
                          <a:pt x="552" y="4265"/>
                        </a:cubicBezTo>
                        <a:cubicBezTo>
                          <a:pt x="688" y="4400"/>
                          <a:pt x="958" y="4535"/>
                          <a:pt x="1093" y="4806"/>
                        </a:cubicBezTo>
                        <a:cubicBezTo>
                          <a:pt x="1093" y="4806"/>
                          <a:pt x="1093" y="4941"/>
                          <a:pt x="1093" y="5077"/>
                        </a:cubicBezTo>
                        <a:cubicBezTo>
                          <a:pt x="1228" y="5482"/>
                          <a:pt x="1364" y="5753"/>
                          <a:pt x="1905" y="5888"/>
                        </a:cubicBezTo>
                        <a:cubicBezTo>
                          <a:pt x="2311" y="5888"/>
                          <a:pt x="2852" y="5753"/>
                          <a:pt x="2987" y="5347"/>
                        </a:cubicBezTo>
                        <a:cubicBezTo>
                          <a:pt x="3122" y="4941"/>
                          <a:pt x="2987" y="4535"/>
                          <a:pt x="3122" y="3994"/>
                        </a:cubicBezTo>
                        <a:cubicBezTo>
                          <a:pt x="3393" y="3183"/>
                          <a:pt x="3258" y="2371"/>
                          <a:pt x="2446" y="1965"/>
                        </a:cubicBezTo>
                        <a:cubicBezTo>
                          <a:pt x="2717" y="1560"/>
                          <a:pt x="2852" y="1154"/>
                          <a:pt x="2717" y="748"/>
                        </a:cubicBezTo>
                        <a:cubicBezTo>
                          <a:pt x="2717" y="477"/>
                          <a:pt x="2581" y="342"/>
                          <a:pt x="2311" y="207"/>
                        </a:cubicBezTo>
                        <a:cubicBezTo>
                          <a:pt x="2040" y="-199"/>
                          <a:pt x="1634" y="72"/>
                          <a:pt x="1364" y="342"/>
                        </a:cubicBezTo>
                        <a:cubicBezTo>
                          <a:pt x="823" y="1154"/>
                          <a:pt x="1228" y="1965"/>
                          <a:pt x="1364" y="2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7" name="Freeform: Shape 6175">
                    <a:extLst>
                      <a:ext uri="{FF2B5EF4-FFF2-40B4-BE49-F238E27FC236}">
                        <a16:creationId xmlns:a16="http://schemas.microsoft.com/office/drawing/2014/main" id="{F4C1851C-D110-B50F-EF93-A69B7F709ECD}"/>
                      </a:ext>
                    </a:extLst>
                  </p:cNvPr>
                  <p:cNvSpPr/>
                  <p:nvPr/>
                </p:nvSpPr>
                <p:spPr>
                  <a:xfrm>
                    <a:off x="7993109" y="5147643"/>
                    <a:ext cx="2307" cy="2732"/>
                  </a:xfrm>
                  <a:custGeom>
                    <a:avLst/>
                    <a:gdLst>
                      <a:gd name="connsiteX0" fmla="*/ 1754 w 2307"/>
                      <a:gd name="connsiteY0" fmla="*/ 110 h 2732"/>
                      <a:gd name="connsiteX1" fmla="*/ 131 w 2307"/>
                      <a:gd name="connsiteY1" fmla="*/ 1057 h 2732"/>
                      <a:gd name="connsiteX2" fmla="*/ 672 w 2307"/>
                      <a:gd name="connsiteY2" fmla="*/ 2680 h 2732"/>
                      <a:gd name="connsiteX3" fmla="*/ 2295 w 2307"/>
                      <a:gd name="connsiteY3" fmla="*/ 1327 h 2732"/>
                      <a:gd name="connsiteX4" fmla="*/ 2295 w 2307"/>
                      <a:gd name="connsiteY4" fmla="*/ 1327 h 2732"/>
                      <a:gd name="connsiteX5" fmla="*/ 1754 w 2307"/>
                      <a:gd name="connsiteY5" fmla="*/ 110 h 2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732">
                        <a:moveTo>
                          <a:pt x="1754" y="110"/>
                        </a:moveTo>
                        <a:cubicBezTo>
                          <a:pt x="942" y="-296"/>
                          <a:pt x="401" y="515"/>
                          <a:pt x="131" y="1057"/>
                        </a:cubicBezTo>
                        <a:cubicBezTo>
                          <a:pt x="-140" y="1598"/>
                          <a:pt x="-5" y="2409"/>
                          <a:pt x="672" y="2680"/>
                        </a:cubicBezTo>
                        <a:cubicBezTo>
                          <a:pt x="1483" y="2950"/>
                          <a:pt x="2430" y="2139"/>
                          <a:pt x="2295" y="1327"/>
                        </a:cubicBezTo>
                        <a:cubicBezTo>
                          <a:pt x="2295" y="1327"/>
                          <a:pt x="2295" y="1327"/>
                          <a:pt x="2295" y="1327"/>
                        </a:cubicBezTo>
                        <a:cubicBezTo>
                          <a:pt x="2295" y="921"/>
                          <a:pt x="2159" y="380"/>
                          <a:pt x="1754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8" name="Freeform: Shape 6176">
                    <a:extLst>
                      <a:ext uri="{FF2B5EF4-FFF2-40B4-BE49-F238E27FC236}">
                        <a16:creationId xmlns:a16="http://schemas.microsoft.com/office/drawing/2014/main" id="{D1F20182-EE4D-BE21-6B15-319744EDEBFA}"/>
                      </a:ext>
                    </a:extLst>
                  </p:cNvPr>
                  <p:cNvSpPr/>
                  <p:nvPr/>
                </p:nvSpPr>
                <p:spPr>
                  <a:xfrm>
                    <a:off x="7995133" y="5149511"/>
                    <a:ext cx="1461" cy="1649"/>
                  </a:xfrm>
                  <a:custGeom>
                    <a:avLst/>
                    <a:gdLst>
                      <a:gd name="connsiteX0" fmla="*/ 947 w 1461"/>
                      <a:gd name="connsiteY0" fmla="*/ 1623 h 1649"/>
                      <a:gd name="connsiteX1" fmla="*/ 1353 w 1461"/>
                      <a:gd name="connsiteY1" fmla="*/ 406 h 1649"/>
                      <a:gd name="connsiteX2" fmla="*/ 947 w 1461"/>
                      <a:gd name="connsiteY2" fmla="*/ 0 h 1649"/>
                      <a:gd name="connsiteX3" fmla="*/ 541 w 1461"/>
                      <a:gd name="connsiteY3" fmla="*/ 135 h 1649"/>
                      <a:gd name="connsiteX4" fmla="*/ 0 w 1461"/>
                      <a:gd name="connsiteY4" fmla="*/ 812 h 1649"/>
                      <a:gd name="connsiteX5" fmla="*/ 947 w 1461"/>
                      <a:gd name="connsiteY5" fmla="*/ 1623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649">
                        <a:moveTo>
                          <a:pt x="947" y="1623"/>
                        </a:moveTo>
                        <a:cubicBezTo>
                          <a:pt x="1353" y="1488"/>
                          <a:pt x="1623" y="812"/>
                          <a:pt x="1353" y="406"/>
                        </a:cubicBezTo>
                        <a:cubicBezTo>
                          <a:pt x="1353" y="270"/>
                          <a:pt x="1082" y="135"/>
                          <a:pt x="947" y="0"/>
                        </a:cubicBezTo>
                        <a:cubicBezTo>
                          <a:pt x="812" y="0"/>
                          <a:pt x="677" y="135"/>
                          <a:pt x="541" y="135"/>
                        </a:cubicBezTo>
                        <a:cubicBezTo>
                          <a:pt x="271" y="135"/>
                          <a:pt x="135" y="541"/>
                          <a:pt x="0" y="812"/>
                        </a:cubicBezTo>
                        <a:cubicBezTo>
                          <a:pt x="0" y="1353"/>
                          <a:pt x="406" y="1758"/>
                          <a:pt x="947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39" name="Freeform: Shape 6177">
                    <a:extLst>
                      <a:ext uri="{FF2B5EF4-FFF2-40B4-BE49-F238E27FC236}">
                        <a16:creationId xmlns:a16="http://schemas.microsoft.com/office/drawing/2014/main" id="{0ED03136-4747-F445-59D8-B448FD7DA834}"/>
                      </a:ext>
                    </a:extLst>
                  </p:cNvPr>
                  <p:cNvSpPr/>
                  <p:nvPr/>
                </p:nvSpPr>
                <p:spPr>
                  <a:xfrm>
                    <a:off x="7993153" y="5150922"/>
                    <a:ext cx="3641" cy="4016"/>
                  </a:xfrm>
                  <a:custGeom>
                    <a:avLst/>
                    <a:gdLst>
                      <a:gd name="connsiteX0" fmla="*/ 3198 w 3641"/>
                      <a:gd name="connsiteY0" fmla="*/ 1294 h 4016"/>
                      <a:gd name="connsiteX1" fmla="*/ 2927 w 3641"/>
                      <a:gd name="connsiteY1" fmla="*/ 1024 h 4016"/>
                      <a:gd name="connsiteX2" fmla="*/ 2116 w 3641"/>
                      <a:gd name="connsiteY2" fmla="*/ 888 h 4016"/>
                      <a:gd name="connsiteX3" fmla="*/ 1845 w 3641"/>
                      <a:gd name="connsiteY3" fmla="*/ 753 h 4016"/>
                      <a:gd name="connsiteX4" fmla="*/ 87 w 3641"/>
                      <a:gd name="connsiteY4" fmla="*/ 1159 h 4016"/>
                      <a:gd name="connsiteX5" fmla="*/ 357 w 3641"/>
                      <a:gd name="connsiteY5" fmla="*/ 1565 h 4016"/>
                      <a:gd name="connsiteX6" fmla="*/ 492 w 3641"/>
                      <a:gd name="connsiteY6" fmla="*/ 2106 h 4016"/>
                      <a:gd name="connsiteX7" fmla="*/ 628 w 3641"/>
                      <a:gd name="connsiteY7" fmla="*/ 2918 h 4016"/>
                      <a:gd name="connsiteX8" fmla="*/ 2251 w 3641"/>
                      <a:gd name="connsiteY8" fmla="*/ 3999 h 4016"/>
                      <a:gd name="connsiteX9" fmla="*/ 3468 w 3641"/>
                      <a:gd name="connsiteY9" fmla="*/ 1835 h 4016"/>
                      <a:gd name="connsiteX10" fmla="*/ 3333 w 3641"/>
                      <a:gd name="connsiteY10" fmla="*/ 1565 h 4016"/>
                      <a:gd name="connsiteX11" fmla="*/ 3198 w 3641"/>
                      <a:gd name="connsiteY11" fmla="*/ 1294 h 4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1" h="4016">
                        <a:moveTo>
                          <a:pt x="3198" y="1294"/>
                        </a:moveTo>
                        <a:cubicBezTo>
                          <a:pt x="3198" y="1159"/>
                          <a:pt x="3062" y="1159"/>
                          <a:pt x="2927" y="1024"/>
                        </a:cubicBezTo>
                        <a:cubicBezTo>
                          <a:pt x="2657" y="888"/>
                          <a:pt x="2386" y="888"/>
                          <a:pt x="2116" y="888"/>
                        </a:cubicBezTo>
                        <a:cubicBezTo>
                          <a:pt x="1710" y="888"/>
                          <a:pt x="1845" y="1024"/>
                          <a:pt x="1845" y="753"/>
                        </a:cubicBezTo>
                        <a:cubicBezTo>
                          <a:pt x="1710" y="-599"/>
                          <a:pt x="-454" y="77"/>
                          <a:pt x="87" y="1159"/>
                        </a:cubicBezTo>
                        <a:cubicBezTo>
                          <a:pt x="87" y="1294"/>
                          <a:pt x="222" y="1429"/>
                          <a:pt x="357" y="1565"/>
                        </a:cubicBezTo>
                        <a:cubicBezTo>
                          <a:pt x="492" y="1835"/>
                          <a:pt x="492" y="1700"/>
                          <a:pt x="492" y="2106"/>
                        </a:cubicBezTo>
                        <a:cubicBezTo>
                          <a:pt x="492" y="2376"/>
                          <a:pt x="492" y="2647"/>
                          <a:pt x="628" y="2918"/>
                        </a:cubicBezTo>
                        <a:cubicBezTo>
                          <a:pt x="898" y="3458"/>
                          <a:pt x="1574" y="4135"/>
                          <a:pt x="2251" y="3999"/>
                        </a:cubicBezTo>
                        <a:cubicBezTo>
                          <a:pt x="3198" y="3999"/>
                          <a:pt x="4009" y="2647"/>
                          <a:pt x="3468" y="1835"/>
                        </a:cubicBezTo>
                        <a:cubicBezTo>
                          <a:pt x="3468" y="1700"/>
                          <a:pt x="3468" y="1700"/>
                          <a:pt x="3333" y="1565"/>
                        </a:cubicBezTo>
                        <a:cubicBezTo>
                          <a:pt x="3333" y="1429"/>
                          <a:pt x="3333" y="1294"/>
                          <a:pt x="3198" y="12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0" name="Freeform: Shape 6178">
                    <a:extLst>
                      <a:ext uri="{FF2B5EF4-FFF2-40B4-BE49-F238E27FC236}">
                        <a16:creationId xmlns:a16="http://schemas.microsoft.com/office/drawing/2014/main" id="{3D7A05DE-F4F8-9D0E-8A2C-E770EE37999B}"/>
                      </a:ext>
                    </a:extLst>
                  </p:cNvPr>
                  <p:cNvSpPr/>
                  <p:nvPr/>
                </p:nvSpPr>
                <p:spPr>
                  <a:xfrm>
                    <a:off x="7994761" y="5154866"/>
                    <a:ext cx="1218" cy="1227"/>
                  </a:xfrm>
                  <a:custGeom>
                    <a:avLst/>
                    <a:gdLst>
                      <a:gd name="connsiteX0" fmla="*/ 102 w 1218"/>
                      <a:gd name="connsiteY0" fmla="*/ 191 h 1227"/>
                      <a:gd name="connsiteX1" fmla="*/ 102 w 1218"/>
                      <a:gd name="connsiteY1" fmla="*/ 733 h 1227"/>
                      <a:gd name="connsiteX2" fmla="*/ 102 w 1218"/>
                      <a:gd name="connsiteY2" fmla="*/ 733 h 1227"/>
                      <a:gd name="connsiteX3" fmla="*/ 372 w 1218"/>
                      <a:gd name="connsiteY3" fmla="*/ 1138 h 1227"/>
                      <a:gd name="connsiteX4" fmla="*/ 1184 w 1218"/>
                      <a:gd name="connsiteY4" fmla="*/ 1003 h 1227"/>
                      <a:gd name="connsiteX5" fmla="*/ 643 w 1218"/>
                      <a:gd name="connsiteY5" fmla="*/ 56 h 1227"/>
                      <a:gd name="connsiteX6" fmla="*/ 102 w 1218"/>
                      <a:gd name="connsiteY6" fmla="*/ 191 h 1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227">
                        <a:moveTo>
                          <a:pt x="102" y="191"/>
                        </a:moveTo>
                        <a:cubicBezTo>
                          <a:pt x="-34" y="326"/>
                          <a:pt x="-34" y="597"/>
                          <a:pt x="102" y="733"/>
                        </a:cubicBezTo>
                        <a:cubicBezTo>
                          <a:pt x="102" y="733"/>
                          <a:pt x="102" y="733"/>
                          <a:pt x="102" y="733"/>
                        </a:cubicBezTo>
                        <a:cubicBezTo>
                          <a:pt x="102" y="868"/>
                          <a:pt x="237" y="1003"/>
                          <a:pt x="372" y="1138"/>
                        </a:cubicBezTo>
                        <a:cubicBezTo>
                          <a:pt x="643" y="1273"/>
                          <a:pt x="1048" y="1273"/>
                          <a:pt x="1184" y="1003"/>
                        </a:cubicBezTo>
                        <a:cubicBezTo>
                          <a:pt x="1319" y="597"/>
                          <a:pt x="1048" y="56"/>
                          <a:pt x="643" y="56"/>
                        </a:cubicBezTo>
                        <a:cubicBezTo>
                          <a:pt x="507" y="-79"/>
                          <a:pt x="237" y="56"/>
                          <a:pt x="102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1" name="Freeform: Shape 6179">
                    <a:extLst>
                      <a:ext uri="{FF2B5EF4-FFF2-40B4-BE49-F238E27FC236}">
                        <a16:creationId xmlns:a16="http://schemas.microsoft.com/office/drawing/2014/main" id="{00964290-1B81-E40E-3BFB-A8B414B543A6}"/>
                      </a:ext>
                    </a:extLst>
                  </p:cNvPr>
                  <p:cNvSpPr/>
                  <p:nvPr/>
                </p:nvSpPr>
                <p:spPr>
                  <a:xfrm>
                    <a:off x="7988424" y="5149033"/>
                    <a:ext cx="1163" cy="1713"/>
                  </a:xfrm>
                  <a:custGeom>
                    <a:avLst/>
                    <a:gdLst>
                      <a:gd name="connsiteX0" fmla="*/ 352 w 1163"/>
                      <a:gd name="connsiteY0" fmla="*/ 1696 h 1713"/>
                      <a:gd name="connsiteX1" fmla="*/ 1163 w 1163"/>
                      <a:gd name="connsiteY1" fmla="*/ 749 h 1713"/>
                      <a:gd name="connsiteX2" fmla="*/ 487 w 1163"/>
                      <a:gd name="connsiteY2" fmla="*/ 73 h 1713"/>
                      <a:gd name="connsiteX3" fmla="*/ 81 w 1163"/>
                      <a:gd name="connsiteY3" fmla="*/ 884 h 1713"/>
                      <a:gd name="connsiteX4" fmla="*/ 352 w 1163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3" h="1713">
                        <a:moveTo>
                          <a:pt x="352" y="1696"/>
                        </a:moveTo>
                        <a:cubicBezTo>
                          <a:pt x="893" y="1831"/>
                          <a:pt x="1028" y="1155"/>
                          <a:pt x="1163" y="749"/>
                        </a:cubicBezTo>
                        <a:cubicBezTo>
                          <a:pt x="1163" y="343"/>
                          <a:pt x="1028" y="-198"/>
                          <a:pt x="487" y="73"/>
                        </a:cubicBezTo>
                        <a:cubicBezTo>
                          <a:pt x="216" y="208"/>
                          <a:pt x="81" y="479"/>
                          <a:pt x="81" y="884"/>
                        </a:cubicBezTo>
                        <a:cubicBezTo>
                          <a:pt x="-54" y="1155"/>
                          <a:pt x="-54" y="1560"/>
                          <a:pt x="352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2" name="Freeform: Shape 6180">
                    <a:extLst>
                      <a:ext uri="{FF2B5EF4-FFF2-40B4-BE49-F238E27FC236}">
                        <a16:creationId xmlns:a16="http://schemas.microsoft.com/office/drawing/2014/main" id="{7D3BF500-BF02-5BC2-41EA-D301AB8527DC}"/>
                      </a:ext>
                    </a:extLst>
                  </p:cNvPr>
                  <p:cNvSpPr/>
                  <p:nvPr/>
                </p:nvSpPr>
                <p:spPr>
                  <a:xfrm>
                    <a:off x="7988046" y="5150999"/>
                    <a:ext cx="2223" cy="2100"/>
                  </a:xfrm>
                  <a:custGeom>
                    <a:avLst/>
                    <a:gdLst>
                      <a:gd name="connsiteX0" fmla="*/ 1676 w 2223"/>
                      <a:gd name="connsiteY0" fmla="*/ 2029 h 2100"/>
                      <a:gd name="connsiteX1" fmla="*/ 1947 w 2223"/>
                      <a:gd name="connsiteY1" fmla="*/ 406 h 2100"/>
                      <a:gd name="connsiteX2" fmla="*/ 1135 w 2223"/>
                      <a:gd name="connsiteY2" fmla="*/ 0 h 2100"/>
                      <a:gd name="connsiteX3" fmla="*/ 594 w 2223"/>
                      <a:gd name="connsiteY3" fmla="*/ 135 h 2100"/>
                      <a:gd name="connsiteX4" fmla="*/ 323 w 2223"/>
                      <a:gd name="connsiteY4" fmla="*/ 271 h 2100"/>
                      <a:gd name="connsiteX5" fmla="*/ 53 w 2223"/>
                      <a:gd name="connsiteY5" fmla="*/ 1082 h 2100"/>
                      <a:gd name="connsiteX6" fmla="*/ 1676 w 2223"/>
                      <a:gd name="connsiteY6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3" h="2100">
                        <a:moveTo>
                          <a:pt x="1676" y="2029"/>
                        </a:moveTo>
                        <a:cubicBezTo>
                          <a:pt x="2353" y="1758"/>
                          <a:pt x="2353" y="947"/>
                          <a:pt x="1947" y="406"/>
                        </a:cubicBezTo>
                        <a:cubicBezTo>
                          <a:pt x="1812" y="135"/>
                          <a:pt x="1541" y="0"/>
                          <a:pt x="1135" y="0"/>
                        </a:cubicBezTo>
                        <a:cubicBezTo>
                          <a:pt x="1000" y="0"/>
                          <a:pt x="730" y="0"/>
                          <a:pt x="594" y="135"/>
                        </a:cubicBezTo>
                        <a:cubicBezTo>
                          <a:pt x="459" y="135"/>
                          <a:pt x="323" y="135"/>
                          <a:pt x="323" y="271"/>
                        </a:cubicBezTo>
                        <a:cubicBezTo>
                          <a:pt x="53" y="406"/>
                          <a:pt x="-82" y="812"/>
                          <a:pt x="53" y="1082"/>
                        </a:cubicBezTo>
                        <a:cubicBezTo>
                          <a:pt x="323" y="1758"/>
                          <a:pt x="1135" y="2300"/>
                          <a:pt x="1676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3" name="Freeform: Shape 6181">
                    <a:extLst>
                      <a:ext uri="{FF2B5EF4-FFF2-40B4-BE49-F238E27FC236}">
                        <a16:creationId xmlns:a16="http://schemas.microsoft.com/office/drawing/2014/main" id="{E7B3B464-69D9-2153-3B09-F17945E2AF18}"/>
                      </a:ext>
                    </a:extLst>
                  </p:cNvPr>
                  <p:cNvSpPr/>
                  <p:nvPr/>
                </p:nvSpPr>
                <p:spPr>
                  <a:xfrm>
                    <a:off x="7991319" y="5158709"/>
                    <a:ext cx="2514" cy="2637"/>
                  </a:xfrm>
                  <a:custGeom>
                    <a:avLst/>
                    <a:gdLst>
                      <a:gd name="connsiteX0" fmla="*/ 838 w 2514"/>
                      <a:gd name="connsiteY0" fmla="*/ 2435 h 2637"/>
                      <a:gd name="connsiteX1" fmla="*/ 2191 w 2514"/>
                      <a:gd name="connsiteY1" fmla="*/ 2435 h 2637"/>
                      <a:gd name="connsiteX2" fmla="*/ 2462 w 2514"/>
                      <a:gd name="connsiteY2" fmla="*/ 1353 h 2637"/>
                      <a:gd name="connsiteX3" fmla="*/ 1515 w 2514"/>
                      <a:gd name="connsiteY3" fmla="*/ 271 h 2637"/>
                      <a:gd name="connsiteX4" fmla="*/ 973 w 2514"/>
                      <a:gd name="connsiteY4" fmla="*/ 0 h 2637"/>
                      <a:gd name="connsiteX5" fmla="*/ 162 w 2514"/>
                      <a:gd name="connsiteY5" fmla="*/ 541 h 2637"/>
                      <a:gd name="connsiteX6" fmla="*/ 838 w 2514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4" h="2637">
                        <a:moveTo>
                          <a:pt x="838" y="2435"/>
                        </a:moveTo>
                        <a:cubicBezTo>
                          <a:pt x="1244" y="2705"/>
                          <a:pt x="1785" y="2705"/>
                          <a:pt x="2191" y="2435"/>
                        </a:cubicBezTo>
                        <a:cubicBezTo>
                          <a:pt x="2462" y="2164"/>
                          <a:pt x="2596" y="1758"/>
                          <a:pt x="2462" y="1353"/>
                        </a:cubicBezTo>
                        <a:cubicBezTo>
                          <a:pt x="2462" y="1082"/>
                          <a:pt x="1920" y="406"/>
                          <a:pt x="1515" y="271"/>
                        </a:cubicBezTo>
                        <a:cubicBezTo>
                          <a:pt x="1379" y="135"/>
                          <a:pt x="1244" y="0"/>
                          <a:pt x="973" y="0"/>
                        </a:cubicBezTo>
                        <a:cubicBezTo>
                          <a:pt x="568" y="0"/>
                          <a:pt x="297" y="135"/>
                          <a:pt x="162" y="541"/>
                        </a:cubicBezTo>
                        <a:cubicBezTo>
                          <a:pt x="-244" y="1217"/>
                          <a:pt x="162" y="2164"/>
                          <a:pt x="838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4" name="Freeform: Shape 6182">
                    <a:extLst>
                      <a:ext uri="{FF2B5EF4-FFF2-40B4-BE49-F238E27FC236}">
                        <a16:creationId xmlns:a16="http://schemas.microsoft.com/office/drawing/2014/main" id="{CC6D61A0-8889-F8BA-C805-52031623C86E}"/>
                      </a:ext>
                    </a:extLst>
                  </p:cNvPr>
                  <p:cNvSpPr/>
                  <p:nvPr/>
                </p:nvSpPr>
                <p:spPr>
                  <a:xfrm>
                    <a:off x="7993104" y="5161631"/>
                    <a:ext cx="1514" cy="1305"/>
                  </a:xfrm>
                  <a:custGeom>
                    <a:avLst/>
                    <a:gdLst>
                      <a:gd name="connsiteX0" fmla="*/ 406 w 1514"/>
                      <a:gd name="connsiteY0" fmla="*/ 189 h 1305"/>
                      <a:gd name="connsiteX1" fmla="*/ 0 w 1514"/>
                      <a:gd name="connsiteY1" fmla="*/ 730 h 1305"/>
                      <a:gd name="connsiteX2" fmla="*/ 812 w 1514"/>
                      <a:gd name="connsiteY2" fmla="*/ 1271 h 1305"/>
                      <a:gd name="connsiteX3" fmla="*/ 1488 w 1514"/>
                      <a:gd name="connsiteY3" fmla="*/ 324 h 1305"/>
                      <a:gd name="connsiteX4" fmla="*/ 406 w 1514"/>
                      <a:gd name="connsiteY4" fmla="*/ 189 h 1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4" h="1305">
                        <a:moveTo>
                          <a:pt x="406" y="189"/>
                        </a:moveTo>
                        <a:cubicBezTo>
                          <a:pt x="135" y="324"/>
                          <a:pt x="0" y="459"/>
                          <a:pt x="0" y="730"/>
                        </a:cubicBezTo>
                        <a:cubicBezTo>
                          <a:pt x="0" y="1136"/>
                          <a:pt x="406" y="1406"/>
                          <a:pt x="812" y="1271"/>
                        </a:cubicBezTo>
                        <a:cubicBezTo>
                          <a:pt x="1217" y="1136"/>
                          <a:pt x="1623" y="730"/>
                          <a:pt x="1488" y="324"/>
                        </a:cubicBezTo>
                        <a:cubicBezTo>
                          <a:pt x="1217" y="-82"/>
                          <a:pt x="677" y="-82"/>
                          <a:pt x="406" y="1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5" name="Freeform: Shape 6183">
                    <a:extLst>
                      <a:ext uri="{FF2B5EF4-FFF2-40B4-BE49-F238E27FC236}">
                        <a16:creationId xmlns:a16="http://schemas.microsoft.com/office/drawing/2014/main" id="{0EC16516-A6C9-88E2-0B6C-C5ADC22C7D1D}"/>
                      </a:ext>
                    </a:extLst>
                  </p:cNvPr>
                  <p:cNvSpPr/>
                  <p:nvPr/>
                </p:nvSpPr>
                <p:spPr>
                  <a:xfrm>
                    <a:off x="7994809" y="5166904"/>
                    <a:ext cx="2811" cy="3859"/>
                  </a:xfrm>
                  <a:custGeom>
                    <a:avLst/>
                    <a:gdLst>
                      <a:gd name="connsiteX0" fmla="*/ 2759 w 2811"/>
                      <a:gd name="connsiteY0" fmla="*/ 2626 h 3859"/>
                      <a:gd name="connsiteX1" fmla="*/ 2488 w 2811"/>
                      <a:gd name="connsiteY1" fmla="*/ 1003 h 3859"/>
                      <a:gd name="connsiteX2" fmla="*/ 1676 w 2811"/>
                      <a:gd name="connsiteY2" fmla="*/ 191 h 3859"/>
                      <a:gd name="connsiteX3" fmla="*/ 1000 w 2811"/>
                      <a:gd name="connsiteY3" fmla="*/ 56 h 3859"/>
                      <a:gd name="connsiteX4" fmla="*/ 324 w 2811"/>
                      <a:gd name="connsiteY4" fmla="*/ 868 h 3859"/>
                      <a:gd name="connsiteX5" fmla="*/ 459 w 2811"/>
                      <a:gd name="connsiteY5" fmla="*/ 1679 h 3859"/>
                      <a:gd name="connsiteX6" fmla="*/ 324 w 2811"/>
                      <a:gd name="connsiteY6" fmla="*/ 2355 h 3859"/>
                      <a:gd name="connsiteX7" fmla="*/ 189 w 2811"/>
                      <a:gd name="connsiteY7" fmla="*/ 3438 h 3859"/>
                      <a:gd name="connsiteX8" fmla="*/ 2759 w 2811"/>
                      <a:gd name="connsiteY8" fmla="*/ 2626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59">
                        <a:moveTo>
                          <a:pt x="2759" y="2626"/>
                        </a:moveTo>
                        <a:cubicBezTo>
                          <a:pt x="2894" y="2085"/>
                          <a:pt x="2759" y="1544"/>
                          <a:pt x="2488" y="1003"/>
                        </a:cubicBezTo>
                        <a:cubicBezTo>
                          <a:pt x="2353" y="732"/>
                          <a:pt x="2082" y="326"/>
                          <a:pt x="1676" y="191"/>
                        </a:cubicBezTo>
                        <a:cubicBezTo>
                          <a:pt x="1541" y="56"/>
                          <a:pt x="1271" y="-79"/>
                          <a:pt x="1000" y="56"/>
                        </a:cubicBezTo>
                        <a:cubicBezTo>
                          <a:pt x="595" y="56"/>
                          <a:pt x="324" y="462"/>
                          <a:pt x="324" y="868"/>
                        </a:cubicBezTo>
                        <a:cubicBezTo>
                          <a:pt x="324" y="1138"/>
                          <a:pt x="324" y="1408"/>
                          <a:pt x="459" y="1679"/>
                        </a:cubicBezTo>
                        <a:cubicBezTo>
                          <a:pt x="595" y="2085"/>
                          <a:pt x="595" y="1950"/>
                          <a:pt x="324" y="2355"/>
                        </a:cubicBezTo>
                        <a:cubicBezTo>
                          <a:pt x="-82" y="2626"/>
                          <a:pt x="-82" y="3032"/>
                          <a:pt x="189" y="3438"/>
                        </a:cubicBezTo>
                        <a:cubicBezTo>
                          <a:pt x="1000" y="4249"/>
                          <a:pt x="2488" y="3843"/>
                          <a:pt x="2759" y="26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6" name="Freeform: Shape 6184">
                    <a:extLst>
                      <a:ext uri="{FF2B5EF4-FFF2-40B4-BE49-F238E27FC236}">
                        <a16:creationId xmlns:a16="http://schemas.microsoft.com/office/drawing/2014/main" id="{C70808D9-48B8-4698-B272-DE7695F2978E}"/>
                      </a:ext>
                    </a:extLst>
                  </p:cNvPr>
                  <p:cNvSpPr/>
                  <p:nvPr/>
                </p:nvSpPr>
                <p:spPr>
                  <a:xfrm>
                    <a:off x="7996655" y="5170503"/>
                    <a:ext cx="1756" cy="1637"/>
                  </a:xfrm>
                  <a:custGeom>
                    <a:avLst/>
                    <a:gdLst>
                      <a:gd name="connsiteX0" fmla="*/ 1319 w 1756"/>
                      <a:gd name="connsiteY0" fmla="*/ 1326 h 1637"/>
                      <a:gd name="connsiteX1" fmla="*/ 1454 w 1756"/>
                      <a:gd name="connsiteY1" fmla="*/ 109 h 1637"/>
                      <a:gd name="connsiteX2" fmla="*/ 372 w 1756"/>
                      <a:gd name="connsiteY2" fmla="*/ 515 h 1637"/>
                      <a:gd name="connsiteX3" fmla="*/ 102 w 1756"/>
                      <a:gd name="connsiteY3" fmla="*/ 785 h 1637"/>
                      <a:gd name="connsiteX4" fmla="*/ 102 w 1756"/>
                      <a:gd name="connsiteY4" fmla="*/ 1462 h 1637"/>
                      <a:gd name="connsiteX5" fmla="*/ 1319 w 1756"/>
                      <a:gd name="connsiteY5" fmla="*/ 1326 h 1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37">
                        <a:moveTo>
                          <a:pt x="1319" y="1326"/>
                        </a:moveTo>
                        <a:cubicBezTo>
                          <a:pt x="1725" y="1056"/>
                          <a:pt x="1995" y="515"/>
                          <a:pt x="1454" y="109"/>
                        </a:cubicBezTo>
                        <a:cubicBezTo>
                          <a:pt x="1048" y="-162"/>
                          <a:pt x="507" y="109"/>
                          <a:pt x="372" y="515"/>
                        </a:cubicBezTo>
                        <a:cubicBezTo>
                          <a:pt x="237" y="515"/>
                          <a:pt x="237" y="650"/>
                          <a:pt x="102" y="785"/>
                        </a:cubicBezTo>
                        <a:cubicBezTo>
                          <a:pt x="-34" y="920"/>
                          <a:pt x="-34" y="1191"/>
                          <a:pt x="102" y="1462"/>
                        </a:cubicBezTo>
                        <a:cubicBezTo>
                          <a:pt x="372" y="1867"/>
                          <a:pt x="913" y="1462"/>
                          <a:pt x="1319" y="13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7" name="Freeform: Shape 6185">
                    <a:extLst>
                      <a:ext uri="{FF2B5EF4-FFF2-40B4-BE49-F238E27FC236}">
                        <a16:creationId xmlns:a16="http://schemas.microsoft.com/office/drawing/2014/main" id="{FF56BA8C-E8B7-25D0-9780-7A7B9BFAE0E0}"/>
                      </a:ext>
                    </a:extLst>
                  </p:cNvPr>
                  <p:cNvSpPr/>
                  <p:nvPr/>
                </p:nvSpPr>
                <p:spPr>
                  <a:xfrm>
                    <a:off x="7986693" y="5167636"/>
                    <a:ext cx="3394" cy="4579"/>
                  </a:xfrm>
                  <a:custGeom>
                    <a:avLst/>
                    <a:gdLst>
                      <a:gd name="connsiteX0" fmla="*/ 3029 w 3394"/>
                      <a:gd name="connsiteY0" fmla="*/ 3787 h 4579"/>
                      <a:gd name="connsiteX1" fmla="*/ 2623 w 3394"/>
                      <a:gd name="connsiteY1" fmla="*/ 2029 h 4579"/>
                      <a:gd name="connsiteX2" fmla="*/ 1406 w 3394"/>
                      <a:gd name="connsiteY2" fmla="*/ 0 h 4579"/>
                      <a:gd name="connsiteX3" fmla="*/ 53 w 3394"/>
                      <a:gd name="connsiteY3" fmla="*/ 1894 h 4579"/>
                      <a:gd name="connsiteX4" fmla="*/ 594 w 3394"/>
                      <a:gd name="connsiteY4" fmla="*/ 2570 h 4579"/>
                      <a:gd name="connsiteX5" fmla="*/ 459 w 3394"/>
                      <a:gd name="connsiteY5" fmla="*/ 3246 h 4579"/>
                      <a:gd name="connsiteX6" fmla="*/ 865 w 3394"/>
                      <a:gd name="connsiteY6" fmla="*/ 4328 h 4579"/>
                      <a:gd name="connsiteX7" fmla="*/ 3029 w 3394"/>
                      <a:gd name="connsiteY7" fmla="*/ 3787 h 4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94" h="4579">
                        <a:moveTo>
                          <a:pt x="3029" y="3787"/>
                        </a:moveTo>
                        <a:cubicBezTo>
                          <a:pt x="3570" y="3111"/>
                          <a:pt x="3570" y="2029"/>
                          <a:pt x="2623" y="2029"/>
                        </a:cubicBezTo>
                        <a:cubicBezTo>
                          <a:pt x="2758" y="1217"/>
                          <a:pt x="2488" y="0"/>
                          <a:pt x="1406" y="0"/>
                        </a:cubicBezTo>
                        <a:cubicBezTo>
                          <a:pt x="594" y="0"/>
                          <a:pt x="-217" y="1082"/>
                          <a:pt x="53" y="1894"/>
                        </a:cubicBezTo>
                        <a:cubicBezTo>
                          <a:pt x="188" y="2164"/>
                          <a:pt x="459" y="2300"/>
                          <a:pt x="594" y="2570"/>
                        </a:cubicBezTo>
                        <a:cubicBezTo>
                          <a:pt x="730" y="2840"/>
                          <a:pt x="594" y="2976"/>
                          <a:pt x="459" y="3246"/>
                        </a:cubicBezTo>
                        <a:cubicBezTo>
                          <a:pt x="459" y="3652"/>
                          <a:pt x="594" y="4058"/>
                          <a:pt x="865" y="4328"/>
                        </a:cubicBezTo>
                        <a:cubicBezTo>
                          <a:pt x="1541" y="4870"/>
                          <a:pt x="2623" y="4463"/>
                          <a:pt x="3029" y="3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8" name="Freeform: Shape 6186">
                    <a:extLst>
                      <a:ext uri="{FF2B5EF4-FFF2-40B4-BE49-F238E27FC236}">
                        <a16:creationId xmlns:a16="http://schemas.microsoft.com/office/drawing/2014/main" id="{745EF61C-15B5-887D-B8B9-428AD955BBE3}"/>
                      </a:ext>
                    </a:extLst>
                  </p:cNvPr>
                  <p:cNvSpPr/>
                  <p:nvPr/>
                </p:nvSpPr>
                <p:spPr>
                  <a:xfrm>
                    <a:off x="7989669" y="5171694"/>
                    <a:ext cx="2271" cy="1644"/>
                  </a:xfrm>
                  <a:custGeom>
                    <a:avLst/>
                    <a:gdLst>
                      <a:gd name="connsiteX0" fmla="*/ 2218 w 2271"/>
                      <a:gd name="connsiteY0" fmla="*/ 541 h 1644"/>
                      <a:gd name="connsiteX1" fmla="*/ 1406 w 2271"/>
                      <a:gd name="connsiteY1" fmla="*/ 0 h 1644"/>
                      <a:gd name="connsiteX2" fmla="*/ 1001 w 2271"/>
                      <a:gd name="connsiteY2" fmla="*/ 0 h 1644"/>
                      <a:gd name="connsiteX3" fmla="*/ 54 w 2271"/>
                      <a:gd name="connsiteY3" fmla="*/ 677 h 1644"/>
                      <a:gd name="connsiteX4" fmla="*/ 1136 w 2271"/>
                      <a:gd name="connsiteY4" fmla="*/ 1623 h 1644"/>
                      <a:gd name="connsiteX5" fmla="*/ 2218 w 2271"/>
                      <a:gd name="connsiteY5" fmla="*/ 541 h 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1" h="1644">
                        <a:moveTo>
                          <a:pt x="2218" y="541"/>
                        </a:moveTo>
                        <a:cubicBezTo>
                          <a:pt x="2083" y="135"/>
                          <a:pt x="1677" y="0"/>
                          <a:pt x="1406" y="0"/>
                        </a:cubicBezTo>
                        <a:cubicBezTo>
                          <a:pt x="1271" y="0"/>
                          <a:pt x="1136" y="0"/>
                          <a:pt x="1001" y="0"/>
                        </a:cubicBezTo>
                        <a:cubicBezTo>
                          <a:pt x="595" y="0"/>
                          <a:pt x="189" y="271"/>
                          <a:pt x="54" y="677"/>
                        </a:cubicBezTo>
                        <a:cubicBezTo>
                          <a:pt x="-217" y="1353"/>
                          <a:pt x="595" y="1623"/>
                          <a:pt x="1136" y="1623"/>
                        </a:cubicBezTo>
                        <a:cubicBezTo>
                          <a:pt x="1677" y="1758"/>
                          <a:pt x="2489" y="1218"/>
                          <a:pt x="221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49" name="Freeform: Shape 6187">
                    <a:extLst>
                      <a:ext uri="{FF2B5EF4-FFF2-40B4-BE49-F238E27FC236}">
                        <a16:creationId xmlns:a16="http://schemas.microsoft.com/office/drawing/2014/main" id="{430F53FE-133A-1177-F5EC-A55116456829}"/>
                      </a:ext>
                    </a:extLst>
                  </p:cNvPr>
                  <p:cNvSpPr/>
                  <p:nvPr/>
                </p:nvSpPr>
                <p:spPr>
                  <a:xfrm>
                    <a:off x="7990838" y="5172998"/>
                    <a:ext cx="3029" cy="2618"/>
                  </a:xfrm>
                  <a:custGeom>
                    <a:avLst/>
                    <a:gdLst>
                      <a:gd name="connsiteX0" fmla="*/ 1589 w 3029"/>
                      <a:gd name="connsiteY0" fmla="*/ 49 h 2618"/>
                      <a:gd name="connsiteX1" fmla="*/ 913 w 3029"/>
                      <a:gd name="connsiteY1" fmla="*/ 996 h 2618"/>
                      <a:gd name="connsiteX2" fmla="*/ 778 w 3029"/>
                      <a:gd name="connsiteY2" fmla="*/ 996 h 2618"/>
                      <a:gd name="connsiteX3" fmla="*/ 101 w 3029"/>
                      <a:gd name="connsiteY3" fmla="*/ 1537 h 2618"/>
                      <a:gd name="connsiteX4" fmla="*/ 101 w 3029"/>
                      <a:gd name="connsiteY4" fmla="*/ 1807 h 2618"/>
                      <a:gd name="connsiteX5" fmla="*/ 101 w 3029"/>
                      <a:gd name="connsiteY5" fmla="*/ 2213 h 2618"/>
                      <a:gd name="connsiteX6" fmla="*/ 642 w 3029"/>
                      <a:gd name="connsiteY6" fmla="*/ 2619 h 2618"/>
                      <a:gd name="connsiteX7" fmla="*/ 1319 w 3029"/>
                      <a:gd name="connsiteY7" fmla="*/ 2213 h 2618"/>
                      <a:gd name="connsiteX8" fmla="*/ 2942 w 3029"/>
                      <a:gd name="connsiteY8" fmla="*/ 590 h 2618"/>
                      <a:gd name="connsiteX9" fmla="*/ 1589 w 3029"/>
                      <a:gd name="connsiteY9" fmla="*/ 49 h 2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618">
                        <a:moveTo>
                          <a:pt x="1589" y="49"/>
                        </a:moveTo>
                        <a:cubicBezTo>
                          <a:pt x="1184" y="184"/>
                          <a:pt x="778" y="590"/>
                          <a:pt x="913" y="996"/>
                        </a:cubicBezTo>
                        <a:cubicBezTo>
                          <a:pt x="913" y="996"/>
                          <a:pt x="778" y="996"/>
                          <a:pt x="778" y="996"/>
                        </a:cubicBezTo>
                        <a:cubicBezTo>
                          <a:pt x="507" y="996"/>
                          <a:pt x="237" y="1131"/>
                          <a:pt x="101" y="1537"/>
                        </a:cubicBezTo>
                        <a:cubicBezTo>
                          <a:pt x="101" y="1537"/>
                          <a:pt x="101" y="1672"/>
                          <a:pt x="101" y="1807"/>
                        </a:cubicBezTo>
                        <a:cubicBezTo>
                          <a:pt x="-34" y="1943"/>
                          <a:pt x="-34" y="2078"/>
                          <a:pt x="101" y="2213"/>
                        </a:cubicBezTo>
                        <a:cubicBezTo>
                          <a:pt x="237" y="2348"/>
                          <a:pt x="372" y="2619"/>
                          <a:pt x="642" y="2619"/>
                        </a:cubicBezTo>
                        <a:cubicBezTo>
                          <a:pt x="913" y="2619"/>
                          <a:pt x="1184" y="2483"/>
                          <a:pt x="1319" y="2213"/>
                        </a:cubicBezTo>
                        <a:cubicBezTo>
                          <a:pt x="2265" y="2483"/>
                          <a:pt x="3348" y="1537"/>
                          <a:pt x="2942" y="590"/>
                        </a:cubicBezTo>
                        <a:cubicBezTo>
                          <a:pt x="2671" y="49"/>
                          <a:pt x="2130" y="-86"/>
                          <a:pt x="1589" y="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0" name="Freeform: Shape 6188">
                    <a:extLst>
                      <a:ext uri="{FF2B5EF4-FFF2-40B4-BE49-F238E27FC236}">
                        <a16:creationId xmlns:a16="http://schemas.microsoft.com/office/drawing/2014/main" id="{B3B97182-21A4-B84D-6A18-9CCBB52915E4}"/>
                      </a:ext>
                    </a:extLst>
                  </p:cNvPr>
                  <p:cNvSpPr/>
                  <p:nvPr/>
                </p:nvSpPr>
                <p:spPr>
                  <a:xfrm>
                    <a:off x="7988810" y="5174252"/>
                    <a:ext cx="1283" cy="929"/>
                  </a:xfrm>
                  <a:custGeom>
                    <a:avLst/>
                    <a:gdLst>
                      <a:gd name="connsiteX0" fmla="*/ 101 w 1283"/>
                      <a:gd name="connsiteY0" fmla="*/ 147 h 929"/>
                      <a:gd name="connsiteX1" fmla="*/ 101 w 1283"/>
                      <a:gd name="connsiteY1" fmla="*/ 689 h 929"/>
                      <a:gd name="connsiteX2" fmla="*/ 372 w 1283"/>
                      <a:gd name="connsiteY2" fmla="*/ 824 h 929"/>
                      <a:gd name="connsiteX3" fmla="*/ 1184 w 1283"/>
                      <a:gd name="connsiteY3" fmla="*/ 283 h 929"/>
                      <a:gd name="connsiteX4" fmla="*/ 101 w 1283"/>
                      <a:gd name="connsiteY4" fmla="*/ 147 h 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3" h="929">
                        <a:moveTo>
                          <a:pt x="101" y="147"/>
                        </a:moveTo>
                        <a:cubicBezTo>
                          <a:pt x="-34" y="283"/>
                          <a:pt x="-34" y="553"/>
                          <a:pt x="101" y="689"/>
                        </a:cubicBezTo>
                        <a:cubicBezTo>
                          <a:pt x="101" y="689"/>
                          <a:pt x="237" y="824"/>
                          <a:pt x="372" y="824"/>
                        </a:cubicBezTo>
                        <a:cubicBezTo>
                          <a:pt x="642" y="1094"/>
                          <a:pt x="1589" y="824"/>
                          <a:pt x="1184" y="283"/>
                        </a:cubicBezTo>
                        <a:cubicBezTo>
                          <a:pt x="913" y="12"/>
                          <a:pt x="372" y="-123"/>
                          <a:pt x="101" y="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1" name="Freeform: Shape 6189">
                    <a:extLst>
                      <a:ext uri="{FF2B5EF4-FFF2-40B4-BE49-F238E27FC236}">
                        <a16:creationId xmlns:a16="http://schemas.microsoft.com/office/drawing/2014/main" id="{020864B6-DA3A-93F7-B2E2-8AF2E9783600}"/>
                      </a:ext>
                    </a:extLst>
                  </p:cNvPr>
                  <p:cNvSpPr/>
                  <p:nvPr/>
                </p:nvSpPr>
                <p:spPr>
                  <a:xfrm>
                    <a:off x="7996790" y="5177206"/>
                    <a:ext cx="3159" cy="3974"/>
                  </a:xfrm>
                  <a:custGeom>
                    <a:avLst/>
                    <a:gdLst>
                      <a:gd name="connsiteX0" fmla="*/ 1995 w 3159"/>
                      <a:gd name="connsiteY0" fmla="*/ 710 h 3974"/>
                      <a:gd name="connsiteX1" fmla="*/ 101 w 3159"/>
                      <a:gd name="connsiteY1" fmla="*/ 710 h 3974"/>
                      <a:gd name="connsiteX2" fmla="*/ 101 w 3159"/>
                      <a:gd name="connsiteY2" fmla="*/ 1657 h 3974"/>
                      <a:gd name="connsiteX3" fmla="*/ 372 w 3159"/>
                      <a:gd name="connsiteY3" fmla="*/ 2063 h 3974"/>
                      <a:gd name="connsiteX4" fmla="*/ 372 w 3159"/>
                      <a:gd name="connsiteY4" fmla="*/ 2333 h 3974"/>
                      <a:gd name="connsiteX5" fmla="*/ 237 w 3159"/>
                      <a:gd name="connsiteY5" fmla="*/ 3280 h 3974"/>
                      <a:gd name="connsiteX6" fmla="*/ 3077 w 3159"/>
                      <a:gd name="connsiteY6" fmla="*/ 3145 h 3974"/>
                      <a:gd name="connsiteX7" fmla="*/ 1995 w 3159"/>
                      <a:gd name="connsiteY7" fmla="*/ 710 h 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9" h="3974">
                        <a:moveTo>
                          <a:pt x="1995" y="710"/>
                        </a:moveTo>
                        <a:cubicBezTo>
                          <a:pt x="1724" y="-237"/>
                          <a:pt x="507" y="-237"/>
                          <a:pt x="101" y="710"/>
                        </a:cubicBezTo>
                        <a:cubicBezTo>
                          <a:pt x="-34" y="1116"/>
                          <a:pt x="-34" y="1386"/>
                          <a:pt x="101" y="1657"/>
                        </a:cubicBezTo>
                        <a:cubicBezTo>
                          <a:pt x="101" y="1792"/>
                          <a:pt x="372" y="1928"/>
                          <a:pt x="372" y="2063"/>
                        </a:cubicBezTo>
                        <a:cubicBezTo>
                          <a:pt x="372" y="2333"/>
                          <a:pt x="507" y="2198"/>
                          <a:pt x="372" y="2333"/>
                        </a:cubicBezTo>
                        <a:cubicBezTo>
                          <a:pt x="101" y="2739"/>
                          <a:pt x="-34" y="2874"/>
                          <a:pt x="237" y="3280"/>
                        </a:cubicBezTo>
                        <a:cubicBezTo>
                          <a:pt x="913" y="4227"/>
                          <a:pt x="2401" y="4227"/>
                          <a:pt x="3077" y="3145"/>
                        </a:cubicBezTo>
                        <a:cubicBezTo>
                          <a:pt x="3348" y="2469"/>
                          <a:pt x="2942" y="981"/>
                          <a:pt x="1995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2" name="Freeform: Shape 6190">
                    <a:extLst>
                      <a:ext uri="{FF2B5EF4-FFF2-40B4-BE49-F238E27FC236}">
                        <a16:creationId xmlns:a16="http://schemas.microsoft.com/office/drawing/2014/main" id="{036E4EA5-17F5-921A-88B6-45AACA19788E}"/>
                      </a:ext>
                    </a:extLst>
                  </p:cNvPr>
                  <p:cNvSpPr/>
                  <p:nvPr/>
                </p:nvSpPr>
                <p:spPr>
                  <a:xfrm>
                    <a:off x="7997027" y="5181508"/>
                    <a:ext cx="2175" cy="1954"/>
                  </a:xfrm>
                  <a:custGeom>
                    <a:avLst/>
                    <a:gdLst>
                      <a:gd name="connsiteX0" fmla="*/ 1623 w 2175"/>
                      <a:gd name="connsiteY0" fmla="*/ 60 h 1954"/>
                      <a:gd name="connsiteX1" fmla="*/ 1082 w 2175"/>
                      <a:gd name="connsiteY1" fmla="*/ 60 h 1954"/>
                      <a:gd name="connsiteX2" fmla="*/ 812 w 2175"/>
                      <a:gd name="connsiteY2" fmla="*/ 60 h 1954"/>
                      <a:gd name="connsiteX3" fmla="*/ 270 w 2175"/>
                      <a:gd name="connsiteY3" fmla="*/ 601 h 1954"/>
                      <a:gd name="connsiteX4" fmla="*/ 0 w 2175"/>
                      <a:gd name="connsiteY4" fmla="*/ 1413 h 1954"/>
                      <a:gd name="connsiteX5" fmla="*/ 676 w 2175"/>
                      <a:gd name="connsiteY5" fmla="*/ 1954 h 1954"/>
                      <a:gd name="connsiteX6" fmla="*/ 2164 w 2175"/>
                      <a:gd name="connsiteY6" fmla="*/ 736 h 1954"/>
                      <a:gd name="connsiteX7" fmla="*/ 1623 w 2175"/>
                      <a:gd name="connsiteY7" fmla="*/ 60 h 19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5" h="1954">
                        <a:moveTo>
                          <a:pt x="1623" y="60"/>
                        </a:moveTo>
                        <a:cubicBezTo>
                          <a:pt x="1488" y="60"/>
                          <a:pt x="1217" y="-75"/>
                          <a:pt x="1082" y="60"/>
                        </a:cubicBezTo>
                        <a:cubicBezTo>
                          <a:pt x="947" y="60"/>
                          <a:pt x="947" y="60"/>
                          <a:pt x="812" y="60"/>
                        </a:cubicBezTo>
                        <a:cubicBezTo>
                          <a:pt x="541" y="196"/>
                          <a:pt x="406" y="331"/>
                          <a:pt x="270" y="601"/>
                        </a:cubicBezTo>
                        <a:cubicBezTo>
                          <a:pt x="135" y="872"/>
                          <a:pt x="0" y="1142"/>
                          <a:pt x="0" y="1413"/>
                        </a:cubicBezTo>
                        <a:cubicBezTo>
                          <a:pt x="0" y="1683"/>
                          <a:pt x="406" y="1819"/>
                          <a:pt x="676" y="1954"/>
                        </a:cubicBezTo>
                        <a:cubicBezTo>
                          <a:pt x="1217" y="1954"/>
                          <a:pt x="2300" y="1413"/>
                          <a:pt x="2164" y="736"/>
                        </a:cubicBezTo>
                        <a:cubicBezTo>
                          <a:pt x="2029" y="331"/>
                          <a:pt x="1894" y="196"/>
                          <a:pt x="1623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53" name="Freeform: Shape 6191">
                    <a:extLst>
                      <a:ext uri="{FF2B5EF4-FFF2-40B4-BE49-F238E27FC236}">
                        <a16:creationId xmlns:a16="http://schemas.microsoft.com/office/drawing/2014/main" id="{0AD369F9-0534-04F5-CDFB-4B9BDD891891}"/>
                      </a:ext>
                    </a:extLst>
                  </p:cNvPr>
                  <p:cNvSpPr/>
                  <p:nvPr/>
                </p:nvSpPr>
                <p:spPr>
                  <a:xfrm>
                    <a:off x="7991887" y="5185525"/>
                    <a:ext cx="1488" cy="1724"/>
                  </a:xfrm>
                  <a:custGeom>
                    <a:avLst/>
                    <a:gdLst>
                      <a:gd name="connsiteX0" fmla="*/ 1082 w 1488"/>
                      <a:gd name="connsiteY0" fmla="*/ 101 h 1724"/>
                      <a:gd name="connsiteX1" fmla="*/ 406 w 1488"/>
                      <a:gd name="connsiteY1" fmla="*/ 101 h 1724"/>
                      <a:gd name="connsiteX2" fmla="*/ 271 w 1488"/>
                      <a:gd name="connsiteY2" fmla="*/ 101 h 1724"/>
                      <a:gd name="connsiteX3" fmla="*/ 0 w 1488"/>
                      <a:gd name="connsiteY3" fmla="*/ 778 h 1724"/>
                      <a:gd name="connsiteX4" fmla="*/ 812 w 1488"/>
                      <a:gd name="connsiteY4" fmla="*/ 1725 h 1724"/>
                      <a:gd name="connsiteX5" fmla="*/ 1488 w 1488"/>
                      <a:gd name="connsiteY5" fmla="*/ 778 h 1724"/>
                      <a:gd name="connsiteX6" fmla="*/ 1082 w 1488"/>
                      <a:gd name="connsiteY6" fmla="*/ 101 h 1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8" h="1724">
                        <a:moveTo>
                          <a:pt x="1082" y="101"/>
                        </a:moveTo>
                        <a:cubicBezTo>
                          <a:pt x="947" y="-34"/>
                          <a:pt x="541" y="-34"/>
                          <a:pt x="406" y="101"/>
                        </a:cubicBezTo>
                        <a:cubicBezTo>
                          <a:pt x="406" y="101"/>
                          <a:pt x="271" y="101"/>
                          <a:pt x="271" y="101"/>
                        </a:cubicBezTo>
                        <a:cubicBezTo>
                          <a:pt x="135" y="237"/>
                          <a:pt x="0" y="507"/>
                          <a:pt x="0" y="778"/>
                        </a:cubicBezTo>
                        <a:cubicBezTo>
                          <a:pt x="0" y="1184"/>
                          <a:pt x="406" y="1725"/>
                          <a:pt x="812" y="1725"/>
                        </a:cubicBezTo>
                        <a:cubicBezTo>
                          <a:pt x="1217" y="1589"/>
                          <a:pt x="1488" y="1184"/>
                          <a:pt x="1488" y="778"/>
                        </a:cubicBezTo>
                        <a:cubicBezTo>
                          <a:pt x="1488" y="372"/>
                          <a:pt x="1353" y="237"/>
                          <a:pt x="1082" y="1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322" name="Freeform: Shape 6160">
                  <a:extLst>
                    <a:ext uri="{FF2B5EF4-FFF2-40B4-BE49-F238E27FC236}">
                      <a16:creationId xmlns:a16="http://schemas.microsoft.com/office/drawing/2014/main" id="{FD9E2769-4781-3366-BB63-CAFBAC3718EA}"/>
                    </a:ext>
                  </a:extLst>
                </p:cNvPr>
                <p:cNvSpPr/>
                <p:nvPr/>
              </p:nvSpPr>
              <p:spPr>
                <a:xfrm>
                  <a:off x="7976395" y="5120701"/>
                  <a:ext cx="25907" cy="77155"/>
                </a:xfrm>
                <a:custGeom>
                  <a:avLst/>
                  <a:gdLst>
                    <a:gd name="connsiteX0" fmla="*/ 24149 w 25907"/>
                    <a:gd name="connsiteY0" fmla="*/ 72365 h 77155"/>
                    <a:gd name="connsiteX1" fmla="*/ 24284 w 25907"/>
                    <a:gd name="connsiteY1" fmla="*/ 71688 h 77155"/>
                    <a:gd name="connsiteX2" fmla="*/ 24960 w 25907"/>
                    <a:gd name="connsiteY2" fmla="*/ 71012 h 77155"/>
                    <a:gd name="connsiteX3" fmla="*/ 24960 w 25907"/>
                    <a:gd name="connsiteY3" fmla="*/ 69525 h 77155"/>
                    <a:gd name="connsiteX4" fmla="*/ 25907 w 25907"/>
                    <a:gd name="connsiteY4" fmla="*/ 67766 h 77155"/>
                    <a:gd name="connsiteX5" fmla="*/ 25907 w 25907"/>
                    <a:gd name="connsiteY5" fmla="*/ 67766 h 77155"/>
                    <a:gd name="connsiteX6" fmla="*/ 25095 w 25907"/>
                    <a:gd name="connsiteY6" fmla="*/ 68442 h 77155"/>
                    <a:gd name="connsiteX7" fmla="*/ 23608 w 25907"/>
                    <a:gd name="connsiteY7" fmla="*/ 68172 h 77155"/>
                    <a:gd name="connsiteX8" fmla="*/ 22796 w 25907"/>
                    <a:gd name="connsiteY8" fmla="*/ 69525 h 77155"/>
                    <a:gd name="connsiteX9" fmla="*/ 22931 w 25907"/>
                    <a:gd name="connsiteY9" fmla="*/ 71688 h 77155"/>
                    <a:gd name="connsiteX10" fmla="*/ 21308 w 25907"/>
                    <a:gd name="connsiteY10" fmla="*/ 71959 h 77155"/>
                    <a:gd name="connsiteX11" fmla="*/ 20226 w 25907"/>
                    <a:gd name="connsiteY11" fmla="*/ 72500 h 77155"/>
                    <a:gd name="connsiteX12" fmla="*/ 19415 w 25907"/>
                    <a:gd name="connsiteY12" fmla="*/ 71553 h 77155"/>
                    <a:gd name="connsiteX13" fmla="*/ 17656 w 25907"/>
                    <a:gd name="connsiteY13" fmla="*/ 72230 h 77155"/>
                    <a:gd name="connsiteX14" fmla="*/ 17791 w 25907"/>
                    <a:gd name="connsiteY14" fmla="*/ 73177 h 77155"/>
                    <a:gd name="connsiteX15" fmla="*/ 17386 w 25907"/>
                    <a:gd name="connsiteY15" fmla="*/ 73988 h 77155"/>
                    <a:gd name="connsiteX16" fmla="*/ 16439 w 25907"/>
                    <a:gd name="connsiteY16" fmla="*/ 74123 h 77155"/>
                    <a:gd name="connsiteX17" fmla="*/ 16303 w 25907"/>
                    <a:gd name="connsiteY17" fmla="*/ 74123 h 77155"/>
                    <a:gd name="connsiteX18" fmla="*/ 16303 w 25907"/>
                    <a:gd name="connsiteY18" fmla="*/ 74258 h 77155"/>
                    <a:gd name="connsiteX19" fmla="*/ 15356 w 25907"/>
                    <a:gd name="connsiteY19" fmla="*/ 75205 h 77155"/>
                    <a:gd name="connsiteX20" fmla="*/ 13598 w 25907"/>
                    <a:gd name="connsiteY20" fmla="*/ 75205 h 77155"/>
                    <a:gd name="connsiteX21" fmla="*/ 13057 w 25907"/>
                    <a:gd name="connsiteY21" fmla="*/ 74258 h 77155"/>
                    <a:gd name="connsiteX22" fmla="*/ 11840 w 25907"/>
                    <a:gd name="connsiteY22" fmla="*/ 73312 h 77155"/>
                    <a:gd name="connsiteX23" fmla="*/ 11840 w 25907"/>
                    <a:gd name="connsiteY23" fmla="*/ 71824 h 77155"/>
                    <a:gd name="connsiteX24" fmla="*/ 10352 w 25907"/>
                    <a:gd name="connsiteY24" fmla="*/ 71824 h 77155"/>
                    <a:gd name="connsiteX25" fmla="*/ 9405 w 25907"/>
                    <a:gd name="connsiteY25" fmla="*/ 70742 h 77155"/>
                    <a:gd name="connsiteX26" fmla="*/ 9405 w 25907"/>
                    <a:gd name="connsiteY26" fmla="*/ 72230 h 77155"/>
                    <a:gd name="connsiteX27" fmla="*/ 10623 w 25907"/>
                    <a:gd name="connsiteY27" fmla="*/ 73041 h 77155"/>
                    <a:gd name="connsiteX28" fmla="*/ 9540 w 25907"/>
                    <a:gd name="connsiteY28" fmla="*/ 73177 h 77155"/>
                    <a:gd name="connsiteX29" fmla="*/ 8864 w 25907"/>
                    <a:gd name="connsiteY29" fmla="*/ 72771 h 77155"/>
                    <a:gd name="connsiteX30" fmla="*/ 8188 w 25907"/>
                    <a:gd name="connsiteY30" fmla="*/ 72095 h 77155"/>
                    <a:gd name="connsiteX31" fmla="*/ 7782 w 25907"/>
                    <a:gd name="connsiteY31" fmla="*/ 69930 h 77155"/>
                    <a:gd name="connsiteX32" fmla="*/ 8188 w 25907"/>
                    <a:gd name="connsiteY32" fmla="*/ 69119 h 77155"/>
                    <a:gd name="connsiteX33" fmla="*/ 6430 w 25907"/>
                    <a:gd name="connsiteY33" fmla="*/ 69119 h 77155"/>
                    <a:gd name="connsiteX34" fmla="*/ 5618 w 25907"/>
                    <a:gd name="connsiteY34" fmla="*/ 67360 h 77155"/>
                    <a:gd name="connsiteX35" fmla="*/ 4671 w 25907"/>
                    <a:gd name="connsiteY35" fmla="*/ 66413 h 77155"/>
                    <a:gd name="connsiteX36" fmla="*/ 3454 w 25907"/>
                    <a:gd name="connsiteY36" fmla="*/ 64925 h 77155"/>
                    <a:gd name="connsiteX37" fmla="*/ 4265 w 25907"/>
                    <a:gd name="connsiteY37" fmla="*/ 63167 h 77155"/>
                    <a:gd name="connsiteX38" fmla="*/ 3589 w 25907"/>
                    <a:gd name="connsiteY38" fmla="*/ 62220 h 77155"/>
                    <a:gd name="connsiteX39" fmla="*/ 2777 w 25907"/>
                    <a:gd name="connsiteY39" fmla="*/ 61815 h 77155"/>
                    <a:gd name="connsiteX40" fmla="*/ 3183 w 25907"/>
                    <a:gd name="connsiteY40" fmla="*/ 61003 h 77155"/>
                    <a:gd name="connsiteX41" fmla="*/ 3318 w 25907"/>
                    <a:gd name="connsiteY41" fmla="*/ 60868 h 77155"/>
                    <a:gd name="connsiteX42" fmla="*/ 3318 w 25907"/>
                    <a:gd name="connsiteY42" fmla="*/ 60732 h 77155"/>
                    <a:gd name="connsiteX43" fmla="*/ 2913 w 25907"/>
                    <a:gd name="connsiteY43" fmla="*/ 59650 h 77155"/>
                    <a:gd name="connsiteX44" fmla="*/ 3318 w 25907"/>
                    <a:gd name="connsiteY44" fmla="*/ 59109 h 77155"/>
                    <a:gd name="connsiteX45" fmla="*/ 4265 w 25907"/>
                    <a:gd name="connsiteY45" fmla="*/ 58568 h 77155"/>
                    <a:gd name="connsiteX46" fmla="*/ 3860 w 25907"/>
                    <a:gd name="connsiteY46" fmla="*/ 57622 h 77155"/>
                    <a:gd name="connsiteX47" fmla="*/ 4265 w 25907"/>
                    <a:gd name="connsiteY47" fmla="*/ 56810 h 77155"/>
                    <a:gd name="connsiteX48" fmla="*/ 2777 w 25907"/>
                    <a:gd name="connsiteY48" fmla="*/ 55187 h 77155"/>
                    <a:gd name="connsiteX49" fmla="*/ 3048 w 25907"/>
                    <a:gd name="connsiteY49" fmla="*/ 54510 h 77155"/>
                    <a:gd name="connsiteX50" fmla="*/ 2371 w 25907"/>
                    <a:gd name="connsiteY50" fmla="*/ 53293 h 77155"/>
                    <a:gd name="connsiteX51" fmla="*/ 3318 w 25907"/>
                    <a:gd name="connsiteY51" fmla="*/ 52076 h 77155"/>
                    <a:gd name="connsiteX52" fmla="*/ 3048 w 25907"/>
                    <a:gd name="connsiteY52" fmla="*/ 50047 h 77155"/>
                    <a:gd name="connsiteX53" fmla="*/ 3589 w 25907"/>
                    <a:gd name="connsiteY53" fmla="*/ 49641 h 77155"/>
                    <a:gd name="connsiteX54" fmla="*/ 4806 w 25907"/>
                    <a:gd name="connsiteY54" fmla="*/ 49370 h 77155"/>
                    <a:gd name="connsiteX55" fmla="*/ 5212 w 25907"/>
                    <a:gd name="connsiteY55" fmla="*/ 47612 h 77155"/>
                    <a:gd name="connsiteX56" fmla="*/ 4130 w 25907"/>
                    <a:gd name="connsiteY56" fmla="*/ 46530 h 77155"/>
                    <a:gd name="connsiteX57" fmla="*/ 4671 w 25907"/>
                    <a:gd name="connsiteY57" fmla="*/ 45177 h 77155"/>
                    <a:gd name="connsiteX58" fmla="*/ 4400 w 25907"/>
                    <a:gd name="connsiteY58" fmla="*/ 44095 h 77155"/>
                    <a:gd name="connsiteX59" fmla="*/ 5077 w 25907"/>
                    <a:gd name="connsiteY59" fmla="*/ 43148 h 77155"/>
                    <a:gd name="connsiteX60" fmla="*/ 4671 w 25907"/>
                    <a:gd name="connsiteY60" fmla="*/ 42337 h 77155"/>
                    <a:gd name="connsiteX61" fmla="*/ 5618 w 25907"/>
                    <a:gd name="connsiteY61" fmla="*/ 40578 h 77155"/>
                    <a:gd name="connsiteX62" fmla="*/ 6835 w 25907"/>
                    <a:gd name="connsiteY62" fmla="*/ 40173 h 77155"/>
                    <a:gd name="connsiteX63" fmla="*/ 6970 w 25907"/>
                    <a:gd name="connsiteY63" fmla="*/ 38550 h 77155"/>
                    <a:gd name="connsiteX64" fmla="*/ 5888 w 25907"/>
                    <a:gd name="connsiteY64" fmla="*/ 37467 h 77155"/>
                    <a:gd name="connsiteX65" fmla="*/ 6024 w 25907"/>
                    <a:gd name="connsiteY65" fmla="*/ 35980 h 77155"/>
                    <a:gd name="connsiteX66" fmla="*/ 5077 w 25907"/>
                    <a:gd name="connsiteY66" fmla="*/ 35303 h 77155"/>
                    <a:gd name="connsiteX67" fmla="*/ 5212 w 25907"/>
                    <a:gd name="connsiteY67" fmla="*/ 34221 h 77155"/>
                    <a:gd name="connsiteX68" fmla="*/ 5753 w 25907"/>
                    <a:gd name="connsiteY68" fmla="*/ 33545 h 77155"/>
                    <a:gd name="connsiteX69" fmla="*/ 5753 w 25907"/>
                    <a:gd name="connsiteY69" fmla="*/ 32328 h 77155"/>
                    <a:gd name="connsiteX70" fmla="*/ 6700 w 25907"/>
                    <a:gd name="connsiteY70" fmla="*/ 31651 h 77155"/>
                    <a:gd name="connsiteX71" fmla="*/ 7376 w 25907"/>
                    <a:gd name="connsiteY71" fmla="*/ 31381 h 77155"/>
                    <a:gd name="connsiteX72" fmla="*/ 7376 w 25907"/>
                    <a:gd name="connsiteY72" fmla="*/ 30434 h 77155"/>
                    <a:gd name="connsiteX73" fmla="*/ 7917 w 25907"/>
                    <a:gd name="connsiteY73" fmla="*/ 29758 h 77155"/>
                    <a:gd name="connsiteX74" fmla="*/ 7106 w 25907"/>
                    <a:gd name="connsiteY74" fmla="*/ 28270 h 77155"/>
                    <a:gd name="connsiteX75" fmla="*/ 8053 w 25907"/>
                    <a:gd name="connsiteY75" fmla="*/ 26917 h 77155"/>
                    <a:gd name="connsiteX76" fmla="*/ 7647 w 25907"/>
                    <a:gd name="connsiteY76" fmla="*/ 26241 h 77155"/>
                    <a:gd name="connsiteX77" fmla="*/ 7917 w 25907"/>
                    <a:gd name="connsiteY77" fmla="*/ 25565 h 77155"/>
                    <a:gd name="connsiteX78" fmla="*/ 7241 w 25907"/>
                    <a:gd name="connsiteY78" fmla="*/ 24077 h 77155"/>
                    <a:gd name="connsiteX79" fmla="*/ 8323 w 25907"/>
                    <a:gd name="connsiteY79" fmla="*/ 22995 h 77155"/>
                    <a:gd name="connsiteX80" fmla="*/ 8323 w 25907"/>
                    <a:gd name="connsiteY80" fmla="*/ 20830 h 77155"/>
                    <a:gd name="connsiteX81" fmla="*/ 7647 w 25907"/>
                    <a:gd name="connsiteY81" fmla="*/ 19207 h 77155"/>
                    <a:gd name="connsiteX82" fmla="*/ 8458 w 25907"/>
                    <a:gd name="connsiteY82" fmla="*/ 17855 h 77155"/>
                    <a:gd name="connsiteX83" fmla="*/ 8188 w 25907"/>
                    <a:gd name="connsiteY83" fmla="*/ 16908 h 77155"/>
                    <a:gd name="connsiteX84" fmla="*/ 8323 w 25907"/>
                    <a:gd name="connsiteY84" fmla="*/ 16502 h 77155"/>
                    <a:gd name="connsiteX85" fmla="*/ 8323 w 25907"/>
                    <a:gd name="connsiteY85" fmla="*/ 16096 h 77155"/>
                    <a:gd name="connsiteX86" fmla="*/ 8864 w 25907"/>
                    <a:gd name="connsiteY86" fmla="*/ 14473 h 77155"/>
                    <a:gd name="connsiteX87" fmla="*/ 8729 w 25907"/>
                    <a:gd name="connsiteY87" fmla="*/ 13391 h 77155"/>
                    <a:gd name="connsiteX88" fmla="*/ 9135 w 25907"/>
                    <a:gd name="connsiteY88" fmla="*/ 12309 h 77155"/>
                    <a:gd name="connsiteX89" fmla="*/ 9000 w 25907"/>
                    <a:gd name="connsiteY89" fmla="*/ 11092 h 77155"/>
                    <a:gd name="connsiteX90" fmla="*/ 9000 w 25907"/>
                    <a:gd name="connsiteY90" fmla="*/ 9874 h 77155"/>
                    <a:gd name="connsiteX91" fmla="*/ 10081 w 25907"/>
                    <a:gd name="connsiteY91" fmla="*/ 9198 h 77155"/>
                    <a:gd name="connsiteX92" fmla="*/ 10217 w 25907"/>
                    <a:gd name="connsiteY92" fmla="*/ 8386 h 77155"/>
                    <a:gd name="connsiteX93" fmla="*/ 10758 w 25907"/>
                    <a:gd name="connsiteY93" fmla="*/ 7980 h 77155"/>
                    <a:gd name="connsiteX94" fmla="*/ 10623 w 25907"/>
                    <a:gd name="connsiteY94" fmla="*/ 6763 h 77155"/>
                    <a:gd name="connsiteX95" fmla="*/ 11028 w 25907"/>
                    <a:gd name="connsiteY95" fmla="*/ 6087 h 77155"/>
                    <a:gd name="connsiteX96" fmla="*/ 10487 w 25907"/>
                    <a:gd name="connsiteY96" fmla="*/ 4870 h 77155"/>
                    <a:gd name="connsiteX97" fmla="*/ 11299 w 25907"/>
                    <a:gd name="connsiteY97" fmla="*/ 3787 h 77155"/>
                    <a:gd name="connsiteX98" fmla="*/ 11299 w 25907"/>
                    <a:gd name="connsiteY98" fmla="*/ 2300 h 77155"/>
                    <a:gd name="connsiteX99" fmla="*/ 10487 w 25907"/>
                    <a:gd name="connsiteY99" fmla="*/ 541 h 77155"/>
                    <a:gd name="connsiteX100" fmla="*/ 10487 w 25907"/>
                    <a:gd name="connsiteY100" fmla="*/ 0 h 77155"/>
                    <a:gd name="connsiteX101" fmla="*/ 10352 w 25907"/>
                    <a:gd name="connsiteY101" fmla="*/ 270 h 77155"/>
                    <a:gd name="connsiteX102" fmla="*/ 10217 w 25907"/>
                    <a:gd name="connsiteY102" fmla="*/ 2570 h 77155"/>
                    <a:gd name="connsiteX103" fmla="*/ 9405 w 25907"/>
                    <a:gd name="connsiteY103" fmla="*/ 4464 h 77155"/>
                    <a:gd name="connsiteX104" fmla="*/ 9270 w 25907"/>
                    <a:gd name="connsiteY104" fmla="*/ 6493 h 77155"/>
                    <a:gd name="connsiteX105" fmla="*/ 9270 w 25907"/>
                    <a:gd name="connsiteY105" fmla="*/ 7575 h 77155"/>
                    <a:gd name="connsiteX106" fmla="*/ 8729 w 25907"/>
                    <a:gd name="connsiteY106" fmla="*/ 8927 h 77155"/>
                    <a:gd name="connsiteX107" fmla="*/ 8593 w 25907"/>
                    <a:gd name="connsiteY107" fmla="*/ 9874 h 77155"/>
                    <a:gd name="connsiteX108" fmla="*/ 8458 w 25907"/>
                    <a:gd name="connsiteY108" fmla="*/ 11497 h 77155"/>
                    <a:gd name="connsiteX109" fmla="*/ 8188 w 25907"/>
                    <a:gd name="connsiteY109" fmla="*/ 12444 h 77155"/>
                    <a:gd name="connsiteX110" fmla="*/ 8188 w 25907"/>
                    <a:gd name="connsiteY110" fmla="*/ 13932 h 77155"/>
                    <a:gd name="connsiteX111" fmla="*/ 7511 w 25907"/>
                    <a:gd name="connsiteY111" fmla="*/ 14879 h 77155"/>
                    <a:gd name="connsiteX112" fmla="*/ 7106 w 25907"/>
                    <a:gd name="connsiteY112" fmla="*/ 15961 h 77155"/>
                    <a:gd name="connsiteX113" fmla="*/ 7106 w 25907"/>
                    <a:gd name="connsiteY113" fmla="*/ 19478 h 77155"/>
                    <a:gd name="connsiteX114" fmla="*/ 7106 w 25907"/>
                    <a:gd name="connsiteY114" fmla="*/ 20425 h 77155"/>
                    <a:gd name="connsiteX115" fmla="*/ 6700 w 25907"/>
                    <a:gd name="connsiteY115" fmla="*/ 21642 h 77155"/>
                    <a:gd name="connsiteX116" fmla="*/ 6700 w 25907"/>
                    <a:gd name="connsiteY116" fmla="*/ 24618 h 77155"/>
                    <a:gd name="connsiteX117" fmla="*/ 6430 w 25907"/>
                    <a:gd name="connsiteY117" fmla="*/ 27458 h 77155"/>
                    <a:gd name="connsiteX118" fmla="*/ 6159 w 25907"/>
                    <a:gd name="connsiteY118" fmla="*/ 28675 h 77155"/>
                    <a:gd name="connsiteX119" fmla="*/ 5618 w 25907"/>
                    <a:gd name="connsiteY119" fmla="*/ 29487 h 77155"/>
                    <a:gd name="connsiteX120" fmla="*/ 5347 w 25907"/>
                    <a:gd name="connsiteY120" fmla="*/ 31651 h 77155"/>
                    <a:gd name="connsiteX121" fmla="*/ 4265 w 25907"/>
                    <a:gd name="connsiteY121" fmla="*/ 33951 h 77155"/>
                    <a:gd name="connsiteX122" fmla="*/ 4400 w 25907"/>
                    <a:gd name="connsiteY122" fmla="*/ 37873 h 77155"/>
                    <a:gd name="connsiteX123" fmla="*/ 4265 w 25907"/>
                    <a:gd name="connsiteY123" fmla="*/ 38550 h 77155"/>
                    <a:gd name="connsiteX124" fmla="*/ 3724 w 25907"/>
                    <a:gd name="connsiteY124" fmla="*/ 39767 h 77155"/>
                    <a:gd name="connsiteX125" fmla="*/ 3589 w 25907"/>
                    <a:gd name="connsiteY125" fmla="*/ 41120 h 77155"/>
                    <a:gd name="connsiteX126" fmla="*/ 3589 w 25907"/>
                    <a:gd name="connsiteY126" fmla="*/ 43284 h 77155"/>
                    <a:gd name="connsiteX127" fmla="*/ 3048 w 25907"/>
                    <a:gd name="connsiteY127" fmla="*/ 44772 h 77155"/>
                    <a:gd name="connsiteX128" fmla="*/ 2777 w 25907"/>
                    <a:gd name="connsiteY128" fmla="*/ 46665 h 77155"/>
                    <a:gd name="connsiteX129" fmla="*/ 1966 w 25907"/>
                    <a:gd name="connsiteY129" fmla="*/ 48018 h 77155"/>
                    <a:gd name="connsiteX130" fmla="*/ 1830 w 25907"/>
                    <a:gd name="connsiteY130" fmla="*/ 50317 h 77155"/>
                    <a:gd name="connsiteX131" fmla="*/ 1560 w 25907"/>
                    <a:gd name="connsiteY131" fmla="*/ 51805 h 77155"/>
                    <a:gd name="connsiteX132" fmla="*/ 1154 w 25907"/>
                    <a:gd name="connsiteY132" fmla="*/ 53563 h 77155"/>
                    <a:gd name="connsiteX133" fmla="*/ 1560 w 25907"/>
                    <a:gd name="connsiteY133" fmla="*/ 55322 h 77155"/>
                    <a:gd name="connsiteX134" fmla="*/ 1154 w 25907"/>
                    <a:gd name="connsiteY134" fmla="*/ 57216 h 77155"/>
                    <a:gd name="connsiteX135" fmla="*/ 1154 w 25907"/>
                    <a:gd name="connsiteY135" fmla="*/ 58027 h 77155"/>
                    <a:gd name="connsiteX136" fmla="*/ 748 w 25907"/>
                    <a:gd name="connsiteY136" fmla="*/ 59109 h 77155"/>
                    <a:gd name="connsiteX137" fmla="*/ 343 w 25907"/>
                    <a:gd name="connsiteY137" fmla="*/ 60327 h 77155"/>
                    <a:gd name="connsiteX138" fmla="*/ 1019 w 25907"/>
                    <a:gd name="connsiteY138" fmla="*/ 63032 h 77155"/>
                    <a:gd name="connsiteX139" fmla="*/ 478 w 25907"/>
                    <a:gd name="connsiteY139" fmla="*/ 65061 h 77155"/>
                    <a:gd name="connsiteX140" fmla="*/ 478 w 25907"/>
                    <a:gd name="connsiteY140" fmla="*/ 66278 h 77155"/>
                    <a:gd name="connsiteX141" fmla="*/ 343 w 25907"/>
                    <a:gd name="connsiteY141" fmla="*/ 67495 h 77155"/>
                    <a:gd name="connsiteX142" fmla="*/ 207 w 25907"/>
                    <a:gd name="connsiteY142" fmla="*/ 67901 h 77155"/>
                    <a:gd name="connsiteX143" fmla="*/ 1560 w 25907"/>
                    <a:gd name="connsiteY143" fmla="*/ 71418 h 77155"/>
                    <a:gd name="connsiteX144" fmla="*/ 1966 w 25907"/>
                    <a:gd name="connsiteY144" fmla="*/ 72230 h 77155"/>
                    <a:gd name="connsiteX145" fmla="*/ 2777 w 25907"/>
                    <a:gd name="connsiteY145" fmla="*/ 73041 h 77155"/>
                    <a:gd name="connsiteX146" fmla="*/ 3860 w 25907"/>
                    <a:gd name="connsiteY146" fmla="*/ 73447 h 77155"/>
                    <a:gd name="connsiteX147" fmla="*/ 4941 w 25907"/>
                    <a:gd name="connsiteY147" fmla="*/ 74394 h 77155"/>
                    <a:gd name="connsiteX148" fmla="*/ 7106 w 25907"/>
                    <a:gd name="connsiteY148" fmla="*/ 75476 h 77155"/>
                    <a:gd name="connsiteX149" fmla="*/ 8864 w 25907"/>
                    <a:gd name="connsiteY149" fmla="*/ 75611 h 77155"/>
                    <a:gd name="connsiteX150" fmla="*/ 11163 w 25907"/>
                    <a:gd name="connsiteY150" fmla="*/ 76423 h 77155"/>
                    <a:gd name="connsiteX151" fmla="*/ 13057 w 25907"/>
                    <a:gd name="connsiteY151" fmla="*/ 77099 h 77155"/>
                    <a:gd name="connsiteX152" fmla="*/ 14816 w 25907"/>
                    <a:gd name="connsiteY152" fmla="*/ 76964 h 77155"/>
                    <a:gd name="connsiteX153" fmla="*/ 15086 w 25907"/>
                    <a:gd name="connsiteY153" fmla="*/ 76828 h 77155"/>
                    <a:gd name="connsiteX154" fmla="*/ 15763 w 25907"/>
                    <a:gd name="connsiteY154" fmla="*/ 76964 h 77155"/>
                    <a:gd name="connsiteX155" fmla="*/ 17250 w 25907"/>
                    <a:gd name="connsiteY155" fmla="*/ 76423 h 77155"/>
                    <a:gd name="connsiteX156" fmla="*/ 18468 w 25907"/>
                    <a:gd name="connsiteY156" fmla="*/ 75476 h 77155"/>
                    <a:gd name="connsiteX157" fmla="*/ 21038 w 25907"/>
                    <a:gd name="connsiteY157" fmla="*/ 74935 h 77155"/>
                    <a:gd name="connsiteX158" fmla="*/ 21714 w 25907"/>
                    <a:gd name="connsiteY158" fmla="*/ 74394 h 77155"/>
                    <a:gd name="connsiteX159" fmla="*/ 21985 w 25907"/>
                    <a:gd name="connsiteY159" fmla="*/ 73988 h 77155"/>
                    <a:gd name="connsiteX160" fmla="*/ 23472 w 25907"/>
                    <a:gd name="connsiteY160" fmla="*/ 73312 h 77155"/>
                    <a:gd name="connsiteX161" fmla="*/ 24149 w 25907"/>
                    <a:gd name="connsiteY161" fmla="*/ 72365 h 77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5907" h="77155">
                      <a:moveTo>
                        <a:pt x="24149" y="72365"/>
                      </a:moveTo>
                      <a:cubicBezTo>
                        <a:pt x="24284" y="72230"/>
                        <a:pt x="24284" y="71959"/>
                        <a:pt x="24284" y="71688"/>
                      </a:cubicBezTo>
                      <a:cubicBezTo>
                        <a:pt x="24419" y="71418"/>
                        <a:pt x="24690" y="71283"/>
                        <a:pt x="24960" y="71012"/>
                      </a:cubicBezTo>
                      <a:cubicBezTo>
                        <a:pt x="25501" y="70471"/>
                        <a:pt x="25231" y="70065"/>
                        <a:pt x="24960" y="69525"/>
                      </a:cubicBezTo>
                      <a:cubicBezTo>
                        <a:pt x="25501" y="69119"/>
                        <a:pt x="25772" y="68442"/>
                        <a:pt x="25907" y="67766"/>
                      </a:cubicBezTo>
                      <a:lnTo>
                        <a:pt x="25907" y="67766"/>
                      </a:lnTo>
                      <a:cubicBezTo>
                        <a:pt x="25772" y="68037"/>
                        <a:pt x="25501" y="68307"/>
                        <a:pt x="25095" y="68442"/>
                      </a:cubicBezTo>
                      <a:cubicBezTo>
                        <a:pt x="24555" y="68713"/>
                        <a:pt x="23878" y="68713"/>
                        <a:pt x="23608" y="68172"/>
                      </a:cubicBezTo>
                      <a:cubicBezTo>
                        <a:pt x="23608" y="68713"/>
                        <a:pt x="23337" y="69254"/>
                        <a:pt x="22796" y="69525"/>
                      </a:cubicBezTo>
                      <a:cubicBezTo>
                        <a:pt x="23608" y="69930"/>
                        <a:pt x="23472" y="71148"/>
                        <a:pt x="22931" y="71688"/>
                      </a:cubicBezTo>
                      <a:cubicBezTo>
                        <a:pt x="22526" y="72095"/>
                        <a:pt x="21849" y="72230"/>
                        <a:pt x="21308" y="71959"/>
                      </a:cubicBezTo>
                      <a:cubicBezTo>
                        <a:pt x="21038" y="72365"/>
                        <a:pt x="20632" y="72500"/>
                        <a:pt x="20226" y="72500"/>
                      </a:cubicBezTo>
                      <a:cubicBezTo>
                        <a:pt x="19820" y="72365"/>
                        <a:pt x="19415" y="71959"/>
                        <a:pt x="19415" y="71553"/>
                      </a:cubicBezTo>
                      <a:cubicBezTo>
                        <a:pt x="19009" y="72095"/>
                        <a:pt x="18332" y="72365"/>
                        <a:pt x="17656" y="72230"/>
                      </a:cubicBezTo>
                      <a:cubicBezTo>
                        <a:pt x="17791" y="72500"/>
                        <a:pt x="17791" y="72771"/>
                        <a:pt x="17791" y="73177"/>
                      </a:cubicBezTo>
                      <a:cubicBezTo>
                        <a:pt x="17791" y="73447"/>
                        <a:pt x="17656" y="73853"/>
                        <a:pt x="17386" y="73988"/>
                      </a:cubicBezTo>
                      <a:cubicBezTo>
                        <a:pt x="17115" y="74123"/>
                        <a:pt x="16845" y="74123"/>
                        <a:pt x="16439" y="74123"/>
                      </a:cubicBezTo>
                      <a:cubicBezTo>
                        <a:pt x="16439" y="74123"/>
                        <a:pt x="16303" y="74123"/>
                        <a:pt x="16303" y="74123"/>
                      </a:cubicBezTo>
                      <a:cubicBezTo>
                        <a:pt x="16303" y="74123"/>
                        <a:pt x="16303" y="74123"/>
                        <a:pt x="16303" y="74258"/>
                      </a:cubicBezTo>
                      <a:cubicBezTo>
                        <a:pt x="16168" y="74664"/>
                        <a:pt x="15763" y="75070"/>
                        <a:pt x="15356" y="75205"/>
                      </a:cubicBezTo>
                      <a:cubicBezTo>
                        <a:pt x="14816" y="75476"/>
                        <a:pt x="14139" y="75476"/>
                        <a:pt x="13598" y="75205"/>
                      </a:cubicBezTo>
                      <a:cubicBezTo>
                        <a:pt x="13328" y="75070"/>
                        <a:pt x="13057" y="74664"/>
                        <a:pt x="13057" y="74258"/>
                      </a:cubicBezTo>
                      <a:cubicBezTo>
                        <a:pt x="12516" y="74258"/>
                        <a:pt x="11975" y="73853"/>
                        <a:pt x="11840" y="73312"/>
                      </a:cubicBezTo>
                      <a:cubicBezTo>
                        <a:pt x="11569" y="72771"/>
                        <a:pt x="11569" y="72230"/>
                        <a:pt x="11840" y="71824"/>
                      </a:cubicBezTo>
                      <a:cubicBezTo>
                        <a:pt x="11299" y="71824"/>
                        <a:pt x="10893" y="71959"/>
                        <a:pt x="10352" y="71824"/>
                      </a:cubicBezTo>
                      <a:cubicBezTo>
                        <a:pt x="9811" y="71688"/>
                        <a:pt x="9405" y="71283"/>
                        <a:pt x="9405" y="70742"/>
                      </a:cubicBezTo>
                      <a:cubicBezTo>
                        <a:pt x="9270" y="71283"/>
                        <a:pt x="9270" y="71824"/>
                        <a:pt x="9405" y="72230"/>
                      </a:cubicBezTo>
                      <a:cubicBezTo>
                        <a:pt x="9676" y="72635"/>
                        <a:pt x="10081" y="73041"/>
                        <a:pt x="10623" y="73041"/>
                      </a:cubicBezTo>
                      <a:cubicBezTo>
                        <a:pt x="10217" y="73177"/>
                        <a:pt x="9811" y="73312"/>
                        <a:pt x="9540" y="73177"/>
                      </a:cubicBezTo>
                      <a:cubicBezTo>
                        <a:pt x="9270" y="73177"/>
                        <a:pt x="9135" y="73041"/>
                        <a:pt x="8864" y="72771"/>
                      </a:cubicBezTo>
                      <a:cubicBezTo>
                        <a:pt x="8593" y="72635"/>
                        <a:pt x="8323" y="72365"/>
                        <a:pt x="8188" y="72095"/>
                      </a:cubicBezTo>
                      <a:cubicBezTo>
                        <a:pt x="7782" y="71418"/>
                        <a:pt x="7647" y="70742"/>
                        <a:pt x="7782" y="69930"/>
                      </a:cubicBezTo>
                      <a:cubicBezTo>
                        <a:pt x="7782" y="69660"/>
                        <a:pt x="7917" y="69254"/>
                        <a:pt x="8188" y="69119"/>
                      </a:cubicBezTo>
                      <a:cubicBezTo>
                        <a:pt x="7647" y="69254"/>
                        <a:pt x="6970" y="69389"/>
                        <a:pt x="6430" y="69119"/>
                      </a:cubicBezTo>
                      <a:cubicBezTo>
                        <a:pt x="5888" y="68848"/>
                        <a:pt x="5347" y="68037"/>
                        <a:pt x="5618" y="67360"/>
                      </a:cubicBezTo>
                      <a:cubicBezTo>
                        <a:pt x="5077" y="67360"/>
                        <a:pt x="4671" y="66955"/>
                        <a:pt x="4671" y="66413"/>
                      </a:cubicBezTo>
                      <a:cubicBezTo>
                        <a:pt x="3995" y="66143"/>
                        <a:pt x="3589" y="65602"/>
                        <a:pt x="3454" y="64925"/>
                      </a:cubicBezTo>
                      <a:cubicBezTo>
                        <a:pt x="3318" y="64249"/>
                        <a:pt x="3724" y="63573"/>
                        <a:pt x="4265" y="63167"/>
                      </a:cubicBezTo>
                      <a:cubicBezTo>
                        <a:pt x="3860" y="63167"/>
                        <a:pt x="3454" y="62626"/>
                        <a:pt x="3589" y="62220"/>
                      </a:cubicBezTo>
                      <a:cubicBezTo>
                        <a:pt x="3183" y="62220"/>
                        <a:pt x="2777" y="62220"/>
                        <a:pt x="2777" y="61815"/>
                      </a:cubicBezTo>
                      <a:cubicBezTo>
                        <a:pt x="2777" y="61544"/>
                        <a:pt x="2777" y="61138"/>
                        <a:pt x="3183" y="61003"/>
                      </a:cubicBezTo>
                      <a:cubicBezTo>
                        <a:pt x="3318" y="61003"/>
                        <a:pt x="3318" y="60868"/>
                        <a:pt x="3318" y="60868"/>
                      </a:cubicBezTo>
                      <a:cubicBezTo>
                        <a:pt x="3318" y="60868"/>
                        <a:pt x="3318" y="60868"/>
                        <a:pt x="3318" y="60732"/>
                      </a:cubicBezTo>
                      <a:cubicBezTo>
                        <a:pt x="3048" y="60462"/>
                        <a:pt x="2777" y="60056"/>
                        <a:pt x="2913" y="59650"/>
                      </a:cubicBezTo>
                      <a:cubicBezTo>
                        <a:pt x="3048" y="59380"/>
                        <a:pt x="3183" y="59245"/>
                        <a:pt x="3318" y="59109"/>
                      </a:cubicBezTo>
                      <a:cubicBezTo>
                        <a:pt x="3589" y="58839"/>
                        <a:pt x="3995" y="58703"/>
                        <a:pt x="4265" y="58568"/>
                      </a:cubicBezTo>
                      <a:cubicBezTo>
                        <a:pt x="3995" y="58298"/>
                        <a:pt x="3860" y="58027"/>
                        <a:pt x="3860" y="57622"/>
                      </a:cubicBezTo>
                      <a:cubicBezTo>
                        <a:pt x="3860" y="57216"/>
                        <a:pt x="3995" y="56945"/>
                        <a:pt x="4265" y="56810"/>
                      </a:cubicBezTo>
                      <a:cubicBezTo>
                        <a:pt x="3454" y="56675"/>
                        <a:pt x="2913" y="55998"/>
                        <a:pt x="2777" y="55187"/>
                      </a:cubicBezTo>
                      <a:cubicBezTo>
                        <a:pt x="2777" y="54916"/>
                        <a:pt x="2913" y="54646"/>
                        <a:pt x="3048" y="54510"/>
                      </a:cubicBezTo>
                      <a:cubicBezTo>
                        <a:pt x="2642" y="54240"/>
                        <a:pt x="2371" y="53699"/>
                        <a:pt x="2371" y="53293"/>
                      </a:cubicBezTo>
                      <a:cubicBezTo>
                        <a:pt x="2371" y="52752"/>
                        <a:pt x="2777" y="52346"/>
                        <a:pt x="3318" y="52076"/>
                      </a:cubicBezTo>
                      <a:cubicBezTo>
                        <a:pt x="2913" y="51535"/>
                        <a:pt x="2642" y="50723"/>
                        <a:pt x="3048" y="50047"/>
                      </a:cubicBezTo>
                      <a:cubicBezTo>
                        <a:pt x="3183" y="49912"/>
                        <a:pt x="3318" y="49776"/>
                        <a:pt x="3589" y="49641"/>
                      </a:cubicBezTo>
                      <a:cubicBezTo>
                        <a:pt x="3995" y="49370"/>
                        <a:pt x="4400" y="49370"/>
                        <a:pt x="4806" y="49370"/>
                      </a:cubicBezTo>
                      <a:cubicBezTo>
                        <a:pt x="4671" y="48830"/>
                        <a:pt x="4806" y="48153"/>
                        <a:pt x="5212" y="47612"/>
                      </a:cubicBezTo>
                      <a:cubicBezTo>
                        <a:pt x="4806" y="47342"/>
                        <a:pt x="4265" y="46936"/>
                        <a:pt x="4130" y="46530"/>
                      </a:cubicBezTo>
                      <a:cubicBezTo>
                        <a:pt x="3995" y="45989"/>
                        <a:pt x="4130" y="45313"/>
                        <a:pt x="4671" y="45177"/>
                      </a:cubicBezTo>
                      <a:cubicBezTo>
                        <a:pt x="4400" y="44907"/>
                        <a:pt x="4400" y="44501"/>
                        <a:pt x="4400" y="44095"/>
                      </a:cubicBezTo>
                      <a:cubicBezTo>
                        <a:pt x="4536" y="43690"/>
                        <a:pt x="4806" y="43419"/>
                        <a:pt x="5077" y="43148"/>
                      </a:cubicBezTo>
                      <a:cubicBezTo>
                        <a:pt x="4941" y="42878"/>
                        <a:pt x="4806" y="42607"/>
                        <a:pt x="4671" y="42337"/>
                      </a:cubicBezTo>
                      <a:cubicBezTo>
                        <a:pt x="4536" y="41525"/>
                        <a:pt x="4941" y="40849"/>
                        <a:pt x="5618" y="40578"/>
                      </a:cubicBezTo>
                      <a:cubicBezTo>
                        <a:pt x="6024" y="40443"/>
                        <a:pt x="6430" y="40308"/>
                        <a:pt x="6835" y="40173"/>
                      </a:cubicBezTo>
                      <a:cubicBezTo>
                        <a:pt x="6565" y="39632"/>
                        <a:pt x="6700" y="39091"/>
                        <a:pt x="6970" y="38550"/>
                      </a:cubicBezTo>
                      <a:cubicBezTo>
                        <a:pt x="6430" y="38414"/>
                        <a:pt x="6024" y="38008"/>
                        <a:pt x="5888" y="37467"/>
                      </a:cubicBezTo>
                      <a:cubicBezTo>
                        <a:pt x="5753" y="36927"/>
                        <a:pt x="5753" y="36385"/>
                        <a:pt x="6024" y="35980"/>
                      </a:cubicBezTo>
                      <a:cubicBezTo>
                        <a:pt x="5618" y="35844"/>
                        <a:pt x="5212" y="35709"/>
                        <a:pt x="5077" y="35303"/>
                      </a:cubicBezTo>
                      <a:cubicBezTo>
                        <a:pt x="4941" y="34898"/>
                        <a:pt x="5077" y="34492"/>
                        <a:pt x="5212" y="34221"/>
                      </a:cubicBezTo>
                      <a:cubicBezTo>
                        <a:pt x="5347" y="33951"/>
                        <a:pt x="5483" y="33680"/>
                        <a:pt x="5753" y="33545"/>
                      </a:cubicBezTo>
                      <a:cubicBezTo>
                        <a:pt x="5483" y="33139"/>
                        <a:pt x="5483" y="32598"/>
                        <a:pt x="5753" y="32328"/>
                      </a:cubicBezTo>
                      <a:cubicBezTo>
                        <a:pt x="5888" y="31922"/>
                        <a:pt x="6294" y="31787"/>
                        <a:pt x="6700" y="31651"/>
                      </a:cubicBezTo>
                      <a:cubicBezTo>
                        <a:pt x="6970" y="31516"/>
                        <a:pt x="7241" y="31516"/>
                        <a:pt x="7376" y="31381"/>
                      </a:cubicBezTo>
                      <a:cubicBezTo>
                        <a:pt x="7241" y="31110"/>
                        <a:pt x="7241" y="30704"/>
                        <a:pt x="7376" y="30434"/>
                      </a:cubicBezTo>
                      <a:cubicBezTo>
                        <a:pt x="7376" y="30434"/>
                        <a:pt x="7782" y="29758"/>
                        <a:pt x="7917" y="29758"/>
                      </a:cubicBezTo>
                      <a:cubicBezTo>
                        <a:pt x="7376" y="29487"/>
                        <a:pt x="7106" y="28946"/>
                        <a:pt x="7106" y="28270"/>
                      </a:cubicBezTo>
                      <a:cubicBezTo>
                        <a:pt x="7106" y="27728"/>
                        <a:pt x="7511" y="27188"/>
                        <a:pt x="8053" y="26917"/>
                      </a:cubicBezTo>
                      <a:cubicBezTo>
                        <a:pt x="7917" y="26647"/>
                        <a:pt x="7782" y="26511"/>
                        <a:pt x="7647" y="26241"/>
                      </a:cubicBezTo>
                      <a:cubicBezTo>
                        <a:pt x="7647" y="25970"/>
                        <a:pt x="7647" y="25700"/>
                        <a:pt x="7917" y="25565"/>
                      </a:cubicBezTo>
                      <a:cubicBezTo>
                        <a:pt x="7511" y="25159"/>
                        <a:pt x="7241" y="24753"/>
                        <a:pt x="7241" y="24077"/>
                      </a:cubicBezTo>
                      <a:cubicBezTo>
                        <a:pt x="7241" y="23535"/>
                        <a:pt x="7782" y="22995"/>
                        <a:pt x="8323" y="22995"/>
                      </a:cubicBezTo>
                      <a:cubicBezTo>
                        <a:pt x="7782" y="22453"/>
                        <a:pt x="7782" y="21507"/>
                        <a:pt x="8323" y="20830"/>
                      </a:cubicBezTo>
                      <a:cubicBezTo>
                        <a:pt x="7917" y="20425"/>
                        <a:pt x="7647" y="19883"/>
                        <a:pt x="7647" y="19207"/>
                      </a:cubicBezTo>
                      <a:cubicBezTo>
                        <a:pt x="7647" y="18666"/>
                        <a:pt x="8053" y="18125"/>
                        <a:pt x="8458" y="17855"/>
                      </a:cubicBezTo>
                      <a:cubicBezTo>
                        <a:pt x="8323" y="17584"/>
                        <a:pt x="8188" y="17178"/>
                        <a:pt x="8188" y="16908"/>
                      </a:cubicBezTo>
                      <a:cubicBezTo>
                        <a:pt x="8188" y="16772"/>
                        <a:pt x="8323" y="16637"/>
                        <a:pt x="8323" y="16502"/>
                      </a:cubicBezTo>
                      <a:cubicBezTo>
                        <a:pt x="8323" y="16367"/>
                        <a:pt x="8323" y="16232"/>
                        <a:pt x="8323" y="16096"/>
                      </a:cubicBezTo>
                      <a:cubicBezTo>
                        <a:pt x="8188" y="15555"/>
                        <a:pt x="8323" y="14879"/>
                        <a:pt x="8864" y="14473"/>
                      </a:cubicBezTo>
                      <a:cubicBezTo>
                        <a:pt x="8729" y="14067"/>
                        <a:pt x="8593" y="13797"/>
                        <a:pt x="8729" y="13391"/>
                      </a:cubicBezTo>
                      <a:cubicBezTo>
                        <a:pt x="8729" y="13391"/>
                        <a:pt x="9000" y="12309"/>
                        <a:pt x="9135" y="12309"/>
                      </a:cubicBezTo>
                      <a:cubicBezTo>
                        <a:pt x="8864" y="12038"/>
                        <a:pt x="8729" y="11497"/>
                        <a:pt x="9000" y="11092"/>
                      </a:cubicBezTo>
                      <a:cubicBezTo>
                        <a:pt x="8729" y="10686"/>
                        <a:pt x="8729" y="10145"/>
                        <a:pt x="9000" y="9874"/>
                      </a:cubicBezTo>
                      <a:cubicBezTo>
                        <a:pt x="9270" y="9468"/>
                        <a:pt x="9676" y="9198"/>
                        <a:pt x="10081" y="9198"/>
                      </a:cubicBezTo>
                      <a:cubicBezTo>
                        <a:pt x="10081" y="8927"/>
                        <a:pt x="10081" y="8657"/>
                        <a:pt x="10217" y="8386"/>
                      </a:cubicBezTo>
                      <a:cubicBezTo>
                        <a:pt x="10352" y="8251"/>
                        <a:pt x="10487" y="7980"/>
                        <a:pt x="10758" y="7980"/>
                      </a:cubicBezTo>
                      <a:cubicBezTo>
                        <a:pt x="10758" y="7575"/>
                        <a:pt x="10623" y="7169"/>
                        <a:pt x="10623" y="6763"/>
                      </a:cubicBezTo>
                      <a:cubicBezTo>
                        <a:pt x="10623" y="6763"/>
                        <a:pt x="10893" y="5952"/>
                        <a:pt x="11028" y="6087"/>
                      </a:cubicBezTo>
                      <a:cubicBezTo>
                        <a:pt x="10623" y="5816"/>
                        <a:pt x="10487" y="5275"/>
                        <a:pt x="10487" y="4870"/>
                      </a:cubicBezTo>
                      <a:cubicBezTo>
                        <a:pt x="10487" y="4328"/>
                        <a:pt x="10893" y="3923"/>
                        <a:pt x="11299" y="3787"/>
                      </a:cubicBezTo>
                      <a:cubicBezTo>
                        <a:pt x="10893" y="3382"/>
                        <a:pt x="10893" y="2705"/>
                        <a:pt x="11299" y="2300"/>
                      </a:cubicBezTo>
                      <a:cubicBezTo>
                        <a:pt x="10623" y="1894"/>
                        <a:pt x="10352" y="1217"/>
                        <a:pt x="10487" y="541"/>
                      </a:cubicBezTo>
                      <a:cubicBezTo>
                        <a:pt x="10487" y="406"/>
                        <a:pt x="10487" y="270"/>
                        <a:pt x="10487" y="0"/>
                      </a:cubicBezTo>
                      <a:cubicBezTo>
                        <a:pt x="10487" y="135"/>
                        <a:pt x="10352" y="135"/>
                        <a:pt x="10352" y="270"/>
                      </a:cubicBezTo>
                      <a:cubicBezTo>
                        <a:pt x="10081" y="947"/>
                        <a:pt x="10081" y="1894"/>
                        <a:pt x="10217" y="2570"/>
                      </a:cubicBezTo>
                      <a:cubicBezTo>
                        <a:pt x="10081" y="3246"/>
                        <a:pt x="9540" y="3787"/>
                        <a:pt x="9405" y="4464"/>
                      </a:cubicBezTo>
                      <a:cubicBezTo>
                        <a:pt x="9135" y="5140"/>
                        <a:pt x="9270" y="5816"/>
                        <a:pt x="9270" y="6493"/>
                      </a:cubicBezTo>
                      <a:cubicBezTo>
                        <a:pt x="9270" y="6898"/>
                        <a:pt x="9270" y="7304"/>
                        <a:pt x="9270" y="7575"/>
                      </a:cubicBezTo>
                      <a:cubicBezTo>
                        <a:pt x="9270" y="8116"/>
                        <a:pt x="8864" y="8386"/>
                        <a:pt x="8729" y="8927"/>
                      </a:cubicBezTo>
                      <a:cubicBezTo>
                        <a:pt x="8593" y="9198"/>
                        <a:pt x="8593" y="9468"/>
                        <a:pt x="8593" y="9874"/>
                      </a:cubicBezTo>
                      <a:cubicBezTo>
                        <a:pt x="8593" y="10550"/>
                        <a:pt x="8729" y="10821"/>
                        <a:pt x="8458" y="11497"/>
                      </a:cubicBezTo>
                      <a:cubicBezTo>
                        <a:pt x="8323" y="11768"/>
                        <a:pt x="8323" y="12038"/>
                        <a:pt x="8188" y="12444"/>
                      </a:cubicBezTo>
                      <a:cubicBezTo>
                        <a:pt x="8188" y="12850"/>
                        <a:pt x="8323" y="13391"/>
                        <a:pt x="8188" y="13932"/>
                      </a:cubicBezTo>
                      <a:cubicBezTo>
                        <a:pt x="8053" y="14202"/>
                        <a:pt x="7782" y="14473"/>
                        <a:pt x="7511" y="14879"/>
                      </a:cubicBezTo>
                      <a:cubicBezTo>
                        <a:pt x="7376" y="15149"/>
                        <a:pt x="7241" y="15555"/>
                        <a:pt x="7106" y="15961"/>
                      </a:cubicBezTo>
                      <a:cubicBezTo>
                        <a:pt x="6700" y="17043"/>
                        <a:pt x="6835" y="18396"/>
                        <a:pt x="7106" y="19478"/>
                      </a:cubicBezTo>
                      <a:cubicBezTo>
                        <a:pt x="7106" y="19748"/>
                        <a:pt x="7106" y="20154"/>
                        <a:pt x="7106" y="20425"/>
                      </a:cubicBezTo>
                      <a:cubicBezTo>
                        <a:pt x="6970" y="20830"/>
                        <a:pt x="6700" y="21236"/>
                        <a:pt x="6700" y="21642"/>
                      </a:cubicBezTo>
                      <a:cubicBezTo>
                        <a:pt x="6565" y="22589"/>
                        <a:pt x="6700" y="23535"/>
                        <a:pt x="6700" y="24618"/>
                      </a:cubicBezTo>
                      <a:cubicBezTo>
                        <a:pt x="6700" y="25565"/>
                        <a:pt x="6294" y="26511"/>
                        <a:pt x="6430" y="27458"/>
                      </a:cubicBezTo>
                      <a:cubicBezTo>
                        <a:pt x="6430" y="27999"/>
                        <a:pt x="6565" y="28270"/>
                        <a:pt x="6159" y="28675"/>
                      </a:cubicBezTo>
                      <a:cubicBezTo>
                        <a:pt x="6024" y="28946"/>
                        <a:pt x="5753" y="29217"/>
                        <a:pt x="5618" y="29487"/>
                      </a:cubicBezTo>
                      <a:cubicBezTo>
                        <a:pt x="5347" y="30298"/>
                        <a:pt x="5483" y="30840"/>
                        <a:pt x="5347" y="31651"/>
                      </a:cubicBezTo>
                      <a:cubicBezTo>
                        <a:pt x="5212" y="32463"/>
                        <a:pt x="4536" y="33139"/>
                        <a:pt x="4265" y="33951"/>
                      </a:cubicBezTo>
                      <a:cubicBezTo>
                        <a:pt x="3995" y="35033"/>
                        <a:pt x="3995" y="36656"/>
                        <a:pt x="4400" y="37873"/>
                      </a:cubicBezTo>
                      <a:cubicBezTo>
                        <a:pt x="4400" y="38144"/>
                        <a:pt x="4400" y="38414"/>
                        <a:pt x="4265" y="38550"/>
                      </a:cubicBezTo>
                      <a:cubicBezTo>
                        <a:pt x="4130" y="38955"/>
                        <a:pt x="3860" y="39361"/>
                        <a:pt x="3724" y="39767"/>
                      </a:cubicBezTo>
                      <a:cubicBezTo>
                        <a:pt x="3589" y="40173"/>
                        <a:pt x="3589" y="40714"/>
                        <a:pt x="3589" y="41120"/>
                      </a:cubicBezTo>
                      <a:cubicBezTo>
                        <a:pt x="3724" y="42067"/>
                        <a:pt x="4130" y="42337"/>
                        <a:pt x="3589" y="43284"/>
                      </a:cubicBezTo>
                      <a:cubicBezTo>
                        <a:pt x="3318" y="43825"/>
                        <a:pt x="3048" y="44230"/>
                        <a:pt x="3048" y="44772"/>
                      </a:cubicBezTo>
                      <a:cubicBezTo>
                        <a:pt x="3048" y="45448"/>
                        <a:pt x="3183" y="45989"/>
                        <a:pt x="2777" y="46665"/>
                      </a:cubicBezTo>
                      <a:cubicBezTo>
                        <a:pt x="2507" y="47206"/>
                        <a:pt x="2236" y="47477"/>
                        <a:pt x="1966" y="48018"/>
                      </a:cubicBezTo>
                      <a:cubicBezTo>
                        <a:pt x="1695" y="48830"/>
                        <a:pt x="1695" y="49641"/>
                        <a:pt x="1830" y="50317"/>
                      </a:cubicBezTo>
                      <a:cubicBezTo>
                        <a:pt x="1830" y="50858"/>
                        <a:pt x="1695" y="51264"/>
                        <a:pt x="1560" y="51805"/>
                      </a:cubicBezTo>
                      <a:cubicBezTo>
                        <a:pt x="1290" y="52482"/>
                        <a:pt x="1019" y="52887"/>
                        <a:pt x="1154" y="53563"/>
                      </a:cubicBezTo>
                      <a:cubicBezTo>
                        <a:pt x="1290" y="54240"/>
                        <a:pt x="1560" y="54646"/>
                        <a:pt x="1560" y="55322"/>
                      </a:cubicBezTo>
                      <a:cubicBezTo>
                        <a:pt x="1560" y="55998"/>
                        <a:pt x="1154" y="56539"/>
                        <a:pt x="1154" y="57216"/>
                      </a:cubicBezTo>
                      <a:cubicBezTo>
                        <a:pt x="1154" y="57486"/>
                        <a:pt x="1154" y="57757"/>
                        <a:pt x="1154" y="58027"/>
                      </a:cubicBezTo>
                      <a:cubicBezTo>
                        <a:pt x="1154" y="58568"/>
                        <a:pt x="1019" y="58703"/>
                        <a:pt x="748" y="59109"/>
                      </a:cubicBezTo>
                      <a:cubicBezTo>
                        <a:pt x="478" y="59515"/>
                        <a:pt x="343" y="59921"/>
                        <a:pt x="343" y="60327"/>
                      </a:cubicBezTo>
                      <a:cubicBezTo>
                        <a:pt x="207" y="61273"/>
                        <a:pt x="613" y="62220"/>
                        <a:pt x="1019" y="63032"/>
                      </a:cubicBezTo>
                      <a:cubicBezTo>
                        <a:pt x="884" y="63708"/>
                        <a:pt x="613" y="64385"/>
                        <a:pt x="478" y="65061"/>
                      </a:cubicBezTo>
                      <a:cubicBezTo>
                        <a:pt x="478" y="65467"/>
                        <a:pt x="478" y="65872"/>
                        <a:pt x="478" y="66278"/>
                      </a:cubicBezTo>
                      <a:cubicBezTo>
                        <a:pt x="478" y="66684"/>
                        <a:pt x="613" y="67090"/>
                        <a:pt x="343" y="67495"/>
                      </a:cubicBezTo>
                      <a:cubicBezTo>
                        <a:pt x="343" y="67631"/>
                        <a:pt x="207" y="67766"/>
                        <a:pt x="207" y="67901"/>
                      </a:cubicBezTo>
                      <a:cubicBezTo>
                        <a:pt x="-334" y="69119"/>
                        <a:pt x="207" y="70877"/>
                        <a:pt x="1560" y="71418"/>
                      </a:cubicBezTo>
                      <a:cubicBezTo>
                        <a:pt x="1695" y="71688"/>
                        <a:pt x="1830" y="71959"/>
                        <a:pt x="1966" y="72230"/>
                      </a:cubicBezTo>
                      <a:cubicBezTo>
                        <a:pt x="2101" y="72500"/>
                        <a:pt x="2507" y="72906"/>
                        <a:pt x="2777" y="73041"/>
                      </a:cubicBezTo>
                      <a:cubicBezTo>
                        <a:pt x="3048" y="73312"/>
                        <a:pt x="3454" y="73312"/>
                        <a:pt x="3860" y="73447"/>
                      </a:cubicBezTo>
                      <a:cubicBezTo>
                        <a:pt x="4400" y="73582"/>
                        <a:pt x="4536" y="73988"/>
                        <a:pt x="4941" y="74394"/>
                      </a:cubicBezTo>
                      <a:cubicBezTo>
                        <a:pt x="5483" y="74935"/>
                        <a:pt x="6294" y="75205"/>
                        <a:pt x="7106" y="75476"/>
                      </a:cubicBezTo>
                      <a:cubicBezTo>
                        <a:pt x="7647" y="75747"/>
                        <a:pt x="8188" y="75747"/>
                        <a:pt x="8864" y="75611"/>
                      </a:cubicBezTo>
                      <a:cubicBezTo>
                        <a:pt x="9405" y="76423"/>
                        <a:pt x="10352" y="76423"/>
                        <a:pt x="11163" y="76423"/>
                      </a:cubicBezTo>
                      <a:cubicBezTo>
                        <a:pt x="11840" y="76423"/>
                        <a:pt x="12381" y="76964"/>
                        <a:pt x="13057" y="77099"/>
                      </a:cubicBezTo>
                      <a:cubicBezTo>
                        <a:pt x="13733" y="77234"/>
                        <a:pt x="14139" y="77099"/>
                        <a:pt x="14816" y="76964"/>
                      </a:cubicBezTo>
                      <a:cubicBezTo>
                        <a:pt x="14951" y="76964"/>
                        <a:pt x="14951" y="76828"/>
                        <a:pt x="15086" y="76828"/>
                      </a:cubicBezTo>
                      <a:cubicBezTo>
                        <a:pt x="15221" y="76828"/>
                        <a:pt x="15627" y="76964"/>
                        <a:pt x="15763" y="76964"/>
                      </a:cubicBezTo>
                      <a:cubicBezTo>
                        <a:pt x="16303" y="76964"/>
                        <a:pt x="16845" y="76693"/>
                        <a:pt x="17250" y="76423"/>
                      </a:cubicBezTo>
                      <a:cubicBezTo>
                        <a:pt x="17656" y="76152"/>
                        <a:pt x="18062" y="75882"/>
                        <a:pt x="18468" y="75476"/>
                      </a:cubicBezTo>
                      <a:cubicBezTo>
                        <a:pt x="19279" y="75882"/>
                        <a:pt x="20361" y="75341"/>
                        <a:pt x="21038" y="74935"/>
                      </a:cubicBezTo>
                      <a:cubicBezTo>
                        <a:pt x="21308" y="74800"/>
                        <a:pt x="21443" y="74529"/>
                        <a:pt x="21714" y="74394"/>
                      </a:cubicBezTo>
                      <a:cubicBezTo>
                        <a:pt x="21849" y="74258"/>
                        <a:pt x="21849" y="73988"/>
                        <a:pt x="21985" y="73988"/>
                      </a:cubicBezTo>
                      <a:cubicBezTo>
                        <a:pt x="22255" y="73718"/>
                        <a:pt x="23066" y="73582"/>
                        <a:pt x="23472" y="73312"/>
                      </a:cubicBezTo>
                      <a:cubicBezTo>
                        <a:pt x="23743" y="73041"/>
                        <a:pt x="24013" y="72771"/>
                        <a:pt x="24149" y="7236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323" name="Freeform: Shape 6161">
                  <a:extLst>
                    <a:ext uri="{FF2B5EF4-FFF2-40B4-BE49-F238E27FC236}">
                      <a16:creationId xmlns:a16="http://schemas.microsoft.com/office/drawing/2014/main" id="{420B0694-000D-5A77-2E75-B02244D72490}"/>
                    </a:ext>
                  </a:extLst>
                </p:cNvPr>
                <p:cNvSpPr/>
                <p:nvPr/>
              </p:nvSpPr>
              <p:spPr>
                <a:xfrm>
                  <a:off x="7976800" y="5173318"/>
                  <a:ext cx="24824" cy="24267"/>
                </a:xfrm>
                <a:custGeom>
                  <a:avLst/>
                  <a:gdLst>
                    <a:gd name="connsiteX0" fmla="*/ 23743 w 24824"/>
                    <a:gd name="connsiteY0" fmla="*/ 19748 h 24267"/>
                    <a:gd name="connsiteX1" fmla="*/ 23878 w 24824"/>
                    <a:gd name="connsiteY1" fmla="*/ 19072 h 24267"/>
                    <a:gd name="connsiteX2" fmla="*/ 24555 w 24824"/>
                    <a:gd name="connsiteY2" fmla="*/ 18395 h 24267"/>
                    <a:gd name="connsiteX3" fmla="*/ 24825 w 24824"/>
                    <a:gd name="connsiteY3" fmla="*/ 17584 h 24267"/>
                    <a:gd name="connsiteX4" fmla="*/ 24825 w 24824"/>
                    <a:gd name="connsiteY4" fmla="*/ 17584 h 24267"/>
                    <a:gd name="connsiteX5" fmla="*/ 23337 w 24824"/>
                    <a:gd name="connsiteY5" fmla="*/ 18801 h 24267"/>
                    <a:gd name="connsiteX6" fmla="*/ 23066 w 24824"/>
                    <a:gd name="connsiteY6" fmla="*/ 19883 h 24267"/>
                    <a:gd name="connsiteX7" fmla="*/ 21985 w 24824"/>
                    <a:gd name="connsiteY7" fmla="*/ 20424 h 24267"/>
                    <a:gd name="connsiteX8" fmla="*/ 20902 w 24824"/>
                    <a:gd name="connsiteY8" fmla="*/ 20560 h 24267"/>
                    <a:gd name="connsiteX9" fmla="*/ 20361 w 24824"/>
                    <a:gd name="connsiteY9" fmla="*/ 21642 h 24267"/>
                    <a:gd name="connsiteX10" fmla="*/ 19415 w 24824"/>
                    <a:gd name="connsiteY10" fmla="*/ 22183 h 24267"/>
                    <a:gd name="connsiteX11" fmla="*/ 17386 w 24824"/>
                    <a:gd name="connsiteY11" fmla="*/ 21912 h 24267"/>
                    <a:gd name="connsiteX12" fmla="*/ 17250 w 24824"/>
                    <a:gd name="connsiteY12" fmla="*/ 21912 h 24267"/>
                    <a:gd name="connsiteX13" fmla="*/ 17250 w 24824"/>
                    <a:gd name="connsiteY13" fmla="*/ 21912 h 24267"/>
                    <a:gd name="connsiteX14" fmla="*/ 16845 w 24824"/>
                    <a:gd name="connsiteY14" fmla="*/ 22859 h 24267"/>
                    <a:gd name="connsiteX15" fmla="*/ 16168 w 24824"/>
                    <a:gd name="connsiteY15" fmla="*/ 23400 h 24267"/>
                    <a:gd name="connsiteX16" fmla="*/ 14545 w 24824"/>
                    <a:gd name="connsiteY16" fmla="*/ 23400 h 24267"/>
                    <a:gd name="connsiteX17" fmla="*/ 13057 w 24824"/>
                    <a:gd name="connsiteY17" fmla="*/ 23806 h 24267"/>
                    <a:gd name="connsiteX18" fmla="*/ 11705 w 24824"/>
                    <a:gd name="connsiteY18" fmla="*/ 23130 h 24267"/>
                    <a:gd name="connsiteX19" fmla="*/ 11569 w 24824"/>
                    <a:gd name="connsiteY19" fmla="*/ 22994 h 24267"/>
                    <a:gd name="connsiteX20" fmla="*/ 11434 w 24824"/>
                    <a:gd name="connsiteY20" fmla="*/ 22994 h 24267"/>
                    <a:gd name="connsiteX21" fmla="*/ 10352 w 24824"/>
                    <a:gd name="connsiteY21" fmla="*/ 22859 h 24267"/>
                    <a:gd name="connsiteX22" fmla="*/ 9540 w 24824"/>
                    <a:gd name="connsiteY22" fmla="*/ 22047 h 24267"/>
                    <a:gd name="connsiteX23" fmla="*/ 7782 w 24824"/>
                    <a:gd name="connsiteY23" fmla="*/ 21507 h 24267"/>
                    <a:gd name="connsiteX24" fmla="*/ 7376 w 24824"/>
                    <a:gd name="connsiteY24" fmla="*/ 19748 h 24267"/>
                    <a:gd name="connsiteX25" fmla="*/ 5483 w 24824"/>
                    <a:gd name="connsiteY25" fmla="*/ 19613 h 24267"/>
                    <a:gd name="connsiteX26" fmla="*/ 4265 w 24824"/>
                    <a:gd name="connsiteY26" fmla="*/ 18260 h 24267"/>
                    <a:gd name="connsiteX27" fmla="*/ 5753 w 24824"/>
                    <a:gd name="connsiteY27" fmla="*/ 18125 h 24267"/>
                    <a:gd name="connsiteX28" fmla="*/ 6159 w 24824"/>
                    <a:gd name="connsiteY28" fmla="*/ 17854 h 24267"/>
                    <a:gd name="connsiteX29" fmla="*/ 3860 w 24824"/>
                    <a:gd name="connsiteY29" fmla="*/ 16637 h 24267"/>
                    <a:gd name="connsiteX30" fmla="*/ 3318 w 24824"/>
                    <a:gd name="connsiteY30" fmla="*/ 15690 h 24267"/>
                    <a:gd name="connsiteX31" fmla="*/ 3589 w 24824"/>
                    <a:gd name="connsiteY31" fmla="*/ 17990 h 24267"/>
                    <a:gd name="connsiteX32" fmla="*/ 2913 w 24824"/>
                    <a:gd name="connsiteY32" fmla="*/ 17854 h 24267"/>
                    <a:gd name="connsiteX33" fmla="*/ 1831 w 24824"/>
                    <a:gd name="connsiteY33" fmla="*/ 16637 h 24267"/>
                    <a:gd name="connsiteX34" fmla="*/ 1560 w 24824"/>
                    <a:gd name="connsiteY34" fmla="*/ 15420 h 24267"/>
                    <a:gd name="connsiteX35" fmla="*/ 2101 w 24824"/>
                    <a:gd name="connsiteY35" fmla="*/ 14338 h 24267"/>
                    <a:gd name="connsiteX36" fmla="*/ 1154 w 24824"/>
                    <a:gd name="connsiteY36" fmla="*/ 13255 h 24267"/>
                    <a:gd name="connsiteX37" fmla="*/ 1695 w 24824"/>
                    <a:gd name="connsiteY37" fmla="*/ 12038 h 24267"/>
                    <a:gd name="connsiteX38" fmla="*/ 1695 w 24824"/>
                    <a:gd name="connsiteY38" fmla="*/ 12038 h 24267"/>
                    <a:gd name="connsiteX39" fmla="*/ 1695 w 24824"/>
                    <a:gd name="connsiteY39" fmla="*/ 11903 h 24267"/>
                    <a:gd name="connsiteX40" fmla="*/ 1425 w 24824"/>
                    <a:gd name="connsiteY40" fmla="*/ 10956 h 24267"/>
                    <a:gd name="connsiteX41" fmla="*/ 2101 w 24824"/>
                    <a:gd name="connsiteY41" fmla="*/ 10145 h 24267"/>
                    <a:gd name="connsiteX42" fmla="*/ 1154 w 24824"/>
                    <a:gd name="connsiteY42" fmla="*/ 9333 h 24267"/>
                    <a:gd name="connsiteX43" fmla="*/ 884 w 24824"/>
                    <a:gd name="connsiteY43" fmla="*/ 8251 h 24267"/>
                    <a:gd name="connsiteX44" fmla="*/ 1154 w 24824"/>
                    <a:gd name="connsiteY44" fmla="*/ 7575 h 24267"/>
                    <a:gd name="connsiteX45" fmla="*/ 1154 w 24824"/>
                    <a:gd name="connsiteY45" fmla="*/ 7575 h 24267"/>
                    <a:gd name="connsiteX46" fmla="*/ 1154 w 24824"/>
                    <a:gd name="connsiteY46" fmla="*/ 7439 h 24267"/>
                    <a:gd name="connsiteX47" fmla="*/ 1019 w 24824"/>
                    <a:gd name="connsiteY47" fmla="*/ 6492 h 24267"/>
                    <a:gd name="connsiteX48" fmla="*/ 1831 w 24824"/>
                    <a:gd name="connsiteY48" fmla="*/ 5816 h 24267"/>
                    <a:gd name="connsiteX49" fmla="*/ 1560 w 24824"/>
                    <a:gd name="connsiteY49" fmla="*/ 4734 h 24267"/>
                    <a:gd name="connsiteX50" fmla="*/ 1831 w 24824"/>
                    <a:gd name="connsiteY50" fmla="*/ 4193 h 24267"/>
                    <a:gd name="connsiteX51" fmla="*/ 2236 w 24824"/>
                    <a:gd name="connsiteY51" fmla="*/ 3922 h 24267"/>
                    <a:gd name="connsiteX52" fmla="*/ 1831 w 24824"/>
                    <a:gd name="connsiteY52" fmla="*/ 2976 h 24267"/>
                    <a:gd name="connsiteX53" fmla="*/ 1966 w 24824"/>
                    <a:gd name="connsiteY53" fmla="*/ 1893 h 24267"/>
                    <a:gd name="connsiteX54" fmla="*/ 1290 w 24824"/>
                    <a:gd name="connsiteY54" fmla="*/ 541 h 24267"/>
                    <a:gd name="connsiteX55" fmla="*/ 1154 w 24824"/>
                    <a:gd name="connsiteY55" fmla="*/ 0 h 24267"/>
                    <a:gd name="connsiteX56" fmla="*/ 1154 w 24824"/>
                    <a:gd name="connsiteY56" fmla="*/ 676 h 24267"/>
                    <a:gd name="connsiteX57" fmla="*/ 1560 w 24824"/>
                    <a:gd name="connsiteY57" fmla="*/ 2435 h 24267"/>
                    <a:gd name="connsiteX58" fmla="*/ 1154 w 24824"/>
                    <a:gd name="connsiteY58" fmla="*/ 4328 h 24267"/>
                    <a:gd name="connsiteX59" fmla="*/ 1154 w 24824"/>
                    <a:gd name="connsiteY59" fmla="*/ 5140 h 24267"/>
                    <a:gd name="connsiteX60" fmla="*/ 748 w 24824"/>
                    <a:gd name="connsiteY60" fmla="*/ 6222 h 24267"/>
                    <a:gd name="connsiteX61" fmla="*/ 343 w 24824"/>
                    <a:gd name="connsiteY61" fmla="*/ 7439 h 24267"/>
                    <a:gd name="connsiteX62" fmla="*/ 1019 w 24824"/>
                    <a:gd name="connsiteY62" fmla="*/ 10145 h 24267"/>
                    <a:gd name="connsiteX63" fmla="*/ 478 w 24824"/>
                    <a:gd name="connsiteY63" fmla="*/ 12173 h 24267"/>
                    <a:gd name="connsiteX64" fmla="*/ 478 w 24824"/>
                    <a:gd name="connsiteY64" fmla="*/ 13391 h 24267"/>
                    <a:gd name="connsiteX65" fmla="*/ 343 w 24824"/>
                    <a:gd name="connsiteY65" fmla="*/ 14608 h 24267"/>
                    <a:gd name="connsiteX66" fmla="*/ 207 w 24824"/>
                    <a:gd name="connsiteY66" fmla="*/ 15014 h 24267"/>
                    <a:gd name="connsiteX67" fmla="*/ 1560 w 24824"/>
                    <a:gd name="connsiteY67" fmla="*/ 18531 h 24267"/>
                    <a:gd name="connsiteX68" fmla="*/ 1966 w 24824"/>
                    <a:gd name="connsiteY68" fmla="*/ 19342 h 24267"/>
                    <a:gd name="connsiteX69" fmla="*/ 2777 w 24824"/>
                    <a:gd name="connsiteY69" fmla="*/ 20154 h 24267"/>
                    <a:gd name="connsiteX70" fmla="*/ 3860 w 24824"/>
                    <a:gd name="connsiteY70" fmla="*/ 20560 h 24267"/>
                    <a:gd name="connsiteX71" fmla="*/ 4941 w 24824"/>
                    <a:gd name="connsiteY71" fmla="*/ 21507 h 24267"/>
                    <a:gd name="connsiteX72" fmla="*/ 7106 w 24824"/>
                    <a:gd name="connsiteY72" fmla="*/ 22588 h 24267"/>
                    <a:gd name="connsiteX73" fmla="*/ 8864 w 24824"/>
                    <a:gd name="connsiteY73" fmla="*/ 22724 h 24267"/>
                    <a:gd name="connsiteX74" fmla="*/ 11163 w 24824"/>
                    <a:gd name="connsiteY74" fmla="*/ 23535 h 24267"/>
                    <a:gd name="connsiteX75" fmla="*/ 13057 w 24824"/>
                    <a:gd name="connsiteY75" fmla="*/ 24212 h 24267"/>
                    <a:gd name="connsiteX76" fmla="*/ 14816 w 24824"/>
                    <a:gd name="connsiteY76" fmla="*/ 24077 h 24267"/>
                    <a:gd name="connsiteX77" fmla="*/ 15086 w 24824"/>
                    <a:gd name="connsiteY77" fmla="*/ 23941 h 24267"/>
                    <a:gd name="connsiteX78" fmla="*/ 15763 w 24824"/>
                    <a:gd name="connsiteY78" fmla="*/ 24077 h 24267"/>
                    <a:gd name="connsiteX79" fmla="*/ 17250 w 24824"/>
                    <a:gd name="connsiteY79" fmla="*/ 23535 h 24267"/>
                    <a:gd name="connsiteX80" fmla="*/ 18468 w 24824"/>
                    <a:gd name="connsiteY80" fmla="*/ 22588 h 24267"/>
                    <a:gd name="connsiteX81" fmla="*/ 21038 w 24824"/>
                    <a:gd name="connsiteY81" fmla="*/ 22047 h 24267"/>
                    <a:gd name="connsiteX82" fmla="*/ 21714 w 24824"/>
                    <a:gd name="connsiteY82" fmla="*/ 21507 h 24267"/>
                    <a:gd name="connsiteX83" fmla="*/ 21985 w 24824"/>
                    <a:gd name="connsiteY83" fmla="*/ 21101 h 24267"/>
                    <a:gd name="connsiteX84" fmla="*/ 23472 w 24824"/>
                    <a:gd name="connsiteY84" fmla="*/ 20424 h 24267"/>
                    <a:gd name="connsiteX85" fmla="*/ 23743 w 24824"/>
                    <a:gd name="connsiteY85" fmla="*/ 19748 h 24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4824" h="24267">
                      <a:moveTo>
                        <a:pt x="23743" y="19748"/>
                      </a:moveTo>
                      <a:cubicBezTo>
                        <a:pt x="23878" y="19613"/>
                        <a:pt x="23878" y="19342"/>
                        <a:pt x="23878" y="19072"/>
                      </a:cubicBezTo>
                      <a:cubicBezTo>
                        <a:pt x="24013" y="18801"/>
                        <a:pt x="24284" y="18666"/>
                        <a:pt x="24555" y="18395"/>
                      </a:cubicBezTo>
                      <a:cubicBezTo>
                        <a:pt x="24825" y="18125"/>
                        <a:pt x="24825" y="17854"/>
                        <a:pt x="24825" y="17584"/>
                      </a:cubicBezTo>
                      <a:cubicBezTo>
                        <a:pt x="24825" y="17584"/>
                        <a:pt x="24825" y="17584"/>
                        <a:pt x="24825" y="17584"/>
                      </a:cubicBezTo>
                      <a:cubicBezTo>
                        <a:pt x="24690" y="18260"/>
                        <a:pt x="24013" y="18801"/>
                        <a:pt x="23337" y="18801"/>
                      </a:cubicBezTo>
                      <a:cubicBezTo>
                        <a:pt x="23472" y="19207"/>
                        <a:pt x="23337" y="19613"/>
                        <a:pt x="23066" y="19883"/>
                      </a:cubicBezTo>
                      <a:cubicBezTo>
                        <a:pt x="22796" y="20154"/>
                        <a:pt x="22390" y="20289"/>
                        <a:pt x="21985" y="20424"/>
                      </a:cubicBezTo>
                      <a:cubicBezTo>
                        <a:pt x="21579" y="20560"/>
                        <a:pt x="21308" y="20695"/>
                        <a:pt x="20902" y="20560"/>
                      </a:cubicBezTo>
                      <a:cubicBezTo>
                        <a:pt x="20767" y="20965"/>
                        <a:pt x="20632" y="21371"/>
                        <a:pt x="20361" y="21642"/>
                      </a:cubicBezTo>
                      <a:cubicBezTo>
                        <a:pt x="20091" y="21912"/>
                        <a:pt x="19685" y="22047"/>
                        <a:pt x="19415" y="22183"/>
                      </a:cubicBezTo>
                      <a:cubicBezTo>
                        <a:pt x="18738" y="22318"/>
                        <a:pt x="18062" y="22183"/>
                        <a:pt x="17386" y="21912"/>
                      </a:cubicBezTo>
                      <a:cubicBezTo>
                        <a:pt x="17386" y="21912"/>
                        <a:pt x="17386" y="21912"/>
                        <a:pt x="17250" y="21912"/>
                      </a:cubicBezTo>
                      <a:cubicBezTo>
                        <a:pt x="17250" y="21912"/>
                        <a:pt x="17250" y="21912"/>
                        <a:pt x="17250" y="21912"/>
                      </a:cubicBezTo>
                      <a:cubicBezTo>
                        <a:pt x="17115" y="22183"/>
                        <a:pt x="16980" y="22588"/>
                        <a:pt x="16845" y="22859"/>
                      </a:cubicBezTo>
                      <a:cubicBezTo>
                        <a:pt x="16709" y="23130"/>
                        <a:pt x="16439" y="23265"/>
                        <a:pt x="16168" y="23400"/>
                      </a:cubicBezTo>
                      <a:cubicBezTo>
                        <a:pt x="15627" y="23671"/>
                        <a:pt x="15086" y="23671"/>
                        <a:pt x="14545" y="23400"/>
                      </a:cubicBezTo>
                      <a:cubicBezTo>
                        <a:pt x="14139" y="23671"/>
                        <a:pt x="13463" y="23806"/>
                        <a:pt x="13057" y="23806"/>
                      </a:cubicBezTo>
                      <a:cubicBezTo>
                        <a:pt x="12516" y="23806"/>
                        <a:pt x="11975" y="23535"/>
                        <a:pt x="11705" y="23130"/>
                      </a:cubicBezTo>
                      <a:cubicBezTo>
                        <a:pt x="11705" y="23130"/>
                        <a:pt x="11569" y="22994"/>
                        <a:pt x="11569" y="22994"/>
                      </a:cubicBezTo>
                      <a:cubicBezTo>
                        <a:pt x="11569" y="22994"/>
                        <a:pt x="11434" y="22994"/>
                        <a:pt x="11434" y="22994"/>
                      </a:cubicBezTo>
                      <a:cubicBezTo>
                        <a:pt x="11028" y="22994"/>
                        <a:pt x="10623" y="22994"/>
                        <a:pt x="10352" y="22859"/>
                      </a:cubicBezTo>
                      <a:cubicBezTo>
                        <a:pt x="9946" y="22724"/>
                        <a:pt x="9676" y="22453"/>
                        <a:pt x="9540" y="22047"/>
                      </a:cubicBezTo>
                      <a:cubicBezTo>
                        <a:pt x="8864" y="22183"/>
                        <a:pt x="8323" y="21912"/>
                        <a:pt x="7782" y="21507"/>
                      </a:cubicBezTo>
                      <a:cubicBezTo>
                        <a:pt x="7376" y="20965"/>
                        <a:pt x="7241" y="20289"/>
                        <a:pt x="7376" y="19748"/>
                      </a:cubicBezTo>
                      <a:cubicBezTo>
                        <a:pt x="6700" y="19883"/>
                        <a:pt x="6024" y="19883"/>
                        <a:pt x="5483" y="19613"/>
                      </a:cubicBezTo>
                      <a:cubicBezTo>
                        <a:pt x="4941" y="19478"/>
                        <a:pt x="4400" y="18937"/>
                        <a:pt x="4265" y="18260"/>
                      </a:cubicBezTo>
                      <a:cubicBezTo>
                        <a:pt x="4806" y="18395"/>
                        <a:pt x="5212" y="18260"/>
                        <a:pt x="5753" y="18125"/>
                      </a:cubicBezTo>
                      <a:cubicBezTo>
                        <a:pt x="5888" y="18125"/>
                        <a:pt x="6024" y="17990"/>
                        <a:pt x="6159" y="17854"/>
                      </a:cubicBezTo>
                      <a:cubicBezTo>
                        <a:pt x="5347" y="17854"/>
                        <a:pt x="4536" y="17313"/>
                        <a:pt x="3860" y="16637"/>
                      </a:cubicBezTo>
                      <a:cubicBezTo>
                        <a:pt x="3589" y="16367"/>
                        <a:pt x="3318" y="15961"/>
                        <a:pt x="3318" y="15690"/>
                      </a:cubicBezTo>
                      <a:cubicBezTo>
                        <a:pt x="3048" y="16502"/>
                        <a:pt x="3183" y="17313"/>
                        <a:pt x="3589" y="17990"/>
                      </a:cubicBezTo>
                      <a:cubicBezTo>
                        <a:pt x="3318" y="17990"/>
                        <a:pt x="3183" y="17854"/>
                        <a:pt x="2913" y="17854"/>
                      </a:cubicBezTo>
                      <a:cubicBezTo>
                        <a:pt x="2371" y="17584"/>
                        <a:pt x="2101" y="17178"/>
                        <a:pt x="1831" y="16637"/>
                      </a:cubicBezTo>
                      <a:cubicBezTo>
                        <a:pt x="1695" y="16231"/>
                        <a:pt x="1560" y="15825"/>
                        <a:pt x="1560" y="15420"/>
                      </a:cubicBezTo>
                      <a:cubicBezTo>
                        <a:pt x="1560" y="15014"/>
                        <a:pt x="1695" y="14608"/>
                        <a:pt x="2101" y="14338"/>
                      </a:cubicBezTo>
                      <a:cubicBezTo>
                        <a:pt x="1695" y="14067"/>
                        <a:pt x="1290" y="13797"/>
                        <a:pt x="1154" y="13255"/>
                      </a:cubicBezTo>
                      <a:cubicBezTo>
                        <a:pt x="1154" y="12850"/>
                        <a:pt x="1290" y="12308"/>
                        <a:pt x="1695" y="12038"/>
                      </a:cubicBezTo>
                      <a:cubicBezTo>
                        <a:pt x="1695" y="12038"/>
                        <a:pt x="1695" y="12038"/>
                        <a:pt x="1695" y="12038"/>
                      </a:cubicBezTo>
                      <a:cubicBezTo>
                        <a:pt x="1695" y="12038"/>
                        <a:pt x="1695" y="12038"/>
                        <a:pt x="1695" y="11903"/>
                      </a:cubicBezTo>
                      <a:cubicBezTo>
                        <a:pt x="1560" y="11632"/>
                        <a:pt x="1425" y="11227"/>
                        <a:pt x="1425" y="10956"/>
                      </a:cubicBezTo>
                      <a:cubicBezTo>
                        <a:pt x="1425" y="10550"/>
                        <a:pt x="1695" y="10280"/>
                        <a:pt x="2101" y="10145"/>
                      </a:cubicBezTo>
                      <a:cubicBezTo>
                        <a:pt x="1695" y="9874"/>
                        <a:pt x="1290" y="9739"/>
                        <a:pt x="1154" y="9333"/>
                      </a:cubicBezTo>
                      <a:cubicBezTo>
                        <a:pt x="884" y="9062"/>
                        <a:pt x="884" y="8657"/>
                        <a:pt x="884" y="8251"/>
                      </a:cubicBezTo>
                      <a:cubicBezTo>
                        <a:pt x="884" y="7980"/>
                        <a:pt x="1019" y="7710"/>
                        <a:pt x="1154" y="7575"/>
                      </a:cubicBezTo>
                      <a:cubicBezTo>
                        <a:pt x="1154" y="7575"/>
                        <a:pt x="1154" y="7575"/>
                        <a:pt x="1154" y="7575"/>
                      </a:cubicBezTo>
                      <a:cubicBezTo>
                        <a:pt x="1154" y="7575"/>
                        <a:pt x="1154" y="7439"/>
                        <a:pt x="1154" y="7439"/>
                      </a:cubicBezTo>
                      <a:cubicBezTo>
                        <a:pt x="1019" y="7169"/>
                        <a:pt x="884" y="6763"/>
                        <a:pt x="1019" y="6492"/>
                      </a:cubicBezTo>
                      <a:cubicBezTo>
                        <a:pt x="1154" y="6222"/>
                        <a:pt x="1425" y="5952"/>
                        <a:pt x="1831" y="5816"/>
                      </a:cubicBezTo>
                      <a:cubicBezTo>
                        <a:pt x="1695" y="5545"/>
                        <a:pt x="1425" y="5005"/>
                        <a:pt x="1560" y="4734"/>
                      </a:cubicBezTo>
                      <a:cubicBezTo>
                        <a:pt x="1560" y="4463"/>
                        <a:pt x="1695" y="4328"/>
                        <a:pt x="1831" y="4193"/>
                      </a:cubicBezTo>
                      <a:cubicBezTo>
                        <a:pt x="1831" y="4193"/>
                        <a:pt x="2236" y="3787"/>
                        <a:pt x="2236" y="3922"/>
                      </a:cubicBezTo>
                      <a:cubicBezTo>
                        <a:pt x="2101" y="3652"/>
                        <a:pt x="1831" y="3246"/>
                        <a:pt x="1831" y="2976"/>
                      </a:cubicBezTo>
                      <a:cubicBezTo>
                        <a:pt x="1831" y="2570"/>
                        <a:pt x="1831" y="2164"/>
                        <a:pt x="1966" y="1893"/>
                      </a:cubicBezTo>
                      <a:cubicBezTo>
                        <a:pt x="1560" y="1488"/>
                        <a:pt x="1290" y="1082"/>
                        <a:pt x="1290" y="541"/>
                      </a:cubicBezTo>
                      <a:cubicBezTo>
                        <a:pt x="1290" y="406"/>
                        <a:pt x="1290" y="270"/>
                        <a:pt x="1154" y="0"/>
                      </a:cubicBezTo>
                      <a:cubicBezTo>
                        <a:pt x="1154" y="270"/>
                        <a:pt x="1019" y="541"/>
                        <a:pt x="1154" y="676"/>
                      </a:cubicBezTo>
                      <a:cubicBezTo>
                        <a:pt x="1290" y="1352"/>
                        <a:pt x="1560" y="1758"/>
                        <a:pt x="1560" y="2435"/>
                      </a:cubicBezTo>
                      <a:cubicBezTo>
                        <a:pt x="1560" y="3111"/>
                        <a:pt x="1154" y="3652"/>
                        <a:pt x="1154" y="4328"/>
                      </a:cubicBezTo>
                      <a:cubicBezTo>
                        <a:pt x="1154" y="4599"/>
                        <a:pt x="1154" y="4869"/>
                        <a:pt x="1154" y="5140"/>
                      </a:cubicBezTo>
                      <a:cubicBezTo>
                        <a:pt x="1154" y="5681"/>
                        <a:pt x="1019" y="5816"/>
                        <a:pt x="748" y="6222"/>
                      </a:cubicBezTo>
                      <a:cubicBezTo>
                        <a:pt x="478" y="6628"/>
                        <a:pt x="343" y="7033"/>
                        <a:pt x="343" y="7439"/>
                      </a:cubicBezTo>
                      <a:cubicBezTo>
                        <a:pt x="207" y="8386"/>
                        <a:pt x="613" y="9333"/>
                        <a:pt x="1019" y="10145"/>
                      </a:cubicBezTo>
                      <a:cubicBezTo>
                        <a:pt x="884" y="10821"/>
                        <a:pt x="613" y="11497"/>
                        <a:pt x="478" y="12173"/>
                      </a:cubicBezTo>
                      <a:cubicBezTo>
                        <a:pt x="478" y="12579"/>
                        <a:pt x="478" y="12985"/>
                        <a:pt x="478" y="13391"/>
                      </a:cubicBezTo>
                      <a:cubicBezTo>
                        <a:pt x="478" y="13797"/>
                        <a:pt x="613" y="14202"/>
                        <a:pt x="343" y="14608"/>
                      </a:cubicBezTo>
                      <a:cubicBezTo>
                        <a:pt x="343" y="14743"/>
                        <a:pt x="207" y="14878"/>
                        <a:pt x="207" y="15014"/>
                      </a:cubicBezTo>
                      <a:cubicBezTo>
                        <a:pt x="-334" y="16231"/>
                        <a:pt x="207" y="17990"/>
                        <a:pt x="1560" y="18531"/>
                      </a:cubicBezTo>
                      <a:cubicBezTo>
                        <a:pt x="1695" y="18801"/>
                        <a:pt x="1831" y="19072"/>
                        <a:pt x="1966" y="19342"/>
                      </a:cubicBezTo>
                      <a:cubicBezTo>
                        <a:pt x="2101" y="19613"/>
                        <a:pt x="2507" y="20018"/>
                        <a:pt x="2777" y="20154"/>
                      </a:cubicBezTo>
                      <a:cubicBezTo>
                        <a:pt x="3048" y="20424"/>
                        <a:pt x="3454" y="20424"/>
                        <a:pt x="3860" y="20560"/>
                      </a:cubicBezTo>
                      <a:cubicBezTo>
                        <a:pt x="4400" y="20695"/>
                        <a:pt x="4536" y="21101"/>
                        <a:pt x="4941" y="21507"/>
                      </a:cubicBezTo>
                      <a:cubicBezTo>
                        <a:pt x="5483" y="22047"/>
                        <a:pt x="6294" y="22318"/>
                        <a:pt x="7106" y="22588"/>
                      </a:cubicBezTo>
                      <a:cubicBezTo>
                        <a:pt x="7647" y="22859"/>
                        <a:pt x="8188" y="22859"/>
                        <a:pt x="8864" y="22724"/>
                      </a:cubicBezTo>
                      <a:cubicBezTo>
                        <a:pt x="9405" y="23535"/>
                        <a:pt x="10352" y="23535"/>
                        <a:pt x="11163" y="23535"/>
                      </a:cubicBezTo>
                      <a:cubicBezTo>
                        <a:pt x="11840" y="23535"/>
                        <a:pt x="12381" y="24077"/>
                        <a:pt x="13057" y="24212"/>
                      </a:cubicBezTo>
                      <a:cubicBezTo>
                        <a:pt x="13733" y="24347"/>
                        <a:pt x="14139" y="24212"/>
                        <a:pt x="14816" y="24077"/>
                      </a:cubicBezTo>
                      <a:cubicBezTo>
                        <a:pt x="14951" y="24077"/>
                        <a:pt x="14951" y="23941"/>
                        <a:pt x="15086" y="23941"/>
                      </a:cubicBezTo>
                      <a:cubicBezTo>
                        <a:pt x="15221" y="23941"/>
                        <a:pt x="15627" y="24077"/>
                        <a:pt x="15763" y="24077"/>
                      </a:cubicBezTo>
                      <a:cubicBezTo>
                        <a:pt x="16303" y="24077"/>
                        <a:pt x="16845" y="23806"/>
                        <a:pt x="17250" y="23535"/>
                      </a:cubicBezTo>
                      <a:cubicBezTo>
                        <a:pt x="17656" y="23265"/>
                        <a:pt x="18062" y="22994"/>
                        <a:pt x="18468" y="22588"/>
                      </a:cubicBezTo>
                      <a:cubicBezTo>
                        <a:pt x="19279" y="22994"/>
                        <a:pt x="20361" y="22453"/>
                        <a:pt x="21038" y="22047"/>
                      </a:cubicBezTo>
                      <a:cubicBezTo>
                        <a:pt x="21308" y="21912"/>
                        <a:pt x="21443" y="21642"/>
                        <a:pt x="21714" y="21507"/>
                      </a:cubicBezTo>
                      <a:cubicBezTo>
                        <a:pt x="21849" y="21371"/>
                        <a:pt x="21849" y="21101"/>
                        <a:pt x="21985" y="21101"/>
                      </a:cubicBezTo>
                      <a:cubicBezTo>
                        <a:pt x="22255" y="20830"/>
                        <a:pt x="23066" y="20695"/>
                        <a:pt x="23472" y="20424"/>
                      </a:cubicBezTo>
                      <a:cubicBezTo>
                        <a:pt x="23337" y="20424"/>
                        <a:pt x="23608" y="20154"/>
                        <a:pt x="23743" y="1974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8" name="Graphic 2">
              <a:extLst>
                <a:ext uri="{FF2B5EF4-FFF2-40B4-BE49-F238E27FC236}">
                  <a16:creationId xmlns:a16="http://schemas.microsoft.com/office/drawing/2014/main" id="{304BC322-9CCC-67CF-256F-74513FC91649}"/>
                </a:ext>
              </a:extLst>
            </p:cNvPr>
            <p:cNvGrpSpPr/>
            <p:nvPr/>
          </p:nvGrpSpPr>
          <p:grpSpPr>
            <a:xfrm>
              <a:off x="7470318" y="5053781"/>
              <a:ext cx="26853" cy="103169"/>
              <a:chOff x="7470318" y="5053781"/>
              <a:chExt cx="26853" cy="103169"/>
            </a:xfrm>
          </p:grpSpPr>
          <p:sp>
            <p:nvSpPr>
              <p:cNvPr id="232" name="Freeform: Shape 6070">
                <a:extLst>
                  <a:ext uri="{FF2B5EF4-FFF2-40B4-BE49-F238E27FC236}">
                    <a16:creationId xmlns:a16="http://schemas.microsoft.com/office/drawing/2014/main" id="{BB7D8721-7575-7D53-A3C0-46C33CBC2440}"/>
                  </a:ext>
                </a:extLst>
              </p:cNvPr>
              <p:cNvSpPr/>
              <p:nvPr/>
            </p:nvSpPr>
            <p:spPr>
              <a:xfrm>
                <a:off x="7470318" y="5144236"/>
                <a:ext cx="25564" cy="12714"/>
              </a:xfrm>
              <a:custGeom>
                <a:avLst/>
                <a:gdLst>
                  <a:gd name="connsiteX0" fmla="*/ 0 w 25564"/>
                  <a:gd name="connsiteY0" fmla="*/ 6357 h 12714"/>
                  <a:gd name="connsiteX1" fmla="*/ 12715 w 25564"/>
                  <a:gd name="connsiteY1" fmla="*/ 12715 h 12714"/>
                  <a:gd name="connsiteX2" fmla="*/ 25565 w 25564"/>
                  <a:gd name="connsiteY2" fmla="*/ 6357 h 12714"/>
                  <a:gd name="connsiteX3" fmla="*/ 12715 w 25564"/>
                  <a:gd name="connsiteY3" fmla="*/ 0 h 12714"/>
                  <a:gd name="connsiteX4" fmla="*/ 0 w 25564"/>
                  <a:gd name="connsiteY4" fmla="*/ 6357 h 1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64" h="12714">
                    <a:moveTo>
                      <a:pt x="0" y="6357"/>
                    </a:moveTo>
                    <a:cubicBezTo>
                      <a:pt x="0" y="9874"/>
                      <a:pt x="5681" y="12715"/>
                      <a:pt x="12715" y="12715"/>
                    </a:cubicBezTo>
                    <a:cubicBezTo>
                      <a:pt x="19748" y="12715"/>
                      <a:pt x="25565" y="9874"/>
                      <a:pt x="25565" y="6357"/>
                    </a:cubicBezTo>
                    <a:cubicBezTo>
                      <a:pt x="25565" y="2841"/>
                      <a:pt x="19883" y="0"/>
                      <a:pt x="12715" y="0"/>
                    </a:cubicBezTo>
                    <a:cubicBezTo>
                      <a:pt x="5816" y="0"/>
                      <a:pt x="0" y="2841"/>
                      <a:pt x="0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233" name="Graphic 2">
                <a:extLst>
                  <a:ext uri="{FF2B5EF4-FFF2-40B4-BE49-F238E27FC236}">
                    <a16:creationId xmlns:a16="http://schemas.microsoft.com/office/drawing/2014/main" id="{96208B53-EE47-527E-7A8B-4336FB71E65A}"/>
                  </a:ext>
                </a:extLst>
              </p:cNvPr>
              <p:cNvGrpSpPr/>
              <p:nvPr/>
            </p:nvGrpSpPr>
            <p:grpSpPr>
              <a:xfrm>
                <a:off x="7480460" y="5142613"/>
                <a:ext cx="5412" cy="9536"/>
                <a:chOff x="7480460" y="5142613"/>
                <a:chExt cx="5412" cy="9536"/>
              </a:xfrm>
            </p:grpSpPr>
            <p:sp>
              <p:nvSpPr>
                <p:cNvPr id="307" name="Freeform: Shape 6145">
                  <a:extLst>
                    <a:ext uri="{FF2B5EF4-FFF2-40B4-BE49-F238E27FC236}">
                      <a16:creationId xmlns:a16="http://schemas.microsoft.com/office/drawing/2014/main" id="{E59397AA-D05C-ED41-4573-ABF91652A538}"/>
                    </a:ext>
                  </a:extLst>
                </p:cNvPr>
                <p:cNvSpPr/>
                <p:nvPr/>
              </p:nvSpPr>
              <p:spPr>
                <a:xfrm>
                  <a:off x="7480460" y="5142748"/>
                  <a:ext cx="5277" cy="9400"/>
                </a:xfrm>
                <a:custGeom>
                  <a:avLst/>
                  <a:gdLst>
                    <a:gd name="connsiteX0" fmla="*/ 5143 w 5277"/>
                    <a:gd name="connsiteY0" fmla="*/ 0 h 9400"/>
                    <a:gd name="connsiteX1" fmla="*/ 5278 w 5277"/>
                    <a:gd name="connsiteY1" fmla="*/ 7304 h 9400"/>
                    <a:gd name="connsiteX2" fmla="*/ 2 w 5277"/>
                    <a:gd name="connsiteY2" fmla="*/ 7439 h 9400"/>
                    <a:gd name="connsiteX3" fmla="*/ 2 w 5277"/>
                    <a:gd name="connsiteY3" fmla="*/ 135 h 9400"/>
                    <a:gd name="connsiteX4" fmla="*/ 5143 w 5277"/>
                    <a:gd name="connsiteY4" fmla="*/ 0 h 9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400">
                      <a:moveTo>
                        <a:pt x="5143" y="0"/>
                      </a:moveTo>
                      <a:cubicBezTo>
                        <a:pt x="5143" y="0"/>
                        <a:pt x="5278" y="3787"/>
                        <a:pt x="5278" y="7304"/>
                      </a:cubicBezTo>
                      <a:cubicBezTo>
                        <a:pt x="5278" y="10145"/>
                        <a:pt x="-133" y="10009"/>
                        <a:pt x="2" y="7439"/>
                      </a:cubicBezTo>
                      <a:cubicBezTo>
                        <a:pt x="138" y="4328"/>
                        <a:pt x="2" y="135"/>
                        <a:pt x="2" y="135"/>
                      </a:cubicBezTo>
                      <a:lnTo>
                        <a:pt x="5143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308" name="Freeform: Shape 6146">
                  <a:extLst>
                    <a:ext uri="{FF2B5EF4-FFF2-40B4-BE49-F238E27FC236}">
                      <a16:creationId xmlns:a16="http://schemas.microsoft.com/office/drawing/2014/main" id="{10C440D0-6C5F-8AAD-010A-7B644E9DCA08}"/>
                    </a:ext>
                  </a:extLst>
                </p:cNvPr>
                <p:cNvSpPr/>
                <p:nvPr/>
              </p:nvSpPr>
              <p:spPr>
                <a:xfrm>
                  <a:off x="7480596" y="5142748"/>
                  <a:ext cx="5277" cy="9265"/>
                </a:xfrm>
                <a:custGeom>
                  <a:avLst/>
                  <a:gdLst>
                    <a:gd name="connsiteX0" fmla="*/ 2 w 5277"/>
                    <a:gd name="connsiteY0" fmla="*/ 135 h 9265"/>
                    <a:gd name="connsiteX1" fmla="*/ 5007 w 5277"/>
                    <a:gd name="connsiteY1" fmla="*/ 0 h 9265"/>
                    <a:gd name="connsiteX2" fmla="*/ 5143 w 5277"/>
                    <a:gd name="connsiteY2" fmla="*/ 3652 h 9265"/>
                    <a:gd name="connsiteX3" fmla="*/ 4060 w 5277"/>
                    <a:gd name="connsiteY3" fmla="*/ 5681 h 9265"/>
                    <a:gd name="connsiteX4" fmla="*/ 2167 w 5277"/>
                    <a:gd name="connsiteY4" fmla="*/ 3923 h 9265"/>
                    <a:gd name="connsiteX5" fmla="*/ 2707 w 5277"/>
                    <a:gd name="connsiteY5" fmla="*/ 7845 h 9265"/>
                    <a:gd name="connsiteX6" fmla="*/ 5277 w 5277"/>
                    <a:gd name="connsiteY6" fmla="*/ 5681 h 9265"/>
                    <a:gd name="connsiteX7" fmla="*/ 5277 w 5277"/>
                    <a:gd name="connsiteY7" fmla="*/ 7169 h 9265"/>
                    <a:gd name="connsiteX8" fmla="*/ 2 w 5277"/>
                    <a:gd name="connsiteY8" fmla="*/ 7304 h 9265"/>
                    <a:gd name="connsiteX9" fmla="*/ 2 w 5277"/>
                    <a:gd name="connsiteY9" fmla="*/ 135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265">
                      <a:moveTo>
                        <a:pt x="2" y="135"/>
                      </a:moveTo>
                      <a:lnTo>
                        <a:pt x="5007" y="0"/>
                      </a:lnTo>
                      <a:cubicBezTo>
                        <a:pt x="5007" y="0"/>
                        <a:pt x="5007" y="1623"/>
                        <a:pt x="5143" y="3652"/>
                      </a:cubicBezTo>
                      <a:cubicBezTo>
                        <a:pt x="4331" y="4193"/>
                        <a:pt x="4060" y="5681"/>
                        <a:pt x="4060" y="5681"/>
                      </a:cubicBezTo>
                      <a:cubicBezTo>
                        <a:pt x="4060" y="5681"/>
                        <a:pt x="3384" y="4058"/>
                        <a:pt x="2167" y="3923"/>
                      </a:cubicBezTo>
                      <a:cubicBezTo>
                        <a:pt x="2" y="3923"/>
                        <a:pt x="-403" y="7980"/>
                        <a:pt x="2707" y="7845"/>
                      </a:cubicBezTo>
                      <a:cubicBezTo>
                        <a:pt x="4060" y="7845"/>
                        <a:pt x="4872" y="6628"/>
                        <a:pt x="5277" y="5681"/>
                      </a:cubicBezTo>
                      <a:cubicBezTo>
                        <a:pt x="5277" y="6222"/>
                        <a:pt x="5277" y="6628"/>
                        <a:pt x="5277" y="7169"/>
                      </a:cubicBezTo>
                      <a:cubicBezTo>
                        <a:pt x="5277" y="10009"/>
                        <a:pt x="-133" y="9874"/>
                        <a:pt x="2" y="7304"/>
                      </a:cubicBezTo>
                      <a:cubicBezTo>
                        <a:pt x="137" y="4193"/>
                        <a:pt x="2" y="135"/>
                        <a:pt x="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309" name="Graphic 2">
                  <a:extLst>
                    <a:ext uri="{FF2B5EF4-FFF2-40B4-BE49-F238E27FC236}">
                      <a16:creationId xmlns:a16="http://schemas.microsoft.com/office/drawing/2014/main" id="{3F8C97EF-0E19-4DE7-400D-935DD2C7B0EF}"/>
                    </a:ext>
                  </a:extLst>
                </p:cNvPr>
                <p:cNvGrpSpPr/>
                <p:nvPr/>
              </p:nvGrpSpPr>
              <p:grpSpPr>
                <a:xfrm>
                  <a:off x="7480463" y="5142613"/>
                  <a:ext cx="5275" cy="9468"/>
                  <a:chOff x="7480463" y="5142613"/>
                  <a:chExt cx="5275" cy="9468"/>
                </a:xfrm>
                <a:solidFill>
                  <a:srgbClr val="998675"/>
                </a:solidFill>
              </p:grpSpPr>
              <p:sp>
                <p:nvSpPr>
                  <p:cNvPr id="310" name="Freeform: Shape 6148">
                    <a:extLst>
                      <a:ext uri="{FF2B5EF4-FFF2-40B4-BE49-F238E27FC236}">
                        <a16:creationId xmlns:a16="http://schemas.microsoft.com/office/drawing/2014/main" id="{1F6626FF-B86E-9130-5090-FCF5A76295A4}"/>
                      </a:ext>
                    </a:extLst>
                  </p:cNvPr>
                  <p:cNvSpPr/>
                  <p:nvPr/>
                </p:nvSpPr>
                <p:spPr>
                  <a:xfrm>
                    <a:off x="7484124" y="5145183"/>
                    <a:ext cx="1614" cy="6357"/>
                  </a:xfrm>
                  <a:custGeom>
                    <a:avLst/>
                    <a:gdLst>
                      <a:gd name="connsiteX0" fmla="*/ 803 w 1614"/>
                      <a:gd name="connsiteY0" fmla="*/ 6357 h 6357"/>
                      <a:gd name="connsiteX1" fmla="*/ 532 w 1614"/>
                      <a:gd name="connsiteY1" fmla="*/ 5546 h 6357"/>
                      <a:gd name="connsiteX2" fmla="*/ 668 w 1614"/>
                      <a:gd name="connsiteY2" fmla="*/ 4870 h 6357"/>
                      <a:gd name="connsiteX3" fmla="*/ 668 w 1614"/>
                      <a:gd name="connsiteY3" fmla="*/ 4599 h 6357"/>
                      <a:gd name="connsiteX4" fmla="*/ 532 w 1614"/>
                      <a:gd name="connsiteY4" fmla="*/ 4464 h 6357"/>
                      <a:gd name="connsiteX5" fmla="*/ 127 w 1614"/>
                      <a:gd name="connsiteY5" fmla="*/ 4193 h 6357"/>
                      <a:gd name="connsiteX6" fmla="*/ 668 w 1614"/>
                      <a:gd name="connsiteY6" fmla="*/ 1758 h 6357"/>
                      <a:gd name="connsiteX7" fmla="*/ 1615 w 1614"/>
                      <a:gd name="connsiteY7" fmla="*/ 0 h 6357"/>
                      <a:gd name="connsiteX8" fmla="*/ 1615 w 1614"/>
                      <a:gd name="connsiteY8" fmla="*/ 0 h 6357"/>
                      <a:gd name="connsiteX9" fmla="*/ 1615 w 1614"/>
                      <a:gd name="connsiteY9" fmla="*/ 812 h 6357"/>
                      <a:gd name="connsiteX10" fmla="*/ 668 w 1614"/>
                      <a:gd name="connsiteY10" fmla="*/ 2840 h 6357"/>
                      <a:gd name="connsiteX11" fmla="*/ 532 w 1614"/>
                      <a:gd name="connsiteY11" fmla="*/ 3652 h 6357"/>
                      <a:gd name="connsiteX12" fmla="*/ 938 w 1614"/>
                      <a:gd name="connsiteY12" fmla="*/ 3923 h 6357"/>
                      <a:gd name="connsiteX13" fmla="*/ 1209 w 1614"/>
                      <a:gd name="connsiteY13" fmla="*/ 4464 h 6357"/>
                      <a:gd name="connsiteX14" fmla="*/ 1073 w 1614"/>
                      <a:gd name="connsiteY14" fmla="*/ 5005 h 6357"/>
                      <a:gd name="connsiteX15" fmla="*/ 1344 w 1614"/>
                      <a:gd name="connsiteY15" fmla="*/ 5952 h 6357"/>
                      <a:gd name="connsiteX16" fmla="*/ 803 w 1614"/>
                      <a:gd name="connsiteY16" fmla="*/ 6357 h 63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14" h="6357">
                        <a:moveTo>
                          <a:pt x="803" y="6357"/>
                        </a:moveTo>
                        <a:cubicBezTo>
                          <a:pt x="668" y="6087"/>
                          <a:pt x="532" y="5816"/>
                          <a:pt x="532" y="5546"/>
                        </a:cubicBezTo>
                        <a:cubicBezTo>
                          <a:pt x="532" y="5275"/>
                          <a:pt x="532" y="5140"/>
                          <a:pt x="668" y="4870"/>
                        </a:cubicBezTo>
                        <a:cubicBezTo>
                          <a:pt x="668" y="4734"/>
                          <a:pt x="668" y="4734"/>
                          <a:pt x="668" y="4599"/>
                        </a:cubicBezTo>
                        <a:cubicBezTo>
                          <a:pt x="668" y="4464"/>
                          <a:pt x="668" y="4328"/>
                          <a:pt x="532" y="4464"/>
                        </a:cubicBezTo>
                        <a:cubicBezTo>
                          <a:pt x="397" y="4328"/>
                          <a:pt x="262" y="4328"/>
                          <a:pt x="127" y="4193"/>
                        </a:cubicBezTo>
                        <a:cubicBezTo>
                          <a:pt x="-279" y="3517"/>
                          <a:pt x="397" y="2300"/>
                          <a:pt x="668" y="1758"/>
                        </a:cubicBezTo>
                        <a:cubicBezTo>
                          <a:pt x="938" y="1217"/>
                          <a:pt x="1344" y="677"/>
                          <a:pt x="1615" y="0"/>
                        </a:cubicBezTo>
                        <a:lnTo>
                          <a:pt x="1615" y="0"/>
                        </a:lnTo>
                        <a:cubicBezTo>
                          <a:pt x="1615" y="271"/>
                          <a:pt x="1615" y="541"/>
                          <a:pt x="1615" y="812"/>
                        </a:cubicBezTo>
                        <a:cubicBezTo>
                          <a:pt x="1209" y="1488"/>
                          <a:pt x="803" y="2029"/>
                          <a:pt x="668" y="2840"/>
                        </a:cubicBezTo>
                        <a:cubicBezTo>
                          <a:pt x="668" y="2976"/>
                          <a:pt x="532" y="3517"/>
                          <a:pt x="532" y="3652"/>
                        </a:cubicBezTo>
                        <a:cubicBezTo>
                          <a:pt x="803" y="4328"/>
                          <a:pt x="668" y="3652"/>
                          <a:pt x="938" y="3923"/>
                        </a:cubicBezTo>
                        <a:cubicBezTo>
                          <a:pt x="1073" y="4193"/>
                          <a:pt x="1209" y="4058"/>
                          <a:pt x="1209" y="4464"/>
                        </a:cubicBezTo>
                        <a:cubicBezTo>
                          <a:pt x="1209" y="4599"/>
                          <a:pt x="1073" y="4734"/>
                          <a:pt x="1073" y="5005"/>
                        </a:cubicBezTo>
                        <a:cubicBezTo>
                          <a:pt x="1073" y="5546"/>
                          <a:pt x="1073" y="5681"/>
                          <a:pt x="1344" y="5952"/>
                        </a:cubicBezTo>
                        <a:cubicBezTo>
                          <a:pt x="1073" y="6087"/>
                          <a:pt x="938" y="6222"/>
                          <a:pt x="803" y="635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11" name="Freeform: Shape 6149">
                    <a:extLst>
                      <a:ext uri="{FF2B5EF4-FFF2-40B4-BE49-F238E27FC236}">
                        <a16:creationId xmlns:a16="http://schemas.microsoft.com/office/drawing/2014/main" id="{3A5EA876-CA31-13EE-9E68-3CCC1F45480F}"/>
                      </a:ext>
                    </a:extLst>
                  </p:cNvPr>
                  <p:cNvSpPr/>
                  <p:nvPr/>
                </p:nvSpPr>
                <p:spPr>
                  <a:xfrm>
                    <a:off x="7482676" y="5142884"/>
                    <a:ext cx="1979" cy="9197"/>
                  </a:xfrm>
                  <a:custGeom>
                    <a:avLst/>
                    <a:gdLst>
                      <a:gd name="connsiteX0" fmla="*/ 1304 w 1979"/>
                      <a:gd name="connsiteY0" fmla="*/ 9062 h 9197"/>
                      <a:gd name="connsiteX1" fmla="*/ 627 w 1979"/>
                      <a:gd name="connsiteY1" fmla="*/ 9198 h 9197"/>
                      <a:gd name="connsiteX2" fmla="*/ 222 w 1979"/>
                      <a:gd name="connsiteY2" fmla="*/ 7710 h 9197"/>
                      <a:gd name="connsiteX3" fmla="*/ 763 w 1979"/>
                      <a:gd name="connsiteY3" fmla="*/ 4463 h 9197"/>
                      <a:gd name="connsiteX4" fmla="*/ 1439 w 1979"/>
                      <a:gd name="connsiteY4" fmla="*/ 3111 h 9197"/>
                      <a:gd name="connsiteX5" fmla="*/ 1439 w 1979"/>
                      <a:gd name="connsiteY5" fmla="*/ 2029 h 9197"/>
                      <a:gd name="connsiteX6" fmla="*/ 1574 w 1979"/>
                      <a:gd name="connsiteY6" fmla="*/ 135 h 9197"/>
                      <a:gd name="connsiteX7" fmla="*/ 1574 w 1979"/>
                      <a:gd name="connsiteY7" fmla="*/ 0 h 9197"/>
                      <a:gd name="connsiteX8" fmla="*/ 1980 w 1979"/>
                      <a:gd name="connsiteY8" fmla="*/ 0 h 9197"/>
                      <a:gd name="connsiteX9" fmla="*/ 1845 w 1979"/>
                      <a:gd name="connsiteY9" fmla="*/ 2570 h 9197"/>
                      <a:gd name="connsiteX10" fmla="*/ 1574 w 1979"/>
                      <a:gd name="connsiteY10" fmla="*/ 4328 h 9197"/>
                      <a:gd name="connsiteX11" fmla="*/ 763 w 1979"/>
                      <a:gd name="connsiteY11" fmla="*/ 7033 h 9197"/>
                      <a:gd name="connsiteX12" fmla="*/ 1304 w 1979"/>
                      <a:gd name="connsiteY12" fmla="*/ 9062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197">
                        <a:moveTo>
                          <a:pt x="1304" y="9062"/>
                        </a:moveTo>
                        <a:cubicBezTo>
                          <a:pt x="1033" y="9062"/>
                          <a:pt x="898" y="9198"/>
                          <a:pt x="627" y="9198"/>
                        </a:cubicBezTo>
                        <a:cubicBezTo>
                          <a:pt x="492" y="8657"/>
                          <a:pt x="357" y="8115"/>
                          <a:pt x="222" y="7710"/>
                        </a:cubicBezTo>
                        <a:cubicBezTo>
                          <a:pt x="-184" y="6492"/>
                          <a:pt x="-49" y="5410"/>
                          <a:pt x="763" y="4463"/>
                        </a:cubicBezTo>
                        <a:cubicBezTo>
                          <a:pt x="1033" y="4058"/>
                          <a:pt x="1439" y="3787"/>
                          <a:pt x="1439" y="3111"/>
                        </a:cubicBezTo>
                        <a:cubicBezTo>
                          <a:pt x="1439" y="2840"/>
                          <a:pt x="1439" y="2435"/>
                          <a:pt x="1439" y="2029"/>
                        </a:cubicBezTo>
                        <a:cubicBezTo>
                          <a:pt x="1439" y="1352"/>
                          <a:pt x="1439" y="676"/>
                          <a:pt x="1574" y="135"/>
                        </a:cubicBezTo>
                        <a:cubicBezTo>
                          <a:pt x="1574" y="0"/>
                          <a:pt x="1574" y="0"/>
                          <a:pt x="1574" y="0"/>
                        </a:cubicBezTo>
                        <a:lnTo>
                          <a:pt x="1980" y="0"/>
                        </a:lnTo>
                        <a:cubicBezTo>
                          <a:pt x="1710" y="947"/>
                          <a:pt x="1710" y="1758"/>
                          <a:pt x="1845" y="2570"/>
                        </a:cubicBezTo>
                        <a:cubicBezTo>
                          <a:pt x="1845" y="3246"/>
                          <a:pt x="1980" y="3652"/>
                          <a:pt x="1574" y="4328"/>
                        </a:cubicBezTo>
                        <a:cubicBezTo>
                          <a:pt x="1033" y="5140"/>
                          <a:pt x="492" y="5952"/>
                          <a:pt x="763" y="7033"/>
                        </a:cubicBezTo>
                        <a:cubicBezTo>
                          <a:pt x="763" y="7575"/>
                          <a:pt x="1168" y="8251"/>
                          <a:pt x="1304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12" name="Freeform: Shape 6150">
                    <a:extLst>
                      <a:ext uri="{FF2B5EF4-FFF2-40B4-BE49-F238E27FC236}">
                        <a16:creationId xmlns:a16="http://schemas.microsoft.com/office/drawing/2014/main" id="{5617FCEC-31DA-5D90-5B33-1C02EA267E8E}"/>
                      </a:ext>
                    </a:extLst>
                  </p:cNvPr>
                  <p:cNvSpPr/>
                  <p:nvPr/>
                </p:nvSpPr>
                <p:spPr>
                  <a:xfrm>
                    <a:off x="7480463" y="5142748"/>
                    <a:ext cx="1082" cy="8521"/>
                  </a:xfrm>
                  <a:custGeom>
                    <a:avLst/>
                    <a:gdLst>
                      <a:gd name="connsiteX0" fmla="*/ 0 w 1082"/>
                      <a:gd name="connsiteY0" fmla="*/ 7304 h 8521"/>
                      <a:gd name="connsiteX1" fmla="*/ 0 w 1082"/>
                      <a:gd name="connsiteY1" fmla="*/ 5952 h 8521"/>
                      <a:gd name="connsiteX2" fmla="*/ 270 w 1082"/>
                      <a:gd name="connsiteY2" fmla="*/ 4463 h 8521"/>
                      <a:gd name="connsiteX3" fmla="*/ 676 w 1082"/>
                      <a:gd name="connsiteY3" fmla="*/ 0 h 8521"/>
                      <a:gd name="connsiteX4" fmla="*/ 1082 w 1082"/>
                      <a:gd name="connsiteY4" fmla="*/ 0 h 8521"/>
                      <a:gd name="connsiteX5" fmla="*/ 812 w 1082"/>
                      <a:gd name="connsiteY5" fmla="*/ 3517 h 8521"/>
                      <a:gd name="connsiteX6" fmla="*/ 270 w 1082"/>
                      <a:gd name="connsiteY6" fmla="*/ 6087 h 8521"/>
                      <a:gd name="connsiteX7" fmla="*/ 270 w 1082"/>
                      <a:gd name="connsiteY7" fmla="*/ 8522 h 8521"/>
                      <a:gd name="connsiteX8" fmla="*/ 270 w 1082"/>
                      <a:gd name="connsiteY8" fmla="*/ 8522 h 8521"/>
                      <a:gd name="connsiteX9" fmla="*/ 0 w 1082"/>
                      <a:gd name="connsiteY9" fmla="*/ 7304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82" h="8521">
                        <a:moveTo>
                          <a:pt x="0" y="7304"/>
                        </a:moveTo>
                        <a:cubicBezTo>
                          <a:pt x="0" y="6763"/>
                          <a:pt x="0" y="6357"/>
                          <a:pt x="0" y="5952"/>
                        </a:cubicBezTo>
                        <a:cubicBezTo>
                          <a:pt x="0" y="5410"/>
                          <a:pt x="135" y="5005"/>
                          <a:pt x="270" y="4463"/>
                        </a:cubicBezTo>
                        <a:cubicBezTo>
                          <a:pt x="676" y="3111"/>
                          <a:pt x="812" y="1488"/>
                          <a:pt x="676" y="0"/>
                        </a:cubicBezTo>
                        <a:lnTo>
                          <a:pt x="1082" y="0"/>
                        </a:lnTo>
                        <a:cubicBezTo>
                          <a:pt x="1082" y="1217"/>
                          <a:pt x="1082" y="2435"/>
                          <a:pt x="812" y="3517"/>
                        </a:cubicBezTo>
                        <a:cubicBezTo>
                          <a:pt x="676" y="4463"/>
                          <a:pt x="406" y="5140"/>
                          <a:pt x="270" y="6087"/>
                        </a:cubicBezTo>
                        <a:cubicBezTo>
                          <a:pt x="270" y="6898"/>
                          <a:pt x="270" y="7710"/>
                          <a:pt x="270" y="8522"/>
                        </a:cubicBezTo>
                        <a:cubicBezTo>
                          <a:pt x="270" y="8522"/>
                          <a:pt x="270" y="8522"/>
                          <a:pt x="270" y="8522"/>
                        </a:cubicBezTo>
                        <a:cubicBezTo>
                          <a:pt x="270" y="8251"/>
                          <a:pt x="0" y="7845"/>
                          <a:pt x="0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13" name="Freeform: Shape 6151">
                    <a:extLst>
                      <a:ext uri="{FF2B5EF4-FFF2-40B4-BE49-F238E27FC236}">
                        <a16:creationId xmlns:a16="http://schemas.microsoft.com/office/drawing/2014/main" id="{70E42DC3-0B55-B240-20F5-F13A3610F64B}"/>
                      </a:ext>
                    </a:extLst>
                  </p:cNvPr>
                  <p:cNvSpPr/>
                  <p:nvPr/>
                </p:nvSpPr>
                <p:spPr>
                  <a:xfrm>
                    <a:off x="7481325" y="5142613"/>
                    <a:ext cx="2173" cy="9197"/>
                  </a:xfrm>
                  <a:custGeom>
                    <a:avLst/>
                    <a:gdLst>
                      <a:gd name="connsiteX0" fmla="*/ 2114 w 2173"/>
                      <a:gd name="connsiteY0" fmla="*/ 1082 h 9197"/>
                      <a:gd name="connsiteX1" fmla="*/ 1573 w 2173"/>
                      <a:gd name="connsiteY1" fmla="*/ 3787 h 9197"/>
                      <a:gd name="connsiteX2" fmla="*/ 626 w 2173"/>
                      <a:gd name="connsiteY2" fmla="*/ 6222 h 9197"/>
                      <a:gd name="connsiteX3" fmla="*/ 1032 w 2173"/>
                      <a:gd name="connsiteY3" fmla="*/ 9198 h 9197"/>
                      <a:gd name="connsiteX4" fmla="*/ 355 w 2173"/>
                      <a:gd name="connsiteY4" fmla="*/ 9063 h 9197"/>
                      <a:gd name="connsiteX5" fmla="*/ 85 w 2173"/>
                      <a:gd name="connsiteY5" fmla="*/ 7980 h 9197"/>
                      <a:gd name="connsiteX6" fmla="*/ 896 w 2173"/>
                      <a:gd name="connsiteY6" fmla="*/ 4193 h 9197"/>
                      <a:gd name="connsiteX7" fmla="*/ 1438 w 2173"/>
                      <a:gd name="connsiteY7" fmla="*/ 1488 h 9197"/>
                      <a:gd name="connsiteX8" fmla="*/ 1708 w 2173"/>
                      <a:gd name="connsiteY8" fmla="*/ 0 h 9197"/>
                      <a:gd name="connsiteX9" fmla="*/ 2114 w 2173"/>
                      <a:gd name="connsiteY9" fmla="*/ 0 h 9197"/>
                      <a:gd name="connsiteX10" fmla="*/ 2114 w 2173"/>
                      <a:gd name="connsiteY10" fmla="*/ 1082 h 9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73" h="9197">
                        <a:moveTo>
                          <a:pt x="2114" y="1082"/>
                        </a:moveTo>
                        <a:cubicBezTo>
                          <a:pt x="1978" y="2029"/>
                          <a:pt x="1843" y="2976"/>
                          <a:pt x="1573" y="3787"/>
                        </a:cubicBezTo>
                        <a:cubicBezTo>
                          <a:pt x="1302" y="4599"/>
                          <a:pt x="761" y="5410"/>
                          <a:pt x="626" y="6222"/>
                        </a:cubicBezTo>
                        <a:cubicBezTo>
                          <a:pt x="491" y="7304"/>
                          <a:pt x="896" y="8251"/>
                          <a:pt x="1032" y="9198"/>
                        </a:cubicBezTo>
                        <a:cubicBezTo>
                          <a:pt x="896" y="9198"/>
                          <a:pt x="626" y="9063"/>
                          <a:pt x="355" y="9063"/>
                        </a:cubicBezTo>
                        <a:cubicBezTo>
                          <a:pt x="355" y="8657"/>
                          <a:pt x="220" y="8386"/>
                          <a:pt x="85" y="7980"/>
                        </a:cubicBezTo>
                        <a:cubicBezTo>
                          <a:pt x="-186" y="6628"/>
                          <a:pt x="220" y="5410"/>
                          <a:pt x="896" y="4193"/>
                        </a:cubicBezTo>
                        <a:cubicBezTo>
                          <a:pt x="1302" y="3382"/>
                          <a:pt x="1302" y="2435"/>
                          <a:pt x="1438" y="1488"/>
                        </a:cubicBezTo>
                        <a:cubicBezTo>
                          <a:pt x="1573" y="947"/>
                          <a:pt x="1708" y="541"/>
                          <a:pt x="1708" y="0"/>
                        </a:cubicBezTo>
                        <a:lnTo>
                          <a:pt x="2114" y="0"/>
                        </a:lnTo>
                        <a:cubicBezTo>
                          <a:pt x="2249" y="406"/>
                          <a:pt x="2114" y="812"/>
                          <a:pt x="2114" y="108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34" name="Graphic 2">
                <a:extLst>
                  <a:ext uri="{FF2B5EF4-FFF2-40B4-BE49-F238E27FC236}">
                    <a16:creationId xmlns:a16="http://schemas.microsoft.com/office/drawing/2014/main" id="{7FE9D5AF-5433-C4C8-BAE3-1182C6318293}"/>
                  </a:ext>
                </a:extLst>
              </p:cNvPr>
              <p:cNvGrpSpPr/>
              <p:nvPr/>
            </p:nvGrpSpPr>
            <p:grpSpPr>
              <a:xfrm>
                <a:off x="7470668" y="5053781"/>
                <a:ext cx="26504" cy="92810"/>
                <a:chOff x="7470668" y="5053781"/>
                <a:chExt cx="26504" cy="92810"/>
              </a:xfrm>
            </p:grpSpPr>
            <p:sp>
              <p:nvSpPr>
                <p:cNvPr id="235" name="Freeform: Shape 6073">
                  <a:extLst>
                    <a:ext uri="{FF2B5EF4-FFF2-40B4-BE49-F238E27FC236}">
                      <a16:creationId xmlns:a16="http://schemas.microsoft.com/office/drawing/2014/main" id="{636D22CB-C0B4-769F-90D0-6300E3EA5975}"/>
                    </a:ext>
                  </a:extLst>
                </p:cNvPr>
                <p:cNvSpPr/>
                <p:nvPr/>
              </p:nvSpPr>
              <p:spPr>
                <a:xfrm>
                  <a:off x="7470673" y="5053781"/>
                  <a:ext cx="26498" cy="92810"/>
                </a:xfrm>
                <a:custGeom>
                  <a:avLst/>
                  <a:gdLst>
                    <a:gd name="connsiteX0" fmla="*/ 457 w 26498"/>
                    <a:gd name="connsiteY0" fmla="*/ 80446 h 92810"/>
                    <a:gd name="connsiteX1" fmla="*/ 51 w 26498"/>
                    <a:gd name="connsiteY1" fmla="*/ 77741 h 92810"/>
                    <a:gd name="connsiteX2" fmla="*/ 457 w 26498"/>
                    <a:gd name="connsiteY2" fmla="*/ 76523 h 92810"/>
                    <a:gd name="connsiteX3" fmla="*/ 592 w 26498"/>
                    <a:gd name="connsiteY3" fmla="*/ 75171 h 92810"/>
                    <a:gd name="connsiteX4" fmla="*/ 862 w 26498"/>
                    <a:gd name="connsiteY4" fmla="*/ 74089 h 92810"/>
                    <a:gd name="connsiteX5" fmla="*/ 862 w 26498"/>
                    <a:gd name="connsiteY5" fmla="*/ 72736 h 92810"/>
                    <a:gd name="connsiteX6" fmla="*/ 998 w 26498"/>
                    <a:gd name="connsiteY6" fmla="*/ 71248 h 92810"/>
                    <a:gd name="connsiteX7" fmla="*/ 592 w 26498"/>
                    <a:gd name="connsiteY7" fmla="*/ 68543 h 92810"/>
                    <a:gd name="connsiteX8" fmla="*/ 1133 w 26498"/>
                    <a:gd name="connsiteY8" fmla="*/ 66649 h 92810"/>
                    <a:gd name="connsiteX9" fmla="*/ 1539 w 26498"/>
                    <a:gd name="connsiteY9" fmla="*/ 65161 h 92810"/>
                    <a:gd name="connsiteX10" fmla="*/ 1539 w 26498"/>
                    <a:gd name="connsiteY10" fmla="*/ 63809 h 92810"/>
                    <a:gd name="connsiteX11" fmla="*/ 1539 w 26498"/>
                    <a:gd name="connsiteY11" fmla="*/ 63809 h 92810"/>
                    <a:gd name="connsiteX12" fmla="*/ 1403 w 26498"/>
                    <a:gd name="connsiteY12" fmla="*/ 63538 h 92810"/>
                    <a:gd name="connsiteX13" fmla="*/ 1268 w 26498"/>
                    <a:gd name="connsiteY13" fmla="*/ 61239 h 92810"/>
                    <a:gd name="connsiteX14" fmla="*/ 2080 w 26498"/>
                    <a:gd name="connsiteY14" fmla="*/ 59210 h 92810"/>
                    <a:gd name="connsiteX15" fmla="*/ 2621 w 26498"/>
                    <a:gd name="connsiteY15" fmla="*/ 57181 h 92810"/>
                    <a:gd name="connsiteX16" fmla="*/ 3432 w 26498"/>
                    <a:gd name="connsiteY16" fmla="*/ 56099 h 92810"/>
                    <a:gd name="connsiteX17" fmla="*/ 3297 w 26498"/>
                    <a:gd name="connsiteY17" fmla="*/ 54882 h 92810"/>
                    <a:gd name="connsiteX18" fmla="*/ 3838 w 26498"/>
                    <a:gd name="connsiteY18" fmla="*/ 52853 h 92810"/>
                    <a:gd name="connsiteX19" fmla="*/ 3838 w 26498"/>
                    <a:gd name="connsiteY19" fmla="*/ 49877 h 92810"/>
                    <a:gd name="connsiteX20" fmla="*/ 4379 w 26498"/>
                    <a:gd name="connsiteY20" fmla="*/ 48659 h 92810"/>
                    <a:gd name="connsiteX21" fmla="*/ 4515 w 26498"/>
                    <a:gd name="connsiteY21" fmla="*/ 47578 h 92810"/>
                    <a:gd name="connsiteX22" fmla="*/ 4379 w 26498"/>
                    <a:gd name="connsiteY22" fmla="*/ 47172 h 92810"/>
                    <a:gd name="connsiteX23" fmla="*/ 4379 w 26498"/>
                    <a:gd name="connsiteY23" fmla="*/ 44196 h 92810"/>
                    <a:gd name="connsiteX24" fmla="*/ 4650 w 26498"/>
                    <a:gd name="connsiteY24" fmla="*/ 43384 h 92810"/>
                    <a:gd name="connsiteX25" fmla="*/ 4785 w 26498"/>
                    <a:gd name="connsiteY25" fmla="*/ 42167 h 92810"/>
                    <a:gd name="connsiteX26" fmla="*/ 5191 w 26498"/>
                    <a:gd name="connsiteY26" fmla="*/ 40679 h 92810"/>
                    <a:gd name="connsiteX27" fmla="*/ 5055 w 26498"/>
                    <a:gd name="connsiteY27" fmla="*/ 39462 h 92810"/>
                    <a:gd name="connsiteX28" fmla="*/ 5326 w 26498"/>
                    <a:gd name="connsiteY28" fmla="*/ 38244 h 92810"/>
                    <a:gd name="connsiteX29" fmla="*/ 5732 w 26498"/>
                    <a:gd name="connsiteY29" fmla="*/ 36756 h 92810"/>
                    <a:gd name="connsiteX30" fmla="*/ 5326 w 26498"/>
                    <a:gd name="connsiteY30" fmla="*/ 34998 h 92810"/>
                    <a:gd name="connsiteX31" fmla="*/ 5732 w 26498"/>
                    <a:gd name="connsiteY31" fmla="*/ 32834 h 92810"/>
                    <a:gd name="connsiteX32" fmla="*/ 6138 w 26498"/>
                    <a:gd name="connsiteY32" fmla="*/ 32023 h 92810"/>
                    <a:gd name="connsiteX33" fmla="*/ 6273 w 26498"/>
                    <a:gd name="connsiteY33" fmla="*/ 30534 h 92810"/>
                    <a:gd name="connsiteX34" fmla="*/ 6273 w 26498"/>
                    <a:gd name="connsiteY34" fmla="*/ 29317 h 92810"/>
                    <a:gd name="connsiteX35" fmla="*/ 6678 w 26498"/>
                    <a:gd name="connsiteY35" fmla="*/ 28100 h 92810"/>
                    <a:gd name="connsiteX36" fmla="*/ 6949 w 26498"/>
                    <a:gd name="connsiteY36" fmla="*/ 26341 h 92810"/>
                    <a:gd name="connsiteX37" fmla="*/ 6949 w 26498"/>
                    <a:gd name="connsiteY37" fmla="*/ 26071 h 92810"/>
                    <a:gd name="connsiteX38" fmla="*/ 7220 w 26498"/>
                    <a:gd name="connsiteY38" fmla="*/ 24583 h 92810"/>
                    <a:gd name="connsiteX39" fmla="*/ 7490 w 26498"/>
                    <a:gd name="connsiteY39" fmla="*/ 21337 h 92810"/>
                    <a:gd name="connsiteX40" fmla="*/ 7625 w 26498"/>
                    <a:gd name="connsiteY40" fmla="*/ 19308 h 92810"/>
                    <a:gd name="connsiteX41" fmla="*/ 7761 w 26498"/>
                    <a:gd name="connsiteY41" fmla="*/ 17955 h 92810"/>
                    <a:gd name="connsiteX42" fmla="*/ 8302 w 26498"/>
                    <a:gd name="connsiteY42" fmla="*/ 16738 h 92810"/>
                    <a:gd name="connsiteX43" fmla="*/ 8572 w 26498"/>
                    <a:gd name="connsiteY43" fmla="*/ 15385 h 92810"/>
                    <a:gd name="connsiteX44" fmla="*/ 8437 w 26498"/>
                    <a:gd name="connsiteY44" fmla="*/ 14033 h 92810"/>
                    <a:gd name="connsiteX45" fmla="*/ 8843 w 26498"/>
                    <a:gd name="connsiteY45" fmla="*/ 11733 h 92810"/>
                    <a:gd name="connsiteX46" fmla="*/ 8708 w 26498"/>
                    <a:gd name="connsiteY46" fmla="*/ 9704 h 92810"/>
                    <a:gd name="connsiteX47" fmla="*/ 9248 w 26498"/>
                    <a:gd name="connsiteY47" fmla="*/ 8081 h 92810"/>
                    <a:gd name="connsiteX48" fmla="*/ 8978 w 26498"/>
                    <a:gd name="connsiteY48" fmla="*/ 6864 h 92810"/>
                    <a:gd name="connsiteX49" fmla="*/ 9113 w 26498"/>
                    <a:gd name="connsiteY49" fmla="*/ 4699 h 92810"/>
                    <a:gd name="connsiteX50" fmla="*/ 9925 w 26498"/>
                    <a:gd name="connsiteY50" fmla="*/ 2941 h 92810"/>
                    <a:gd name="connsiteX51" fmla="*/ 10737 w 26498"/>
                    <a:gd name="connsiteY51" fmla="*/ 777 h 92810"/>
                    <a:gd name="connsiteX52" fmla="*/ 11142 w 26498"/>
                    <a:gd name="connsiteY52" fmla="*/ 236 h 92810"/>
                    <a:gd name="connsiteX53" fmla="*/ 13171 w 26498"/>
                    <a:gd name="connsiteY53" fmla="*/ 506 h 92810"/>
                    <a:gd name="connsiteX54" fmla="*/ 14388 w 26498"/>
                    <a:gd name="connsiteY54" fmla="*/ 3347 h 92810"/>
                    <a:gd name="connsiteX55" fmla="*/ 14794 w 26498"/>
                    <a:gd name="connsiteY55" fmla="*/ 6458 h 92810"/>
                    <a:gd name="connsiteX56" fmla="*/ 14388 w 26498"/>
                    <a:gd name="connsiteY56" fmla="*/ 10381 h 92810"/>
                    <a:gd name="connsiteX57" fmla="*/ 14930 w 26498"/>
                    <a:gd name="connsiteY57" fmla="*/ 11463 h 92810"/>
                    <a:gd name="connsiteX58" fmla="*/ 14930 w 26498"/>
                    <a:gd name="connsiteY58" fmla="*/ 12274 h 92810"/>
                    <a:gd name="connsiteX59" fmla="*/ 15200 w 26498"/>
                    <a:gd name="connsiteY59" fmla="*/ 13356 h 92810"/>
                    <a:gd name="connsiteX60" fmla="*/ 15335 w 26498"/>
                    <a:gd name="connsiteY60" fmla="*/ 14574 h 92810"/>
                    <a:gd name="connsiteX61" fmla="*/ 16147 w 26498"/>
                    <a:gd name="connsiteY61" fmla="*/ 16061 h 92810"/>
                    <a:gd name="connsiteX62" fmla="*/ 16282 w 26498"/>
                    <a:gd name="connsiteY62" fmla="*/ 18361 h 92810"/>
                    <a:gd name="connsiteX63" fmla="*/ 17094 w 26498"/>
                    <a:gd name="connsiteY63" fmla="*/ 20119 h 92810"/>
                    <a:gd name="connsiteX64" fmla="*/ 17229 w 26498"/>
                    <a:gd name="connsiteY64" fmla="*/ 22284 h 92810"/>
                    <a:gd name="connsiteX65" fmla="*/ 17229 w 26498"/>
                    <a:gd name="connsiteY65" fmla="*/ 23366 h 92810"/>
                    <a:gd name="connsiteX66" fmla="*/ 17770 w 26498"/>
                    <a:gd name="connsiteY66" fmla="*/ 24718 h 92810"/>
                    <a:gd name="connsiteX67" fmla="*/ 17905 w 26498"/>
                    <a:gd name="connsiteY67" fmla="*/ 25665 h 92810"/>
                    <a:gd name="connsiteX68" fmla="*/ 18041 w 26498"/>
                    <a:gd name="connsiteY68" fmla="*/ 27288 h 92810"/>
                    <a:gd name="connsiteX69" fmla="*/ 18311 w 26498"/>
                    <a:gd name="connsiteY69" fmla="*/ 28235 h 92810"/>
                    <a:gd name="connsiteX70" fmla="*/ 18311 w 26498"/>
                    <a:gd name="connsiteY70" fmla="*/ 29723 h 92810"/>
                    <a:gd name="connsiteX71" fmla="*/ 18987 w 26498"/>
                    <a:gd name="connsiteY71" fmla="*/ 30670 h 92810"/>
                    <a:gd name="connsiteX72" fmla="*/ 19393 w 26498"/>
                    <a:gd name="connsiteY72" fmla="*/ 31752 h 92810"/>
                    <a:gd name="connsiteX73" fmla="*/ 19393 w 26498"/>
                    <a:gd name="connsiteY73" fmla="*/ 35269 h 92810"/>
                    <a:gd name="connsiteX74" fmla="*/ 19393 w 26498"/>
                    <a:gd name="connsiteY74" fmla="*/ 36216 h 92810"/>
                    <a:gd name="connsiteX75" fmla="*/ 19799 w 26498"/>
                    <a:gd name="connsiteY75" fmla="*/ 37433 h 92810"/>
                    <a:gd name="connsiteX76" fmla="*/ 19799 w 26498"/>
                    <a:gd name="connsiteY76" fmla="*/ 40409 h 92810"/>
                    <a:gd name="connsiteX77" fmla="*/ 20070 w 26498"/>
                    <a:gd name="connsiteY77" fmla="*/ 43249 h 92810"/>
                    <a:gd name="connsiteX78" fmla="*/ 20205 w 26498"/>
                    <a:gd name="connsiteY78" fmla="*/ 44466 h 92810"/>
                    <a:gd name="connsiteX79" fmla="*/ 20746 w 26498"/>
                    <a:gd name="connsiteY79" fmla="*/ 45278 h 92810"/>
                    <a:gd name="connsiteX80" fmla="*/ 21017 w 26498"/>
                    <a:gd name="connsiteY80" fmla="*/ 47442 h 92810"/>
                    <a:gd name="connsiteX81" fmla="*/ 22098 w 26498"/>
                    <a:gd name="connsiteY81" fmla="*/ 49606 h 92810"/>
                    <a:gd name="connsiteX82" fmla="*/ 21963 w 26498"/>
                    <a:gd name="connsiteY82" fmla="*/ 53529 h 92810"/>
                    <a:gd name="connsiteX83" fmla="*/ 22098 w 26498"/>
                    <a:gd name="connsiteY83" fmla="*/ 54205 h 92810"/>
                    <a:gd name="connsiteX84" fmla="*/ 22640 w 26498"/>
                    <a:gd name="connsiteY84" fmla="*/ 55423 h 92810"/>
                    <a:gd name="connsiteX85" fmla="*/ 22775 w 26498"/>
                    <a:gd name="connsiteY85" fmla="*/ 56640 h 92810"/>
                    <a:gd name="connsiteX86" fmla="*/ 22775 w 26498"/>
                    <a:gd name="connsiteY86" fmla="*/ 58804 h 92810"/>
                    <a:gd name="connsiteX87" fmla="*/ 23316 w 26498"/>
                    <a:gd name="connsiteY87" fmla="*/ 60292 h 92810"/>
                    <a:gd name="connsiteX88" fmla="*/ 23586 w 26498"/>
                    <a:gd name="connsiteY88" fmla="*/ 62321 h 92810"/>
                    <a:gd name="connsiteX89" fmla="*/ 24398 w 26498"/>
                    <a:gd name="connsiteY89" fmla="*/ 63674 h 92810"/>
                    <a:gd name="connsiteX90" fmla="*/ 24533 w 26498"/>
                    <a:gd name="connsiteY90" fmla="*/ 65973 h 92810"/>
                    <a:gd name="connsiteX91" fmla="*/ 24804 w 26498"/>
                    <a:gd name="connsiteY91" fmla="*/ 67461 h 92810"/>
                    <a:gd name="connsiteX92" fmla="*/ 25210 w 26498"/>
                    <a:gd name="connsiteY92" fmla="*/ 69219 h 92810"/>
                    <a:gd name="connsiteX93" fmla="*/ 24804 w 26498"/>
                    <a:gd name="connsiteY93" fmla="*/ 70978 h 92810"/>
                    <a:gd name="connsiteX94" fmla="*/ 25345 w 26498"/>
                    <a:gd name="connsiteY94" fmla="*/ 72871 h 92810"/>
                    <a:gd name="connsiteX95" fmla="*/ 25345 w 26498"/>
                    <a:gd name="connsiteY95" fmla="*/ 73683 h 92810"/>
                    <a:gd name="connsiteX96" fmla="*/ 25615 w 26498"/>
                    <a:gd name="connsiteY96" fmla="*/ 74765 h 92810"/>
                    <a:gd name="connsiteX97" fmla="*/ 26021 w 26498"/>
                    <a:gd name="connsiteY97" fmla="*/ 75983 h 92810"/>
                    <a:gd name="connsiteX98" fmla="*/ 25345 w 26498"/>
                    <a:gd name="connsiteY98" fmla="*/ 78688 h 92810"/>
                    <a:gd name="connsiteX99" fmla="*/ 25886 w 26498"/>
                    <a:gd name="connsiteY99" fmla="*/ 80716 h 92810"/>
                    <a:gd name="connsiteX100" fmla="*/ 25886 w 26498"/>
                    <a:gd name="connsiteY100" fmla="*/ 81934 h 92810"/>
                    <a:gd name="connsiteX101" fmla="*/ 26021 w 26498"/>
                    <a:gd name="connsiteY101" fmla="*/ 83151 h 92810"/>
                    <a:gd name="connsiteX102" fmla="*/ 26292 w 26498"/>
                    <a:gd name="connsiteY102" fmla="*/ 83557 h 92810"/>
                    <a:gd name="connsiteX103" fmla="*/ 24939 w 26498"/>
                    <a:gd name="connsiteY103" fmla="*/ 87074 h 92810"/>
                    <a:gd name="connsiteX104" fmla="*/ 24533 w 26498"/>
                    <a:gd name="connsiteY104" fmla="*/ 87885 h 92810"/>
                    <a:gd name="connsiteX105" fmla="*/ 23722 w 26498"/>
                    <a:gd name="connsiteY105" fmla="*/ 88697 h 92810"/>
                    <a:gd name="connsiteX106" fmla="*/ 22640 w 26498"/>
                    <a:gd name="connsiteY106" fmla="*/ 89103 h 92810"/>
                    <a:gd name="connsiteX107" fmla="*/ 21557 w 26498"/>
                    <a:gd name="connsiteY107" fmla="*/ 90049 h 92810"/>
                    <a:gd name="connsiteX108" fmla="*/ 19528 w 26498"/>
                    <a:gd name="connsiteY108" fmla="*/ 91132 h 92810"/>
                    <a:gd name="connsiteX109" fmla="*/ 17770 w 26498"/>
                    <a:gd name="connsiteY109" fmla="*/ 91267 h 92810"/>
                    <a:gd name="connsiteX110" fmla="*/ 15471 w 26498"/>
                    <a:gd name="connsiteY110" fmla="*/ 92079 h 92810"/>
                    <a:gd name="connsiteX111" fmla="*/ 13577 w 26498"/>
                    <a:gd name="connsiteY111" fmla="*/ 92755 h 92810"/>
                    <a:gd name="connsiteX112" fmla="*/ 11954 w 26498"/>
                    <a:gd name="connsiteY112" fmla="*/ 92619 h 92810"/>
                    <a:gd name="connsiteX113" fmla="*/ 11683 w 26498"/>
                    <a:gd name="connsiteY113" fmla="*/ 92484 h 92810"/>
                    <a:gd name="connsiteX114" fmla="*/ 11007 w 26498"/>
                    <a:gd name="connsiteY114" fmla="*/ 92619 h 92810"/>
                    <a:gd name="connsiteX115" fmla="*/ 9519 w 26498"/>
                    <a:gd name="connsiteY115" fmla="*/ 92079 h 92810"/>
                    <a:gd name="connsiteX116" fmla="*/ 8302 w 26498"/>
                    <a:gd name="connsiteY116" fmla="*/ 91132 h 92810"/>
                    <a:gd name="connsiteX117" fmla="*/ 5732 w 26498"/>
                    <a:gd name="connsiteY117" fmla="*/ 90591 h 92810"/>
                    <a:gd name="connsiteX118" fmla="*/ 5055 w 26498"/>
                    <a:gd name="connsiteY118" fmla="*/ 90049 h 92810"/>
                    <a:gd name="connsiteX119" fmla="*/ 4785 w 26498"/>
                    <a:gd name="connsiteY119" fmla="*/ 89509 h 92810"/>
                    <a:gd name="connsiteX120" fmla="*/ 3297 w 26498"/>
                    <a:gd name="connsiteY120" fmla="*/ 88968 h 92810"/>
                    <a:gd name="connsiteX121" fmla="*/ 2350 w 26498"/>
                    <a:gd name="connsiteY121" fmla="*/ 88021 h 92810"/>
                    <a:gd name="connsiteX122" fmla="*/ 2215 w 26498"/>
                    <a:gd name="connsiteY122" fmla="*/ 87344 h 92810"/>
                    <a:gd name="connsiteX123" fmla="*/ 1539 w 26498"/>
                    <a:gd name="connsiteY123" fmla="*/ 86668 h 92810"/>
                    <a:gd name="connsiteX124" fmla="*/ 1539 w 26498"/>
                    <a:gd name="connsiteY124" fmla="*/ 85180 h 92810"/>
                    <a:gd name="connsiteX125" fmla="*/ 592 w 26498"/>
                    <a:gd name="connsiteY125" fmla="*/ 83422 h 92810"/>
                    <a:gd name="connsiteX126" fmla="*/ 457 w 26498"/>
                    <a:gd name="connsiteY126" fmla="*/ 80446 h 92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498" h="92810">
                      <a:moveTo>
                        <a:pt x="457" y="80446"/>
                      </a:moveTo>
                      <a:cubicBezTo>
                        <a:pt x="51" y="79634"/>
                        <a:pt x="-85" y="78553"/>
                        <a:pt x="51" y="77741"/>
                      </a:cubicBezTo>
                      <a:cubicBezTo>
                        <a:pt x="51" y="77335"/>
                        <a:pt x="321" y="76929"/>
                        <a:pt x="457" y="76523"/>
                      </a:cubicBezTo>
                      <a:cubicBezTo>
                        <a:pt x="592" y="75983"/>
                        <a:pt x="592" y="75712"/>
                        <a:pt x="592" y="75171"/>
                      </a:cubicBezTo>
                      <a:cubicBezTo>
                        <a:pt x="592" y="74765"/>
                        <a:pt x="727" y="74494"/>
                        <a:pt x="862" y="74089"/>
                      </a:cubicBezTo>
                      <a:cubicBezTo>
                        <a:pt x="998" y="73548"/>
                        <a:pt x="862" y="73142"/>
                        <a:pt x="862" y="72736"/>
                      </a:cubicBezTo>
                      <a:cubicBezTo>
                        <a:pt x="727" y="72195"/>
                        <a:pt x="862" y="71789"/>
                        <a:pt x="998" y="71248"/>
                      </a:cubicBezTo>
                      <a:cubicBezTo>
                        <a:pt x="1403" y="70166"/>
                        <a:pt x="727" y="69490"/>
                        <a:pt x="592" y="68543"/>
                      </a:cubicBezTo>
                      <a:cubicBezTo>
                        <a:pt x="592" y="67867"/>
                        <a:pt x="862" y="67190"/>
                        <a:pt x="1133" y="66649"/>
                      </a:cubicBezTo>
                      <a:cubicBezTo>
                        <a:pt x="1268" y="66108"/>
                        <a:pt x="1539" y="65703"/>
                        <a:pt x="1539" y="65161"/>
                      </a:cubicBezTo>
                      <a:cubicBezTo>
                        <a:pt x="1539" y="64756"/>
                        <a:pt x="1403" y="64214"/>
                        <a:pt x="1539" y="63809"/>
                      </a:cubicBezTo>
                      <a:lnTo>
                        <a:pt x="1539" y="63809"/>
                      </a:lnTo>
                      <a:cubicBezTo>
                        <a:pt x="1539" y="63674"/>
                        <a:pt x="1403" y="63674"/>
                        <a:pt x="1403" y="63538"/>
                      </a:cubicBezTo>
                      <a:cubicBezTo>
                        <a:pt x="1133" y="62862"/>
                        <a:pt x="1133" y="61915"/>
                        <a:pt x="1268" y="61239"/>
                      </a:cubicBezTo>
                      <a:cubicBezTo>
                        <a:pt x="1403" y="60563"/>
                        <a:pt x="1809" y="59886"/>
                        <a:pt x="2080" y="59210"/>
                      </a:cubicBezTo>
                      <a:cubicBezTo>
                        <a:pt x="2350" y="58534"/>
                        <a:pt x="2080" y="57858"/>
                        <a:pt x="2621" y="57181"/>
                      </a:cubicBezTo>
                      <a:cubicBezTo>
                        <a:pt x="2891" y="56911"/>
                        <a:pt x="3297" y="56505"/>
                        <a:pt x="3432" y="56099"/>
                      </a:cubicBezTo>
                      <a:cubicBezTo>
                        <a:pt x="3432" y="55693"/>
                        <a:pt x="3297" y="55288"/>
                        <a:pt x="3297" y="54882"/>
                      </a:cubicBezTo>
                      <a:cubicBezTo>
                        <a:pt x="3297" y="54070"/>
                        <a:pt x="3568" y="53529"/>
                        <a:pt x="3838" y="52853"/>
                      </a:cubicBezTo>
                      <a:cubicBezTo>
                        <a:pt x="4244" y="51906"/>
                        <a:pt x="3703" y="50959"/>
                        <a:pt x="3838" y="49877"/>
                      </a:cubicBezTo>
                      <a:cubicBezTo>
                        <a:pt x="3838" y="49336"/>
                        <a:pt x="4244" y="49201"/>
                        <a:pt x="4379" y="48659"/>
                      </a:cubicBezTo>
                      <a:cubicBezTo>
                        <a:pt x="4515" y="48254"/>
                        <a:pt x="4515" y="47848"/>
                        <a:pt x="4515" y="47578"/>
                      </a:cubicBezTo>
                      <a:cubicBezTo>
                        <a:pt x="4515" y="47442"/>
                        <a:pt x="4515" y="47307"/>
                        <a:pt x="4379" y="47172"/>
                      </a:cubicBezTo>
                      <a:cubicBezTo>
                        <a:pt x="4244" y="46225"/>
                        <a:pt x="4109" y="45143"/>
                        <a:pt x="4379" y="44196"/>
                      </a:cubicBezTo>
                      <a:cubicBezTo>
                        <a:pt x="4379" y="43925"/>
                        <a:pt x="4515" y="43655"/>
                        <a:pt x="4650" y="43384"/>
                      </a:cubicBezTo>
                      <a:cubicBezTo>
                        <a:pt x="4785" y="42979"/>
                        <a:pt x="4785" y="42573"/>
                        <a:pt x="4785" y="42167"/>
                      </a:cubicBezTo>
                      <a:cubicBezTo>
                        <a:pt x="4785" y="41626"/>
                        <a:pt x="5191" y="41220"/>
                        <a:pt x="5191" y="40679"/>
                      </a:cubicBezTo>
                      <a:cubicBezTo>
                        <a:pt x="5191" y="40273"/>
                        <a:pt x="5055" y="39868"/>
                        <a:pt x="5055" y="39462"/>
                      </a:cubicBezTo>
                      <a:cubicBezTo>
                        <a:pt x="5055" y="39056"/>
                        <a:pt x="5191" y="38650"/>
                        <a:pt x="5326" y="38244"/>
                      </a:cubicBezTo>
                      <a:cubicBezTo>
                        <a:pt x="5461" y="37703"/>
                        <a:pt x="5732" y="37433"/>
                        <a:pt x="5732" y="36756"/>
                      </a:cubicBezTo>
                      <a:cubicBezTo>
                        <a:pt x="5732" y="36216"/>
                        <a:pt x="5461" y="35539"/>
                        <a:pt x="5326" y="34998"/>
                      </a:cubicBezTo>
                      <a:cubicBezTo>
                        <a:pt x="5191" y="34187"/>
                        <a:pt x="5461" y="33375"/>
                        <a:pt x="5732" y="32834"/>
                      </a:cubicBezTo>
                      <a:cubicBezTo>
                        <a:pt x="5867" y="32563"/>
                        <a:pt x="6002" y="32293"/>
                        <a:pt x="6138" y="32023"/>
                      </a:cubicBezTo>
                      <a:cubicBezTo>
                        <a:pt x="6408" y="31346"/>
                        <a:pt x="6273" y="31211"/>
                        <a:pt x="6273" y="30534"/>
                      </a:cubicBezTo>
                      <a:cubicBezTo>
                        <a:pt x="6273" y="30129"/>
                        <a:pt x="6273" y="29723"/>
                        <a:pt x="6273" y="29317"/>
                      </a:cubicBezTo>
                      <a:cubicBezTo>
                        <a:pt x="6273" y="28776"/>
                        <a:pt x="6543" y="28506"/>
                        <a:pt x="6678" y="28100"/>
                      </a:cubicBezTo>
                      <a:cubicBezTo>
                        <a:pt x="6814" y="27559"/>
                        <a:pt x="6949" y="27018"/>
                        <a:pt x="6949" y="26341"/>
                      </a:cubicBezTo>
                      <a:cubicBezTo>
                        <a:pt x="6949" y="26206"/>
                        <a:pt x="6949" y="26206"/>
                        <a:pt x="6949" y="26071"/>
                      </a:cubicBezTo>
                      <a:cubicBezTo>
                        <a:pt x="6949" y="25530"/>
                        <a:pt x="7084" y="25124"/>
                        <a:pt x="7220" y="24583"/>
                      </a:cubicBezTo>
                      <a:cubicBezTo>
                        <a:pt x="7355" y="23501"/>
                        <a:pt x="7084" y="22419"/>
                        <a:pt x="7490" y="21337"/>
                      </a:cubicBezTo>
                      <a:cubicBezTo>
                        <a:pt x="7625" y="20661"/>
                        <a:pt x="7625" y="19984"/>
                        <a:pt x="7625" y="19308"/>
                      </a:cubicBezTo>
                      <a:cubicBezTo>
                        <a:pt x="7625" y="18902"/>
                        <a:pt x="7625" y="18496"/>
                        <a:pt x="7761" y="17955"/>
                      </a:cubicBezTo>
                      <a:cubicBezTo>
                        <a:pt x="7896" y="17549"/>
                        <a:pt x="8302" y="17144"/>
                        <a:pt x="8302" y="16738"/>
                      </a:cubicBezTo>
                      <a:cubicBezTo>
                        <a:pt x="8437" y="16467"/>
                        <a:pt x="8437" y="15926"/>
                        <a:pt x="8572" y="15385"/>
                      </a:cubicBezTo>
                      <a:cubicBezTo>
                        <a:pt x="8437" y="14979"/>
                        <a:pt x="8437" y="14438"/>
                        <a:pt x="8437" y="14033"/>
                      </a:cubicBezTo>
                      <a:cubicBezTo>
                        <a:pt x="8437" y="13221"/>
                        <a:pt x="8708" y="12545"/>
                        <a:pt x="8843" y="11733"/>
                      </a:cubicBezTo>
                      <a:cubicBezTo>
                        <a:pt x="8843" y="11057"/>
                        <a:pt x="8572" y="10381"/>
                        <a:pt x="8708" y="9704"/>
                      </a:cubicBezTo>
                      <a:cubicBezTo>
                        <a:pt x="8843" y="9028"/>
                        <a:pt x="9248" y="8758"/>
                        <a:pt x="9248" y="8081"/>
                      </a:cubicBezTo>
                      <a:cubicBezTo>
                        <a:pt x="9248" y="7675"/>
                        <a:pt x="8978" y="7269"/>
                        <a:pt x="8978" y="6864"/>
                      </a:cubicBezTo>
                      <a:cubicBezTo>
                        <a:pt x="8978" y="6188"/>
                        <a:pt x="9113" y="5376"/>
                        <a:pt x="9113" y="4699"/>
                      </a:cubicBezTo>
                      <a:cubicBezTo>
                        <a:pt x="9248" y="4023"/>
                        <a:pt x="9790" y="3618"/>
                        <a:pt x="9925" y="2941"/>
                      </a:cubicBezTo>
                      <a:cubicBezTo>
                        <a:pt x="10195" y="1994"/>
                        <a:pt x="10060" y="1183"/>
                        <a:pt x="10737" y="777"/>
                      </a:cubicBezTo>
                      <a:cubicBezTo>
                        <a:pt x="10737" y="506"/>
                        <a:pt x="10872" y="371"/>
                        <a:pt x="11142" y="236"/>
                      </a:cubicBezTo>
                      <a:cubicBezTo>
                        <a:pt x="11818" y="-170"/>
                        <a:pt x="12630" y="-35"/>
                        <a:pt x="13171" y="506"/>
                      </a:cubicBezTo>
                      <a:cubicBezTo>
                        <a:pt x="13847" y="1183"/>
                        <a:pt x="14118" y="2400"/>
                        <a:pt x="14388" y="3347"/>
                      </a:cubicBezTo>
                      <a:cubicBezTo>
                        <a:pt x="14659" y="4429"/>
                        <a:pt x="15065" y="5376"/>
                        <a:pt x="14794" y="6458"/>
                      </a:cubicBezTo>
                      <a:cubicBezTo>
                        <a:pt x="14524" y="7675"/>
                        <a:pt x="14118" y="9028"/>
                        <a:pt x="14388" y="10381"/>
                      </a:cubicBezTo>
                      <a:cubicBezTo>
                        <a:pt x="14524" y="10786"/>
                        <a:pt x="14794" y="11057"/>
                        <a:pt x="14930" y="11463"/>
                      </a:cubicBezTo>
                      <a:cubicBezTo>
                        <a:pt x="15065" y="11733"/>
                        <a:pt x="14930" y="12004"/>
                        <a:pt x="14930" y="12274"/>
                      </a:cubicBezTo>
                      <a:cubicBezTo>
                        <a:pt x="14930" y="12680"/>
                        <a:pt x="15065" y="12951"/>
                        <a:pt x="15200" y="13356"/>
                      </a:cubicBezTo>
                      <a:cubicBezTo>
                        <a:pt x="15335" y="13762"/>
                        <a:pt x="15200" y="14168"/>
                        <a:pt x="15335" y="14574"/>
                      </a:cubicBezTo>
                      <a:cubicBezTo>
                        <a:pt x="15471" y="15115"/>
                        <a:pt x="15877" y="15521"/>
                        <a:pt x="16147" y="16061"/>
                      </a:cubicBezTo>
                      <a:cubicBezTo>
                        <a:pt x="16417" y="16738"/>
                        <a:pt x="16417" y="17685"/>
                        <a:pt x="16282" y="18361"/>
                      </a:cubicBezTo>
                      <a:cubicBezTo>
                        <a:pt x="16417" y="19037"/>
                        <a:pt x="16958" y="19578"/>
                        <a:pt x="17094" y="20119"/>
                      </a:cubicBezTo>
                      <a:cubicBezTo>
                        <a:pt x="17364" y="20796"/>
                        <a:pt x="17229" y="21472"/>
                        <a:pt x="17229" y="22284"/>
                      </a:cubicBezTo>
                      <a:cubicBezTo>
                        <a:pt x="17229" y="22689"/>
                        <a:pt x="17229" y="23095"/>
                        <a:pt x="17229" y="23366"/>
                      </a:cubicBezTo>
                      <a:cubicBezTo>
                        <a:pt x="17229" y="23907"/>
                        <a:pt x="17635" y="24313"/>
                        <a:pt x="17770" y="24718"/>
                      </a:cubicBezTo>
                      <a:cubicBezTo>
                        <a:pt x="17905" y="24989"/>
                        <a:pt x="17905" y="25394"/>
                        <a:pt x="17905" y="25665"/>
                      </a:cubicBezTo>
                      <a:cubicBezTo>
                        <a:pt x="17905" y="26341"/>
                        <a:pt x="17770" y="26612"/>
                        <a:pt x="18041" y="27288"/>
                      </a:cubicBezTo>
                      <a:cubicBezTo>
                        <a:pt x="18176" y="27559"/>
                        <a:pt x="18176" y="27829"/>
                        <a:pt x="18311" y="28235"/>
                      </a:cubicBezTo>
                      <a:cubicBezTo>
                        <a:pt x="18311" y="28776"/>
                        <a:pt x="18176" y="29182"/>
                        <a:pt x="18311" y="29723"/>
                      </a:cubicBezTo>
                      <a:cubicBezTo>
                        <a:pt x="18447" y="29993"/>
                        <a:pt x="18717" y="30399"/>
                        <a:pt x="18987" y="30670"/>
                      </a:cubicBezTo>
                      <a:cubicBezTo>
                        <a:pt x="19123" y="30940"/>
                        <a:pt x="19258" y="31346"/>
                        <a:pt x="19393" y="31752"/>
                      </a:cubicBezTo>
                      <a:cubicBezTo>
                        <a:pt x="19799" y="32834"/>
                        <a:pt x="19664" y="34187"/>
                        <a:pt x="19393" y="35269"/>
                      </a:cubicBezTo>
                      <a:cubicBezTo>
                        <a:pt x="19393" y="35539"/>
                        <a:pt x="19393" y="35810"/>
                        <a:pt x="19393" y="36216"/>
                      </a:cubicBezTo>
                      <a:cubicBezTo>
                        <a:pt x="19528" y="36621"/>
                        <a:pt x="19799" y="37027"/>
                        <a:pt x="19799" y="37433"/>
                      </a:cubicBezTo>
                      <a:cubicBezTo>
                        <a:pt x="19934" y="38380"/>
                        <a:pt x="19664" y="39462"/>
                        <a:pt x="19799" y="40409"/>
                      </a:cubicBezTo>
                      <a:cubicBezTo>
                        <a:pt x="19799" y="41356"/>
                        <a:pt x="20205" y="42302"/>
                        <a:pt x="20070" y="43249"/>
                      </a:cubicBezTo>
                      <a:cubicBezTo>
                        <a:pt x="20070" y="43790"/>
                        <a:pt x="19934" y="44061"/>
                        <a:pt x="20205" y="44466"/>
                      </a:cubicBezTo>
                      <a:cubicBezTo>
                        <a:pt x="20340" y="44737"/>
                        <a:pt x="20610" y="45008"/>
                        <a:pt x="20746" y="45278"/>
                      </a:cubicBezTo>
                      <a:cubicBezTo>
                        <a:pt x="21017" y="45954"/>
                        <a:pt x="20881" y="46631"/>
                        <a:pt x="21017" y="47442"/>
                      </a:cubicBezTo>
                      <a:cubicBezTo>
                        <a:pt x="21017" y="48254"/>
                        <a:pt x="21828" y="48930"/>
                        <a:pt x="22098" y="49606"/>
                      </a:cubicBezTo>
                      <a:cubicBezTo>
                        <a:pt x="22369" y="50688"/>
                        <a:pt x="22369" y="52312"/>
                        <a:pt x="21963" y="53529"/>
                      </a:cubicBezTo>
                      <a:cubicBezTo>
                        <a:pt x="21963" y="53799"/>
                        <a:pt x="21963" y="53935"/>
                        <a:pt x="22098" y="54205"/>
                      </a:cubicBezTo>
                      <a:cubicBezTo>
                        <a:pt x="22234" y="54611"/>
                        <a:pt x="22504" y="55017"/>
                        <a:pt x="22640" y="55423"/>
                      </a:cubicBezTo>
                      <a:cubicBezTo>
                        <a:pt x="22775" y="55828"/>
                        <a:pt x="22775" y="56234"/>
                        <a:pt x="22775" y="56640"/>
                      </a:cubicBezTo>
                      <a:cubicBezTo>
                        <a:pt x="22640" y="57587"/>
                        <a:pt x="22234" y="57858"/>
                        <a:pt x="22775" y="58804"/>
                      </a:cubicBezTo>
                      <a:cubicBezTo>
                        <a:pt x="23045" y="59345"/>
                        <a:pt x="23180" y="59751"/>
                        <a:pt x="23316" y="60292"/>
                      </a:cubicBezTo>
                      <a:cubicBezTo>
                        <a:pt x="23316" y="60968"/>
                        <a:pt x="23180" y="61645"/>
                        <a:pt x="23586" y="62321"/>
                      </a:cubicBezTo>
                      <a:cubicBezTo>
                        <a:pt x="23857" y="62727"/>
                        <a:pt x="24127" y="63133"/>
                        <a:pt x="24398" y="63674"/>
                      </a:cubicBezTo>
                      <a:cubicBezTo>
                        <a:pt x="24668" y="64485"/>
                        <a:pt x="24668" y="65297"/>
                        <a:pt x="24533" y="65973"/>
                      </a:cubicBezTo>
                      <a:cubicBezTo>
                        <a:pt x="24533" y="66514"/>
                        <a:pt x="24668" y="66920"/>
                        <a:pt x="24804" y="67461"/>
                      </a:cubicBezTo>
                      <a:cubicBezTo>
                        <a:pt x="25074" y="68002"/>
                        <a:pt x="25345" y="68543"/>
                        <a:pt x="25210" y="69219"/>
                      </a:cubicBezTo>
                      <a:cubicBezTo>
                        <a:pt x="25074" y="69896"/>
                        <a:pt x="24804" y="70301"/>
                        <a:pt x="24804" y="70978"/>
                      </a:cubicBezTo>
                      <a:cubicBezTo>
                        <a:pt x="24804" y="71654"/>
                        <a:pt x="25210" y="72195"/>
                        <a:pt x="25345" y="72871"/>
                      </a:cubicBezTo>
                      <a:cubicBezTo>
                        <a:pt x="25345" y="73142"/>
                        <a:pt x="25345" y="73413"/>
                        <a:pt x="25345" y="73683"/>
                      </a:cubicBezTo>
                      <a:cubicBezTo>
                        <a:pt x="25345" y="74089"/>
                        <a:pt x="25480" y="74359"/>
                        <a:pt x="25615" y="74765"/>
                      </a:cubicBezTo>
                      <a:cubicBezTo>
                        <a:pt x="25886" y="75171"/>
                        <a:pt x="26021" y="75577"/>
                        <a:pt x="26021" y="75983"/>
                      </a:cubicBezTo>
                      <a:cubicBezTo>
                        <a:pt x="26156" y="76929"/>
                        <a:pt x="25750" y="77876"/>
                        <a:pt x="25345" y="78688"/>
                      </a:cubicBezTo>
                      <a:cubicBezTo>
                        <a:pt x="25480" y="79364"/>
                        <a:pt x="25750" y="80040"/>
                        <a:pt x="25886" y="80716"/>
                      </a:cubicBezTo>
                      <a:cubicBezTo>
                        <a:pt x="25886" y="81122"/>
                        <a:pt x="25886" y="81528"/>
                        <a:pt x="25886" y="81934"/>
                      </a:cubicBezTo>
                      <a:cubicBezTo>
                        <a:pt x="25886" y="82340"/>
                        <a:pt x="25750" y="82746"/>
                        <a:pt x="26021" y="83151"/>
                      </a:cubicBezTo>
                      <a:cubicBezTo>
                        <a:pt x="26021" y="83286"/>
                        <a:pt x="26156" y="83422"/>
                        <a:pt x="26292" y="83557"/>
                      </a:cubicBezTo>
                      <a:cubicBezTo>
                        <a:pt x="26833" y="84774"/>
                        <a:pt x="26292" y="86533"/>
                        <a:pt x="24939" y="87074"/>
                      </a:cubicBezTo>
                      <a:cubicBezTo>
                        <a:pt x="24804" y="87344"/>
                        <a:pt x="24668" y="87615"/>
                        <a:pt x="24533" y="87885"/>
                      </a:cubicBezTo>
                      <a:cubicBezTo>
                        <a:pt x="24263" y="88156"/>
                        <a:pt x="23992" y="88426"/>
                        <a:pt x="23722" y="88697"/>
                      </a:cubicBezTo>
                      <a:cubicBezTo>
                        <a:pt x="23316" y="88832"/>
                        <a:pt x="23045" y="88968"/>
                        <a:pt x="22640" y="89103"/>
                      </a:cubicBezTo>
                      <a:cubicBezTo>
                        <a:pt x="22098" y="89373"/>
                        <a:pt x="21963" y="89644"/>
                        <a:pt x="21557" y="90049"/>
                      </a:cubicBezTo>
                      <a:cubicBezTo>
                        <a:pt x="21017" y="90591"/>
                        <a:pt x="20205" y="90861"/>
                        <a:pt x="19528" y="91132"/>
                      </a:cubicBezTo>
                      <a:cubicBezTo>
                        <a:pt x="18987" y="91402"/>
                        <a:pt x="18447" y="91538"/>
                        <a:pt x="17770" y="91267"/>
                      </a:cubicBezTo>
                      <a:cubicBezTo>
                        <a:pt x="17229" y="92079"/>
                        <a:pt x="16282" y="92079"/>
                        <a:pt x="15471" y="92079"/>
                      </a:cubicBezTo>
                      <a:cubicBezTo>
                        <a:pt x="14794" y="92079"/>
                        <a:pt x="14253" y="92619"/>
                        <a:pt x="13577" y="92755"/>
                      </a:cubicBezTo>
                      <a:cubicBezTo>
                        <a:pt x="12901" y="92890"/>
                        <a:pt x="12495" y="92755"/>
                        <a:pt x="11954" y="92619"/>
                      </a:cubicBezTo>
                      <a:cubicBezTo>
                        <a:pt x="11818" y="92619"/>
                        <a:pt x="11818" y="92484"/>
                        <a:pt x="11683" y="92484"/>
                      </a:cubicBezTo>
                      <a:cubicBezTo>
                        <a:pt x="11548" y="92484"/>
                        <a:pt x="11142" y="92619"/>
                        <a:pt x="11007" y="92619"/>
                      </a:cubicBezTo>
                      <a:cubicBezTo>
                        <a:pt x="10466" y="92619"/>
                        <a:pt x="9925" y="92349"/>
                        <a:pt x="9519" y="92079"/>
                      </a:cubicBezTo>
                      <a:cubicBezTo>
                        <a:pt x="9113" y="91808"/>
                        <a:pt x="8708" y="91538"/>
                        <a:pt x="8302" y="91132"/>
                      </a:cubicBezTo>
                      <a:cubicBezTo>
                        <a:pt x="7490" y="91538"/>
                        <a:pt x="6408" y="90996"/>
                        <a:pt x="5732" y="90591"/>
                      </a:cubicBezTo>
                      <a:cubicBezTo>
                        <a:pt x="5461" y="90455"/>
                        <a:pt x="5191" y="90185"/>
                        <a:pt x="5055" y="90049"/>
                      </a:cubicBezTo>
                      <a:cubicBezTo>
                        <a:pt x="4920" y="89914"/>
                        <a:pt x="4920" y="89644"/>
                        <a:pt x="4785" y="89509"/>
                      </a:cubicBezTo>
                      <a:cubicBezTo>
                        <a:pt x="4515" y="89238"/>
                        <a:pt x="3703" y="89103"/>
                        <a:pt x="3297" y="88968"/>
                      </a:cubicBezTo>
                      <a:cubicBezTo>
                        <a:pt x="2891" y="88697"/>
                        <a:pt x="2621" y="88562"/>
                        <a:pt x="2350" y="88021"/>
                      </a:cubicBezTo>
                      <a:cubicBezTo>
                        <a:pt x="2215" y="87885"/>
                        <a:pt x="2215" y="87615"/>
                        <a:pt x="2215" y="87344"/>
                      </a:cubicBezTo>
                      <a:cubicBezTo>
                        <a:pt x="2080" y="87074"/>
                        <a:pt x="1809" y="86939"/>
                        <a:pt x="1539" y="86668"/>
                      </a:cubicBezTo>
                      <a:cubicBezTo>
                        <a:pt x="998" y="86127"/>
                        <a:pt x="1268" y="85721"/>
                        <a:pt x="1539" y="85180"/>
                      </a:cubicBezTo>
                      <a:cubicBezTo>
                        <a:pt x="998" y="84639"/>
                        <a:pt x="727" y="84098"/>
                        <a:pt x="592" y="83422"/>
                      </a:cubicBezTo>
                      <a:cubicBezTo>
                        <a:pt x="186" y="82204"/>
                        <a:pt x="457" y="81393"/>
                        <a:pt x="457" y="80446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36" name="Graphic 2">
                  <a:extLst>
                    <a:ext uri="{FF2B5EF4-FFF2-40B4-BE49-F238E27FC236}">
                      <a16:creationId xmlns:a16="http://schemas.microsoft.com/office/drawing/2014/main" id="{24F3EA74-C006-207F-91E3-37EE82AF1EE9}"/>
                    </a:ext>
                  </a:extLst>
                </p:cNvPr>
                <p:cNvGrpSpPr/>
                <p:nvPr/>
              </p:nvGrpSpPr>
              <p:grpSpPr>
                <a:xfrm>
                  <a:off x="7470668" y="5053781"/>
                  <a:ext cx="22443" cy="90044"/>
                  <a:chOff x="7470668" y="5053781"/>
                  <a:chExt cx="22443" cy="90044"/>
                </a:xfrm>
                <a:solidFill>
                  <a:srgbClr val="85B126"/>
                </a:solidFill>
              </p:grpSpPr>
              <p:sp>
                <p:nvSpPr>
                  <p:cNvPr id="302" name="Freeform: Shape 6140">
                    <a:extLst>
                      <a:ext uri="{FF2B5EF4-FFF2-40B4-BE49-F238E27FC236}">
                        <a16:creationId xmlns:a16="http://schemas.microsoft.com/office/drawing/2014/main" id="{2F07DA1E-FECE-7ECD-8714-D69C3A7FCAEA}"/>
                      </a:ext>
                    </a:extLst>
                  </p:cNvPr>
                  <p:cNvSpPr/>
                  <p:nvPr/>
                </p:nvSpPr>
                <p:spPr>
                  <a:xfrm>
                    <a:off x="7470668" y="5053781"/>
                    <a:ext cx="22443" cy="90044"/>
                  </a:xfrm>
                  <a:custGeom>
                    <a:avLst/>
                    <a:gdLst>
                      <a:gd name="connsiteX0" fmla="*/ 56 w 22443"/>
                      <a:gd name="connsiteY0" fmla="*/ 77741 h 90044"/>
                      <a:gd name="connsiteX1" fmla="*/ 462 w 22443"/>
                      <a:gd name="connsiteY1" fmla="*/ 76523 h 90044"/>
                      <a:gd name="connsiteX2" fmla="*/ 597 w 22443"/>
                      <a:gd name="connsiteY2" fmla="*/ 75171 h 90044"/>
                      <a:gd name="connsiteX3" fmla="*/ 868 w 22443"/>
                      <a:gd name="connsiteY3" fmla="*/ 74089 h 90044"/>
                      <a:gd name="connsiteX4" fmla="*/ 868 w 22443"/>
                      <a:gd name="connsiteY4" fmla="*/ 72736 h 90044"/>
                      <a:gd name="connsiteX5" fmla="*/ 1003 w 22443"/>
                      <a:gd name="connsiteY5" fmla="*/ 71248 h 90044"/>
                      <a:gd name="connsiteX6" fmla="*/ 597 w 22443"/>
                      <a:gd name="connsiteY6" fmla="*/ 68543 h 90044"/>
                      <a:gd name="connsiteX7" fmla="*/ 1138 w 22443"/>
                      <a:gd name="connsiteY7" fmla="*/ 66649 h 90044"/>
                      <a:gd name="connsiteX8" fmla="*/ 1544 w 22443"/>
                      <a:gd name="connsiteY8" fmla="*/ 65161 h 90044"/>
                      <a:gd name="connsiteX9" fmla="*/ 1544 w 22443"/>
                      <a:gd name="connsiteY9" fmla="*/ 63809 h 90044"/>
                      <a:gd name="connsiteX10" fmla="*/ 1544 w 22443"/>
                      <a:gd name="connsiteY10" fmla="*/ 63809 h 90044"/>
                      <a:gd name="connsiteX11" fmla="*/ 1409 w 22443"/>
                      <a:gd name="connsiteY11" fmla="*/ 63538 h 90044"/>
                      <a:gd name="connsiteX12" fmla="*/ 1273 w 22443"/>
                      <a:gd name="connsiteY12" fmla="*/ 61239 h 90044"/>
                      <a:gd name="connsiteX13" fmla="*/ 2085 w 22443"/>
                      <a:gd name="connsiteY13" fmla="*/ 59210 h 90044"/>
                      <a:gd name="connsiteX14" fmla="*/ 2626 w 22443"/>
                      <a:gd name="connsiteY14" fmla="*/ 57181 h 90044"/>
                      <a:gd name="connsiteX15" fmla="*/ 3438 w 22443"/>
                      <a:gd name="connsiteY15" fmla="*/ 56099 h 90044"/>
                      <a:gd name="connsiteX16" fmla="*/ 3302 w 22443"/>
                      <a:gd name="connsiteY16" fmla="*/ 54882 h 90044"/>
                      <a:gd name="connsiteX17" fmla="*/ 3843 w 22443"/>
                      <a:gd name="connsiteY17" fmla="*/ 52853 h 90044"/>
                      <a:gd name="connsiteX18" fmla="*/ 3843 w 22443"/>
                      <a:gd name="connsiteY18" fmla="*/ 49877 h 90044"/>
                      <a:gd name="connsiteX19" fmla="*/ 4385 w 22443"/>
                      <a:gd name="connsiteY19" fmla="*/ 48659 h 90044"/>
                      <a:gd name="connsiteX20" fmla="*/ 4520 w 22443"/>
                      <a:gd name="connsiteY20" fmla="*/ 47578 h 90044"/>
                      <a:gd name="connsiteX21" fmla="*/ 4385 w 22443"/>
                      <a:gd name="connsiteY21" fmla="*/ 47172 h 90044"/>
                      <a:gd name="connsiteX22" fmla="*/ 4385 w 22443"/>
                      <a:gd name="connsiteY22" fmla="*/ 44196 h 90044"/>
                      <a:gd name="connsiteX23" fmla="*/ 4655 w 22443"/>
                      <a:gd name="connsiteY23" fmla="*/ 43384 h 90044"/>
                      <a:gd name="connsiteX24" fmla="*/ 4790 w 22443"/>
                      <a:gd name="connsiteY24" fmla="*/ 42167 h 90044"/>
                      <a:gd name="connsiteX25" fmla="*/ 5196 w 22443"/>
                      <a:gd name="connsiteY25" fmla="*/ 40679 h 90044"/>
                      <a:gd name="connsiteX26" fmla="*/ 5061 w 22443"/>
                      <a:gd name="connsiteY26" fmla="*/ 39462 h 90044"/>
                      <a:gd name="connsiteX27" fmla="*/ 5331 w 22443"/>
                      <a:gd name="connsiteY27" fmla="*/ 38244 h 90044"/>
                      <a:gd name="connsiteX28" fmla="*/ 5737 w 22443"/>
                      <a:gd name="connsiteY28" fmla="*/ 36756 h 90044"/>
                      <a:gd name="connsiteX29" fmla="*/ 5331 w 22443"/>
                      <a:gd name="connsiteY29" fmla="*/ 34998 h 90044"/>
                      <a:gd name="connsiteX30" fmla="*/ 5737 w 22443"/>
                      <a:gd name="connsiteY30" fmla="*/ 32834 h 90044"/>
                      <a:gd name="connsiteX31" fmla="*/ 6143 w 22443"/>
                      <a:gd name="connsiteY31" fmla="*/ 32023 h 90044"/>
                      <a:gd name="connsiteX32" fmla="*/ 6278 w 22443"/>
                      <a:gd name="connsiteY32" fmla="*/ 30534 h 90044"/>
                      <a:gd name="connsiteX33" fmla="*/ 6278 w 22443"/>
                      <a:gd name="connsiteY33" fmla="*/ 29317 h 90044"/>
                      <a:gd name="connsiteX34" fmla="*/ 6684 w 22443"/>
                      <a:gd name="connsiteY34" fmla="*/ 28100 h 90044"/>
                      <a:gd name="connsiteX35" fmla="*/ 6955 w 22443"/>
                      <a:gd name="connsiteY35" fmla="*/ 26341 h 90044"/>
                      <a:gd name="connsiteX36" fmla="*/ 6955 w 22443"/>
                      <a:gd name="connsiteY36" fmla="*/ 26071 h 90044"/>
                      <a:gd name="connsiteX37" fmla="*/ 7225 w 22443"/>
                      <a:gd name="connsiteY37" fmla="*/ 24583 h 90044"/>
                      <a:gd name="connsiteX38" fmla="*/ 7496 w 22443"/>
                      <a:gd name="connsiteY38" fmla="*/ 21337 h 90044"/>
                      <a:gd name="connsiteX39" fmla="*/ 7631 w 22443"/>
                      <a:gd name="connsiteY39" fmla="*/ 19308 h 90044"/>
                      <a:gd name="connsiteX40" fmla="*/ 7766 w 22443"/>
                      <a:gd name="connsiteY40" fmla="*/ 17955 h 90044"/>
                      <a:gd name="connsiteX41" fmla="*/ 8307 w 22443"/>
                      <a:gd name="connsiteY41" fmla="*/ 16738 h 90044"/>
                      <a:gd name="connsiteX42" fmla="*/ 8578 w 22443"/>
                      <a:gd name="connsiteY42" fmla="*/ 15385 h 90044"/>
                      <a:gd name="connsiteX43" fmla="*/ 8442 w 22443"/>
                      <a:gd name="connsiteY43" fmla="*/ 14033 h 90044"/>
                      <a:gd name="connsiteX44" fmla="*/ 8848 w 22443"/>
                      <a:gd name="connsiteY44" fmla="*/ 11733 h 90044"/>
                      <a:gd name="connsiteX45" fmla="*/ 8713 w 22443"/>
                      <a:gd name="connsiteY45" fmla="*/ 9704 h 90044"/>
                      <a:gd name="connsiteX46" fmla="*/ 9254 w 22443"/>
                      <a:gd name="connsiteY46" fmla="*/ 8081 h 90044"/>
                      <a:gd name="connsiteX47" fmla="*/ 8983 w 22443"/>
                      <a:gd name="connsiteY47" fmla="*/ 6864 h 90044"/>
                      <a:gd name="connsiteX48" fmla="*/ 9119 w 22443"/>
                      <a:gd name="connsiteY48" fmla="*/ 4699 h 90044"/>
                      <a:gd name="connsiteX49" fmla="*/ 9930 w 22443"/>
                      <a:gd name="connsiteY49" fmla="*/ 2941 h 90044"/>
                      <a:gd name="connsiteX50" fmla="*/ 10742 w 22443"/>
                      <a:gd name="connsiteY50" fmla="*/ 777 h 90044"/>
                      <a:gd name="connsiteX51" fmla="*/ 11148 w 22443"/>
                      <a:gd name="connsiteY51" fmla="*/ 236 h 90044"/>
                      <a:gd name="connsiteX52" fmla="*/ 13176 w 22443"/>
                      <a:gd name="connsiteY52" fmla="*/ 506 h 90044"/>
                      <a:gd name="connsiteX53" fmla="*/ 14394 w 22443"/>
                      <a:gd name="connsiteY53" fmla="*/ 3347 h 90044"/>
                      <a:gd name="connsiteX54" fmla="*/ 14665 w 22443"/>
                      <a:gd name="connsiteY54" fmla="*/ 4294 h 90044"/>
                      <a:gd name="connsiteX55" fmla="*/ 14259 w 22443"/>
                      <a:gd name="connsiteY55" fmla="*/ 4970 h 90044"/>
                      <a:gd name="connsiteX56" fmla="*/ 14394 w 22443"/>
                      <a:gd name="connsiteY56" fmla="*/ 6188 h 90044"/>
                      <a:gd name="connsiteX57" fmla="*/ 14123 w 22443"/>
                      <a:gd name="connsiteY57" fmla="*/ 6864 h 90044"/>
                      <a:gd name="connsiteX58" fmla="*/ 13718 w 22443"/>
                      <a:gd name="connsiteY58" fmla="*/ 7134 h 90044"/>
                      <a:gd name="connsiteX59" fmla="*/ 13718 w 22443"/>
                      <a:gd name="connsiteY59" fmla="*/ 7134 h 90044"/>
                      <a:gd name="connsiteX60" fmla="*/ 13718 w 22443"/>
                      <a:gd name="connsiteY60" fmla="*/ 7405 h 90044"/>
                      <a:gd name="connsiteX61" fmla="*/ 13853 w 22443"/>
                      <a:gd name="connsiteY61" fmla="*/ 7946 h 90044"/>
                      <a:gd name="connsiteX62" fmla="*/ 13988 w 22443"/>
                      <a:gd name="connsiteY62" fmla="*/ 8893 h 90044"/>
                      <a:gd name="connsiteX63" fmla="*/ 13176 w 22443"/>
                      <a:gd name="connsiteY63" fmla="*/ 10110 h 90044"/>
                      <a:gd name="connsiteX64" fmla="*/ 13312 w 22443"/>
                      <a:gd name="connsiteY64" fmla="*/ 10516 h 90044"/>
                      <a:gd name="connsiteX65" fmla="*/ 13718 w 22443"/>
                      <a:gd name="connsiteY65" fmla="*/ 10651 h 90044"/>
                      <a:gd name="connsiteX66" fmla="*/ 14529 w 22443"/>
                      <a:gd name="connsiteY66" fmla="*/ 11463 h 90044"/>
                      <a:gd name="connsiteX67" fmla="*/ 14394 w 22443"/>
                      <a:gd name="connsiteY67" fmla="*/ 12951 h 90044"/>
                      <a:gd name="connsiteX68" fmla="*/ 15070 w 22443"/>
                      <a:gd name="connsiteY68" fmla="*/ 14168 h 90044"/>
                      <a:gd name="connsiteX69" fmla="*/ 14665 w 22443"/>
                      <a:gd name="connsiteY69" fmla="*/ 15656 h 90044"/>
                      <a:gd name="connsiteX70" fmla="*/ 15070 w 22443"/>
                      <a:gd name="connsiteY70" fmla="*/ 16873 h 90044"/>
                      <a:gd name="connsiteX71" fmla="*/ 14800 w 22443"/>
                      <a:gd name="connsiteY71" fmla="*/ 17820 h 90044"/>
                      <a:gd name="connsiteX72" fmla="*/ 14394 w 22443"/>
                      <a:gd name="connsiteY72" fmla="*/ 18091 h 90044"/>
                      <a:gd name="connsiteX73" fmla="*/ 14529 w 22443"/>
                      <a:gd name="connsiteY73" fmla="*/ 18496 h 90044"/>
                      <a:gd name="connsiteX74" fmla="*/ 14529 w 22443"/>
                      <a:gd name="connsiteY74" fmla="*/ 19037 h 90044"/>
                      <a:gd name="connsiteX75" fmla="*/ 14665 w 22443"/>
                      <a:gd name="connsiteY75" fmla="*/ 19714 h 90044"/>
                      <a:gd name="connsiteX76" fmla="*/ 14259 w 22443"/>
                      <a:gd name="connsiteY76" fmla="*/ 21743 h 90044"/>
                      <a:gd name="connsiteX77" fmla="*/ 14665 w 22443"/>
                      <a:gd name="connsiteY77" fmla="*/ 22419 h 90044"/>
                      <a:gd name="connsiteX78" fmla="*/ 14394 w 22443"/>
                      <a:gd name="connsiteY78" fmla="*/ 23636 h 90044"/>
                      <a:gd name="connsiteX79" fmla="*/ 15341 w 22443"/>
                      <a:gd name="connsiteY79" fmla="*/ 24583 h 90044"/>
                      <a:gd name="connsiteX80" fmla="*/ 15341 w 22443"/>
                      <a:gd name="connsiteY80" fmla="*/ 25259 h 90044"/>
                      <a:gd name="connsiteX81" fmla="*/ 17099 w 22443"/>
                      <a:gd name="connsiteY81" fmla="*/ 25936 h 90044"/>
                      <a:gd name="connsiteX82" fmla="*/ 16693 w 22443"/>
                      <a:gd name="connsiteY82" fmla="*/ 28235 h 90044"/>
                      <a:gd name="connsiteX83" fmla="*/ 16964 w 22443"/>
                      <a:gd name="connsiteY83" fmla="*/ 28641 h 90044"/>
                      <a:gd name="connsiteX84" fmla="*/ 16828 w 22443"/>
                      <a:gd name="connsiteY84" fmla="*/ 29723 h 90044"/>
                      <a:gd name="connsiteX85" fmla="*/ 16423 w 22443"/>
                      <a:gd name="connsiteY85" fmla="*/ 29993 h 90044"/>
                      <a:gd name="connsiteX86" fmla="*/ 15882 w 22443"/>
                      <a:gd name="connsiteY86" fmla="*/ 30399 h 90044"/>
                      <a:gd name="connsiteX87" fmla="*/ 15882 w 22443"/>
                      <a:gd name="connsiteY87" fmla="*/ 30805 h 90044"/>
                      <a:gd name="connsiteX88" fmla="*/ 15341 w 22443"/>
                      <a:gd name="connsiteY88" fmla="*/ 33916 h 90044"/>
                      <a:gd name="connsiteX89" fmla="*/ 15070 w 22443"/>
                      <a:gd name="connsiteY89" fmla="*/ 34998 h 90044"/>
                      <a:gd name="connsiteX90" fmla="*/ 15611 w 22443"/>
                      <a:gd name="connsiteY90" fmla="*/ 35810 h 90044"/>
                      <a:gd name="connsiteX91" fmla="*/ 15611 w 22443"/>
                      <a:gd name="connsiteY91" fmla="*/ 36351 h 90044"/>
                      <a:gd name="connsiteX92" fmla="*/ 17234 w 22443"/>
                      <a:gd name="connsiteY92" fmla="*/ 37298 h 90044"/>
                      <a:gd name="connsiteX93" fmla="*/ 16964 w 22443"/>
                      <a:gd name="connsiteY93" fmla="*/ 38921 h 90044"/>
                      <a:gd name="connsiteX94" fmla="*/ 17234 w 22443"/>
                      <a:gd name="connsiteY94" fmla="*/ 39326 h 90044"/>
                      <a:gd name="connsiteX95" fmla="*/ 17234 w 22443"/>
                      <a:gd name="connsiteY95" fmla="*/ 40003 h 90044"/>
                      <a:gd name="connsiteX96" fmla="*/ 17640 w 22443"/>
                      <a:gd name="connsiteY96" fmla="*/ 40544 h 90044"/>
                      <a:gd name="connsiteX97" fmla="*/ 17505 w 22443"/>
                      <a:gd name="connsiteY97" fmla="*/ 42032 h 90044"/>
                      <a:gd name="connsiteX98" fmla="*/ 16558 w 22443"/>
                      <a:gd name="connsiteY98" fmla="*/ 42438 h 90044"/>
                      <a:gd name="connsiteX99" fmla="*/ 16693 w 22443"/>
                      <a:gd name="connsiteY99" fmla="*/ 42979 h 90044"/>
                      <a:gd name="connsiteX100" fmla="*/ 16423 w 22443"/>
                      <a:gd name="connsiteY100" fmla="*/ 43925 h 90044"/>
                      <a:gd name="connsiteX101" fmla="*/ 16828 w 22443"/>
                      <a:gd name="connsiteY101" fmla="*/ 44602 h 90044"/>
                      <a:gd name="connsiteX102" fmla="*/ 16693 w 22443"/>
                      <a:gd name="connsiteY102" fmla="*/ 45278 h 90044"/>
                      <a:gd name="connsiteX103" fmla="*/ 17911 w 22443"/>
                      <a:gd name="connsiteY103" fmla="*/ 46631 h 90044"/>
                      <a:gd name="connsiteX104" fmla="*/ 17775 w 22443"/>
                      <a:gd name="connsiteY104" fmla="*/ 47442 h 90044"/>
                      <a:gd name="connsiteX105" fmla="*/ 18046 w 22443"/>
                      <a:gd name="connsiteY105" fmla="*/ 47983 h 90044"/>
                      <a:gd name="connsiteX106" fmla="*/ 17775 w 22443"/>
                      <a:gd name="connsiteY106" fmla="*/ 49065 h 90044"/>
                      <a:gd name="connsiteX107" fmla="*/ 19669 w 22443"/>
                      <a:gd name="connsiteY107" fmla="*/ 50012 h 90044"/>
                      <a:gd name="connsiteX108" fmla="*/ 18722 w 22443"/>
                      <a:gd name="connsiteY108" fmla="*/ 51635 h 90044"/>
                      <a:gd name="connsiteX109" fmla="*/ 19128 w 22443"/>
                      <a:gd name="connsiteY109" fmla="*/ 52718 h 90044"/>
                      <a:gd name="connsiteX110" fmla="*/ 18722 w 22443"/>
                      <a:gd name="connsiteY110" fmla="*/ 53258 h 90044"/>
                      <a:gd name="connsiteX111" fmla="*/ 18452 w 22443"/>
                      <a:gd name="connsiteY111" fmla="*/ 53529 h 90044"/>
                      <a:gd name="connsiteX112" fmla="*/ 18316 w 22443"/>
                      <a:gd name="connsiteY112" fmla="*/ 53935 h 90044"/>
                      <a:gd name="connsiteX113" fmla="*/ 16964 w 22443"/>
                      <a:gd name="connsiteY113" fmla="*/ 54476 h 90044"/>
                      <a:gd name="connsiteX114" fmla="*/ 16558 w 22443"/>
                      <a:gd name="connsiteY114" fmla="*/ 54205 h 90044"/>
                      <a:gd name="connsiteX115" fmla="*/ 15205 w 22443"/>
                      <a:gd name="connsiteY115" fmla="*/ 55423 h 90044"/>
                      <a:gd name="connsiteX116" fmla="*/ 13853 w 22443"/>
                      <a:gd name="connsiteY116" fmla="*/ 54476 h 90044"/>
                      <a:gd name="connsiteX117" fmla="*/ 13447 w 22443"/>
                      <a:gd name="connsiteY117" fmla="*/ 54746 h 90044"/>
                      <a:gd name="connsiteX118" fmla="*/ 13718 w 22443"/>
                      <a:gd name="connsiteY118" fmla="*/ 55558 h 90044"/>
                      <a:gd name="connsiteX119" fmla="*/ 14259 w 22443"/>
                      <a:gd name="connsiteY119" fmla="*/ 56234 h 90044"/>
                      <a:gd name="connsiteX120" fmla="*/ 14800 w 22443"/>
                      <a:gd name="connsiteY120" fmla="*/ 55828 h 90044"/>
                      <a:gd name="connsiteX121" fmla="*/ 15882 w 22443"/>
                      <a:gd name="connsiteY121" fmla="*/ 55828 h 90044"/>
                      <a:gd name="connsiteX122" fmla="*/ 18181 w 22443"/>
                      <a:gd name="connsiteY122" fmla="*/ 55828 h 90044"/>
                      <a:gd name="connsiteX123" fmla="*/ 17911 w 22443"/>
                      <a:gd name="connsiteY123" fmla="*/ 57587 h 90044"/>
                      <a:gd name="connsiteX124" fmla="*/ 17911 w 22443"/>
                      <a:gd name="connsiteY124" fmla="*/ 60698 h 90044"/>
                      <a:gd name="connsiteX125" fmla="*/ 17775 w 22443"/>
                      <a:gd name="connsiteY125" fmla="*/ 61915 h 90044"/>
                      <a:gd name="connsiteX126" fmla="*/ 18587 w 22443"/>
                      <a:gd name="connsiteY126" fmla="*/ 63133 h 90044"/>
                      <a:gd name="connsiteX127" fmla="*/ 18452 w 22443"/>
                      <a:gd name="connsiteY127" fmla="*/ 63944 h 90044"/>
                      <a:gd name="connsiteX128" fmla="*/ 18993 w 22443"/>
                      <a:gd name="connsiteY128" fmla="*/ 64350 h 90044"/>
                      <a:gd name="connsiteX129" fmla="*/ 20751 w 22443"/>
                      <a:gd name="connsiteY129" fmla="*/ 64485 h 90044"/>
                      <a:gd name="connsiteX130" fmla="*/ 20751 w 22443"/>
                      <a:gd name="connsiteY130" fmla="*/ 65838 h 90044"/>
                      <a:gd name="connsiteX131" fmla="*/ 21022 w 22443"/>
                      <a:gd name="connsiteY131" fmla="*/ 66379 h 90044"/>
                      <a:gd name="connsiteX132" fmla="*/ 21022 w 22443"/>
                      <a:gd name="connsiteY132" fmla="*/ 67190 h 90044"/>
                      <a:gd name="connsiteX133" fmla="*/ 21428 w 22443"/>
                      <a:gd name="connsiteY133" fmla="*/ 68273 h 90044"/>
                      <a:gd name="connsiteX134" fmla="*/ 21698 w 22443"/>
                      <a:gd name="connsiteY134" fmla="*/ 70707 h 90044"/>
                      <a:gd name="connsiteX135" fmla="*/ 21563 w 22443"/>
                      <a:gd name="connsiteY135" fmla="*/ 72330 h 90044"/>
                      <a:gd name="connsiteX136" fmla="*/ 20481 w 22443"/>
                      <a:gd name="connsiteY136" fmla="*/ 73007 h 90044"/>
                      <a:gd name="connsiteX137" fmla="*/ 19534 w 22443"/>
                      <a:gd name="connsiteY137" fmla="*/ 72736 h 90044"/>
                      <a:gd name="connsiteX138" fmla="*/ 18587 w 22443"/>
                      <a:gd name="connsiteY138" fmla="*/ 73413 h 90044"/>
                      <a:gd name="connsiteX139" fmla="*/ 17370 w 22443"/>
                      <a:gd name="connsiteY139" fmla="*/ 73277 h 90044"/>
                      <a:gd name="connsiteX140" fmla="*/ 16693 w 22443"/>
                      <a:gd name="connsiteY140" fmla="*/ 74224 h 90044"/>
                      <a:gd name="connsiteX141" fmla="*/ 16828 w 22443"/>
                      <a:gd name="connsiteY141" fmla="*/ 74765 h 90044"/>
                      <a:gd name="connsiteX142" fmla="*/ 17775 w 22443"/>
                      <a:gd name="connsiteY142" fmla="*/ 75306 h 90044"/>
                      <a:gd name="connsiteX143" fmla="*/ 17234 w 22443"/>
                      <a:gd name="connsiteY143" fmla="*/ 77200 h 90044"/>
                      <a:gd name="connsiteX144" fmla="*/ 16693 w 22443"/>
                      <a:gd name="connsiteY144" fmla="*/ 78958 h 90044"/>
                      <a:gd name="connsiteX145" fmla="*/ 17370 w 22443"/>
                      <a:gd name="connsiteY145" fmla="*/ 79499 h 90044"/>
                      <a:gd name="connsiteX146" fmla="*/ 18858 w 22443"/>
                      <a:gd name="connsiteY146" fmla="*/ 80446 h 90044"/>
                      <a:gd name="connsiteX147" fmla="*/ 18046 w 22443"/>
                      <a:gd name="connsiteY147" fmla="*/ 82340 h 90044"/>
                      <a:gd name="connsiteX148" fmla="*/ 16288 w 22443"/>
                      <a:gd name="connsiteY148" fmla="*/ 84098 h 90044"/>
                      <a:gd name="connsiteX149" fmla="*/ 16152 w 22443"/>
                      <a:gd name="connsiteY149" fmla="*/ 84639 h 90044"/>
                      <a:gd name="connsiteX150" fmla="*/ 15205 w 22443"/>
                      <a:gd name="connsiteY150" fmla="*/ 85586 h 90044"/>
                      <a:gd name="connsiteX151" fmla="*/ 13312 w 22443"/>
                      <a:gd name="connsiteY151" fmla="*/ 84233 h 90044"/>
                      <a:gd name="connsiteX152" fmla="*/ 12500 w 22443"/>
                      <a:gd name="connsiteY152" fmla="*/ 84369 h 90044"/>
                      <a:gd name="connsiteX153" fmla="*/ 12095 w 22443"/>
                      <a:gd name="connsiteY153" fmla="*/ 85586 h 90044"/>
                      <a:gd name="connsiteX154" fmla="*/ 13718 w 22443"/>
                      <a:gd name="connsiteY154" fmla="*/ 87074 h 90044"/>
                      <a:gd name="connsiteX155" fmla="*/ 12500 w 22443"/>
                      <a:gd name="connsiteY155" fmla="*/ 88291 h 90044"/>
                      <a:gd name="connsiteX156" fmla="*/ 12365 w 22443"/>
                      <a:gd name="connsiteY156" fmla="*/ 89373 h 90044"/>
                      <a:gd name="connsiteX157" fmla="*/ 10336 w 22443"/>
                      <a:gd name="connsiteY157" fmla="*/ 89914 h 90044"/>
                      <a:gd name="connsiteX158" fmla="*/ 8983 w 22443"/>
                      <a:gd name="connsiteY158" fmla="*/ 88426 h 90044"/>
                      <a:gd name="connsiteX159" fmla="*/ 9119 w 22443"/>
                      <a:gd name="connsiteY159" fmla="*/ 87479 h 90044"/>
                      <a:gd name="connsiteX160" fmla="*/ 8848 w 22443"/>
                      <a:gd name="connsiteY160" fmla="*/ 87344 h 90044"/>
                      <a:gd name="connsiteX161" fmla="*/ 8442 w 22443"/>
                      <a:gd name="connsiteY161" fmla="*/ 86939 h 90044"/>
                      <a:gd name="connsiteX162" fmla="*/ 7496 w 22443"/>
                      <a:gd name="connsiteY162" fmla="*/ 87209 h 90044"/>
                      <a:gd name="connsiteX163" fmla="*/ 6955 w 22443"/>
                      <a:gd name="connsiteY163" fmla="*/ 86668 h 90044"/>
                      <a:gd name="connsiteX164" fmla="*/ 6955 w 22443"/>
                      <a:gd name="connsiteY164" fmla="*/ 86668 h 90044"/>
                      <a:gd name="connsiteX165" fmla="*/ 5602 w 22443"/>
                      <a:gd name="connsiteY165" fmla="*/ 86803 h 90044"/>
                      <a:gd name="connsiteX166" fmla="*/ 4385 w 22443"/>
                      <a:gd name="connsiteY166" fmla="*/ 84639 h 90044"/>
                      <a:gd name="connsiteX167" fmla="*/ 4385 w 22443"/>
                      <a:gd name="connsiteY167" fmla="*/ 84639 h 90044"/>
                      <a:gd name="connsiteX168" fmla="*/ 3979 w 22443"/>
                      <a:gd name="connsiteY168" fmla="*/ 84504 h 90044"/>
                      <a:gd name="connsiteX169" fmla="*/ 3573 w 22443"/>
                      <a:gd name="connsiteY169" fmla="*/ 83828 h 90044"/>
                      <a:gd name="connsiteX170" fmla="*/ 2761 w 22443"/>
                      <a:gd name="connsiteY170" fmla="*/ 84098 h 90044"/>
                      <a:gd name="connsiteX171" fmla="*/ 1679 w 22443"/>
                      <a:gd name="connsiteY171" fmla="*/ 83286 h 90044"/>
                      <a:gd name="connsiteX172" fmla="*/ 1815 w 22443"/>
                      <a:gd name="connsiteY172" fmla="*/ 81663 h 90044"/>
                      <a:gd name="connsiteX173" fmla="*/ 1679 w 22443"/>
                      <a:gd name="connsiteY173" fmla="*/ 81528 h 90044"/>
                      <a:gd name="connsiteX174" fmla="*/ 1409 w 22443"/>
                      <a:gd name="connsiteY174" fmla="*/ 81122 h 90044"/>
                      <a:gd name="connsiteX175" fmla="*/ 1273 w 22443"/>
                      <a:gd name="connsiteY175" fmla="*/ 81258 h 90044"/>
                      <a:gd name="connsiteX176" fmla="*/ 1138 w 22443"/>
                      <a:gd name="connsiteY176" fmla="*/ 81258 h 90044"/>
                      <a:gd name="connsiteX177" fmla="*/ 1003 w 22443"/>
                      <a:gd name="connsiteY177" fmla="*/ 82475 h 90044"/>
                      <a:gd name="connsiteX178" fmla="*/ 56 w 22443"/>
                      <a:gd name="connsiteY178" fmla="*/ 83557 h 90044"/>
                      <a:gd name="connsiteX179" fmla="*/ 191 w 22443"/>
                      <a:gd name="connsiteY179" fmla="*/ 81528 h 90044"/>
                      <a:gd name="connsiteX180" fmla="*/ 56 w 22443"/>
                      <a:gd name="connsiteY180" fmla="*/ 77741 h 90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443" h="90044">
                        <a:moveTo>
                          <a:pt x="56" y="77741"/>
                        </a:moveTo>
                        <a:cubicBezTo>
                          <a:pt x="56" y="77335"/>
                          <a:pt x="326" y="76929"/>
                          <a:pt x="462" y="76523"/>
                        </a:cubicBezTo>
                        <a:cubicBezTo>
                          <a:pt x="597" y="75983"/>
                          <a:pt x="597" y="75712"/>
                          <a:pt x="597" y="75171"/>
                        </a:cubicBezTo>
                        <a:cubicBezTo>
                          <a:pt x="597" y="74765"/>
                          <a:pt x="733" y="74494"/>
                          <a:pt x="868" y="74089"/>
                        </a:cubicBezTo>
                        <a:cubicBezTo>
                          <a:pt x="1003" y="73548"/>
                          <a:pt x="868" y="73142"/>
                          <a:pt x="868" y="72736"/>
                        </a:cubicBezTo>
                        <a:cubicBezTo>
                          <a:pt x="733" y="72195"/>
                          <a:pt x="868" y="71789"/>
                          <a:pt x="1003" y="71248"/>
                        </a:cubicBezTo>
                        <a:cubicBezTo>
                          <a:pt x="1409" y="70166"/>
                          <a:pt x="733" y="69490"/>
                          <a:pt x="597" y="68543"/>
                        </a:cubicBezTo>
                        <a:cubicBezTo>
                          <a:pt x="597" y="67867"/>
                          <a:pt x="868" y="67190"/>
                          <a:pt x="1138" y="66649"/>
                        </a:cubicBezTo>
                        <a:cubicBezTo>
                          <a:pt x="1273" y="66108"/>
                          <a:pt x="1544" y="65703"/>
                          <a:pt x="1544" y="65161"/>
                        </a:cubicBezTo>
                        <a:cubicBezTo>
                          <a:pt x="1544" y="64756"/>
                          <a:pt x="1409" y="64214"/>
                          <a:pt x="1544" y="63809"/>
                        </a:cubicBezTo>
                        <a:lnTo>
                          <a:pt x="1544" y="63809"/>
                        </a:lnTo>
                        <a:cubicBezTo>
                          <a:pt x="1544" y="63674"/>
                          <a:pt x="1409" y="63674"/>
                          <a:pt x="1409" y="63538"/>
                        </a:cubicBezTo>
                        <a:cubicBezTo>
                          <a:pt x="1138" y="62862"/>
                          <a:pt x="1138" y="61915"/>
                          <a:pt x="1273" y="61239"/>
                        </a:cubicBezTo>
                        <a:cubicBezTo>
                          <a:pt x="1409" y="60563"/>
                          <a:pt x="1815" y="59886"/>
                          <a:pt x="2085" y="59210"/>
                        </a:cubicBezTo>
                        <a:cubicBezTo>
                          <a:pt x="2356" y="58534"/>
                          <a:pt x="2085" y="57858"/>
                          <a:pt x="2626" y="57181"/>
                        </a:cubicBezTo>
                        <a:cubicBezTo>
                          <a:pt x="2896" y="56911"/>
                          <a:pt x="3302" y="56505"/>
                          <a:pt x="3438" y="56099"/>
                        </a:cubicBezTo>
                        <a:cubicBezTo>
                          <a:pt x="3438" y="55693"/>
                          <a:pt x="3302" y="55288"/>
                          <a:pt x="3302" y="54882"/>
                        </a:cubicBezTo>
                        <a:cubicBezTo>
                          <a:pt x="3302" y="54070"/>
                          <a:pt x="3573" y="53529"/>
                          <a:pt x="3843" y="52853"/>
                        </a:cubicBezTo>
                        <a:cubicBezTo>
                          <a:pt x="4249" y="51906"/>
                          <a:pt x="3708" y="50959"/>
                          <a:pt x="3843" y="49877"/>
                        </a:cubicBezTo>
                        <a:cubicBezTo>
                          <a:pt x="3843" y="49336"/>
                          <a:pt x="4249" y="49201"/>
                          <a:pt x="4385" y="48659"/>
                        </a:cubicBezTo>
                        <a:cubicBezTo>
                          <a:pt x="4520" y="48254"/>
                          <a:pt x="4520" y="47848"/>
                          <a:pt x="4520" y="47578"/>
                        </a:cubicBezTo>
                        <a:cubicBezTo>
                          <a:pt x="4520" y="47442"/>
                          <a:pt x="4520" y="47307"/>
                          <a:pt x="4385" y="47172"/>
                        </a:cubicBezTo>
                        <a:cubicBezTo>
                          <a:pt x="4249" y="46225"/>
                          <a:pt x="4114" y="45143"/>
                          <a:pt x="4385" y="44196"/>
                        </a:cubicBezTo>
                        <a:cubicBezTo>
                          <a:pt x="4385" y="43925"/>
                          <a:pt x="4520" y="43655"/>
                          <a:pt x="4655" y="43384"/>
                        </a:cubicBezTo>
                        <a:cubicBezTo>
                          <a:pt x="4790" y="42979"/>
                          <a:pt x="4790" y="42573"/>
                          <a:pt x="4790" y="42167"/>
                        </a:cubicBezTo>
                        <a:cubicBezTo>
                          <a:pt x="4790" y="41626"/>
                          <a:pt x="5196" y="41220"/>
                          <a:pt x="5196" y="40679"/>
                        </a:cubicBezTo>
                        <a:cubicBezTo>
                          <a:pt x="5196" y="40273"/>
                          <a:pt x="5061" y="39868"/>
                          <a:pt x="5061" y="39462"/>
                        </a:cubicBezTo>
                        <a:cubicBezTo>
                          <a:pt x="5061" y="39056"/>
                          <a:pt x="5196" y="38650"/>
                          <a:pt x="5331" y="38244"/>
                        </a:cubicBezTo>
                        <a:cubicBezTo>
                          <a:pt x="5466" y="37703"/>
                          <a:pt x="5737" y="37433"/>
                          <a:pt x="5737" y="36756"/>
                        </a:cubicBezTo>
                        <a:cubicBezTo>
                          <a:pt x="5737" y="36216"/>
                          <a:pt x="5466" y="35539"/>
                          <a:pt x="5331" y="34998"/>
                        </a:cubicBezTo>
                        <a:cubicBezTo>
                          <a:pt x="5196" y="34187"/>
                          <a:pt x="5466" y="33375"/>
                          <a:pt x="5737" y="32834"/>
                        </a:cubicBezTo>
                        <a:cubicBezTo>
                          <a:pt x="5872" y="32563"/>
                          <a:pt x="6008" y="32293"/>
                          <a:pt x="6143" y="32023"/>
                        </a:cubicBezTo>
                        <a:cubicBezTo>
                          <a:pt x="6413" y="31346"/>
                          <a:pt x="6278" y="31211"/>
                          <a:pt x="6278" y="30534"/>
                        </a:cubicBezTo>
                        <a:cubicBezTo>
                          <a:pt x="6278" y="30129"/>
                          <a:pt x="6278" y="29723"/>
                          <a:pt x="6278" y="29317"/>
                        </a:cubicBezTo>
                        <a:cubicBezTo>
                          <a:pt x="6278" y="28776"/>
                          <a:pt x="6549" y="28506"/>
                          <a:pt x="6684" y="28100"/>
                        </a:cubicBezTo>
                        <a:cubicBezTo>
                          <a:pt x="6819" y="27559"/>
                          <a:pt x="6955" y="27018"/>
                          <a:pt x="6955" y="26341"/>
                        </a:cubicBezTo>
                        <a:cubicBezTo>
                          <a:pt x="6955" y="26206"/>
                          <a:pt x="6955" y="26206"/>
                          <a:pt x="6955" y="26071"/>
                        </a:cubicBezTo>
                        <a:cubicBezTo>
                          <a:pt x="6955" y="25530"/>
                          <a:pt x="7090" y="25124"/>
                          <a:pt x="7225" y="24583"/>
                        </a:cubicBezTo>
                        <a:cubicBezTo>
                          <a:pt x="7360" y="23501"/>
                          <a:pt x="7090" y="22419"/>
                          <a:pt x="7496" y="21337"/>
                        </a:cubicBezTo>
                        <a:cubicBezTo>
                          <a:pt x="7631" y="20661"/>
                          <a:pt x="7631" y="19984"/>
                          <a:pt x="7631" y="19308"/>
                        </a:cubicBezTo>
                        <a:cubicBezTo>
                          <a:pt x="7631" y="18902"/>
                          <a:pt x="7631" y="18496"/>
                          <a:pt x="7766" y="17955"/>
                        </a:cubicBezTo>
                        <a:cubicBezTo>
                          <a:pt x="7901" y="17549"/>
                          <a:pt x="8307" y="17144"/>
                          <a:pt x="8307" y="16738"/>
                        </a:cubicBezTo>
                        <a:cubicBezTo>
                          <a:pt x="8442" y="16467"/>
                          <a:pt x="8442" y="15926"/>
                          <a:pt x="8578" y="15385"/>
                        </a:cubicBezTo>
                        <a:cubicBezTo>
                          <a:pt x="8442" y="14979"/>
                          <a:pt x="8442" y="14438"/>
                          <a:pt x="8442" y="14033"/>
                        </a:cubicBezTo>
                        <a:cubicBezTo>
                          <a:pt x="8442" y="13221"/>
                          <a:pt x="8713" y="12545"/>
                          <a:pt x="8848" y="11733"/>
                        </a:cubicBezTo>
                        <a:cubicBezTo>
                          <a:pt x="8848" y="11057"/>
                          <a:pt x="8578" y="10381"/>
                          <a:pt x="8713" y="9704"/>
                        </a:cubicBezTo>
                        <a:cubicBezTo>
                          <a:pt x="8848" y="9028"/>
                          <a:pt x="9254" y="8758"/>
                          <a:pt x="9254" y="8081"/>
                        </a:cubicBezTo>
                        <a:cubicBezTo>
                          <a:pt x="9254" y="7675"/>
                          <a:pt x="8983" y="7269"/>
                          <a:pt x="8983" y="6864"/>
                        </a:cubicBezTo>
                        <a:cubicBezTo>
                          <a:pt x="8983" y="6188"/>
                          <a:pt x="9119" y="5376"/>
                          <a:pt x="9119" y="4699"/>
                        </a:cubicBezTo>
                        <a:cubicBezTo>
                          <a:pt x="9254" y="4023"/>
                          <a:pt x="9795" y="3618"/>
                          <a:pt x="9930" y="2941"/>
                        </a:cubicBezTo>
                        <a:cubicBezTo>
                          <a:pt x="10201" y="1994"/>
                          <a:pt x="10065" y="1183"/>
                          <a:pt x="10742" y="777"/>
                        </a:cubicBezTo>
                        <a:cubicBezTo>
                          <a:pt x="10742" y="506"/>
                          <a:pt x="10877" y="371"/>
                          <a:pt x="11148" y="236"/>
                        </a:cubicBezTo>
                        <a:cubicBezTo>
                          <a:pt x="11824" y="-170"/>
                          <a:pt x="12635" y="-35"/>
                          <a:pt x="13176" y="506"/>
                        </a:cubicBezTo>
                        <a:cubicBezTo>
                          <a:pt x="13853" y="1183"/>
                          <a:pt x="14123" y="2400"/>
                          <a:pt x="14394" y="3347"/>
                        </a:cubicBezTo>
                        <a:cubicBezTo>
                          <a:pt x="14529" y="3753"/>
                          <a:pt x="14529" y="4023"/>
                          <a:pt x="14665" y="4294"/>
                        </a:cubicBezTo>
                        <a:cubicBezTo>
                          <a:pt x="14529" y="4564"/>
                          <a:pt x="14394" y="4835"/>
                          <a:pt x="14259" y="4970"/>
                        </a:cubicBezTo>
                        <a:cubicBezTo>
                          <a:pt x="14529" y="5241"/>
                          <a:pt x="14394" y="5917"/>
                          <a:pt x="14394" y="6188"/>
                        </a:cubicBezTo>
                        <a:cubicBezTo>
                          <a:pt x="14394" y="6458"/>
                          <a:pt x="14259" y="6728"/>
                          <a:pt x="14123" y="6864"/>
                        </a:cubicBezTo>
                        <a:cubicBezTo>
                          <a:pt x="13988" y="6999"/>
                          <a:pt x="13853" y="6999"/>
                          <a:pt x="13718" y="7134"/>
                        </a:cubicBezTo>
                        <a:cubicBezTo>
                          <a:pt x="13718" y="7134"/>
                          <a:pt x="13718" y="7134"/>
                          <a:pt x="13718" y="7134"/>
                        </a:cubicBezTo>
                        <a:cubicBezTo>
                          <a:pt x="13718" y="7269"/>
                          <a:pt x="13718" y="7405"/>
                          <a:pt x="13718" y="7405"/>
                        </a:cubicBezTo>
                        <a:cubicBezTo>
                          <a:pt x="13718" y="7675"/>
                          <a:pt x="13853" y="7811"/>
                          <a:pt x="13853" y="7946"/>
                        </a:cubicBezTo>
                        <a:cubicBezTo>
                          <a:pt x="13988" y="8216"/>
                          <a:pt x="13988" y="8487"/>
                          <a:pt x="13988" y="8893"/>
                        </a:cubicBezTo>
                        <a:cubicBezTo>
                          <a:pt x="13988" y="9434"/>
                          <a:pt x="13582" y="9975"/>
                          <a:pt x="13176" y="10110"/>
                        </a:cubicBezTo>
                        <a:cubicBezTo>
                          <a:pt x="13176" y="10245"/>
                          <a:pt x="13176" y="10381"/>
                          <a:pt x="13312" y="10516"/>
                        </a:cubicBezTo>
                        <a:cubicBezTo>
                          <a:pt x="13447" y="10651"/>
                          <a:pt x="13582" y="10651"/>
                          <a:pt x="13718" y="10651"/>
                        </a:cubicBezTo>
                        <a:cubicBezTo>
                          <a:pt x="13988" y="10786"/>
                          <a:pt x="14394" y="11192"/>
                          <a:pt x="14529" y="11463"/>
                        </a:cubicBezTo>
                        <a:cubicBezTo>
                          <a:pt x="14665" y="11868"/>
                          <a:pt x="14800" y="12545"/>
                          <a:pt x="14394" y="12951"/>
                        </a:cubicBezTo>
                        <a:cubicBezTo>
                          <a:pt x="14800" y="13086"/>
                          <a:pt x="14935" y="13762"/>
                          <a:pt x="15070" y="14168"/>
                        </a:cubicBezTo>
                        <a:cubicBezTo>
                          <a:pt x="15205" y="14574"/>
                          <a:pt x="15070" y="15385"/>
                          <a:pt x="14665" y="15656"/>
                        </a:cubicBezTo>
                        <a:cubicBezTo>
                          <a:pt x="14935" y="15791"/>
                          <a:pt x="15070" y="16603"/>
                          <a:pt x="15070" y="16873"/>
                        </a:cubicBezTo>
                        <a:cubicBezTo>
                          <a:pt x="15070" y="17144"/>
                          <a:pt x="15070" y="17549"/>
                          <a:pt x="14800" y="17820"/>
                        </a:cubicBezTo>
                        <a:cubicBezTo>
                          <a:pt x="14665" y="17955"/>
                          <a:pt x="14529" y="18091"/>
                          <a:pt x="14394" y="18091"/>
                        </a:cubicBezTo>
                        <a:cubicBezTo>
                          <a:pt x="14394" y="18226"/>
                          <a:pt x="14529" y="18361"/>
                          <a:pt x="14529" y="18496"/>
                        </a:cubicBezTo>
                        <a:cubicBezTo>
                          <a:pt x="14529" y="18631"/>
                          <a:pt x="14529" y="18767"/>
                          <a:pt x="14529" y="19037"/>
                        </a:cubicBezTo>
                        <a:cubicBezTo>
                          <a:pt x="14529" y="19443"/>
                          <a:pt x="14529" y="19443"/>
                          <a:pt x="14665" y="19714"/>
                        </a:cubicBezTo>
                        <a:cubicBezTo>
                          <a:pt x="15070" y="20390"/>
                          <a:pt x="14935" y="21337"/>
                          <a:pt x="14259" y="21743"/>
                        </a:cubicBezTo>
                        <a:cubicBezTo>
                          <a:pt x="14394" y="21878"/>
                          <a:pt x="14529" y="22148"/>
                          <a:pt x="14665" y="22419"/>
                        </a:cubicBezTo>
                        <a:cubicBezTo>
                          <a:pt x="14800" y="22960"/>
                          <a:pt x="14529" y="23230"/>
                          <a:pt x="14394" y="23636"/>
                        </a:cubicBezTo>
                        <a:cubicBezTo>
                          <a:pt x="14800" y="23771"/>
                          <a:pt x="15205" y="24042"/>
                          <a:pt x="15341" y="24583"/>
                        </a:cubicBezTo>
                        <a:cubicBezTo>
                          <a:pt x="15341" y="24718"/>
                          <a:pt x="15476" y="24989"/>
                          <a:pt x="15341" y="25259"/>
                        </a:cubicBezTo>
                        <a:cubicBezTo>
                          <a:pt x="16017" y="25124"/>
                          <a:pt x="16693" y="25394"/>
                          <a:pt x="17099" y="25936"/>
                        </a:cubicBezTo>
                        <a:cubicBezTo>
                          <a:pt x="17505" y="26612"/>
                          <a:pt x="17370" y="27694"/>
                          <a:pt x="16693" y="28235"/>
                        </a:cubicBezTo>
                        <a:cubicBezTo>
                          <a:pt x="16828" y="28370"/>
                          <a:pt x="16828" y="28506"/>
                          <a:pt x="16964" y="28641"/>
                        </a:cubicBezTo>
                        <a:cubicBezTo>
                          <a:pt x="17099" y="29047"/>
                          <a:pt x="17099" y="29317"/>
                          <a:pt x="16828" y="29723"/>
                        </a:cubicBezTo>
                        <a:cubicBezTo>
                          <a:pt x="16693" y="29858"/>
                          <a:pt x="16558" y="29993"/>
                          <a:pt x="16423" y="29993"/>
                        </a:cubicBezTo>
                        <a:cubicBezTo>
                          <a:pt x="16152" y="30129"/>
                          <a:pt x="15882" y="30129"/>
                          <a:pt x="15882" y="30399"/>
                        </a:cubicBezTo>
                        <a:cubicBezTo>
                          <a:pt x="15882" y="30534"/>
                          <a:pt x="15882" y="30670"/>
                          <a:pt x="15882" y="30805"/>
                        </a:cubicBezTo>
                        <a:cubicBezTo>
                          <a:pt x="17234" y="31481"/>
                          <a:pt x="16828" y="34322"/>
                          <a:pt x="15341" y="33916"/>
                        </a:cubicBezTo>
                        <a:cubicBezTo>
                          <a:pt x="15476" y="34322"/>
                          <a:pt x="15205" y="34728"/>
                          <a:pt x="15070" y="34998"/>
                        </a:cubicBezTo>
                        <a:cubicBezTo>
                          <a:pt x="15341" y="35133"/>
                          <a:pt x="15476" y="35404"/>
                          <a:pt x="15611" y="35810"/>
                        </a:cubicBezTo>
                        <a:cubicBezTo>
                          <a:pt x="15611" y="35945"/>
                          <a:pt x="15746" y="36216"/>
                          <a:pt x="15611" y="36351"/>
                        </a:cubicBezTo>
                        <a:cubicBezTo>
                          <a:pt x="16288" y="36216"/>
                          <a:pt x="16964" y="36756"/>
                          <a:pt x="17234" y="37298"/>
                        </a:cubicBezTo>
                        <a:cubicBezTo>
                          <a:pt x="17370" y="37703"/>
                          <a:pt x="17370" y="38515"/>
                          <a:pt x="16964" y="38921"/>
                        </a:cubicBezTo>
                        <a:cubicBezTo>
                          <a:pt x="17099" y="39056"/>
                          <a:pt x="17234" y="39191"/>
                          <a:pt x="17234" y="39326"/>
                        </a:cubicBezTo>
                        <a:cubicBezTo>
                          <a:pt x="17234" y="39597"/>
                          <a:pt x="17234" y="39732"/>
                          <a:pt x="17234" y="40003"/>
                        </a:cubicBezTo>
                        <a:cubicBezTo>
                          <a:pt x="17234" y="40273"/>
                          <a:pt x="17505" y="40409"/>
                          <a:pt x="17640" y="40544"/>
                        </a:cubicBezTo>
                        <a:cubicBezTo>
                          <a:pt x="17911" y="40950"/>
                          <a:pt x="17911" y="41626"/>
                          <a:pt x="17505" y="42032"/>
                        </a:cubicBezTo>
                        <a:cubicBezTo>
                          <a:pt x="17234" y="42302"/>
                          <a:pt x="16964" y="42438"/>
                          <a:pt x="16558" y="42438"/>
                        </a:cubicBezTo>
                        <a:cubicBezTo>
                          <a:pt x="16693" y="42573"/>
                          <a:pt x="16693" y="42708"/>
                          <a:pt x="16693" y="42979"/>
                        </a:cubicBezTo>
                        <a:cubicBezTo>
                          <a:pt x="16693" y="43249"/>
                          <a:pt x="16423" y="43655"/>
                          <a:pt x="16423" y="43925"/>
                        </a:cubicBezTo>
                        <a:cubicBezTo>
                          <a:pt x="16558" y="44196"/>
                          <a:pt x="16828" y="44331"/>
                          <a:pt x="16828" y="44602"/>
                        </a:cubicBezTo>
                        <a:cubicBezTo>
                          <a:pt x="16828" y="44872"/>
                          <a:pt x="16828" y="45143"/>
                          <a:pt x="16693" y="45278"/>
                        </a:cubicBezTo>
                        <a:cubicBezTo>
                          <a:pt x="17370" y="45413"/>
                          <a:pt x="17911" y="45954"/>
                          <a:pt x="17911" y="46631"/>
                        </a:cubicBezTo>
                        <a:cubicBezTo>
                          <a:pt x="17911" y="46901"/>
                          <a:pt x="17775" y="47172"/>
                          <a:pt x="17775" y="47442"/>
                        </a:cubicBezTo>
                        <a:cubicBezTo>
                          <a:pt x="17775" y="47578"/>
                          <a:pt x="17911" y="47848"/>
                          <a:pt x="18046" y="47983"/>
                        </a:cubicBezTo>
                        <a:cubicBezTo>
                          <a:pt x="18181" y="48389"/>
                          <a:pt x="18046" y="48795"/>
                          <a:pt x="17775" y="49065"/>
                        </a:cubicBezTo>
                        <a:cubicBezTo>
                          <a:pt x="18587" y="49065"/>
                          <a:pt x="19534" y="49065"/>
                          <a:pt x="19669" y="50012"/>
                        </a:cubicBezTo>
                        <a:cubicBezTo>
                          <a:pt x="19804" y="50688"/>
                          <a:pt x="19263" y="51365"/>
                          <a:pt x="18722" y="51635"/>
                        </a:cubicBezTo>
                        <a:cubicBezTo>
                          <a:pt x="19128" y="51771"/>
                          <a:pt x="19263" y="52312"/>
                          <a:pt x="19128" y="52718"/>
                        </a:cubicBezTo>
                        <a:cubicBezTo>
                          <a:pt x="18993" y="52988"/>
                          <a:pt x="18858" y="53123"/>
                          <a:pt x="18722" y="53258"/>
                        </a:cubicBezTo>
                        <a:cubicBezTo>
                          <a:pt x="18452" y="53394"/>
                          <a:pt x="18587" y="53394"/>
                          <a:pt x="18452" y="53529"/>
                        </a:cubicBezTo>
                        <a:cubicBezTo>
                          <a:pt x="18452" y="53664"/>
                          <a:pt x="18316" y="53799"/>
                          <a:pt x="18316" y="53935"/>
                        </a:cubicBezTo>
                        <a:cubicBezTo>
                          <a:pt x="18046" y="54341"/>
                          <a:pt x="17370" y="54611"/>
                          <a:pt x="16964" y="54476"/>
                        </a:cubicBezTo>
                        <a:cubicBezTo>
                          <a:pt x="16828" y="54476"/>
                          <a:pt x="16693" y="54341"/>
                          <a:pt x="16558" y="54205"/>
                        </a:cubicBezTo>
                        <a:cubicBezTo>
                          <a:pt x="16423" y="54882"/>
                          <a:pt x="15746" y="55423"/>
                          <a:pt x="15205" y="55423"/>
                        </a:cubicBezTo>
                        <a:cubicBezTo>
                          <a:pt x="14665" y="55423"/>
                          <a:pt x="14123" y="55017"/>
                          <a:pt x="13853" y="54476"/>
                        </a:cubicBezTo>
                        <a:cubicBezTo>
                          <a:pt x="13853" y="54611"/>
                          <a:pt x="13582" y="54746"/>
                          <a:pt x="13447" y="54746"/>
                        </a:cubicBezTo>
                        <a:cubicBezTo>
                          <a:pt x="13582" y="55017"/>
                          <a:pt x="13718" y="55288"/>
                          <a:pt x="13718" y="55558"/>
                        </a:cubicBezTo>
                        <a:cubicBezTo>
                          <a:pt x="13988" y="55693"/>
                          <a:pt x="14123" y="55964"/>
                          <a:pt x="14259" y="56234"/>
                        </a:cubicBezTo>
                        <a:cubicBezTo>
                          <a:pt x="14394" y="56099"/>
                          <a:pt x="14665" y="55964"/>
                          <a:pt x="14800" y="55828"/>
                        </a:cubicBezTo>
                        <a:cubicBezTo>
                          <a:pt x="15205" y="55693"/>
                          <a:pt x="15611" y="55558"/>
                          <a:pt x="15882" y="55828"/>
                        </a:cubicBezTo>
                        <a:cubicBezTo>
                          <a:pt x="16423" y="54882"/>
                          <a:pt x="17640" y="55017"/>
                          <a:pt x="18181" y="55828"/>
                        </a:cubicBezTo>
                        <a:cubicBezTo>
                          <a:pt x="18587" y="56369"/>
                          <a:pt x="18452" y="57181"/>
                          <a:pt x="17911" y="57587"/>
                        </a:cubicBezTo>
                        <a:cubicBezTo>
                          <a:pt x="18858" y="57993"/>
                          <a:pt x="19128" y="60563"/>
                          <a:pt x="17911" y="60698"/>
                        </a:cubicBezTo>
                        <a:cubicBezTo>
                          <a:pt x="18046" y="60968"/>
                          <a:pt x="17911" y="61509"/>
                          <a:pt x="17775" y="61915"/>
                        </a:cubicBezTo>
                        <a:cubicBezTo>
                          <a:pt x="18181" y="62186"/>
                          <a:pt x="18587" y="62456"/>
                          <a:pt x="18587" y="63133"/>
                        </a:cubicBezTo>
                        <a:cubicBezTo>
                          <a:pt x="18587" y="63403"/>
                          <a:pt x="18587" y="63674"/>
                          <a:pt x="18452" y="63944"/>
                        </a:cubicBezTo>
                        <a:cubicBezTo>
                          <a:pt x="18722" y="63944"/>
                          <a:pt x="18858" y="64079"/>
                          <a:pt x="18993" y="64350"/>
                        </a:cubicBezTo>
                        <a:cubicBezTo>
                          <a:pt x="19534" y="64079"/>
                          <a:pt x="20345" y="63944"/>
                          <a:pt x="20751" y="64485"/>
                        </a:cubicBezTo>
                        <a:cubicBezTo>
                          <a:pt x="21157" y="64891"/>
                          <a:pt x="21157" y="65703"/>
                          <a:pt x="20751" y="65838"/>
                        </a:cubicBezTo>
                        <a:cubicBezTo>
                          <a:pt x="20886" y="65973"/>
                          <a:pt x="21022" y="66244"/>
                          <a:pt x="21022" y="66379"/>
                        </a:cubicBezTo>
                        <a:cubicBezTo>
                          <a:pt x="21157" y="66649"/>
                          <a:pt x="21157" y="66920"/>
                          <a:pt x="21022" y="67190"/>
                        </a:cubicBezTo>
                        <a:cubicBezTo>
                          <a:pt x="21428" y="67461"/>
                          <a:pt x="21563" y="68002"/>
                          <a:pt x="21428" y="68273"/>
                        </a:cubicBezTo>
                        <a:cubicBezTo>
                          <a:pt x="22510" y="68678"/>
                          <a:pt x="22915" y="70572"/>
                          <a:pt x="21698" y="70707"/>
                        </a:cubicBezTo>
                        <a:cubicBezTo>
                          <a:pt x="21833" y="71248"/>
                          <a:pt x="21698" y="72060"/>
                          <a:pt x="21563" y="72330"/>
                        </a:cubicBezTo>
                        <a:cubicBezTo>
                          <a:pt x="21428" y="72736"/>
                          <a:pt x="21022" y="73007"/>
                          <a:pt x="20481" y="73007"/>
                        </a:cubicBezTo>
                        <a:cubicBezTo>
                          <a:pt x="20210" y="73007"/>
                          <a:pt x="19804" y="72871"/>
                          <a:pt x="19534" y="72736"/>
                        </a:cubicBezTo>
                        <a:cubicBezTo>
                          <a:pt x="19398" y="73142"/>
                          <a:pt x="18858" y="73413"/>
                          <a:pt x="18587" y="73413"/>
                        </a:cubicBezTo>
                        <a:cubicBezTo>
                          <a:pt x="18181" y="73548"/>
                          <a:pt x="17640" y="73548"/>
                          <a:pt x="17370" y="73277"/>
                        </a:cubicBezTo>
                        <a:cubicBezTo>
                          <a:pt x="17370" y="73548"/>
                          <a:pt x="16964" y="73953"/>
                          <a:pt x="16693" y="74224"/>
                        </a:cubicBezTo>
                        <a:cubicBezTo>
                          <a:pt x="16828" y="74359"/>
                          <a:pt x="16828" y="74630"/>
                          <a:pt x="16828" y="74765"/>
                        </a:cubicBezTo>
                        <a:cubicBezTo>
                          <a:pt x="17234" y="74765"/>
                          <a:pt x="17640" y="75171"/>
                          <a:pt x="17775" y="75306"/>
                        </a:cubicBezTo>
                        <a:cubicBezTo>
                          <a:pt x="18316" y="75983"/>
                          <a:pt x="17775" y="76659"/>
                          <a:pt x="17234" y="77200"/>
                        </a:cubicBezTo>
                        <a:cubicBezTo>
                          <a:pt x="17775" y="77876"/>
                          <a:pt x="17370" y="78553"/>
                          <a:pt x="16693" y="78958"/>
                        </a:cubicBezTo>
                        <a:cubicBezTo>
                          <a:pt x="16964" y="79093"/>
                          <a:pt x="17099" y="79229"/>
                          <a:pt x="17370" y="79499"/>
                        </a:cubicBezTo>
                        <a:cubicBezTo>
                          <a:pt x="17775" y="79905"/>
                          <a:pt x="18452" y="79905"/>
                          <a:pt x="18858" y="80446"/>
                        </a:cubicBezTo>
                        <a:cubicBezTo>
                          <a:pt x="19534" y="81393"/>
                          <a:pt x="18993" y="82204"/>
                          <a:pt x="18046" y="82340"/>
                        </a:cubicBezTo>
                        <a:cubicBezTo>
                          <a:pt x="18316" y="83422"/>
                          <a:pt x="17370" y="84639"/>
                          <a:pt x="16288" y="84098"/>
                        </a:cubicBezTo>
                        <a:cubicBezTo>
                          <a:pt x="16288" y="84369"/>
                          <a:pt x="16288" y="84504"/>
                          <a:pt x="16152" y="84639"/>
                        </a:cubicBezTo>
                        <a:cubicBezTo>
                          <a:pt x="16017" y="85045"/>
                          <a:pt x="15746" y="85451"/>
                          <a:pt x="15205" y="85586"/>
                        </a:cubicBezTo>
                        <a:cubicBezTo>
                          <a:pt x="14259" y="85992"/>
                          <a:pt x="13447" y="85180"/>
                          <a:pt x="13312" y="84233"/>
                        </a:cubicBezTo>
                        <a:cubicBezTo>
                          <a:pt x="13176" y="84369"/>
                          <a:pt x="12771" y="84504"/>
                          <a:pt x="12500" y="84369"/>
                        </a:cubicBezTo>
                        <a:cubicBezTo>
                          <a:pt x="12635" y="84910"/>
                          <a:pt x="12365" y="85316"/>
                          <a:pt x="12095" y="85586"/>
                        </a:cubicBezTo>
                        <a:cubicBezTo>
                          <a:pt x="12906" y="85856"/>
                          <a:pt x="13582" y="86127"/>
                          <a:pt x="13718" y="87074"/>
                        </a:cubicBezTo>
                        <a:cubicBezTo>
                          <a:pt x="13718" y="87750"/>
                          <a:pt x="13176" y="88291"/>
                          <a:pt x="12500" y="88291"/>
                        </a:cubicBezTo>
                        <a:cubicBezTo>
                          <a:pt x="12635" y="88562"/>
                          <a:pt x="12500" y="89238"/>
                          <a:pt x="12365" y="89373"/>
                        </a:cubicBezTo>
                        <a:cubicBezTo>
                          <a:pt x="11824" y="90049"/>
                          <a:pt x="11012" y="90185"/>
                          <a:pt x="10336" y="89914"/>
                        </a:cubicBezTo>
                        <a:cubicBezTo>
                          <a:pt x="9660" y="89644"/>
                          <a:pt x="9119" y="89103"/>
                          <a:pt x="8983" y="88426"/>
                        </a:cubicBezTo>
                        <a:cubicBezTo>
                          <a:pt x="8983" y="88156"/>
                          <a:pt x="8983" y="87750"/>
                          <a:pt x="9119" y="87479"/>
                        </a:cubicBezTo>
                        <a:cubicBezTo>
                          <a:pt x="8983" y="87479"/>
                          <a:pt x="8848" y="87479"/>
                          <a:pt x="8848" y="87344"/>
                        </a:cubicBezTo>
                        <a:cubicBezTo>
                          <a:pt x="8713" y="87209"/>
                          <a:pt x="8578" y="87074"/>
                          <a:pt x="8442" y="86939"/>
                        </a:cubicBezTo>
                        <a:cubicBezTo>
                          <a:pt x="8172" y="87209"/>
                          <a:pt x="7901" y="87344"/>
                          <a:pt x="7496" y="87209"/>
                        </a:cubicBezTo>
                        <a:cubicBezTo>
                          <a:pt x="7360" y="87074"/>
                          <a:pt x="7090" y="86803"/>
                          <a:pt x="6955" y="86668"/>
                        </a:cubicBezTo>
                        <a:cubicBezTo>
                          <a:pt x="6955" y="86668"/>
                          <a:pt x="6955" y="86668"/>
                          <a:pt x="6955" y="86668"/>
                        </a:cubicBezTo>
                        <a:cubicBezTo>
                          <a:pt x="6549" y="86939"/>
                          <a:pt x="6008" y="86939"/>
                          <a:pt x="5602" y="86803"/>
                        </a:cubicBezTo>
                        <a:cubicBezTo>
                          <a:pt x="4655" y="86533"/>
                          <a:pt x="4114" y="85451"/>
                          <a:pt x="4385" y="84639"/>
                        </a:cubicBezTo>
                        <a:cubicBezTo>
                          <a:pt x="4385" y="84639"/>
                          <a:pt x="4385" y="84639"/>
                          <a:pt x="4385" y="84639"/>
                        </a:cubicBezTo>
                        <a:cubicBezTo>
                          <a:pt x="4249" y="84639"/>
                          <a:pt x="4114" y="84504"/>
                          <a:pt x="3979" y="84504"/>
                        </a:cubicBezTo>
                        <a:cubicBezTo>
                          <a:pt x="3843" y="84369"/>
                          <a:pt x="3573" y="84098"/>
                          <a:pt x="3573" y="83828"/>
                        </a:cubicBezTo>
                        <a:cubicBezTo>
                          <a:pt x="3438" y="83963"/>
                          <a:pt x="3032" y="84098"/>
                          <a:pt x="2761" y="84098"/>
                        </a:cubicBezTo>
                        <a:cubicBezTo>
                          <a:pt x="2356" y="84098"/>
                          <a:pt x="1815" y="83692"/>
                          <a:pt x="1679" y="83286"/>
                        </a:cubicBezTo>
                        <a:cubicBezTo>
                          <a:pt x="1544" y="83016"/>
                          <a:pt x="1544" y="81934"/>
                          <a:pt x="1815" y="81663"/>
                        </a:cubicBezTo>
                        <a:cubicBezTo>
                          <a:pt x="1815" y="81663"/>
                          <a:pt x="1679" y="81528"/>
                          <a:pt x="1679" y="81528"/>
                        </a:cubicBezTo>
                        <a:cubicBezTo>
                          <a:pt x="1544" y="81393"/>
                          <a:pt x="1544" y="81258"/>
                          <a:pt x="1409" y="81122"/>
                        </a:cubicBezTo>
                        <a:cubicBezTo>
                          <a:pt x="1409" y="81122"/>
                          <a:pt x="1273" y="81122"/>
                          <a:pt x="1273" y="81258"/>
                        </a:cubicBezTo>
                        <a:cubicBezTo>
                          <a:pt x="1273" y="81258"/>
                          <a:pt x="1138" y="81258"/>
                          <a:pt x="1138" y="81258"/>
                        </a:cubicBezTo>
                        <a:cubicBezTo>
                          <a:pt x="1273" y="81663"/>
                          <a:pt x="1138" y="82204"/>
                          <a:pt x="1003" y="82475"/>
                        </a:cubicBezTo>
                        <a:cubicBezTo>
                          <a:pt x="868" y="82881"/>
                          <a:pt x="597" y="83422"/>
                          <a:pt x="56" y="83557"/>
                        </a:cubicBezTo>
                        <a:cubicBezTo>
                          <a:pt x="56" y="82881"/>
                          <a:pt x="326" y="82204"/>
                          <a:pt x="191" y="81528"/>
                        </a:cubicBezTo>
                        <a:cubicBezTo>
                          <a:pt x="56" y="79634"/>
                          <a:pt x="-79" y="78553"/>
                          <a:pt x="56" y="777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3" name="Freeform: Shape 6141">
                    <a:extLst>
                      <a:ext uri="{FF2B5EF4-FFF2-40B4-BE49-F238E27FC236}">
                        <a16:creationId xmlns:a16="http://schemas.microsoft.com/office/drawing/2014/main" id="{146C2A05-5AED-9DB5-D323-8AFB5BB73918}"/>
                      </a:ext>
                    </a:extLst>
                  </p:cNvPr>
                  <p:cNvSpPr/>
                  <p:nvPr/>
                </p:nvSpPr>
                <p:spPr>
                  <a:xfrm>
                    <a:off x="7486651" y="5087021"/>
                    <a:ext cx="1710" cy="2164"/>
                  </a:xfrm>
                  <a:custGeom>
                    <a:avLst/>
                    <a:gdLst>
                      <a:gd name="connsiteX0" fmla="*/ 1657 w 1710"/>
                      <a:gd name="connsiteY0" fmla="*/ 1217 h 2164"/>
                      <a:gd name="connsiteX1" fmla="*/ 440 w 1710"/>
                      <a:gd name="connsiteY1" fmla="*/ 2164 h 2164"/>
                      <a:gd name="connsiteX2" fmla="*/ 169 w 1710"/>
                      <a:gd name="connsiteY2" fmla="*/ 676 h 2164"/>
                      <a:gd name="connsiteX3" fmla="*/ 845 w 1710"/>
                      <a:gd name="connsiteY3" fmla="*/ 0 h 2164"/>
                      <a:gd name="connsiteX4" fmla="*/ 1386 w 1710"/>
                      <a:gd name="connsiteY4" fmla="*/ 270 h 2164"/>
                      <a:gd name="connsiteX5" fmla="*/ 1386 w 1710"/>
                      <a:gd name="connsiteY5" fmla="*/ 270 h 2164"/>
                      <a:gd name="connsiteX6" fmla="*/ 1657 w 1710"/>
                      <a:gd name="connsiteY6" fmla="*/ 1217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10" h="2164">
                        <a:moveTo>
                          <a:pt x="1657" y="1217"/>
                        </a:moveTo>
                        <a:cubicBezTo>
                          <a:pt x="1522" y="1758"/>
                          <a:pt x="981" y="2164"/>
                          <a:pt x="440" y="2164"/>
                        </a:cubicBezTo>
                        <a:cubicBezTo>
                          <a:pt x="-237" y="2029"/>
                          <a:pt x="34" y="1082"/>
                          <a:pt x="169" y="676"/>
                        </a:cubicBezTo>
                        <a:cubicBezTo>
                          <a:pt x="305" y="406"/>
                          <a:pt x="575" y="135"/>
                          <a:pt x="845" y="0"/>
                        </a:cubicBezTo>
                        <a:cubicBezTo>
                          <a:pt x="1116" y="0"/>
                          <a:pt x="1386" y="0"/>
                          <a:pt x="1386" y="270"/>
                        </a:cubicBezTo>
                        <a:cubicBezTo>
                          <a:pt x="1386" y="270"/>
                          <a:pt x="1386" y="270"/>
                          <a:pt x="1386" y="270"/>
                        </a:cubicBezTo>
                        <a:cubicBezTo>
                          <a:pt x="1657" y="541"/>
                          <a:pt x="1792" y="947"/>
                          <a:pt x="1657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4" name="Freeform: Shape 6142">
                    <a:extLst>
                      <a:ext uri="{FF2B5EF4-FFF2-40B4-BE49-F238E27FC236}">
                        <a16:creationId xmlns:a16="http://schemas.microsoft.com/office/drawing/2014/main" id="{CE0A7CC1-9F02-C30F-1063-D2281B0D2DAA}"/>
                      </a:ext>
                    </a:extLst>
                  </p:cNvPr>
                  <p:cNvSpPr/>
                  <p:nvPr/>
                </p:nvSpPr>
                <p:spPr>
                  <a:xfrm>
                    <a:off x="7489295" y="5111993"/>
                    <a:ext cx="2184" cy="4452"/>
                  </a:xfrm>
                  <a:custGeom>
                    <a:avLst/>
                    <a:gdLst>
                      <a:gd name="connsiteX0" fmla="*/ 771 w 2184"/>
                      <a:gd name="connsiteY0" fmla="*/ 4379 h 4452"/>
                      <a:gd name="connsiteX1" fmla="*/ 365 w 2184"/>
                      <a:gd name="connsiteY1" fmla="*/ 1674 h 4452"/>
                      <a:gd name="connsiteX2" fmla="*/ 1042 w 2184"/>
                      <a:gd name="connsiteY2" fmla="*/ 51 h 4452"/>
                      <a:gd name="connsiteX3" fmla="*/ 1853 w 2184"/>
                      <a:gd name="connsiteY3" fmla="*/ 457 h 4452"/>
                      <a:gd name="connsiteX4" fmla="*/ 1718 w 2184"/>
                      <a:gd name="connsiteY4" fmla="*/ 1268 h 4452"/>
                      <a:gd name="connsiteX5" fmla="*/ 2124 w 2184"/>
                      <a:gd name="connsiteY5" fmla="*/ 2485 h 4452"/>
                      <a:gd name="connsiteX6" fmla="*/ 771 w 2184"/>
                      <a:gd name="connsiteY6" fmla="*/ 4379 h 4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84" h="4452">
                        <a:moveTo>
                          <a:pt x="771" y="4379"/>
                        </a:moveTo>
                        <a:cubicBezTo>
                          <a:pt x="-175" y="3973"/>
                          <a:pt x="-175" y="2485"/>
                          <a:pt x="365" y="1674"/>
                        </a:cubicBezTo>
                        <a:cubicBezTo>
                          <a:pt x="95" y="1133"/>
                          <a:pt x="501" y="186"/>
                          <a:pt x="1042" y="51"/>
                        </a:cubicBezTo>
                        <a:cubicBezTo>
                          <a:pt x="1448" y="-85"/>
                          <a:pt x="1853" y="51"/>
                          <a:pt x="1853" y="457"/>
                        </a:cubicBezTo>
                        <a:cubicBezTo>
                          <a:pt x="1988" y="727"/>
                          <a:pt x="1718" y="997"/>
                          <a:pt x="1718" y="1268"/>
                        </a:cubicBezTo>
                        <a:cubicBezTo>
                          <a:pt x="1718" y="1809"/>
                          <a:pt x="1988" y="2080"/>
                          <a:pt x="2124" y="2485"/>
                        </a:cubicBezTo>
                        <a:cubicBezTo>
                          <a:pt x="2395" y="3432"/>
                          <a:pt x="1718" y="4785"/>
                          <a:pt x="771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5" name="Freeform: Shape 6143">
                    <a:extLst>
                      <a:ext uri="{FF2B5EF4-FFF2-40B4-BE49-F238E27FC236}">
                        <a16:creationId xmlns:a16="http://schemas.microsoft.com/office/drawing/2014/main" id="{FC523E4D-8CB3-0CDE-D22B-76EF714C6ABA}"/>
                      </a:ext>
                    </a:extLst>
                  </p:cNvPr>
                  <p:cNvSpPr/>
                  <p:nvPr/>
                </p:nvSpPr>
                <p:spPr>
                  <a:xfrm>
                    <a:off x="7488648" y="5127095"/>
                    <a:ext cx="3219" cy="5132"/>
                  </a:xfrm>
                  <a:custGeom>
                    <a:avLst/>
                    <a:gdLst>
                      <a:gd name="connsiteX0" fmla="*/ 606 w 3219"/>
                      <a:gd name="connsiteY0" fmla="*/ 2263 h 5132"/>
                      <a:gd name="connsiteX1" fmla="*/ 877 w 3219"/>
                      <a:gd name="connsiteY1" fmla="*/ 1857 h 5132"/>
                      <a:gd name="connsiteX2" fmla="*/ 2771 w 3219"/>
                      <a:gd name="connsiteY2" fmla="*/ 234 h 5132"/>
                      <a:gd name="connsiteX3" fmla="*/ 3041 w 3219"/>
                      <a:gd name="connsiteY3" fmla="*/ 1992 h 5132"/>
                      <a:gd name="connsiteX4" fmla="*/ 2906 w 3219"/>
                      <a:gd name="connsiteY4" fmla="*/ 2263 h 5132"/>
                      <a:gd name="connsiteX5" fmla="*/ 2906 w 3219"/>
                      <a:gd name="connsiteY5" fmla="*/ 3074 h 5132"/>
                      <a:gd name="connsiteX6" fmla="*/ 2906 w 3219"/>
                      <a:gd name="connsiteY6" fmla="*/ 4156 h 5132"/>
                      <a:gd name="connsiteX7" fmla="*/ 201 w 3219"/>
                      <a:gd name="connsiteY7" fmla="*/ 4698 h 5132"/>
                      <a:gd name="connsiteX8" fmla="*/ 471 w 3219"/>
                      <a:gd name="connsiteY8" fmla="*/ 3209 h 5132"/>
                      <a:gd name="connsiteX9" fmla="*/ 742 w 3219"/>
                      <a:gd name="connsiteY9" fmla="*/ 2669 h 5132"/>
                      <a:gd name="connsiteX10" fmla="*/ 606 w 3219"/>
                      <a:gd name="connsiteY10" fmla="*/ 2263 h 5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19" h="5132">
                        <a:moveTo>
                          <a:pt x="606" y="2263"/>
                        </a:moveTo>
                        <a:cubicBezTo>
                          <a:pt x="606" y="2128"/>
                          <a:pt x="742" y="1992"/>
                          <a:pt x="877" y="1857"/>
                        </a:cubicBezTo>
                        <a:cubicBezTo>
                          <a:pt x="877" y="910"/>
                          <a:pt x="1824" y="-578"/>
                          <a:pt x="2771" y="234"/>
                        </a:cubicBezTo>
                        <a:cubicBezTo>
                          <a:pt x="3312" y="639"/>
                          <a:pt x="3312" y="1451"/>
                          <a:pt x="3041" y="1992"/>
                        </a:cubicBezTo>
                        <a:cubicBezTo>
                          <a:pt x="3041" y="2128"/>
                          <a:pt x="2906" y="2128"/>
                          <a:pt x="2906" y="2263"/>
                        </a:cubicBezTo>
                        <a:cubicBezTo>
                          <a:pt x="2635" y="2804"/>
                          <a:pt x="2771" y="2669"/>
                          <a:pt x="2906" y="3074"/>
                        </a:cubicBezTo>
                        <a:cubicBezTo>
                          <a:pt x="3041" y="3345"/>
                          <a:pt x="3041" y="3751"/>
                          <a:pt x="2906" y="4156"/>
                        </a:cubicBezTo>
                        <a:cubicBezTo>
                          <a:pt x="2635" y="5103"/>
                          <a:pt x="742" y="5509"/>
                          <a:pt x="201" y="4698"/>
                        </a:cubicBezTo>
                        <a:cubicBezTo>
                          <a:pt x="-205" y="4021"/>
                          <a:pt x="66" y="3615"/>
                          <a:pt x="471" y="3209"/>
                        </a:cubicBezTo>
                        <a:cubicBezTo>
                          <a:pt x="606" y="2939"/>
                          <a:pt x="742" y="3074"/>
                          <a:pt x="742" y="2669"/>
                        </a:cubicBezTo>
                        <a:cubicBezTo>
                          <a:pt x="606" y="2398"/>
                          <a:pt x="471" y="2398"/>
                          <a:pt x="606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6" name="Freeform: Shape 6144">
                    <a:extLst>
                      <a:ext uri="{FF2B5EF4-FFF2-40B4-BE49-F238E27FC236}">
                        <a16:creationId xmlns:a16="http://schemas.microsoft.com/office/drawing/2014/main" id="{BF5E9214-4358-F8F6-7FC0-05F977609228}"/>
                      </a:ext>
                    </a:extLst>
                  </p:cNvPr>
                  <p:cNvSpPr/>
                  <p:nvPr/>
                </p:nvSpPr>
                <p:spPr>
                  <a:xfrm>
                    <a:off x="7489931" y="5132604"/>
                    <a:ext cx="2199" cy="3064"/>
                  </a:xfrm>
                  <a:custGeom>
                    <a:avLst/>
                    <a:gdLst>
                      <a:gd name="connsiteX0" fmla="*/ 1217 w 2199"/>
                      <a:gd name="connsiteY0" fmla="*/ 135 h 3064"/>
                      <a:gd name="connsiteX1" fmla="*/ 1623 w 2199"/>
                      <a:gd name="connsiteY1" fmla="*/ 0 h 3064"/>
                      <a:gd name="connsiteX2" fmla="*/ 2164 w 2199"/>
                      <a:gd name="connsiteY2" fmla="*/ 947 h 3064"/>
                      <a:gd name="connsiteX3" fmla="*/ 1758 w 2199"/>
                      <a:gd name="connsiteY3" fmla="*/ 1353 h 3064"/>
                      <a:gd name="connsiteX4" fmla="*/ 1488 w 2199"/>
                      <a:gd name="connsiteY4" fmla="*/ 2029 h 3064"/>
                      <a:gd name="connsiteX5" fmla="*/ 1217 w 2199"/>
                      <a:gd name="connsiteY5" fmla="*/ 2976 h 3064"/>
                      <a:gd name="connsiteX6" fmla="*/ 270 w 2199"/>
                      <a:gd name="connsiteY6" fmla="*/ 2840 h 3064"/>
                      <a:gd name="connsiteX7" fmla="*/ 0 w 2199"/>
                      <a:gd name="connsiteY7" fmla="*/ 1623 h 3064"/>
                      <a:gd name="connsiteX8" fmla="*/ 1217 w 2199"/>
                      <a:gd name="connsiteY8" fmla="*/ 135 h 3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064">
                        <a:moveTo>
                          <a:pt x="1217" y="135"/>
                        </a:moveTo>
                        <a:cubicBezTo>
                          <a:pt x="1352" y="0"/>
                          <a:pt x="1488" y="0"/>
                          <a:pt x="1623" y="0"/>
                        </a:cubicBezTo>
                        <a:cubicBezTo>
                          <a:pt x="2029" y="0"/>
                          <a:pt x="2299" y="541"/>
                          <a:pt x="2164" y="947"/>
                        </a:cubicBezTo>
                        <a:cubicBezTo>
                          <a:pt x="2164" y="1217"/>
                          <a:pt x="2029" y="1217"/>
                          <a:pt x="1758" y="1353"/>
                        </a:cubicBezTo>
                        <a:cubicBezTo>
                          <a:pt x="1488" y="1488"/>
                          <a:pt x="1488" y="1758"/>
                          <a:pt x="1488" y="2029"/>
                        </a:cubicBezTo>
                        <a:cubicBezTo>
                          <a:pt x="1488" y="2299"/>
                          <a:pt x="1488" y="2705"/>
                          <a:pt x="1217" y="2976"/>
                        </a:cubicBezTo>
                        <a:cubicBezTo>
                          <a:pt x="947" y="3111"/>
                          <a:pt x="541" y="3111"/>
                          <a:pt x="270" y="2840"/>
                        </a:cubicBezTo>
                        <a:cubicBezTo>
                          <a:pt x="0" y="2570"/>
                          <a:pt x="0" y="2029"/>
                          <a:pt x="0" y="1623"/>
                        </a:cubicBezTo>
                        <a:cubicBezTo>
                          <a:pt x="270" y="1217"/>
                          <a:pt x="541" y="0"/>
                          <a:pt x="1217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37" name="Graphic 2">
                  <a:extLst>
                    <a:ext uri="{FF2B5EF4-FFF2-40B4-BE49-F238E27FC236}">
                      <a16:creationId xmlns:a16="http://schemas.microsoft.com/office/drawing/2014/main" id="{CA75044B-C1DC-17D7-B23D-F5D352EF6E56}"/>
                    </a:ext>
                  </a:extLst>
                </p:cNvPr>
                <p:cNvGrpSpPr/>
                <p:nvPr/>
              </p:nvGrpSpPr>
              <p:grpSpPr>
                <a:xfrm>
                  <a:off x="7471956" y="5053881"/>
                  <a:ext cx="20207" cy="87403"/>
                  <a:chOff x="7471956" y="5053881"/>
                  <a:chExt cx="20207" cy="87403"/>
                </a:xfrm>
                <a:solidFill>
                  <a:srgbClr val="85B126"/>
                </a:solidFill>
              </p:grpSpPr>
              <p:sp>
                <p:nvSpPr>
                  <p:cNvPr id="282" name="Freeform: Shape 6120">
                    <a:extLst>
                      <a:ext uri="{FF2B5EF4-FFF2-40B4-BE49-F238E27FC236}">
                        <a16:creationId xmlns:a16="http://schemas.microsoft.com/office/drawing/2014/main" id="{DEFCA4BB-0759-5E52-8D7F-BFFCCBD54851}"/>
                      </a:ext>
                    </a:extLst>
                  </p:cNvPr>
                  <p:cNvSpPr/>
                  <p:nvPr/>
                </p:nvSpPr>
                <p:spPr>
                  <a:xfrm>
                    <a:off x="7477992" y="5053881"/>
                    <a:ext cx="7090" cy="28639"/>
                  </a:xfrm>
                  <a:custGeom>
                    <a:avLst/>
                    <a:gdLst>
                      <a:gd name="connsiteX0" fmla="*/ 5988 w 7090"/>
                      <a:gd name="connsiteY0" fmla="*/ 14473 h 28639"/>
                      <a:gd name="connsiteX1" fmla="*/ 6258 w 7090"/>
                      <a:gd name="connsiteY1" fmla="*/ 15826 h 28639"/>
                      <a:gd name="connsiteX2" fmla="*/ 5852 w 7090"/>
                      <a:gd name="connsiteY2" fmla="*/ 16772 h 28639"/>
                      <a:gd name="connsiteX3" fmla="*/ 5311 w 7090"/>
                      <a:gd name="connsiteY3" fmla="*/ 17043 h 28639"/>
                      <a:gd name="connsiteX4" fmla="*/ 5446 w 7090"/>
                      <a:gd name="connsiteY4" fmla="*/ 18802 h 28639"/>
                      <a:gd name="connsiteX5" fmla="*/ 5852 w 7090"/>
                      <a:gd name="connsiteY5" fmla="*/ 21101 h 28639"/>
                      <a:gd name="connsiteX6" fmla="*/ 6258 w 7090"/>
                      <a:gd name="connsiteY6" fmla="*/ 22453 h 28639"/>
                      <a:gd name="connsiteX7" fmla="*/ 5988 w 7090"/>
                      <a:gd name="connsiteY7" fmla="*/ 23400 h 28639"/>
                      <a:gd name="connsiteX8" fmla="*/ 6528 w 7090"/>
                      <a:gd name="connsiteY8" fmla="*/ 23806 h 28639"/>
                      <a:gd name="connsiteX9" fmla="*/ 5311 w 7090"/>
                      <a:gd name="connsiteY9" fmla="*/ 26241 h 28639"/>
                      <a:gd name="connsiteX10" fmla="*/ 5041 w 7090"/>
                      <a:gd name="connsiteY10" fmla="*/ 27458 h 28639"/>
                      <a:gd name="connsiteX11" fmla="*/ 3823 w 7090"/>
                      <a:gd name="connsiteY11" fmla="*/ 27593 h 28639"/>
                      <a:gd name="connsiteX12" fmla="*/ 1389 w 7090"/>
                      <a:gd name="connsiteY12" fmla="*/ 28540 h 28639"/>
                      <a:gd name="connsiteX13" fmla="*/ 442 w 7090"/>
                      <a:gd name="connsiteY13" fmla="*/ 25835 h 28639"/>
                      <a:gd name="connsiteX14" fmla="*/ 36 w 7090"/>
                      <a:gd name="connsiteY14" fmla="*/ 24753 h 28639"/>
                      <a:gd name="connsiteX15" fmla="*/ 442 w 7090"/>
                      <a:gd name="connsiteY15" fmla="*/ 24347 h 28639"/>
                      <a:gd name="connsiteX16" fmla="*/ 306 w 7090"/>
                      <a:gd name="connsiteY16" fmla="*/ 23671 h 28639"/>
                      <a:gd name="connsiteX17" fmla="*/ 712 w 7090"/>
                      <a:gd name="connsiteY17" fmla="*/ 21101 h 28639"/>
                      <a:gd name="connsiteX18" fmla="*/ 171 w 7090"/>
                      <a:gd name="connsiteY18" fmla="*/ 19072 h 28639"/>
                      <a:gd name="connsiteX19" fmla="*/ 848 w 7090"/>
                      <a:gd name="connsiteY19" fmla="*/ 18125 h 28639"/>
                      <a:gd name="connsiteX20" fmla="*/ 1118 w 7090"/>
                      <a:gd name="connsiteY20" fmla="*/ 16096 h 28639"/>
                      <a:gd name="connsiteX21" fmla="*/ 1118 w 7090"/>
                      <a:gd name="connsiteY21" fmla="*/ 15149 h 28639"/>
                      <a:gd name="connsiteX22" fmla="*/ 983 w 7090"/>
                      <a:gd name="connsiteY22" fmla="*/ 14067 h 28639"/>
                      <a:gd name="connsiteX23" fmla="*/ 1389 w 7090"/>
                      <a:gd name="connsiteY23" fmla="*/ 12985 h 28639"/>
                      <a:gd name="connsiteX24" fmla="*/ 1253 w 7090"/>
                      <a:gd name="connsiteY24" fmla="*/ 11768 h 28639"/>
                      <a:gd name="connsiteX25" fmla="*/ 1524 w 7090"/>
                      <a:gd name="connsiteY25" fmla="*/ 11227 h 28639"/>
                      <a:gd name="connsiteX26" fmla="*/ 1253 w 7090"/>
                      <a:gd name="connsiteY26" fmla="*/ 10550 h 28639"/>
                      <a:gd name="connsiteX27" fmla="*/ 1253 w 7090"/>
                      <a:gd name="connsiteY27" fmla="*/ 9333 h 28639"/>
                      <a:gd name="connsiteX28" fmla="*/ 1659 w 7090"/>
                      <a:gd name="connsiteY28" fmla="*/ 8792 h 28639"/>
                      <a:gd name="connsiteX29" fmla="*/ 1794 w 7090"/>
                      <a:gd name="connsiteY29" fmla="*/ 8116 h 28639"/>
                      <a:gd name="connsiteX30" fmla="*/ 1659 w 7090"/>
                      <a:gd name="connsiteY30" fmla="*/ 7169 h 28639"/>
                      <a:gd name="connsiteX31" fmla="*/ 1659 w 7090"/>
                      <a:gd name="connsiteY31" fmla="*/ 7169 h 28639"/>
                      <a:gd name="connsiteX32" fmla="*/ 1659 w 7090"/>
                      <a:gd name="connsiteY32" fmla="*/ 7169 h 28639"/>
                      <a:gd name="connsiteX33" fmla="*/ 1118 w 7090"/>
                      <a:gd name="connsiteY33" fmla="*/ 5546 h 28639"/>
                      <a:gd name="connsiteX34" fmla="*/ 2065 w 7090"/>
                      <a:gd name="connsiteY34" fmla="*/ 3787 h 28639"/>
                      <a:gd name="connsiteX35" fmla="*/ 2200 w 7090"/>
                      <a:gd name="connsiteY35" fmla="*/ 2705 h 28639"/>
                      <a:gd name="connsiteX36" fmla="*/ 2876 w 7090"/>
                      <a:gd name="connsiteY36" fmla="*/ 2164 h 28639"/>
                      <a:gd name="connsiteX37" fmla="*/ 3688 w 7090"/>
                      <a:gd name="connsiteY37" fmla="*/ 812 h 28639"/>
                      <a:gd name="connsiteX38" fmla="*/ 4094 w 7090"/>
                      <a:gd name="connsiteY38" fmla="*/ 0 h 28639"/>
                      <a:gd name="connsiteX39" fmla="*/ 4635 w 7090"/>
                      <a:gd name="connsiteY39" fmla="*/ 541 h 28639"/>
                      <a:gd name="connsiteX40" fmla="*/ 4635 w 7090"/>
                      <a:gd name="connsiteY40" fmla="*/ 677 h 28639"/>
                      <a:gd name="connsiteX41" fmla="*/ 5446 w 7090"/>
                      <a:gd name="connsiteY41" fmla="*/ 947 h 28639"/>
                      <a:gd name="connsiteX42" fmla="*/ 5717 w 7090"/>
                      <a:gd name="connsiteY42" fmla="*/ 4058 h 28639"/>
                      <a:gd name="connsiteX43" fmla="*/ 6258 w 7090"/>
                      <a:gd name="connsiteY43" fmla="*/ 5140 h 28639"/>
                      <a:gd name="connsiteX44" fmla="*/ 5717 w 7090"/>
                      <a:gd name="connsiteY44" fmla="*/ 5816 h 28639"/>
                      <a:gd name="connsiteX45" fmla="*/ 5717 w 7090"/>
                      <a:gd name="connsiteY45" fmla="*/ 6493 h 28639"/>
                      <a:gd name="connsiteX46" fmla="*/ 5176 w 7090"/>
                      <a:gd name="connsiteY46" fmla="*/ 7169 h 28639"/>
                      <a:gd name="connsiteX47" fmla="*/ 4635 w 7090"/>
                      <a:gd name="connsiteY47" fmla="*/ 7304 h 28639"/>
                      <a:gd name="connsiteX48" fmla="*/ 4094 w 7090"/>
                      <a:gd name="connsiteY48" fmla="*/ 7980 h 28639"/>
                      <a:gd name="connsiteX49" fmla="*/ 3688 w 7090"/>
                      <a:gd name="connsiteY49" fmla="*/ 8251 h 28639"/>
                      <a:gd name="connsiteX50" fmla="*/ 4770 w 7090"/>
                      <a:gd name="connsiteY50" fmla="*/ 9874 h 28639"/>
                      <a:gd name="connsiteX51" fmla="*/ 5852 w 7090"/>
                      <a:gd name="connsiteY51" fmla="*/ 10550 h 28639"/>
                      <a:gd name="connsiteX52" fmla="*/ 6528 w 7090"/>
                      <a:gd name="connsiteY52" fmla="*/ 11497 h 28639"/>
                      <a:gd name="connsiteX53" fmla="*/ 6664 w 7090"/>
                      <a:gd name="connsiteY53" fmla="*/ 12038 h 28639"/>
                      <a:gd name="connsiteX54" fmla="*/ 6528 w 7090"/>
                      <a:gd name="connsiteY54" fmla="*/ 12444 h 28639"/>
                      <a:gd name="connsiteX55" fmla="*/ 7069 w 7090"/>
                      <a:gd name="connsiteY55" fmla="*/ 13256 h 28639"/>
                      <a:gd name="connsiteX56" fmla="*/ 5988 w 7090"/>
                      <a:gd name="connsiteY56" fmla="*/ 14473 h 28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090" h="28639">
                        <a:moveTo>
                          <a:pt x="5988" y="14473"/>
                        </a:moveTo>
                        <a:cubicBezTo>
                          <a:pt x="6258" y="14743"/>
                          <a:pt x="6258" y="15420"/>
                          <a:pt x="6258" y="15826"/>
                        </a:cubicBezTo>
                        <a:cubicBezTo>
                          <a:pt x="6258" y="16096"/>
                          <a:pt x="6123" y="16502"/>
                          <a:pt x="5852" y="16772"/>
                        </a:cubicBezTo>
                        <a:cubicBezTo>
                          <a:pt x="5717" y="16908"/>
                          <a:pt x="5446" y="17043"/>
                          <a:pt x="5311" y="17043"/>
                        </a:cubicBezTo>
                        <a:cubicBezTo>
                          <a:pt x="5852" y="17449"/>
                          <a:pt x="5717" y="18260"/>
                          <a:pt x="5446" y="18802"/>
                        </a:cubicBezTo>
                        <a:cubicBezTo>
                          <a:pt x="6664" y="19072"/>
                          <a:pt x="7069" y="20695"/>
                          <a:pt x="5852" y="21101"/>
                        </a:cubicBezTo>
                        <a:cubicBezTo>
                          <a:pt x="6258" y="21372"/>
                          <a:pt x="6393" y="21912"/>
                          <a:pt x="6258" y="22453"/>
                        </a:cubicBezTo>
                        <a:cubicBezTo>
                          <a:pt x="6258" y="22724"/>
                          <a:pt x="5852" y="23130"/>
                          <a:pt x="5988" y="23400"/>
                        </a:cubicBezTo>
                        <a:cubicBezTo>
                          <a:pt x="5988" y="23535"/>
                          <a:pt x="6393" y="23806"/>
                          <a:pt x="6528" y="23806"/>
                        </a:cubicBezTo>
                        <a:cubicBezTo>
                          <a:pt x="7205" y="25023"/>
                          <a:pt x="6528" y="25970"/>
                          <a:pt x="5311" y="26241"/>
                        </a:cubicBezTo>
                        <a:cubicBezTo>
                          <a:pt x="5582" y="26647"/>
                          <a:pt x="5311" y="27188"/>
                          <a:pt x="5041" y="27458"/>
                        </a:cubicBezTo>
                        <a:cubicBezTo>
                          <a:pt x="4770" y="27864"/>
                          <a:pt x="4229" y="27864"/>
                          <a:pt x="3823" y="27593"/>
                        </a:cubicBezTo>
                        <a:cubicBezTo>
                          <a:pt x="3823" y="28540"/>
                          <a:pt x="2065" y="28811"/>
                          <a:pt x="1389" y="28540"/>
                        </a:cubicBezTo>
                        <a:cubicBezTo>
                          <a:pt x="577" y="28135"/>
                          <a:pt x="36" y="26782"/>
                          <a:pt x="442" y="25835"/>
                        </a:cubicBezTo>
                        <a:cubicBezTo>
                          <a:pt x="171" y="25565"/>
                          <a:pt x="-99" y="25159"/>
                          <a:pt x="36" y="24753"/>
                        </a:cubicBezTo>
                        <a:cubicBezTo>
                          <a:pt x="171" y="24482"/>
                          <a:pt x="306" y="24482"/>
                          <a:pt x="442" y="24347"/>
                        </a:cubicBezTo>
                        <a:cubicBezTo>
                          <a:pt x="577" y="24077"/>
                          <a:pt x="442" y="23942"/>
                          <a:pt x="306" y="23671"/>
                        </a:cubicBezTo>
                        <a:cubicBezTo>
                          <a:pt x="36" y="22995"/>
                          <a:pt x="36" y="21507"/>
                          <a:pt x="712" y="21101"/>
                        </a:cubicBezTo>
                        <a:cubicBezTo>
                          <a:pt x="306" y="20560"/>
                          <a:pt x="171" y="19748"/>
                          <a:pt x="171" y="19072"/>
                        </a:cubicBezTo>
                        <a:cubicBezTo>
                          <a:pt x="171" y="18802"/>
                          <a:pt x="442" y="18260"/>
                          <a:pt x="848" y="18125"/>
                        </a:cubicBezTo>
                        <a:cubicBezTo>
                          <a:pt x="306" y="17584"/>
                          <a:pt x="848" y="16502"/>
                          <a:pt x="1118" y="16096"/>
                        </a:cubicBezTo>
                        <a:cubicBezTo>
                          <a:pt x="1389" y="15690"/>
                          <a:pt x="1253" y="15555"/>
                          <a:pt x="1118" y="15149"/>
                        </a:cubicBezTo>
                        <a:cubicBezTo>
                          <a:pt x="983" y="14879"/>
                          <a:pt x="983" y="14473"/>
                          <a:pt x="983" y="14067"/>
                        </a:cubicBezTo>
                        <a:cubicBezTo>
                          <a:pt x="983" y="13526"/>
                          <a:pt x="1118" y="13256"/>
                          <a:pt x="1389" y="12985"/>
                        </a:cubicBezTo>
                        <a:cubicBezTo>
                          <a:pt x="1118" y="12579"/>
                          <a:pt x="983" y="12173"/>
                          <a:pt x="1253" y="11768"/>
                        </a:cubicBezTo>
                        <a:cubicBezTo>
                          <a:pt x="1253" y="11633"/>
                          <a:pt x="1524" y="11362"/>
                          <a:pt x="1524" y="11227"/>
                        </a:cubicBezTo>
                        <a:cubicBezTo>
                          <a:pt x="1524" y="10956"/>
                          <a:pt x="1389" y="10821"/>
                          <a:pt x="1253" y="10550"/>
                        </a:cubicBezTo>
                        <a:cubicBezTo>
                          <a:pt x="1118" y="10145"/>
                          <a:pt x="983" y="9739"/>
                          <a:pt x="1253" y="9333"/>
                        </a:cubicBezTo>
                        <a:cubicBezTo>
                          <a:pt x="1389" y="9063"/>
                          <a:pt x="1524" y="8927"/>
                          <a:pt x="1659" y="8792"/>
                        </a:cubicBezTo>
                        <a:cubicBezTo>
                          <a:pt x="1794" y="8522"/>
                          <a:pt x="1794" y="8386"/>
                          <a:pt x="1794" y="8116"/>
                        </a:cubicBezTo>
                        <a:cubicBezTo>
                          <a:pt x="1524" y="7980"/>
                          <a:pt x="1524" y="7575"/>
                          <a:pt x="1659" y="7169"/>
                        </a:cubicBezTo>
                        <a:cubicBezTo>
                          <a:pt x="1659" y="7169"/>
                          <a:pt x="1659" y="7169"/>
                          <a:pt x="1659" y="7169"/>
                        </a:cubicBezTo>
                        <a:cubicBezTo>
                          <a:pt x="1659" y="7169"/>
                          <a:pt x="1659" y="7169"/>
                          <a:pt x="1659" y="7169"/>
                        </a:cubicBezTo>
                        <a:cubicBezTo>
                          <a:pt x="1118" y="6898"/>
                          <a:pt x="1118" y="6087"/>
                          <a:pt x="1118" y="5546"/>
                        </a:cubicBezTo>
                        <a:cubicBezTo>
                          <a:pt x="1118" y="4870"/>
                          <a:pt x="1524" y="4193"/>
                          <a:pt x="2065" y="3787"/>
                        </a:cubicBezTo>
                        <a:cubicBezTo>
                          <a:pt x="1929" y="3517"/>
                          <a:pt x="1929" y="2976"/>
                          <a:pt x="2200" y="2705"/>
                        </a:cubicBezTo>
                        <a:cubicBezTo>
                          <a:pt x="2335" y="2570"/>
                          <a:pt x="2606" y="2164"/>
                          <a:pt x="2876" y="2164"/>
                        </a:cubicBezTo>
                        <a:cubicBezTo>
                          <a:pt x="2741" y="1623"/>
                          <a:pt x="3147" y="1082"/>
                          <a:pt x="3688" y="812"/>
                        </a:cubicBezTo>
                        <a:cubicBezTo>
                          <a:pt x="3553" y="541"/>
                          <a:pt x="3688" y="0"/>
                          <a:pt x="4094" y="0"/>
                        </a:cubicBezTo>
                        <a:cubicBezTo>
                          <a:pt x="4364" y="0"/>
                          <a:pt x="4499" y="271"/>
                          <a:pt x="4635" y="541"/>
                        </a:cubicBezTo>
                        <a:cubicBezTo>
                          <a:pt x="4635" y="541"/>
                          <a:pt x="4635" y="677"/>
                          <a:pt x="4635" y="677"/>
                        </a:cubicBezTo>
                        <a:cubicBezTo>
                          <a:pt x="4905" y="677"/>
                          <a:pt x="5176" y="812"/>
                          <a:pt x="5446" y="947"/>
                        </a:cubicBezTo>
                        <a:cubicBezTo>
                          <a:pt x="6123" y="1488"/>
                          <a:pt x="6393" y="3382"/>
                          <a:pt x="5717" y="4058"/>
                        </a:cubicBezTo>
                        <a:cubicBezTo>
                          <a:pt x="6123" y="4193"/>
                          <a:pt x="6258" y="4870"/>
                          <a:pt x="6258" y="5140"/>
                        </a:cubicBezTo>
                        <a:cubicBezTo>
                          <a:pt x="6258" y="5410"/>
                          <a:pt x="5988" y="5681"/>
                          <a:pt x="5717" y="5816"/>
                        </a:cubicBezTo>
                        <a:cubicBezTo>
                          <a:pt x="5717" y="5952"/>
                          <a:pt x="5717" y="6222"/>
                          <a:pt x="5717" y="6493"/>
                        </a:cubicBezTo>
                        <a:cubicBezTo>
                          <a:pt x="5582" y="6763"/>
                          <a:pt x="5446" y="7034"/>
                          <a:pt x="5176" y="7169"/>
                        </a:cubicBezTo>
                        <a:cubicBezTo>
                          <a:pt x="5041" y="7304"/>
                          <a:pt x="4770" y="7304"/>
                          <a:pt x="4635" y="7304"/>
                        </a:cubicBezTo>
                        <a:cubicBezTo>
                          <a:pt x="4229" y="7440"/>
                          <a:pt x="4229" y="7710"/>
                          <a:pt x="4094" y="7980"/>
                        </a:cubicBezTo>
                        <a:cubicBezTo>
                          <a:pt x="3959" y="8116"/>
                          <a:pt x="3823" y="8251"/>
                          <a:pt x="3688" y="8251"/>
                        </a:cubicBezTo>
                        <a:cubicBezTo>
                          <a:pt x="4364" y="8522"/>
                          <a:pt x="4499" y="9198"/>
                          <a:pt x="4770" y="9874"/>
                        </a:cubicBezTo>
                        <a:cubicBezTo>
                          <a:pt x="5041" y="10550"/>
                          <a:pt x="5446" y="10280"/>
                          <a:pt x="5852" y="10550"/>
                        </a:cubicBezTo>
                        <a:cubicBezTo>
                          <a:pt x="6258" y="10686"/>
                          <a:pt x="6393" y="11092"/>
                          <a:pt x="6528" y="11497"/>
                        </a:cubicBezTo>
                        <a:cubicBezTo>
                          <a:pt x="6528" y="11633"/>
                          <a:pt x="6664" y="11903"/>
                          <a:pt x="6664" y="12038"/>
                        </a:cubicBezTo>
                        <a:cubicBezTo>
                          <a:pt x="6664" y="12038"/>
                          <a:pt x="6528" y="12444"/>
                          <a:pt x="6528" y="12444"/>
                        </a:cubicBezTo>
                        <a:cubicBezTo>
                          <a:pt x="6528" y="12715"/>
                          <a:pt x="6934" y="12850"/>
                          <a:pt x="7069" y="13256"/>
                        </a:cubicBezTo>
                        <a:cubicBezTo>
                          <a:pt x="7205" y="13932"/>
                          <a:pt x="6664" y="14473"/>
                          <a:pt x="5988" y="144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3" name="Freeform: Shape 6121">
                    <a:extLst>
                      <a:ext uri="{FF2B5EF4-FFF2-40B4-BE49-F238E27FC236}">
                        <a16:creationId xmlns:a16="http://schemas.microsoft.com/office/drawing/2014/main" id="{2D36C9EB-D134-9000-C26F-1993E2ED89FB}"/>
                      </a:ext>
                    </a:extLst>
                  </p:cNvPr>
                  <p:cNvSpPr/>
                  <p:nvPr/>
                </p:nvSpPr>
                <p:spPr>
                  <a:xfrm>
                    <a:off x="7482841" y="5061456"/>
                    <a:ext cx="1307" cy="1633"/>
                  </a:xfrm>
                  <a:custGeom>
                    <a:avLst/>
                    <a:gdLst>
                      <a:gd name="connsiteX0" fmla="*/ 191 w 1307"/>
                      <a:gd name="connsiteY0" fmla="*/ 1488 h 1633"/>
                      <a:gd name="connsiteX1" fmla="*/ 56 w 1307"/>
                      <a:gd name="connsiteY1" fmla="*/ 812 h 1633"/>
                      <a:gd name="connsiteX2" fmla="*/ 56 w 1307"/>
                      <a:gd name="connsiteY2" fmla="*/ 677 h 1633"/>
                      <a:gd name="connsiteX3" fmla="*/ 56 w 1307"/>
                      <a:gd name="connsiteY3" fmla="*/ 406 h 1633"/>
                      <a:gd name="connsiteX4" fmla="*/ 597 w 1307"/>
                      <a:gd name="connsiteY4" fmla="*/ 0 h 1633"/>
                      <a:gd name="connsiteX5" fmla="*/ 1273 w 1307"/>
                      <a:gd name="connsiteY5" fmla="*/ 1082 h 1633"/>
                      <a:gd name="connsiteX6" fmla="*/ 191 w 1307"/>
                      <a:gd name="connsiteY6" fmla="*/ 1488 h 1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633">
                        <a:moveTo>
                          <a:pt x="191" y="1488"/>
                        </a:moveTo>
                        <a:cubicBezTo>
                          <a:pt x="56" y="1353"/>
                          <a:pt x="-79" y="1082"/>
                          <a:pt x="56" y="812"/>
                        </a:cubicBezTo>
                        <a:cubicBezTo>
                          <a:pt x="56" y="812"/>
                          <a:pt x="56" y="677"/>
                          <a:pt x="56" y="677"/>
                        </a:cubicBezTo>
                        <a:cubicBezTo>
                          <a:pt x="56" y="541"/>
                          <a:pt x="56" y="541"/>
                          <a:pt x="56" y="406"/>
                        </a:cubicBezTo>
                        <a:cubicBezTo>
                          <a:pt x="191" y="271"/>
                          <a:pt x="327" y="0"/>
                          <a:pt x="597" y="0"/>
                        </a:cubicBezTo>
                        <a:cubicBezTo>
                          <a:pt x="1138" y="0"/>
                          <a:pt x="1409" y="677"/>
                          <a:pt x="1273" y="1082"/>
                        </a:cubicBezTo>
                        <a:cubicBezTo>
                          <a:pt x="1138" y="1353"/>
                          <a:pt x="732" y="1894"/>
                          <a:pt x="191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4" name="Freeform: Shape 6122">
                    <a:extLst>
                      <a:ext uri="{FF2B5EF4-FFF2-40B4-BE49-F238E27FC236}">
                        <a16:creationId xmlns:a16="http://schemas.microsoft.com/office/drawing/2014/main" id="{AD33CD0E-F71E-21D1-378F-7CA026259CF8}"/>
                      </a:ext>
                    </a:extLst>
                  </p:cNvPr>
                  <p:cNvSpPr/>
                  <p:nvPr/>
                </p:nvSpPr>
                <p:spPr>
                  <a:xfrm>
                    <a:off x="7484007" y="5079245"/>
                    <a:ext cx="3083" cy="3536"/>
                  </a:xfrm>
                  <a:custGeom>
                    <a:avLst/>
                    <a:gdLst>
                      <a:gd name="connsiteX0" fmla="*/ 2272 w 3083"/>
                      <a:gd name="connsiteY0" fmla="*/ 2095 h 3536"/>
                      <a:gd name="connsiteX1" fmla="*/ 2002 w 3083"/>
                      <a:gd name="connsiteY1" fmla="*/ 2907 h 3536"/>
                      <a:gd name="connsiteX2" fmla="*/ 1326 w 3083"/>
                      <a:gd name="connsiteY2" fmla="*/ 3448 h 3536"/>
                      <a:gd name="connsiteX3" fmla="*/ 108 w 3083"/>
                      <a:gd name="connsiteY3" fmla="*/ 2095 h 3536"/>
                      <a:gd name="connsiteX4" fmla="*/ 243 w 3083"/>
                      <a:gd name="connsiteY4" fmla="*/ 1554 h 3536"/>
                      <a:gd name="connsiteX5" fmla="*/ 514 w 3083"/>
                      <a:gd name="connsiteY5" fmla="*/ 1419 h 3536"/>
                      <a:gd name="connsiteX6" fmla="*/ 649 w 3083"/>
                      <a:gd name="connsiteY6" fmla="*/ 1419 h 3536"/>
                      <a:gd name="connsiteX7" fmla="*/ 784 w 3083"/>
                      <a:gd name="connsiteY7" fmla="*/ 1283 h 3536"/>
                      <a:gd name="connsiteX8" fmla="*/ 1055 w 3083"/>
                      <a:gd name="connsiteY8" fmla="*/ 472 h 3536"/>
                      <a:gd name="connsiteX9" fmla="*/ 3084 w 3083"/>
                      <a:gd name="connsiteY9" fmla="*/ 1013 h 3536"/>
                      <a:gd name="connsiteX10" fmla="*/ 2949 w 3083"/>
                      <a:gd name="connsiteY10" fmla="*/ 1554 h 3536"/>
                      <a:gd name="connsiteX11" fmla="*/ 2272 w 3083"/>
                      <a:gd name="connsiteY11" fmla="*/ 2095 h 3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83" h="3536">
                        <a:moveTo>
                          <a:pt x="2272" y="2095"/>
                        </a:moveTo>
                        <a:cubicBezTo>
                          <a:pt x="2137" y="2230"/>
                          <a:pt x="2137" y="2636"/>
                          <a:pt x="2002" y="2907"/>
                        </a:cubicBezTo>
                        <a:cubicBezTo>
                          <a:pt x="1866" y="3177"/>
                          <a:pt x="1596" y="3312"/>
                          <a:pt x="1326" y="3448"/>
                        </a:cubicBezTo>
                        <a:cubicBezTo>
                          <a:pt x="514" y="3853"/>
                          <a:pt x="-298" y="2772"/>
                          <a:pt x="108" y="2095"/>
                        </a:cubicBezTo>
                        <a:cubicBezTo>
                          <a:pt x="108" y="1960"/>
                          <a:pt x="108" y="1689"/>
                          <a:pt x="243" y="1554"/>
                        </a:cubicBezTo>
                        <a:cubicBezTo>
                          <a:pt x="379" y="1419"/>
                          <a:pt x="379" y="1419"/>
                          <a:pt x="514" y="1419"/>
                        </a:cubicBezTo>
                        <a:cubicBezTo>
                          <a:pt x="514" y="1419"/>
                          <a:pt x="649" y="1419"/>
                          <a:pt x="649" y="1419"/>
                        </a:cubicBezTo>
                        <a:cubicBezTo>
                          <a:pt x="784" y="1419"/>
                          <a:pt x="920" y="1419"/>
                          <a:pt x="784" y="1283"/>
                        </a:cubicBezTo>
                        <a:cubicBezTo>
                          <a:pt x="920" y="1013"/>
                          <a:pt x="784" y="742"/>
                          <a:pt x="1055" y="472"/>
                        </a:cubicBezTo>
                        <a:cubicBezTo>
                          <a:pt x="1731" y="-340"/>
                          <a:pt x="3084" y="-69"/>
                          <a:pt x="3084" y="1013"/>
                        </a:cubicBezTo>
                        <a:cubicBezTo>
                          <a:pt x="3084" y="1148"/>
                          <a:pt x="2949" y="1419"/>
                          <a:pt x="2949" y="1554"/>
                        </a:cubicBezTo>
                        <a:cubicBezTo>
                          <a:pt x="2813" y="1825"/>
                          <a:pt x="2543" y="1825"/>
                          <a:pt x="2272" y="209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5" name="Freeform: Shape 6123">
                    <a:extLst>
                      <a:ext uri="{FF2B5EF4-FFF2-40B4-BE49-F238E27FC236}">
                        <a16:creationId xmlns:a16="http://schemas.microsoft.com/office/drawing/2014/main" id="{5BDFFFF5-1565-EC9A-47A9-8581F7E34EF0}"/>
                      </a:ext>
                    </a:extLst>
                  </p:cNvPr>
                  <p:cNvSpPr/>
                  <p:nvPr/>
                </p:nvSpPr>
                <p:spPr>
                  <a:xfrm>
                    <a:off x="7475357" y="5081830"/>
                    <a:ext cx="10740" cy="26397"/>
                  </a:xfrm>
                  <a:custGeom>
                    <a:avLst/>
                    <a:gdLst>
                      <a:gd name="connsiteX0" fmla="*/ 3618 w 10740"/>
                      <a:gd name="connsiteY0" fmla="*/ 2350 h 26397"/>
                      <a:gd name="connsiteX1" fmla="*/ 4024 w 10740"/>
                      <a:gd name="connsiteY1" fmla="*/ 1944 h 26397"/>
                      <a:gd name="connsiteX2" fmla="*/ 4971 w 10740"/>
                      <a:gd name="connsiteY2" fmla="*/ 1538 h 26397"/>
                      <a:gd name="connsiteX3" fmla="*/ 6459 w 10740"/>
                      <a:gd name="connsiteY3" fmla="*/ 51 h 26397"/>
                      <a:gd name="connsiteX4" fmla="*/ 7812 w 10740"/>
                      <a:gd name="connsiteY4" fmla="*/ 457 h 26397"/>
                      <a:gd name="connsiteX5" fmla="*/ 8082 w 10740"/>
                      <a:gd name="connsiteY5" fmla="*/ 1268 h 26397"/>
                      <a:gd name="connsiteX6" fmla="*/ 10517 w 10740"/>
                      <a:gd name="connsiteY6" fmla="*/ 1944 h 26397"/>
                      <a:gd name="connsiteX7" fmla="*/ 10652 w 10740"/>
                      <a:gd name="connsiteY7" fmla="*/ 3297 h 26397"/>
                      <a:gd name="connsiteX8" fmla="*/ 9570 w 10740"/>
                      <a:gd name="connsiteY8" fmla="*/ 4108 h 26397"/>
                      <a:gd name="connsiteX9" fmla="*/ 7812 w 10740"/>
                      <a:gd name="connsiteY9" fmla="*/ 5732 h 26397"/>
                      <a:gd name="connsiteX10" fmla="*/ 7947 w 10740"/>
                      <a:gd name="connsiteY10" fmla="*/ 6273 h 26397"/>
                      <a:gd name="connsiteX11" fmla="*/ 9029 w 10740"/>
                      <a:gd name="connsiteY11" fmla="*/ 6273 h 26397"/>
                      <a:gd name="connsiteX12" fmla="*/ 9435 w 10740"/>
                      <a:gd name="connsiteY12" fmla="*/ 7625 h 26397"/>
                      <a:gd name="connsiteX13" fmla="*/ 8352 w 10740"/>
                      <a:gd name="connsiteY13" fmla="*/ 8167 h 26397"/>
                      <a:gd name="connsiteX14" fmla="*/ 7270 w 10740"/>
                      <a:gd name="connsiteY14" fmla="*/ 7625 h 26397"/>
                      <a:gd name="connsiteX15" fmla="*/ 5918 w 10740"/>
                      <a:gd name="connsiteY15" fmla="*/ 7896 h 26397"/>
                      <a:gd name="connsiteX16" fmla="*/ 5918 w 10740"/>
                      <a:gd name="connsiteY16" fmla="*/ 8302 h 26397"/>
                      <a:gd name="connsiteX17" fmla="*/ 5918 w 10740"/>
                      <a:gd name="connsiteY17" fmla="*/ 8572 h 26397"/>
                      <a:gd name="connsiteX18" fmla="*/ 7812 w 10740"/>
                      <a:gd name="connsiteY18" fmla="*/ 9113 h 26397"/>
                      <a:gd name="connsiteX19" fmla="*/ 7541 w 10740"/>
                      <a:gd name="connsiteY19" fmla="*/ 11142 h 26397"/>
                      <a:gd name="connsiteX20" fmla="*/ 7676 w 10740"/>
                      <a:gd name="connsiteY20" fmla="*/ 12360 h 26397"/>
                      <a:gd name="connsiteX21" fmla="*/ 7000 w 10740"/>
                      <a:gd name="connsiteY21" fmla="*/ 13036 h 26397"/>
                      <a:gd name="connsiteX22" fmla="*/ 6459 w 10740"/>
                      <a:gd name="connsiteY22" fmla="*/ 13171 h 26397"/>
                      <a:gd name="connsiteX23" fmla="*/ 6323 w 10740"/>
                      <a:gd name="connsiteY23" fmla="*/ 14930 h 26397"/>
                      <a:gd name="connsiteX24" fmla="*/ 7135 w 10740"/>
                      <a:gd name="connsiteY24" fmla="*/ 16147 h 26397"/>
                      <a:gd name="connsiteX25" fmla="*/ 6594 w 10740"/>
                      <a:gd name="connsiteY25" fmla="*/ 17229 h 26397"/>
                      <a:gd name="connsiteX26" fmla="*/ 6594 w 10740"/>
                      <a:gd name="connsiteY26" fmla="*/ 18040 h 26397"/>
                      <a:gd name="connsiteX27" fmla="*/ 6323 w 10740"/>
                      <a:gd name="connsiteY27" fmla="*/ 18582 h 26397"/>
                      <a:gd name="connsiteX28" fmla="*/ 6865 w 10740"/>
                      <a:gd name="connsiteY28" fmla="*/ 19123 h 26397"/>
                      <a:gd name="connsiteX29" fmla="*/ 7000 w 10740"/>
                      <a:gd name="connsiteY29" fmla="*/ 20610 h 26397"/>
                      <a:gd name="connsiteX30" fmla="*/ 5647 w 10740"/>
                      <a:gd name="connsiteY30" fmla="*/ 21693 h 26397"/>
                      <a:gd name="connsiteX31" fmla="*/ 5782 w 10740"/>
                      <a:gd name="connsiteY31" fmla="*/ 22639 h 26397"/>
                      <a:gd name="connsiteX32" fmla="*/ 5377 w 10740"/>
                      <a:gd name="connsiteY32" fmla="*/ 23180 h 26397"/>
                      <a:gd name="connsiteX33" fmla="*/ 4836 w 10740"/>
                      <a:gd name="connsiteY33" fmla="*/ 23316 h 26397"/>
                      <a:gd name="connsiteX34" fmla="*/ 3753 w 10740"/>
                      <a:gd name="connsiteY34" fmla="*/ 24263 h 26397"/>
                      <a:gd name="connsiteX35" fmla="*/ 2807 w 10740"/>
                      <a:gd name="connsiteY35" fmla="*/ 24127 h 26397"/>
                      <a:gd name="connsiteX36" fmla="*/ 1860 w 10740"/>
                      <a:gd name="connsiteY36" fmla="*/ 25074 h 26397"/>
                      <a:gd name="connsiteX37" fmla="*/ 1454 w 10740"/>
                      <a:gd name="connsiteY37" fmla="*/ 26292 h 26397"/>
                      <a:gd name="connsiteX38" fmla="*/ 102 w 10740"/>
                      <a:gd name="connsiteY38" fmla="*/ 25750 h 26397"/>
                      <a:gd name="connsiteX39" fmla="*/ 102 w 10740"/>
                      <a:gd name="connsiteY39" fmla="*/ 24939 h 26397"/>
                      <a:gd name="connsiteX40" fmla="*/ 507 w 10740"/>
                      <a:gd name="connsiteY40" fmla="*/ 24533 h 26397"/>
                      <a:gd name="connsiteX41" fmla="*/ 643 w 10740"/>
                      <a:gd name="connsiteY41" fmla="*/ 23316 h 26397"/>
                      <a:gd name="connsiteX42" fmla="*/ 1183 w 10740"/>
                      <a:gd name="connsiteY42" fmla="*/ 22233 h 26397"/>
                      <a:gd name="connsiteX43" fmla="*/ 237 w 10740"/>
                      <a:gd name="connsiteY43" fmla="*/ 20610 h 26397"/>
                      <a:gd name="connsiteX44" fmla="*/ 237 w 10740"/>
                      <a:gd name="connsiteY44" fmla="*/ 20610 h 26397"/>
                      <a:gd name="connsiteX45" fmla="*/ 102 w 10740"/>
                      <a:gd name="connsiteY45" fmla="*/ 19664 h 26397"/>
                      <a:gd name="connsiteX46" fmla="*/ 1048 w 10740"/>
                      <a:gd name="connsiteY46" fmla="*/ 18311 h 26397"/>
                      <a:gd name="connsiteX47" fmla="*/ 1048 w 10740"/>
                      <a:gd name="connsiteY47" fmla="*/ 18311 h 26397"/>
                      <a:gd name="connsiteX48" fmla="*/ 1319 w 10740"/>
                      <a:gd name="connsiteY48" fmla="*/ 15065 h 26397"/>
                      <a:gd name="connsiteX49" fmla="*/ 913 w 10740"/>
                      <a:gd name="connsiteY49" fmla="*/ 12495 h 26397"/>
                      <a:gd name="connsiteX50" fmla="*/ 913 w 10740"/>
                      <a:gd name="connsiteY50" fmla="*/ 12495 h 26397"/>
                      <a:gd name="connsiteX51" fmla="*/ 1454 w 10740"/>
                      <a:gd name="connsiteY51" fmla="*/ 10466 h 26397"/>
                      <a:gd name="connsiteX52" fmla="*/ 1995 w 10740"/>
                      <a:gd name="connsiteY52" fmla="*/ 9248 h 26397"/>
                      <a:gd name="connsiteX53" fmla="*/ 1725 w 10740"/>
                      <a:gd name="connsiteY53" fmla="*/ 7490 h 26397"/>
                      <a:gd name="connsiteX54" fmla="*/ 2672 w 10740"/>
                      <a:gd name="connsiteY54" fmla="*/ 6273 h 26397"/>
                      <a:gd name="connsiteX55" fmla="*/ 1725 w 10740"/>
                      <a:gd name="connsiteY55" fmla="*/ 4920 h 26397"/>
                      <a:gd name="connsiteX56" fmla="*/ 2401 w 10740"/>
                      <a:gd name="connsiteY56" fmla="*/ 3568 h 26397"/>
                      <a:gd name="connsiteX57" fmla="*/ 2266 w 10740"/>
                      <a:gd name="connsiteY57" fmla="*/ 2756 h 26397"/>
                      <a:gd name="connsiteX58" fmla="*/ 2807 w 10740"/>
                      <a:gd name="connsiteY58" fmla="*/ 1538 h 26397"/>
                      <a:gd name="connsiteX59" fmla="*/ 3618 w 10740"/>
                      <a:gd name="connsiteY59" fmla="*/ 2350 h 26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740" h="26397">
                        <a:moveTo>
                          <a:pt x="3618" y="2350"/>
                        </a:moveTo>
                        <a:cubicBezTo>
                          <a:pt x="3753" y="2215"/>
                          <a:pt x="3889" y="2080"/>
                          <a:pt x="4024" y="1944"/>
                        </a:cubicBezTo>
                        <a:cubicBezTo>
                          <a:pt x="4295" y="1809"/>
                          <a:pt x="4700" y="1538"/>
                          <a:pt x="4971" y="1538"/>
                        </a:cubicBezTo>
                        <a:cubicBezTo>
                          <a:pt x="4971" y="727"/>
                          <a:pt x="5782" y="186"/>
                          <a:pt x="6459" y="51"/>
                        </a:cubicBezTo>
                        <a:cubicBezTo>
                          <a:pt x="7000" y="-85"/>
                          <a:pt x="7406" y="51"/>
                          <a:pt x="7812" y="457"/>
                        </a:cubicBezTo>
                        <a:cubicBezTo>
                          <a:pt x="7947" y="592"/>
                          <a:pt x="8082" y="998"/>
                          <a:pt x="8082" y="1268"/>
                        </a:cubicBezTo>
                        <a:cubicBezTo>
                          <a:pt x="8893" y="1133"/>
                          <a:pt x="9976" y="1133"/>
                          <a:pt x="10517" y="1944"/>
                        </a:cubicBezTo>
                        <a:cubicBezTo>
                          <a:pt x="10787" y="2350"/>
                          <a:pt x="10787" y="2891"/>
                          <a:pt x="10652" y="3297"/>
                        </a:cubicBezTo>
                        <a:cubicBezTo>
                          <a:pt x="10517" y="3703"/>
                          <a:pt x="9976" y="3973"/>
                          <a:pt x="9570" y="4108"/>
                        </a:cubicBezTo>
                        <a:cubicBezTo>
                          <a:pt x="9840" y="5191"/>
                          <a:pt x="8893" y="6002"/>
                          <a:pt x="7812" y="5732"/>
                        </a:cubicBezTo>
                        <a:cubicBezTo>
                          <a:pt x="7947" y="5867"/>
                          <a:pt x="7947" y="6138"/>
                          <a:pt x="7947" y="6273"/>
                        </a:cubicBezTo>
                        <a:cubicBezTo>
                          <a:pt x="8352" y="6138"/>
                          <a:pt x="8758" y="6138"/>
                          <a:pt x="9029" y="6273"/>
                        </a:cubicBezTo>
                        <a:cubicBezTo>
                          <a:pt x="9570" y="6543"/>
                          <a:pt x="9570" y="7220"/>
                          <a:pt x="9435" y="7625"/>
                        </a:cubicBezTo>
                        <a:cubicBezTo>
                          <a:pt x="9299" y="8031"/>
                          <a:pt x="8893" y="8302"/>
                          <a:pt x="8352" y="8167"/>
                        </a:cubicBezTo>
                        <a:cubicBezTo>
                          <a:pt x="8082" y="8167"/>
                          <a:pt x="7541" y="7896"/>
                          <a:pt x="7270" y="7625"/>
                        </a:cubicBezTo>
                        <a:cubicBezTo>
                          <a:pt x="7135" y="8031"/>
                          <a:pt x="6459" y="7896"/>
                          <a:pt x="5918" y="7896"/>
                        </a:cubicBezTo>
                        <a:cubicBezTo>
                          <a:pt x="5918" y="8031"/>
                          <a:pt x="5918" y="8167"/>
                          <a:pt x="5918" y="8302"/>
                        </a:cubicBezTo>
                        <a:cubicBezTo>
                          <a:pt x="5918" y="8437"/>
                          <a:pt x="5918" y="8572"/>
                          <a:pt x="5918" y="8572"/>
                        </a:cubicBezTo>
                        <a:cubicBezTo>
                          <a:pt x="6459" y="8302"/>
                          <a:pt x="7406" y="8707"/>
                          <a:pt x="7812" y="9113"/>
                        </a:cubicBezTo>
                        <a:cubicBezTo>
                          <a:pt x="8488" y="9654"/>
                          <a:pt x="8352" y="10872"/>
                          <a:pt x="7541" y="11142"/>
                        </a:cubicBezTo>
                        <a:cubicBezTo>
                          <a:pt x="7812" y="11413"/>
                          <a:pt x="7812" y="11954"/>
                          <a:pt x="7676" y="12360"/>
                        </a:cubicBezTo>
                        <a:cubicBezTo>
                          <a:pt x="7541" y="12630"/>
                          <a:pt x="7270" y="12901"/>
                          <a:pt x="7000" y="13036"/>
                        </a:cubicBezTo>
                        <a:cubicBezTo>
                          <a:pt x="6865" y="13036"/>
                          <a:pt x="6729" y="13171"/>
                          <a:pt x="6459" y="13171"/>
                        </a:cubicBezTo>
                        <a:cubicBezTo>
                          <a:pt x="6865" y="13577"/>
                          <a:pt x="6459" y="14388"/>
                          <a:pt x="6323" y="14930"/>
                        </a:cubicBezTo>
                        <a:cubicBezTo>
                          <a:pt x="6865" y="15065"/>
                          <a:pt x="7135" y="15606"/>
                          <a:pt x="7135" y="16147"/>
                        </a:cubicBezTo>
                        <a:cubicBezTo>
                          <a:pt x="7135" y="16688"/>
                          <a:pt x="7000" y="16958"/>
                          <a:pt x="6594" y="17229"/>
                        </a:cubicBezTo>
                        <a:cubicBezTo>
                          <a:pt x="6729" y="17500"/>
                          <a:pt x="6594" y="17770"/>
                          <a:pt x="6594" y="18040"/>
                        </a:cubicBezTo>
                        <a:cubicBezTo>
                          <a:pt x="6594" y="18176"/>
                          <a:pt x="6459" y="18446"/>
                          <a:pt x="6323" y="18582"/>
                        </a:cubicBezTo>
                        <a:cubicBezTo>
                          <a:pt x="6594" y="18582"/>
                          <a:pt x="6729" y="18852"/>
                          <a:pt x="6865" y="19123"/>
                        </a:cubicBezTo>
                        <a:cubicBezTo>
                          <a:pt x="7135" y="19528"/>
                          <a:pt x="7135" y="20070"/>
                          <a:pt x="7000" y="20610"/>
                        </a:cubicBezTo>
                        <a:cubicBezTo>
                          <a:pt x="6865" y="21152"/>
                          <a:pt x="6188" y="21693"/>
                          <a:pt x="5647" y="21693"/>
                        </a:cubicBezTo>
                        <a:cubicBezTo>
                          <a:pt x="5782" y="21963"/>
                          <a:pt x="5782" y="22369"/>
                          <a:pt x="5782" y="22639"/>
                        </a:cubicBezTo>
                        <a:cubicBezTo>
                          <a:pt x="5782" y="22910"/>
                          <a:pt x="5647" y="23045"/>
                          <a:pt x="5377" y="23180"/>
                        </a:cubicBezTo>
                        <a:cubicBezTo>
                          <a:pt x="5242" y="23316"/>
                          <a:pt x="4971" y="23316"/>
                          <a:pt x="4836" y="23316"/>
                        </a:cubicBezTo>
                        <a:cubicBezTo>
                          <a:pt x="4430" y="23451"/>
                          <a:pt x="4295" y="24127"/>
                          <a:pt x="3753" y="24263"/>
                        </a:cubicBezTo>
                        <a:cubicBezTo>
                          <a:pt x="3483" y="24398"/>
                          <a:pt x="3213" y="24263"/>
                          <a:pt x="2807" y="24127"/>
                        </a:cubicBezTo>
                        <a:cubicBezTo>
                          <a:pt x="2807" y="24533"/>
                          <a:pt x="2130" y="24939"/>
                          <a:pt x="1860" y="25074"/>
                        </a:cubicBezTo>
                        <a:cubicBezTo>
                          <a:pt x="1995" y="25615"/>
                          <a:pt x="1995" y="26156"/>
                          <a:pt x="1454" y="26292"/>
                        </a:cubicBezTo>
                        <a:cubicBezTo>
                          <a:pt x="913" y="26562"/>
                          <a:pt x="372" y="26292"/>
                          <a:pt x="102" y="25750"/>
                        </a:cubicBezTo>
                        <a:cubicBezTo>
                          <a:pt x="-34" y="25480"/>
                          <a:pt x="-34" y="25209"/>
                          <a:pt x="102" y="24939"/>
                        </a:cubicBezTo>
                        <a:cubicBezTo>
                          <a:pt x="237" y="24803"/>
                          <a:pt x="372" y="24668"/>
                          <a:pt x="507" y="24533"/>
                        </a:cubicBezTo>
                        <a:cubicBezTo>
                          <a:pt x="778" y="24127"/>
                          <a:pt x="643" y="23722"/>
                          <a:pt x="643" y="23316"/>
                        </a:cubicBezTo>
                        <a:cubicBezTo>
                          <a:pt x="778" y="22910"/>
                          <a:pt x="1048" y="22504"/>
                          <a:pt x="1183" y="22233"/>
                        </a:cubicBezTo>
                        <a:cubicBezTo>
                          <a:pt x="643" y="22098"/>
                          <a:pt x="-169" y="21152"/>
                          <a:pt x="237" y="20610"/>
                        </a:cubicBezTo>
                        <a:lnTo>
                          <a:pt x="237" y="20610"/>
                        </a:lnTo>
                        <a:cubicBezTo>
                          <a:pt x="102" y="20340"/>
                          <a:pt x="102" y="19799"/>
                          <a:pt x="102" y="19664"/>
                        </a:cubicBezTo>
                        <a:cubicBezTo>
                          <a:pt x="102" y="18987"/>
                          <a:pt x="507" y="18582"/>
                          <a:pt x="1048" y="18311"/>
                        </a:cubicBezTo>
                        <a:cubicBezTo>
                          <a:pt x="1048" y="18311"/>
                          <a:pt x="1048" y="18311"/>
                          <a:pt x="1048" y="18311"/>
                        </a:cubicBezTo>
                        <a:cubicBezTo>
                          <a:pt x="237" y="17364"/>
                          <a:pt x="372" y="15741"/>
                          <a:pt x="1319" y="15065"/>
                        </a:cubicBezTo>
                        <a:cubicBezTo>
                          <a:pt x="778" y="14388"/>
                          <a:pt x="372" y="13307"/>
                          <a:pt x="913" y="12495"/>
                        </a:cubicBezTo>
                        <a:cubicBezTo>
                          <a:pt x="913" y="12495"/>
                          <a:pt x="913" y="12495"/>
                          <a:pt x="913" y="12495"/>
                        </a:cubicBezTo>
                        <a:cubicBezTo>
                          <a:pt x="237" y="11954"/>
                          <a:pt x="778" y="10737"/>
                          <a:pt x="1454" y="10466"/>
                        </a:cubicBezTo>
                        <a:cubicBezTo>
                          <a:pt x="1319" y="9925"/>
                          <a:pt x="1454" y="9248"/>
                          <a:pt x="1995" y="9248"/>
                        </a:cubicBezTo>
                        <a:cubicBezTo>
                          <a:pt x="1589" y="8843"/>
                          <a:pt x="1589" y="8031"/>
                          <a:pt x="1725" y="7490"/>
                        </a:cubicBezTo>
                        <a:cubicBezTo>
                          <a:pt x="1725" y="7084"/>
                          <a:pt x="2130" y="6408"/>
                          <a:pt x="2672" y="6273"/>
                        </a:cubicBezTo>
                        <a:cubicBezTo>
                          <a:pt x="2266" y="6002"/>
                          <a:pt x="1725" y="5461"/>
                          <a:pt x="1725" y="4920"/>
                        </a:cubicBezTo>
                        <a:cubicBezTo>
                          <a:pt x="1589" y="4379"/>
                          <a:pt x="1860" y="3838"/>
                          <a:pt x="2401" y="3568"/>
                        </a:cubicBezTo>
                        <a:cubicBezTo>
                          <a:pt x="2266" y="3297"/>
                          <a:pt x="2266" y="3027"/>
                          <a:pt x="2266" y="2756"/>
                        </a:cubicBezTo>
                        <a:cubicBezTo>
                          <a:pt x="2266" y="2350"/>
                          <a:pt x="2401" y="1809"/>
                          <a:pt x="2807" y="1538"/>
                        </a:cubicBezTo>
                        <a:cubicBezTo>
                          <a:pt x="2942" y="1538"/>
                          <a:pt x="3483" y="1944"/>
                          <a:pt x="3618" y="23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6" name="Freeform: Shape 6124">
                    <a:extLst>
                      <a:ext uri="{FF2B5EF4-FFF2-40B4-BE49-F238E27FC236}">
                        <a16:creationId xmlns:a16="http://schemas.microsoft.com/office/drawing/2014/main" id="{08493037-300B-1139-E0CE-62C75D1A9760}"/>
                      </a:ext>
                    </a:extLst>
                  </p:cNvPr>
                  <p:cNvSpPr/>
                  <p:nvPr/>
                </p:nvSpPr>
                <p:spPr>
                  <a:xfrm>
                    <a:off x="7483517" y="5089900"/>
                    <a:ext cx="3649" cy="5106"/>
                  </a:xfrm>
                  <a:custGeom>
                    <a:avLst/>
                    <a:gdLst>
                      <a:gd name="connsiteX0" fmla="*/ 3303 w 3649"/>
                      <a:gd name="connsiteY0" fmla="*/ 3612 h 5106"/>
                      <a:gd name="connsiteX1" fmla="*/ 2627 w 3649"/>
                      <a:gd name="connsiteY1" fmla="*/ 4289 h 5106"/>
                      <a:gd name="connsiteX2" fmla="*/ 2356 w 3649"/>
                      <a:gd name="connsiteY2" fmla="*/ 4695 h 5106"/>
                      <a:gd name="connsiteX3" fmla="*/ 597 w 3649"/>
                      <a:gd name="connsiteY3" fmla="*/ 4965 h 5106"/>
                      <a:gd name="connsiteX4" fmla="*/ 1003 w 3649"/>
                      <a:gd name="connsiteY4" fmla="*/ 3072 h 5106"/>
                      <a:gd name="connsiteX5" fmla="*/ 733 w 3649"/>
                      <a:gd name="connsiteY5" fmla="*/ 1449 h 5106"/>
                      <a:gd name="connsiteX6" fmla="*/ 1680 w 3649"/>
                      <a:gd name="connsiteY6" fmla="*/ 907 h 5106"/>
                      <a:gd name="connsiteX7" fmla="*/ 3573 w 3649"/>
                      <a:gd name="connsiteY7" fmla="*/ 502 h 5106"/>
                      <a:gd name="connsiteX8" fmla="*/ 3303 w 3649"/>
                      <a:gd name="connsiteY8" fmla="*/ 2125 h 5106"/>
                      <a:gd name="connsiteX9" fmla="*/ 3303 w 3649"/>
                      <a:gd name="connsiteY9" fmla="*/ 3612 h 5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49" h="5106">
                        <a:moveTo>
                          <a:pt x="3303" y="3612"/>
                        </a:moveTo>
                        <a:cubicBezTo>
                          <a:pt x="3032" y="3883"/>
                          <a:pt x="2762" y="4018"/>
                          <a:pt x="2627" y="4289"/>
                        </a:cubicBezTo>
                        <a:cubicBezTo>
                          <a:pt x="2491" y="4424"/>
                          <a:pt x="2491" y="4559"/>
                          <a:pt x="2356" y="4695"/>
                        </a:cubicBezTo>
                        <a:cubicBezTo>
                          <a:pt x="1950" y="5101"/>
                          <a:pt x="1139" y="5236"/>
                          <a:pt x="597" y="4965"/>
                        </a:cubicBezTo>
                        <a:cubicBezTo>
                          <a:pt x="-484" y="4424"/>
                          <a:pt x="57" y="3342"/>
                          <a:pt x="1003" y="3072"/>
                        </a:cubicBezTo>
                        <a:cubicBezTo>
                          <a:pt x="733" y="2531"/>
                          <a:pt x="462" y="2125"/>
                          <a:pt x="733" y="1449"/>
                        </a:cubicBezTo>
                        <a:cubicBezTo>
                          <a:pt x="868" y="1042"/>
                          <a:pt x="1274" y="907"/>
                          <a:pt x="1680" y="907"/>
                        </a:cubicBezTo>
                        <a:cubicBezTo>
                          <a:pt x="1815" y="96"/>
                          <a:pt x="3032" y="-445"/>
                          <a:pt x="3573" y="502"/>
                        </a:cubicBezTo>
                        <a:cubicBezTo>
                          <a:pt x="3844" y="1178"/>
                          <a:pt x="3303" y="1449"/>
                          <a:pt x="3303" y="2125"/>
                        </a:cubicBezTo>
                        <a:cubicBezTo>
                          <a:pt x="3167" y="2666"/>
                          <a:pt x="3844" y="2936"/>
                          <a:pt x="3303" y="36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7" name="Freeform: Shape 6125">
                    <a:extLst>
                      <a:ext uri="{FF2B5EF4-FFF2-40B4-BE49-F238E27FC236}">
                        <a16:creationId xmlns:a16="http://schemas.microsoft.com/office/drawing/2014/main" id="{25E91C52-DFE0-01A9-3C89-9D42FB489F7B}"/>
                      </a:ext>
                    </a:extLst>
                  </p:cNvPr>
                  <p:cNvSpPr/>
                  <p:nvPr/>
                </p:nvSpPr>
                <p:spPr>
                  <a:xfrm>
                    <a:off x="7481675" y="5095212"/>
                    <a:ext cx="6362" cy="10458"/>
                  </a:xfrm>
                  <a:custGeom>
                    <a:avLst/>
                    <a:gdLst>
                      <a:gd name="connsiteX0" fmla="*/ 6363 w 6362"/>
                      <a:gd name="connsiteY0" fmla="*/ 6282 h 10458"/>
                      <a:gd name="connsiteX1" fmla="*/ 3928 w 6362"/>
                      <a:gd name="connsiteY1" fmla="*/ 7499 h 10458"/>
                      <a:gd name="connsiteX2" fmla="*/ 3793 w 6362"/>
                      <a:gd name="connsiteY2" fmla="*/ 8445 h 10458"/>
                      <a:gd name="connsiteX3" fmla="*/ 3116 w 6362"/>
                      <a:gd name="connsiteY3" fmla="*/ 9122 h 10458"/>
                      <a:gd name="connsiteX4" fmla="*/ 2575 w 6362"/>
                      <a:gd name="connsiteY4" fmla="*/ 10069 h 10458"/>
                      <a:gd name="connsiteX5" fmla="*/ 411 w 6362"/>
                      <a:gd name="connsiteY5" fmla="*/ 9933 h 10458"/>
                      <a:gd name="connsiteX6" fmla="*/ 141 w 6362"/>
                      <a:gd name="connsiteY6" fmla="*/ 8445 h 10458"/>
                      <a:gd name="connsiteX7" fmla="*/ 546 w 6362"/>
                      <a:gd name="connsiteY7" fmla="*/ 7905 h 10458"/>
                      <a:gd name="connsiteX8" fmla="*/ 952 w 6362"/>
                      <a:gd name="connsiteY8" fmla="*/ 6552 h 10458"/>
                      <a:gd name="connsiteX9" fmla="*/ 817 w 6362"/>
                      <a:gd name="connsiteY9" fmla="*/ 6552 h 10458"/>
                      <a:gd name="connsiteX10" fmla="*/ 276 w 6362"/>
                      <a:gd name="connsiteY10" fmla="*/ 4523 h 10458"/>
                      <a:gd name="connsiteX11" fmla="*/ 1088 w 6362"/>
                      <a:gd name="connsiteY11" fmla="*/ 3576 h 10458"/>
                      <a:gd name="connsiteX12" fmla="*/ 1088 w 6362"/>
                      <a:gd name="connsiteY12" fmla="*/ 736 h 10458"/>
                      <a:gd name="connsiteX13" fmla="*/ 2170 w 6362"/>
                      <a:gd name="connsiteY13" fmla="*/ 465 h 10458"/>
                      <a:gd name="connsiteX14" fmla="*/ 2711 w 6362"/>
                      <a:gd name="connsiteY14" fmla="*/ 600 h 10458"/>
                      <a:gd name="connsiteX15" fmla="*/ 2981 w 6362"/>
                      <a:gd name="connsiteY15" fmla="*/ 736 h 10458"/>
                      <a:gd name="connsiteX16" fmla="*/ 4875 w 6362"/>
                      <a:gd name="connsiteY16" fmla="*/ 600 h 10458"/>
                      <a:gd name="connsiteX17" fmla="*/ 4604 w 6362"/>
                      <a:gd name="connsiteY17" fmla="*/ 2223 h 10458"/>
                      <a:gd name="connsiteX18" fmla="*/ 4875 w 6362"/>
                      <a:gd name="connsiteY18" fmla="*/ 2900 h 10458"/>
                      <a:gd name="connsiteX19" fmla="*/ 4740 w 6362"/>
                      <a:gd name="connsiteY19" fmla="*/ 3441 h 10458"/>
                      <a:gd name="connsiteX20" fmla="*/ 5821 w 6362"/>
                      <a:gd name="connsiteY20" fmla="*/ 3982 h 10458"/>
                      <a:gd name="connsiteX21" fmla="*/ 6227 w 6362"/>
                      <a:gd name="connsiteY21" fmla="*/ 5199 h 10458"/>
                      <a:gd name="connsiteX22" fmla="*/ 6227 w 6362"/>
                      <a:gd name="connsiteY22" fmla="*/ 5740 h 10458"/>
                      <a:gd name="connsiteX23" fmla="*/ 6363 w 6362"/>
                      <a:gd name="connsiteY23" fmla="*/ 6282 h 10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2" h="10458">
                        <a:moveTo>
                          <a:pt x="6363" y="6282"/>
                        </a:moveTo>
                        <a:cubicBezTo>
                          <a:pt x="6363" y="7499"/>
                          <a:pt x="4875" y="8040"/>
                          <a:pt x="3928" y="7499"/>
                        </a:cubicBezTo>
                        <a:cubicBezTo>
                          <a:pt x="4063" y="7769"/>
                          <a:pt x="3928" y="8175"/>
                          <a:pt x="3793" y="8445"/>
                        </a:cubicBezTo>
                        <a:cubicBezTo>
                          <a:pt x="3522" y="8851"/>
                          <a:pt x="3252" y="8716"/>
                          <a:pt x="3116" y="9122"/>
                        </a:cubicBezTo>
                        <a:cubicBezTo>
                          <a:pt x="2981" y="9528"/>
                          <a:pt x="2981" y="9798"/>
                          <a:pt x="2575" y="10069"/>
                        </a:cubicBezTo>
                        <a:cubicBezTo>
                          <a:pt x="1899" y="10610"/>
                          <a:pt x="952" y="10610"/>
                          <a:pt x="411" y="9933"/>
                        </a:cubicBezTo>
                        <a:cubicBezTo>
                          <a:pt x="5" y="9663"/>
                          <a:pt x="-130" y="8987"/>
                          <a:pt x="141" y="8445"/>
                        </a:cubicBezTo>
                        <a:cubicBezTo>
                          <a:pt x="141" y="8310"/>
                          <a:pt x="411" y="7905"/>
                          <a:pt x="546" y="7905"/>
                        </a:cubicBezTo>
                        <a:cubicBezTo>
                          <a:pt x="546" y="7363"/>
                          <a:pt x="682" y="6958"/>
                          <a:pt x="952" y="6552"/>
                        </a:cubicBezTo>
                        <a:cubicBezTo>
                          <a:pt x="952" y="6552"/>
                          <a:pt x="952" y="6552"/>
                          <a:pt x="817" y="6552"/>
                        </a:cubicBezTo>
                        <a:cubicBezTo>
                          <a:pt x="411" y="5875"/>
                          <a:pt x="5" y="5335"/>
                          <a:pt x="276" y="4523"/>
                        </a:cubicBezTo>
                        <a:cubicBezTo>
                          <a:pt x="411" y="4252"/>
                          <a:pt x="682" y="3576"/>
                          <a:pt x="1088" y="3576"/>
                        </a:cubicBezTo>
                        <a:cubicBezTo>
                          <a:pt x="682" y="2765"/>
                          <a:pt x="411" y="1412"/>
                          <a:pt x="1088" y="736"/>
                        </a:cubicBezTo>
                        <a:cubicBezTo>
                          <a:pt x="1358" y="465"/>
                          <a:pt x="1764" y="330"/>
                          <a:pt x="2170" y="465"/>
                        </a:cubicBezTo>
                        <a:cubicBezTo>
                          <a:pt x="2305" y="465"/>
                          <a:pt x="2440" y="465"/>
                          <a:pt x="2711" y="600"/>
                        </a:cubicBezTo>
                        <a:cubicBezTo>
                          <a:pt x="2846" y="736"/>
                          <a:pt x="2981" y="736"/>
                          <a:pt x="2981" y="736"/>
                        </a:cubicBezTo>
                        <a:cubicBezTo>
                          <a:pt x="3116" y="-76"/>
                          <a:pt x="4604" y="-347"/>
                          <a:pt x="4875" y="600"/>
                        </a:cubicBezTo>
                        <a:cubicBezTo>
                          <a:pt x="5010" y="1142"/>
                          <a:pt x="4604" y="1682"/>
                          <a:pt x="4604" y="2223"/>
                        </a:cubicBezTo>
                        <a:cubicBezTo>
                          <a:pt x="4875" y="2359"/>
                          <a:pt x="4875" y="2629"/>
                          <a:pt x="4875" y="2900"/>
                        </a:cubicBezTo>
                        <a:cubicBezTo>
                          <a:pt x="4875" y="3035"/>
                          <a:pt x="4875" y="3306"/>
                          <a:pt x="4740" y="3441"/>
                        </a:cubicBezTo>
                        <a:cubicBezTo>
                          <a:pt x="5010" y="3712"/>
                          <a:pt x="5551" y="3712"/>
                          <a:pt x="5821" y="3982"/>
                        </a:cubicBezTo>
                        <a:cubicBezTo>
                          <a:pt x="6227" y="4252"/>
                          <a:pt x="6363" y="4658"/>
                          <a:pt x="6227" y="5199"/>
                        </a:cubicBezTo>
                        <a:cubicBezTo>
                          <a:pt x="5957" y="5605"/>
                          <a:pt x="6092" y="5335"/>
                          <a:pt x="6227" y="5740"/>
                        </a:cubicBezTo>
                        <a:cubicBezTo>
                          <a:pt x="6227" y="5740"/>
                          <a:pt x="6363" y="5875"/>
                          <a:pt x="6363" y="62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8" name="Freeform: Shape 6126">
                    <a:extLst>
                      <a:ext uri="{FF2B5EF4-FFF2-40B4-BE49-F238E27FC236}">
                        <a16:creationId xmlns:a16="http://schemas.microsoft.com/office/drawing/2014/main" id="{1960AABB-4E6A-83FE-E687-DC8114C1ABA6}"/>
                      </a:ext>
                    </a:extLst>
                  </p:cNvPr>
                  <p:cNvSpPr/>
                  <p:nvPr/>
                </p:nvSpPr>
                <p:spPr>
                  <a:xfrm>
                    <a:off x="7487145" y="5102576"/>
                    <a:ext cx="2639" cy="3434"/>
                  </a:xfrm>
                  <a:custGeom>
                    <a:avLst/>
                    <a:gdLst>
                      <a:gd name="connsiteX0" fmla="*/ 1704 w 2639"/>
                      <a:gd name="connsiteY0" fmla="*/ 1893 h 3434"/>
                      <a:gd name="connsiteX1" fmla="*/ 1298 w 2639"/>
                      <a:gd name="connsiteY1" fmla="*/ 3382 h 3434"/>
                      <a:gd name="connsiteX2" fmla="*/ 351 w 2639"/>
                      <a:gd name="connsiteY2" fmla="*/ 2164 h 3434"/>
                      <a:gd name="connsiteX3" fmla="*/ 351 w 2639"/>
                      <a:gd name="connsiteY3" fmla="*/ 2164 h 3434"/>
                      <a:gd name="connsiteX4" fmla="*/ 81 w 2639"/>
                      <a:gd name="connsiteY4" fmla="*/ 676 h 3434"/>
                      <a:gd name="connsiteX5" fmla="*/ 893 w 2639"/>
                      <a:gd name="connsiteY5" fmla="*/ 135 h 3434"/>
                      <a:gd name="connsiteX6" fmla="*/ 1163 w 2639"/>
                      <a:gd name="connsiteY6" fmla="*/ 135 h 3434"/>
                      <a:gd name="connsiteX7" fmla="*/ 2516 w 2639"/>
                      <a:gd name="connsiteY7" fmla="*/ 541 h 3434"/>
                      <a:gd name="connsiteX8" fmla="*/ 1704 w 2639"/>
                      <a:gd name="connsiteY8" fmla="*/ 1893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39" h="3434">
                        <a:moveTo>
                          <a:pt x="1704" y="1893"/>
                        </a:moveTo>
                        <a:cubicBezTo>
                          <a:pt x="2110" y="2435"/>
                          <a:pt x="1975" y="3111"/>
                          <a:pt x="1298" y="3382"/>
                        </a:cubicBezTo>
                        <a:cubicBezTo>
                          <a:pt x="622" y="3652"/>
                          <a:pt x="-189" y="2840"/>
                          <a:pt x="351" y="2164"/>
                        </a:cubicBezTo>
                        <a:lnTo>
                          <a:pt x="351" y="2164"/>
                        </a:lnTo>
                        <a:cubicBezTo>
                          <a:pt x="-54" y="1893"/>
                          <a:pt x="-54" y="1082"/>
                          <a:pt x="81" y="676"/>
                        </a:cubicBezTo>
                        <a:cubicBezTo>
                          <a:pt x="216" y="406"/>
                          <a:pt x="487" y="135"/>
                          <a:pt x="893" y="135"/>
                        </a:cubicBezTo>
                        <a:cubicBezTo>
                          <a:pt x="893" y="135"/>
                          <a:pt x="1028" y="135"/>
                          <a:pt x="1163" y="135"/>
                        </a:cubicBezTo>
                        <a:cubicBezTo>
                          <a:pt x="1704" y="-135"/>
                          <a:pt x="2245" y="0"/>
                          <a:pt x="2516" y="541"/>
                        </a:cubicBezTo>
                        <a:cubicBezTo>
                          <a:pt x="2921" y="1217"/>
                          <a:pt x="2245" y="1623"/>
                          <a:pt x="1704" y="18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9" name="Freeform: Shape 6127">
                    <a:extLst>
                      <a:ext uri="{FF2B5EF4-FFF2-40B4-BE49-F238E27FC236}">
                        <a16:creationId xmlns:a16="http://schemas.microsoft.com/office/drawing/2014/main" id="{FF5A124E-759A-42A4-638C-1C39952B55CF}"/>
                      </a:ext>
                    </a:extLst>
                  </p:cNvPr>
                  <p:cNvSpPr/>
                  <p:nvPr/>
                </p:nvSpPr>
                <p:spPr>
                  <a:xfrm>
                    <a:off x="7484656" y="5104058"/>
                    <a:ext cx="2199" cy="3286"/>
                  </a:xfrm>
                  <a:custGeom>
                    <a:avLst/>
                    <a:gdLst>
                      <a:gd name="connsiteX0" fmla="*/ 1894 w 2199"/>
                      <a:gd name="connsiteY0" fmla="*/ 2711 h 3286"/>
                      <a:gd name="connsiteX1" fmla="*/ 812 w 2199"/>
                      <a:gd name="connsiteY1" fmla="*/ 3252 h 3286"/>
                      <a:gd name="connsiteX2" fmla="*/ 0 w 2199"/>
                      <a:gd name="connsiteY2" fmla="*/ 2170 h 3286"/>
                      <a:gd name="connsiteX3" fmla="*/ 541 w 2199"/>
                      <a:gd name="connsiteY3" fmla="*/ 1223 h 3286"/>
                      <a:gd name="connsiteX4" fmla="*/ 541 w 2199"/>
                      <a:gd name="connsiteY4" fmla="*/ 411 h 3286"/>
                      <a:gd name="connsiteX5" fmla="*/ 1623 w 2199"/>
                      <a:gd name="connsiteY5" fmla="*/ 141 h 3286"/>
                      <a:gd name="connsiteX6" fmla="*/ 2164 w 2199"/>
                      <a:gd name="connsiteY6" fmla="*/ 1223 h 3286"/>
                      <a:gd name="connsiteX7" fmla="*/ 1894 w 2199"/>
                      <a:gd name="connsiteY7" fmla="*/ 1629 h 3286"/>
                      <a:gd name="connsiteX8" fmla="*/ 1488 w 2199"/>
                      <a:gd name="connsiteY8" fmla="*/ 1899 h 3286"/>
                      <a:gd name="connsiteX9" fmla="*/ 1894 w 2199"/>
                      <a:gd name="connsiteY9" fmla="*/ 2711 h 32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199" h="3286">
                        <a:moveTo>
                          <a:pt x="1894" y="2711"/>
                        </a:moveTo>
                        <a:cubicBezTo>
                          <a:pt x="1758" y="3116"/>
                          <a:pt x="1217" y="3387"/>
                          <a:pt x="812" y="3252"/>
                        </a:cubicBezTo>
                        <a:cubicBezTo>
                          <a:pt x="271" y="3116"/>
                          <a:pt x="0" y="2575"/>
                          <a:pt x="0" y="2170"/>
                        </a:cubicBezTo>
                        <a:cubicBezTo>
                          <a:pt x="0" y="1764"/>
                          <a:pt x="271" y="1358"/>
                          <a:pt x="541" y="1223"/>
                        </a:cubicBezTo>
                        <a:cubicBezTo>
                          <a:pt x="406" y="1088"/>
                          <a:pt x="406" y="682"/>
                          <a:pt x="541" y="411"/>
                        </a:cubicBezTo>
                        <a:cubicBezTo>
                          <a:pt x="812" y="5"/>
                          <a:pt x="1217" y="-130"/>
                          <a:pt x="1623" y="141"/>
                        </a:cubicBezTo>
                        <a:cubicBezTo>
                          <a:pt x="2029" y="276"/>
                          <a:pt x="2300" y="682"/>
                          <a:pt x="2164" y="1223"/>
                        </a:cubicBezTo>
                        <a:cubicBezTo>
                          <a:pt x="2164" y="1358"/>
                          <a:pt x="2029" y="1493"/>
                          <a:pt x="1894" y="1629"/>
                        </a:cubicBezTo>
                        <a:cubicBezTo>
                          <a:pt x="1758" y="1629"/>
                          <a:pt x="1623" y="1764"/>
                          <a:pt x="1488" y="1899"/>
                        </a:cubicBezTo>
                        <a:cubicBezTo>
                          <a:pt x="1894" y="2035"/>
                          <a:pt x="1894" y="2440"/>
                          <a:pt x="1894" y="27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0" name="Freeform: Shape 6128">
                    <a:extLst>
                      <a:ext uri="{FF2B5EF4-FFF2-40B4-BE49-F238E27FC236}">
                        <a16:creationId xmlns:a16="http://schemas.microsoft.com/office/drawing/2014/main" id="{2E68BB38-7875-F3F8-B0AC-57D6B89C8ECF}"/>
                      </a:ext>
                    </a:extLst>
                  </p:cNvPr>
                  <p:cNvSpPr/>
                  <p:nvPr/>
                </p:nvSpPr>
                <p:spPr>
                  <a:xfrm>
                    <a:off x="7477128" y="5105078"/>
                    <a:ext cx="7477" cy="9129"/>
                  </a:xfrm>
                  <a:custGeom>
                    <a:avLst/>
                    <a:gdLst>
                      <a:gd name="connsiteX0" fmla="*/ 1847 w 7477"/>
                      <a:gd name="connsiteY0" fmla="*/ 8454 h 9129"/>
                      <a:gd name="connsiteX1" fmla="*/ 1306 w 7477"/>
                      <a:gd name="connsiteY1" fmla="*/ 8724 h 9129"/>
                      <a:gd name="connsiteX2" fmla="*/ 224 w 7477"/>
                      <a:gd name="connsiteY2" fmla="*/ 8183 h 9129"/>
                      <a:gd name="connsiteX3" fmla="*/ 89 w 7477"/>
                      <a:gd name="connsiteY3" fmla="*/ 7101 h 9129"/>
                      <a:gd name="connsiteX4" fmla="*/ 765 w 7477"/>
                      <a:gd name="connsiteY4" fmla="*/ 6290 h 9129"/>
                      <a:gd name="connsiteX5" fmla="*/ 359 w 7477"/>
                      <a:gd name="connsiteY5" fmla="*/ 4802 h 9129"/>
                      <a:gd name="connsiteX6" fmla="*/ 1171 w 7477"/>
                      <a:gd name="connsiteY6" fmla="*/ 3720 h 9129"/>
                      <a:gd name="connsiteX7" fmla="*/ 1171 w 7477"/>
                      <a:gd name="connsiteY7" fmla="*/ 1961 h 9129"/>
                      <a:gd name="connsiteX8" fmla="*/ 2388 w 7477"/>
                      <a:gd name="connsiteY8" fmla="*/ 1015 h 9129"/>
                      <a:gd name="connsiteX9" fmla="*/ 3200 w 7477"/>
                      <a:gd name="connsiteY9" fmla="*/ 203 h 9129"/>
                      <a:gd name="connsiteX10" fmla="*/ 4688 w 7477"/>
                      <a:gd name="connsiteY10" fmla="*/ 203 h 9129"/>
                      <a:gd name="connsiteX11" fmla="*/ 5635 w 7477"/>
                      <a:gd name="connsiteY11" fmla="*/ 879 h 9129"/>
                      <a:gd name="connsiteX12" fmla="*/ 5905 w 7477"/>
                      <a:gd name="connsiteY12" fmla="*/ 2097 h 9129"/>
                      <a:gd name="connsiteX13" fmla="*/ 6446 w 7477"/>
                      <a:gd name="connsiteY13" fmla="*/ 2908 h 9129"/>
                      <a:gd name="connsiteX14" fmla="*/ 6311 w 7477"/>
                      <a:gd name="connsiteY14" fmla="*/ 3449 h 9129"/>
                      <a:gd name="connsiteX15" fmla="*/ 6852 w 7477"/>
                      <a:gd name="connsiteY15" fmla="*/ 4125 h 9129"/>
                      <a:gd name="connsiteX16" fmla="*/ 6581 w 7477"/>
                      <a:gd name="connsiteY16" fmla="*/ 6019 h 9129"/>
                      <a:gd name="connsiteX17" fmla="*/ 7393 w 7477"/>
                      <a:gd name="connsiteY17" fmla="*/ 7507 h 9129"/>
                      <a:gd name="connsiteX18" fmla="*/ 5635 w 7477"/>
                      <a:gd name="connsiteY18" fmla="*/ 7778 h 9129"/>
                      <a:gd name="connsiteX19" fmla="*/ 4823 w 7477"/>
                      <a:gd name="connsiteY19" fmla="*/ 8454 h 9129"/>
                      <a:gd name="connsiteX20" fmla="*/ 4011 w 7477"/>
                      <a:gd name="connsiteY20" fmla="*/ 8183 h 9129"/>
                      <a:gd name="connsiteX21" fmla="*/ 3200 w 7477"/>
                      <a:gd name="connsiteY21" fmla="*/ 9130 h 9129"/>
                      <a:gd name="connsiteX22" fmla="*/ 1847 w 7477"/>
                      <a:gd name="connsiteY22" fmla="*/ 8454 h 9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77" h="9129">
                        <a:moveTo>
                          <a:pt x="1847" y="8454"/>
                        </a:moveTo>
                        <a:cubicBezTo>
                          <a:pt x="1847" y="8589"/>
                          <a:pt x="1577" y="8724"/>
                          <a:pt x="1306" y="8724"/>
                        </a:cubicBezTo>
                        <a:cubicBezTo>
                          <a:pt x="900" y="8724"/>
                          <a:pt x="495" y="8589"/>
                          <a:pt x="224" y="8183"/>
                        </a:cubicBezTo>
                        <a:cubicBezTo>
                          <a:pt x="-46" y="7913"/>
                          <a:pt x="-46" y="7372"/>
                          <a:pt x="89" y="7101"/>
                        </a:cubicBezTo>
                        <a:cubicBezTo>
                          <a:pt x="224" y="6831"/>
                          <a:pt x="495" y="6425"/>
                          <a:pt x="765" y="6290"/>
                        </a:cubicBezTo>
                        <a:cubicBezTo>
                          <a:pt x="359" y="6019"/>
                          <a:pt x="359" y="5208"/>
                          <a:pt x="359" y="4802"/>
                        </a:cubicBezTo>
                        <a:cubicBezTo>
                          <a:pt x="359" y="4261"/>
                          <a:pt x="765" y="3990"/>
                          <a:pt x="1171" y="3720"/>
                        </a:cubicBezTo>
                        <a:cubicBezTo>
                          <a:pt x="900" y="3179"/>
                          <a:pt x="1036" y="2502"/>
                          <a:pt x="1171" y="1961"/>
                        </a:cubicBezTo>
                        <a:cubicBezTo>
                          <a:pt x="1306" y="1420"/>
                          <a:pt x="1847" y="879"/>
                          <a:pt x="2388" y="1015"/>
                        </a:cubicBezTo>
                        <a:cubicBezTo>
                          <a:pt x="2524" y="609"/>
                          <a:pt x="2794" y="338"/>
                          <a:pt x="3200" y="203"/>
                        </a:cubicBezTo>
                        <a:cubicBezTo>
                          <a:pt x="3605" y="-68"/>
                          <a:pt x="4147" y="-68"/>
                          <a:pt x="4688" y="203"/>
                        </a:cubicBezTo>
                        <a:cubicBezTo>
                          <a:pt x="5094" y="203"/>
                          <a:pt x="5364" y="473"/>
                          <a:pt x="5635" y="879"/>
                        </a:cubicBezTo>
                        <a:cubicBezTo>
                          <a:pt x="5770" y="1285"/>
                          <a:pt x="5635" y="1826"/>
                          <a:pt x="5905" y="2097"/>
                        </a:cubicBezTo>
                        <a:cubicBezTo>
                          <a:pt x="6175" y="2367"/>
                          <a:pt x="6446" y="2502"/>
                          <a:pt x="6446" y="2908"/>
                        </a:cubicBezTo>
                        <a:cubicBezTo>
                          <a:pt x="6446" y="3179"/>
                          <a:pt x="6446" y="3314"/>
                          <a:pt x="6311" y="3449"/>
                        </a:cubicBezTo>
                        <a:cubicBezTo>
                          <a:pt x="6581" y="3585"/>
                          <a:pt x="6852" y="3855"/>
                          <a:pt x="6852" y="4125"/>
                        </a:cubicBezTo>
                        <a:cubicBezTo>
                          <a:pt x="7258" y="4802"/>
                          <a:pt x="6852" y="5478"/>
                          <a:pt x="6581" y="6019"/>
                        </a:cubicBezTo>
                        <a:cubicBezTo>
                          <a:pt x="7258" y="6154"/>
                          <a:pt x="7664" y="6831"/>
                          <a:pt x="7393" y="7507"/>
                        </a:cubicBezTo>
                        <a:cubicBezTo>
                          <a:pt x="7122" y="8318"/>
                          <a:pt x="6311" y="8183"/>
                          <a:pt x="5635" y="7778"/>
                        </a:cubicBezTo>
                        <a:cubicBezTo>
                          <a:pt x="5635" y="8048"/>
                          <a:pt x="5229" y="8454"/>
                          <a:pt x="4823" y="8454"/>
                        </a:cubicBezTo>
                        <a:cubicBezTo>
                          <a:pt x="4552" y="8454"/>
                          <a:pt x="4147" y="8454"/>
                          <a:pt x="4011" y="8183"/>
                        </a:cubicBezTo>
                        <a:cubicBezTo>
                          <a:pt x="4011" y="8589"/>
                          <a:pt x="3605" y="8995"/>
                          <a:pt x="3200" y="9130"/>
                        </a:cubicBezTo>
                        <a:cubicBezTo>
                          <a:pt x="2659" y="9130"/>
                          <a:pt x="1982" y="8860"/>
                          <a:pt x="1847" y="84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1" name="Freeform: Shape 6129">
                    <a:extLst>
                      <a:ext uri="{FF2B5EF4-FFF2-40B4-BE49-F238E27FC236}">
                        <a16:creationId xmlns:a16="http://schemas.microsoft.com/office/drawing/2014/main" id="{D3B63CDC-185E-FD8B-B615-B880460EE5C7}"/>
                      </a:ext>
                    </a:extLst>
                  </p:cNvPr>
                  <p:cNvSpPr/>
                  <p:nvPr/>
                </p:nvSpPr>
                <p:spPr>
                  <a:xfrm>
                    <a:off x="7474337" y="5108492"/>
                    <a:ext cx="2833" cy="4384"/>
                  </a:xfrm>
                  <a:custGeom>
                    <a:avLst/>
                    <a:gdLst>
                      <a:gd name="connsiteX0" fmla="*/ 1527 w 2833"/>
                      <a:gd name="connsiteY0" fmla="*/ 35 h 4384"/>
                      <a:gd name="connsiteX1" fmla="*/ 2068 w 2833"/>
                      <a:gd name="connsiteY1" fmla="*/ 711 h 4384"/>
                      <a:gd name="connsiteX2" fmla="*/ 2744 w 2833"/>
                      <a:gd name="connsiteY2" fmla="*/ 1388 h 4384"/>
                      <a:gd name="connsiteX3" fmla="*/ 2609 w 2833"/>
                      <a:gd name="connsiteY3" fmla="*/ 2199 h 4384"/>
                      <a:gd name="connsiteX4" fmla="*/ 2203 w 2833"/>
                      <a:gd name="connsiteY4" fmla="*/ 2740 h 4384"/>
                      <a:gd name="connsiteX5" fmla="*/ 2474 w 2833"/>
                      <a:gd name="connsiteY5" fmla="*/ 3281 h 4384"/>
                      <a:gd name="connsiteX6" fmla="*/ 2203 w 2833"/>
                      <a:gd name="connsiteY6" fmla="*/ 4228 h 4384"/>
                      <a:gd name="connsiteX7" fmla="*/ 1121 w 2833"/>
                      <a:gd name="connsiteY7" fmla="*/ 4228 h 4384"/>
                      <a:gd name="connsiteX8" fmla="*/ 715 w 2833"/>
                      <a:gd name="connsiteY8" fmla="*/ 3011 h 4384"/>
                      <a:gd name="connsiteX9" fmla="*/ 310 w 2833"/>
                      <a:gd name="connsiteY9" fmla="*/ 576 h 4384"/>
                      <a:gd name="connsiteX10" fmla="*/ 1527 w 2833"/>
                      <a:gd name="connsiteY10" fmla="*/ 35 h 4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33" h="4384">
                        <a:moveTo>
                          <a:pt x="1527" y="35"/>
                        </a:moveTo>
                        <a:cubicBezTo>
                          <a:pt x="1797" y="171"/>
                          <a:pt x="2068" y="441"/>
                          <a:pt x="2068" y="711"/>
                        </a:cubicBezTo>
                        <a:cubicBezTo>
                          <a:pt x="2338" y="847"/>
                          <a:pt x="2609" y="1117"/>
                          <a:pt x="2744" y="1388"/>
                        </a:cubicBezTo>
                        <a:cubicBezTo>
                          <a:pt x="2880" y="1658"/>
                          <a:pt x="2880" y="1929"/>
                          <a:pt x="2609" y="2199"/>
                        </a:cubicBezTo>
                        <a:cubicBezTo>
                          <a:pt x="2474" y="2334"/>
                          <a:pt x="2338" y="2605"/>
                          <a:pt x="2203" y="2740"/>
                        </a:cubicBezTo>
                        <a:cubicBezTo>
                          <a:pt x="2338" y="2876"/>
                          <a:pt x="2474" y="3146"/>
                          <a:pt x="2474" y="3281"/>
                        </a:cubicBezTo>
                        <a:cubicBezTo>
                          <a:pt x="2609" y="3552"/>
                          <a:pt x="2474" y="4093"/>
                          <a:pt x="2203" y="4228"/>
                        </a:cubicBezTo>
                        <a:cubicBezTo>
                          <a:pt x="1933" y="4499"/>
                          <a:pt x="1527" y="4364"/>
                          <a:pt x="1121" y="4228"/>
                        </a:cubicBezTo>
                        <a:cubicBezTo>
                          <a:pt x="715" y="3958"/>
                          <a:pt x="715" y="3417"/>
                          <a:pt x="715" y="3011"/>
                        </a:cubicBezTo>
                        <a:cubicBezTo>
                          <a:pt x="-232" y="2740"/>
                          <a:pt x="-96" y="1253"/>
                          <a:pt x="310" y="576"/>
                        </a:cubicBezTo>
                        <a:cubicBezTo>
                          <a:pt x="715" y="171"/>
                          <a:pt x="986" y="-100"/>
                          <a:pt x="1527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2" name="Freeform: Shape 6130">
                    <a:extLst>
                      <a:ext uri="{FF2B5EF4-FFF2-40B4-BE49-F238E27FC236}">
                        <a16:creationId xmlns:a16="http://schemas.microsoft.com/office/drawing/2014/main" id="{AEF31BD2-DF6A-1C06-5613-722F19837E78}"/>
                      </a:ext>
                    </a:extLst>
                  </p:cNvPr>
                  <p:cNvSpPr/>
                  <p:nvPr/>
                </p:nvSpPr>
                <p:spPr>
                  <a:xfrm>
                    <a:off x="7489120" y="5117589"/>
                    <a:ext cx="2046" cy="3381"/>
                  </a:xfrm>
                  <a:custGeom>
                    <a:avLst/>
                    <a:gdLst>
                      <a:gd name="connsiteX0" fmla="*/ 1082 w 2046"/>
                      <a:gd name="connsiteY0" fmla="*/ 3382 h 3381"/>
                      <a:gd name="connsiteX1" fmla="*/ 0 w 2046"/>
                      <a:gd name="connsiteY1" fmla="*/ 2435 h 3381"/>
                      <a:gd name="connsiteX2" fmla="*/ 270 w 2046"/>
                      <a:gd name="connsiteY2" fmla="*/ 1758 h 3381"/>
                      <a:gd name="connsiteX3" fmla="*/ 135 w 2046"/>
                      <a:gd name="connsiteY3" fmla="*/ 1488 h 3381"/>
                      <a:gd name="connsiteX4" fmla="*/ 135 w 2046"/>
                      <a:gd name="connsiteY4" fmla="*/ 406 h 3381"/>
                      <a:gd name="connsiteX5" fmla="*/ 947 w 2046"/>
                      <a:gd name="connsiteY5" fmla="*/ 0 h 3381"/>
                      <a:gd name="connsiteX6" fmla="*/ 1352 w 2046"/>
                      <a:gd name="connsiteY6" fmla="*/ 406 h 3381"/>
                      <a:gd name="connsiteX7" fmla="*/ 1488 w 2046"/>
                      <a:gd name="connsiteY7" fmla="*/ 541 h 3381"/>
                      <a:gd name="connsiteX8" fmla="*/ 1352 w 2046"/>
                      <a:gd name="connsiteY8" fmla="*/ 1353 h 3381"/>
                      <a:gd name="connsiteX9" fmla="*/ 2029 w 2046"/>
                      <a:gd name="connsiteY9" fmla="*/ 2300 h 3381"/>
                      <a:gd name="connsiteX10" fmla="*/ 1082 w 2046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46" h="3381">
                        <a:moveTo>
                          <a:pt x="1082" y="3382"/>
                        </a:moveTo>
                        <a:cubicBezTo>
                          <a:pt x="541" y="3382"/>
                          <a:pt x="135" y="2976"/>
                          <a:pt x="0" y="2435"/>
                        </a:cubicBezTo>
                        <a:cubicBezTo>
                          <a:pt x="0" y="2164"/>
                          <a:pt x="0" y="1894"/>
                          <a:pt x="270" y="1758"/>
                        </a:cubicBezTo>
                        <a:cubicBezTo>
                          <a:pt x="270" y="1623"/>
                          <a:pt x="270" y="1623"/>
                          <a:pt x="135" y="1488"/>
                        </a:cubicBezTo>
                        <a:cubicBezTo>
                          <a:pt x="0" y="1218"/>
                          <a:pt x="0" y="812"/>
                          <a:pt x="135" y="406"/>
                        </a:cubicBezTo>
                        <a:cubicBezTo>
                          <a:pt x="270" y="135"/>
                          <a:pt x="676" y="0"/>
                          <a:pt x="947" y="0"/>
                        </a:cubicBezTo>
                        <a:cubicBezTo>
                          <a:pt x="1082" y="0"/>
                          <a:pt x="1352" y="271"/>
                          <a:pt x="1352" y="406"/>
                        </a:cubicBezTo>
                        <a:cubicBezTo>
                          <a:pt x="1352" y="406"/>
                          <a:pt x="1352" y="541"/>
                          <a:pt x="1488" y="541"/>
                        </a:cubicBezTo>
                        <a:cubicBezTo>
                          <a:pt x="1623" y="812"/>
                          <a:pt x="1488" y="1082"/>
                          <a:pt x="1352" y="1353"/>
                        </a:cubicBezTo>
                        <a:cubicBezTo>
                          <a:pt x="1758" y="1488"/>
                          <a:pt x="2029" y="1894"/>
                          <a:pt x="2029" y="2300"/>
                        </a:cubicBezTo>
                        <a:cubicBezTo>
                          <a:pt x="2164" y="2976"/>
                          <a:pt x="1488" y="3382"/>
                          <a:pt x="1082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3" name="Freeform: Shape 6131">
                    <a:extLst>
                      <a:ext uri="{FF2B5EF4-FFF2-40B4-BE49-F238E27FC236}">
                        <a16:creationId xmlns:a16="http://schemas.microsoft.com/office/drawing/2014/main" id="{8EC11C27-1A7B-C0EC-709B-63C5EA37BF0F}"/>
                      </a:ext>
                    </a:extLst>
                  </p:cNvPr>
                  <p:cNvSpPr/>
                  <p:nvPr/>
                </p:nvSpPr>
                <p:spPr>
                  <a:xfrm>
                    <a:off x="7480353" y="5114173"/>
                    <a:ext cx="1732" cy="2658"/>
                  </a:xfrm>
                  <a:custGeom>
                    <a:avLst/>
                    <a:gdLst>
                      <a:gd name="connsiteX0" fmla="*/ 1327 w 1732"/>
                      <a:gd name="connsiteY0" fmla="*/ 2335 h 2658"/>
                      <a:gd name="connsiteX1" fmla="*/ 245 w 1732"/>
                      <a:gd name="connsiteY1" fmla="*/ 2470 h 2658"/>
                      <a:gd name="connsiteX2" fmla="*/ 380 w 1732"/>
                      <a:gd name="connsiteY2" fmla="*/ 1253 h 2658"/>
                      <a:gd name="connsiteX3" fmla="*/ 786 w 1732"/>
                      <a:gd name="connsiteY3" fmla="*/ 35 h 2658"/>
                      <a:gd name="connsiteX4" fmla="*/ 1462 w 1732"/>
                      <a:gd name="connsiteY4" fmla="*/ 576 h 2658"/>
                      <a:gd name="connsiteX5" fmla="*/ 1462 w 1732"/>
                      <a:gd name="connsiteY5" fmla="*/ 712 h 2658"/>
                      <a:gd name="connsiteX6" fmla="*/ 1733 w 1732"/>
                      <a:gd name="connsiteY6" fmla="*/ 1117 h 2658"/>
                      <a:gd name="connsiteX7" fmla="*/ 1598 w 1732"/>
                      <a:gd name="connsiteY7" fmla="*/ 1523 h 2658"/>
                      <a:gd name="connsiteX8" fmla="*/ 1462 w 1732"/>
                      <a:gd name="connsiteY8" fmla="*/ 1659 h 2658"/>
                      <a:gd name="connsiteX9" fmla="*/ 1462 w 1732"/>
                      <a:gd name="connsiteY9" fmla="*/ 2064 h 2658"/>
                      <a:gd name="connsiteX10" fmla="*/ 1327 w 1732"/>
                      <a:gd name="connsiteY10" fmla="*/ 2335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732" h="2658">
                        <a:moveTo>
                          <a:pt x="1327" y="2335"/>
                        </a:moveTo>
                        <a:cubicBezTo>
                          <a:pt x="1192" y="2740"/>
                          <a:pt x="651" y="2740"/>
                          <a:pt x="245" y="2470"/>
                        </a:cubicBezTo>
                        <a:cubicBezTo>
                          <a:pt x="-161" y="2064"/>
                          <a:pt x="-26" y="1523"/>
                          <a:pt x="380" y="1253"/>
                        </a:cubicBezTo>
                        <a:cubicBezTo>
                          <a:pt x="245" y="847"/>
                          <a:pt x="380" y="306"/>
                          <a:pt x="786" y="35"/>
                        </a:cubicBezTo>
                        <a:cubicBezTo>
                          <a:pt x="1192" y="-100"/>
                          <a:pt x="1598" y="170"/>
                          <a:pt x="1462" y="576"/>
                        </a:cubicBezTo>
                        <a:cubicBezTo>
                          <a:pt x="1462" y="576"/>
                          <a:pt x="1462" y="576"/>
                          <a:pt x="1462" y="712"/>
                        </a:cubicBezTo>
                        <a:cubicBezTo>
                          <a:pt x="1598" y="847"/>
                          <a:pt x="1598" y="1117"/>
                          <a:pt x="1733" y="1117"/>
                        </a:cubicBezTo>
                        <a:cubicBezTo>
                          <a:pt x="1733" y="1253"/>
                          <a:pt x="1733" y="1388"/>
                          <a:pt x="1598" y="1523"/>
                        </a:cubicBezTo>
                        <a:cubicBezTo>
                          <a:pt x="1598" y="1523"/>
                          <a:pt x="1462" y="1523"/>
                          <a:pt x="1462" y="1659"/>
                        </a:cubicBezTo>
                        <a:cubicBezTo>
                          <a:pt x="1327" y="1794"/>
                          <a:pt x="1462" y="1929"/>
                          <a:pt x="1462" y="2064"/>
                        </a:cubicBezTo>
                        <a:cubicBezTo>
                          <a:pt x="1327" y="2199"/>
                          <a:pt x="1327" y="2335"/>
                          <a:pt x="1327" y="23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4" name="Freeform: Shape 6132">
                    <a:extLst>
                      <a:ext uri="{FF2B5EF4-FFF2-40B4-BE49-F238E27FC236}">
                        <a16:creationId xmlns:a16="http://schemas.microsoft.com/office/drawing/2014/main" id="{7494125F-5A36-2138-660E-C7EAE39E1191}"/>
                      </a:ext>
                    </a:extLst>
                  </p:cNvPr>
                  <p:cNvSpPr/>
                  <p:nvPr/>
                </p:nvSpPr>
                <p:spPr>
                  <a:xfrm>
                    <a:off x="7472861" y="5109185"/>
                    <a:ext cx="19302" cy="21461"/>
                  </a:xfrm>
                  <a:custGeom>
                    <a:avLst/>
                    <a:gdLst>
                      <a:gd name="connsiteX0" fmla="*/ 10307 w 19302"/>
                      <a:gd name="connsiteY0" fmla="*/ 19226 h 21461"/>
                      <a:gd name="connsiteX1" fmla="*/ 9631 w 19302"/>
                      <a:gd name="connsiteY1" fmla="*/ 19496 h 21461"/>
                      <a:gd name="connsiteX2" fmla="*/ 9496 w 19302"/>
                      <a:gd name="connsiteY2" fmla="*/ 19496 h 21461"/>
                      <a:gd name="connsiteX3" fmla="*/ 9631 w 19302"/>
                      <a:gd name="connsiteY3" fmla="*/ 20578 h 21461"/>
                      <a:gd name="connsiteX4" fmla="*/ 8143 w 19302"/>
                      <a:gd name="connsiteY4" fmla="*/ 21390 h 21461"/>
                      <a:gd name="connsiteX5" fmla="*/ 7331 w 19302"/>
                      <a:gd name="connsiteY5" fmla="*/ 19902 h 21461"/>
                      <a:gd name="connsiteX6" fmla="*/ 7872 w 19302"/>
                      <a:gd name="connsiteY6" fmla="*/ 18955 h 21461"/>
                      <a:gd name="connsiteX7" fmla="*/ 7602 w 19302"/>
                      <a:gd name="connsiteY7" fmla="*/ 18143 h 21461"/>
                      <a:gd name="connsiteX8" fmla="*/ 7872 w 19302"/>
                      <a:gd name="connsiteY8" fmla="*/ 17197 h 21461"/>
                      <a:gd name="connsiteX9" fmla="*/ 7602 w 19302"/>
                      <a:gd name="connsiteY9" fmla="*/ 16385 h 21461"/>
                      <a:gd name="connsiteX10" fmla="*/ 6655 w 19302"/>
                      <a:gd name="connsiteY10" fmla="*/ 15573 h 21461"/>
                      <a:gd name="connsiteX11" fmla="*/ 6655 w 19302"/>
                      <a:gd name="connsiteY11" fmla="*/ 14762 h 21461"/>
                      <a:gd name="connsiteX12" fmla="*/ 5303 w 19302"/>
                      <a:gd name="connsiteY12" fmla="*/ 13950 h 21461"/>
                      <a:gd name="connsiteX13" fmla="*/ 5167 w 19302"/>
                      <a:gd name="connsiteY13" fmla="*/ 12192 h 21461"/>
                      <a:gd name="connsiteX14" fmla="*/ 4896 w 19302"/>
                      <a:gd name="connsiteY14" fmla="*/ 12192 h 21461"/>
                      <a:gd name="connsiteX15" fmla="*/ 4491 w 19302"/>
                      <a:gd name="connsiteY15" fmla="*/ 13274 h 21461"/>
                      <a:gd name="connsiteX16" fmla="*/ 3950 w 19302"/>
                      <a:gd name="connsiteY16" fmla="*/ 13545 h 21461"/>
                      <a:gd name="connsiteX17" fmla="*/ 3273 w 19302"/>
                      <a:gd name="connsiteY17" fmla="*/ 13545 h 21461"/>
                      <a:gd name="connsiteX18" fmla="*/ 1921 w 19302"/>
                      <a:gd name="connsiteY18" fmla="*/ 14221 h 21461"/>
                      <a:gd name="connsiteX19" fmla="*/ 1245 w 19302"/>
                      <a:gd name="connsiteY19" fmla="*/ 12868 h 21461"/>
                      <a:gd name="connsiteX20" fmla="*/ 839 w 19302"/>
                      <a:gd name="connsiteY20" fmla="*/ 12463 h 21461"/>
                      <a:gd name="connsiteX21" fmla="*/ 433 w 19302"/>
                      <a:gd name="connsiteY21" fmla="*/ 11651 h 21461"/>
                      <a:gd name="connsiteX22" fmla="*/ 703 w 19302"/>
                      <a:gd name="connsiteY22" fmla="*/ 10569 h 21461"/>
                      <a:gd name="connsiteX23" fmla="*/ 433 w 19302"/>
                      <a:gd name="connsiteY23" fmla="*/ 7864 h 21461"/>
                      <a:gd name="connsiteX24" fmla="*/ 974 w 19302"/>
                      <a:gd name="connsiteY24" fmla="*/ 7458 h 21461"/>
                      <a:gd name="connsiteX25" fmla="*/ 1245 w 19302"/>
                      <a:gd name="connsiteY25" fmla="*/ 6782 h 21461"/>
                      <a:gd name="connsiteX26" fmla="*/ 1921 w 19302"/>
                      <a:gd name="connsiteY26" fmla="*/ 5970 h 21461"/>
                      <a:gd name="connsiteX27" fmla="*/ 1245 w 19302"/>
                      <a:gd name="connsiteY27" fmla="*/ 5023 h 21461"/>
                      <a:gd name="connsiteX28" fmla="*/ 1650 w 19302"/>
                      <a:gd name="connsiteY28" fmla="*/ 4077 h 21461"/>
                      <a:gd name="connsiteX29" fmla="*/ 3138 w 19302"/>
                      <a:gd name="connsiteY29" fmla="*/ 4753 h 21461"/>
                      <a:gd name="connsiteX30" fmla="*/ 4085 w 19302"/>
                      <a:gd name="connsiteY30" fmla="*/ 4347 h 21461"/>
                      <a:gd name="connsiteX31" fmla="*/ 5573 w 19302"/>
                      <a:gd name="connsiteY31" fmla="*/ 5023 h 21461"/>
                      <a:gd name="connsiteX32" fmla="*/ 6655 w 19302"/>
                      <a:gd name="connsiteY32" fmla="*/ 5700 h 21461"/>
                      <a:gd name="connsiteX33" fmla="*/ 6655 w 19302"/>
                      <a:gd name="connsiteY33" fmla="*/ 6782 h 21461"/>
                      <a:gd name="connsiteX34" fmla="*/ 7872 w 19302"/>
                      <a:gd name="connsiteY34" fmla="*/ 7864 h 21461"/>
                      <a:gd name="connsiteX35" fmla="*/ 7466 w 19302"/>
                      <a:gd name="connsiteY35" fmla="*/ 9487 h 21461"/>
                      <a:gd name="connsiteX36" fmla="*/ 7466 w 19302"/>
                      <a:gd name="connsiteY36" fmla="*/ 10163 h 21461"/>
                      <a:gd name="connsiteX37" fmla="*/ 8549 w 19302"/>
                      <a:gd name="connsiteY37" fmla="*/ 9893 h 21461"/>
                      <a:gd name="connsiteX38" fmla="*/ 8549 w 19302"/>
                      <a:gd name="connsiteY38" fmla="*/ 8405 h 21461"/>
                      <a:gd name="connsiteX39" fmla="*/ 9360 w 19302"/>
                      <a:gd name="connsiteY39" fmla="*/ 7728 h 21461"/>
                      <a:gd name="connsiteX40" fmla="*/ 9766 w 19302"/>
                      <a:gd name="connsiteY40" fmla="*/ 6647 h 21461"/>
                      <a:gd name="connsiteX41" fmla="*/ 9901 w 19302"/>
                      <a:gd name="connsiteY41" fmla="*/ 5294 h 21461"/>
                      <a:gd name="connsiteX42" fmla="*/ 11389 w 19302"/>
                      <a:gd name="connsiteY42" fmla="*/ 5158 h 21461"/>
                      <a:gd name="connsiteX43" fmla="*/ 11660 w 19302"/>
                      <a:gd name="connsiteY43" fmla="*/ 4617 h 21461"/>
                      <a:gd name="connsiteX44" fmla="*/ 12066 w 19302"/>
                      <a:gd name="connsiteY44" fmla="*/ 4212 h 21461"/>
                      <a:gd name="connsiteX45" fmla="*/ 11795 w 19302"/>
                      <a:gd name="connsiteY45" fmla="*/ 3535 h 21461"/>
                      <a:gd name="connsiteX46" fmla="*/ 12336 w 19302"/>
                      <a:gd name="connsiteY46" fmla="*/ 2588 h 21461"/>
                      <a:gd name="connsiteX47" fmla="*/ 12201 w 19302"/>
                      <a:gd name="connsiteY47" fmla="*/ 424 h 21461"/>
                      <a:gd name="connsiteX48" fmla="*/ 13553 w 19302"/>
                      <a:gd name="connsiteY48" fmla="*/ 289 h 21461"/>
                      <a:gd name="connsiteX49" fmla="*/ 14906 w 19302"/>
                      <a:gd name="connsiteY49" fmla="*/ 424 h 21461"/>
                      <a:gd name="connsiteX50" fmla="*/ 15041 w 19302"/>
                      <a:gd name="connsiteY50" fmla="*/ 1236 h 21461"/>
                      <a:gd name="connsiteX51" fmla="*/ 14906 w 19302"/>
                      <a:gd name="connsiteY51" fmla="*/ 1507 h 21461"/>
                      <a:gd name="connsiteX52" fmla="*/ 15582 w 19302"/>
                      <a:gd name="connsiteY52" fmla="*/ 3130 h 21461"/>
                      <a:gd name="connsiteX53" fmla="*/ 14771 w 19302"/>
                      <a:gd name="connsiteY53" fmla="*/ 3806 h 21461"/>
                      <a:gd name="connsiteX54" fmla="*/ 13824 w 19302"/>
                      <a:gd name="connsiteY54" fmla="*/ 3671 h 21461"/>
                      <a:gd name="connsiteX55" fmla="*/ 13689 w 19302"/>
                      <a:gd name="connsiteY55" fmla="*/ 3671 h 21461"/>
                      <a:gd name="connsiteX56" fmla="*/ 13553 w 19302"/>
                      <a:gd name="connsiteY56" fmla="*/ 3671 h 21461"/>
                      <a:gd name="connsiteX57" fmla="*/ 13553 w 19302"/>
                      <a:gd name="connsiteY57" fmla="*/ 3671 h 21461"/>
                      <a:gd name="connsiteX58" fmla="*/ 13824 w 19302"/>
                      <a:gd name="connsiteY58" fmla="*/ 3671 h 21461"/>
                      <a:gd name="connsiteX59" fmla="*/ 14635 w 19302"/>
                      <a:gd name="connsiteY59" fmla="*/ 4077 h 21461"/>
                      <a:gd name="connsiteX60" fmla="*/ 15041 w 19302"/>
                      <a:gd name="connsiteY60" fmla="*/ 5023 h 21461"/>
                      <a:gd name="connsiteX61" fmla="*/ 14906 w 19302"/>
                      <a:gd name="connsiteY61" fmla="*/ 5429 h 21461"/>
                      <a:gd name="connsiteX62" fmla="*/ 15582 w 19302"/>
                      <a:gd name="connsiteY62" fmla="*/ 6105 h 21461"/>
                      <a:gd name="connsiteX63" fmla="*/ 15718 w 19302"/>
                      <a:gd name="connsiteY63" fmla="*/ 6647 h 21461"/>
                      <a:gd name="connsiteX64" fmla="*/ 15718 w 19302"/>
                      <a:gd name="connsiteY64" fmla="*/ 7458 h 21461"/>
                      <a:gd name="connsiteX65" fmla="*/ 15988 w 19302"/>
                      <a:gd name="connsiteY65" fmla="*/ 8810 h 21461"/>
                      <a:gd name="connsiteX66" fmla="*/ 15041 w 19302"/>
                      <a:gd name="connsiteY66" fmla="*/ 9893 h 21461"/>
                      <a:gd name="connsiteX67" fmla="*/ 15176 w 19302"/>
                      <a:gd name="connsiteY67" fmla="*/ 10028 h 21461"/>
                      <a:gd name="connsiteX68" fmla="*/ 15312 w 19302"/>
                      <a:gd name="connsiteY68" fmla="*/ 10569 h 21461"/>
                      <a:gd name="connsiteX69" fmla="*/ 14906 w 19302"/>
                      <a:gd name="connsiteY69" fmla="*/ 11380 h 21461"/>
                      <a:gd name="connsiteX70" fmla="*/ 15176 w 19302"/>
                      <a:gd name="connsiteY70" fmla="*/ 12057 h 21461"/>
                      <a:gd name="connsiteX71" fmla="*/ 15312 w 19302"/>
                      <a:gd name="connsiteY71" fmla="*/ 12733 h 21461"/>
                      <a:gd name="connsiteX72" fmla="*/ 15447 w 19302"/>
                      <a:gd name="connsiteY72" fmla="*/ 13004 h 21461"/>
                      <a:gd name="connsiteX73" fmla="*/ 15718 w 19302"/>
                      <a:gd name="connsiteY73" fmla="*/ 12733 h 21461"/>
                      <a:gd name="connsiteX74" fmla="*/ 16800 w 19302"/>
                      <a:gd name="connsiteY74" fmla="*/ 12733 h 21461"/>
                      <a:gd name="connsiteX75" fmla="*/ 18693 w 19302"/>
                      <a:gd name="connsiteY75" fmla="*/ 11651 h 21461"/>
                      <a:gd name="connsiteX76" fmla="*/ 18693 w 19302"/>
                      <a:gd name="connsiteY76" fmla="*/ 13410 h 21461"/>
                      <a:gd name="connsiteX77" fmla="*/ 18829 w 19302"/>
                      <a:gd name="connsiteY77" fmla="*/ 15033 h 21461"/>
                      <a:gd name="connsiteX78" fmla="*/ 16935 w 19302"/>
                      <a:gd name="connsiteY78" fmla="*/ 15168 h 21461"/>
                      <a:gd name="connsiteX79" fmla="*/ 15988 w 19302"/>
                      <a:gd name="connsiteY79" fmla="*/ 15709 h 21461"/>
                      <a:gd name="connsiteX80" fmla="*/ 15041 w 19302"/>
                      <a:gd name="connsiteY80" fmla="*/ 14762 h 21461"/>
                      <a:gd name="connsiteX81" fmla="*/ 14230 w 19302"/>
                      <a:gd name="connsiteY81" fmla="*/ 15168 h 21461"/>
                      <a:gd name="connsiteX82" fmla="*/ 13418 w 19302"/>
                      <a:gd name="connsiteY82" fmla="*/ 15168 h 21461"/>
                      <a:gd name="connsiteX83" fmla="*/ 13418 w 19302"/>
                      <a:gd name="connsiteY83" fmla="*/ 16115 h 21461"/>
                      <a:gd name="connsiteX84" fmla="*/ 12336 w 19302"/>
                      <a:gd name="connsiteY84" fmla="*/ 16656 h 21461"/>
                      <a:gd name="connsiteX85" fmla="*/ 10578 w 19302"/>
                      <a:gd name="connsiteY85" fmla="*/ 17467 h 21461"/>
                      <a:gd name="connsiteX86" fmla="*/ 10307 w 19302"/>
                      <a:gd name="connsiteY86" fmla="*/ 19226 h 2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302" h="21461">
                        <a:moveTo>
                          <a:pt x="10307" y="19226"/>
                        </a:moveTo>
                        <a:cubicBezTo>
                          <a:pt x="10172" y="19361"/>
                          <a:pt x="9901" y="19496"/>
                          <a:pt x="9631" y="19496"/>
                        </a:cubicBezTo>
                        <a:cubicBezTo>
                          <a:pt x="9631" y="19496"/>
                          <a:pt x="9496" y="19496"/>
                          <a:pt x="9496" y="19496"/>
                        </a:cubicBezTo>
                        <a:cubicBezTo>
                          <a:pt x="9766" y="19767"/>
                          <a:pt x="9766" y="20308"/>
                          <a:pt x="9631" y="20578"/>
                        </a:cubicBezTo>
                        <a:cubicBezTo>
                          <a:pt x="9360" y="21119"/>
                          <a:pt x="8684" y="21660"/>
                          <a:pt x="8143" y="21390"/>
                        </a:cubicBezTo>
                        <a:cubicBezTo>
                          <a:pt x="7602" y="21255"/>
                          <a:pt x="7331" y="20443"/>
                          <a:pt x="7331" y="19902"/>
                        </a:cubicBezTo>
                        <a:cubicBezTo>
                          <a:pt x="7331" y="19632"/>
                          <a:pt x="7602" y="19226"/>
                          <a:pt x="7872" y="18955"/>
                        </a:cubicBezTo>
                        <a:cubicBezTo>
                          <a:pt x="7737" y="18820"/>
                          <a:pt x="7602" y="18414"/>
                          <a:pt x="7602" y="18143"/>
                        </a:cubicBezTo>
                        <a:cubicBezTo>
                          <a:pt x="7602" y="17738"/>
                          <a:pt x="7602" y="17467"/>
                          <a:pt x="7872" y="17197"/>
                        </a:cubicBezTo>
                        <a:cubicBezTo>
                          <a:pt x="7737" y="17062"/>
                          <a:pt x="7602" y="16656"/>
                          <a:pt x="7602" y="16385"/>
                        </a:cubicBezTo>
                        <a:cubicBezTo>
                          <a:pt x="7196" y="16385"/>
                          <a:pt x="6790" y="15980"/>
                          <a:pt x="6655" y="15573"/>
                        </a:cubicBezTo>
                        <a:cubicBezTo>
                          <a:pt x="6520" y="15303"/>
                          <a:pt x="6520" y="15033"/>
                          <a:pt x="6655" y="14762"/>
                        </a:cubicBezTo>
                        <a:cubicBezTo>
                          <a:pt x="6249" y="15033"/>
                          <a:pt x="5573" y="14356"/>
                          <a:pt x="5303" y="13950"/>
                        </a:cubicBezTo>
                        <a:cubicBezTo>
                          <a:pt x="5032" y="13545"/>
                          <a:pt x="4896" y="12733"/>
                          <a:pt x="5167" y="12192"/>
                        </a:cubicBezTo>
                        <a:cubicBezTo>
                          <a:pt x="5032" y="12192"/>
                          <a:pt x="5032" y="12192"/>
                          <a:pt x="4896" y="12192"/>
                        </a:cubicBezTo>
                        <a:cubicBezTo>
                          <a:pt x="5032" y="12598"/>
                          <a:pt x="4761" y="13004"/>
                          <a:pt x="4491" y="13274"/>
                        </a:cubicBezTo>
                        <a:cubicBezTo>
                          <a:pt x="4356" y="13410"/>
                          <a:pt x="4220" y="13545"/>
                          <a:pt x="3950" y="13545"/>
                        </a:cubicBezTo>
                        <a:cubicBezTo>
                          <a:pt x="3679" y="13545"/>
                          <a:pt x="3409" y="13680"/>
                          <a:pt x="3273" y="13545"/>
                        </a:cubicBezTo>
                        <a:cubicBezTo>
                          <a:pt x="3273" y="14086"/>
                          <a:pt x="2327" y="14356"/>
                          <a:pt x="1921" y="14221"/>
                        </a:cubicBezTo>
                        <a:cubicBezTo>
                          <a:pt x="1245" y="14086"/>
                          <a:pt x="703" y="13274"/>
                          <a:pt x="1245" y="12868"/>
                        </a:cubicBezTo>
                        <a:cubicBezTo>
                          <a:pt x="1109" y="12733"/>
                          <a:pt x="974" y="12598"/>
                          <a:pt x="839" y="12463"/>
                        </a:cubicBezTo>
                        <a:cubicBezTo>
                          <a:pt x="703" y="12192"/>
                          <a:pt x="568" y="11922"/>
                          <a:pt x="433" y="11651"/>
                        </a:cubicBezTo>
                        <a:cubicBezTo>
                          <a:pt x="433" y="11380"/>
                          <a:pt x="433" y="10840"/>
                          <a:pt x="703" y="10569"/>
                        </a:cubicBezTo>
                        <a:cubicBezTo>
                          <a:pt x="-108" y="10028"/>
                          <a:pt x="-243" y="8540"/>
                          <a:pt x="433" y="7864"/>
                        </a:cubicBezTo>
                        <a:cubicBezTo>
                          <a:pt x="568" y="7593"/>
                          <a:pt x="839" y="7593"/>
                          <a:pt x="974" y="7458"/>
                        </a:cubicBezTo>
                        <a:cubicBezTo>
                          <a:pt x="1245" y="7323"/>
                          <a:pt x="1109" y="7187"/>
                          <a:pt x="1245" y="6782"/>
                        </a:cubicBezTo>
                        <a:cubicBezTo>
                          <a:pt x="1245" y="6241"/>
                          <a:pt x="1650" y="6105"/>
                          <a:pt x="1921" y="5970"/>
                        </a:cubicBezTo>
                        <a:cubicBezTo>
                          <a:pt x="1650" y="5700"/>
                          <a:pt x="1380" y="5429"/>
                          <a:pt x="1245" y="5023"/>
                        </a:cubicBezTo>
                        <a:cubicBezTo>
                          <a:pt x="1245" y="4753"/>
                          <a:pt x="1245" y="4212"/>
                          <a:pt x="1650" y="4077"/>
                        </a:cubicBezTo>
                        <a:cubicBezTo>
                          <a:pt x="2056" y="3806"/>
                          <a:pt x="3003" y="4212"/>
                          <a:pt x="3138" y="4753"/>
                        </a:cubicBezTo>
                        <a:cubicBezTo>
                          <a:pt x="3409" y="4482"/>
                          <a:pt x="3815" y="4347"/>
                          <a:pt x="4085" y="4347"/>
                        </a:cubicBezTo>
                        <a:cubicBezTo>
                          <a:pt x="4626" y="4347"/>
                          <a:pt x="5438" y="4617"/>
                          <a:pt x="5573" y="5023"/>
                        </a:cubicBezTo>
                        <a:cubicBezTo>
                          <a:pt x="5979" y="4888"/>
                          <a:pt x="6520" y="5294"/>
                          <a:pt x="6655" y="5700"/>
                        </a:cubicBezTo>
                        <a:cubicBezTo>
                          <a:pt x="6790" y="5970"/>
                          <a:pt x="6790" y="6511"/>
                          <a:pt x="6655" y="6782"/>
                        </a:cubicBezTo>
                        <a:cubicBezTo>
                          <a:pt x="7196" y="6782"/>
                          <a:pt x="7737" y="7458"/>
                          <a:pt x="7872" y="7864"/>
                        </a:cubicBezTo>
                        <a:cubicBezTo>
                          <a:pt x="8008" y="8405"/>
                          <a:pt x="7872" y="9081"/>
                          <a:pt x="7466" y="9487"/>
                        </a:cubicBezTo>
                        <a:cubicBezTo>
                          <a:pt x="7602" y="9622"/>
                          <a:pt x="7602" y="9893"/>
                          <a:pt x="7466" y="10163"/>
                        </a:cubicBezTo>
                        <a:cubicBezTo>
                          <a:pt x="7737" y="9893"/>
                          <a:pt x="8143" y="9757"/>
                          <a:pt x="8549" y="9893"/>
                        </a:cubicBezTo>
                        <a:cubicBezTo>
                          <a:pt x="8413" y="9352"/>
                          <a:pt x="8413" y="8946"/>
                          <a:pt x="8549" y="8405"/>
                        </a:cubicBezTo>
                        <a:cubicBezTo>
                          <a:pt x="8819" y="7864"/>
                          <a:pt x="8955" y="7864"/>
                          <a:pt x="9360" y="7728"/>
                        </a:cubicBezTo>
                        <a:cubicBezTo>
                          <a:pt x="9225" y="7323"/>
                          <a:pt x="9496" y="6917"/>
                          <a:pt x="9766" y="6647"/>
                        </a:cubicBezTo>
                        <a:cubicBezTo>
                          <a:pt x="9496" y="6241"/>
                          <a:pt x="9496" y="5700"/>
                          <a:pt x="9901" y="5294"/>
                        </a:cubicBezTo>
                        <a:cubicBezTo>
                          <a:pt x="10307" y="4888"/>
                          <a:pt x="10848" y="5023"/>
                          <a:pt x="11389" y="5158"/>
                        </a:cubicBezTo>
                        <a:cubicBezTo>
                          <a:pt x="11389" y="5023"/>
                          <a:pt x="11660" y="4753"/>
                          <a:pt x="11660" y="4617"/>
                        </a:cubicBezTo>
                        <a:cubicBezTo>
                          <a:pt x="11795" y="4482"/>
                          <a:pt x="11930" y="4347"/>
                          <a:pt x="12066" y="4212"/>
                        </a:cubicBezTo>
                        <a:cubicBezTo>
                          <a:pt x="11930" y="4077"/>
                          <a:pt x="11795" y="3806"/>
                          <a:pt x="11795" y="3535"/>
                        </a:cubicBezTo>
                        <a:cubicBezTo>
                          <a:pt x="11795" y="3130"/>
                          <a:pt x="11930" y="2859"/>
                          <a:pt x="12336" y="2588"/>
                        </a:cubicBezTo>
                        <a:cubicBezTo>
                          <a:pt x="11660" y="2047"/>
                          <a:pt x="11389" y="1101"/>
                          <a:pt x="12201" y="424"/>
                        </a:cubicBezTo>
                        <a:cubicBezTo>
                          <a:pt x="12471" y="154"/>
                          <a:pt x="13283" y="18"/>
                          <a:pt x="13553" y="289"/>
                        </a:cubicBezTo>
                        <a:cubicBezTo>
                          <a:pt x="13959" y="-117"/>
                          <a:pt x="14635" y="-117"/>
                          <a:pt x="14906" y="424"/>
                        </a:cubicBezTo>
                        <a:cubicBezTo>
                          <a:pt x="15041" y="695"/>
                          <a:pt x="15041" y="965"/>
                          <a:pt x="15041" y="1236"/>
                        </a:cubicBezTo>
                        <a:cubicBezTo>
                          <a:pt x="15041" y="1371"/>
                          <a:pt x="15041" y="1507"/>
                          <a:pt x="14906" y="1507"/>
                        </a:cubicBezTo>
                        <a:cubicBezTo>
                          <a:pt x="15447" y="1642"/>
                          <a:pt x="15718" y="2724"/>
                          <a:pt x="15582" y="3130"/>
                        </a:cubicBezTo>
                        <a:cubicBezTo>
                          <a:pt x="15447" y="3535"/>
                          <a:pt x="15176" y="3806"/>
                          <a:pt x="14771" y="3806"/>
                        </a:cubicBezTo>
                        <a:cubicBezTo>
                          <a:pt x="14500" y="3806"/>
                          <a:pt x="14095" y="3806"/>
                          <a:pt x="13824" y="3671"/>
                        </a:cubicBezTo>
                        <a:cubicBezTo>
                          <a:pt x="13824" y="3671"/>
                          <a:pt x="13824" y="3671"/>
                          <a:pt x="13689" y="3671"/>
                        </a:cubicBezTo>
                        <a:cubicBezTo>
                          <a:pt x="13689" y="3671"/>
                          <a:pt x="13689" y="3671"/>
                          <a:pt x="13553" y="3671"/>
                        </a:cubicBezTo>
                        <a:cubicBezTo>
                          <a:pt x="13553" y="3671"/>
                          <a:pt x="13553" y="3671"/>
                          <a:pt x="13553" y="3671"/>
                        </a:cubicBezTo>
                        <a:cubicBezTo>
                          <a:pt x="13689" y="3671"/>
                          <a:pt x="13689" y="3671"/>
                          <a:pt x="13824" y="3671"/>
                        </a:cubicBezTo>
                        <a:cubicBezTo>
                          <a:pt x="14230" y="3671"/>
                          <a:pt x="14500" y="3806"/>
                          <a:pt x="14635" y="4077"/>
                        </a:cubicBezTo>
                        <a:cubicBezTo>
                          <a:pt x="14906" y="4347"/>
                          <a:pt x="15041" y="4753"/>
                          <a:pt x="15041" y="5023"/>
                        </a:cubicBezTo>
                        <a:cubicBezTo>
                          <a:pt x="15041" y="5158"/>
                          <a:pt x="15041" y="5294"/>
                          <a:pt x="14906" y="5429"/>
                        </a:cubicBezTo>
                        <a:cubicBezTo>
                          <a:pt x="15176" y="5429"/>
                          <a:pt x="15447" y="5700"/>
                          <a:pt x="15582" y="6105"/>
                        </a:cubicBezTo>
                        <a:cubicBezTo>
                          <a:pt x="15582" y="6241"/>
                          <a:pt x="15718" y="6511"/>
                          <a:pt x="15718" y="6647"/>
                        </a:cubicBezTo>
                        <a:cubicBezTo>
                          <a:pt x="15718" y="7052"/>
                          <a:pt x="15447" y="7052"/>
                          <a:pt x="15718" y="7458"/>
                        </a:cubicBezTo>
                        <a:cubicBezTo>
                          <a:pt x="16123" y="7864"/>
                          <a:pt x="16259" y="8270"/>
                          <a:pt x="15988" y="8810"/>
                        </a:cubicBezTo>
                        <a:cubicBezTo>
                          <a:pt x="15853" y="9352"/>
                          <a:pt x="15582" y="9757"/>
                          <a:pt x="15041" y="9893"/>
                        </a:cubicBezTo>
                        <a:cubicBezTo>
                          <a:pt x="15041" y="9893"/>
                          <a:pt x="15041" y="10028"/>
                          <a:pt x="15176" y="10028"/>
                        </a:cubicBezTo>
                        <a:cubicBezTo>
                          <a:pt x="15312" y="10163"/>
                          <a:pt x="15312" y="10298"/>
                          <a:pt x="15312" y="10569"/>
                        </a:cubicBezTo>
                        <a:cubicBezTo>
                          <a:pt x="15312" y="10840"/>
                          <a:pt x="15176" y="11245"/>
                          <a:pt x="14906" y="11380"/>
                        </a:cubicBezTo>
                        <a:cubicBezTo>
                          <a:pt x="15176" y="11516"/>
                          <a:pt x="15176" y="11786"/>
                          <a:pt x="15176" y="12057"/>
                        </a:cubicBezTo>
                        <a:cubicBezTo>
                          <a:pt x="15176" y="12327"/>
                          <a:pt x="15176" y="12463"/>
                          <a:pt x="15312" y="12733"/>
                        </a:cubicBezTo>
                        <a:cubicBezTo>
                          <a:pt x="15312" y="12868"/>
                          <a:pt x="15447" y="12868"/>
                          <a:pt x="15447" y="13004"/>
                        </a:cubicBezTo>
                        <a:cubicBezTo>
                          <a:pt x="15447" y="12868"/>
                          <a:pt x="15582" y="12868"/>
                          <a:pt x="15718" y="12733"/>
                        </a:cubicBezTo>
                        <a:cubicBezTo>
                          <a:pt x="15988" y="12598"/>
                          <a:pt x="16394" y="12598"/>
                          <a:pt x="16800" y="12733"/>
                        </a:cubicBezTo>
                        <a:cubicBezTo>
                          <a:pt x="16935" y="11922"/>
                          <a:pt x="18017" y="11516"/>
                          <a:pt x="18693" y="11651"/>
                        </a:cubicBezTo>
                        <a:cubicBezTo>
                          <a:pt x="19505" y="12057"/>
                          <a:pt x="19505" y="13004"/>
                          <a:pt x="18693" y="13410"/>
                        </a:cubicBezTo>
                        <a:cubicBezTo>
                          <a:pt x="19099" y="13815"/>
                          <a:pt x="19099" y="14627"/>
                          <a:pt x="18829" y="15033"/>
                        </a:cubicBezTo>
                        <a:cubicBezTo>
                          <a:pt x="18423" y="15709"/>
                          <a:pt x="17476" y="15573"/>
                          <a:pt x="16935" y="15168"/>
                        </a:cubicBezTo>
                        <a:cubicBezTo>
                          <a:pt x="16800" y="15573"/>
                          <a:pt x="16529" y="15709"/>
                          <a:pt x="15988" y="15709"/>
                        </a:cubicBezTo>
                        <a:cubicBezTo>
                          <a:pt x="15447" y="15709"/>
                          <a:pt x="15176" y="15303"/>
                          <a:pt x="15041" y="14762"/>
                        </a:cubicBezTo>
                        <a:cubicBezTo>
                          <a:pt x="14906" y="14897"/>
                          <a:pt x="14500" y="15033"/>
                          <a:pt x="14230" y="15168"/>
                        </a:cubicBezTo>
                        <a:cubicBezTo>
                          <a:pt x="14095" y="15168"/>
                          <a:pt x="13689" y="15303"/>
                          <a:pt x="13418" y="15168"/>
                        </a:cubicBezTo>
                        <a:cubicBezTo>
                          <a:pt x="13553" y="15438"/>
                          <a:pt x="13553" y="15980"/>
                          <a:pt x="13418" y="16115"/>
                        </a:cubicBezTo>
                        <a:cubicBezTo>
                          <a:pt x="13283" y="16656"/>
                          <a:pt x="12742" y="16656"/>
                          <a:pt x="12336" y="16656"/>
                        </a:cubicBezTo>
                        <a:cubicBezTo>
                          <a:pt x="12201" y="17467"/>
                          <a:pt x="11254" y="18008"/>
                          <a:pt x="10578" y="17467"/>
                        </a:cubicBezTo>
                        <a:cubicBezTo>
                          <a:pt x="10713" y="18414"/>
                          <a:pt x="10442" y="18955"/>
                          <a:pt x="10307" y="19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5" name="Freeform: Shape 6133">
                    <a:extLst>
                      <a:ext uri="{FF2B5EF4-FFF2-40B4-BE49-F238E27FC236}">
                        <a16:creationId xmlns:a16="http://schemas.microsoft.com/office/drawing/2014/main" id="{FD48900C-7AB1-25E4-E54E-558706654F7B}"/>
                      </a:ext>
                    </a:extLst>
                  </p:cNvPr>
                  <p:cNvSpPr/>
                  <p:nvPr/>
                </p:nvSpPr>
                <p:spPr>
                  <a:xfrm>
                    <a:off x="7477981" y="5124451"/>
                    <a:ext cx="1264" cy="1795"/>
                  </a:xfrm>
                  <a:custGeom>
                    <a:avLst/>
                    <a:gdLst>
                      <a:gd name="connsiteX0" fmla="*/ 588 w 1264"/>
                      <a:gd name="connsiteY0" fmla="*/ 37 h 1795"/>
                      <a:gd name="connsiteX1" fmla="*/ 1129 w 1264"/>
                      <a:gd name="connsiteY1" fmla="*/ 713 h 1795"/>
                      <a:gd name="connsiteX2" fmla="*/ 1264 w 1264"/>
                      <a:gd name="connsiteY2" fmla="*/ 1254 h 1795"/>
                      <a:gd name="connsiteX3" fmla="*/ 723 w 1264"/>
                      <a:gd name="connsiteY3" fmla="*/ 1795 h 1795"/>
                      <a:gd name="connsiteX4" fmla="*/ 47 w 1264"/>
                      <a:gd name="connsiteY4" fmla="*/ 307 h 1795"/>
                      <a:gd name="connsiteX5" fmla="*/ 588 w 1264"/>
                      <a:gd name="connsiteY5" fmla="*/ 37 h 1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4" h="1795">
                        <a:moveTo>
                          <a:pt x="588" y="37"/>
                        </a:moveTo>
                        <a:cubicBezTo>
                          <a:pt x="859" y="37"/>
                          <a:pt x="994" y="443"/>
                          <a:pt x="1129" y="713"/>
                        </a:cubicBezTo>
                        <a:cubicBezTo>
                          <a:pt x="1264" y="848"/>
                          <a:pt x="1264" y="1119"/>
                          <a:pt x="1264" y="1254"/>
                        </a:cubicBezTo>
                        <a:cubicBezTo>
                          <a:pt x="1264" y="1525"/>
                          <a:pt x="994" y="1795"/>
                          <a:pt x="723" y="1795"/>
                        </a:cubicBezTo>
                        <a:cubicBezTo>
                          <a:pt x="47" y="1795"/>
                          <a:pt x="-88" y="848"/>
                          <a:pt x="47" y="307"/>
                        </a:cubicBezTo>
                        <a:cubicBezTo>
                          <a:pt x="47" y="172"/>
                          <a:pt x="183" y="-98"/>
                          <a:pt x="588" y="3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6" name="Freeform: Shape 6134">
                    <a:extLst>
                      <a:ext uri="{FF2B5EF4-FFF2-40B4-BE49-F238E27FC236}">
                        <a16:creationId xmlns:a16="http://schemas.microsoft.com/office/drawing/2014/main" id="{A686E0A7-50AA-448A-9DB5-086622885823}"/>
                      </a:ext>
                    </a:extLst>
                  </p:cNvPr>
                  <p:cNvSpPr/>
                  <p:nvPr/>
                </p:nvSpPr>
                <p:spPr>
                  <a:xfrm>
                    <a:off x="7484009" y="5128331"/>
                    <a:ext cx="3441" cy="3189"/>
                  </a:xfrm>
                  <a:custGeom>
                    <a:avLst/>
                    <a:gdLst>
                      <a:gd name="connsiteX0" fmla="*/ 647 w 3441"/>
                      <a:gd name="connsiteY0" fmla="*/ 1702 h 3189"/>
                      <a:gd name="connsiteX1" fmla="*/ 1188 w 3441"/>
                      <a:gd name="connsiteY1" fmla="*/ 215 h 3189"/>
                      <a:gd name="connsiteX2" fmla="*/ 2541 w 3441"/>
                      <a:gd name="connsiteY2" fmla="*/ 215 h 3189"/>
                      <a:gd name="connsiteX3" fmla="*/ 3353 w 3441"/>
                      <a:gd name="connsiteY3" fmla="*/ 350 h 3189"/>
                      <a:gd name="connsiteX4" fmla="*/ 2947 w 3441"/>
                      <a:gd name="connsiteY4" fmla="*/ 1296 h 3189"/>
                      <a:gd name="connsiteX5" fmla="*/ 3217 w 3441"/>
                      <a:gd name="connsiteY5" fmla="*/ 2649 h 3189"/>
                      <a:gd name="connsiteX6" fmla="*/ 1730 w 3441"/>
                      <a:gd name="connsiteY6" fmla="*/ 2784 h 3189"/>
                      <a:gd name="connsiteX7" fmla="*/ 106 w 3441"/>
                      <a:gd name="connsiteY7" fmla="*/ 2784 h 3189"/>
                      <a:gd name="connsiteX8" fmla="*/ 647 w 3441"/>
                      <a:gd name="connsiteY8" fmla="*/ 1702 h 3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41" h="3189">
                        <a:moveTo>
                          <a:pt x="647" y="1702"/>
                        </a:moveTo>
                        <a:cubicBezTo>
                          <a:pt x="512" y="1161"/>
                          <a:pt x="783" y="485"/>
                          <a:pt x="1188" y="215"/>
                        </a:cubicBezTo>
                        <a:cubicBezTo>
                          <a:pt x="1459" y="79"/>
                          <a:pt x="2270" y="-192"/>
                          <a:pt x="2541" y="215"/>
                        </a:cubicBezTo>
                        <a:cubicBezTo>
                          <a:pt x="2811" y="79"/>
                          <a:pt x="3082" y="79"/>
                          <a:pt x="3353" y="350"/>
                        </a:cubicBezTo>
                        <a:cubicBezTo>
                          <a:pt x="3623" y="755"/>
                          <a:pt x="3217" y="1026"/>
                          <a:pt x="2947" y="1296"/>
                        </a:cubicBezTo>
                        <a:cubicBezTo>
                          <a:pt x="3353" y="1567"/>
                          <a:pt x="3488" y="2243"/>
                          <a:pt x="3217" y="2649"/>
                        </a:cubicBezTo>
                        <a:cubicBezTo>
                          <a:pt x="2811" y="3190"/>
                          <a:pt x="2135" y="3190"/>
                          <a:pt x="1730" y="2784"/>
                        </a:cubicBezTo>
                        <a:cubicBezTo>
                          <a:pt x="1324" y="3325"/>
                          <a:pt x="512" y="3325"/>
                          <a:pt x="106" y="2784"/>
                        </a:cubicBezTo>
                        <a:cubicBezTo>
                          <a:pt x="-164" y="2243"/>
                          <a:pt x="106" y="1702"/>
                          <a:pt x="647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7" name="Freeform: Shape 6135">
                    <a:extLst>
                      <a:ext uri="{FF2B5EF4-FFF2-40B4-BE49-F238E27FC236}">
                        <a16:creationId xmlns:a16="http://schemas.microsoft.com/office/drawing/2014/main" id="{BBF562CE-B894-CF0F-7772-D164B958CA0D}"/>
                      </a:ext>
                    </a:extLst>
                  </p:cNvPr>
                  <p:cNvSpPr/>
                  <p:nvPr/>
                </p:nvSpPr>
                <p:spPr>
                  <a:xfrm>
                    <a:off x="7484549" y="5132463"/>
                    <a:ext cx="3723" cy="4422"/>
                  </a:xfrm>
                  <a:custGeom>
                    <a:avLst/>
                    <a:gdLst>
                      <a:gd name="connsiteX0" fmla="*/ 648 w 3723"/>
                      <a:gd name="connsiteY0" fmla="*/ 1493 h 4422"/>
                      <a:gd name="connsiteX1" fmla="*/ 918 w 3723"/>
                      <a:gd name="connsiteY1" fmla="*/ 141 h 4422"/>
                      <a:gd name="connsiteX2" fmla="*/ 2271 w 3723"/>
                      <a:gd name="connsiteY2" fmla="*/ 411 h 4422"/>
                      <a:gd name="connsiteX3" fmla="*/ 3353 w 3723"/>
                      <a:gd name="connsiteY3" fmla="*/ 276 h 4422"/>
                      <a:gd name="connsiteX4" fmla="*/ 3218 w 3723"/>
                      <a:gd name="connsiteY4" fmla="*/ 1628 h 4422"/>
                      <a:gd name="connsiteX5" fmla="*/ 3488 w 3723"/>
                      <a:gd name="connsiteY5" fmla="*/ 3252 h 4422"/>
                      <a:gd name="connsiteX6" fmla="*/ 2000 w 3723"/>
                      <a:gd name="connsiteY6" fmla="*/ 3387 h 4422"/>
                      <a:gd name="connsiteX7" fmla="*/ 1729 w 3723"/>
                      <a:gd name="connsiteY7" fmla="*/ 4198 h 4422"/>
                      <a:gd name="connsiteX8" fmla="*/ 783 w 3723"/>
                      <a:gd name="connsiteY8" fmla="*/ 4334 h 4422"/>
                      <a:gd name="connsiteX9" fmla="*/ 242 w 3723"/>
                      <a:gd name="connsiteY9" fmla="*/ 3658 h 4422"/>
                      <a:gd name="connsiteX10" fmla="*/ 377 w 3723"/>
                      <a:gd name="connsiteY10" fmla="*/ 2981 h 4422"/>
                      <a:gd name="connsiteX11" fmla="*/ 648 w 3723"/>
                      <a:gd name="connsiteY11" fmla="*/ 1493 h 4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23" h="4422">
                        <a:moveTo>
                          <a:pt x="648" y="1493"/>
                        </a:moveTo>
                        <a:cubicBezTo>
                          <a:pt x="512" y="952"/>
                          <a:pt x="512" y="411"/>
                          <a:pt x="918" y="141"/>
                        </a:cubicBezTo>
                        <a:cubicBezTo>
                          <a:pt x="1324" y="-130"/>
                          <a:pt x="2135" y="5"/>
                          <a:pt x="2271" y="411"/>
                        </a:cubicBezTo>
                        <a:cubicBezTo>
                          <a:pt x="2541" y="141"/>
                          <a:pt x="2947" y="5"/>
                          <a:pt x="3353" y="276"/>
                        </a:cubicBezTo>
                        <a:cubicBezTo>
                          <a:pt x="3894" y="817"/>
                          <a:pt x="3488" y="1088"/>
                          <a:pt x="3218" y="1628"/>
                        </a:cubicBezTo>
                        <a:cubicBezTo>
                          <a:pt x="3759" y="2034"/>
                          <a:pt x="3894" y="2711"/>
                          <a:pt x="3488" y="3252"/>
                        </a:cubicBezTo>
                        <a:cubicBezTo>
                          <a:pt x="3082" y="3793"/>
                          <a:pt x="2406" y="3658"/>
                          <a:pt x="2000" y="3387"/>
                        </a:cubicBezTo>
                        <a:cubicBezTo>
                          <a:pt x="2000" y="3793"/>
                          <a:pt x="2000" y="4063"/>
                          <a:pt x="1729" y="4198"/>
                        </a:cubicBezTo>
                        <a:cubicBezTo>
                          <a:pt x="1459" y="4469"/>
                          <a:pt x="1053" y="4469"/>
                          <a:pt x="783" y="4334"/>
                        </a:cubicBezTo>
                        <a:cubicBezTo>
                          <a:pt x="512" y="4198"/>
                          <a:pt x="242" y="3928"/>
                          <a:pt x="242" y="3658"/>
                        </a:cubicBezTo>
                        <a:cubicBezTo>
                          <a:pt x="242" y="3522"/>
                          <a:pt x="242" y="3116"/>
                          <a:pt x="377" y="2981"/>
                        </a:cubicBezTo>
                        <a:cubicBezTo>
                          <a:pt x="-164" y="2846"/>
                          <a:pt x="-164" y="1628"/>
                          <a:pt x="648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8" name="Freeform: Shape 6136">
                    <a:extLst>
                      <a:ext uri="{FF2B5EF4-FFF2-40B4-BE49-F238E27FC236}">
                        <a16:creationId xmlns:a16="http://schemas.microsoft.com/office/drawing/2014/main" id="{C476C026-9348-6CB2-A3F5-ACCFA1EDD0D2}"/>
                      </a:ext>
                    </a:extLst>
                  </p:cNvPr>
                  <p:cNvSpPr/>
                  <p:nvPr/>
                </p:nvSpPr>
                <p:spPr>
                  <a:xfrm>
                    <a:off x="7478078" y="5131495"/>
                    <a:ext cx="5597" cy="8018"/>
                  </a:xfrm>
                  <a:custGeom>
                    <a:avLst/>
                    <a:gdLst>
                      <a:gd name="connsiteX0" fmla="*/ 492 w 5597"/>
                      <a:gd name="connsiteY0" fmla="*/ 3273 h 8018"/>
                      <a:gd name="connsiteX1" fmla="*/ 627 w 5597"/>
                      <a:gd name="connsiteY1" fmla="*/ 1785 h 8018"/>
                      <a:gd name="connsiteX2" fmla="*/ 1709 w 5597"/>
                      <a:gd name="connsiteY2" fmla="*/ 1650 h 8018"/>
                      <a:gd name="connsiteX3" fmla="*/ 2521 w 5597"/>
                      <a:gd name="connsiteY3" fmla="*/ 26 h 8018"/>
                      <a:gd name="connsiteX4" fmla="*/ 3873 w 5597"/>
                      <a:gd name="connsiteY4" fmla="*/ 838 h 8018"/>
                      <a:gd name="connsiteX5" fmla="*/ 5091 w 5597"/>
                      <a:gd name="connsiteY5" fmla="*/ 1514 h 8018"/>
                      <a:gd name="connsiteX6" fmla="*/ 5226 w 5597"/>
                      <a:gd name="connsiteY6" fmla="*/ 2461 h 8018"/>
                      <a:gd name="connsiteX7" fmla="*/ 4955 w 5597"/>
                      <a:gd name="connsiteY7" fmla="*/ 2867 h 8018"/>
                      <a:gd name="connsiteX8" fmla="*/ 4955 w 5597"/>
                      <a:gd name="connsiteY8" fmla="*/ 3273 h 8018"/>
                      <a:gd name="connsiteX9" fmla="*/ 5496 w 5597"/>
                      <a:gd name="connsiteY9" fmla="*/ 3949 h 8018"/>
                      <a:gd name="connsiteX10" fmla="*/ 5496 w 5597"/>
                      <a:gd name="connsiteY10" fmla="*/ 4760 h 8018"/>
                      <a:gd name="connsiteX11" fmla="*/ 4414 w 5597"/>
                      <a:gd name="connsiteY11" fmla="*/ 5302 h 8018"/>
                      <a:gd name="connsiteX12" fmla="*/ 4549 w 5597"/>
                      <a:gd name="connsiteY12" fmla="*/ 5978 h 8018"/>
                      <a:gd name="connsiteX13" fmla="*/ 4279 w 5597"/>
                      <a:gd name="connsiteY13" fmla="*/ 6789 h 8018"/>
                      <a:gd name="connsiteX14" fmla="*/ 3602 w 5597"/>
                      <a:gd name="connsiteY14" fmla="*/ 6789 h 8018"/>
                      <a:gd name="connsiteX15" fmla="*/ 3197 w 5597"/>
                      <a:gd name="connsiteY15" fmla="*/ 6654 h 8018"/>
                      <a:gd name="connsiteX16" fmla="*/ 2656 w 5597"/>
                      <a:gd name="connsiteY16" fmla="*/ 7736 h 8018"/>
                      <a:gd name="connsiteX17" fmla="*/ 1168 w 5597"/>
                      <a:gd name="connsiteY17" fmla="*/ 7872 h 8018"/>
                      <a:gd name="connsiteX18" fmla="*/ 492 w 5597"/>
                      <a:gd name="connsiteY18" fmla="*/ 6789 h 8018"/>
                      <a:gd name="connsiteX19" fmla="*/ 627 w 5597"/>
                      <a:gd name="connsiteY19" fmla="*/ 5978 h 8018"/>
                      <a:gd name="connsiteX20" fmla="*/ 492 w 5597"/>
                      <a:gd name="connsiteY20" fmla="*/ 3273 h 8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597" h="8018">
                        <a:moveTo>
                          <a:pt x="492" y="3273"/>
                        </a:moveTo>
                        <a:cubicBezTo>
                          <a:pt x="86" y="2867"/>
                          <a:pt x="221" y="2055"/>
                          <a:pt x="627" y="1785"/>
                        </a:cubicBezTo>
                        <a:cubicBezTo>
                          <a:pt x="897" y="1650"/>
                          <a:pt x="1438" y="1379"/>
                          <a:pt x="1709" y="1650"/>
                        </a:cubicBezTo>
                        <a:cubicBezTo>
                          <a:pt x="1709" y="973"/>
                          <a:pt x="1979" y="162"/>
                          <a:pt x="2521" y="26"/>
                        </a:cubicBezTo>
                        <a:cubicBezTo>
                          <a:pt x="2926" y="-109"/>
                          <a:pt x="3738" y="297"/>
                          <a:pt x="3873" y="838"/>
                        </a:cubicBezTo>
                        <a:cubicBezTo>
                          <a:pt x="4414" y="703"/>
                          <a:pt x="4820" y="973"/>
                          <a:pt x="5091" y="1514"/>
                        </a:cubicBezTo>
                        <a:cubicBezTo>
                          <a:pt x="5226" y="1785"/>
                          <a:pt x="5226" y="2190"/>
                          <a:pt x="5226" y="2461"/>
                        </a:cubicBezTo>
                        <a:cubicBezTo>
                          <a:pt x="5226" y="2596"/>
                          <a:pt x="5091" y="2732"/>
                          <a:pt x="4955" y="2867"/>
                        </a:cubicBezTo>
                        <a:cubicBezTo>
                          <a:pt x="4820" y="3273"/>
                          <a:pt x="4820" y="3002"/>
                          <a:pt x="4955" y="3273"/>
                        </a:cubicBezTo>
                        <a:cubicBezTo>
                          <a:pt x="5091" y="3543"/>
                          <a:pt x="5361" y="3543"/>
                          <a:pt x="5496" y="3949"/>
                        </a:cubicBezTo>
                        <a:cubicBezTo>
                          <a:pt x="5631" y="4220"/>
                          <a:pt x="5631" y="4490"/>
                          <a:pt x="5496" y="4760"/>
                        </a:cubicBezTo>
                        <a:cubicBezTo>
                          <a:pt x="5361" y="5166"/>
                          <a:pt x="4820" y="5437"/>
                          <a:pt x="4414" y="5302"/>
                        </a:cubicBezTo>
                        <a:cubicBezTo>
                          <a:pt x="4549" y="5437"/>
                          <a:pt x="4549" y="5707"/>
                          <a:pt x="4549" y="5978"/>
                        </a:cubicBezTo>
                        <a:cubicBezTo>
                          <a:pt x="4549" y="6248"/>
                          <a:pt x="4414" y="6519"/>
                          <a:pt x="4279" y="6789"/>
                        </a:cubicBezTo>
                        <a:cubicBezTo>
                          <a:pt x="4144" y="6925"/>
                          <a:pt x="3873" y="6925"/>
                          <a:pt x="3602" y="6789"/>
                        </a:cubicBezTo>
                        <a:cubicBezTo>
                          <a:pt x="3467" y="6789"/>
                          <a:pt x="3332" y="6789"/>
                          <a:pt x="3197" y="6654"/>
                        </a:cubicBezTo>
                        <a:cubicBezTo>
                          <a:pt x="3197" y="7060"/>
                          <a:pt x="2926" y="7466"/>
                          <a:pt x="2656" y="7736"/>
                        </a:cubicBezTo>
                        <a:cubicBezTo>
                          <a:pt x="2250" y="8007"/>
                          <a:pt x="1709" y="8142"/>
                          <a:pt x="1168" y="7872"/>
                        </a:cubicBezTo>
                        <a:cubicBezTo>
                          <a:pt x="762" y="7736"/>
                          <a:pt x="492" y="7330"/>
                          <a:pt x="492" y="6789"/>
                        </a:cubicBezTo>
                        <a:cubicBezTo>
                          <a:pt x="492" y="6519"/>
                          <a:pt x="492" y="6248"/>
                          <a:pt x="627" y="5978"/>
                        </a:cubicBezTo>
                        <a:cubicBezTo>
                          <a:pt x="-185" y="5707"/>
                          <a:pt x="-185" y="3408"/>
                          <a:pt x="492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99" name="Freeform: Shape 6137">
                    <a:extLst>
                      <a:ext uri="{FF2B5EF4-FFF2-40B4-BE49-F238E27FC236}">
                        <a16:creationId xmlns:a16="http://schemas.microsoft.com/office/drawing/2014/main" id="{1909C4C9-E6E5-93D0-8F19-93318C89C656}"/>
                      </a:ext>
                    </a:extLst>
                  </p:cNvPr>
                  <p:cNvSpPr/>
                  <p:nvPr/>
                </p:nvSpPr>
                <p:spPr>
                  <a:xfrm>
                    <a:off x="7475796" y="5135715"/>
                    <a:ext cx="2170" cy="3287"/>
                  </a:xfrm>
                  <a:custGeom>
                    <a:avLst/>
                    <a:gdLst>
                      <a:gd name="connsiteX0" fmla="*/ 879 w 2170"/>
                      <a:gd name="connsiteY0" fmla="*/ 0 h 3287"/>
                      <a:gd name="connsiteX1" fmla="*/ 1285 w 2170"/>
                      <a:gd name="connsiteY1" fmla="*/ 135 h 3287"/>
                      <a:gd name="connsiteX2" fmla="*/ 1826 w 2170"/>
                      <a:gd name="connsiteY2" fmla="*/ 406 h 3287"/>
                      <a:gd name="connsiteX3" fmla="*/ 1691 w 2170"/>
                      <a:gd name="connsiteY3" fmla="*/ 1623 h 3287"/>
                      <a:gd name="connsiteX4" fmla="*/ 1826 w 2170"/>
                      <a:gd name="connsiteY4" fmla="*/ 3111 h 3287"/>
                      <a:gd name="connsiteX5" fmla="*/ 609 w 2170"/>
                      <a:gd name="connsiteY5" fmla="*/ 2164 h 3287"/>
                      <a:gd name="connsiteX6" fmla="*/ 203 w 2170"/>
                      <a:gd name="connsiteY6" fmla="*/ 1758 h 3287"/>
                      <a:gd name="connsiteX7" fmla="*/ 203 w 2170"/>
                      <a:gd name="connsiteY7" fmla="*/ 676 h 3287"/>
                      <a:gd name="connsiteX8" fmla="*/ 879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879" y="0"/>
                        </a:moveTo>
                        <a:cubicBezTo>
                          <a:pt x="1015" y="0"/>
                          <a:pt x="1150" y="0"/>
                          <a:pt x="1285" y="135"/>
                        </a:cubicBezTo>
                        <a:cubicBezTo>
                          <a:pt x="1420" y="135"/>
                          <a:pt x="1691" y="270"/>
                          <a:pt x="1826" y="406"/>
                        </a:cubicBezTo>
                        <a:cubicBezTo>
                          <a:pt x="2097" y="812"/>
                          <a:pt x="1961" y="1217"/>
                          <a:pt x="1691" y="1623"/>
                        </a:cubicBezTo>
                        <a:cubicBezTo>
                          <a:pt x="2232" y="1893"/>
                          <a:pt x="2367" y="2705"/>
                          <a:pt x="1826" y="3111"/>
                        </a:cubicBezTo>
                        <a:cubicBezTo>
                          <a:pt x="1150" y="3652"/>
                          <a:pt x="338" y="2840"/>
                          <a:pt x="609" y="2164"/>
                        </a:cubicBezTo>
                        <a:cubicBezTo>
                          <a:pt x="473" y="2164"/>
                          <a:pt x="203" y="1893"/>
                          <a:pt x="203" y="1758"/>
                        </a:cubicBezTo>
                        <a:cubicBezTo>
                          <a:pt x="-68" y="1352"/>
                          <a:pt x="-68" y="947"/>
                          <a:pt x="203" y="676"/>
                        </a:cubicBezTo>
                        <a:cubicBezTo>
                          <a:pt x="338" y="406"/>
                          <a:pt x="609" y="135"/>
                          <a:pt x="87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0" name="Freeform: Shape 6138">
                    <a:extLst>
                      <a:ext uri="{FF2B5EF4-FFF2-40B4-BE49-F238E27FC236}">
                        <a16:creationId xmlns:a16="http://schemas.microsoft.com/office/drawing/2014/main" id="{6BC307B1-FFBF-4A8A-AD48-F01D9465727E}"/>
                      </a:ext>
                    </a:extLst>
                  </p:cNvPr>
                  <p:cNvSpPr/>
                  <p:nvPr/>
                </p:nvSpPr>
                <p:spPr>
                  <a:xfrm>
                    <a:off x="7481117" y="5139219"/>
                    <a:ext cx="1788" cy="2065"/>
                  </a:xfrm>
                  <a:custGeom>
                    <a:avLst/>
                    <a:gdLst>
                      <a:gd name="connsiteX0" fmla="*/ 292 w 1788"/>
                      <a:gd name="connsiteY0" fmla="*/ 283 h 2065"/>
                      <a:gd name="connsiteX1" fmla="*/ 1104 w 1788"/>
                      <a:gd name="connsiteY1" fmla="*/ 147 h 2065"/>
                      <a:gd name="connsiteX2" fmla="*/ 1645 w 1788"/>
                      <a:gd name="connsiteY2" fmla="*/ 1770 h 2065"/>
                      <a:gd name="connsiteX3" fmla="*/ 22 w 1788"/>
                      <a:gd name="connsiteY3" fmla="*/ 1500 h 2065"/>
                      <a:gd name="connsiteX4" fmla="*/ 292 w 1788"/>
                      <a:gd name="connsiteY4" fmla="*/ 283 h 2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8" h="2065">
                        <a:moveTo>
                          <a:pt x="292" y="283"/>
                        </a:moveTo>
                        <a:cubicBezTo>
                          <a:pt x="428" y="12"/>
                          <a:pt x="833" y="-123"/>
                          <a:pt x="1104" y="147"/>
                        </a:cubicBezTo>
                        <a:cubicBezTo>
                          <a:pt x="1510" y="418"/>
                          <a:pt x="2051" y="1229"/>
                          <a:pt x="1645" y="1770"/>
                        </a:cubicBezTo>
                        <a:cubicBezTo>
                          <a:pt x="1239" y="2312"/>
                          <a:pt x="292" y="2041"/>
                          <a:pt x="22" y="1500"/>
                        </a:cubicBezTo>
                        <a:cubicBezTo>
                          <a:pt x="22" y="1229"/>
                          <a:pt x="-113" y="418"/>
                          <a:pt x="292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301" name="Freeform: Shape 6139">
                    <a:extLst>
                      <a:ext uri="{FF2B5EF4-FFF2-40B4-BE49-F238E27FC236}">
                        <a16:creationId xmlns:a16="http://schemas.microsoft.com/office/drawing/2014/main" id="{5E040481-BE56-630F-80F0-E0E7D5C6B5FE}"/>
                      </a:ext>
                    </a:extLst>
                  </p:cNvPr>
                  <p:cNvSpPr/>
                  <p:nvPr/>
                </p:nvSpPr>
                <p:spPr>
                  <a:xfrm>
                    <a:off x="7471956" y="5123826"/>
                    <a:ext cx="7605" cy="12329"/>
                  </a:xfrm>
                  <a:custGeom>
                    <a:avLst/>
                    <a:gdLst>
                      <a:gd name="connsiteX0" fmla="*/ 256 w 7605"/>
                      <a:gd name="connsiteY0" fmla="*/ 4043 h 12329"/>
                      <a:gd name="connsiteX1" fmla="*/ 256 w 7605"/>
                      <a:gd name="connsiteY1" fmla="*/ 2285 h 12329"/>
                      <a:gd name="connsiteX2" fmla="*/ 1608 w 7605"/>
                      <a:gd name="connsiteY2" fmla="*/ 1609 h 12329"/>
                      <a:gd name="connsiteX3" fmla="*/ 2420 w 7605"/>
                      <a:gd name="connsiteY3" fmla="*/ 121 h 12329"/>
                      <a:gd name="connsiteX4" fmla="*/ 4178 w 7605"/>
                      <a:gd name="connsiteY4" fmla="*/ 392 h 12329"/>
                      <a:gd name="connsiteX5" fmla="*/ 4584 w 7605"/>
                      <a:gd name="connsiteY5" fmla="*/ 256 h 12329"/>
                      <a:gd name="connsiteX6" fmla="*/ 5396 w 7605"/>
                      <a:gd name="connsiteY6" fmla="*/ 662 h 12329"/>
                      <a:gd name="connsiteX7" fmla="*/ 5667 w 7605"/>
                      <a:gd name="connsiteY7" fmla="*/ 1879 h 12329"/>
                      <a:gd name="connsiteX8" fmla="*/ 5531 w 7605"/>
                      <a:gd name="connsiteY8" fmla="*/ 2556 h 12329"/>
                      <a:gd name="connsiteX9" fmla="*/ 6343 w 7605"/>
                      <a:gd name="connsiteY9" fmla="*/ 3773 h 12329"/>
                      <a:gd name="connsiteX10" fmla="*/ 7154 w 7605"/>
                      <a:gd name="connsiteY10" fmla="*/ 5802 h 12329"/>
                      <a:gd name="connsiteX11" fmla="*/ 7425 w 7605"/>
                      <a:gd name="connsiteY11" fmla="*/ 7290 h 12329"/>
                      <a:gd name="connsiteX12" fmla="*/ 6748 w 7605"/>
                      <a:gd name="connsiteY12" fmla="*/ 7831 h 12329"/>
                      <a:gd name="connsiteX13" fmla="*/ 6478 w 7605"/>
                      <a:gd name="connsiteY13" fmla="*/ 7831 h 12329"/>
                      <a:gd name="connsiteX14" fmla="*/ 5396 w 7605"/>
                      <a:gd name="connsiteY14" fmla="*/ 9589 h 12329"/>
                      <a:gd name="connsiteX15" fmla="*/ 5125 w 7605"/>
                      <a:gd name="connsiteY15" fmla="*/ 10536 h 12329"/>
                      <a:gd name="connsiteX16" fmla="*/ 3908 w 7605"/>
                      <a:gd name="connsiteY16" fmla="*/ 10942 h 12329"/>
                      <a:gd name="connsiteX17" fmla="*/ 3773 w 7605"/>
                      <a:gd name="connsiteY17" fmla="*/ 11753 h 12329"/>
                      <a:gd name="connsiteX18" fmla="*/ 2691 w 7605"/>
                      <a:gd name="connsiteY18" fmla="*/ 12295 h 12329"/>
                      <a:gd name="connsiteX19" fmla="*/ 2014 w 7605"/>
                      <a:gd name="connsiteY19" fmla="*/ 11348 h 12329"/>
                      <a:gd name="connsiteX20" fmla="*/ 2150 w 7605"/>
                      <a:gd name="connsiteY20" fmla="*/ 10401 h 12329"/>
                      <a:gd name="connsiteX21" fmla="*/ 1608 w 7605"/>
                      <a:gd name="connsiteY21" fmla="*/ 8642 h 12329"/>
                      <a:gd name="connsiteX22" fmla="*/ 1744 w 7605"/>
                      <a:gd name="connsiteY22" fmla="*/ 8102 h 12329"/>
                      <a:gd name="connsiteX23" fmla="*/ 1203 w 7605"/>
                      <a:gd name="connsiteY23" fmla="*/ 7425 h 12329"/>
                      <a:gd name="connsiteX24" fmla="*/ 1203 w 7605"/>
                      <a:gd name="connsiteY24" fmla="*/ 6072 h 12329"/>
                      <a:gd name="connsiteX25" fmla="*/ 527 w 7605"/>
                      <a:gd name="connsiteY25" fmla="*/ 5261 h 12329"/>
                      <a:gd name="connsiteX26" fmla="*/ 256 w 7605"/>
                      <a:gd name="connsiteY26" fmla="*/ 4043 h 12329"/>
                      <a:gd name="connsiteX27" fmla="*/ 256 w 7605"/>
                      <a:gd name="connsiteY27" fmla="*/ 4043 h 12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05" h="12329">
                        <a:moveTo>
                          <a:pt x="256" y="4043"/>
                        </a:moveTo>
                        <a:cubicBezTo>
                          <a:pt x="-150" y="3502"/>
                          <a:pt x="-15" y="2826"/>
                          <a:pt x="256" y="2285"/>
                        </a:cubicBezTo>
                        <a:cubicBezTo>
                          <a:pt x="527" y="2015"/>
                          <a:pt x="1203" y="1473"/>
                          <a:pt x="1608" y="1609"/>
                        </a:cubicBezTo>
                        <a:cubicBezTo>
                          <a:pt x="1338" y="1068"/>
                          <a:pt x="1879" y="256"/>
                          <a:pt x="2420" y="121"/>
                        </a:cubicBezTo>
                        <a:cubicBezTo>
                          <a:pt x="2961" y="-14"/>
                          <a:pt x="3908" y="-150"/>
                          <a:pt x="4178" y="392"/>
                        </a:cubicBezTo>
                        <a:cubicBezTo>
                          <a:pt x="4314" y="256"/>
                          <a:pt x="4449" y="256"/>
                          <a:pt x="4584" y="256"/>
                        </a:cubicBezTo>
                        <a:cubicBezTo>
                          <a:pt x="4990" y="256"/>
                          <a:pt x="5125" y="392"/>
                          <a:pt x="5396" y="662"/>
                        </a:cubicBezTo>
                        <a:cubicBezTo>
                          <a:pt x="5667" y="1068"/>
                          <a:pt x="5667" y="1473"/>
                          <a:pt x="5667" y="1879"/>
                        </a:cubicBezTo>
                        <a:cubicBezTo>
                          <a:pt x="5667" y="2150"/>
                          <a:pt x="5667" y="2420"/>
                          <a:pt x="5531" y="2556"/>
                        </a:cubicBezTo>
                        <a:cubicBezTo>
                          <a:pt x="6208" y="2556"/>
                          <a:pt x="6208" y="3367"/>
                          <a:pt x="6343" y="3773"/>
                        </a:cubicBezTo>
                        <a:cubicBezTo>
                          <a:pt x="7425" y="3773"/>
                          <a:pt x="8101" y="5396"/>
                          <a:pt x="7154" y="5802"/>
                        </a:cubicBezTo>
                        <a:cubicBezTo>
                          <a:pt x="7425" y="6072"/>
                          <a:pt x="7560" y="6884"/>
                          <a:pt x="7425" y="7290"/>
                        </a:cubicBezTo>
                        <a:cubicBezTo>
                          <a:pt x="7290" y="7560"/>
                          <a:pt x="7019" y="7831"/>
                          <a:pt x="6748" y="7831"/>
                        </a:cubicBezTo>
                        <a:cubicBezTo>
                          <a:pt x="6613" y="7831"/>
                          <a:pt x="6613" y="7831"/>
                          <a:pt x="6478" y="7831"/>
                        </a:cubicBezTo>
                        <a:cubicBezTo>
                          <a:pt x="6884" y="8642"/>
                          <a:pt x="6072" y="9589"/>
                          <a:pt x="5396" y="9589"/>
                        </a:cubicBezTo>
                        <a:cubicBezTo>
                          <a:pt x="5531" y="9860"/>
                          <a:pt x="5261" y="10401"/>
                          <a:pt x="5125" y="10536"/>
                        </a:cubicBezTo>
                        <a:cubicBezTo>
                          <a:pt x="4855" y="10807"/>
                          <a:pt x="4314" y="10942"/>
                          <a:pt x="3908" y="10942"/>
                        </a:cubicBezTo>
                        <a:cubicBezTo>
                          <a:pt x="4043" y="11212"/>
                          <a:pt x="3773" y="11618"/>
                          <a:pt x="3773" y="11753"/>
                        </a:cubicBezTo>
                        <a:cubicBezTo>
                          <a:pt x="3502" y="12159"/>
                          <a:pt x="3097" y="12430"/>
                          <a:pt x="2691" y="12295"/>
                        </a:cubicBezTo>
                        <a:cubicBezTo>
                          <a:pt x="2285" y="12159"/>
                          <a:pt x="2014" y="11753"/>
                          <a:pt x="2014" y="11348"/>
                        </a:cubicBezTo>
                        <a:cubicBezTo>
                          <a:pt x="2014" y="11077"/>
                          <a:pt x="2014" y="10671"/>
                          <a:pt x="2150" y="10401"/>
                        </a:cubicBezTo>
                        <a:cubicBezTo>
                          <a:pt x="1473" y="10265"/>
                          <a:pt x="1473" y="9048"/>
                          <a:pt x="1608" y="8642"/>
                        </a:cubicBezTo>
                        <a:cubicBezTo>
                          <a:pt x="1744" y="8372"/>
                          <a:pt x="1879" y="8372"/>
                          <a:pt x="1744" y="8102"/>
                        </a:cubicBezTo>
                        <a:cubicBezTo>
                          <a:pt x="1608" y="7831"/>
                          <a:pt x="1338" y="7695"/>
                          <a:pt x="1203" y="7425"/>
                        </a:cubicBezTo>
                        <a:cubicBezTo>
                          <a:pt x="1068" y="6884"/>
                          <a:pt x="1068" y="6478"/>
                          <a:pt x="1203" y="6072"/>
                        </a:cubicBezTo>
                        <a:cubicBezTo>
                          <a:pt x="932" y="6072"/>
                          <a:pt x="662" y="5532"/>
                          <a:pt x="527" y="5261"/>
                        </a:cubicBezTo>
                        <a:cubicBezTo>
                          <a:pt x="121" y="4855"/>
                          <a:pt x="121" y="4449"/>
                          <a:pt x="256" y="4043"/>
                        </a:cubicBezTo>
                        <a:cubicBezTo>
                          <a:pt x="391" y="4043"/>
                          <a:pt x="256" y="4043"/>
                          <a:pt x="256" y="40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38" name="Graphic 2">
                  <a:extLst>
                    <a:ext uri="{FF2B5EF4-FFF2-40B4-BE49-F238E27FC236}">
                      <a16:creationId xmlns:a16="http://schemas.microsoft.com/office/drawing/2014/main" id="{AE27E6C1-F6D2-C72B-6A8A-F2A68C988328}"/>
                    </a:ext>
                  </a:extLst>
                </p:cNvPr>
                <p:cNvGrpSpPr/>
                <p:nvPr/>
              </p:nvGrpSpPr>
              <p:grpSpPr>
                <a:xfrm>
                  <a:off x="7472718" y="5055748"/>
                  <a:ext cx="15293" cy="81869"/>
                  <a:chOff x="7472718" y="5055748"/>
                  <a:chExt cx="15293" cy="81869"/>
                </a:xfrm>
                <a:solidFill>
                  <a:srgbClr val="85B126"/>
                </a:solidFill>
              </p:grpSpPr>
              <p:sp>
                <p:nvSpPr>
                  <p:cNvPr id="272" name="Freeform: Shape 6110">
                    <a:extLst>
                      <a:ext uri="{FF2B5EF4-FFF2-40B4-BE49-F238E27FC236}">
                        <a16:creationId xmlns:a16="http://schemas.microsoft.com/office/drawing/2014/main" id="{DB55A07B-C581-C8DC-30B0-D152270C1C1A}"/>
                      </a:ext>
                    </a:extLst>
                  </p:cNvPr>
                  <p:cNvSpPr/>
                  <p:nvPr/>
                </p:nvSpPr>
                <p:spPr>
                  <a:xfrm>
                    <a:off x="7480226" y="5055748"/>
                    <a:ext cx="3463" cy="5327"/>
                  </a:xfrm>
                  <a:custGeom>
                    <a:avLst/>
                    <a:gdLst>
                      <a:gd name="connsiteX0" fmla="*/ 2671 w 3463"/>
                      <a:gd name="connsiteY0" fmla="*/ 2462 h 5327"/>
                      <a:gd name="connsiteX1" fmla="*/ 3077 w 3463"/>
                      <a:gd name="connsiteY1" fmla="*/ 3814 h 5327"/>
                      <a:gd name="connsiteX2" fmla="*/ 1725 w 3463"/>
                      <a:gd name="connsiteY2" fmla="*/ 5302 h 5327"/>
                      <a:gd name="connsiteX3" fmla="*/ 101 w 3463"/>
                      <a:gd name="connsiteY3" fmla="*/ 4220 h 5327"/>
                      <a:gd name="connsiteX4" fmla="*/ 913 w 3463"/>
                      <a:gd name="connsiteY4" fmla="*/ 2326 h 5327"/>
                      <a:gd name="connsiteX5" fmla="*/ 1454 w 3463"/>
                      <a:gd name="connsiteY5" fmla="*/ 838 h 5327"/>
                      <a:gd name="connsiteX6" fmla="*/ 3213 w 3463"/>
                      <a:gd name="connsiteY6" fmla="*/ 162 h 5327"/>
                      <a:gd name="connsiteX7" fmla="*/ 2671 w 3463"/>
                      <a:gd name="connsiteY7" fmla="*/ 2462 h 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63" h="5327">
                        <a:moveTo>
                          <a:pt x="2671" y="2462"/>
                        </a:moveTo>
                        <a:cubicBezTo>
                          <a:pt x="3077" y="2732"/>
                          <a:pt x="3213" y="3273"/>
                          <a:pt x="3077" y="3814"/>
                        </a:cubicBezTo>
                        <a:cubicBezTo>
                          <a:pt x="2942" y="4626"/>
                          <a:pt x="2536" y="5167"/>
                          <a:pt x="1725" y="5302"/>
                        </a:cubicBezTo>
                        <a:cubicBezTo>
                          <a:pt x="913" y="5437"/>
                          <a:pt x="237" y="5032"/>
                          <a:pt x="101" y="4220"/>
                        </a:cubicBezTo>
                        <a:cubicBezTo>
                          <a:pt x="-169" y="3408"/>
                          <a:pt x="101" y="2732"/>
                          <a:pt x="913" y="2326"/>
                        </a:cubicBezTo>
                        <a:cubicBezTo>
                          <a:pt x="643" y="1785"/>
                          <a:pt x="913" y="838"/>
                          <a:pt x="1454" y="838"/>
                        </a:cubicBezTo>
                        <a:cubicBezTo>
                          <a:pt x="1589" y="162"/>
                          <a:pt x="2536" y="-244"/>
                          <a:pt x="3213" y="162"/>
                        </a:cubicBezTo>
                        <a:cubicBezTo>
                          <a:pt x="3754" y="838"/>
                          <a:pt x="3348" y="2056"/>
                          <a:pt x="2671" y="246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3" name="Freeform: Shape 6111">
                    <a:extLst>
                      <a:ext uri="{FF2B5EF4-FFF2-40B4-BE49-F238E27FC236}">
                        <a16:creationId xmlns:a16="http://schemas.microsoft.com/office/drawing/2014/main" id="{44D148D3-8A8D-B530-859D-5F8657DEFC07}"/>
                      </a:ext>
                    </a:extLst>
                  </p:cNvPr>
                  <p:cNvSpPr/>
                  <p:nvPr/>
                </p:nvSpPr>
                <p:spPr>
                  <a:xfrm>
                    <a:off x="7479227" y="5062488"/>
                    <a:ext cx="4996" cy="19367"/>
                  </a:xfrm>
                  <a:custGeom>
                    <a:avLst/>
                    <a:gdLst>
                      <a:gd name="connsiteX0" fmla="*/ 3941 w 4996"/>
                      <a:gd name="connsiteY0" fmla="*/ 5461 h 19367"/>
                      <a:gd name="connsiteX1" fmla="*/ 4346 w 4996"/>
                      <a:gd name="connsiteY1" fmla="*/ 6678 h 19367"/>
                      <a:gd name="connsiteX2" fmla="*/ 3400 w 4996"/>
                      <a:gd name="connsiteY2" fmla="*/ 8302 h 19367"/>
                      <a:gd name="connsiteX3" fmla="*/ 3400 w 4996"/>
                      <a:gd name="connsiteY3" fmla="*/ 11142 h 19367"/>
                      <a:gd name="connsiteX4" fmla="*/ 4346 w 4996"/>
                      <a:gd name="connsiteY4" fmla="*/ 14118 h 19367"/>
                      <a:gd name="connsiteX5" fmla="*/ 3941 w 4996"/>
                      <a:gd name="connsiteY5" fmla="*/ 14659 h 19367"/>
                      <a:gd name="connsiteX6" fmla="*/ 3670 w 4996"/>
                      <a:gd name="connsiteY6" fmla="*/ 15200 h 19367"/>
                      <a:gd name="connsiteX7" fmla="*/ 4076 w 4996"/>
                      <a:gd name="connsiteY7" fmla="*/ 16417 h 19367"/>
                      <a:gd name="connsiteX8" fmla="*/ 2588 w 4996"/>
                      <a:gd name="connsiteY8" fmla="*/ 17499 h 19367"/>
                      <a:gd name="connsiteX9" fmla="*/ 2047 w 4996"/>
                      <a:gd name="connsiteY9" fmla="*/ 19123 h 19367"/>
                      <a:gd name="connsiteX10" fmla="*/ 559 w 4996"/>
                      <a:gd name="connsiteY10" fmla="*/ 18987 h 19367"/>
                      <a:gd name="connsiteX11" fmla="*/ 559 w 4996"/>
                      <a:gd name="connsiteY11" fmla="*/ 16012 h 19367"/>
                      <a:gd name="connsiteX12" fmla="*/ 18 w 4996"/>
                      <a:gd name="connsiteY12" fmla="*/ 14388 h 19367"/>
                      <a:gd name="connsiteX13" fmla="*/ 288 w 4996"/>
                      <a:gd name="connsiteY13" fmla="*/ 13306 h 19367"/>
                      <a:gd name="connsiteX14" fmla="*/ 694 w 4996"/>
                      <a:gd name="connsiteY14" fmla="*/ 12630 h 19367"/>
                      <a:gd name="connsiteX15" fmla="*/ 153 w 4996"/>
                      <a:gd name="connsiteY15" fmla="*/ 11683 h 19367"/>
                      <a:gd name="connsiteX16" fmla="*/ 153 w 4996"/>
                      <a:gd name="connsiteY16" fmla="*/ 10601 h 19367"/>
                      <a:gd name="connsiteX17" fmla="*/ 830 w 4996"/>
                      <a:gd name="connsiteY17" fmla="*/ 9790 h 19367"/>
                      <a:gd name="connsiteX18" fmla="*/ 559 w 4996"/>
                      <a:gd name="connsiteY18" fmla="*/ 8437 h 19367"/>
                      <a:gd name="connsiteX19" fmla="*/ 965 w 4996"/>
                      <a:gd name="connsiteY19" fmla="*/ 7084 h 19367"/>
                      <a:gd name="connsiteX20" fmla="*/ 965 w 4996"/>
                      <a:gd name="connsiteY20" fmla="*/ 6408 h 19367"/>
                      <a:gd name="connsiteX21" fmla="*/ 694 w 4996"/>
                      <a:gd name="connsiteY21" fmla="*/ 6002 h 19367"/>
                      <a:gd name="connsiteX22" fmla="*/ 694 w 4996"/>
                      <a:gd name="connsiteY22" fmla="*/ 5055 h 19367"/>
                      <a:gd name="connsiteX23" fmla="*/ 965 w 4996"/>
                      <a:gd name="connsiteY23" fmla="*/ 4379 h 19367"/>
                      <a:gd name="connsiteX24" fmla="*/ 1506 w 4996"/>
                      <a:gd name="connsiteY24" fmla="*/ 2756 h 19367"/>
                      <a:gd name="connsiteX25" fmla="*/ 1506 w 4996"/>
                      <a:gd name="connsiteY25" fmla="*/ 457 h 19367"/>
                      <a:gd name="connsiteX26" fmla="*/ 2588 w 4996"/>
                      <a:gd name="connsiteY26" fmla="*/ 51 h 19367"/>
                      <a:gd name="connsiteX27" fmla="*/ 3400 w 4996"/>
                      <a:gd name="connsiteY27" fmla="*/ 2080 h 19367"/>
                      <a:gd name="connsiteX28" fmla="*/ 3941 w 4996"/>
                      <a:gd name="connsiteY28" fmla="*/ 5461 h 19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996" h="19367">
                        <a:moveTo>
                          <a:pt x="3941" y="5461"/>
                        </a:moveTo>
                        <a:cubicBezTo>
                          <a:pt x="4211" y="5732"/>
                          <a:pt x="4346" y="6273"/>
                          <a:pt x="4346" y="6678"/>
                        </a:cubicBezTo>
                        <a:cubicBezTo>
                          <a:pt x="4211" y="7355"/>
                          <a:pt x="3805" y="7760"/>
                          <a:pt x="3400" y="8302"/>
                        </a:cubicBezTo>
                        <a:cubicBezTo>
                          <a:pt x="4346" y="9113"/>
                          <a:pt x="4076" y="10195"/>
                          <a:pt x="3400" y="11142"/>
                        </a:cubicBezTo>
                        <a:cubicBezTo>
                          <a:pt x="4211" y="11548"/>
                          <a:pt x="4617" y="13577"/>
                          <a:pt x="4346" y="14118"/>
                        </a:cubicBezTo>
                        <a:cubicBezTo>
                          <a:pt x="4211" y="14388"/>
                          <a:pt x="4076" y="14388"/>
                          <a:pt x="3941" y="14659"/>
                        </a:cubicBezTo>
                        <a:cubicBezTo>
                          <a:pt x="3670" y="14929"/>
                          <a:pt x="3535" y="14794"/>
                          <a:pt x="3670" y="15200"/>
                        </a:cubicBezTo>
                        <a:cubicBezTo>
                          <a:pt x="3805" y="15606"/>
                          <a:pt x="4211" y="15876"/>
                          <a:pt x="4076" y="16417"/>
                        </a:cubicBezTo>
                        <a:cubicBezTo>
                          <a:pt x="3941" y="17229"/>
                          <a:pt x="3264" y="17635"/>
                          <a:pt x="2588" y="17499"/>
                        </a:cubicBezTo>
                        <a:cubicBezTo>
                          <a:pt x="2588" y="18040"/>
                          <a:pt x="2588" y="18717"/>
                          <a:pt x="2047" y="19123"/>
                        </a:cubicBezTo>
                        <a:cubicBezTo>
                          <a:pt x="1506" y="19528"/>
                          <a:pt x="965" y="19393"/>
                          <a:pt x="559" y="18987"/>
                        </a:cubicBezTo>
                        <a:cubicBezTo>
                          <a:pt x="-252" y="18176"/>
                          <a:pt x="-117" y="16823"/>
                          <a:pt x="559" y="16012"/>
                        </a:cubicBezTo>
                        <a:cubicBezTo>
                          <a:pt x="153" y="15606"/>
                          <a:pt x="18" y="15065"/>
                          <a:pt x="18" y="14388"/>
                        </a:cubicBezTo>
                        <a:cubicBezTo>
                          <a:pt x="18" y="13983"/>
                          <a:pt x="153" y="13577"/>
                          <a:pt x="288" y="13306"/>
                        </a:cubicBezTo>
                        <a:cubicBezTo>
                          <a:pt x="424" y="13171"/>
                          <a:pt x="694" y="12765"/>
                          <a:pt x="694" y="12630"/>
                        </a:cubicBezTo>
                        <a:cubicBezTo>
                          <a:pt x="694" y="12360"/>
                          <a:pt x="288" y="11954"/>
                          <a:pt x="153" y="11683"/>
                        </a:cubicBezTo>
                        <a:cubicBezTo>
                          <a:pt x="18" y="11413"/>
                          <a:pt x="18" y="11007"/>
                          <a:pt x="153" y="10601"/>
                        </a:cubicBezTo>
                        <a:cubicBezTo>
                          <a:pt x="288" y="10195"/>
                          <a:pt x="559" y="9925"/>
                          <a:pt x="830" y="9790"/>
                        </a:cubicBezTo>
                        <a:cubicBezTo>
                          <a:pt x="559" y="9384"/>
                          <a:pt x="559" y="8843"/>
                          <a:pt x="559" y="8437"/>
                        </a:cubicBezTo>
                        <a:cubicBezTo>
                          <a:pt x="559" y="7896"/>
                          <a:pt x="830" y="7490"/>
                          <a:pt x="965" y="7084"/>
                        </a:cubicBezTo>
                        <a:cubicBezTo>
                          <a:pt x="1100" y="6678"/>
                          <a:pt x="1100" y="6814"/>
                          <a:pt x="965" y="6408"/>
                        </a:cubicBezTo>
                        <a:cubicBezTo>
                          <a:pt x="965" y="6273"/>
                          <a:pt x="694" y="6137"/>
                          <a:pt x="694" y="6002"/>
                        </a:cubicBezTo>
                        <a:cubicBezTo>
                          <a:pt x="559" y="5732"/>
                          <a:pt x="559" y="5326"/>
                          <a:pt x="694" y="5055"/>
                        </a:cubicBezTo>
                        <a:cubicBezTo>
                          <a:pt x="965" y="4650"/>
                          <a:pt x="1100" y="4920"/>
                          <a:pt x="965" y="4379"/>
                        </a:cubicBezTo>
                        <a:cubicBezTo>
                          <a:pt x="830" y="3567"/>
                          <a:pt x="830" y="3027"/>
                          <a:pt x="1506" y="2756"/>
                        </a:cubicBezTo>
                        <a:cubicBezTo>
                          <a:pt x="1100" y="2080"/>
                          <a:pt x="830" y="1133"/>
                          <a:pt x="1506" y="457"/>
                        </a:cubicBezTo>
                        <a:cubicBezTo>
                          <a:pt x="1776" y="51"/>
                          <a:pt x="2318" y="-85"/>
                          <a:pt x="2588" y="51"/>
                        </a:cubicBezTo>
                        <a:cubicBezTo>
                          <a:pt x="3129" y="186"/>
                          <a:pt x="3400" y="1403"/>
                          <a:pt x="3400" y="2080"/>
                        </a:cubicBezTo>
                        <a:cubicBezTo>
                          <a:pt x="5428" y="1944"/>
                          <a:pt x="5428" y="4920"/>
                          <a:pt x="3941" y="54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4" name="Freeform: Shape 6112">
                    <a:extLst>
                      <a:ext uri="{FF2B5EF4-FFF2-40B4-BE49-F238E27FC236}">
                        <a16:creationId xmlns:a16="http://schemas.microsoft.com/office/drawing/2014/main" id="{1A0065F0-1A7F-BEC0-B44A-97B31FE4851B}"/>
                      </a:ext>
                    </a:extLst>
                  </p:cNvPr>
                  <p:cNvSpPr/>
                  <p:nvPr/>
                </p:nvSpPr>
                <p:spPr>
                  <a:xfrm>
                    <a:off x="7479307" y="5082233"/>
                    <a:ext cx="5050" cy="6190"/>
                  </a:xfrm>
                  <a:custGeom>
                    <a:avLst/>
                    <a:gdLst>
                      <a:gd name="connsiteX0" fmla="*/ 2509 w 5050"/>
                      <a:gd name="connsiteY0" fmla="*/ 4787 h 6190"/>
                      <a:gd name="connsiteX1" fmla="*/ 1832 w 5050"/>
                      <a:gd name="connsiteY1" fmla="*/ 6140 h 6190"/>
                      <a:gd name="connsiteX2" fmla="*/ 344 w 5050"/>
                      <a:gd name="connsiteY2" fmla="*/ 5734 h 6190"/>
                      <a:gd name="connsiteX3" fmla="*/ 480 w 5050"/>
                      <a:gd name="connsiteY3" fmla="*/ 3976 h 6190"/>
                      <a:gd name="connsiteX4" fmla="*/ 1426 w 5050"/>
                      <a:gd name="connsiteY4" fmla="*/ 1541 h 6190"/>
                      <a:gd name="connsiteX5" fmla="*/ 2644 w 5050"/>
                      <a:gd name="connsiteY5" fmla="*/ 53 h 6190"/>
                      <a:gd name="connsiteX6" fmla="*/ 3726 w 5050"/>
                      <a:gd name="connsiteY6" fmla="*/ 323 h 6190"/>
                      <a:gd name="connsiteX7" fmla="*/ 3591 w 5050"/>
                      <a:gd name="connsiteY7" fmla="*/ 1812 h 6190"/>
                      <a:gd name="connsiteX8" fmla="*/ 4943 w 5050"/>
                      <a:gd name="connsiteY8" fmla="*/ 3840 h 6190"/>
                      <a:gd name="connsiteX9" fmla="*/ 2509 w 5050"/>
                      <a:gd name="connsiteY9" fmla="*/ 4787 h 6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5050" h="6190">
                        <a:moveTo>
                          <a:pt x="2509" y="4787"/>
                        </a:moveTo>
                        <a:cubicBezTo>
                          <a:pt x="2509" y="5328"/>
                          <a:pt x="2509" y="5869"/>
                          <a:pt x="1832" y="6140"/>
                        </a:cubicBezTo>
                        <a:cubicBezTo>
                          <a:pt x="1291" y="6275"/>
                          <a:pt x="750" y="6140"/>
                          <a:pt x="344" y="5734"/>
                        </a:cubicBezTo>
                        <a:cubicBezTo>
                          <a:pt x="-197" y="5193"/>
                          <a:pt x="-61" y="4382"/>
                          <a:pt x="480" y="3976"/>
                        </a:cubicBezTo>
                        <a:cubicBezTo>
                          <a:pt x="-197" y="3299"/>
                          <a:pt x="344" y="1541"/>
                          <a:pt x="1426" y="1541"/>
                        </a:cubicBezTo>
                        <a:cubicBezTo>
                          <a:pt x="1291" y="729"/>
                          <a:pt x="1832" y="189"/>
                          <a:pt x="2644" y="53"/>
                        </a:cubicBezTo>
                        <a:cubicBezTo>
                          <a:pt x="3050" y="-82"/>
                          <a:pt x="3456" y="53"/>
                          <a:pt x="3726" y="323"/>
                        </a:cubicBezTo>
                        <a:cubicBezTo>
                          <a:pt x="3996" y="865"/>
                          <a:pt x="3861" y="1406"/>
                          <a:pt x="3591" y="1812"/>
                        </a:cubicBezTo>
                        <a:cubicBezTo>
                          <a:pt x="4538" y="1947"/>
                          <a:pt x="5349" y="2759"/>
                          <a:pt x="4943" y="3840"/>
                        </a:cubicBezTo>
                        <a:cubicBezTo>
                          <a:pt x="4538" y="4922"/>
                          <a:pt x="3320" y="4922"/>
                          <a:pt x="2509" y="4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5" name="Freeform: Shape 6113">
                    <a:extLst>
                      <a:ext uri="{FF2B5EF4-FFF2-40B4-BE49-F238E27FC236}">
                        <a16:creationId xmlns:a16="http://schemas.microsoft.com/office/drawing/2014/main" id="{1C3A98B2-B34B-1B66-C4F5-3A5E4C430AFF}"/>
                      </a:ext>
                    </a:extLst>
                  </p:cNvPr>
                  <p:cNvSpPr/>
                  <p:nvPr/>
                </p:nvSpPr>
                <p:spPr>
                  <a:xfrm>
                    <a:off x="7475371" y="5088456"/>
                    <a:ext cx="6709" cy="16939"/>
                  </a:xfrm>
                  <a:custGeom>
                    <a:avLst/>
                    <a:gdLst>
                      <a:gd name="connsiteX0" fmla="*/ 4957 w 6709"/>
                      <a:gd name="connsiteY0" fmla="*/ 2352 h 16939"/>
                      <a:gd name="connsiteX1" fmla="*/ 6445 w 6709"/>
                      <a:gd name="connsiteY1" fmla="*/ 4922 h 16939"/>
                      <a:gd name="connsiteX2" fmla="*/ 5904 w 6709"/>
                      <a:gd name="connsiteY2" fmla="*/ 5462 h 16939"/>
                      <a:gd name="connsiteX3" fmla="*/ 5768 w 6709"/>
                      <a:gd name="connsiteY3" fmla="*/ 6274 h 16939"/>
                      <a:gd name="connsiteX4" fmla="*/ 5904 w 6709"/>
                      <a:gd name="connsiteY4" fmla="*/ 7221 h 16939"/>
                      <a:gd name="connsiteX5" fmla="*/ 5363 w 6709"/>
                      <a:gd name="connsiteY5" fmla="*/ 8303 h 16939"/>
                      <a:gd name="connsiteX6" fmla="*/ 6310 w 6709"/>
                      <a:gd name="connsiteY6" fmla="*/ 9791 h 16939"/>
                      <a:gd name="connsiteX7" fmla="*/ 6039 w 6709"/>
                      <a:gd name="connsiteY7" fmla="*/ 11008 h 16939"/>
                      <a:gd name="connsiteX8" fmla="*/ 5633 w 6709"/>
                      <a:gd name="connsiteY8" fmla="*/ 11414 h 16939"/>
                      <a:gd name="connsiteX9" fmla="*/ 5363 w 6709"/>
                      <a:gd name="connsiteY9" fmla="*/ 11549 h 16939"/>
                      <a:gd name="connsiteX10" fmla="*/ 5633 w 6709"/>
                      <a:gd name="connsiteY10" fmla="*/ 11955 h 16939"/>
                      <a:gd name="connsiteX11" fmla="*/ 4010 w 6709"/>
                      <a:gd name="connsiteY11" fmla="*/ 14796 h 16939"/>
                      <a:gd name="connsiteX12" fmla="*/ 2116 w 6709"/>
                      <a:gd name="connsiteY12" fmla="*/ 16825 h 16939"/>
                      <a:gd name="connsiteX13" fmla="*/ 1305 w 6709"/>
                      <a:gd name="connsiteY13" fmla="*/ 15607 h 16939"/>
                      <a:gd name="connsiteX14" fmla="*/ 1305 w 6709"/>
                      <a:gd name="connsiteY14" fmla="*/ 14931 h 16939"/>
                      <a:gd name="connsiteX15" fmla="*/ 358 w 6709"/>
                      <a:gd name="connsiteY15" fmla="*/ 11955 h 16939"/>
                      <a:gd name="connsiteX16" fmla="*/ 764 w 6709"/>
                      <a:gd name="connsiteY16" fmla="*/ 11008 h 16939"/>
                      <a:gd name="connsiteX17" fmla="*/ 629 w 6709"/>
                      <a:gd name="connsiteY17" fmla="*/ 9926 h 16939"/>
                      <a:gd name="connsiteX18" fmla="*/ 1575 w 6709"/>
                      <a:gd name="connsiteY18" fmla="*/ 8438 h 16939"/>
                      <a:gd name="connsiteX19" fmla="*/ 899 w 6709"/>
                      <a:gd name="connsiteY19" fmla="*/ 6274 h 16939"/>
                      <a:gd name="connsiteX20" fmla="*/ 1981 w 6709"/>
                      <a:gd name="connsiteY20" fmla="*/ 4516 h 16939"/>
                      <a:gd name="connsiteX21" fmla="*/ 1981 w 6709"/>
                      <a:gd name="connsiteY21" fmla="*/ 3299 h 16939"/>
                      <a:gd name="connsiteX22" fmla="*/ 2387 w 6709"/>
                      <a:gd name="connsiteY22" fmla="*/ 2487 h 16939"/>
                      <a:gd name="connsiteX23" fmla="*/ 1981 w 6709"/>
                      <a:gd name="connsiteY23" fmla="*/ 1675 h 16939"/>
                      <a:gd name="connsiteX24" fmla="*/ 3199 w 6709"/>
                      <a:gd name="connsiteY24" fmla="*/ 187 h 16939"/>
                      <a:gd name="connsiteX25" fmla="*/ 4957 w 6709"/>
                      <a:gd name="connsiteY25" fmla="*/ 2352 h 16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709" h="16939">
                        <a:moveTo>
                          <a:pt x="4957" y="2352"/>
                        </a:moveTo>
                        <a:cubicBezTo>
                          <a:pt x="6039" y="2622"/>
                          <a:pt x="7256" y="3704"/>
                          <a:pt x="6445" y="4922"/>
                        </a:cubicBezTo>
                        <a:cubicBezTo>
                          <a:pt x="6310" y="5192"/>
                          <a:pt x="6039" y="5327"/>
                          <a:pt x="5904" y="5462"/>
                        </a:cubicBezTo>
                        <a:cubicBezTo>
                          <a:pt x="5498" y="5868"/>
                          <a:pt x="5633" y="5733"/>
                          <a:pt x="5768" y="6274"/>
                        </a:cubicBezTo>
                        <a:cubicBezTo>
                          <a:pt x="5904" y="6545"/>
                          <a:pt x="6039" y="6815"/>
                          <a:pt x="5904" y="7221"/>
                        </a:cubicBezTo>
                        <a:cubicBezTo>
                          <a:pt x="5904" y="7627"/>
                          <a:pt x="5498" y="7897"/>
                          <a:pt x="5363" y="8303"/>
                        </a:cubicBezTo>
                        <a:cubicBezTo>
                          <a:pt x="5904" y="8574"/>
                          <a:pt x="6175" y="9115"/>
                          <a:pt x="6310" y="9791"/>
                        </a:cubicBezTo>
                        <a:cubicBezTo>
                          <a:pt x="6310" y="10197"/>
                          <a:pt x="6310" y="10738"/>
                          <a:pt x="6039" y="11008"/>
                        </a:cubicBezTo>
                        <a:cubicBezTo>
                          <a:pt x="5904" y="11144"/>
                          <a:pt x="5768" y="11279"/>
                          <a:pt x="5633" y="11414"/>
                        </a:cubicBezTo>
                        <a:cubicBezTo>
                          <a:pt x="5633" y="11414"/>
                          <a:pt x="5498" y="11549"/>
                          <a:pt x="5363" y="11549"/>
                        </a:cubicBezTo>
                        <a:cubicBezTo>
                          <a:pt x="5363" y="11685"/>
                          <a:pt x="5498" y="11820"/>
                          <a:pt x="5633" y="11955"/>
                        </a:cubicBezTo>
                        <a:cubicBezTo>
                          <a:pt x="6715" y="13172"/>
                          <a:pt x="5633" y="15472"/>
                          <a:pt x="4010" y="14796"/>
                        </a:cubicBezTo>
                        <a:cubicBezTo>
                          <a:pt x="4416" y="15878"/>
                          <a:pt x="3199" y="17366"/>
                          <a:pt x="2116" y="16825"/>
                        </a:cubicBezTo>
                        <a:cubicBezTo>
                          <a:pt x="1575" y="16689"/>
                          <a:pt x="1305" y="16148"/>
                          <a:pt x="1305" y="15607"/>
                        </a:cubicBezTo>
                        <a:cubicBezTo>
                          <a:pt x="1305" y="15472"/>
                          <a:pt x="1305" y="15201"/>
                          <a:pt x="1305" y="14931"/>
                        </a:cubicBezTo>
                        <a:cubicBezTo>
                          <a:pt x="223" y="14525"/>
                          <a:pt x="-454" y="12902"/>
                          <a:pt x="358" y="11955"/>
                        </a:cubicBezTo>
                        <a:cubicBezTo>
                          <a:pt x="629" y="11549"/>
                          <a:pt x="899" y="11549"/>
                          <a:pt x="764" y="11008"/>
                        </a:cubicBezTo>
                        <a:cubicBezTo>
                          <a:pt x="629" y="10602"/>
                          <a:pt x="493" y="10332"/>
                          <a:pt x="629" y="9926"/>
                        </a:cubicBezTo>
                        <a:cubicBezTo>
                          <a:pt x="629" y="9115"/>
                          <a:pt x="1035" y="8844"/>
                          <a:pt x="1575" y="8438"/>
                        </a:cubicBezTo>
                        <a:cubicBezTo>
                          <a:pt x="1035" y="7762"/>
                          <a:pt x="764" y="7221"/>
                          <a:pt x="899" y="6274"/>
                        </a:cubicBezTo>
                        <a:cubicBezTo>
                          <a:pt x="899" y="5462"/>
                          <a:pt x="1305" y="4922"/>
                          <a:pt x="1981" y="4516"/>
                        </a:cubicBezTo>
                        <a:cubicBezTo>
                          <a:pt x="1846" y="4110"/>
                          <a:pt x="1711" y="3704"/>
                          <a:pt x="1981" y="3299"/>
                        </a:cubicBezTo>
                        <a:cubicBezTo>
                          <a:pt x="2116" y="3028"/>
                          <a:pt x="2387" y="2757"/>
                          <a:pt x="2387" y="2487"/>
                        </a:cubicBezTo>
                        <a:cubicBezTo>
                          <a:pt x="2387" y="2352"/>
                          <a:pt x="2116" y="1946"/>
                          <a:pt x="1981" y="1675"/>
                        </a:cubicBezTo>
                        <a:cubicBezTo>
                          <a:pt x="1846" y="864"/>
                          <a:pt x="2252" y="-83"/>
                          <a:pt x="3199" y="187"/>
                        </a:cubicBezTo>
                        <a:cubicBezTo>
                          <a:pt x="4551" y="-624"/>
                          <a:pt x="5228" y="1405"/>
                          <a:pt x="4957" y="235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6" name="Freeform: Shape 6114">
                    <a:extLst>
                      <a:ext uri="{FF2B5EF4-FFF2-40B4-BE49-F238E27FC236}">
                        <a16:creationId xmlns:a16="http://schemas.microsoft.com/office/drawing/2014/main" id="{42B85DE6-5F6C-507C-0243-98D70139C96F}"/>
                      </a:ext>
                    </a:extLst>
                  </p:cNvPr>
                  <p:cNvSpPr/>
                  <p:nvPr/>
                </p:nvSpPr>
                <p:spPr>
                  <a:xfrm>
                    <a:off x="7482086" y="5096348"/>
                    <a:ext cx="4882" cy="7335"/>
                  </a:xfrm>
                  <a:custGeom>
                    <a:avLst/>
                    <a:gdLst>
                      <a:gd name="connsiteX0" fmla="*/ 2705 w 4882"/>
                      <a:gd name="connsiteY0" fmla="*/ 5416 h 7335"/>
                      <a:gd name="connsiteX1" fmla="*/ 1758 w 4882"/>
                      <a:gd name="connsiteY1" fmla="*/ 7309 h 7335"/>
                      <a:gd name="connsiteX2" fmla="*/ 271 w 4882"/>
                      <a:gd name="connsiteY2" fmla="*/ 6498 h 7335"/>
                      <a:gd name="connsiteX3" fmla="*/ 406 w 4882"/>
                      <a:gd name="connsiteY3" fmla="*/ 5551 h 7335"/>
                      <a:gd name="connsiteX4" fmla="*/ 0 w 4882"/>
                      <a:gd name="connsiteY4" fmla="*/ 4063 h 7335"/>
                      <a:gd name="connsiteX5" fmla="*/ 1082 w 4882"/>
                      <a:gd name="connsiteY5" fmla="*/ 2711 h 7335"/>
                      <a:gd name="connsiteX6" fmla="*/ 1082 w 4882"/>
                      <a:gd name="connsiteY6" fmla="*/ 411 h 7335"/>
                      <a:gd name="connsiteX7" fmla="*/ 2435 w 4882"/>
                      <a:gd name="connsiteY7" fmla="*/ 141 h 7335"/>
                      <a:gd name="connsiteX8" fmla="*/ 3382 w 4882"/>
                      <a:gd name="connsiteY8" fmla="*/ 546 h 7335"/>
                      <a:gd name="connsiteX9" fmla="*/ 3247 w 4882"/>
                      <a:gd name="connsiteY9" fmla="*/ 2305 h 7335"/>
                      <a:gd name="connsiteX10" fmla="*/ 4870 w 4882"/>
                      <a:gd name="connsiteY10" fmla="*/ 4334 h 7335"/>
                      <a:gd name="connsiteX11" fmla="*/ 2705 w 4882"/>
                      <a:gd name="connsiteY11" fmla="*/ 5416 h 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82" h="7335">
                        <a:moveTo>
                          <a:pt x="2705" y="5416"/>
                        </a:moveTo>
                        <a:cubicBezTo>
                          <a:pt x="2705" y="6228"/>
                          <a:pt x="2705" y="7039"/>
                          <a:pt x="1758" y="7309"/>
                        </a:cubicBezTo>
                        <a:cubicBezTo>
                          <a:pt x="1082" y="7445"/>
                          <a:pt x="406" y="7039"/>
                          <a:pt x="271" y="6498"/>
                        </a:cubicBezTo>
                        <a:cubicBezTo>
                          <a:pt x="135" y="6092"/>
                          <a:pt x="406" y="5957"/>
                          <a:pt x="406" y="5551"/>
                        </a:cubicBezTo>
                        <a:cubicBezTo>
                          <a:pt x="541" y="4875"/>
                          <a:pt x="0" y="4604"/>
                          <a:pt x="0" y="4063"/>
                        </a:cubicBezTo>
                        <a:cubicBezTo>
                          <a:pt x="0" y="3387"/>
                          <a:pt x="406" y="2846"/>
                          <a:pt x="1082" y="2711"/>
                        </a:cubicBezTo>
                        <a:cubicBezTo>
                          <a:pt x="677" y="1899"/>
                          <a:pt x="406" y="1088"/>
                          <a:pt x="1082" y="411"/>
                        </a:cubicBezTo>
                        <a:cubicBezTo>
                          <a:pt x="1488" y="6"/>
                          <a:pt x="2029" y="-130"/>
                          <a:pt x="2435" y="141"/>
                        </a:cubicBezTo>
                        <a:cubicBezTo>
                          <a:pt x="2841" y="141"/>
                          <a:pt x="3111" y="276"/>
                          <a:pt x="3382" y="546"/>
                        </a:cubicBezTo>
                        <a:cubicBezTo>
                          <a:pt x="3787" y="1088"/>
                          <a:pt x="3517" y="1764"/>
                          <a:pt x="3247" y="2305"/>
                        </a:cubicBezTo>
                        <a:cubicBezTo>
                          <a:pt x="4058" y="2576"/>
                          <a:pt x="5005" y="3252"/>
                          <a:pt x="4870" y="4334"/>
                        </a:cubicBezTo>
                        <a:cubicBezTo>
                          <a:pt x="4734" y="5281"/>
                          <a:pt x="3652" y="5551"/>
                          <a:pt x="2705" y="54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7" name="Freeform: Shape 6115">
                    <a:extLst>
                      <a:ext uri="{FF2B5EF4-FFF2-40B4-BE49-F238E27FC236}">
                        <a16:creationId xmlns:a16="http://schemas.microsoft.com/office/drawing/2014/main" id="{5516C8D1-DE69-3D9C-547E-C135C7C33F07}"/>
                      </a:ext>
                    </a:extLst>
                  </p:cNvPr>
                  <p:cNvSpPr/>
                  <p:nvPr/>
                </p:nvSpPr>
                <p:spPr>
                  <a:xfrm>
                    <a:off x="7477963" y="5105805"/>
                    <a:ext cx="5252" cy="7613"/>
                  </a:xfrm>
                  <a:custGeom>
                    <a:avLst/>
                    <a:gdLst>
                      <a:gd name="connsiteX0" fmla="*/ 5070 w 5252"/>
                      <a:gd name="connsiteY0" fmla="*/ 5157 h 7613"/>
                      <a:gd name="connsiteX1" fmla="*/ 2906 w 5252"/>
                      <a:gd name="connsiteY1" fmla="*/ 5969 h 7613"/>
                      <a:gd name="connsiteX2" fmla="*/ 742 w 5252"/>
                      <a:gd name="connsiteY2" fmla="*/ 7457 h 7613"/>
                      <a:gd name="connsiteX3" fmla="*/ 471 w 5252"/>
                      <a:gd name="connsiteY3" fmla="*/ 5563 h 7613"/>
                      <a:gd name="connsiteX4" fmla="*/ 201 w 5252"/>
                      <a:gd name="connsiteY4" fmla="*/ 3670 h 7613"/>
                      <a:gd name="connsiteX5" fmla="*/ 607 w 5252"/>
                      <a:gd name="connsiteY5" fmla="*/ 3399 h 7613"/>
                      <a:gd name="connsiteX6" fmla="*/ 1012 w 5252"/>
                      <a:gd name="connsiteY6" fmla="*/ 2993 h 7613"/>
                      <a:gd name="connsiteX7" fmla="*/ 1147 w 5252"/>
                      <a:gd name="connsiteY7" fmla="*/ 1370 h 7613"/>
                      <a:gd name="connsiteX8" fmla="*/ 3176 w 5252"/>
                      <a:gd name="connsiteY8" fmla="*/ 17 h 7613"/>
                      <a:gd name="connsiteX9" fmla="*/ 4123 w 5252"/>
                      <a:gd name="connsiteY9" fmla="*/ 964 h 7613"/>
                      <a:gd name="connsiteX10" fmla="*/ 4529 w 5252"/>
                      <a:gd name="connsiteY10" fmla="*/ 1370 h 7613"/>
                      <a:gd name="connsiteX11" fmla="*/ 4259 w 5252"/>
                      <a:gd name="connsiteY11" fmla="*/ 3128 h 7613"/>
                      <a:gd name="connsiteX12" fmla="*/ 5070 w 5252"/>
                      <a:gd name="connsiteY12" fmla="*/ 5157 h 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52" h="7613">
                        <a:moveTo>
                          <a:pt x="5070" y="5157"/>
                        </a:moveTo>
                        <a:cubicBezTo>
                          <a:pt x="4664" y="6240"/>
                          <a:pt x="3853" y="6104"/>
                          <a:pt x="2906" y="5969"/>
                        </a:cubicBezTo>
                        <a:cubicBezTo>
                          <a:pt x="2636" y="7051"/>
                          <a:pt x="1959" y="7998"/>
                          <a:pt x="742" y="7457"/>
                        </a:cubicBezTo>
                        <a:cubicBezTo>
                          <a:pt x="-70" y="7186"/>
                          <a:pt x="-205" y="5969"/>
                          <a:pt x="471" y="5563"/>
                        </a:cubicBezTo>
                        <a:cubicBezTo>
                          <a:pt x="66" y="5022"/>
                          <a:pt x="-205" y="4346"/>
                          <a:pt x="201" y="3670"/>
                        </a:cubicBezTo>
                        <a:cubicBezTo>
                          <a:pt x="336" y="3534"/>
                          <a:pt x="336" y="3534"/>
                          <a:pt x="607" y="3399"/>
                        </a:cubicBezTo>
                        <a:cubicBezTo>
                          <a:pt x="877" y="3128"/>
                          <a:pt x="877" y="3399"/>
                          <a:pt x="1012" y="2993"/>
                        </a:cubicBezTo>
                        <a:cubicBezTo>
                          <a:pt x="1147" y="2452"/>
                          <a:pt x="1012" y="1911"/>
                          <a:pt x="1147" y="1370"/>
                        </a:cubicBezTo>
                        <a:cubicBezTo>
                          <a:pt x="1418" y="558"/>
                          <a:pt x="2230" y="-118"/>
                          <a:pt x="3176" y="17"/>
                        </a:cubicBezTo>
                        <a:cubicBezTo>
                          <a:pt x="3717" y="17"/>
                          <a:pt x="4259" y="423"/>
                          <a:pt x="4123" y="964"/>
                        </a:cubicBezTo>
                        <a:cubicBezTo>
                          <a:pt x="4259" y="964"/>
                          <a:pt x="4394" y="1100"/>
                          <a:pt x="4529" y="1370"/>
                        </a:cubicBezTo>
                        <a:cubicBezTo>
                          <a:pt x="4800" y="1911"/>
                          <a:pt x="4529" y="2587"/>
                          <a:pt x="4259" y="3128"/>
                        </a:cubicBezTo>
                        <a:cubicBezTo>
                          <a:pt x="5206" y="3264"/>
                          <a:pt x="5476" y="4210"/>
                          <a:pt x="5070" y="515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8" name="Freeform: Shape 6116">
                    <a:extLst>
                      <a:ext uri="{FF2B5EF4-FFF2-40B4-BE49-F238E27FC236}">
                        <a16:creationId xmlns:a16="http://schemas.microsoft.com/office/drawing/2014/main" id="{6B4584DC-6ADD-8992-F8B7-2155ADB2361A}"/>
                      </a:ext>
                    </a:extLst>
                  </p:cNvPr>
                  <p:cNvSpPr/>
                  <p:nvPr/>
                </p:nvSpPr>
                <p:spPr>
                  <a:xfrm>
                    <a:off x="7474170" y="5113853"/>
                    <a:ext cx="6157" cy="8571"/>
                  </a:xfrm>
                  <a:custGeom>
                    <a:avLst/>
                    <a:gdLst>
                      <a:gd name="connsiteX0" fmla="*/ 1559 w 6157"/>
                      <a:gd name="connsiteY0" fmla="*/ 1572 h 8571"/>
                      <a:gd name="connsiteX1" fmla="*/ 1965 w 6157"/>
                      <a:gd name="connsiteY1" fmla="*/ 490 h 8571"/>
                      <a:gd name="connsiteX2" fmla="*/ 4129 w 6157"/>
                      <a:gd name="connsiteY2" fmla="*/ 760 h 8571"/>
                      <a:gd name="connsiteX3" fmla="*/ 4535 w 6157"/>
                      <a:gd name="connsiteY3" fmla="*/ 1031 h 8571"/>
                      <a:gd name="connsiteX4" fmla="*/ 4670 w 6157"/>
                      <a:gd name="connsiteY4" fmla="*/ 2384 h 8571"/>
                      <a:gd name="connsiteX5" fmla="*/ 6158 w 6157"/>
                      <a:gd name="connsiteY5" fmla="*/ 3872 h 8571"/>
                      <a:gd name="connsiteX6" fmla="*/ 5076 w 6157"/>
                      <a:gd name="connsiteY6" fmla="*/ 5495 h 8571"/>
                      <a:gd name="connsiteX7" fmla="*/ 4400 w 6157"/>
                      <a:gd name="connsiteY7" fmla="*/ 5630 h 8571"/>
                      <a:gd name="connsiteX8" fmla="*/ 3994 w 6157"/>
                      <a:gd name="connsiteY8" fmla="*/ 5900 h 8571"/>
                      <a:gd name="connsiteX9" fmla="*/ 3859 w 6157"/>
                      <a:gd name="connsiteY9" fmla="*/ 6983 h 8571"/>
                      <a:gd name="connsiteX10" fmla="*/ 2641 w 6157"/>
                      <a:gd name="connsiteY10" fmla="*/ 7659 h 8571"/>
                      <a:gd name="connsiteX11" fmla="*/ 206 w 6157"/>
                      <a:gd name="connsiteY11" fmla="*/ 7659 h 8571"/>
                      <a:gd name="connsiteX12" fmla="*/ 206 w 6157"/>
                      <a:gd name="connsiteY12" fmla="*/ 6712 h 8571"/>
                      <a:gd name="connsiteX13" fmla="*/ 342 w 6157"/>
                      <a:gd name="connsiteY13" fmla="*/ 5900 h 8571"/>
                      <a:gd name="connsiteX14" fmla="*/ 71 w 6157"/>
                      <a:gd name="connsiteY14" fmla="*/ 5360 h 8571"/>
                      <a:gd name="connsiteX15" fmla="*/ 1018 w 6157"/>
                      <a:gd name="connsiteY15" fmla="*/ 3601 h 8571"/>
                      <a:gd name="connsiteX16" fmla="*/ 1289 w 6157"/>
                      <a:gd name="connsiteY16" fmla="*/ 2113 h 8571"/>
                      <a:gd name="connsiteX17" fmla="*/ 1559 w 6157"/>
                      <a:gd name="connsiteY17" fmla="*/ 1572 h 8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157" h="8571">
                        <a:moveTo>
                          <a:pt x="1559" y="1572"/>
                        </a:moveTo>
                        <a:cubicBezTo>
                          <a:pt x="1559" y="1167"/>
                          <a:pt x="1694" y="760"/>
                          <a:pt x="1965" y="490"/>
                        </a:cubicBezTo>
                        <a:cubicBezTo>
                          <a:pt x="2506" y="-321"/>
                          <a:pt x="3859" y="-51"/>
                          <a:pt x="4129" y="760"/>
                        </a:cubicBezTo>
                        <a:cubicBezTo>
                          <a:pt x="4264" y="760"/>
                          <a:pt x="4400" y="760"/>
                          <a:pt x="4535" y="1031"/>
                        </a:cubicBezTo>
                        <a:cubicBezTo>
                          <a:pt x="4940" y="1437"/>
                          <a:pt x="4805" y="1978"/>
                          <a:pt x="4670" y="2384"/>
                        </a:cubicBezTo>
                        <a:cubicBezTo>
                          <a:pt x="5346" y="2654"/>
                          <a:pt x="6158" y="3060"/>
                          <a:pt x="6158" y="3872"/>
                        </a:cubicBezTo>
                        <a:cubicBezTo>
                          <a:pt x="6158" y="4548"/>
                          <a:pt x="5752" y="5224"/>
                          <a:pt x="5076" y="5495"/>
                        </a:cubicBezTo>
                        <a:cubicBezTo>
                          <a:pt x="4805" y="5630"/>
                          <a:pt x="4670" y="5630"/>
                          <a:pt x="4400" y="5630"/>
                        </a:cubicBezTo>
                        <a:cubicBezTo>
                          <a:pt x="3994" y="5630"/>
                          <a:pt x="3994" y="5630"/>
                          <a:pt x="3994" y="5900"/>
                        </a:cubicBezTo>
                        <a:cubicBezTo>
                          <a:pt x="3859" y="6306"/>
                          <a:pt x="3994" y="6577"/>
                          <a:pt x="3859" y="6983"/>
                        </a:cubicBezTo>
                        <a:cubicBezTo>
                          <a:pt x="3588" y="7524"/>
                          <a:pt x="3047" y="7794"/>
                          <a:pt x="2641" y="7659"/>
                        </a:cubicBezTo>
                        <a:cubicBezTo>
                          <a:pt x="2370" y="8876"/>
                          <a:pt x="612" y="8876"/>
                          <a:pt x="206" y="7659"/>
                        </a:cubicBezTo>
                        <a:cubicBezTo>
                          <a:pt x="71" y="7389"/>
                          <a:pt x="71" y="6983"/>
                          <a:pt x="206" y="6712"/>
                        </a:cubicBezTo>
                        <a:cubicBezTo>
                          <a:pt x="342" y="6306"/>
                          <a:pt x="612" y="6442"/>
                          <a:pt x="342" y="5900"/>
                        </a:cubicBezTo>
                        <a:cubicBezTo>
                          <a:pt x="342" y="5765"/>
                          <a:pt x="71" y="5630"/>
                          <a:pt x="71" y="5360"/>
                        </a:cubicBezTo>
                        <a:cubicBezTo>
                          <a:pt x="-200" y="4548"/>
                          <a:pt x="342" y="3872"/>
                          <a:pt x="1018" y="3601"/>
                        </a:cubicBezTo>
                        <a:cubicBezTo>
                          <a:pt x="883" y="3060"/>
                          <a:pt x="747" y="2654"/>
                          <a:pt x="1289" y="2113"/>
                        </a:cubicBezTo>
                        <a:cubicBezTo>
                          <a:pt x="1559" y="1978"/>
                          <a:pt x="1559" y="2113"/>
                          <a:pt x="1559" y="15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9" name="Freeform: Shape 6117">
                    <a:extLst>
                      <a:ext uri="{FF2B5EF4-FFF2-40B4-BE49-F238E27FC236}">
                        <a16:creationId xmlns:a16="http://schemas.microsoft.com/office/drawing/2014/main" id="{2B675A1C-A0AC-3050-DD07-3519DEDFE42A}"/>
                      </a:ext>
                    </a:extLst>
                  </p:cNvPr>
                  <p:cNvSpPr/>
                  <p:nvPr/>
                </p:nvSpPr>
                <p:spPr>
                  <a:xfrm>
                    <a:off x="7472718" y="5124278"/>
                    <a:ext cx="5783" cy="9848"/>
                  </a:xfrm>
                  <a:custGeom>
                    <a:avLst/>
                    <a:gdLst>
                      <a:gd name="connsiteX0" fmla="*/ 35 w 5783"/>
                      <a:gd name="connsiteY0" fmla="*/ 2915 h 9848"/>
                      <a:gd name="connsiteX1" fmla="*/ 576 w 5783"/>
                      <a:gd name="connsiteY1" fmla="*/ 2104 h 9848"/>
                      <a:gd name="connsiteX2" fmla="*/ 1117 w 5783"/>
                      <a:gd name="connsiteY2" fmla="*/ 1698 h 9848"/>
                      <a:gd name="connsiteX3" fmla="*/ 1252 w 5783"/>
                      <a:gd name="connsiteY3" fmla="*/ 887 h 9848"/>
                      <a:gd name="connsiteX4" fmla="*/ 3011 w 5783"/>
                      <a:gd name="connsiteY4" fmla="*/ 480 h 9848"/>
                      <a:gd name="connsiteX5" fmla="*/ 4364 w 5783"/>
                      <a:gd name="connsiteY5" fmla="*/ 1833 h 9848"/>
                      <a:gd name="connsiteX6" fmla="*/ 4499 w 5783"/>
                      <a:gd name="connsiteY6" fmla="*/ 2510 h 9848"/>
                      <a:gd name="connsiteX7" fmla="*/ 5040 w 5783"/>
                      <a:gd name="connsiteY7" fmla="*/ 3186 h 9848"/>
                      <a:gd name="connsiteX8" fmla="*/ 5175 w 5783"/>
                      <a:gd name="connsiteY8" fmla="*/ 3862 h 9848"/>
                      <a:gd name="connsiteX9" fmla="*/ 5581 w 5783"/>
                      <a:gd name="connsiteY9" fmla="*/ 4268 h 9848"/>
                      <a:gd name="connsiteX10" fmla="*/ 5581 w 5783"/>
                      <a:gd name="connsiteY10" fmla="*/ 5620 h 9848"/>
                      <a:gd name="connsiteX11" fmla="*/ 4905 w 5783"/>
                      <a:gd name="connsiteY11" fmla="*/ 6026 h 9848"/>
                      <a:gd name="connsiteX12" fmla="*/ 5175 w 5783"/>
                      <a:gd name="connsiteY12" fmla="*/ 6973 h 9848"/>
                      <a:gd name="connsiteX13" fmla="*/ 3417 w 5783"/>
                      <a:gd name="connsiteY13" fmla="*/ 8596 h 9848"/>
                      <a:gd name="connsiteX14" fmla="*/ 2605 w 5783"/>
                      <a:gd name="connsiteY14" fmla="*/ 9813 h 9848"/>
                      <a:gd name="connsiteX15" fmla="*/ 1252 w 5783"/>
                      <a:gd name="connsiteY15" fmla="*/ 9137 h 9848"/>
                      <a:gd name="connsiteX16" fmla="*/ 1252 w 5783"/>
                      <a:gd name="connsiteY16" fmla="*/ 8190 h 9848"/>
                      <a:gd name="connsiteX17" fmla="*/ 1252 w 5783"/>
                      <a:gd name="connsiteY17" fmla="*/ 7379 h 9848"/>
                      <a:gd name="connsiteX18" fmla="*/ 847 w 5783"/>
                      <a:gd name="connsiteY18" fmla="*/ 6838 h 9848"/>
                      <a:gd name="connsiteX19" fmla="*/ 576 w 5783"/>
                      <a:gd name="connsiteY19" fmla="*/ 5891 h 9848"/>
                      <a:gd name="connsiteX20" fmla="*/ 576 w 5783"/>
                      <a:gd name="connsiteY20" fmla="*/ 5080 h 9848"/>
                      <a:gd name="connsiteX21" fmla="*/ 35 w 5783"/>
                      <a:gd name="connsiteY21" fmla="*/ 2915 h 9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83" h="9848">
                        <a:moveTo>
                          <a:pt x="35" y="2915"/>
                        </a:moveTo>
                        <a:cubicBezTo>
                          <a:pt x="170" y="2645"/>
                          <a:pt x="306" y="2239"/>
                          <a:pt x="576" y="2104"/>
                        </a:cubicBezTo>
                        <a:cubicBezTo>
                          <a:pt x="847" y="1969"/>
                          <a:pt x="982" y="1969"/>
                          <a:pt x="1117" y="1698"/>
                        </a:cubicBezTo>
                        <a:cubicBezTo>
                          <a:pt x="1388" y="1427"/>
                          <a:pt x="1252" y="1157"/>
                          <a:pt x="1252" y="887"/>
                        </a:cubicBezTo>
                        <a:cubicBezTo>
                          <a:pt x="1388" y="-60"/>
                          <a:pt x="2740" y="-331"/>
                          <a:pt x="3011" y="480"/>
                        </a:cubicBezTo>
                        <a:cubicBezTo>
                          <a:pt x="3687" y="345"/>
                          <a:pt x="4364" y="887"/>
                          <a:pt x="4364" y="1833"/>
                        </a:cubicBezTo>
                        <a:cubicBezTo>
                          <a:pt x="4364" y="2239"/>
                          <a:pt x="4228" y="2239"/>
                          <a:pt x="4499" y="2510"/>
                        </a:cubicBezTo>
                        <a:cubicBezTo>
                          <a:pt x="4634" y="2780"/>
                          <a:pt x="4905" y="2780"/>
                          <a:pt x="5040" y="3186"/>
                        </a:cubicBezTo>
                        <a:cubicBezTo>
                          <a:pt x="5175" y="3456"/>
                          <a:pt x="5040" y="3727"/>
                          <a:pt x="5175" y="3862"/>
                        </a:cubicBezTo>
                        <a:cubicBezTo>
                          <a:pt x="5175" y="3997"/>
                          <a:pt x="5446" y="4133"/>
                          <a:pt x="5581" y="4268"/>
                        </a:cubicBezTo>
                        <a:cubicBezTo>
                          <a:pt x="5852" y="4674"/>
                          <a:pt x="5852" y="5215"/>
                          <a:pt x="5581" y="5620"/>
                        </a:cubicBezTo>
                        <a:cubicBezTo>
                          <a:pt x="5446" y="5756"/>
                          <a:pt x="5040" y="5891"/>
                          <a:pt x="4905" y="6026"/>
                        </a:cubicBezTo>
                        <a:cubicBezTo>
                          <a:pt x="4769" y="6432"/>
                          <a:pt x="5040" y="6567"/>
                          <a:pt x="5175" y="6973"/>
                        </a:cubicBezTo>
                        <a:cubicBezTo>
                          <a:pt x="5581" y="8190"/>
                          <a:pt x="4499" y="8867"/>
                          <a:pt x="3417" y="8596"/>
                        </a:cubicBezTo>
                        <a:cubicBezTo>
                          <a:pt x="3417" y="9137"/>
                          <a:pt x="3146" y="9679"/>
                          <a:pt x="2605" y="9813"/>
                        </a:cubicBezTo>
                        <a:cubicBezTo>
                          <a:pt x="2064" y="9949"/>
                          <a:pt x="1388" y="9679"/>
                          <a:pt x="1252" y="9137"/>
                        </a:cubicBezTo>
                        <a:cubicBezTo>
                          <a:pt x="1117" y="8732"/>
                          <a:pt x="1252" y="8461"/>
                          <a:pt x="1252" y="8190"/>
                        </a:cubicBezTo>
                        <a:cubicBezTo>
                          <a:pt x="1252" y="7920"/>
                          <a:pt x="1523" y="7650"/>
                          <a:pt x="1252" y="7379"/>
                        </a:cubicBezTo>
                        <a:cubicBezTo>
                          <a:pt x="1117" y="7243"/>
                          <a:pt x="982" y="7109"/>
                          <a:pt x="847" y="6838"/>
                        </a:cubicBezTo>
                        <a:cubicBezTo>
                          <a:pt x="712" y="6567"/>
                          <a:pt x="576" y="6162"/>
                          <a:pt x="576" y="5891"/>
                        </a:cubicBezTo>
                        <a:cubicBezTo>
                          <a:pt x="712" y="5350"/>
                          <a:pt x="847" y="5485"/>
                          <a:pt x="576" y="5080"/>
                        </a:cubicBezTo>
                        <a:cubicBezTo>
                          <a:pt x="170" y="4268"/>
                          <a:pt x="-100" y="3727"/>
                          <a:pt x="35" y="29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0" name="Freeform: Shape 6118">
                    <a:extLst>
                      <a:ext uri="{FF2B5EF4-FFF2-40B4-BE49-F238E27FC236}">
                        <a16:creationId xmlns:a16="http://schemas.microsoft.com/office/drawing/2014/main" id="{995F5EAE-FE24-7EBD-AF64-9BCE6E48A457}"/>
                      </a:ext>
                    </a:extLst>
                  </p:cNvPr>
                  <p:cNvSpPr/>
                  <p:nvPr/>
                </p:nvSpPr>
                <p:spPr>
                  <a:xfrm>
                    <a:off x="7478121" y="5114303"/>
                    <a:ext cx="9889" cy="13025"/>
                  </a:xfrm>
                  <a:custGeom>
                    <a:avLst/>
                    <a:gdLst>
                      <a:gd name="connsiteX0" fmla="*/ 2071 w 9889"/>
                      <a:gd name="connsiteY0" fmla="*/ 6533 h 13025"/>
                      <a:gd name="connsiteX1" fmla="*/ 3830 w 9889"/>
                      <a:gd name="connsiteY1" fmla="*/ 5450 h 13025"/>
                      <a:gd name="connsiteX2" fmla="*/ 3965 w 9889"/>
                      <a:gd name="connsiteY2" fmla="*/ 3692 h 13025"/>
                      <a:gd name="connsiteX3" fmla="*/ 4506 w 9889"/>
                      <a:gd name="connsiteY3" fmla="*/ 3286 h 13025"/>
                      <a:gd name="connsiteX4" fmla="*/ 4776 w 9889"/>
                      <a:gd name="connsiteY4" fmla="*/ 3151 h 13025"/>
                      <a:gd name="connsiteX5" fmla="*/ 4506 w 9889"/>
                      <a:gd name="connsiteY5" fmla="*/ 2474 h 13025"/>
                      <a:gd name="connsiteX6" fmla="*/ 6265 w 9889"/>
                      <a:gd name="connsiteY6" fmla="*/ 1257 h 13025"/>
                      <a:gd name="connsiteX7" fmla="*/ 8293 w 9889"/>
                      <a:gd name="connsiteY7" fmla="*/ 175 h 13025"/>
                      <a:gd name="connsiteX8" fmla="*/ 8699 w 9889"/>
                      <a:gd name="connsiteY8" fmla="*/ 2745 h 13025"/>
                      <a:gd name="connsiteX9" fmla="*/ 9781 w 9889"/>
                      <a:gd name="connsiteY9" fmla="*/ 4639 h 13025"/>
                      <a:gd name="connsiteX10" fmla="*/ 8969 w 9889"/>
                      <a:gd name="connsiteY10" fmla="*/ 5586 h 13025"/>
                      <a:gd name="connsiteX11" fmla="*/ 9105 w 9889"/>
                      <a:gd name="connsiteY11" fmla="*/ 6533 h 13025"/>
                      <a:gd name="connsiteX12" fmla="*/ 8969 w 9889"/>
                      <a:gd name="connsiteY12" fmla="*/ 7073 h 13025"/>
                      <a:gd name="connsiteX13" fmla="*/ 9105 w 9889"/>
                      <a:gd name="connsiteY13" fmla="*/ 8020 h 13025"/>
                      <a:gd name="connsiteX14" fmla="*/ 9375 w 9889"/>
                      <a:gd name="connsiteY14" fmla="*/ 8561 h 13025"/>
                      <a:gd name="connsiteX15" fmla="*/ 9240 w 9889"/>
                      <a:gd name="connsiteY15" fmla="*/ 9914 h 13025"/>
                      <a:gd name="connsiteX16" fmla="*/ 7211 w 9889"/>
                      <a:gd name="connsiteY16" fmla="*/ 10455 h 13025"/>
                      <a:gd name="connsiteX17" fmla="*/ 6265 w 9889"/>
                      <a:gd name="connsiteY17" fmla="*/ 11537 h 13025"/>
                      <a:gd name="connsiteX18" fmla="*/ 5588 w 9889"/>
                      <a:gd name="connsiteY18" fmla="*/ 11943 h 13025"/>
                      <a:gd name="connsiteX19" fmla="*/ 4641 w 9889"/>
                      <a:gd name="connsiteY19" fmla="*/ 12890 h 13025"/>
                      <a:gd name="connsiteX20" fmla="*/ 2612 w 9889"/>
                      <a:gd name="connsiteY20" fmla="*/ 12484 h 13025"/>
                      <a:gd name="connsiteX21" fmla="*/ 2206 w 9889"/>
                      <a:gd name="connsiteY21" fmla="*/ 11537 h 13025"/>
                      <a:gd name="connsiteX22" fmla="*/ 1395 w 9889"/>
                      <a:gd name="connsiteY22" fmla="*/ 10726 h 13025"/>
                      <a:gd name="connsiteX23" fmla="*/ 1530 w 9889"/>
                      <a:gd name="connsiteY23" fmla="*/ 9914 h 13025"/>
                      <a:gd name="connsiteX24" fmla="*/ 448 w 9889"/>
                      <a:gd name="connsiteY24" fmla="*/ 9373 h 13025"/>
                      <a:gd name="connsiteX25" fmla="*/ 178 w 9889"/>
                      <a:gd name="connsiteY25" fmla="*/ 7614 h 13025"/>
                      <a:gd name="connsiteX26" fmla="*/ 2071 w 9889"/>
                      <a:gd name="connsiteY26" fmla="*/ 6533 h 13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889" h="13025">
                        <a:moveTo>
                          <a:pt x="2071" y="6533"/>
                        </a:moveTo>
                        <a:cubicBezTo>
                          <a:pt x="2071" y="5586"/>
                          <a:pt x="2883" y="5180"/>
                          <a:pt x="3830" y="5450"/>
                        </a:cubicBezTo>
                        <a:cubicBezTo>
                          <a:pt x="3830" y="4774"/>
                          <a:pt x="3694" y="4098"/>
                          <a:pt x="3965" y="3692"/>
                        </a:cubicBezTo>
                        <a:cubicBezTo>
                          <a:pt x="4100" y="3421"/>
                          <a:pt x="4236" y="3421"/>
                          <a:pt x="4506" y="3286"/>
                        </a:cubicBezTo>
                        <a:cubicBezTo>
                          <a:pt x="4641" y="3286"/>
                          <a:pt x="4776" y="3286"/>
                          <a:pt x="4776" y="3151"/>
                        </a:cubicBezTo>
                        <a:cubicBezTo>
                          <a:pt x="4776" y="3016"/>
                          <a:pt x="4641" y="2474"/>
                          <a:pt x="4506" y="2474"/>
                        </a:cubicBezTo>
                        <a:cubicBezTo>
                          <a:pt x="4506" y="1663"/>
                          <a:pt x="5723" y="851"/>
                          <a:pt x="6265" y="1257"/>
                        </a:cubicBezTo>
                        <a:cubicBezTo>
                          <a:pt x="6535" y="446"/>
                          <a:pt x="7482" y="-366"/>
                          <a:pt x="8293" y="175"/>
                        </a:cubicBezTo>
                        <a:cubicBezTo>
                          <a:pt x="9105" y="581"/>
                          <a:pt x="8969" y="1934"/>
                          <a:pt x="8699" y="2745"/>
                        </a:cubicBezTo>
                        <a:cubicBezTo>
                          <a:pt x="9375" y="3016"/>
                          <a:pt x="10187" y="3692"/>
                          <a:pt x="9781" y="4639"/>
                        </a:cubicBezTo>
                        <a:cubicBezTo>
                          <a:pt x="9646" y="5044"/>
                          <a:pt x="9105" y="5180"/>
                          <a:pt x="8969" y="5586"/>
                        </a:cubicBezTo>
                        <a:cubicBezTo>
                          <a:pt x="8699" y="6127"/>
                          <a:pt x="8969" y="6262"/>
                          <a:pt x="9105" y="6533"/>
                        </a:cubicBezTo>
                        <a:cubicBezTo>
                          <a:pt x="9105" y="6803"/>
                          <a:pt x="9105" y="6803"/>
                          <a:pt x="8969" y="7073"/>
                        </a:cubicBezTo>
                        <a:cubicBezTo>
                          <a:pt x="8835" y="7479"/>
                          <a:pt x="8835" y="7614"/>
                          <a:pt x="9105" y="8020"/>
                        </a:cubicBezTo>
                        <a:cubicBezTo>
                          <a:pt x="9240" y="8156"/>
                          <a:pt x="9240" y="8291"/>
                          <a:pt x="9375" y="8561"/>
                        </a:cubicBezTo>
                        <a:cubicBezTo>
                          <a:pt x="9511" y="8967"/>
                          <a:pt x="9375" y="9508"/>
                          <a:pt x="9240" y="9914"/>
                        </a:cubicBezTo>
                        <a:cubicBezTo>
                          <a:pt x="8835" y="10726"/>
                          <a:pt x="8023" y="10861"/>
                          <a:pt x="7211" y="10455"/>
                        </a:cubicBezTo>
                        <a:cubicBezTo>
                          <a:pt x="7211" y="10996"/>
                          <a:pt x="6941" y="11402"/>
                          <a:pt x="6265" y="11537"/>
                        </a:cubicBezTo>
                        <a:cubicBezTo>
                          <a:pt x="5723" y="11673"/>
                          <a:pt x="5723" y="11402"/>
                          <a:pt x="5588" y="11943"/>
                        </a:cubicBezTo>
                        <a:cubicBezTo>
                          <a:pt x="5318" y="12349"/>
                          <a:pt x="5182" y="12619"/>
                          <a:pt x="4641" y="12890"/>
                        </a:cubicBezTo>
                        <a:cubicBezTo>
                          <a:pt x="3965" y="13160"/>
                          <a:pt x="3289" y="13025"/>
                          <a:pt x="2612" y="12484"/>
                        </a:cubicBezTo>
                        <a:cubicBezTo>
                          <a:pt x="2342" y="12213"/>
                          <a:pt x="2071" y="11808"/>
                          <a:pt x="2206" y="11537"/>
                        </a:cubicBezTo>
                        <a:cubicBezTo>
                          <a:pt x="1801" y="11402"/>
                          <a:pt x="1530" y="11131"/>
                          <a:pt x="1395" y="10726"/>
                        </a:cubicBezTo>
                        <a:cubicBezTo>
                          <a:pt x="1395" y="10455"/>
                          <a:pt x="1666" y="10049"/>
                          <a:pt x="1530" y="9914"/>
                        </a:cubicBezTo>
                        <a:cubicBezTo>
                          <a:pt x="1395" y="9643"/>
                          <a:pt x="719" y="9508"/>
                          <a:pt x="448" y="9373"/>
                        </a:cubicBezTo>
                        <a:cubicBezTo>
                          <a:pt x="-93" y="8967"/>
                          <a:pt x="-93" y="8291"/>
                          <a:pt x="178" y="7614"/>
                        </a:cubicBezTo>
                        <a:cubicBezTo>
                          <a:pt x="989" y="6668"/>
                          <a:pt x="1530" y="6397"/>
                          <a:pt x="2071" y="653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81" name="Freeform: Shape 6119">
                    <a:extLst>
                      <a:ext uri="{FF2B5EF4-FFF2-40B4-BE49-F238E27FC236}">
                        <a16:creationId xmlns:a16="http://schemas.microsoft.com/office/drawing/2014/main" id="{868E6FE7-B9DE-A1ED-9B30-6FFA8092CAA2}"/>
                      </a:ext>
                    </a:extLst>
                  </p:cNvPr>
                  <p:cNvSpPr/>
                  <p:nvPr/>
                </p:nvSpPr>
                <p:spPr>
                  <a:xfrm>
                    <a:off x="7479351" y="5132768"/>
                    <a:ext cx="3037" cy="4849"/>
                  </a:xfrm>
                  <a:custGeom>
                    <a:avLst/>
                    <a:gdLst>
                      <a:gd name="connsiteX0" fmla="*/ 1112 w 3037"/>
                      <a:gd name="connsiteY0" fmla="*/ 4840 h 4849"/>
                      <a:gd name="connsiteX1" fmla="*/ 1788 w 3037"/>
                      <a:gd name="connsiteY1" fmla="*/ 4435 h 4849"/>
                      <a:gd name="connsiteX2" fmla="*/ 2059 w 3037"/>
                      <a:gd name="connsiteY2" fmla="*/ 3893 h 4849"/>
                      <a:gd name="connsiteX3" fmla="*/ 2735 w 3037"/>
                      <a:gd name="connsiteY3" fmla="*/ 3353 h 4849"/>
                      <a:gd name="connsiteX4" fmla="*/ 2600 w 3037"/>
                      <a:gd name="connsiteY4" fmla="*/ 2135 h 4849"/>
                      <a:gd name="connsiteX5" fmla="*/ 2464 w 3037"/>
                      <a:gd name="connsiteY5" fmla="*/ 106 h 4849"/>
                      <a:gd name="connsiteX6" fmla="*/ 1112 w 3037"/>
                      <a:gd name="connsiteY6" fmla="*/ 647 h 4849"/>
                      <a:gd name="connsiteX7" fmla="*/ 165 w 3037"/>
                      <a:gd name="connsiteY7" fmla="*/ 1323 h 4849"/>
                      <a:gd name="connsiteX8" fmla="*/ 706 w 3037"/>
                      <a:gd name="connsiteY8" fmla="*/ 3217 h 4849"/>
                      <a:gd name="connsiteX9" fmla="*/ 1112 w 3037"/>
                      <a:gd name="connsiteY9" fmla="*/ 4840 h 48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37" h="4849">
                        <a:moveTo>
                          <a:pt x="1112" y="4840"/>
                        </a:moveTo>
                        <a:cubicBezTo>
                          <a:pt x="1382" y="4840"/>
                          <a:pt x="1653" y="4705"/>
                          <a:pt x="1788" y="4435"/>
                        </a:cubicBezTo>
                        <a:cubicBezTo>
                          <a:pt x="1923" y="4299"/>
                          <a:pt x="1923" y="4029"/>
                          <a:pt x="2059" y="3893"/>
                        </a:cubicBezTo>
                        <a:cubicBezTo>
                          <a:pt x="2194" y="3623"/>
                          <a:pt x="2464" y="3623"/>
                          <a:pt x="2735" y="3353"/>
                        </a:cubicBezTo>
                        <a:cubicBezTo>
                          <a:pt x="3276" y="2947"/>
                          <a:pt x="3006" y="2406"/>
                          <a:pt x="2600" y="2135"/>
                        </a:cubicBezTo>
                        <a:cubicBezTo>
                          <a:pt x="3006" y="1594"/>
                          <a:pt x="3276" y="647"/>
                          <a:pt x="2464" y="106"/>
                        </a:cubicBezTo>
                        <a:cubicBezTo>
                          <a:pt x="1923" y="-164"/>
                          <a:pt x="1247" y="106"/>
                          <a:pt x="1112" y="647"/>
                        </a:cubicBezTo>
                        <a:cubicBezTo>
                          <a:pt x="706" y="647"/>
                          <a:pt x="436" y="1053"/>
                          <a:pt x="165" y="1323"/>
                        </a:cubicBezTo>
                        <a:cubicBezTo>
                          <a:pt x="-241" y="2000"/>
                          <a:pt x="165" y="2676"/>
                          <a:pt x="706" y="3217"/>
                        </a:cubicBezTo>
                        <a:cubicBezTo>
                          <a:pt x="-106" y="3623"/>
                          <a:pt x="300" y="4976"/>
                          <a:pt x="1112" y="484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39" name="Graphic 2">
                  <a:extLst>
                    <a:ext uri="{FF2B5EF4-FFF2-40B4-BE49-F238E27FC236}">
                      <a16:creationId xmlns:a16="http://schemas.microsoft.com/office/drawing/2014/main" id="{92E0814F-06DB-C08B-EC36-2C4F3499377F}"/>
                    </a:ext>
                  </a:extLst>
                </p:cNvPr>
                <p:cNvGrpSpPr/>
                <p:nvPr/>
              </p:nvGrpSpPr>
              <p:grpSpPr>
                <a:xfrm>
                  <a:off x="7473261" y="5056181"/>
                  <a:ext cx="13213" cy="79398"/>
                  <a:chOff x="7473261" y="5056181"/>
                  <a:chExt cx="13213" cy="79398"/>
                </a:xfrm>
                <a:solidFill>
                  <a:srgbClr val="85B126"/>
                </a:solidFill>
              </p:grpSpPr>
              <p:sp>
                <p:nvSpPr>
                  <p:cNvPr id="242" name="Freeform: Shape 6080">
                    <a:extLst>
                      <a:ext uri="{FF2B5EF4-FFF2-40B4-BE49-F238E27FC236}">
                        <a16:creationId xmlns:a16="http://schemas.microsoft.com/office/drawing/2014/main" id="{6348A524-86AD-A940-5167-1E780EBC218D}"/>
                      </a:ext>
                    </a:extLst>
                  </p:cNvPr>
                  <p:cNvSpPr/>
                  <p:nvPr/>
                </p:nvSpPr>
                <p:spPr>
                  <a:xfrm>
                    <a:off x="7481710" y="5056181"/>
                    <a:ext cx="1375" cy="1644"/>
                  </a:xfrm>
                  <a:custGeom>
                    <a:avLst/>
                    <a:gdLst>
                      <a:gd name="connsiteX0" fmla="*/ 376 w 1375"/>
                      <a:gd name="connsiteY0" fmla="*/ 1623 h 1644"/>
                      <a:gd name="connsiteX1" fmla="*/ 781 w 1375"/>
                      <a:gd name="connsiteY1" fmla="*/ 0 h 1644"/>
                      <a:gd name="connsiteX2" fmla="*/ 917 w 1375"/>
                      <a:gd name="connsiteY2" fmla="*/ 0 h 1644"/>
                      <a:gd name="connsiteX3" fmla="*/ 1052 w 1375"/>
                      <a:gd name="connsiteY3" fmla="*/ 0 h 1644"/>
                      <a:gd name="connsiteX4" fmla="*/ 1323 w 1375"/>
                      <a:gd name="connsiteY4" fmla="*/ 676 h 1644"/>
                      <a:gd name="connsiteX5" fmla="*/ 376 w 1375"/>
                      <a:gd name="connsiteY5" fmla="*/ 1623 h 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44">
                        <a:moveTo>
                          <a:pt x="376" y="1623"/>
                        </a:moveTo>
                        <a:cubicBezTo>
                          <a:pt x="-436" y="1488"/>
                          <a:pt x="241" y="0"/>
                          <a:pt x="781" y="0"/>
                        </a:cubicBezTo>
                        <a:cubicBezTo>
                          <a:pt x="781" y="0"/>
                          <a:pt x="917" y="0"/>
                          <a:pt x="917" y="0"/>
                        </a:cubicBezTo>
                        <a:cubicBezTo>
                          <a:pt x="917" y="0"/>
                          <a:pt x="1052" y="0"/>
                          <a:pt x="1052" y="0"/>
                        </a:cubicBezTo>
                        <a:cubicBezTo>
                          <a:pt x="1323" y="135"/>
                          <a:pt x="1458" y="406"/>
                          <a:pt x="1323" y="676"/>
                        </a:cubicBezTo>
                        <a:cubicBezTo>
                          <a:pt x="1458" y="1217"/>
                          <a:pt x="917" y="1758"/>
                          <a:pt x="376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3" name="Freeform: Shape 6081">
                    <a:extLst>
                      <a:ext uri="{FF2B5EF4-FFF2-40B4-BE49-F238E27FC236}">
                        <a16:creationId xmlns:a16="http://schemas.microsoft.com/office/drawing/2014/main" id="{3FE858D6-BCBA-919A-5119-1721EA0384BB}"/>
                      </a:ext>
                    </a:extLst>
                  </p:cNvPr>
                  <p:cNvSpPr/>
                  <p:nvPr/>
                </p:nvSpPr>
                <p:spPr>
                  <a:xfrm>
                    <a:off x="7481139" y="5058210"/>
                    <a:ext cx="982" cy="1103"/>
                  </a:xfrm>
                  <a:custGeom>
                    <a:avLst/>
                    <a:gdLst>
                      <a:gd name="connsiteX0" fmla="*/ 947 w 982"/>
                      <a:gd name="connsiteY0" fmla="*/ 406 h 1103"/>
                      <a:gd name="connsiteX1" fmla="*/ 406 w 982"/>
                      <a:gd name="connsiteY1" fmla="*/ 1082 h 1103"/>
                      <a:gd name="connsiteX2" fmla="*/ 0 w 982"/>
                      <a:gd name="connsiteY2" fmla="*/ 406 h 1103"/>
                      <a:gd name="connsiteX3" fmla="*/ 271 w 982"/>
                      <a:gd name="connsiteY3" fmla="*/ 0 h 1103"/>
                      <a:gd name="connsiteX4" fmla="*/ 541 w 982"/>
                      <a:gd name="connsiteY4" fmla="*/ 0 h 1103"/>
                      <a:gd name="connsiteX5" fmla="*/ 947 w 982"/>
                      <a:gd name="connsiteY5" fmla="*/ 406 h 11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82" h="1103">
                        <a:moveTo>
                          <a:pt x="947" y="406"/>
                        </a:moveTo>
                        <a:cubicBezTo>
                          <a:pt x="1082" y="676"/>
                          <a:pt x="812" y="1217"/>
                          <a:pt x="406" y="1082"/>
                        </a:cubicBezTo>
                        <a:cubicBezTo>
                          <a:pt x="135" y="1082"/>
                          <a:pt x="0" y="676"/>
                          <a:pt x="0" y="406"/>
                        </a:cubicBezTo>
                        <a:cubicBezTo>
                          <a:pt x="0" y="270"/>
                          <a:pt x="135" y="135"/>
                          <a:pt x="271" y="0"/>
                        </a:cubicBezTo>
                        <a:cubicBezTo>
                          <a:pt x="406" y="0"/>
                          <a:pt x="541" y="0"/>
                          <a:pt x="541" y="0"/>
                        </a:cubicBezTo>
                        <a:cubicBezTo>
                          <a:pt x="812" y="0"/>
                          <a:pt x="947" y="270"/>
                          <a:pt x="947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4" name="Freeform: Shape 6082">
                    <a:extLst>
                      <a:ext uri="{FF2B5EF4-FFF2-40B4-BE49-F238E27FC236}">
                        <a16:creationId xmlns:a16="http://schemas.microsoft.com/office/drawing/2014/main" id="{F9C2D9ED-59AC-18CC-3D5B-B59B3D0636ED}"/>
                      </a:ext>
                    </a:extLst>
                  </p:cNvPr>
                  <p:cNvSpPr/>
                  <p:nvPr/>
                </p:nvSpPr>
                <p:spPr>
                  <a:xfrm>
                    <a:off x="7480243" y="5064567"/>
                    <a:ext cx="2985" cy="4388"/>
                  </a:xfrm>
                  <a:custGeom>
                    <a:avLst/>
                    <a:gdLst>
                      <a:gd name="connsiteX0" fmla="*/ 1573 w 2985"/>
                      <a:gd name="connsiteY0" fmla="*/ 0 h 4388"/>
                      <a:gd name="connsiteX1" fmla="*/ 2384 w 2985"/>
                      <a:gd name="connsiteY1" fmla="*/ 1623 h 4388"/>
                      <a:gd name="connsiteX2" fmla="*/ 2790 w 2985"/>
                      <a:gd name="connsiteY2" fmla="*/ 2840 h 4388"/>
                      <a:gd name="connsiteX3" fmla="*/ 1708 w 2985"/>
                      <a:gd name="connsiteY3" fmla="*/ 3382 h 4388"/>
                      <a:gd name="connsiteX4" fmla="*/ 1167 w 2985"/>
                      <a:gd name="connsiteY4" fmla="*/ 4193 h 4388"/>
                      <a:gd name="connsiteX5" fmla="*/ 85 w 2985"/>
                      <a:gd name="connsiteY5" fmla="*/ 3787 h 4388"/>
                      <a:gd name="connsiteX6" fmla="*/ 896 w 2985"/>
                      <a:gd name="connsiteY6" fmla="*/ 1893 h 4388"/>
                      <a:gd name="connsiteX7" fmla="*/ 896 w 2985"/>
                      <a:gd name="connsiteY7" fmla="*/ 947 h 4388"/>
                      <a:gd name="connsiteX8" fmla="*/ 1573 w 2985"/>
                      <a:gd name="connsiteY8" fmla="*/ 0 h 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388">
                        <a:moveTo>
                          <a:pt x="1573" y="0"/>
                        </a:moveTo>
                        <a:cubicBezTo>
                          <a:pt x="2249" y="135"/>
                          <a:pt x="2520" y="1082"/>
                          <a:pt x="2384" y="1623"/>
                        </a:cubicBezTo>
                        <a:cubicBezTo>
                          <a:pt x="2925" y="1758"/>
                          <a:pt x="3196" y="2299"/>
                          <a:pt x="2790" y="2840"/>
                        </a:cubicBezTo>
                        <a:cubicBezTo>
                          <a:pt x="2520" y="3246"/>
                          <a:pt x="2114" y="3111"/>
                          <a:pt x="1708" y="3382"/>
                        </a:cubicBezTo>
                        <a:cubicBezTo>
                          <a:pt x="1302" y="3517"/>
                          <a:pt x="1437" y="3923"/>
                          <a:pt x="1167" y="4193"/>
                        </a:cubicBezTo>
                        <a:cubicBezTo>
                          <a:pt x="761" y="4599"/>
                          <a:pt x="220" y="4328"/>
                          <a:pt x="85" y="3787"/>
                        </a:cubicBezTo>
                        <a:cubicBezTo>
                          <a:pt x="-186" y="2976"/>
                          <a:pt x="220" y="2435"/>
                          <a:pt x="896" y="1893"/>
                        </a:cubicBezTo>
                        <a:cubicBezTo>
                          <a:pt x="626" y="1623"/>
                          <a:pt x="490" y="1217"/>
                          <a:pt x="896" y="947"/>
                        </a:cubicBezTo>
                        <a:cubicBezTo>
                          <a:pt x="761" y="541"/>
                          <a:pt x="1032" y="0"/>
                          <a:pt x="1573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5" name="Freeform: Shape 6083">
                    <a:extLst>
                      <a:ext uri="{FF2B5EF4-FFF2-40B4-BE49-F238E27FC236}">
                        <a16:creationId xmlns:a16="http://schemas.microsoft.com/office/drawing/2014/main" id="{EAEEAC62-AB66-B14E-0803-45FE0F95A448}"/>
                      </a:ext>
                    </a:extLst>
                  </p:cNvPr>
                  <p:cNvSpPr/>
                  <p:nvPr/>
                </p:nvSpPr>
                <p:spPr>
                  <a:xfrm>
                    <a:off x="7480869" y="5069145"/>
                    <a:ext cx="1575" cy="1422"/>
                  </a:xfrm>
                  <a:custGeom>
                    <a:avLst/>
                    <a:gdLst>
                      <a:gd name="connsiteX0" fmla="*/ 947 w 1575"/>
                      <a:gd name="connsiteY0" fmla="*/ 1374 h 1422"/>
                      <a:gd name="connsiteX1" fmla="*/ 0 w 1575"/>
                      <a:gd name="connsiteY1" fmla="*/ 833 h 1422"/>
                      <a:gd name="connsiteX2" fmla="*/ 947 w 1575"/>
                      <a:gd name="connsiteY2" fmla="*/ 21 h 1422"/>
                      <a:gd name="connsiteX3" fmla="*/ 1488 w 1575"/>
                      <a:gd name="connsiteY3" fmla="*/ 292 h 1422"/>
                      <a:gd name="connsiteX4" fmla="*/ 947 w 1575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75" h="1422">
                        <a:moveTo>
                          <a:pt x="947" y="1374"/>
                        </a:moveTo>
                        <a:cubicBezTo>
                          <a:pt x="541" y="1509"/>
                          <a:pt x="0" y="1374"/>
                          <a:pt x="0" y="833"/>
                        </a:cubicBezTo>
                        <a:cubicBezTo>
                          <a:pt x="0" y="427"/>
                          <a:pt x="541" y="-114"/>
                          <a:pt x="947" y="21"/>
                        </a:cubicBezTo>
                        <a:cubicBezTo>
                          <a:pt x="1082" y="21"/>
                          <a:pt x="1353" y="21"/>
                          <a:pt x="1488" y="292"/>
                        </a:cubicBezTo>
                        <a:cubicBezTo>
                          <a:pt x="1758" y="697"/>
                          <a:pt x="1353" y="1103"/>
                          <a:pt x="947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6" name="Freeform: Shape 6084">
                    <a:extLst>
                      <a:ext uri="{FF2B5EF4-FFF2-40B4-BE49-F238E27FC236}">
                        <a16:creationId xmlns:a16="http://schemas.microsoft.com/office/drawing/2014/main" id="{844E9062-55E2-7951-7FC5-70F68CC9AB74}"/>
                      </a:ext>
                    </a:extLst>
                  </p:cNvPr>
                  <p:cNvSpPr/>
                  <p:nvPr/>
                </p:nvSpPr>
                <p:spPr>
                  <a:xfrm>
                    <a:off x="7479969" y="5070544"/>
                    <a:ext cx="1169" cy="1245"/>
                  </a:xfrm>
                  <a:custGeom>
                    <a:avLst/>
                    <a:gdLst>
                      <a:gd name="connsiteX0" fmla="*/ 1034 w 1169"/>
                      <a:gd name="connsiteY0" fmla="*/ 245 h 1245"/>
                      <a:gd name="connsiteX1" fmla="*/ 1034 w 1169"/>
                      <a:gd name="connsiteY1" fmla="*/ 516 h 1245"/>
                      <a:gd name="connsiteX2" fmla="*/ 1169 w 1169"/>
                      <a:gd name="connsiteY2" fmla="*/ 922 h 1245"/>
                      <a:gd name="connsiteX3" fmla="*/ 629 w 1169"/>
                      <a:gd name="connsiteY3" fmla="*/ 1192 h 1245"/>
                      <a:gd name="connsiteX4" fmla="*/ 88 w 1169"/>
                      <a:gd name="connsiteY4" fmla="*/ 380 h 1245"/>
                      <a:gd name="connsiteX5" fmla="*/ 1034 w 1169"/>
                      <a:gd name="connsiteY5" fmla="*/ 245 h 1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69" h="1245">
                        <a:moveTo>
                          <a:pt x="1034" y="245"/>
                        </a:moveTo>
                        <a:cubicBezTo>
                          <a:pt x="1034" y="245"/>
                          <a:pt x="1169" y="380"/>
                          <a:pt x="1034" y="516"/>
                        </a:cubicBezTo>
                        <a:cubicBezTo>
                          <a:pt x="1169" y="651"/>
                          <a:pt x="1169" y="786"/>
                          <a:pt x="1169" y="922"/>
                        </a:cubicBezTo>
                        <a:cubicBezTo>
                          <a:pt x="1169" y="1192"/>
                          <a:pt x="899" y="1327"/>
                          <a:pt x="629" y="1192"/>
                        </a:cubicBezTo>
                        <a:cubicBezTo>
                          <a:pt x="223" y="1192"/>
                          <a:pt x="-183" y="786"/>
                          <a:pt x="88" y="380"/>
                        </a:cubicBezTo>
                        <a:cubicBezTo>
                          <a:pt x="358" y="-25"/>
                          <a:pt x="764" y="-161"/>
                          <a:pt x="1034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7" name="Freeform: Shape 6085">
                    <a:extLst>
                      <a:ext uri="{FF2B5EF4-FFF2-40B4-BE49-F238E27FC236}">
                        <a16:creationId xmlns:a16="http://schemas.microsoft.com/office/drawing/2014/main" id="{260987FB-CD07-F3B4-83A8-B2310857CB45}"/>
                      </a:ext>
                    </a:extLst>
                  </p:cNvPr>
                  <p:cNvSpPr/>
                  <p:nvPr/>
                </p:nvSpPr>
                <p:spPr>
                  <a:xfrm>
                    <a:off x="7479816" y="5072683"/>
                    <a:ext cx="1750" cy="1773"/>
                  </a:xfrm>
                  <a:custGeom>
                    <a:avLst/>
                    <a:gdLst>
                      <a:gd name="connsiteX0" fmla="*/ 783 w 1750"/>
                      <a:gd name="connsiteY0" fmla="*/ 0 h 1773"/>
                      <a:gd name="connsiteX1" fmla="*/ 1053 w 1750"/>
                      <a:gd name="connsiteY1" fmla="*/ 0 h 1773"/>
                      <a:gd name="connsiteX2" fmla="*/ 1323 w 1750"/>
                      <a:gd name="connsiteY2" fmla="*/ 0 h 1773"/>
                      <a:gd name="connsiteX3" fmla="*/ 1730 w 1750"/>
                      <a:gd name="connsiteY3" fmla="*/ 541 h 1773"/>
                      <a:gd name="connsiteX4" fmla="*/ 647 w 1750"/>
                      <a:gd name="connsiteY4" fmla="*/ 1758 h 1773"/>
                      <a:gd name="connsiteX5" fmla="*/ 106 w 1750"/>
                      <a:gd name="connsiteY5" fmla="*/ 541 h 1773"/>
                      <a:gd name="connsiteX6" fmla="*/ 783 w 1750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50" h="1773">
                        <a:moveTo>
                          <a:pt x="783" y="0"/>
                        </a:moveTo>
                        <a:cubicBezTo>
                          <a:pt x="918" y="0"/>
                          <a:pt x="918" y="0"/>
                          <a:pt x="1053" y="0"/>
                        </a:cubicBezTo>
                        <a:cubicBezTo>
                          <a:pt x="1188" y="0"/>
                          <a:pt x="1188" y="0"/>
                          <a:pt x="1323" y="0"/>
                        </a:cubicBezTo>
                        <a:cubicBezTo>
                          <a:pt x="1594" y="0"/>
                          <a:pt x="1730" y="270"/>
                          <a:pt x="1730" y="541"/>
                        </a:cubicBezTo>
                        <a:cubicBezTo>
                          <a:pt x="1865" y="1082"/>
                          <a:pt x="1323" y="1893"/>
                          <a:pt x="647" y="1758"/>
                        </a:cubicBezTo>
                        <a:cubicBezTo>
                          <a:pt x="106" y="1623"/>
                          <a:pt x="-164" y="947"/>
                          <a:pt x="106" y="541"/>
                        </a:cubicBezTo>
                        <a:cubicBezTo>
                          <a:pt x="377" y="270"/>
                          <a:pt x="647" y="135"/>
                          <a:pt x="783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8" name="Freeform: Shape 6086">
                    <a:extLst>
                      <a:ext uri="{FF2B5EF4-FFF2-40B4-BE49-F238E27FC236}">
                        <a16:creationId xmlns:a16="http://schemas.microsoft.com/office/drawing/2014/main" id="{690C5A90-D0F7-D6FA-BBEC-76857939FFFF}"/>
                      </a:ext>
                    </a:extLst>
                  </p:cNvPr>
                  <p:cNvSpPr/>
                  <p:nvPr/>
                </p:nvSpPr>
                <p:spPr>
                  <a:xfrm>
                    <a:off x="7480706" y="5075352"/>
                    <a:ext cx="1121" cy="982"/>
                  </a:xfrm>
                  <a:custGeom>
                    <a:avLst/>
                    <a:gdLst>
                      <a:gd name="connsiteX0" fmla="*/ 568 w 1121"/>
                      <a:gd name="connsiteY0" fmla="*/ 983 h 982"/>
                      <a:gd name="connsiteX1" fmla="*/ 27 w 1121"/>
                      <a:gd name="connsiteY1" fmla="*/ 442 h 982"/>
                      <a:gd name="connsiteX2" fmla="*/ 839 w 1121"/>
                      <a:gd name="connsiteY2" fmla="*/ 36 h 982"/>
                      <a:gd name="connsiteX3" fmla="*/ 974 w 1121"/>
                      <a:gd name="connsiteY3" fmla="*/ 847 h 982"/>
                      <a:gd name="connsiteX4" fmla="*/ 568 w 1121"/>
                      <a:gd name="connsiteY4" fmla="*/ 983 h 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" h="982">
                        <a:moveTo>
                          <a:pt x="568" y="983"/>
                        </a:moveTo>
                        <a:cubicBezTo>
                          <a:pt x="298" y="983"/>
                          <a:pt x="-108" y="712"/>
                          <a:pt x="27" y="442"/>
                        </a:cubicBezTo>
                        <a:cubicBezTo>
                          <a:pt x="162" y="171"/>
                          <a:pt x="568" y="-99"/>
                          <a:pt x="839" y="36"/>
                        </a:cubicBezTo>
                        <a:cubicBezTo>
                          <a:pt x="1109" y="171"/>
                          <a:pt x="1244" y="577"/>
                          <a:pt x="974" y="847"/>
                        </a:cubicBezTo>
                        <a:cubicBezTo>
                          <a:pt x="839" y="983"/>
                          <a:pt x="703" y="983"/>
                          <a:pt x="568" y="9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49" name="Freeform: Shape 6087">
                    <a:extLst>
                      <a:ext uri="{FF2B5EF4-FFF2-40B4-BE49-F238E27FC236}">
                        <a16:creationId xmlns:a16="http://schemas.microsoft.com/office/drawing/2014/main" id="{B124E858-5775-1FCE-EC98-0B5FDE3001EB}"/>
                      </a:ext>
                    </a:extLst>
                  </p:cNvPr>
                  <p:cNvSpPr/>
                  <p:nvPr/>
                </p:nvSpPr>
                <p:spPr>
                  <a:xfrm>
                    <a:off x="7479715" y="5076685"/>
                    <a:ext cx="2559" cy="2111"/>
                  </a:xfrm>
                  <a:custGeom>
                    <a:avLst/>
                    <a:gdLst>
                      <a:gd name="connsiteX0" fmla="*/ 1019 w 2559"/>
                      <a:gd name="connsiteY0" fmla="*/ 191 h 2111"/>
                      <a:gd name="connsiteX1" fmla="*/ 1424 w 2559"/>
                      <a:gd name="connsiteY1" fmla="*/ 462 h 2111"/>
                      <a:gd name="connsiteX2" fmla="*/ 1560 w 2559"/>
                      <a:gd name="connsiteY2" fmla="*/ 191 h 2111"/>
                      <a:gd name="connsiteX3" fmla="*/ 2236 w 2559"/>
                      <a:gd name="connsiteY3" fmla="*/ 56 h 2111"/>
                      <a:gd name="connsiteX4" fmla="*/ 2507 w 2559"/>
                      <a:gd name="connsiteY4" fmla="*/ 868 h 2111"/>
                      <a:gd name="connsiteX5" fmla="*/ 1695 w 2559"/>
                      <a:gd name="connsiteY5" fmla="*/ 1409 h 2111"/>
                      <a:gd name="connsiteX6" fmla="*/ 884 w 2559"/>
                      <a:gd name="connsiteY6" fmla="*/ 2085 h 2111"/>
                      <a:gd name="connsiteX7" fmla="*/ 72 w 2559"/>
                      <a:gd name="connsiteY7" fmla="*/ 597 h 2111"/>
                      <a:gd name="connsiteX8" fmla="*/ 1019 w 2559"/>
                      <a:gd name="connsiteY8" fmla="*/ 191 h 21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9" h="2111">
                        <a:moveTo>
                          <a:pt x="1019" y="191"/>
                        </a:moveTo>
                        <a:cubicBezTo>
                          <a:pt x="1154" y="326"/>
                          <a:pt x="1289" y="326"/>
                          <a:pt x="1424" y="462"/>
                        </a:cubicBezTo>
                        <a:cubicBezTo>
                          <a:pt x="1424" y="326"/>
                          <a:pt x="1560" y="326"/>
                          <a:pt x="1560" y="191"/>
                        </a:cubicBezTo>
                        <a:cubicBezTo>
                          <a:pt x="1695" y="56"/>
                          <a:pt x="2101" y="-79"/>
                          <a:pt x="2236" y="56"/>
                        </a:cubicBezTo>
                        <a:cubicBezTo>
                          <a:pt x="2507" y="191"/>
                          <a:pt x="2642" y="597"/>
                          <a:pt x="2507" y="868"/>
                        </a:cubicBezTo>
                        <a:cubicBezTo>
                          <a:pt x="2371" y="1273"/>
                          <a:pt x="1966" y="1409"/>
                          <a:pt x="1695" y="1409"/>
                        </a:cubicBezTo>
                        <a:cubicBezTo>
                          <a:pt x="1695" y="1815"/>
                          <a:pt x="1289" y="2220"/>
                          <a:pt x="884" y="2085"/>
                        </a:cubicBezTo>
                        <a:cubicBezTo>
                          <a:pt x="342" y="1950"/>
                          <a:pt x="-199" y="1138"/>
                          <a:pt x="72" y="597"/>
                        </a:cubicBezTo>
                        <a:cubicBezTo>
                          <a:pt x="207" y="191"/>
                          <a:pt x="748" y="56"/>
                          <a:pt x="1019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0" name="Freeform: Shape 6088">
                    <a:extLst>
                      <a:ext uri="{FF2B5EF4-FFF2-40B4-BE49-F238E27FC236}">
                        <a16:creationId xmlns:a16="http://schemas.microsoft.com/office/drawing/2014/main" id="{83972098-1653-0B43-2135-75C0816EBFC3}"/>
                      </a:ext>
                    </a:extLst>
                  </p:cNvPr>
                  <p:cNvSpPr/>
                  <p:nvPr/>
                </p:nvSpPr>
                <p:spPr>
                  <a:xfrm>
                    <a:off x="7479516" y="5079393"/>
                    <a:ext cx="1183" cy="1326"/>
                  </a:xfrm>
                  <a:custGeom>
                    <a:avLst/>
                    <a:gdLst>
                      <a:gd name="connsiteX0" fmla="*/ 1082 w 1183"/>
                      <a:gd name="connsiteY0" fmla="*/ 323 h 1326"/>
                      <a:gd name="connsiteX1" fmla="*/ 1082 w 1183"/>
                      <a:gd name="connsiteY1" fmla="*/ 459 h 1326"/>
                      <a:gd name="connsiteX2" fmla="*/ 1082 w 1183"/>
                      <a:gd name="connsiteY2" fmla="*/ 1135 h 1326"/>
                      <a:gd name="connsiteX3" fmla="*/ 406 w 1183"/>
                      <a:gd name="connsiteY3" fmla="*/ 1270 h 1326"/>
                      <a:gd name="connsiteX4" fmla="*/ 0 w 1183"/>
                      <a:gd name="connsiteY4" fmla="*/ 729 h 1326"/>
                      <a:gd name="connsiteX5" fmla="*/ 271 w 1183"/>
                      <a:gd name="connsiteY5" fmla="*/ 53 h 1326"/>
                      <a:gd name="connsiteX6" fmla="*/ 1082 w 1183"/>
                      <a:gd name="connsiteY6" fmla="*/ 323 h 1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26">
                        <a:moveTo>
                          <a:pt x="1082" y="323"/>
                        </a:moveTo>
                        <a:cubicBezTo>
                          <a:pt x="1082" y="323"/>
                          <a:pt x="1082" y="459"/>
                          <a:pt x="1082" y="459"/>
                        </a:cubicBezTo>
                        <a:cubicBezTo>
                          <a:pt x="1217" y="729"/>
                          <a:pt x="1217" y="1000"/>
                          <a:pt x="1082" y="1135"/>
                        </a:cubicBezTo>
                        <a:cubicBezTo>
                          <a:pt x="947" y="1270"/>
                          <a:pt x="541" y="1405"/>
                          <a:pt x="406" y="1270"/>
                        </a:cubicBezTo>
                        <a:cubicBezTo>
                          <a:pt x="135" y="1135"/>
                          <a:pt x="0" y="1000"/>
                          <a:pt x="0" y="729"/>
                        </a:cubicBezTo>
                        <a:cubicBezTo>
                          <a:pt x="0" y="459"/>
                          <a:pt x="0" y="188"/>
                          <a:pt x="271" y="53"/>
                        </a:cubicBezTo>
                        <a:cubicBezTo>
                          <a:pt x="541" y="-82"/>
                          <a:pt x="947" y="53"/>
                          <a:pt x="1082" y="3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1" name="Freeform: Shape 6089">
                    <a:extLst>
                      <a:ext uri="{FF2B5EF4-FFF2-40B4-BE49-F238E27FC236}">
                        <a16:creationId xmlns:a16="http://schemas.microsoft.com/office/drawing/2014/main" id="{6BE742C0-20B0-89C9-B17A-FAA1DE77C44A}"/>
                      </a:ext>
                    </a:extLst>
                  </p:cNvPr>
                  <p:cNvSpPr/>
                  <p:nvPr/>
                </p:nvSpPr>
                <p:spPr>
                  <a:xfrm>
                    <a:off x="7480192" y="5084379"/>
                    <a:ext cx="2570" cy="1965"/>
                  </a:xfrm>
                  <a:custGeom>
                    <a:avLst/>
                    <a:gdLst>
                      <a:gd name="connsiteX0" fmla="*/ 2570 w 2570"/>
                      <a:gd name="connsiteY0" fmla="*/ 1154 h 1965"/>
                      <a:gd name="connsiteX1" fmla="*/ 1082 w 2570"/>
                      <a:gd name="connsiteY1" fmla="*/ 1966 h 1965"/>
                      <a:gd name="connsiteX2" fmla="*/ 0 w 2570"/>
                      <a:gd name="connsiteY2" fmla="*/ 884 h 1965"/>
                      <a:gd name="connsiteX3" fmla="*/ 1353 w 2570"/>
                      <a:gd name="connsiteY3" fmla="*/ 72 h 1965"/>
                      <a:gd name="connsiteX4" fmla="*/ 2029 w 2570"/>
                      <a:gd name="connsiteY4" fmla="*/ 207 h 1965"/>
                      <a:gd name="connsiteX5" fmla="*/ 2570 w 2570"/>
                      <a:gd name="connsiteY5" fmla="*/ 1154 h 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70" h="1965">
                        <a:moveTo>
                          <a:pt x="2570" y="1154"/>
                        </a:moveTo>
                        <a:cubicBezTo>
                          <a:pt x="2570" y="1831"/>
                          <a:pt x="1623" y="1966"/>
                          <a:pt x="1082" y="1966"/>
                        </a:cubicBezTo>
                        <a:cubicBezTo>
                          <a:pt x="541" y="1831"/>
                          <a:pt x="0" y="1560"/>
                          <a:pt x="0" y="884"/>
                        </a:cubicBezTo>
                        <a:cubicBezTo>
                          <a:pt x="135" y="342"/>
                          <a:pt x="812" y="-199"/>
                          <a:pt x="1353" y="72"/>
                        </a:cubicBezTo>
                        <a:cubicBezTo>
                          <a:pt x="1623" y="72"/>
                          <a:pt x="1893" y="72"/>
                          <a:pt x="2029" y="207"/>
                        </a:cubicBezTo>
                        <a:cubicBezTo>
                          <a:pt x="2435" y="478"/>
                          <a:pt x="2570" y="748"/>
                          <a:pt x="2570" y="115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2" name="Freeform: Shape 6090">
                    <a:extLst>
                      <a:ext uri="{FF2B5EF4-FFF2-40B4-BE49-F238E27FC236}">
                        <a16:creationId xmlns:a16="http://schemas.microsoft.com/office/drawing/2014/main" id="{25F052AB-A1D0-98F8-2C8E-0703C36C6461}"/>
                      </a:ext>
                    </a:extLst>
                  </p:cNvPr>
                  <p:cNvSpPr/>
                  <p:nvPr/>
                </p:nvSpPr>
                <p:spPr>
                  <a:xfrm>
                    <a:off x="7480978" y="5082853"/>
                    <a:ext cx="1299" cy="1247"/>
                  </a:xfrm>
                  <a:custGeom>
                    <a:avLst/>
                    <a:gdLst>
                      <a:gd name="connsiteX0" fmla="*/ 838 w 1299"/>
                      <a:gd name="connsiteY0" fmla="*/ 1192 h 1247"/>
                      <a:gd name="connsiteX1" fmla="*/ 161 w 1299"/>
                      <a:gd name="connsiteY1" fmla="*/ 1057 h 1247"/>
                      <a:gd name="connsiteX2" fmla="*/ 1108 w 1299"/>
                      <a:gd name="connsiteY2" fmla="*/ 110 h 1247"/>
                      <a:gd name="connsiteX3" fmla="*/ 1244 w 1299"/>
                      <a:gd name="connsiteY3" fmla="*/ 651 h 1247"/>
                      <a:gd name="connsiteX4" fmla="*/ 1108 w 1299"/>
                      <a:gd name="connsiteY4" fmla="*/ 921 h 1247"/>
                      <a:gd name="connsiteX5" fmla="*/ 838 w 1299"/>
                      <a:gd name="connsiteY5" fmla="*/ 1192 h 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247">
                        <a:moveTo>
                          <a:pt x="838" y="1192"/>
                        </a:moveTo>
                        <a:cubicBezTo>
                          <a:pt x="703" y="1327"/>
                          <a:pt x="297" y="1192"/>
                          <a:pt x="161" y="1057"/>
                        </a:cubicBezTo>
                        <a:cubicBezTo>
                          <a:pt x="-379" y="515"/>
                          <a:pt x="568" y="-296"/>
                          <a:pt x="1108" y="110"/>
                        </a:cubicBezTo>
                        <a:cubicBezTo>
                          <a:pt x="1244" y="245"/>
                          <a:pt x="1379" y="515"/>
                          <a:pt x="1244" y="651"/>
                        </a:cubicBezTo>
                        <a:cubicBezTo>
                          <a:pt x="1244" y="651"/>
                          <a:pt x="1108" y="786"/>
                          <a:pt x="1108" y="921"/>
                        </a:cubicBezTo>
                        <a:cubicBezTo>
                          <a:pt x="973" y="1057"/>
                          <a:pt x="973" y="1192"/>
                          <a:pt x="838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3" name="Freeform: Shape 6091">
                    <a:extLst>
                      <a:ext uri="{FF2B5EF4-FFF2-40B4-BE49-F238E27FC236}">
                        <a16:creationId xmlns:a16="http://schemas.microsoft.com/office/drawing/2014/main" id="{7F0D6118-91FF-9562-38D7-CB40CF345FC2}"/>
                      </a:ext>
                    </a:extLst>
                  </p:cNvPr>
                  <p:cNvSpPr/>
                  <p:nvPr/>
                </p:nvSpPr>
                <p:spPr>
                  <a:xfrm>
                    <a:off x="7479760" y="5086183"/>
                    <a:ext cx="1197" cy="1159"/>
                  </a:xfrm>
                  <a:custGeom>
                    <a:avLst/>
                    <a:gdLst>
                      <a:gd name="connsiteX0" fmla="*/ 1108 w 1197"/>
                      <a:gd name="connsiteY0" fmla="*/ 703 h 1159"/>
                      <a:gd name="connsiteX1" fmla="*/ 838 w 1197"/>
                      <a:gd name="connsiteY1" fmla="*/ 1108 h 1159"/>
                      <a:gd name="connsiteX2" fmla="*/ 27 w 1197"/>
                      <a:gd name="connsiteY2" fmla="*/ 703 h 1159"/>
                      <a:gd name="connsiteX3" fmla="*/ 703 w 1197"/>
                      <a:gd name="connsiteY3" fmla="*/ 27 h 1159"/>
                      <a:gd name="connsiteX4" fmla="*/ 1108 w 1197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97" h="1159">
                        <a:moveTo>
                          <a:pt x="1108" y="703"/>
                        </a:moveTo>
                        <a:cubicBezTo>
                          <a:pt x="1108" y="838"/>
                          <a:pt x="1108" y="973"/>
                          <a:pt x="838" y="1108"/>
                        </a:cubicBezTo>
                        <a:cubicBezTo>
                          <a:pt x="567" y="1244"/>
                          <a:pt x="162" y="1108"/>
                          <a:pt x="27" y="703"/>
                        </a:cubicBezTo>
                        <a:cubicBezTo>
                          <a:pt x="-109" y="297"/>
                          <a:pt x="297" y="-109"/>
                          <a:pt x="703" y="27"/>
                        </a:cubicBezTo>
                        <a:cubicBezTo>
                          <a:pt x="973" y="27"/>
                          <a:pt x="1379" y="432"/>
                          <a:pt x="1108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4" name="Freeform: Shape 6092">
                    <a:extLst>
                      <a:ext uri="{FF2B5EF4-FFF2-40B4-BE49-F238E27FC236}">
                        <a16:creationId xmlns:a16="http://schemas.microsoft.com/office/drawing/2014/main" id="{D4D7337D-F32F-C027-886A-9E9AFB299949}"/>
                      </a:ext>
                    </a:extLst>
                  </p:cNvPr>
                  <p:cNvSpPr/>
                  <p:nvPr/>
                </p:nvSpPr>
                <p:spPr>
                  <a:xfrm>
                    <a:off x="7477631" y="5089384"/>
                    <a:ext cx="3261" cy="5922"/>
                  </a:xfrm>
                  <a:custGeom>
                    <a:avLst/>
                    <a:gdLst>
                      <a:gd name="connsiteX0" fmla="*/ 1885 w 3261"/>
                      <a:gd name="connsiteY0" fmla="*/ 2777 h 5922"/>
                      <a:gd name="connsiteX1" fmla="*/ 3102 w 3261"/>
                      <a:gd name="connsiteY1" fmla="*/ 3994 h 5922"/>
                      <a:gd name="connsiteX2" fmla="*/ 2696 w 3261"/>
                      <a:gd name="connsiteY2" fmla="*/ 4400 h 5922"/>
                      <a:gd name="connsiteX3" fmla="*/ 2156 w 3261"/>
                      <a:gd name="connsiteY3" fmla="*/ 4941 h 5922"/>
                      <a:gd name="connsiteX4" fmla="*/ 2156 w 3261"/>
                      <a:gd name="connsiteY4" fmla="*/ 5212 h 5922"/>
                      <a:gd name="connsiteX5" fmla="*/ 1344 w 3261"/>
                      <a:gd name="connsiteY5" fmla="*/ 5888 h 5922"/>
                      <a:gd name="connsiteX6" fmla="*/ 262 w 3261"/>
                      <a:gd name="connsiteY6" fmla="*/ 5347 h 5922"/>
                      <a:gd name="connsiteX7" fmla="*/ 126 w 3261"/>
                      <a:gd name="connsiteY7" fmla="*/ 3994 h 5922"/>
                      <a:gd name="connsiteX8" fmla="*/ 803 w 3261"/>
                      <a:gd name="connsiteY8" fmla="*/ 1965 h 5922"/>
                      <a:gd name="connsiteX9" fmla="*/ 533 w 3261"/>
                      <a:gd name="connsiteY9" fmla="*/ 748 h 5922"/>
                      <a:gd name="connsiteX10" fmla="*/ 938 w 3261"/>
                      <a:gd name="connsiteY10" fmla="*/ 207 h 5922"/>
                      <a:gd name="connsiteX11" fmla="*/ 1885 w 3261"/>
                      <a:gd name="connsiteY11" fmla="*/ 342 h 5922"/>
                      <a:gd name="connsiteX12" fmla="*/ 1885 w 3261"/>
                      <a:gd name="connsiteY12" fmla="*/ 2777 h 59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61" h="5922">
                        <a:moveTo>
                          <a:pt x="1885" y="2777"/>
                        </a:moveTo>
                        <a:cubicBezTo>
                          <a:pt x="2696" y="2777"/>
                          <a:pt x="3643" y="3183"/>
                          <a:pt x="3102" y="3994"/>
                        </a:cubicBezTo>
                        <a:cubicBezTo>
                          <a:pt x="2967" y="4129"/>
                          <a:pt x="2832" y="4265"/>
                          <a:pt x="2696" y="4400"/>
                        </a:cubicBezTo>
                        <a:cubicBezTo>
                          <a:pt x="2562" y="4535"/>
                          <a:pt x="2291" y="4670"/>
                          <a:pt x="2156" y="4941"/>
                        </a:cubicBezTo>
                        <a:cubicBezTo>
                          <a:pt x="2156" y="4941"/>
                          <a:pt x="2156" y="5076"/>
                          <a:pt x="2156" y="5212"/>
                        </a:cubicBezTo>
                        <a:cubicBezTo>
                          <a:pt x="2020" y="5617"/>
                          <a:pt x="1885" y="5888"/>
                          <a:pt x="1344" y="5888"/>
                        </a:cubicBezTo>
                        <a:cubicBezTo>
                          <a:pt x="938" y="6023"/>
                          <a:pt x="533" y="5753"/>
                          <a:pt x="262" y="5347"/>
                        </a:cubicBezTo>
                        <a:cubicBezTo>
                          <a:pt x="126" y="4941"/>
                          <a:pt x="262" y="4535"/>
                          <a:pt x="126" y="3994"/>
                        </a:cubicBezTo>
                        <a:cubicBezTo>
                          <a:pt x="-144" y="3183"/>
                          <a:pt x="-8" y="2371"/>
                          <a:pt x="803" y="1965"/>
                        </a:cubicBezTo>
                        <a:cubicBezTo>
                          <a:pt x="533" y="1559"/>
                          <a:pt x="397" y="1153"/>
                          <a:pt x="533" y="748"/>
                        </a:cubicBezTo>
                        <a:cubicBezTo>
                          <a:pt x="533" y="477"/>
                          <a:pt x="668" y="342"/>
                          <a:pt x="938" y="207"/>
                        </a:cubicBezTo>
                        <a:cubicBezTo>
                          <a:pt x="1209" y="-199"/>
                          <a:pt x="1615" y="72"/>
                          <a:pt x="1885" y="342"/>
                        </a:cubicBezTo>
                        <a:cubicBezTo>
                          <a:pt x="2426" y="1153"/>
                          <a:pt x="2020" y="1965"/>
                          <a:pt x="1885" y="27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5" name="Freeform: Shape 6093">
                    <a:extLst>
                      <a:ext uri="{FF2B5EF4-FFF2-40B4-BE49-F238E27FC236}">
                        <a16:creationId xmlns:a16="http://schemas.microsoft.com/office/drawing/2014/main" id="{6BB08E0A-1B69-D272-6B2D-4423919707FF}"/>
                      </a:ext>
                    </a:extLst>
                  </p:cNvPr>
                  <p:cNvSpPr/>
                  <p:nvPr/>
                </p:nvSpPr>
                <p:spPr>
                  <a:xfrm>
                    <a:off x="7477744" y="5095973"/>
                    <a:ext cx="2307" cy="2739"/>
                  </a:xfrm>
                  <a:custGeom>
                    <a:avLst/>
                    <a:gdLst>
                      <a:gd name="connsiteX0" fmla="*/ 554 w 2307"/>
                      <a:gd name="connsiteY0" fmla="*/ 110 h 2739"/>
                      <a:gd name="connsiteX1" fmla="*/ 2177 w 2307"/>
                      <a:gd name="connsiteY1" fmla="*/ 1057 h 2739"/>
                      <a:gd name="connsiteX2" fmla="*/ 1636 w 2307"/>
                      <a:gd name="connsiteY2" fmla="*/ 2680 h 2739"/>
                      <a:gd name="connsiteX3" fmla="*/ 13 w 2307"/>
                      <a:gd name="connsiteY3" fmla="*/ 1327 h 2739"/>
                      <a:gd name="connsiteX4" fmla="*/ 13 w 2307"/>
                      <a:gd name="connsiteY4" fmla="*/ 1327 h 2739"/>
                      <a:gd name="connsiteX5" fmla="*/ 554 w 2307"/>
                      <a:gd name="connsiteY5" fmla="*/ 110 h 27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07" h="2739">
                        <a:moveTo>
                          <a:pt x="554" y="110"/>
                        </a:moveTo>
                        <a:cubicBezTo>
                          <a:pt x="1366" y="-296"/>
                          <a:pt x="1907" y="515"/>
                          <a:pt x="2177" y="1057"/>
                        </a:cubicBezTo>
                        <a:cubicBezTo>
                          <a:pt x="2448" y="1598"/>
                          <a:pt x="2313" y="2545"/>
                          <a:pt x="1636" y="2680"/>
                        </a:cubicBezTo>
                        <a:cubicBezTo>
                          <a:pt x="825" y="2950"/>
                          <a:pt x="-122" y="2274"/>
                          <a:pt x="13" y="1327"/>
                        </a:cubicBezTo>
                        <a:cubicBezTo>
                          <a:pt x="13" y="1327"/>
                          <a:pt x="13" y="1327"/>
                          <a:pt x="13" y="1327"/>
                        </a:cubicBezTo>
                        <a:cubicBezTo>
                          <a:pt x="13" y="786"/>
                          <a:pt x="148" y="245"/>
                          <a:pt x="554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6" name="Freeform: Shape 6094">
                    <a:extLst>
                      <a:ext uri="{FF2B5EF4-FFF2-40B4-BE49-F238E27FC236}">
                        <a16:creationId xmlns:a16="http://schemas.microsoft.com/office/drawing/2014/main" id="{2DDB1F48-A0E7-C1C6-6443-ECA4C153B6EB}"/>
                      </a:ext>
                    </a:extLst>
                  </p:cNvPr>
                  <p:cNvSpPr/>
                  <p:nvPr/>
                </p:nvSpPr>
                <p:spPr>
                  <a:xfrm>
                    <a:off x="7476567" y="5097706"/>
                    <a:ext cx="1461" cy="1708"/>
                  </a:xfrm>
                  <a:custGeom>
                    <a:avLst/>
                    <a:gdLst>
                      <a:gd name="connsiteX0" fmla="*/ 515 w 1461"/>
                      <a:gd name="connsiteY0" fmla="*/ 1623 h 1708"/>
                      <a:gd name="connsiteX1" fmla="*/ 109 w 1461"/>
                      <a:gd name="connsiteY1" fmla="*/ 406 h 1708"/>
                      <a:gd name="connsiteX2" fmla="*/ 515 w 1461"/>
                      <a:gd name="connsiteY2" fmla="*/ 0 h 1708"/>
                      <a:gd name="connsiteX3" fmla="*/ 920 w 1461"/>
                      <a:gd name="connsiteY3" fmla="*/ 135 h 1708"/>
                      <a:gd name="connsiteX4" fmla="*/ 1462 w 1461"/>
                      <a:gd name="connsiteY4" fmla="*/ 812 h 1708"/>
                      <a:gd name="connsiteX5" fmla="*/ 515 w 1461"/>
                      <a:gd name="connsiteY5" fmla="*/ 1623 h 17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708">
                        <a:moveTo>
                          <a:pt x="515" y="1623"/>
                        </a:moveTo>
                        <a:cubicBezTo>
                          <a:pt x="109" y="1488"/>
                          <a:pt x="-162" y="812"/>
                          <a:pt x="109" y="406"/>
                        </a:cubicBezTo>
                        <a:cubicBezTo>
                          <a:pt x="109" y="271"/>
                          <a:pt x="379" y="0"/>
                          <a:pt x="515" y="0"/>
                        </a:cubicBezTo>
                        <a:cubicBezTo>
                          <a:pt x="650" y="0"/>
                          <a:pt x="785" y="0"/>
                          <a:pt x="920" y="135"/>
                        </a:cubicBezTo>
                        <a:cubicBezTo>
                          <a:pt x="1191" y="135"/>
                          <a:pt x="1326" y="541"/>
                          <a:pt x="1462" y="812"/>
                        </a:cubicBezTo>
                        <a:cubicBezTo>
                          <a:pt x="1462" y="1488"/>
                          <a:pt x="1056" y="1894"/>
                          <a:pt x="515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7" name="Freeform: Shape 6095">
                    <a:extLst>
                      <a:ext uri="{FF2B5EF4-FFF2-40B4-BE49-F238E27FC236}">
                        <a16:creationId xmlns:a16="http://schemas.microsoft.com/office/drawing/2014/main" id="{5561EE2F-5822-3C9F-DC62-C1479F723D4C}"/>
                      </a:ext>
                    </a:extLst>
                  </p:cNvPr>
                  <p:cNvSpPr/>
                  <p:nvPr/>
                </p:nvSpPr>
                <p:spPr>
                  <a:xfrm>
                    <a:off x="7476231" y="5099117"/>
                    <a:ext cx="3641" cy="3864"/>
                  </a:xfrm>
                  <a:custGeom>
                    <a:avLst/>
                    <a:gdLst>
                      <a:gd name="connsiteX0" fmla="*/ 580 w 3641"/>
                      <a:gd name="connsiteY0" fmla="*/ 1294 h 3864"/>
                      <a:gd name="connsiteX1" fmla="*/ 714 w 3641"/>
                      <a:gd name="connsiteY1" fmla="*/ 1024 h 3864"/>
                      <a:gd name="connsiteX2" fmla="*/ 1526 w 3641"/>
                      <a:gd name="connsiteY2" fmla="*/ 888 h 3864"/>
                      <a:gd name="connsiteX3" fmla="*/ 1797 w 3641"/>
                      <a:gd name="connsiteY3" fmla="*/ 753 h 3864"/>
                      <a:gd name="connsiteX4" fmla="*/ 3555 w 3641"/>
                      <a:gd name="connsiteY4" fmla="*/ 1159 h 3864"/>
                      <a:gd name="connsiteX5" fmla="*/ 3284 w 3641"/>
                      <a:gd name="connsiteY5" fmla="*/ 1430 h 3864"/>
                      <a:gd name="connsiteX6" fmla="*/ 3150 w 3641"/>
                      <a:gd name="connsiteY6" fmla="*/ 1970 h 3864"/>
                      <a:gd name="connsiteX7" fmla="*/ 3014 w 3641"/>
                      <a:gd name="connsiteY7" fmla="*/ 2782 h 3864"/>
                      <a:gd name="connsiteX8" fmla="*/ 1391 w 3641"/>
                      <a:gd name="connsiteY8" fmla="*/ 3864 h 3864"/>
                      <a:gd name="connsiteX9" fmla="*/ 174 w 3641"/>
                      <a:gd name="connsiteY9" fmla="*/ 1700 h 3864"/>
                      <a:gd name="connsiteX10" fmla="*/ 309 w 3641"/>
                      <a:gd name="connsiteY10" fmla="*/ 1430 h 3864"/>
                      <a:gd name="connsiteX11" fmla="*/ 580 w 3641"/>
                      <a:gd name="connsiteY11" fmla="*/ 1294 h 3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1" h="3864">
                        <a:moveTo>
                          <a:pt x="580" y="1294"/>
                        </a:moveTo>
                        <a:cubicBezTo>
                          <a:pt x="580" y="1159"/>
                          <a:pt x="714" y="1159"/>
                          <a:pt x="714" y="1024"/>
                        </a:cubicBezTo>
                        <a:cubicBezTo>
                          <a:pt x="985" y="888"/>
                          <a:pt x="1256" y="888"/>
                          <a:pt x="1526" y="888"/>
                        </a:cubicBezTo>
                        <a:cubicBezTo>
                          <a:pt x="1932" y="888"/>
                          <a:pt x="1797" y="1024"/>
                          <a:pt x="1797" y="753"/>
                        </a:cubicBezTo>
                        <a:cubicBezTo>
                          <a:pt x="1932" y="-599"/>
                          <a:pt x="4096" y="77"/>
                          <a:pt x="3555" y="1159"/>
                        </a:cubicBezTo>
                        <a:cubicBezTo>
                          <a:pt x="3555" y="1294"/>
                          <a:pt x="3284" y="1294"/>
                          <a:pt x="3284" y="1430"/>
                        </a:cubicBezTo>
                        <a:cubicBezTo>
                          <a:pt x="3150" y="1700"/>
                          <a:pt x="3150" y="1700"/>
                          <a:pt x="3150" y="1970"/>
                        </a:cubicBezTo>
                        <a:cubicBezTo>
                          <a:pt x="3150" y="2241"/>
                          <a:pt x="3150" y="2511"/>
                          <a:pt x="3014" y="2782"/>
                        </a:cubicBezTo>
                        <a:cubicBezTo>
                          <a:pt x="2744" y="3323"/>
                          <a:pt x="2067" y="3864"/>
                          <a:pt x="1391" y="3864"/>
                        </a:cubicBezTo>
                        <a:cubicBezTo>
                          <a:pt x="444" y="3864"/>
                          <a:pt x="-367" y="2511"/>
                          <a:pt x="174" y="1700"/>
                        </a:cubicBezTo>
                        <a:cubicBezTo>
                          <a:pt x="174" y="1700"/>
                          <a:pt x="174" y="1565"/>
                          <a:pt x="309" y="1430"/>
                        </a:cubicBezTo>
                        <a:cubicBezTo>
                          <a:pt x="444" y="1430"/>
                          <a:pt x="580" y="1430"/>
                          <a:pt x="580" y="12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8" name="Freeform: Shape 6096">
                    <a:extLst>
                      <a:ext uri="{FF2B5EF4-FFF2-40B4-BE49-F238E27FC236}">
                        <a16:creationId xmlns:a16="http://schemas.microsoft.com/office/drawing/2014/main" id="{97B73B37-BE44-8B51-B9D5-35BDE794A77C}"/>
                      </a:ext>
                    </a:extLst>
                  </p:cNvPr>
                  <p:cNvSpPr/>
                  <p:nvPr/>
                </p:nvSpPr>
                <p:spPr>
                  <a:xfrm>
                    <a:off x="7477181" y="5103163"/>
                    <a:ext cx="1218" cy="1259"/>
                  </a:xfrm>
                  <a:custGeom>
                    <a:avLst/>
                    <a:gdLst>
                      <a:gd name="connsiteX0" fmla="*/ 1117 w 1218"/>
                      <a:gd name="connsiteY0" fmla="*/ 224 h 1259"/>
                      <a:gd name="connsiteX1" fmla="*/ 1117 w 1218"/>
                      <a:gd name="connsiteY1" fmla="*/ 765 h 1259"/>
                      <a:gd name="connsiteX2" fmla="*/ 1117 w 1218"/>
                      <a:gd name="connsiteY2" fmla="*/ 765 h 1259"/>
                      <a:gd name="connsiteX3" fmla="*/ 847 w 1218"/>
                      <a:gd name="connsiteY3" fmla="*/ 1171 h 1259"/>
                      <a:gd name="connsiteX4" fmla="*/ 35 w 1218"/>
                      <a:gd name="connsiteY4" fmla="*/ 1036 h 1259"/>
                      <a:gd name="connsiteX5" fmla="*/ 576 w 1218"/>
                      <a:gd name="connsiteY5" fmla="*/ 89 h 1259"/>
                      <a:gd name="connsiteX6" fmla="*/ 1117 w 1218"/>
                      <a:gd name="connsiteY6" fmla="*/ 224 h 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259">
                        <a:moveTo>
                          <a:pt x="1117" y="224"/>
                        </a:moveTo>
                        <a:cubicBezTo>
                          <a:pt x="1253" y="359"/>
                          <a:pt x="1253" y="494"/>
                          <a:pt x="1117" y="765"/>
                        </a:cubicBezTo>
                        <a:cubicBezTo>
                          <a:pt x="1117" y="765"/>
                          <a:pt x="1117" y="765"/>
                          <a:pt x="1117" y="765"/>
                        </a:cubicBezTo>
                        <a:cubicBezTo>
                          <a:pt x="1117" y="900"/>
                          <a:pt x="982" y="1036"/>
                          <a:pt x="847" y="1171"/>
                        </a:cubicBezTo>
                        <a:cubicBezTo>
                          <a:pt x="576" y="1306"/>
                          <a:pt x="170" y="1306"/>
                          <a:pt x="35" y="1036"/>
                        </a:cubicBezTo>
                        <a:cubicBezTo>
                          <a:pt x="-100" y="630"/>
                          <a:pt x="170" y="89"/>
                          <a:pt x="576" y="89"/>
                        </a:cubicBezTo>
                        <a:cubicBezTo>
                          <a:pt x="847" y="-46"/>
                          <a:pt x="982" y="-46"/>
                          <a:pt x="1117" y="22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59" name="Freeform: Shape 6097">
                    <a:extLst>
                      <a:ext uri="{FF2B5EF4-FFF2-40B4-BE49-F238E27FC236}">
                        <a16:creationId xmlns:a16="http://schemas.microsoft.com/office/drawing/2014/main" id="{28935879-E49E-5A46-BBDA-2AFDEB3AB408}"/>
                      </a:ext>
                    </a:extLst>
                  </p:cNvPr>
                  <p:cNvSpPr/>
                  <p:nvPr/>
                </p:nvSpPr>
                <p:spPr>
                  <a:xfrm>
                    <a:off x="7483574" y="5097227"/>
                    <a:ext cx="1162" cy="1713"/>
                  </a:xfrm>
                  <a:custGeom>
                    <a:avLst/>
                    <a:gdLst>
                      <a:gd name="connsiteX0" fmla="*/ 812 w 1162"/>
                      <a:gd name="connsiteY0" fmla="*/ 1696 h 1713"/>
                      <a:gd name="connsiteX1" fmla="*/ 0 w 1162"/>
                      <a:gd name="connsiteY1" fmla="*/ 749 h 1713"/>
                      <a:gd name="connsiteX2" fmla="*/ 676 w 1162"/>
                      <a:gd name="connsiteY2" fmla="*/ 73 h 1713"/>
                      <a:gd name="connsiteX3" fmla="*/ 1082 w 1162"/>
                      <a:gd name="connsiteY3" fmla="*/ 885 h 1713"/>
                      <a:gd name="connsiteX4" fmla="*/ 812 w 1162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2" h="1713">
                        <a:moveTo>
                          <a:pt x="812" y="1696"/>
                        </a:moveTo>
                        <a:cubicBezTo>
                          <a:pt x="270" y="1831"/>
                          <a:pt x="135" y="1155"/>
                          <a:pt x="0" y="749"/>
                        </a:cubicBezTo>
                        <a:cubicBezTo>
                          <a:pt x="0" y="344"/>
                          <a:pt x="135" y="-198"/>
                          <a:pt x="676" y="73"/>
                        </a:cubicBezTo>
                        <a:cubicBezTo>
                          <a:pt x="947" y="208"/>
                          <a:pt x="1082" y="614"/>
                          <a:pt x="1082" y="885"/>
                        </a:cubicBezTo>
                        <a:cubicBezTo>
                          <a:pt x="1217" y="1155"/>
                          <a:pt x="1217" y="1561"/>
                          <a:pt x="812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0" name="Freeform: Shape 6098">
                    <a:extLst>
                      <a:ext uri="{FF2B5EF4-FFF2-40B4-BE49-F238E27FC236}">
                        <a16:creationId xmlns:a16="http://schemas.microsoft.com/office/drawing/2014/main" id="{FCCFCC0F-2C39-23CD-F11B-8B030A294FD0}"/>
                      </a:ext>
                    </a:extLst>
                  </p:cNvPr>
                  <p:cNvSpPr/>
                  <p:nvPr/>
                </p:nvSpPr>
                <p:spPr>
                  <a:xfrm>
                    <a:off x="7482891" y="5099194"/>
                    <a:ext cx="2223" cy="2112"/>
                  </a:xfrm>
                  <a:custGeom>
                    <a:avLst/>
                    <a:gdLst>
                      <a:gd name="connsiteX0" fmla="*/ 547 w 2223"/>
                      <a:gd name="connsiteY0" fmla="*/ 2029 h 2112"/>
                      <a:gd name="connsiteX1" fmla="*/ 277 w 2223"/>
                      <a:gd name="connsiteY1" fmla="*/ 406 h 2112"/>
                      <a:gd name="connsiteX2" fmla="*/ 1088 w 2223"/>
                      <a:gd name="connsiteY2" fmla="*/ 0 h 2112"/>
                      <a:gd name="connsiteX3" fmla="*/ 1629 w 2223"/>
                      <a:gd name="connsiteY3" fmla="*/ 135 h 2112"/>
                      <a:gd name="connsiteX4" fmla="*/ 1900 w 2223"/>
                      <a:gd name="connsiteY4" fmla="*/ 270 h 2112"/>
                      <a:gd name="connsiteX5" fmla="*/ 2170 w 2223"/>
                      <a:gd name="connsiteY5" fmla="*/ 1082 h 2112"/>
                      <a:gd name="connsiteX6" fmla="*/ 547 w 2223"/>
                      <a:gd name="connsiteY6" fmla="*/ 2029 h 2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3" h="2112">
                        <a:moveTo>
                          <a:pt x="547" y="2029"/>
                        </a:moveTo>
                        <a:cubicBezTo>
                          <a:pt x="-129" y="1758"/>
                          <a:pt x="-129" y="947"/>
                          <a:pt x="277" y="406"/>
                        </a:cubicBezTo>
                        <a:cubicBezTo>
                          <a:pt x="412" y="135"/>
                          <a:pt x="683" y="135"/>
                          <a:pt x="1088" y="0"/>
                        </a:cubicBezTo>
                        <a:cubicBezTo>
                          <a:pt x="1223" y="0"/>
                          <a:pt x="1494" y="0"/>
                          <a:pt x="1629" y="135"/>
                        </a:cubicBezTo>
                        <a:cubicBezTo>
                          <a:pt x="1765" y="135"/>
                          <a:pt x="1900" y="135"/>
                          <a:pt x="1900" y="270"/>
                        </a:cubicBezTo>
                        <a:cubicBezTo>
                          <a:pt x="2170" y="406"/>
                          <a:pt x="2306" y="812"/>
                          <a:pt x="2170" y="1082"/>
                        </a:cubicBezTo>
                        <a:cubicBezTo>
                          <a:pt x="1900" y="1893"/>
                          <a:pt x="1088" y="2300"/>
                          <a:pt x="547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1" name="Freeform: Shape 6099">
                    <a:extLst>
                      <a:ext uri="{FF2B5EF4-FFF2-40B4-BE49-F238E27FC236}">
                        <a16:creationId xmlns:a16="http://schemas.microsoft.com/office/drawing/2014/main" id="{0358912B-F53B-D5E4-E326-ABA0BD4A01C9}"/>
                      </a:ext>
                    </a:extLst>
                  </p:cNvPr>
                  <p:cNvSpPr/>
                  <p:nvPr/>
                </p:nvSpPr>
                <p:spPr>
                  <a:xfrm>
                    <a:off x="7479328" y="5107039"/>
                    <a:ext cx="2572" cy="2637"/>
                  </a:xfrm>
                  <a:custGeom>
                    <a:avLst/>
                    <a:gdLst>
                      <a:gd name="connsiteX0" fmla="*/ 1676 w 2572"/>
                      <a:gd name="connsiteY0" fmla="*/ 2435 h 2637"/>
                      <a:gd name="connsiteX1" fmla="*/ 323 w 2572"/>
                      <a:gd name="connsiteY1" fmla="*/ 2435 h 2637"/>
                      <a:gd name="connsiteX2" fmla="*/ 53 w 2572"/>
                      <a:gd name="connsiteY2" fmla="*/ 1353 h 2637"/>
                      <a:gd name="connsiteX3" fmla="*/ 1000 w 2572"/>
                      <a:gd name="connsiteY3" fmla="*/ 271 h 2637"/>
                      <a:gd name="connsiteX4" fmla="*/ 1541 w 2572"/>
                      <a:gd name="connsiteY4" fmla="*/ 0 h 2637"/>
                      <a:gd name="connsiteX5" fmla="*/ 2488 w 2572"/>
                      <a:gd name="connsiteY5" fmla="*/ 541 h 2637"/>
                      <a:gd name="connsiteX6" fmla="*/ 1676 w 2572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72" h="2637">
                        <a:moveTo>
                          <a:pt x="1676" y="2435"/>
                        </a:moveTo>
                        <a:cubicBezTo>
                          <a:pt x="1270" y="2705"/>
                          <a:pt x="729" y="2705"/>
                          <a:pt x="323" y="2435"/>
                        </a:cubicBezTo>
                        <a:cubicBezTo>
                          <a:pt x="53" y="2164"/>
                          <a:pt x="-82" y="1758"/>
                          <a:pt x="53" y="1353"/>
                        </a:cubicBezTo>
                        <a:cubicBezTo>
                          <a:pt x="53" y="1082"/>
                          <a:pt x="594" y="406"/>
                          <a:pt x="1000" y="271"/>
                        </a:cubicBezTo>
                        <a:cubicBezTo>
                          <a:pt x="1135" y="135"/>
                          <a:pt x="1270" y="0"/>
                          <a:pt x="1541" y="0"/>
                        </a:cubicBezTo>
                        <a:cubicBezTo>
                          <a:pt x="1947" y="0"/>
                          <a:pt x="2217" y="135"/>
                          <a:pt x="2488" y="541"/>
                        </a:cubicBezTo>
                        <a:cubicBezTo>
                          <a:pt x="2758" y="1218"/>
                          <a:pt x="2352" y="2029"/>
                          <a:pt x="1676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2" name="Freeform: Shape 6100">
                    <a:extLst>
                      <a:ext uri="{FF2B5EF4-FFF2-40B4-BE49-F238E27FC236}">
                        <a16:creationId xmlns:a16="http://schemas.microsoft.com/office/drawing/2014/main" id="{F2DEE011-A9B6-170B-9D11-990421AD09B8}"/>
                      </a:ext>
                    </a:extLst>
                  </p:cNvPr>
                  <p:cNvSpPr/>
                  <p:nvPr/>
                </p:nvSpPr>
                <p:spPr>
                  <a:xfrm>
                    <a:off x="7478543" y="5109826"/>
                    <a:ext cx="1514" cy="1319"/>
                  </a:xfrm>
                  <a:custGeom>
                    <a:avLst/>
                    <a:gdLst>
                      <a:gd name="connsiteX0" fmla="*/ 1108 w 1514"/>
                      <a:gd name="connsiteY0" fmla="*/ 188 h 1319"/>
                      <a:gd name="connsiteX1" fmla="*/ 1514 w 1514"/>
                      <a:gd name="connsiteY1" fmla="*/ 730 h 1319"/>
                      <a:gd name="connsiteX2" fmla="*/ 703 w 1514"/>
                      <a:gd name="connsiteY2" fmla="*/ 1271 h 1319"/>
                      <a:gd name="connsiteX3" fmla="*/ 27 w 1514"/>
                      <a:gd name="connsiteY3" fmla="*/ 324 h 1319"/>
                      <a:gd name="connsiteX4" fmla="*/ 1108 w 1514"/>
                      <a:gd name="connsiteY4" fmla="*/ 188 h 13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4" h="1319">
                        <a:moveTo>
                          <a:pt x="1108" y="188"/>
                        </a:moveTo>
                        <a:cubicBezTo>
                          <a:pt x="1379" y="188"/>
                          <a:pt x="1514" y="459"/>
                          <a:pt x="1514" y="730"/>
                        </a:cubicBezTo>
                        <a:cubicBezTo>
                          <a:pt x="1514" y="1271"/>
                          <a:pt x="1108" y="1406"/>
                          <a:pt x="703" y="1271"/>
                        </a:cubicBezTo>
                        <a:cubicBezTo>
                          <a:pt x="297" y="1135"/>
                          <a:pt x="-109" y="730"/>
                          <a:pt x="27" y="324"/>
                        </a:cubicBezTo>
                        <a:cubicBezTo>
                          <a:pt x="297" y="-82"/>
                          <a:pt x="838" y="-82"/>
                          <a:pt x="1108" y="1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3" name="Freeform: Shape 6101">
                    <a:extLst>
                      <a:ext uri="{FF2B5EF4-FFF2-40B4-BE49-F238E27FC236}">
                        <a16:creationId xmlns:a16="http://schemas.microsoft.com/office/drawing/2014/main" id="{F2222900-EF30-4CF4-7BC1-35612A9C3A7C}"/>
                      </a:ext>
                    </a:extLst>
                  </p:cNvPr>
                  <p:cNvSpPr/>
                  <p:nvPr/>
                </p:nvSpPr>
                <p:spPr>
                  <a:xfrm>
                    <a:off x="7475676" y="5115155"/>
                    <a:ext cx="2811" cy="3874"/>
                  </a:xfrm>
                  <a:custGeom>
                    <a:avLst/>
                    <a:gdLst>
                      <a:gd name="connsiteX0" fmla="*/ 53 w 2811"/>
                      <a:gd name="connsiteY0" fmla="*/ 2705 h 3874"/>
                      <a:gd name="connsiteX1" fmla="*/ 324 w 2811"/>
                      <a:gd name="connsiteY1" fmla="*/ 1082 h 3874"/>
                      <a:gd name="connsiteX2" fmla="*/ 1135 w 2811"/>
                      <a:gd name="connsiteY2" fmla="*/ 271 h 3874"/>
                      <a:gd name="connsiteX3" fmla="*/ 1811 w 2811"/>
                      <a:gd name="connsiteY3" fmla="*/ 0 h 3874"/>
                      <a:gd name="connsiteX4" fmla="*/ 2488 w 2811"/>
                      <a:gd name="connsiteY4" fmla="*/ 812 h 3874"/>
                      <a:gd name="connsiteX5" fmla="*/ 2353 w 2811"/>
                      <a:gd name="connsiteY5" fmla="*/ 1623 h 3874"/>
                      <a:gd name="connsiteX6" fmla="*/ 2488 w 2811"/>
                      <a:gd name="connsiteY6" fmla="*/ 2164 h 3874"/>
                      <a:gd name="connsiteX7" fmla="*/ 2623 w 2811"/>
                      <a:gd name="connsiteY7" fmla="*/ 3247 h 3874"/>
                      <a:gd name="connsiteX8" fmla="*/ 53 w 2811"/>
                      <a:gd name="connsiteY8" fmla="*/ 2705 h 3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74">
                        <a:moveTo>
                          <a:pt x="53" y="2705"/>
                        </a:moveTo>
                        <a:cubicBezTo>
                          <a:pt x="-82" y="2029"/>
                          <a:pt x="53" y="1488"/>
                          <a:pt x="324" y="1082"/>
                        </a:cubicBezTo>
                        <a:cubicBezTo>
                          <a:pt x="459" y="812"/>
                          <a:pt x="729" y="271"/>
                          <a:pt x="1135" y="271"/>
                        </a:cubicBezTo>
                        <a:cubicBezTo>
                          <a:pt x="1270" y="135"/>
                          <a:pt x="1541" y="0"/>
                          <a:pt x="1811" y="0"/>
                        </a:cubicBezTo>
                        <a:cubicBezTo>
                          <a:pt x="2217" y="135"/>
                          <a:pt x="2488" y="406"/>
                          <a:pt x="2488" y="812"/>
                        </a:cubicBezTo>
                        <a:cubicBezTo>
                          <a:pt x="2488" y="1082"/>
                          <a:pt x="2488" y="1488"/>
                          <a:pt x="2353" y="1623"/>
                        </a:cubicBezTo>
                        <a:cubicBezTo>
                          <a:pt x="2217" y="2029"/>
                          <a:pt x="2217" y="1894"/>
                          <a:pt x="2488" y="2164"/>
                        </a:cubicBezTo>
                        <a:cubicBezTo>
                          <a:pt x="2894" y="2435"/>
                          <a:pt x="2894" y="2840"/>
                          <a:pt x="2623" y="3247"/>
                        </a:cubicBezTo>
                        <a:cubicBezTo>
                          <a:pt x="1676" y="4328"/>
                          <a:pt x="324" y="3923"/>
                          <a:pt x="53" y="270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4" name="Freeform: Shape 6102">
                    <a:extLst>
                      <a:ext uri="{FF2B5EF4-FFF2-40B4-BE49-F238E27FC236}">
                        <a16:creationId xmlns:a16="http://schemas.microsoft.com/office/drawing/2014/main" id="{0EDEBD78-1DB9-B06E-8F79-16DCBEDF59FC}"/>
                      </a:ext>
                    </a:extLst>
                  </p:cNvPr>
                  <p:cNvSpPr/>
                  <p:nvPr/>
                </p:nvSpPr>
                <p:spPr>
                  <a:xfrm>
                    <a:off x="7474749" y="5118695"/>
                    <a:ext cx="1756" cy="1641"/>
                  </a:xfrm>
                  <a:custGeom>
                    <a:avLst/>
                    <a:gdLst>
                      <a:gd name="connsiteX0" fmla="*/ 438 w 1756"/>
                      <a:gd name="connsiteY0" fmla="*/ 1329 h 1641"/>
                      <a:gd name="connsiteX1" fmla="*/ 303 w 1756"/>
                      <a:gd name="connsiteY1" fmla="*/ 112 h 1641"/>
                      <a:gd name="connsiteX2" fmla="*/ 1385 w 1756"/>
                      <a:gd name="connsiteY2" fmla="*/ 383 h 1641"/>
                      <a:gd name="connsiteX3" fmla="*/ 1656 w 1756"/>
                      <a:gd name="connsiteY3" fmla="*/ 653 h 1641"/>
                      <a:gd name="connsiteX4" fmla="*/ 1656 w 1756"/>
                      <a:gd name="connsiteY4" fmla="*/ 1329 h 1641"/>
                      <a:gd name="connsiteX5" fmla="*/ 438 w 1756"/>
                      <a:gd name="connsiteY5" fmla="*/ 1329 h 1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41">
                        <a:moveTo>
                          <a:pt x="438" y="1329"/>
                        </a:moveTo>
                        <a:cubicBezTo>
                          <a:pt x="33" y="1059"/>
                          <a:pt x="-238" y="518"/>
                          <a:pt x="303" y="112"/>
                        </a:cubicBezTo>
                        <a:cubicBezTo>
                          <a:pt x="709" y="-159"/>
                          <a:pt x="1250" y="112"/>
                          <a:pt x="1385" y="383"/>
                        </a:cubicBezTo>
                        <a:cubicBezTo>
                          <a:pt x="1520" y="518"/>
                          <a:pt x="1520" y="518"/>
                          <a:pt x="1656" y="653"/>
                        </a:cubicBezTo>
                        <a:cubicBezTo>
                          <a:pt x="1791" y="788"/>
                          <a:pt x="1791" y="1059"/>
                          <a:pt x="1656" y="1329"/>
                        </a:cubicBezTo>
                        <a:cubicBezTo>
                          <a:pt x="1385" y="1870"/>
                          <a:pt x="844" y="1600"/>
                          <a:pt x="438" y="13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5" name="Freeform: Shape 6103">
                    <a:extLst>
                      <a:ext uri="{FF2B5EF4-FFF2-40B4-BE49-F238E27FC236}">
                        <a16:creationId xmlns:a16="http://schemas.microsoft.com/office/drawing/2014/main" id="{2DAA7A0D-FD09-AEC0-376D-0F7238782D57}"/>
                      </a:ext>
                    </a:extLst>
                  </p:cNvPr>
                  <p:cNvSpPr/>
                  <p:nvPr/>
                </p:nvSpPr>
                <p:spPr>
                  <a:xfrm>
                    <a:off x="7483073" y="5115820"/>
                    <a:ext cx="3401" cy="4587"/>
                  </a:xfrm>
                  <a:custGeom>
                    <a:avLst/>
                    <a:gdLst>
                      <a:gd name="connsiteX0" fmla="*/ 366 w 3401"/>
                      <a:gd name="connsiteY0" fmla="*/ 3799 h 4587"/>
                      <a:gd name="connsiteX1" fmla="*/ 771 w 3401"/>
                      <a:gd name="connsiteY1" fmla="*/ 2040 h 4587"/>
                      <a:gd name="connsiteX2" fmla="*/ 1989 w 3401"/>
                      <a:gd name="connsiteY2" fmla="*/ 12 h 4587"/>
                      <a:gd name="connsiteX3" fmla="*/ 3341 w 3401"/>
                      <a:gd name="connsiteY3" fmla="*/ 1770 h 4587"/>
                      <a:gd name="connsiteX4" fmla="*/ 2936 w 3401"/>
                      <a:gd name="connsiteY4" fmla="*/ 2446 h 4587"/>
                      <a:gd name="connsiteX5" fmla="*/ 2936 w 3401"/>
                      <a:gd name="connsiteY5" fmla="*/ 3122 h 4587"/>
                      <a:gd name="connsiteX6" fmla="*/ 2530 w 3401"/>
                      <a:gd name="connsiteY6" fmla="*/ 4205 h 4587"/>
                      <a:gd name="connsiteX7" fmla="*/ 366 w 3401"/>
                      <a:gd name="connsiteY7" fmla="*/ 3799 h 4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01" h="4587">
                        <a:moveTo>
                          <a:pt x="366" y="3799"/>
                        </a:moveTo>
                        <a:cubicBezTo>
                          <a:pt x="-176" y="3122"/>
                          <a:pt x="-176" y="2040"/>
                          <a:pt x="771" y="2040"/>
                        </a:cubicBezTo>
                        <a:cubicBezTo>
                          <a:pt x="636" y="1229"/>
                          <a:pt x="907" y="12"/>
                          <a:pt x="1989" y="12"/>
                        </a:cubicBezTo>
                        <a:cubicBezTo>
                          <a:pt x="2936" y="-124"/>
                          <a:pt x="3612" y="958"/>
                          <a:pt x="3341" y="1770"/>
                        </a:cubicBezTo>
                        <a:cubicBezTo>
                          <a:pt x="3206" y="2040"/>
                          <a:pt x="3071" y="2311"/>
                          <a:pt x="2936" y="2446"/>
                        </a:cubicBezTo>
                        <a:cubicBezTo>
                          <a:pt x="2800" y="2717"/>
                          <a:pt x="2936" y="2852"/>
                          <a:pt x="2936" y="3122"/>
                        </a:cubicBezTo>
                        <a:cubicBezTo>
                          <a:pt x="2936" y="3528"/>
                          <a:pt x="2800" y="3934"/>
                          <a:pt x="2530" y="4205"/>
                        </a:cubicBezTo>
                        <a:cubicBezTo>
                          <a:pt x="1854" y="4881"/>
                          <a:pt x="771" y="4610"/>
                          <a:pt x="366" y="37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6" name="Freeform: Shape 6104">
                    <a:extLst>
                      <a:ext uri="{FF2B5EF4-FFF2-40B4-BE49-F238E27FC236}">
                        <a16:creationId xmlns:a16="http://schemas.microsoft.com/office/drawing/2014/main" id="{E1686462-381C-2E83-9028-73EED1209E67}"/>
                      </a:ext>
                    </a:extLst>
                  </p:cNvPr>
                  <p:cNvSpPr/>
                  <p:nvPr/>
                </p:nvSpPr>
                <p:spPr>
                  <a:xfrm>
                    <a:off x="7481220" y="5119889"/>
                    <a:ext cx="2271" cy="1648"/>
                  </a:xfrm>
                  <a:custGeom>
                    <a:avLst/>
                    <a:gdLst>
                      <a:gd name="connsiteX0" fmla="*/ 54 w 2271"/>
                      <a:gd name="connsiteY0" fmla="*/ 541 h 1648"/>
                      <a:gd name="connsiteX1" fmla="*/ 866 w 2271"/>
                      <a:gd name="connsiteY1" fmla="*/ 0 h 1648"/>
                      <a:gd name="connsiteX2" fmla="*/ 1271 w 2271"/>
                      <a:gd name="connsiteY2" fmla="*/ 0 h 1648"/>
                      <a:gd name="connsiteX3" fmla="*/ 2218 w 2271"/>
                      <a:gd name="connsiteY3" fmla="*/ 676 h 1648"/>
                      <a:gd name="connsiteX4" fmla="*/ 1001 w 2271"/>
                      <a:gd name="connsiteY4" fmla="*/ 1623 h 1648"/>
                      <a:gd name="connsiteX5" fmla="*/ 54 w 2271"/>
                      <a:gd name="connsiteY5" fmla="*/ 541 h 1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1" h="1648">
                        <a:moveTo>
                          <a:pt x="54" y="541"/>
                        </a:moveTo>
                        <a:cubicBezTo>
                          <a:pt x="189" y="270"/>
                          <a:pt x="595" y="0"/>
                          <a:pt x="866" y="0"/>
                        </a:cubicBezTo>
                        <a:cubicBezTo>
                          <a:pt x="1001" y="0"/>
                          <a:pt x="1136" y="0"/>
                          <a:pt x="1271" y="0"/>
                        </a:cubicBezTo>
                        <a:cubicBezTo>
                          <a:pt x="1677" y="0"/>
                          <a:pt x="2083" y="270"/>
                          <a:pt x="2218" y="676"/>
                        </a:cubicBezTo>
                        <a:cubicBezTo>
                          <a:pt x="2489" y="1353"/>
                          <a:pt x="1677" y="1623"/>
                          <a:pt x="1001" y="1623"/>
                        </a:cubicBezTo>
                        <a:cubicBezTo>
                          <a:pt x="595" y="1758"/>
                          <a:pt x="-216" y="1353"/>
                          <a:pt x="54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7" name="Freeform: Shape 6105">
                    <a:extLst>
                      <a:ext uri="{FF2B5EF4-FFF2-40B4-BE49-F238E27FC236}">
                        <a16:creationId xmlns:a16="http://schemas.microsoft.com/office/drawing/2014/main" id="{22343EB2-2BB5-ABCF-D941-2950C218F673}"/>
                      </a:ext>
                    </a:extLst>
                  </p:cNvPr>
                  <p:cNvSpPr/>
                  <p:nvPr/>
                </p:nvSpPr>
                <p:spPr>
                  <a:xfrm>
                    <a:off x="7479293" y="5121324"/>
                    <a:ext cx="3029" cy="2352"/>
                  </a:xfrm>
                  <a:custGeom>
                    <a:avLst/>
                    <a:gdLst>
                      <a:gd name="connsiteX0" fmla="*/ 1440 w 3029"/>
                      <a:gd name="connsiteY0" fmla="*/ 53 h 2352"/>
                      <a:gd name="connsiteX1" fmla="*/ 2117 w 3029"/>
                      <a:gd name="connsiteY1" fmla="*/ 1000 h 2352"/>
                      <a:gd name="connsiteX2" fmla="*/ 2252 w 3029"/>
                      <a:gd name="connsiteY2" fmla="*/ 1000 h 2352"/>
                      <a:gd name="connsiteX3" fmla="*/ 2928 w 3029"/>
                      <a:gd name="connsiteY3" fmla="*/ 1406 h 2352"/>
                      <a:gd name="connsiteX4" fmla="*/ 2928 w 3029"/>
                      <a:gd name="connsiteY4" fmla="*/ 1541 h 2352"/>
                      <a:gd name="connsiteX5" fmla="*/ 2928 w 3029"/>
                      <a:gd name="connsiteY5" fmla="*/ 1947 h 2352"/>
                      <a:gd name="connsiteX6" fmla="*/ 2387 w 3029"/>
                      <a:gd name="connsiteY6" fmla="*/ 2353 h 2352"/>
                      <a:gd name="connsiteX7" fmla="*/ 1711 w 3029"/>
                      <a:gd name="connsiteY7" fmla="*/ 1947 h 2352"/>
                      <a:gd name="connsiteX8" fmla="*/ 88 w 3029"/>
                      <a:gd name="connsiteY8" fmla="*/ 324 h 2352"/>
                      <a:gd name="connsiteX9" fmla="*/ 1440 w 3029"/>
                      <a:gd name="connsiteY9" fmla="*/ 53 h 2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352">
                        <a:moveTo>
                          <a:pt x="1440" y="53"/>
                        </a:moveTo>
                        <a:cubicBezTo>
                          <a:pt x="1846" y="188"/>
                          <a:pt x="2252" y="594"/>
                          <a:pt x="2117" y="1000"/>
                        </a:cubicBezTo>
                        <a:cubicBezTo>
                          <a:pt x="2117" y="1000"/>
                          <a:pt x="2252" y="1000"/>
                          <a:pt x="2252" y="1000"/>
                        </a:cubicBezTo>
                        <a:cubicBezTo>
                          <a:pt x="2522" y="1000"/>
                          <a:pt x="2793" y="1135"/>
                          <a:pt x="2928" y="1406"/>
                        </a:cubicBezTo>
                        <a:cubicBezTo>
                          <a:pt x="2928" y="1406"/>
                          <a:pt x="2928" y="1541"/>
                          <a:pt x="2928" y="1541"/>
                        </a:cubicBezTo>
                        <a:cubicBezTo>
                          <a:pt x="3063" y="1676"/>
                          <a:pt x="3063" y="1811"/>
                          <a:pt x="2928" y="1947"/>
                        </a:cubicBezTo>
                        <a:cubicBezTo>
                          <a:pt x="2793" y="2082"/>
                          <a:pt x="2658" y="2217"/>
                          <a:pt x="2387" y="2353"/>
                        </a:cubicBezTo>
                        <a:cubicBezTo>
                          <a:pt x="2117" y="2353"/>
                          <a:pt x="1846" y="2217"/>
                          <a:pt x="1711" y="1947"/>
                        </a:cubicBezTo>
                        <a:cubicBezTo>
                          <a:pt x="764" y="2217"/>
                          <a:pt x="-318" y="1271"/>
                          <a:pt x="88" y="324"/>
                        </a:cubicBezTo>
                        <a:cubicBezTo>
                          <a:pt x="358" y="53"/>
                          <a:pt x="899" y="-82"/>
                          <a:pt x="1440" y="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8" name="Freeform: Shape 6106">
                    <a:extLst>
                      <a:ext uri="{FF2B5EF4-FFF2-40B4-BE49-F238E27FC236}">
                        <a16:creationId xmlns:a16="http://schemas.microsoft.com/office/drawing/2014/main" id="{8542D43B-11BF-F4CA-18CA-63943250C1D2}"/>
                      </a:ext>
                    </a:extLst>
                  </p:cNvPr>
                  <p:cNvSpPr/>
                  <p:nvPr/>
                </p:nvSpPr>
                <p:spPr>
                  <a:xfrm>
                    <a:off x="7483068" y="5122523"/>
                    <a:ext cx="1283" cy="989"/>
                  </a:xfrm>
                  <a:custGeom>
                    <a:avLst/>
                    <a:gdLst>
                      <a:gd name="connsiteX0" fmla="*/ 1182 w 1283"/>
                      <a:gd name="connsiteY0" fmla="*/ 207 h 989"/>
                      <a:gd name="connsiteX1" fmla="*/ 1182 w 1283"/>
                      <a:gd name="connsiteY1" fmla="*/ 748 h 989"/>
                      <a:gd name="connsiteX2" fmla="*/ 911 w 1283"/>
                      <a:gd name="connsiteY2" fmla="*/ 883 h 989"/>
                      <a:gd name="connsiteX3" fmla="*/ 100 w 1283"/>
                      <a:gd name="connsiteY3" fmla="*/ 342 h 989"/>
                      <a:gd name="connsiteX4" fmla="*/ 1182 w 1283"/>
                      <a:gd name="connsiteY4" fmla="*/ 207 h 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3" h="989">
                        <a:moveTo>
                          <a:pt x="1182" y="207"/>
                        </a:moveTo>
                        <a:cubicBezTo>
                          <a:pt x="1317" y="342"/>
                          <a:pt x="1317" y="613"/>
                          <a:pt x="1182" y="748"/>
                        </a:cubicBezTo>
                        <a:cubicBezTo>
                          <a:pt x="1182" y="748"/>
                          <a:pt x="1046" y="883"/>
                          <a:pt x="911" y="883"/>
                        </a:cubicBezTo>
                        <a:cubicBezTo>
                          <a:pt x="640" y="1154"/>
                          <a:pt x="-306" y="883"/>
                          <a:pt x="100" y="342"/>
                        </a:cubicBezTo>
                        <a:cubicBezTo>
                          <a:pt x="370" y="72"/>
                          <a:pt x="911" y="-199"/>
                          <a:pt x="1182" y="2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69" name="Freeform: Shape 6107">
                    <a:extLst>
                      <a:ext uri="{FF2B5EF4-FFF2-40B4-BE49-F238E27FC236}">
                        <a16:creationId xmlns:a16="http://schemas.microsoft.com/office/drawing/2014/main" id="{90D6531B-58D7-47D4-8C84-A40E100D941C}"/>
                      </a:ext>
                    </a:extLst>
                  </p:cNvPr>
                  <p:cNvSpPr/>
                  <p:nvPr/>
                </p:nvSpPr>
                <p:spPr>
                  <a:xfrm>
                    <a:off x="7473261" y="5125401"/>
                    <a:ext cx="3110" cy="3974"/>
                  </a:xfrm>
                  <a:custGeom>
                    <a:avLst/>
                    <a:gdLst>
                      <a:gd name="connsiteX0" fmla="*/ 1115 w 3110"/>
                      <a:gd name="connsiteY0" fmla="*/ 710 h 3974"/>
                      <a:gd name="connsiteX1" fmla="*/ 3008 w 3110"/>
                      <a:gd name="connsiteY1" fmla="*/ 710 h 3974"/>
                      <a:gd name="connsiteX2" fmla="*/ 3008 w 3110"/>
                      <a:gd name="connsiteY2" fmla="*/ 1657 h 3974"/>
                      <a:gd name="connsiteX3" fmla="*/ 2738 w 3110"/>
                      <a:gd name="connsiteY3" fmla="*/ 2063 h 3974"/>
                      <a:gd name="connsiteX4" fmla="*/ 2738 w 3110"/>
                      <a:gd name="connsiteY4" fmla="*/ 2333 h 3974"/>
                      <a:gd name="connsiteX5" fmla="*/ 2873 w 3110"/>
                      <a:gd name="connsiteY5" fmla="*/ 3280 h 3974"/>
                      <a:gd name="connsiteX6" fmla="*/ 33 w 3110"/>
                      <a:gd name="connsiteY6" fmla="*/ 3145 h 3974"/>
                      <a:gd name="connsiteX7" fmla="*/ 1115 w 3110"/>
                      <a:gd name="connsiteY7" fmla="*/ 710 h 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10" h="3974">
                        <a:moveTo>
                          <a:pt x="1115" y="710"/>
                        </a:moveTo>
                        <a:cubicBezTo>
                          <a:pt x="1385" y="-237"/>
                          <a:pt x="2603" y="-237"/>
                          <a:pt x="3008" y="710"/>
                        </a:cubicBezTo>
                        <a:cubicBezTo>
                          <a:pt x="3144" y="981"/>
                          <a:pt x="3144" y="1386"/>
                          <a:pt x="3008" y="1657"/>
                        </a:cubicBezTo>
                        <a:cubicBezTo>
                          <a:pt x="3008" y="1792"/>
                          <a:pt x="2873" y="1927"/>
                          <a:pt x="2738" y="2063"/>
                        </a:cubicBezTo>
                        <a:cubicBezTo>
                          <a:pt x="2603" y="2333"/>
                          <a:pt x="2603" y="2198"/>
                          <a:pt x="2738" y="2333"/>
                        </a:cubicBezTo>
                        <a:cubicBezTo>
                          <a:pt x="3008" y="2604"/>
                          <a:pt x="3144" y="2874"/>
                          <a:pt x="2873" y="3280"/>
                        </a:cubicBezTo>
                        <a:cubicBezTo>
                          <a:pt x="2197" y="4227"/>
                          <a:pt x="709" y="4227"/>
                          <a:pt x="33" y="3145"/>
                        </a:cubicBezTo>
                        <a:cubicBezTo>
                          <a:pt x="-103" y="2604"/>
                          <a:pt x="168" y="981"/>
                          <a:pt x="1115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0" name="Freeform: Shape 6108">
                    <a:extLst>
                      <a:ext uri="{FF2B5EF4-FFF2-40B4-BE49-F238E27FC236}">
                        <a16:creationId xmlns:a16="http://schemas.microsoft.com/office/drawing/2014/main" id="{6B79F8DC-D1F4-D52F-AF3E-DEE7AD5717F5}"/>
                      </a:ext>
                    </a:extLst>
                  </p:cNvPr>
                  <p:cNvSpPr/>
                  <p:nvPr/>
                </p:nvSpPr>
                <p:spPr>
                  <a:xfrm>
                    <a:off x="7473970" y="5129838"/>
                    <a:ext cx="2164" cy="1953"/>
                  </a:xfrm>
                  <a:custGeom>
                    <a:avLst/>
                    <a:gdLst>
                      <a:gd name="connsiteX0" fmla="*/ 541 w 2164"/>
                      <a:gd name="connsiteY0" fmla="*/ 60 h 1953"/>
                      <a:gd name="connsiteX1" fmla="*/ 1082 w 2164"/>
                      <a:gd name="connsiteY1" fmla="*/ 60 h 1953"/>
                      <a:gd name="connsiteX2" fmla="*/ 1353 w 2164"/>
                      <a:gd name="connsiteY2" fmla="*/ 60 h 1953"/>
                      <a:gd name="connsiteX3" fmla="*/ 1894 w 2164"/>
                      <a:gd name="connsiteY3" fmla="*/ 601 h 1953"/>
                      <a:gd name="connsiteX4" fmla="*/ 2164 w 2164"/>
                      <a:gd name="connsiteY4" fmla="*/ 1413 h 1953"/>
                      <a:gd name="connsiteX5" fmla="*/ 1488 w 2164"/>
                      <a:gd name="connsiteY5" fmla="*/ 1954 h 1953"/>
                      <a:gd name="connsiteX6" fmla="*/ 0 w 2164"/>
                      <a:gd name="connsiteY6" fmla="*/ 737 h 1953"/>
                      <a:gd name="connsiteX7" fmla="*/ 541 w 2164"/>
                      <a:gd name="connsiteY7" fmla="*/ 60 h 1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64" h="1953">
                        <a:moveTo>
                          <a:pt x="541" y="60"/>
                        </a:moveTo>
                        <a:cubicBezTo>
                          <a:pt x="677" y="60"/>
                          <a:pt x="947" y="-75"/>
                          <a:pt x="1082" y="60"/>
                        </a:cubicBezTo>
                        <a:cubicBezTo>
                          <a:pt x="1218" y="60"/>
                          <a:pt x="1218" y="60"/>
                          <a:pt x="1353" y="60"/>
                        </a:cubicBezTo>
                        <a:cubicBezTo>
                          <a:pt x="1623" y="195"/>
                          <a:pt x="1758" y="331"/>
                          <a:pt x="1894" y="601"/>
                        </a:cubicBezTo>
                        <a:cubicBezTo>
                          <a:pt x="2029" y="872"/>
                          <a:pt x="2164" y="1142"/>
                          <a:pt x="2164" y="1413"/>
                        </a:cubicBezTo>
                        <a:cubicBezTo>
                          <a:pt x="2164" y="1683"/>
                          <a:pt x="1758" y="1954"/>
                          <a:pt x="1488" y="1954"/>
                        </a:cubicBezTo>
                        <a:cubicBezTo>
                          <a:pt x="947" y="1954"/>
                          <a:pt x="0" y="1413"/>
                          <a:pt x="0" y="737"/>
                        </a:cubicBezTo>
                        <a:cubicBezTo>
                          <a:pt x="135" y="331"/>
                          <a:pt x="271" y="60"/>
                          <a:pt x="541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71" name="Freeform: Shape 6109">
                    <a:extLst>
                      <a:ext uri="{FF2B5EF4-FFF2-40B4-BE49-F238E27FC236}">
                        <a16:creationId xmlns:a16="http://schemas.microsoft.com/office/drawing/2014/main" id="{CED176B2-6630-2114-1ED3-E5F95BD0AB1F}"/>
                      </a:ext>
                    </a:extLst>
                  </p:cNvPr>
                  <p:cNvSpPr/>
                  <p:nvPr/>
                </p:nvSpPr>
                <p:spPr>
                  <a:xfrm>
                    <a:off x="7479787" y="5133665"/>
                    <a:ext cx="1487" cy="1914"/>
                  </a:xfrm>
                  <a:custGeom>
                    <a:avLst/>
                    <a:gdLst>
                      <a:gd name="connsiteX0" fmla="*/ 406 w 1487"/>
                      <a:gd name="connsiteY0" fmla="*/ 156 h 1914"/>
                      <a:gd name="connsiteX1" fmla="*/ 1082 w 1487"/>
                      <a:gd name="connsiteY1" fmla="*/ 156 h 1914"/>
                      <a:gd name="connsiteX2" fmla="*/ 1217 w 1487"/>
                      <a:gd name="connsiteY2" fmla="*/ 292 h 1914"/>
                      <a:gd name="connsiteX3" fmla="*/ 1488 w 1487"/>
                      <a:gd name="connsiteY3" fmla="*/ 968 h 1914"/>
                      <a:gd name="connsiteX4" fmla="*/ 676 w 1487"/>
                      <a:gd name="connsiteY4" fmla="*/ 1915 h 1914"/>
                      <a:gd name="connsiteX5" fmla="*/ 0 w 1487"/>
                      <a:gd name="connsiteY5" fmla="*/ 968 h 1914"/>
                      <a:gd name="connsiteX6" fmla="*/ 406 w 1487"/>
                      <a:gd name="connsiteY6" fmla="*/ 156 h 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7" h="1914">
                        <a:moveTo>
                          <a:pt x="406" y="156"/>
                        </a:moveTo>
                        <a:cubicBezTo>
                          <a:pt x="541" y="21"/>
                          <a:pt x="947" y="-114"/>
                          <a:pt x="1082" y="156"/>
                        </a:cubicBezTo>
                        <a:cubicBezTo>
                          <a:pt x="1082" y="156"/>
                          <a:pt x="1217" y="156"/>
                          <a:pt x="1217" y="292"/>
                        </a:cubicBezTo>
                        <a:cubicBezTo>
                          <a:pt x="1352" y="427"/>
                          <a:pt x="1488" y="697"/>
                          <a:pt x="1488" y="968"/>
                        </a:cubicBezTo>
                        <a:cubicBezTo>
                          <a:pt x="1488" y="1373"/>
                          <a:pt x="1217" y="1915"/>
                          <a:pt x="676" y="1915"/>
                        </a:cubicBezTo>
                        <a:cubicBezTo>
                          <a:pt x="270" y="1779"/>
                          <a:pt x="0" y="1373"/>
                          <a:pt x="0" y="968"/>
                        </a:cubicBezTo>
                        <a:cubicBezTo>
                          <a:pt x="0" y="562"/>
                          <a:pt x="135" y="292"/>
                          <a:pt x="406" y="1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40" name="Freeform: Shape 6078">
                  <a:extLst>
                    <a:ext uri="{FF2B5EF4-FFF2-40B4-BE49-F238E27FC236}">
                      <a16:creationId xmlns:a16="http://schemas.microsoft.com/office/drawing/2014/main" id="{1F1E6DD1-3744-265F-128B-9EC0A55C5424}"/>
                    </a:ext>
                  </a:extLst>
                </p:cNvPr>
                <p:cNvSpPr/>
                <p:nvPr/>
              </p:nvSpPr>
              <p:spPr>
                <a:xfrm>
                  <a:off x="7470859" y="5069301"/>
                  <a:ext cx="26042" cy="77019"/>
                </a:xfrm>
                <a:custGeom>
                  <a:avLst/>
                  <a:gdLst>
                    <a:gd name="connsiteX0" fmla="*/ 1758 w 26042"/>
                    <a:gd name="connsiteY0" fmla="*/ 71959 h 77019"/>
                    <a:gd name="connsiteX1" fmla="*/ 1623 w 26042"/>
                    <a:gd name="connsiteY1" fmla="*/ 71283 h 77019"/>
                    <a:gd name="connsiteX2" fmla="*/ 947 w 26042"/>
                    <a:gd name="connsiteY2" fmla="*/ 70607 h 77019"/>
                    <a:gd name="connsiteX3" fmla="*/ 947 w 26042"/>
                    <a:gd name="connsiteY3" fmla="*/ 69118 h 77019"/>
                    <a:gd name="connsiteX4" fmla="*/ 0 w 26042"/>
                    <a:gd name="connsiteY4" fmla="*/ 67360 h 77019"/>
                    <a:gd name="connsiteX5" fmla="*/ 0 w 26042"/>
                    <a:gd name="connsiteY5" fmla="*/ 67360 h 77019"/>
                    <a:gd name="connsiteX6" fmla="*/ 812 w 26042"/>
                    <a:gd name="connsiteY6" fmla="*/ 68172 h 77019"/>
                    <a:gd name="connsiteX7" fmla="*/ 2299 w 26042"/>
                    <a:gd name="connsiteY7" fmla="*/ 67901 h 77019"/>
                    <a:gd name="connsiteX8" fmla="*/ 3111 w 26042"/>
                    <a:gd name="connsiteY8" fmla="*/ 69389 h 77019"/>
                    <a:gd name="connsiteX9" fmla="*/ 2976 w 26042"/>
                    <a:gd name="connsiteY9" fmla="*/ 71553 h 77019"/>
                    <a:gd name="connsiteX10" fmla="*/ 4599 w 26042"/>
                    <a:gd name="connsiteY10" fmla="*/ 71824 h 77019"/>
                    <a:gd name="connsiteX11" fmla="*/ 5681 w 26042"/>
                    <a:gd name="connsiteY11" fmla="*/ 72230 h 77019"/>
                    <a:gd name="connsiteX12" fmla="*/ 6492 w 26042"/>
                    <a:gd name="connsiteY12" fmla="*/ 71283 h 77019"/>
                    <a:gd name="connsiteX13" fmla="*/ 8251 w 26042"/>
                    <a:gd name="connsiteY13" fmla="*/ 71959 h 77019"/>
                    <a:gd name="connsiteX14" fmla="*/ 8116 w 26042"/>
                    <a:gd name="connsiteY14" fmla="*/ 72906 h 77019"/>
                    <a:gd name="connsiteX15" fmla="*/ 8522 w 26042"/>
                    <a:gd name="connsiteY15" fmla="*/ 73717 h 77019"/>
                    <a:gd name="connsiteX16" fmla="*/ 9468 w 26042"/>
                    <a:gd name="connsiteY16" fmla="*/ 73853 h 77019"/>
                    <a:gd name="connsiteX17" fmla="*/ 9603 w 26042"/>
                    <a:gd name="connsiteY17" fmla="*/ 73853 h 77019"/>
                    <a:gd name="connsiteX18" fmla="*/ 9603 w 26042"/>
                    <a:gd name="connsiteY18" fmla="*/ 73988 h 77019"/>
                    <a:gd name="connsiteX19" fmla="*/ 10550 w 26042"/>
                    <a:gd name="connsiteY19" fmla="*/ 74935 h 77019"/>
                    <a:gd name="connsiteX20" fmla="*/ 12309 w 26042"/>
                    <a:gd name="connsiteY20" fmla="*/ 74800 h 77019"/>
                    <a:gd name="connsiteX21" fmla="*/ 12850 w 26042"/>
                    <a:gd name="connsiteY21" fmla="*/ 73853 h 77019"/>
                    <a:gd name="connsiteX22" fmla="*/ 14067 w 26042"/>
                    <a:gd name="connsiteY22" fmla="*/ 73041 h 77019"/>
                    <a:gd name="connsiteX23" fmla="*/ 14067 w 26042"/>
                    <a:gd name="connsiteY23" fmla="*/ 71553 h 77019"/>
                    <a:gd name="connsiteX24" fmla="*/ 15555 w 26042"/>
                    <a:gd name="connsiteY24" fmla="*/ 71553 h 77019"/>
                    <a:gd name="connsiteX25" fmla="*/ 16502 w 26042"/>
                    <a:gd name="connsiteY25" fmla="*/ 70471 h 77019"/>
                    <a:gd name="connsiteX26" fmla="*/ 16502 w 26042"/>
                    <a:gd name="connsiteY26" fmla="*/ 71959 h 77019"/>
                    <a:gd name="connsiteX27" fmla="*/ 15285 w 26042"/>
                    <a:gd name="connsiteY27" fmla="*/ 72771 h 77019"/>
                    <a:gd name="connsiteX28" fmla="*/ 16367 w 26042"/>
                    <a:gd name="connsiteY28" fmla="*/ 72906 h 77019"/>
                    <a:gd name="connsiteX29" fmla="*/ 17043 w 26042"/>
                    <a:gd name="connsiteY29" fmla="*/ 72500 h 77019"/>
                    <a:gd name="connsiteX30" fmla="*/ 17719 w 26042"/>
                    <a:gd name="connsiteY30" fmla="*/ 71824 h 77019"/>
                    <a:gd name="connsiteX31" fmla="*/ 18125 w 26042"/>
                    <a:gd name="connsiteY31" fmla="*/ 69660 h 77019"/>
                    <a:gd name="connsiteX32" fmla="*/ 17719 w 26042"/>
                    <a:gd name="connsiteY32" fmla="*/ 68713 h 77019"/>
                    <a:gd name="connsiteX33" fmla="*/ 19613 w 26042"/>
                    <a:gd name="connsiteY33" fmla="*/ 68713 h 77019"/>
                    <a:gd name="connsiteX34" fmla="*/ 20424 w 26042"/>
                    <a:gd name="connsiteY34" fmla="*/ 67090 h 77019"/>
                    <a:gd name="connsiteX35" fmla="*/ 21371 w 26042"/>
                    <a:gd name="connsiteY35" fmla="*/ 66143 h 77019"/>
                    <a:gd name="connsiteX36" fmla="*/ 22588 w 26042"/>
                    <a:gd name="connsiteY36" fmla="*/ 64520 h 77019"/>
                    <a:gd name="connsiteX37" fmla="*/ 21777 w 26042"/>
                    <a:gd name="connsiteY37" fmla="*/ 62761 h 77019"/>
                    <a:gd name="connsiteX38" fmla="*/ 22453 w 26042"/>
                    <a:gd name="connsiteY38" fmla="*/ 61814 h 77019"/>
                    <a:gd name="connsiteX39" fmla="*/ 23265 w 26042"/>
                    <a:gd name="connsiteY39" fmla="*/ 61408 h 77019"/>
                    <a:gd name="connsiteX40" fmla="*/ 22859 w 26042"/>
                    <a:gd name="connsiteY40" fmla="*/ 60597 h 77019"/>
                    <a:gd name="connsiteX41" fmla="*/ 22724 w 26042"/>
                    <a:gd name="connsiteY41" fmla="*/ 60462 h 77019"/>
                    <a:gd name="connsiteX42" fmla="*/ 22724 w 26042"/>
                    <a:gd name="connsiteY42" fmla="*/ 60327 h 77019"/>
                    <a:gd name="connsiteX43" fmla="*/ 23130 w 26042"/>
                    <a:gd name="connsiteY43" fmla="*/ 59245 h 77019"/>
                    <a:gd name="connsiteX44" fmla="*/ 22724 w 26042"/>
                    <a:gd name="connsiteY44" fmla="*/ 58703 h 77019"/>
                    <a:gd name="connsiteX45" fmla="*/ 21777 w 26042"/>
                    <a:gd name="connsiteY45" fmla="*/ 58162 h 77019"/>
                    <a:gd name="connsiteX46" fmla="*/ 22183 w 26042"/>
                    <a:gd name="connsiteY46" fmla="*/ 57215 h 77019"/>
                    <a:gd name="connsiteX47" fmla="*/ 21777 w 26042"/>
                    <a:gd name="connsiteY47" fmla="*/ 56404 h 77019"/>
                    <a:gd name="connsiteX48" fmla="*/ 23130 w 26042"/>
                    <a:gd name="connsiteY48" fmla="*/ 54781 h 77019"/>
                    <a:gd name="connsiteX49" fmla="*/ 22859 w 26042"/>
                    <a:gd name="connsiteY49" fmla="*/ 54105 h 77019"/>
                    <a:gd name="connsiteX50" fmla="*/ 23535 w 26042"/>
                    <a:gd name="connsiteY50" fmla="*/ 52887 h 77019"/>
                    <a:gd name="connsiteX51" fmla="*/ 22724 w 26042"/>
                    <a:gd name="connsiteY51" fmla="*/ 51670 h 77019"/>
                    <a:gd name="connsiteX52" fmla="*/ 22994 w 26042"/>
                    <a:gd name="connsiteY52" fmla="*/ 49641 h 77019"/>
                    <a:gd name="connsiteX53" fmla="*/ 22453 w 26042"/>
                    <a:gd name="connsiteY53" fmla="*/ 49235 h 77019"/>
                    <a:gd name="connsiteX54" fmla="*/ 21236 w 26042"/>
                    <a:gd name="connsiteY54" fmla="*/ 48965 h 77019"/>
                    <a:gd name="connsiteX55" fmla="*/ 20830 w 26042"/>
                    <a:gd name="connsiteY55" fmla="*/ 47206 h 77019"/>
                    <a:gd name="connsiteX56" fmla="*/ 21912 w 26042"/>
                    <a:gd name="connsiteY56" fmla="*/ 45989 h 77019"/>
                    <a:gd name="connsiteX57" fmla="*/ 21371 w 26042"/>
                    <a:gd name="connsiteY57" fmla="*/ 44636 h 77019"/>
                    <a:gd name="connsiteX58" fmla="*/ 21642 w 26042"/>
                    <a:gd name="connsiteY58" fmla="*/ 43554 h 77019"/>
                    <a:gd name="connsiteX59" fmla="*/ 20965 w 26042"/>
                    <a:gd name="connsiteY59" fmla="*/ 42607 h 77019"/>
                    <a:gd name="connsiteX60" fmla="*/ 21371 w 26042"/>
                    <a:gd name="connsiteY60" fmla="*/ 41796 h 77019"/>
                    <a:gd name="connsiteX61" fmla="*/ 20424 w 26042"/>
                    <a:gd name="connsiteY61" fmla="*/ 40037 h 77019"/>
                    <a:gd name="connsiteX62" fmla="*/ 19207 w 26042"/>
                    <a:gd name="connsiteY62" fmla="*/ 39632 h 77019"/>
                    <a:gd name="connsiteX63" fmla="*/ 19072 w 26042"/>
                    <a:gd name="connsiteY63" fmla="*/ 38008 h 77019"/>
                    <a:gd name="connsiteX64" fmla="*/ 20154 w 26042"/>
                    <a:gd name="connsiteY64" fmla="*/ 37062 h 77019"/>
                    <a:gd name="connsiteX65" fmla="*/ 20018 w 26042"/>
                    <a:gd name="connsiteY65" fmla="*/ 35574 h 77019"/>
                    <a:gd name="connsiteX66" fmla="*/ 20965 w 26042"/>
                    <a:gd name="connsiteY66" fmla="*/ 34897 h 77019"/>
                    <a:gd name="connsiteX67" fmla="*/ 20830 w 26042"/>
                    <a:gd name="connsiteY67" fmla="*/ 33815 h 77019"/>
                    <a:gd name="connsiteX68" fmla="*/ 20289 w 26042"/>
                    <a:gd name="connsiteY68" fmla="*/ 33139 h 77019"/>
                    <a:gd name="connsiteX69" fmla="*/ 20289 w 26042"/>
                    <a:gd name="connsiteY69" fmla="*/ 31922 h 77019"/>
                    <a:gd name="connsiteX70" fmla="*/ 19342 w 26042"/>
                    <a:gd name="connsiteY70" fmla="*/ 31245 h 77019"/>
                    <a:gd name="connsiteX71" fmla="*/ 18666 w 26042"/>
                    <a:gd name="connsiteY71" fmla="*/ 30975 h 77019"/>
                    <a:gd name="connsiteX72" fmla="*/ 18666 w 26042"/>
                    <a:gd name="connsiteY72" fmla="*/ 30028 h 77019"/>
                    <a:gd name="connsiteX73" fmla="*/ 18125 w 26042"/>
                    <a:gd name="connsiteY73" fmla="*/ 29352 h 77019"/>
                    <a:gd name="connsiteX74" fmla="*/ 18937 w 26042"/>
                    <a:gd name="connsiteY74" fmla="*/ 27864 h 77019"/>
                    <a:gd name="connsiteX75" fmla="*/ 17990 w 26042"/>
                    <a:gd name="connsiteY75" fmla="*/ 26511 h 77019"/>
                    <a:gd name="connsiteX76" fmla="*/ 18395 w 26042"/>
                    <a:gd name="connsiteY76" fmla="*/ 25835 h 77019"/>
                    <a:gd name="connsiteX77" fmla="*/ 18125 w 26042"/>
                    <a:gd name="connsiteY77" fmla="*/ 25158 h 77019"/>
                    <a:gd name="connsiteX78" fmla="*/ 18801 w 26042"/>
                    <a:gd name="connsiteY78" fmla="*/ 23671 h 77019"/>
                    <a:gd name="connsiteX79" fmla="*/ 17719 w 26042"/>
                    <a:gd name="connsiteY79" fmla="*/ 22588 h 77019"/>
                    <a:gd name="connsiteX80" fmla="*/ 17719 w 26042"/>
                    <a:gd name="connsiteY80" fmla="*/ 20560 h 77019"/>
                    <a:gd name="connsiteX81" fmla="*/ 18395 w 26042"/>
                    <a:gd name="connsiteY81" fmla="*/ 18937 h 77019"/>
                    <a:gd name="connsiteX82" fmla="*/ 17584 w 26042"/>
                    <a:gd name="connsiteY82" fmla="*/ 17584 h 77019"/>
                    <a:gd name="connsiteX83" fmla="*/ 17855 w 26042"/>
                    <a:gd name="connsiteY83" fmla="*/ 16637 h 77019"/>
                    <a:gd name="connsiteX84" fmla="*/ 17719 w 26042"/>
                    <a:gd name="connsiteY84" fmla="*/ 16231 h 77019"/>
                    <a:gd name="connsiteX85" fmla="*/ 17719 w 26042"/>
                    <a:gd name="connsiteY85" fmla="*/ 15825 h 77019"/>
                    <a:gd name="connsiteX86" fmla="*/ 17178 w 26042"/>
                    <a:gd name="connsiteY86" fmla="*/ 14202 h 77019"/>
                    <a:gd name="connsiteX87" fmla="*/ 17313 w 26042"/>
                    <a:gd name="connsiteY87" fmla="*/ 13120 h 77019"/>
                    <a:gd name="connsiteX88" fmla="*/ 16908 w 26042"/>
                    <a:gd name="connsiteY88" fmla="*/ 12038 h 77019"/>
                    <a:gd name="connsiteX89" fmla="*/ 17043 w 26042"/>
                    <a:gd name="connsiteY89" fmla="*/ 10821 h 77019"/>
                    <a:gd name="connsiteX90" fmla="*/ 17043 w 26042"/>
                    <a:gd name="connsiteY90" fmla="*/ 9603 h 77019"/>
                    <a:gd name="connsiteX91" fmla="*/ 15961 w 26042"/>
                    <a:gd name="connsiteY91" fmla="*/ 8927 h 77019"/>
                    <a:gd name="connsiteX92" fmla="*/ 15825 w 26042"/>
                    <a:gd name="connsiteY92" fmla="*/ 8251 h 77019"/>
                    <a:gd name="connsiteX93" fmla="*/ 15285 w 26042"/>
                    <a:gd name="connsiteY93" fmla="*/ 7845 h 77019"/>
                    <a:gd name="connsiteX94" fmla="*/ 15420 w 26042"/>
                    <a:gd name="connsiteY94" fmla="*/ 6628 h 77019"/>
                    <a:gd name="connsiteX95" fmla="*/ 15014 w 26042"/>
                    <a:gd name="connsiteY95" fmla="*/ 5952 h 77019"/>
                    <a:gd name="connsiteX96" fmla="*/ 15555 w 26042"/>
                    <a:gd name="connsiteY96" fmla="*/ 4734 h 77019"/>
                    <a:gd name="connsiteX97" fmla="*/ 14743 w 26042"/>
                    <a:gd name="connsiteY97" fmla="*/ 3652 h 77019"/>
                    <a:gd name="connsiteX98" fmla="*/ 14743 w 26042"/>
                    <a:gd name="connsiteY98" fmla="*/ 2164 h 77019"/>
                    <a:gd name="connsiteX99" fmla="*/ 15555 w 26042"/>
                    <a:gd name="connsiteY99" fmla="*/ 406 h 77019"/>
                    <a:gd name="connsiteX100" fmla="*/ 15555 w 26042"/>
                    <a:gd name="connsiteY100" fmla="*/ 0 h 77019"/>
                    <a:gd name="connsiteX101" fmla="*/ 15690 w 26042"/>
                    <a:gd name="connsiteY101" fmla="*/ 270 h 77019"/>
                    <a:gd name="connsiteX102" fmla="*/ 15825 w 26042"/>
                    <a:gd name="connsiteY102" fmla="*/ 2570 h 77019"/>
                    <a:gd name="connsiteX103" fmla="*/ 16637 w 26042"/>
                    <a:gd name="connsiteY103" fmla="*/ 4328 h 77019"/>
                    <a:gd name="connsiteX104" fmla="*/ 16772 w 26042"/>
                    <a:gd name="connsiteY104" fmla="*/ 6492 h 77019"/>
                    <a:gd name="connsiteX105" fmla="*/ 16772 w 26042"/>
                    <a:gd name="connsiteY105" fmla="*/ 7575 h 77019"/>
                    <a:gd name="connsiteX106" fmla="*/ 17313 w 26042"/>
                    <a:gd name="connsiteY106" fmla="*/ 8927 h 77019"/>
                    <a:gd name="connsiteX107" fmla="*/ 17449 w 26042"/>
                    <a:gd name="connsiteY107" fmla="*/ 9874 h 77019"/>
                    <a:gd name="connsiteX108" fmla="*/ 17584 w 26042"/>
                    <a:gd name="connsiteY108" fmla="*/ 11497 h 77019"/>
                    <a:gd name="connsiteX109" fmla="*/ 17855 w 26042"/>
                    <a:gd name="connsiteY109" fmla="*/ 12444 h 77019"/>
                    <a:gd name="connsiteX110" fmla="*/ 17855 w 26042"/>
                    <a:gd name="connsiteY110" fmla="*/ 13932 h 77019"/>
                    <a:gd name="connsiteX111" fmla="*/ 18531 w 26042"/>
                    <a:gd name="connsiteY111" fmla="*/ 14878 h 77019"/>
                    <a:gd name="connsiteX112" fmla="*/ 18937 w 26042"/>
                    <a:gd name="connsiteY112" fmla="*/ 15961 h 77019"/>
                    <a:gd name="connsiteX113" fmla="*/ 18937 w 26042"/>
                    <a:gd name="connsiteY113" fmla="*/ 19478 h 77019"/>
                    <a:gd name="connsiteX114" fmla="*/ 18937 w 26042"/>
                    <a:gd name="connsiteY114" fmla="*/ 20424 h 77019"/>
                    <a:gd name="connsiteX115" fmla="*/ 19342 w 26042"/>
                    <a:gd name="connsiteY115" fmla="*/ 21642 h 77019"/>
                    <a:gd name="connsiteX116" fmla="*/ 19342 w 26042"/>
                    <a:gd name="connsiteY116" fmla="*/ 24617 h 77019"/>
                    <a:gd name="connsiteX117" fmla="*/ 19613 w 26042"/>
                    <a:gd name="connsiteY117" fmla="*/ 27458 h 77019"/>
                    <a:gd name="connsiteX118" fmla="*/ 19748 w 26042"/>
                    <a:gd name="connsiteY118" fmla="*/ 28675 h 77019"/>
                    <a:gd name="connsiteX119" fmla="*/ 20289 w 26042"/>
                    <a:gd name="connsiteY119" fmla="*/ 29487 h 77019"/>
                    <a:gd name="connsiteX120" fmla="*/ 20560 w 26042"/>
                    <a:gd name="connsiteY120" fmla="*/ 31651 h 77019"/>
                    <a:gd name="connsiteX121" fmla="*/ 21642 w 26042"/>
                    <a:gd name="connsiteY121" fmla="*/ 33815 h 77019"/>
                    <a:gd name="connsiteX122" fmla="*/ 21507 w 26042"/>
                    <a:gd name="connsiteY122" fmla="*/ 37738 h 77019"/>
                    <a:gd name="connsiteX123" fmla="*/ 21642 w 26042"/>
                    <a:gd name="connsiteY123" fmla="*/ 38414 h 77019"/>
                    <a:gd name="connsiteX124" fmla="*/ 22183 w 26042"/>
                    <a:gd name="connsiteY124" fmla="*/ 39632 h 77019"/>
                    <a:gd name="connsiteX125" fmla="*/ 22318 w 26042"/>
                    <a:gd name="connsiteY125" fmla="*/ 40849 h 77019"/>
                    <a:gd name="connsiteX126" fmla="*/ 22318 w 26042"/>
                    <a:gd name="connsiteY126" fmla="*/ 43013 h 77019"/>
                    <a:gd name="connsiteX127" fmla="*/ 22859 w 26042"/>
                    <a:gd name="connsiteY127" fmla="*/ 44501 h 77019"/>
                    <a:gd name="connsiteX128" fmla="*/ 23130 w 26042"/>
                    <a:gd name="connsiteY128" fmla="*/ 46530 h 77019"/>
                    <a:gd name="connsiteX129" fmla="*/ 23941 w 26042"/>
                    <a:gd name="connsiteY129" fmla="*/ 47882 h 77019"/>
                    <a:gd name="connsiteX130" fmla="*/ 24077 w 26042"/>
                    <a:gd name="connsiteY130" fmla="*/ 50182 h 77019"/>
                    <a:gd name="connsiteX131" fmla="*/ 24347 w 26042"/>
                    <a:gd name="connsiteY131" fmla="*/ 51670 h 77019"/>
                    <a:gd name="connsiteX132" fmla="*/ 24753 w 26042"/>
                    <a:gd name="connsiteY132" fmla="*/ 53428 h 77019"/>
                    <a:gd name="connsiteX133" fmla="*/ 24347 w 26042"/>
                    <a:gd name="connsiteY133" fmla="*/ 55187 h 77019"/>
                    <a:gd name="connsiteX134" fmla="*/ 24888 w 26042"/>
                    <a:gd name="connsiteY134" fmla="*/ 57080 h 77019"/>
                    <a:gd name="connsiteX135" fmla="*/ 24888 w 26042"/>
                    <a:gd name="connsiteY135" fmla="*/ 57892 h 77019"/>
                    <a:gd name="connsiteX136" fmla="*/ 25158 w 26042"/>
                    <a:gd name="connsiteY136" fmla="*/ 58974 h 77019"/>
                    <a:gd name="connsiteX137" fmla="*/ 25564 w 26042"/>
                    <a:gd name="connsiteY137" fmla="*/ 60191 h 77019"/>
                    <a:gd name="connsiteX138" fmla="*/ 24888 w 26042"/>
                    <a:gd name="connsiteY138" fmla="*/ 62897 h 77019"/>
                    <a:gd name="connsiteX139" fmla="*/ 25429 w 26042"/>
                    <a:gd name="connsiteY139" fmla="*/ 64925 h 77019"/>
                    <a:gd name="connsiteX140" fmla="*/ 25429 w 26042"/>
                    <a:gd name="connsiteY140" fmla="*/ 66143 h 77019"/>
                    <a:gd name="connsiteX141" fmla="*/ 25564 w 26042"/>
                    <a:gd name="connsiteY141" fmla="*/ 67360 h 77019"/>
                    <a:gd name="connsiteX142" fmla="*/ 25835 w 26042"/>
                    <a:gd name="connsiteY142" fmla="*/ 67766 h 77019"/>
                    <a:gd name="connsiteX143" fmla="*/ 24482 w 26042"/>
                    <a:gd name="connsiteY143" fmla="*/ 71283 h 77019"/>
                    <a:gd name="connsiteX144" fmla="*/ 24077 w 26042"/>
                    <a:gd name="connsiteY144" fmla="*/ 72094 h 77019"/>
                    <a:gd name="connsiteX145" fmla="*/ 23265 w 26042"/>
                    <a:gd name="connsiteY145" fmla="*/ 72906 h 77019"/>
                    <a:gd name="connsiteX146" fmla="*/ 22183 w 26042"/>
                    <a:gd name="connsiteY146" fmla="*/ 73312 h 77019"/>
                    <a:gd name="connsiteX147" fmla="*/ 21101 w 26042"/>
                    <a:gd name="connsiteY147" fmla="*/ 74258 h 77019"/>
                    <a:gd name="connsiteX148" fmla="*/ 19072 w 26042"/>
                    <a:gd name="connsiteY148" fmla="*/ 75340 h 77019"/>
                    <a:gd name="connsiteX149" fmla="*/ 17313 w 26042"/>
                    <a:gd name="connsiteY149" fmla="*/ 75476 h 77019"/>
                    <a:gd name="connsiteX150" fmla="*/ 15014 w 26042"/>
                    <a:gd name="connsiteY150" fmla="*/ 76287 h 77019"/>
                    <a:gd name="connsiteX151" fmla="*/ 13120 w 26042"/>
                    <a:gd name="connsiteY151" fmla="*/ 76964 h 77019"/>
                    <a:gd name="connsiteX152" fmla="*/ 11497 w 26042"/>
                    <a:gd name="connsiteY152" fmla="*/ 76828 h 77019"/>
                    <a:gd name="connsiteX153" fmla="*/ 11227 w 26042"/>
                    <a:gd name="connsiteY153" fmla="*/ 76693 h 77019"/>
                    <a:gd name="connsiteX154" fmla="*/ 10550 w 26042"/>
                    <a:gd name="connsiteY154" fmla="*/ 76828 h 77019"/>
                    <a:gd name="connsiteX155" fmla="*/ 9062 w 26042"/>
                    <a:gd name="connsiteY155" fmla="*/ 76287 h 77019"/>
                    <a:gd name="connsiteX156" fmla="*/ 7845 w 26042"/>
                    <a:gd name="connsiteY156" fmla="*/ 75340 h 77019"/>
                    <a:gd name="connsiteX157" fmla="*/ 5275 w 26042"/>
                    <a:gd name="connsiteY157" fmla="*/ 74800 h 77019"/>
                    <a:gd name="connsiteX158" fmla="*/ 4599 w 26042"/>
                    <a:gd name="connsiteY158" fmla="*/ 74258 h 77019"/>
                    <a:gd name="connsiteX159" fmla="*/ 4328 w 26042"/>
                    <a:gd name="connsiteY159" fmla="*/ 73717 h 77019"/>
                    <a:gd name="connsiteX160" fmla="*/ 2840 w 26042"/>
                    <a:gd name="connsiteY160" fmla="*/ 73177 h 77019"/>
                    <a:gd name="connsiteX161" fmla="*/ 1758 w 26042"/>
                    <a:gd name="connsiteY161" fmla="*/ 71959 h 77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6042" h="77019">
                      <a:moveTo>
                        <a:pt x="1758" y="71959"/>
                      </a:moveTo>
                      <a:cubicBezTo>
                        <a:pt x="1623" y="71824"/>
                        <a:pt x="1623" y="71553"/>
                        <a:pt x="1623" y="71283"/>
                      </a:cubicBezTo>
                      <a:cubicBezTo>
                        <a:pt x="1488" y="71012"/>
                        <a:pt x="1217" y="70877"/>
                        <a:pt x="947" y="70607"/>
                      </a:cubicBezTo>
                      <a:cubicBezTo>
                        <a:pt x="406" y="70065"/>
                        <a:pt x="676" y="69660"/>
                        <a:pt x="947" y="69118"/>
                      </a:cubicBezTo>
                      <a:cubicBezTo>
                        <a:pt x="406" y="68577"/>
                        <a:pt x="135" y="68037"/>
                        <a:pt x="0" y="67360"/>
                      </a:cubicBezTo>
                      <a:cubicBezTo>
                        <a:pt x="0" y="67360"/>
                        <a:pt x="0" y="67360"/>
                        <a:pt x="0" y="67360"/>
                      </a:cubicBezTo>
                      <a:cubicBezTo>
                        <a:pt x="135" y="67631"/>
                        <a:pt x="406" y="67901"/>
                        <a:pt x="812" y="68172"/>
                      </a:cubicBezTo>
                      <a:cubicBezTo>
                        <a:pt x="1353" y="68442"/>
                        <a:pt x="1893" y="68307"/>
                        <a:pt x="2299" y="67901"/>
                      </a:cubicBezTo>
                      <a:cubicBezTo>
                        <a:pt x="2299" y="68442"/>
                        <a:pt x="2570" y="68983"/>
                        <a:pt x="3111" y="69389"/>
                      </a:cubicBezTo>
                      <a:cubicBezTo>
                        <a:pt x="2299" y="69795"/>
                        <a:pt x="2435" y="71012"/>
                        <a:pt x="2976" y="71553"/>
                      </a:cubicBezTo>
                      <a:cubicBezTo>
                        <a:pt x="3382" y="71959"/>
                        <a:pt x="4058" y="72094"/>
                        <a:pt x="4599" y="71824"/>
                      </a:cubicBezTo>
                      <a:cubicBezTo>
                        <a:pt x="4869" y="72230"/>
                        <a:pt x="5275" y="72365"/>
                        <a:pt x="5681" y="72230"/>
                      </a:cubicBezTo>
                      <a:cubicBezTo>
                        <a:pt x="6087" y="72094"/>
                        <a:pt x="6492" y="71688"/>
                        <a:pt x="6492" y="71283"/>
                      </a:cubicBezTo>
                      <a:cubicBezTo>
                        <a:pt x="6898" y="71824"/>
                        <a:pt x="7575" y="72094"/>
                        <a:pt x="8251" y="71959"/>
                      </a:cubicBezTo>
                      <a:cubicBezTo>
                        <a:pt x="8116" y="72230"/>
                        <a:pt x="8116" y="72500"/>
                        <a:pt x="8116" y="72906"/>
                      </a:cubicBezTo>
                      <a:cubicBezTo>
                        <a:pt x="8116" y="73177"/>
                        <a:pt x="8251" y="73582"/>
                        <a:pt x="8522" y="73717"/>
                      </a:cubicBezTo>
                      <a:cubicBezTo>
                        <a:pt x="8792" y="73853"/>
                        <a:pt x="9062" y="73853"/>
                        <a:pt x="9468" y="73853"/>
                      </a:cubicBezTo>
                      <a:cubicBezTo>
                        <a:pt x="9468" y="73853"/>
                        <a:pt x="9603" y="73853"/>
                        <a:pt x="9603" y="73853"/>
                      </a:cubicBezTo>
                      <a:cubicBezTo>
                        <a:pt x="9603" y="73853"/>
                        <a:pt x="9603" y="73853"/>
                        <a:pt x="9603" y="73988"/>
                      </a:cubicBezTo>
                      <a:cubicBezTo>
                        <a:pt x="9739" y="74394"/>
                        <a:pt x="10145" y="74664"/>
                        <a:pt x="10550" y="74935"/>
                      </a:cubicBezTo>
                      <a:cubicBezTo>
                        <a:pt x="11092" y="75205"/>
                        <a:pt x="11768" y="75205"/>
                        <a:pt x="12309" y="74800"/>
                      </a:cubicBezTo>
                      <a:cubicBezTo>
                        <a:pt x="12579" y="74664"/>
                        <a:pt x="12850" y="74258"/>
                        <a:pt x="12850" y="73853"/>
                      </a:cubicBezTo>
                      <a:cubicBezTo>
                        <a:pt x="13391" y="73853"/>
                        <a:pt x="13932" y="73447"/>
                        <a:pt x="14067" y="73041"/>
                      </a:cubicBezTo>
                      <a:cubicBezTo>
                        <a:pt x="14338" y="72500"/>
                        <a:pt x="14338" y="71959"/>
                        <a:pt x="14067" y="71553"/>
                      </a:cubicBezTo>
                      <a:cubicBezTo>
                        <a:pt x="14608" y="71553"/>
                        <a:pt x="15149" y="71688"/>
                        <a:pt x="15555" y="71553"/>
                      </a:cubicBezTo>
                      <a:cubicBezTo>
                        <a:pt x="16096" y="71418"/>
                        <a:pt x="16502" y="71012"/>
                        <a:pt x="16502" y="70471"/>
                      </a:cubicBezTo>
                      <a:cubicBezTo>
                        <a:pt x="16637" y="71012"/>
                        <a:pt x="16637" y="71553"/>
                        <a:pt x="16502" y="71959"/>
                      </a:cubicBezTo>
                      <a:cubicBezTo>
                        <a:pt x="16231" y="72500"/>
                        <a:pt x="15690" y="72771"/>
                        <a:pt x="15285" y="72771"/>
                      </a:cubicBezTo>
                      <a:cubicBezTo>
                        <a:pt x="15690" y="72906"/>
                        <a:pt x="16096" y="73041"/>
                        <a:pt x="16367" y="72906"/>
                      </a:cubicBezTo>
                      <a:cubicBezTo>
                        <a:pt x="16637" y="72906"/>
                        <a:pt x="16908" y="72771"/>
                        <a:pt x="17043" y="72500"/>
                      </a:cubicBezTo>
                      <a:cubicBezTo>
                        <a:pt x="17313" y="72365"/>
                        <a:pt x="17584" y="72094"/>
                        <a:pt x="17719" y="71824"/>
                      </a:cubicBezTo>
                      <a:cubicBezTo>
                        <a:pt x="18125" y="71283"/>
                        <a:pt x="18260" y="70471"/>
                        <a:pt x="18125" y="69660"/>
                      </a:cubicBezTo>
                      <a:cubicBezTo>
                        <a:pt x="18125" y="69254"/>
                        <a:pt x="17990" y="68983"/>
                        <a:pt x="17719" y="68713"/>
                      </a:cubicBezTo>
                      <a:cubicBezTo>
                        <a:pt x="18260" y="68983"/>
                        <a:pt x="18937" y="68983"/>
                        <a:pt x="19613" y="68713"/>
                      </a:cubicBezTo>
                      <a:cubicBezTo>
                        <a:pt x="20289" y="68442"/>
                        <a:pt x="20560" y="67766"/>
                        <a:pt x="20424" y="67090"/>
                      </a:cubicBezTo>
                      <a:cubicBezTo>
                        <a:pt x="20965" y="67090"/>
                        <a:pt x="21371" y="66684"/>
                        <a:pt x="21371" y="66143"/>
                      </a:cubicBezTo>
                      <a:cubicBezTo>
                        <a:pt x="22048" y="65872"/>
                        <a:pt x="22453" y="65196"/>
                        <a:pt x="22588" y="64520"/>
                      </a:cubicBezTo>
                      <a:cubicBezTo>
                        <a:pt x="22724" y="63843"/>
                        <a:pt x="22318" y="63167"/>
                        <a:pt x="21777" y="62761"/>
                      </a:cubicBezTo>
                      <a:cubicBezTo>
                        <a:pt x="22183" y="62761"/>
                        <a:pt x="22588" y="62220"/>
                        <a:pt x="22453" y="61814"/>
                      </a:cubicBezTo>
                      <a:cubicBezTo>
                        <a:pt x="22859" y="61814"/>
                        <a:pt x="23130" y="61679"/>
                        <a:pt x="23265" y="61408"/>
                      </a:cubicBezTo>
                      <a:cubicBezTo>
                        <a:pt x="23265" y="61138"/>
                        <a:pt x="23265" y="60732"/>
                        <a:pt x="22859" y="60597"/>
                      </a:cubicBezTo>
                      <a:cubicBezTo>
                        <a:pt x="22724" y="60597"/>
                        <a:pt x="22588" y="60462"/>
                        <a:pt x="22724" y="60462"/>
                      </a:cubicBezTo>
                      <a:cubicBezTo>
                        <a:pt x="22724" y="60462"/>
                        <a:pt x="22724" y="60462"/>
                        <a:pt x="22724" y="60327"/>
                      </a:cubicBezTo>
                      <a:cubicBezTo>
                        <a:pt x="22994" y="60056"/>
                        <a:pt x="23265" y="59650"/>
                        <a:pt x="23130" y="59245"/>
                      </a:cubicBezTo>
                      <a:cubicBezTo>
                        <a:pt x="23130" y="59109"/>
                        <a:pt x="22859" y="58838"/>
                        <a:pt x="22724" y="58703"/>
                      </a:cubicBezTo>
                      <a:cubicBezTo>
                        <a:pt x="22453" y="58433"/>
                        <a:pt x="22048" y="58298"/>
                        <a:pt x="21777" y="58162"/>
                      </a:cubicBezTo>
                      <a:cubicBezTo>
                        <a:pt x="21912" y="57892"/>
                        <a:pt x="22183" y="57621"/>
                        <a:pt x="22183" y="57215"/>
                      </a:cubicBezTo>
                      <a:cubicBezTo>
                        <a:pt x="22183" y="56945"/>
                        <a:pt x="22048" y="56539"/>
                        <a:pt x="21777" y="56404"/>
                      </a:cubicBezTo>
                      <a:cubicBezTo>
                        <a:pt x="22453" y="56404"/>
                        <a:pt x="23130" y="55592"/>
                        <a:pt x="23130" y="54781"/>
                      </a:cubicBezTo>
                      <a:cubicBezTo>
                        <a:pt x="23130" y="54510"/>
                        <a:pt x="22994" y="54240"/>
                        <a:pt x="22859" y="54105"/>
                      </a:cubicBezTo>
                      <a:cubicBezTo>
                        <a:pt x="23265" y="53834"/>
                        <a:pt x="23535" y="53293"/>
                        <a:pt x="23535" y="52887"/>
                      </a:cubicBezTo>
                      <a:cubicBezTo>
                        <a:pt x="23535" y="52346"/>
                        <a:pt x="23130" y="51940"/>
                        <a:pt x="22724" y="51670"/>
                      </a:cubicBezTo>
                      <a:cubicBezTo>
                        <a:pt x="23130" y="51129"/>
                        <a:pt x="23400" y="50317"/>
                        <a:pt x="22994" y="49641"/>
                      </a:cubicBezTo>
                      <a:cubicBezTo>
                        <a:pt x="22859" y="49506"/>
                        <a:pt x="22724" y="49370"/>
                        <a:pt x="22453" y="49235"/>
                      </a:cubicBezTo>
                      <a:cubicBezTo>
                        <a:pt x="22048" y="48965"/>
                        <a:pt x="21642" y="48965"/>
                        <a:pt x="21236" y="48965"/>
                      </a:cubicBezTo>
                      <a:cubicBezTo>
                        <a:pt x="21371" y="48423"/>
                        <a:pt x="21236" y="47747"/>
                        <a:pt x="20830" y="47206"/>
                      </a:cubicBezTo>
                      <a:cubicBezTo>
                        <a:pt x="21371" y="46936"/>
                        <a:pt x="21777" y="46530"/>
                        <a:pt x="21912" y="45989"/>
                      </a:cubicBezTo>
                      <a:cubicBezTo>
                        <a:pt x="22048" y="45448"/>
                        <a:pt x="21912" y="44772"/>
                        <a:pt x="21371" y="44636"/>
                      </a:cubicBezTo>
                      <a:cubicBezTo>
                        <a:pt x="21642" y="44366"/>
                        <a:pt x="21642" y="43960"/>
                        <a:pt x="21642" y="43554"/>
                      </a:cubicBezTo>
                      <a:cubicBezTo>
                        <a:pt x="21507" y="43148"/>
                        <a:pt x="21236" y="42878"/>
                        <a:pt x="20965" y="42607"/>
                      </a:cubicBezTo>
                      <a:cubicBezTo>
                        <a:pt x="21101" y="42337"/>
                        <a:pt x="21236" y="42066"/>
                        <a:pt x="21371" y="41796"/>
                      </a:cubicBezTo>
                      <a:cubicBezTo>
                        <a:pt x="21507" y="41119"/>
                        <a:pt x="21101" y="40308"/>
                        <a:pt x="20424" y="40037"/>
                      </a:cubicBezTo>
                      <a:cubicBezTo>
                        <a:pt x="20018" y="39767"/>
                        <a:pt x="19613" y="39767"/>
                        <a:pt x="19207" y="39632"/>
                      </a:cubicBezTo>
                      <a:cubicBezTo>
                        <a:pt x="19478" y="39090"/>
                        <a:pt x="19342" y="38549"/>
                        <a:pt x="19072" y="38008"/>
                      </a:cubicBezTo>
                      <a:cubicBezTo>
                        <a:pt x="19613" y="37873"/>
                        <a:pt x="20018" y="37467"/>
                        <a:pt x="20154" y="37062"/>
                      </a:cubicBezTo>
                      <a:cubicBezTo>
                        <a:pt x="20289" y="36520"/>
                        <a:pt x="20289" y="35980"/>
                        <a:pt x="20018" y="35574"/>
                      </a:cubicBezTo>
                      <a:cubicBezTo>
                        <a:pt x="20424" y="35438"/>
                        <a:pt x="20830" y="35303"/>
                        <a:pt x="20965" y="34897"/>
                      </a:cubicBezTo>
                      <a:cubicBezTo>
                        <a:pt x="21101" y="34492"/>
                        <a:pt x="20965" y="34086"/>
                        <a:pt x="20830" y="33815"/>
                      </a:cubicBezTo>
                      <a:cubicBezTo>
                        <a:pt x="20695" y="33545"/>
                        <a:pt x="20560" y="33274"/>
                        <a:pt x="20289" y="33139"/>
                      </a:cubicBezTo>
                      <a:cubicBezTo>
                        <a:pt x="20560" y="32733"/>
                        <a:pt x="20560" y="32327"/>
                        <a:pt x="20289" y="31922"/>
                      </a:cubicBezTo>
                      <a:cubicBezTo>
                        <a:pt x="20018" y="31516"/>
                        <a:pt x="19748" y="31380"/>
                        <a:pt x="19342" y="31245"/>
                      </a:cubicBezTo>
                      <a:cubicBezTo>
                        <a:pt x="19072" y="31110"/>
                        <a:pt x="18937" y="31110"/>
                        <a:pt x="18666" y="30975"/>
                      </a:cubicBezTo>
                      <a:cubicBezTo>
                        <a:pt x="18801" y="30704"/>
                        <a:pt x="18801" y="30298"/>
                        <a:pt x="18666" y="30028"/>
                      </a:cubicBezTo>
                      <a:cubicBezTo>
                        <a:pt x="18666" y="29893"/>
                        <a:pt x="18395" y="29352"/>
                        <a:pt x="18125" y="29352"/>
                      </a:cubicBezTo>
                      <a:cubicBezTo>
                        <a:pt x="18666" y="29081"/>
                        <a:pt x="18937" y="28405"/>
                        <a:pt x="18937" y="27864"/>
                      </a:cubicBezTo>
                      <a:cubicBezTo>
                        <a:pt x="18937" y="27323"/>
                        <a:pt x="18531" y="26782"/>
                        <a:pt x="17990" y="26511"/>
                      </a:cubicBezTo>
                      <a:cubicBezTo>
                        <a:pt x="18125" y="26376"/>
                        <a:pt x="18260" y="26105"/>
                        <a:pt x="18395" y="25835"/>
                      </a:cubicBezTo>
                      <a:cubicBezTo>
                        <a:pt x="18395" y="25564"/>
                        <a:pt x="18395" y="25294"/>
                        <a:pt x="18125" y="25158"/>
                      </a:cubicBezTo>
                      <a:cubicBezTo>
                        <a:pt x="18531" y="24753"/>
                        <a:pt x="18801" y="24212"/>
                        <a:pt x="18801" y="23671"/>
                      </a:cubicBezTo>
                      <a:cubicBezTo>
                        <a:pt x="18801" y="23130"/>
                        <a:pt x="18260" y="22588"/>
                        <a:pt x="17719" y="22588"/>
                      </a:cubicBezTo>
                      <a:cubicBezTo>
                        <a:pt x="18260" y="22048"/>
                        <a:pt x="18260" y="21101"/>
                        <a:pt x="17719" y="20560"/>
                      </a:cubicBezTo>
                      <a:cubicBezTo>
                        <a:pt x="18125" y="20154"/>
                        <a:pt x="18395" y="19613"/>
                        <a:pt x="18395" y="18937"/>
                      </a:cubicBezTo>
                      <a:cubicBezTo>
                        <a:pt x="18395" y="18395"/>
                        <a:pt x="17990" y="17854"/>
                        <a:pt x="17584" y="17584"/>
                      </a:cubicBezTo>
                      <a:cubicBezTo>
                        <a:pt x="17719" y="17313"/>
                        <a:pt x="17855" y="17043"/>
                        <a:pt x="17855" y="16637"/>
                      </a:cubicBezTo>
                      <a:cubicBezTo>
                        <a:pt x="17855" y="16502"/>
                        <a:pt x="17719" y="16367"/>
                        <a:pt x="17719" y="16231"/>
                      </a:cubicBezTo>
                      <a:cubicBezTo>
                        <a:pt x="17719" y="16096"/>
                        <a:pt x="17719" y="15961"/>
                        <a:pt x="17719" y="15825"/>
                      </a:cubicBezTo>
                      <a:cubicBezTo>
                        <a:pt x="17855" y="15285"/>
                        <a:pt x="17719" y="14608"/>
                        <a:pt x="17178" y="14202"/>
                      </a:cubicBezTo>
                      <a:cubicBezTo>
                        <a:pt x="17313" y="13932"/>
                        <a:pt x="17449" y="13526"/>
                        <a:pt x="17313" y="13120"/>
                      </a:cubicBezTo>
                      <a:cubicBezTo>
                        <a:pt x="17313" y="13120"/>
                        <a:pt x="17043" y="11903"/>
                        <a:pt x="16908" y="12038"/>
                      </a:cubicBezTo>
                      <a:cubicBezTo>
                        <a:pt x="17313" y="11768"/>
                        <a:pt x="17313" y="11227"/>
                        <a:pt x="17043" y="10821"/>
                      </a:cubicBezTo>
                      <a:cubicBezTo>
                        <a:pt x="17313" y="10415"/>
                        <a:pt x="17313" y="9874"/>
                        <a:pt x="17043" y="9603"/>
                      </a:cubicBezTo>
                      <a:cubicBezTo>
                        <a:pt x="16908" y="9198"/>
                        <a:pt x="16367" y="8927"/>
                        <a:pt x="15961" y="8927"/>
                      </a:cubicBezTo>
                      <a:cubicBezTo>
                        <a:pt x="15961" y="8657"/>
                        <a:pt x="15961" y="8386"/>
                        <a:pt x="15825" y="8251"/>
                      </a:cubicBezTo>
                      <a:cubicBezTo>
                        <a:pt x="15825" y="7980"/>
                        <a:pt x="15555" y="7845"/>
                        <a:pt x="15285" y="7845"/>
                      </a:cubicBezTo>
                      <a:cubicBezTo>
                        <a:pt x="15285" y="7439"/>
                        <a:pt x="15420" y="7033"/>
                        <a:pt x="15420" y="6628"/>
                      </a:cubicBezTo>
                      <a:cubicBezTo>
                        <a:pt x="15420" y="6492"/>
                        <a:pt x="15149" y="5816"/>
                        <a:pt x="15014" y="5952"/>
                      </a:cubicBezTo>
                      <a:cubicBezTo>
                        <a:pt x="15420" y="5681"/>
                        <a:pt x="15555" y="5140"/>
                        <a:pt x="15555" y="4734"/>
                      </a:cubicBezTo>
                      <a:cubicBezTo>
                        <a:pt x="15555" y="4193"/>
                        <a:pt x="15285" y="3787"/>
                        <a:pt x="14743" y="3652"/>
                      </a:cubicBezTo>
                      <a:cubicBezTo>
                        <a:pt x="15014" y="3246"/>
                        <a:pt x="15014" y="2570"/>
                        <a:pt x="14743" y="2164"/>
                      </a:cubicBezTo>
                      <a:cubicBezTo>
                        <a:pt x="15420" y="1758"/>
                        <a:pt x="15690" y="1082"/>
                        <a:pt x="15555" y="406"/>
                      </a:cubicBezTo>
                      <a:cubicBezTo>
                        <a:pt x="15555" y="270"/>
                        <a:pt x="15555" y="135"/>
                        <a:pt x="15555" y="0"/>
                      </a:cubicBezTo>
                      <a:cubicBezTo>
                        <a:pt x="15555" y="0"/>
                        <a:pt x="15690" y="135"/>
                        <a:pt x="15690" y="270"/>
                      </a:cubicBezTo>
                      <a:cubicBezTo>
                        <a:pt x="15961" y="947"/>
                        <a:pt x="15961" y="1893"/>
                        <a:pt x="15825" y="2570"/>
                      </a:cubicBezTo>
                      <a:cubicBezTo>
                        <a:pt x="15961" y="3246"/>
                        <a:pt x="16502" y="3787"/>
                        <a:pt x="16637" y="4328"/>
                      </a:cubicBezTo>
                      <a:cubicBezTo>
                        <a:pt x="16908" y="5005"/>
                        <a:pt x="16772" y="5681"/>
                        <a:pt x="16772" y="6492"/>
                      </a:cubicBezTo>
                      <a:cubicBezTo>
                        <a:pt x="16772" y="6898"/>
                        <a:pt x="16772" y="7304"/>
                        <a:pt x="16772" y="7575"/>
                      </a:cubicBezTo>
                      <a:cubicBezTo>
                        <a:pt x="16772" y="8115"/>
                        <a:pt x="17178" y="8522"/>
                        <a:pt x="17313" y="8927"/>
                      </a:cubicBezTo>
                      <a:cubicBezTo>
                        <a:pt x="17449" y="9198"/>
                        <a:pt x="17449" y="9603"/>
                        <a:pt x="17449" y="9874"/>
                      </a:cubicBezTo>
                      <a:cubicBezTo>
                        <a:pt x="17449" y="10550"/>
                        <a:pt x="17313" y="10821"/>
                        <a:pt x="17584" y="11497"/>
                      </a:cubicBezTo>
                      <a:cubicBezTo>
                        <a:pt x="17719" y="11768"/>
                        <a:pt x="17719" y="12038"/>
                        <a:pt x="17855" y="12444"/>
                      </a:cubicBezTo>
                      <a:cubicBezTo>
                        <a:pt x="17855" y="12985"/>
                        <a:pt x="17719" y="13391"/>
                        <a:pt x="17855" y="13932"/>
                      </a:cubicBezTo>
                      <a:cubicBezTo>
                        <a:pt x="17990" y="14202"/>
                        <a:pt x="18260" y="14608"/>
                        <a:pt x="18531" y="14878"/>
                      </a:cubicBezTo>
                      <a:cubicBezTo>
                        <a:pt x="18666" y="15149"/>
                        <a:pt x="18801" y="15555"/>
                        <a:pt x="18937" y="15961"/>
                      </a:cubicBezTo>
                      <a:cubicBezTo>
                        <a:pt x="19342" y="17043"/>
                        <a:pt x="19207" y="18395"/>
                        <a:pt x="18937" y="19478"/>
                      </a:cubicBezTo>
                      <a:cubicBezTo>
                        <a:pt x="18937" y="19748"/>
                        <a:pt x="18937" y="20018"/>
                        <a:pt x="18937" y="20424"/>
                      </a:cubicBezTo>
                      <a:cubicBezTo>
                        <a:pt x="19072" y="20830"/>
                        <a:pt x="19342" y="21236"/>
                        <a:pt x="19342" y="21642"/>
                      </a:cubicBezTo>
                      <a:cubicBezTo>
                        <a:pt x="19478" y="22588"/>
                        <a:pt x="19207" y="23671"/>
                        <a:pt x="19342" y="24617"/>
                      </a:cubicBezTo>
                      <a:cubicBezTo>
                        <a:pt x="19342" y="25564"/>
                        <a:pt x="19748" y="26511"/>
                        <a:pt x="19613" y="27458"/>
                      </a:cubicBezTo>
                      <a:cubicBezTo>
                        <a:pt x="19613" y="27999"/>
                        <a:pt x="19478" y="28270"/>
                        <a:pt x="19748" y="28675"/>
                      </a:cubicBezTo>
                      <a:cubicBezTo>
                        <a:pt x="19883" y="28946"/>
                        <a:pt x="20154" y="29217"/>
                        <a:pt x="20289" y="29487"/>
                      </a:cubicBezTo>
                      <a:cubicBezTo>
                        <a:pt x="20560" y="30163"/>
                        <a:pt x="20424" y="30840"/>
                        <a:pt x="20560" y="31651"/>
                      </a:cubicBezTo>
                      <a:cubicBezTo>
                        <a:pt x="20560" y="32463"/>
                        <a:pt x="21371" y="33139"/>
                        <a:pt x="21642" y="33815"/>
                      </a:cubicBezTo>
                      <a:cubicBezTo>
                        <a:pt x="21912" y="34897"/>
                        <a:pt x="21912" y="36520"/>
                        <a:pt x="21507" y="37738"/>
                      </a:cubicBezTo>
                      <a:cubicBezTo>
                        <a:pt x="21507" y="38008"/>
                        <a:pt x="21507" y="38143"/>
                        <a:pt x="21642" y="38414"/>
                      </a:cubicBezTo>
                      <a:cubicBezTo>
                        <a:pt x="21777" y="38820"/>
                        <a:pt x="22048" y="39226"/>
                        <a:pt x="22183" y="39632"/>
                      </a:cubicBezTo>
                      <a:cubicBezTo>
                        <a:pt x="22318" y="40037"/>
                        <a:pt x="22318" y="40443"/>
                        <a:pt x="22318" y="40849"/>
                      </a:cubicBezTo>
                      <a:cubicBezTo>
                        <a:pt x="22183" y="41796"/>
                        <a:pt x="21777" y="42066"/>
                        <a:pt x="22318" y="43013"/>
                      </a:cubicBezTo>
                      <a:cubicBezTo>
                        <a:pt x="22588" y="43554"/>
                        <a:pt x="22724" y="43960"/>
                        <a:pt x="22859" y="44501"/>
                      </a:cubicBezTo>
                      <a:cubicBezTo>
                        <a:pt x="22859" y="45177"/>
                        <a:pt x="22724" y="45853"/>
                        <a:pt x="23130" y="46530"/>
                      </a:cubicBezTo>
                      <a:cubicBezTo>
                        <a:pt x="23400" y="46936"/>
                        <a:pt x="23671" y="47342"/>
                        <a:pt x="23941" y="47882"/>
                      </a:cubicBezTo>
                      <a:cubicBezTo>
                        <a:pt x="24212" y="48694"/>
                        <a:pt x="24212" y="49506"/>
                        <a:pt x="24077" y="50182"/>
                      </a:cubicBezTo>
                      <a:cubicBezTo>
                        <a:pt x="24077" y="50723"/>
                        <a:pt x="24212" y="51129"/>
                        <a:pt x="24347" y="51670"/>
                      </a:cubicBezTo>
                      <a:cubicBezTo>
                        <a:pt x="24618" y="52211"/>
                        <a:pt x="24888" y="52752"/>
                        <a:pt x="24753" y="53428"/>
                      </a:cubicBezTo>
                      <a:cubicBezTo>
                        <a:pt x="24618" y="54105"/>
                        <a:pt x="24347" y="54510"/>
                        <a:pt x="24347" y="55187"/>
                      </a:cubicBezTo>
                      <a:cubicBezTo>
                        <a:pt x="24347" y="55863"/>
                        <a:pt x="24753" y="56404"/>
                        <a:pt x="24888" y="57080"/>
                      </a:cubicBezTo>
                      <a:cubicBezTo>
                        <a:pt x="24888" y="57351"/>
                        <a:pt x="24888" y="57621"/>
                        <a:pt x="24888" y="57892"/>
                      </a:cubicBezTo>
                      <a:cubicBezTo>
                        <a:pt x="24888" y="58298"/>
                        <a:pt x="25023" y="58568"/>
                        <a:pt x="25158" y="58974"/>
                      </a:cubicBezTo>
                      <a:cubicBezTo>
                        <a:pt x="25429" y="59380"/>
                        <a:pt x="25564" y="59785"/>
                        <a:pt x="25564" y="60191"/>
                      </a:cubicBezTo>
                      <a:cubicBezTo>
                        <a:pt x="25700" y="61138"/>
                        <a:pt x="25294" y="62085"/>
                        <a:pt x="24888" y="62897"/>
                      </a:cubicBezTo>
                      <a:cubicBezTo>
                        <a:pt x="25023" y="63573"/>
                        <a:pt x="25294" y="64249"/>
                        <a:pt x="25429" y="64925"/>
                      </a:cubicBezTo>
                      <a:cubicBezTo>
                        <a:pt x="25429" y="65331"/>
                        <a:pt x="25429" y="65737"/>
                        <a:pt x="25429" y="66143"/>
                      </a:cubicBezTo>
                      <a:cubicBezTo>
                        <a:pt x="25429" y="66548"/>
                        <a:pt x="25294" y="66954"/>
                        <a:pt x="25564" y="67360"/>
                      </a:cubicBezTo>
                      <a:cubicBezTo>
                        <a:pt x="25564" y="67495"/>
                        <a:pt x="25700" y="67631"/>
                        <a:pt x="25835" y="67766"/>
                      </a:cubicBezTo>
                      <a:cubicBezTo>
                        <a:pt x="26376" y="68983"/>
                        <a:pt x="25835" y="70742"/>
                        <a:pt x="24482" y="71283"/>
                      </a:cubicBezTo>
                      <a:cubicBezTo>
                        <a:pt x="24347" y="71553"/>
                        <a:pt x="24212" y="71824"/>
                        <a:pt x="24077" y="72094"/>
                      </a:cubicBezTo>
                      <a:cubicBezTo>
                        <a:pt x="23806" y="72365"/>
                        <a:pt x="23535" y="72635"/>
                        <a:pt x="23265" y="72906"/>
                      </a:cubicBezTo>
                      <a:cubicBezTo>
                        <a:pt x="22859" y="73041"/>
                        <a:pt x="22588" y="73177"/>
                        <a:pt x="22183" y="73312"/>
                      </a:cubicBezTo>
                      <a:cubicBezTo>
                        <a:pt x="21642" y="73582"/>
                        <a:pt x="21507" y="73853"/>
                        <a:pt x="21101" y="74258"/>
                      </a:cubicBezTo>
                      <a:cubicBezTo>
                        <a:pt x="20560" y="74800"/>
                        <a:pt x="19748" y="75070"/>
                        <a:pt x="19072" y="75340"/>
                      </a:cubicBezTo>
                      <a:cubicBezTo>
                        <a:pt x="18531" y="75611"/>
                        <a:pt x="17990" y="75746"/>
                        <a:pt x="17313" y="75476"/>
                      </a:cubicBezTo>
                      <a:cubicBezTo>
                        <a:pt x="16772" y="76287"/>
                        <a:pt x="15825" y="76287"/>
                        <a:pt x="15014" y="76287"/>
                      </a:cubicBezTo>
                      <a:cubicBezTo>
                        <a:pt x="14338" y="76287"/>
                        <a:pt x="13797" y="76828"/>
                        <a:pt x="13120" y="76964"/>
                      </a:cubicBezTo>
                      <a:cubicBezTo>
                        <a:pt x="12444" y="77099"/>
                        <a:pt x="12038" y="76964"/>
                        <a:pt x="11497" y="76828"/>
                      </a:cubicBezTo>
                      <a:cubicBezTo>
                        <a:pt x="11362" y="76828"/>
                        <a:pt x="11362" y="76693"/>
                        <a:pt x="11227" y="76693"/>
                      </a:cubicBezTo>
                      <a:cubicBezTo>
                        <a:pt x="11092" y="76693"/>
                        <a:pt x="10686" y="76828"/>
                        <a:pt x="10550" y="76828"/>
                      </a:cubicBezTo>
                      <a:cubicBezTo>
                        <a:pt x="10009" y="76828"/>
                        <a:pt x="9468" y="76558"/>
                        <a:pt x="9062" y="76287"/>
                      </a:cubicBezTo>
                      <a:cubicBezTo>
                        <a:pt x="8657" y="76017"/>
                        <a:pt x="8251" y="75746"/>
                        <a:pt x="7845" y="75340"/>
                      </a:cubicBezTo>
                      <a:cubicBezTo>
                        <a:pt x="7033" y="75746"/>
                        <a:pt x="5952" y="75205"/>
                        <a:pt x="5275" y="74800"/>
                      </a:cubicBezTo>
                      <a:cubicBezTo>
                        <a:pt x="5005" y="74664"/>
                        <a:pt x="4734" y="74394"/>
                        <a:pt x="4599" y="74258"/>
                      </a:cubicBezTo>
                      <a:cubicBezTo>
                        <a:pt x="4463" y="74123"/>
                        <a:pt x="4463" y="73853"/>
                        <a:pt x="4328" y="73717"/>
                      </a:cubicBezTo>
                      <a:cubicBezTo>
                        <a:pt x="4058" y="73447"/>
                        <a:pt x="3246" y="73312"/>
                        <a:pt x="2840" y="73177"/>
                      </a:cubicBezTo>
                      <a:cubicBezTo>
                        <a:pt x="2164" y="72635"/>
                        <a:pt x="1893" y="72500"/>
                        <a:pt x="1758" y="71959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41" name="Freeform: Shape 6079">
                  <a:extLst>
                    <a:ext uri="{FF2B5EF4-FFF2-40B4-BE49-F238E27FC236}">
                      <a16:creationId xmlns:a16="http://schemas.microsoft.com/office/drawing/2014/main" id="{F1F22E2A-A2BA-3F20-0E71-470C619D2A16}"/>
                    </a:ext>
                  </a:extLst>
                </p:cNvPr>
                <p:cNvSpPr/>
                <p:nvPr/>
              </p:nvSpPr>
              <p:spPr>
                <a:xfrm>
                  <a:off x="7471535" y="5121512"/>
                  <a:ext cx="24960" cy="24403"/>
                </a:xfrm>
                <a:custGeom>
                  <a:avLst/>
                  <a:gdLst>
                    <a:gd name="connsiteX0" fmla="*/ 1082 w 24960"/>
                    <a:gd name="connsiteY0" fmla="*/ 19748 h 24403"/>
                    <a:gd name="connsiteX1" fmla="*/ 947 w 24960"/>
                    <a:gd name="connsiteY1" fmla="*/ 19072 h 24403"/>
                    <a:gd name="connsiteX2" fmla="*/ 271 w 24960"/>
                    <a:gd name="connsiteY2" fmla="*/ 18396 h 24403"/>
                    <a:gd name="connsiteX3" fmla="*/ 0 w 24960"/>
                    <a:gd name="connsiteY3" fmla="*/ 17584 h 24403"/>
                    <a:gd name="connsiteX4" fmla="*/ 0 w 24960"/>
                    <a:gd name="connsiteY4" fmla="*/ 17584 h 24403"/>
                    <a:gd name="connsiteX5" fmla="*/ 1488 w 24960"/>
                    <a:gd name="connsiteY5" fmla="*/ 18802 h 24403"/>
                    <a:gd name="connsiteX6" fmla="*/ 1758 w 24960"/>
                    <a:gd name="connsiteY6" fmla="*/ 19883 h 24403"/>
                    <a:gd name="connsiteX7" fmla="*/ 2840 w 24960"/>
                    <a:gd name="connsiteY7" fmla="*/ 20425 h 24403"/>
                    <a:gd name="connsiteX8" fmla="*/ 3923 w 24960"/>
                    <a:gd name="connsiteY8" fmla="*/ 20560 h 24403"/>
                    <a:gd name="connsiteX9" fmla="*/ 4599 w 24960"/>
                    <a:gd name="connsiteY9" fmla="*/ 21642 h 24403"/>
                    <a:gd name="connsiteX10" fmla="*/ 5546 w 24960"/>
                    <a:gd name="connsiteY10" fmla="*/ 22183 h 24403"/>
                    <a:gd name="connsiteX11" fmla="*/ 7575 w 24960"/>
                    <a:gd name="connsiteY11" fmla="*/ 22048 h 24403"/>
                    <a:gd name="connsiteX12" fmla="*/ 7575 w 24960"/>
                    <a:gd name="connsiteY12" fmla="*/ 22048 h 24403"/>
                    <a:gd name="connsiteX13" fmla="*/ 7575 w 24960"/>
                    <a:gd name="connsiteY13" fmla="*/ 22048 h 24403"/>
                    <a:gd name="connsiteX14" fmla="*/ 7980 w 24960"/>
                    <a:gd name="connsiteY14" fmla="*/ 22995 h 24403"/>
                    <a:gd name="connsiteX15" fmla="*/ 8657 w 24960"/>
                    <a:gd name="connsiteY15" fmla="*/ 23535 h 24403"/>
                    <a:gd name="connsiteX16" fmla="*/ 10280 w 24960"/>
                    <a:gd name="connsiteY16" fmla="*/ 23535 h 24403"/>
                    <a:gd name="connsiteX17" fmla="*/ 11768 w 24960"/>
                    <a:gd name="connsiteY17" fmla="*/ 23942 h 24403"/>
                    <a:gd name="connsiteX18" fmla="*/ 13120 w 24960"/>
                    <a:gd name="connsiteY18" fmla="*/ 23265 h 24403"/>
                    <a:gd name="connsiteX19" fmla="*/ 13256 w 24960"/>
                    <a:gd name="connsiteY19" fmla="*/ 23130 h 24403"/>
                    <a:gd name="connsiteX20" fmla="*/ 13391 w 24960"/>
                    <a:gd name="connsiteY20" fmla="*/ 23130 h 24403"/>
                    <a:gd name="connsiteX21" fmla="*/ 14473 w 24960"/>
                    <a:gd name="connsiteY21" fmla="*/ 22995 h 24403"/>
                    <a:gd name="connsiteX22" fmla="*/ 15285 w 24960"/>
                    <a:gd name="connsiteY22" fmla="*/ 22183 h 24403"/>
                    <a:gd name="connsiteX23" fmla="*/ 17043 w 24960"/>
                    <a:gd name="connsiteY23" fmla="*/ 21642 h 24403"/>
                    <a:gd name="connsiteX24" fmla="*/ 17449 w 24960"/>
                    <a:gd name="connsiteY24" fmla="*/ 19883 h 24403"/>
                    <a:gd name="connsiteX25" fmla="*/ 19342 w 24960"/>
                    <a:gd name="connsiteY25" fmla="*/ 19748 h 24403"/>
                    <a:gd name="connsiteX26" fmla="*/ 20560 w 24960"/>
                    <a:gd name="connsiteY26" fmla="*/ 18531 h 24403"/>
                    <a:gd name="connsiteX27" fmla="*/ 19072 w 24960"/>
                    <a:gd name="connsiteY27" fmla="*/ 18396 h 24403"/>
                    <a:gd name="connsiteX28" fmla="*/ 18666 w 24960"/>
                    <a:gd name="connsiteY28" fmla="*/ 17990 h 24403"/>
                    <a:gd name="connsiteX29" fmla="*/ 20830 w 24960"/>
                    <a:gd name="connsiteY29" fmla="*/ 16908 h 24403"/>
                    <a:gd name="connsiteX30" fmla="*/ 21372 w 24960"/>
                    <a:gd name="connsiteY30" fmla="*/ 15961 h 24403"/>
                    <a:gd name="connsiteX31" fmla="*/ 21101 w 24960"/>
                    <a:gd name="connsiteY31" fmla="*/ 18260 h 24403"/>
                    <a:gd name="connsiteX32" fmla="*/ 21777 w 24960"/>
                    <a:gd name="connsiteY32" fmla="*/ 18125 h 24403"/>
                    <a:gd name="connsiteX33" fmla="*/ 22859 w 24960"/>
                    <a:gd name="connsiteY33" fmla="*/ 16908 h 24403"/>
                    <a:gd name="connsiteX34" fmla="*/ 23130 w 24960"/>
                    <a:gd name="connsiteY34" fmla="*/ 15690 h 24403"/>
                    <a:gd name="connsiteX35" fmla="*/ 22589 w 24960"/>
                    <a:gd name="connsiteY35" fmla="*/ 14608 h 24403"/>
                    <a:gd name="connsiteX36" fmla="*/ 23536 w 24960"/>
                    <a:gd name="connsiteY36" fmla="*/ 13526 h 24403"/>
                    <a:gd name="connsiteX37" fmla="*/ 22995 w 24960"/>
                    <a:gd name="connsiteY37" fmla="*/ 12309 h 24403"/>
                    <a:gd name="connsiteX38" fmla="*/ 22995 w 24960"/>
                    <a:gd name="connsiteY38" fmla="*/ 12309 h 24403"/>
                    <a:gd name="connsiteX39" fmla="*/ 22995 w 24960"/>
                    <a:gd name="connsiteY39" fmla="*/ 12173 h 24403"/>
                    <a:gd name="connsiteX40" fmla="*/ 23265 w 24960"/>
                    <a:gd name="connsiteY40" fmla="*/ 11092 h 24403"/>
                    <a:gd name="connsiteX41" fmla="*/ 22589 w 24960"/>
                    <a:gd name="connsiteY41" fmla="*/ 10280 h 24403"/>
                    <a:gd name="connsiteX42" fmla="*/ 23536 w 24960"/>
                    <a:gd name="connsiteY42" fmla="*/ 9468 h 24403"/>
                    <a:gd name="connsiteX43" fmla="*/ 23806 w 24960"/>
                    <a:gd name="connsiteY43" fmla="*/ 8386 h 24403"/>
                    <a:gd name="connsiteX44" fmla="*/ 23536 w 24960"/>
                    <a:gd name="connsiteY44" fmla="*/ 7710 h 24403"/>
                    <a:gd name="connsiteX45" fmla="*/ 23536 w 24960"/>
                    <a:gd name="connsiteY45" fmla="*/ 7575 h 24403"/>
                    <a:gd name="connsiteX46" fmla="*/ 23536 w 24960"/>
                    <a:gd name="connsiteY46" fmla="*/ 7440 h 24403"/>
                    <a:gd name="connsiteX47" fmla="*/ 23671 w 24960"/>
                    <a:gd name="connsiteY47" fmla="*/ 6493 h 24403"/>
                    <a:gd name="connsiteX48" fmla="*/ 22859 w 24960"/>
                    <a:gd name="connsiteY48" fmla="*/ 5952 h 24403"/>
                    <a:gd name="connsiteX49" fmla="*/ 23130 w 24960"/>
                    <a:gd name="connsiteY49" fmla="*/ 4734 h 24403"/>
                    <a:gd name="connsiteX50" fmla="*/ 22859 w 24960"/>
                    <a:gd name="connsiteY50" fmla="*/ 4193 h 24403"/>
                    <a:gd name="connsiteX51" fmla="*/ 22453 w 24960"/>
                    <a:gd name="connsiteY51" fmla="*/ 3923 h 24403"/>
                    <a:gd name="connsiteX52" fmla="*/ 22859 w 24960"/>
                    <a:gd name="connsiteY52" fmla="*/ 2976 h 24403"/>
                    <a:gd name="connsiteX53" fmla="*/ 22724 w 24960"/>
                    <a:gd name="connsiteY53" fmla="*/ 1894 h 24403"/>
                    <a:gd name="connsiteX54" fmla="*/ 23536 w 24960"/>
                    <a:gd name="connsiteY54" fmla="*/ 541 h 24403"/>
                    <a:gd name="connsiteX55" fmla="*/ 23671 w 24960"/>
                    <a:gd name="connsiteY55" fmla="*/ 0 h 24403"/>
                    <a:gd name="connsiteX56" fmla="*/ 23671 w 24960"/>
                    <a:gd name="connsiteY56" fmla="*/ 812 h 24403"/>
                    <a:gd name="connsiteX57" fmla="*/ 23265 w 24960"/>
                    <a:gd name="connsiteY57" fmla="*/ 2570 h 24403"/>
                    <a:gd name="connsiteX58" fmla="*/ 23806 w 24960"/>
                    <a:gd name="connsiteY58" fmla="*/ 4464 h 24403"/>
                    <a:gd name="connsiteX59" fmla="*/ 23806 w 24960"/>
                    <a:gd name="connsiteY59" fmla="*/ 5275 h 24403"/>
                    <a:gd name="connsiteX60" fmla="*/ 24077 w 24960"/>
                    <a:gd name="connsiteY60" fmla="*/ 6357 h 24403"/>
                    <a:gd name="connsiteX61" fmla="*/ 24482 w 24960"/>
                    <a:gd name="connsiteY61" fmla="*/ 7575 h 24403"/>
                    <a:gd name="connsiteX62" fmla="*/ 23806 w 24960"/>
                    <a:gd name="connsiteY62" fmla="*/ 10280 h 24403"/>
                    <a:gd name="connsiteX63" fmla="*/ 24347 w 24960"/>
                    <a:gd name="connsiteY63" fmla="*/ 12309 h 24403"/>
                    <a:gd name="connsiteX64" fmla="*/ 24347 w 24960"/>
                    <a:gd name="connsiteY64" fmla="*/ 13526 h 24403"/>
                    <a:gd name="connsiteX65" fmla="*/ 24482 w 24960"/>
                    <a:gd name="connsiteY65" fmla="*/ 14743 h 24403"/>
                    <a:gd name="connsiteX66" fmla="*/ 24753 w 24960"/>
                    <a:gd name="connsiteY66" fmla="*/ 15149 h 24403"/>
                    <a:gd name="connsiteX67" fmla="*/ 23400 w 24960"/>
                    <a:gd name="connsiteY67" fmla="*/ 18666 h 24403"/>
                    <a:gd name="connsiteX68" fmla="*/ 22995 w 24960"/>
                    <a:gd name="connsiteY68" fmla="*/ 19478 h 24403"/>
                    <a:gd name="connsiteX69" fmla="*/ 22183 w 24960"/>
                    <a:gd name="connsiteY69" fmla="*/ 20289 h 24403"/>
                    <a:gd name="connsiteX70" fmla="*/ 21101 w 24960"/>
                    <a:gd name="connsiteY70" fmla="*/ 20695 h 24403"/>
                    <a:gd name="connsiteX71" fmla="*/ 20019 w 24960"/>
                    <a:gd name="connsiteY71" fmla="*/ 21642 h 24403"/>
                    <a:gd name="connsiteX72" fmla="*/ 17990 w 24960"/>
                    <a:gd name="connsiteY72" fmla="*/ 22724 h 24403"/>
                    <a:gd name="connsiteX73" fmla="*/ 16232 w 24960"/>
                    <a:gd name="connsiteY73" fmla="*/ 22859 h 24403"/>
                    <a:gd name="connsiteX74" fmla="*/ 13932 w 24960"/>
                    <a:gd name="connsiteY74" fmla="*/ 23671 h 24403"/>
                    <a:gd name="connsiteX75" fmla="*/ 12038 w 24960"/>
                    <a:gd name="connsiteY75" fmla="*/ 24347 h 24403"/>
                    <a:gd name="connsiteX76" fmla="*/ 10415 w 24960"/>
                    <a:gd name="connsiteY76" fmla="*/ 24212 h 24403"/>
                    <a:gd name="connsiteX77" fmla="*/ 10145 w 24960"/>
                    <a:gd name="connsiteY77" fmla="*/ 24077 h 24403"/>
                    <a:gd name="connsiteX78" fmla="*/ 9468 w 24960"/>
                    <a:gd name="connsiteY78" fmla="*/ 24212 h 24403"/>
                    <a:gd name="connsiteX79" fmla="*/ 7980 w 24960"/>
                    <a:gd name="connsiteY79" fmla="*/ 23671 h 24403"/>
                    <a:gd name="connsiteX80" fmla="*/ 6763 w 24960"/>
                    <a:gd name="connsiteY80" fmla="*/ 22724 h 24403"/>
                    <a:gd name="connsiteX81" fmla="*/ 4193 w 24960"/>
                    <a:gd name="connsiteY81" fmla="*/ 22183 h 24403"/>
                    <a:gd name="connsiteX82" fmla="*/ 3517 w 24960"/>
                    <a:gd name="connsiteY82" fmla="*/ 21642 h 24403"/>
                    <a:gd name="connsiteX83" fmla="*/ 3247 w 24960"/>
                    <a:gd name="connsiteY83" fmla="*/ 21101 h 24403"/>
                    <a:gd name="connsiteX84" fmla="*/ 1758 w 24960"/>
                    <a:gd name="connsiteY84" fmla="*/ 20560 h 24403"/>
                    <a:gd name="connsiteX85" fmla="*/ 1082 w 24960"/>
                    <a:gd name="connsiteY85" fmla="*/ 19748 h 24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4960" h="24403">
                      <a:moveTo>
                        <a:pt x="1082" y="19748"/>
                      </a:moveTo>
                      <a:cubicBezTo>
                        <a:pt x="947" y="19613"/>
                        <a:pt x="947" y="19342"/>
                        <a:pt x="947" y="19072"/>
                      </a:cubicBezTo>
                      <a:cubicBezTo>
                        <a:pt x="812" y="18802"/>
                        <a:pt x="541" y="18666"/>
                        <a:pt x="271" y="18396"/>
                      </a:cubicBezTo>
                      <a:cubicBezTo>
                        <a:pt x="0" y="18125"/>
                        <a:pt x="0" y="17855"/>
                        <a:pt x="0" y="17584"/>
                      </a:cubicBezTo>
                      <a:lnTo>
                        <a:pt x="0" y="17584"/>
                      </a:lnTo>
                      <a:cubicBezTo>
                        <a:pt x="135" y="18260"/>
                        <a:pt x="812" y="18802"/>
                        <a:pt x="1488" y="18802"/>
                      </a:cubicBezTo>
                      <a:cubicBezTo>
                        <a:pt x="1353" y="19207"/>
                        <a:pt x="1488" y="19613"/>
                        <a:pt x="1758" y="19883"/>
                      </a:cubicBezTo>
                      <a:cubicBezTo>
                        <a:pt x="2029" y="20154"/>
                        <a:pt x="2435" y="20289"/>
                        <a:pt x="2840" y="20425"/>
                      </a:cubicBezTo>
                      <a:cubicBezTo>
                        <a:pt x="3247" y="20560"/>
                        <a:pt x="3517" y="20695"/>
                        <a:pt x="3923" y="20560"/>
                      </a:cubicBezTo>
                      <a:cubicBezTo>
                        <a:pt x="4058" y="20966"/>
                        <a:pt x="4193" y="21372"/>
                        <a:pt x="4599" y="21642"/>
                      </a:cubicBezTo>
                      <a:cubicBezTo>
                        <a:pt x="4870" y="21912"/>
                        <a:pt x="5140" y="22183"/>
                        <a:pt x="5546" y="22183"/>
                      </a:cubicBezTo>
                      <a:cubicBezTo>
                        <a:pt x="6222" y="22318"/>
                        <a:pt x="6898" y="22318"/>
                        <a:pt x="7575" y="22048"/>
                      </a:cubicBezTo>
                      <a:cubicBezTo>
                        <a:pt x="7575" y="22048"/>
                        <a:pt x="7575" y="22048"/>
                        <a:pt x="7575" y="22048"/>
                      </a:cubicBezTo>
                      <a:cubicBezTo>
                        <a:pt x="7575" y="22048"/>
                        <a:pt x="7575" y="22048"/>
                        <a:pt x="7575" y="22048"/>
                      </a:cubicBezTo>
                      <a:cubicBezTo>
                        <a:pt x="7710" y="22318"/>
                        <a:pt x="7845" y="22724"/>
                        <a:pt x="7980" y="22995"/>
                      </a:cubicBezTo>
                      <a:cubicBezTo>
                        <a:pt x="8116" y="23265"/>
                        <a:pt x="8386" y="23400"/>
                        <a:pt x="8657" y="23535"/>
                      </a:cubicBezTo>
                      <a:cubicBezTo>
                        <a:pt x="9198" y="23806"/>
                        <a:pt x="9874" y="23806"/>
                        <a:pt x="10280" y="23535"/>
                      </a:cubicBezTo>
                      <a:cubicBezTo>
                        <a:pt x="10686" y="23806"/>
                        <a:pt x="11362" y="23942"/>
                        <a:pt x="11768" y="23942"/>
                      </a:cubicBezTo>
                      <a:cubicBezTo>
                        <a:pt x="12309" y="23942"/>
                        <a:pt x="12850" y="23671"/>
                        <a:pt x="13120" y="23265"/>
                      </a:cubicBezTo>
                      <a:cubicBezTo>
                        <a:pt x="13120" y="23130"/>
                        <a:pt x="13256" y="23130"/>
                        <a:pt x="13256" y="23130"/>
                      </a:cubicBezTo>
                      <a:cubicBezTo>
                        <a:pt x="13256" y="23130"/>
                        <a:pt x="13391" y="23130"/>
                        <a:pt x="13391" y="23130"/>
                      </a:cubicBezTo>
                      <a:cubicBezTo>
                        <a:pt x="13797" y="23130"/>
                        <a:pt x="14203" y="23130"/>
                        <a:pt x="14473" y="22995"/>
                      </a:cubicBezTo>
                      <a:cubicBezTo>
                        <a:pt x="14879" y="22859"/>
                        <a:pt x="15149" y="22589"/>
                        <a:pt x="15285" y="22183"/>
                      </a:cubicBezTo>
                      <a:cubicBezTo>
                        <a:pt x="15961" y="22318"/>
                        <a:pt x="16637" y="22048"/>
                        <a:pt x="17043" y="21642"/>
                      </a:cubicBezTo>
                      <a:cubicBezTo>
                        <a:pt x="17449" y="21101"/>
                        <a:pt x="17584" y="20425"/>
                        <a:pt x="17449" y="19883"/>
                      </a:cubicBezTo>
                      <a:cubicBezTo>
                        <a:pt x="18125" y="19883"/>
                        <a:pt x="18802" y="20019"/>
                        <a:pt x="19342" y="19748"/>
                      </a:cubicBezTo>
                      <a:cubicBezTo>
                        <a:pt x="19883" y="19613"/>
                        <a:pt x="20425" y="19072"/>
                        <a:pt x="20560" y="18531"/>
                      </a:cubicBezTo>
                      <a:cubicBezTo>
                        <a:pt x="20019" y="18666"/>
                        <a:pt x="19478" y="18531"/>
                        <a:pt x="19072" y="18396"/>
                      </a:cubicBezTo>
                      <a:cubicBezTo>
                        <a:pt x="18937" y="18260"/>
                        <a:pt x="18666" y="18260"/>
                        <a:pt x="18666" y="17990"/>
                      </a:cubicBezTo>
                      <a:cubicBezTo>
                        <a:pt x="19478" y="17990"/>
                        <a:pt x="20289" y="17449"/>
                        <a:pt x="20830" y="16908"/>
                      </a:cubicBezTo>
                      <a:cubicBezTo>
                        <a:pt x="21101" y="16637"/>
                        <a:pt x="21372" y="16232"/>
                        <a:pt x="21372" y="15961"/>
                      </a:cubicBezTo>
                      <a:cubicBezTo>
                        <a:pt x="21642" y="16637"/>
                        <a:pt x="21507" y="17584"/>
                        <a:pt x="21101" y="18260"/>
                      </a:cubicBezTo>
                      <a:cubicBezTo>
                        <a:pt x="21372" y="18260"/>
                        <a:pt x="21507" y="18260"/>
                        <a:pt x="21777" y="18125"/>
                      </a:cubicBezTo>
                      <a:cubicBezTo>
                        <a:pt x="22318" y="17855"/>
                        <a:pt x="22589" y="17449"/>
                        <a:pt x="22859" y="16908"/>
                      </a:cubicBezTo>
                      <a:cubicBezTo>
                        <a:pt x="22995" y="16502"/>
                        <a:pt x="23130" y="16096"/>
                        <a:pt x="23130" y="15690"/>
                      </a:cubicBezTo>
                      <a:cubicBezTo>
                        <a:pt x="23130" y="15285"/>
                        <a:pt x="22995" y="14743"/>
                        <a:pt x="22589" y="14608"/>
                      </a:cubicBezTo>
                      <a:cubicBezTo>
                        <a:pt x="22995" y="14338"/>
                        <a:pt x="23400" y="14067"/>
                        <a:pt x="23536" y="13526"/>
                      </a:cubicBezTo>
                      <a:cubicBezTo>
                        <a:pt x="23671" y="13120"/>
                        <a:pt x="23400" y="12579"/>
                        <a:pt x="22995" y="12309"/>
                      </a:cubicBezTo>
                      <a:cubicBezTo>
                        <a:pt x="22995" y="12309"/>
                        <a:pt x="22995" y="12309"/>
                        <a:pt x="22995" y="12309"/>
                      </a:cubicBezTo>
                      <a:cubicBezTo>
                        <a:pt x="22995" y="12309"/>
                        <a:pt x="22995" y="12309"/>
                        <a:pt x="22995" y="12173"/>
                      </a:cubicBezTo>
                      <a:cubicBezTo>
                        <a:pt x="23130" y="11903"/>
                        <a:pt x="23265" y="11497"/>
                        <a:pt x="23265" y="11092"/>
                      </a:cubicBezTo>
                      <a:cubicBezTo>
                        <a:pt x="23265" y="10686"/>
                        <a:pt x="22995" y="10415"/>
                        <a:pt x="22589" y="10280"/>
                      </a:cubicBezTo>
                      <a:cubicBezTo>
                        <a:pt x="22995" y="10009"/>
                        <a:pt x="23400" y="9874"/>
                        <a:pt x="23536" y="9468"/>
                      </a:cubicBezTo>
                      <a:cubicBezTo>
                        <a:pt x="23806" y="9198"/>
                        <a:pt x="23942" y="8792"/>
                        <a:pt x="23806" y="8386"/>
                      </a:cubicBezTo>
                      <a:cubicBezTo>
                        <a:pt x="23806" y="8116"/>
                        <a:pt x="23671" y="7845"/>
                        <a:pt x="23536" y="7710"/>
                      </a:cubicBezTo>
                      <a:cubicBezTo>
                        <a:pt x="23536" y="7710"/>
                        <a:pt x="23536" y="7710"/>
                        <a:pt x="23536" y="7575"/>
                      </a:cubicBezTo>
                      <a:cubicBezTo>
                        <a:pt x="23536" y="7575"/>
                        <a:pt x="23536" y="7440"/>
                        <a:pt x="23536" y="7440"/>
                      </a:cubicBezTo>
                      <a:cubicBezTo>
                        <a:pt x="23671" y="7169"/>
                        <a:pt x="23806" y="6763"/>
                        <a:pt x="23671" y="6493"/>
                      </a:cubicBezTo>
                      <a:cubicBezTo>
                        <a:pt x="23536" y="6222"/>
                        <a:pt x="23265" y="5952"/>
                        <a:pt x="22859" y="5952"/>
                      </a:cubicBezTo>
                      <a:cubicBezTo>
                        <a:pt x="23130" y="5546"/>
                        <a:pt x="23265" y="5140"/>
                        <a:pt x="23130" y="4734"/>
                      </a:cubicBezTo>
                      <a:cubicBezTo>
                        <a:pt x="23130" y="4599"/>
                        <a:pt x="22995" y="4328"/>
                        <a:pt x="22859" y="4193"/>
                      </a:cubicBezTo>
                      <a:cubicBezTo>
                        <a:pt x="22859" y="4193"/>
                        <a:pt x="22453" y="3787"/>
                        <a:pt x="22453" y="3923"/>
                      </a:cubicBezTo>
                      <a:cubicBezTo>
                        <a:pt x="22589" y="3652"/>
                        <a:pt x="22859" y="3246"/>
                        <a:pt x="22859" y="2976"/>
                      </a:cubicBezTo>
                      <a:cubicBezTo>
                        <a:pt x="22859" y="2570"/>
                        <a:pt x="22859" y="2164"/>
                        <a:pt x="22724" y="1894"/>
                      </a:cubicBezTo>
                      <a:cubicBezTo>
                        <a:pt x="23130" y="1488"/>
                        <a:pt x="23400" y="1082"/>
                        <a:pt x="23536" y="541"/>
                      </a:cubicBezTo>
                      <a:cubicBezTo>
                        <a:pt x="23536" y="406"/>
                        <a:pt x="23536" y="271"/>
                        <a:pt x="23671" y="0"/>
                      </a:cubicBezTo>
                      <a:cubicBezTo>
                        <a:pt x="23671" y="271"/>
                        <a:pt x="23671" y="406"/>
                        <a:pt x="23671" y="812"/>
                      </a:cubicBezTo>
                      <a:cubicBezTo>
                        <a:pt x="23536" y="1488"/>
                        <a:pt x="23265" y="1894"/>
                        <a:pt x="23265" y="2570"/>
                      </a:cubicBezTo>
                      <a:cubicBezTo>
                        <a:pt x="23265" y="3246"/>
                        <a:pt x="23671" y="3787"/>
                        <a:pt x="23806" y="4464"/>
                      </a:cubicBezTo>
                      <a:cubicBezTo>
                        <a:pt x="23806" y="4734"/>
                        <a:pt x="23806" y="5005"/>
                        <a:pt x="23806" y="5275"/>
                      </a:cubicBezTo>
                      <a:cubicBezTo>
                        <a:pt x="23806" y="5681"/>
                        <a:pt x="23942" y="5952"/>
                        <a:pt x="24077" y="6357"/>
                      </a:cubicBezTo>
                      <a:cubicBezTo>
                        <a:pt x="24347" y="6763"/>
                        <a:pt x="24482" y="7169"/>
                        <a:pt x="24482" y="7575"/>
                      </a:cubicBezTo>
                      <a:cubicBezTo>
                        <a:pt x="24618" y="8522"/>
                        <a:pt x="24212" y="9468"/>
                        <a:pt x="23806" y="10280"/>
                      </a:cubicBezTo>
                      <a:cubicBezTo>
                        <a:pt x="23942" y="10956"/>
                        <a:pt x="24212" y="11633"/>
                        <a:pt x="24347" y="12309"/>
                      </a:cubicBezTo>
                      <a:cubicBezTo>
                        <a:pt x="24347" y="12715"/>
                        <a:pt x="24347" y="13120"/>
                        <a:pt x="24347" y="13526"/>
                      </a:cubicBezTo>
                      <a:cubicBezTo>
                        <a:pt x="24347" y="13932"/>
                        <a:pt x="24212" y="14338"/>
                        <a:pt x="24482" y="14743"/>
                      </a:cubicBezTo>
                      <a:cubicBezTo>
                        <a:pt x="24482" y="14879"/>
                        <a:pt x="24618" y="15014"/>
                        <a:pt x="24753" y="15149"/>
                      </a:cubicBezTo>
                      <a:cubicBezTo>
                        <a:pt x="25294" y="16367"/>
                        <a:pt x="24753" y="18125"/>
                        <a:pt x="23400" y="18666"/>
                      </a:cubicBezTo>
                      <a:cubicBezTo>
                        <a:pt x="23265" y="18937"/>
                        <a:pt x="23130" y="19207"/>
                        <a:pt x="22995" y="19478"/>
                      </a:cubicBezTo>
                      <a:cubicBezTo>
                        <a:pt x="22724" y="19748"/>
                        <a:pt x="22453" y="20019"/>
                        <a:pt x="22183" y="20289"/>
                      </a:cubicBezTo>
                      <a:cubicBezTo>
                        <a:pt x="21777" y="20425"/>
                        <a:pt x="21507" y="20560"/>
                        <a:pt x="21101" y="20695"/>
                      </a:cubicBezTo>
                      <a:cubicBezTo>
                        <a:pt x="20560" y="20966"/>
                        <a:pt x="20425" y="21236"/>
                        <a:pt x="20019" y="21642"/>
                      </a:cubicBezTo>
                      <a:cubicBezTo>
                        <a:pt x="19478" y="22183"/>
                        <a:pt x="18666" y="22453"/>
                        <a:pt x="17990" y="22724"/>
                      </a:cubicBezTo>
                      <a:cubicBezTo>
                        <a:pt x="17449" y="22995"/>
                        <a:pt x="16908" y="23130"/>
                        <a:pt x="16232" y="22859"/>
                      </a:cubicBezTo>
                      <a:cubicBezTo>
                        <a:pt x="15690" y="23671"/>
                        <a:pt x="14743" y="23671"/>
                        <a:pt x="13932" y="23671"/>
                      </a:cubicBezTo>
                      <a:cubicBezTo>
                        <a:pt x="13256" y="23671"/>
                        <a:pt x="12715" y="24212"/>
                        <a:pt x="12038" y="24347"/>
                      </a:cubicBezTo>
                      <a:cubicBezTo>
                        <a:pt x="11362" y="24482"/>
                        <a:pt x="10956" y="24347"/>
                        <a:pt x="10415" y="24212"/>
                      </a:cubicBezTo>
                      <a:cubicBezTo>
                        <a:pt x="10280" y="24212"/>
                        <a:pt x="10280" y="24077"/>
                        <a:pt x="10145" y="24077"/>
                      </a:cubicBezTo>
                      <a:cubicBezTo>
                        <a:pt x="10010" y="24077"/>
                        <a:pt x="9603" y="24212"/>
                        <a:pt x="9468" y="24212"/>
                      </a:cubicBezTo>
                      <a:cubicBezTo>
                        <a:pt x="8927" y="24212"/>
                        <a:pt x="8386" y="23942"/>
                        <a:pt x="7980" y="23671"/>
                      </a:cubicBezTo>
                      <a:cubicBezTo>
                        <a:pt x="7575" y="23400"/>
                        <a:pt x="7169" y="23130"/>
                        <a:pt x="6763" y="22724"/>
                      </a:cubicBezTo>
                      <a:cubicBezTo>
                        <a:pt x="5952" y="23130"/>
                        <a:pt x="4870" y="22589"/>
                        <a:pt x="4193" y="22183"/>
                      </a:cubicBezTo>
                      <a:cubicBezTo>
                        <a:pt x="3923" y="22048"/>
                        <a:pt x="3652" y="21777"/>
                        <a:pt x="3517" y="21642"/>
                      </a:cubicBezTo>
                      <a:cubicBezTo>
                        <a:pt x="3382" y="21507"/>
                        <a:pt x="3382" y="21236"/>
                        <a:pt x="3247" y="21101"/>
                      </a:cubicBezTo>
                      <a:cubicBezTo>
                        <a:pt x="2976" y="20830"/>
                        <a:pt x="2164" y="20695"/>
                        <a:pt x="1758" y="20560"/>
                      </a:cubicBezTo>
                      <a:cubicBezTo>
                        <a:pt x="1488" y="20425"/>
                        <a:pt x="1217" y="20289"/>
                        <a:pt x="1082" y="1974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49" name="Graphic 2">
              <a:extLst>
                <a:ext uri="{FF2B5EF4-FFF2-40B4-BE49-F238E27FC236}">
                  <a16:creationId xmlns:a16="http://schemas.microsoft.com/office/drawing/2014/main" id="{0A7035D9-639C-A06D-FBBF-B40085D8D3EA}"/>
                </a:ext>
              </a:extLst>
            </p:cNvPr>
            <p:cNvGrpSpPr/>
            <p:nvPr/>
          </p:nvGrpSpPr>
          <p:grpSpPr>
            <a:xfrm>
              <a:off x="7537543" y="5092195"/>
              <a:ext cx="26583" cy="103710"/>
              <a:chOff x="7537543" y="5092195"/>
              <a:chExt cx="26583" cy="103710"/>
            </a:xfrm>
          </p:grpSpPr>
          <p:sp>
            <p:nvSpPr>
              <p:cNvPr id="150" name="Freeform: Shape 5988">
                <a:extLst>
                  <a:ext uri="{FF2B5EF4-FFF2-40B4-BE49-F238E27FC236}">
                    <a16:creationId xmlns:a16="http://schemas.microsoft.com/office/drawing/2014/main" id="{3AB44E7F-C7D8-2C54-7F82-724A11B9361C}"/>
                  </a:ext>
                </a:extLst>
              </p:cNvPr>
              <p:cNvSpPr/>
              <p:nvPr/>
            </p:nvSpPr>
            <p:spPr>
              <a:xfrm>
                <a:off x="7537679" y="5183327"/>
                <a:ext cx="25429" cy="12579"/>
              </a:xfrm>
              <a:custGeom>
                <a:avLst/>
                <a:gdLst>
                  <a:gd name="connsiteX0" fmla="*/ 0 w 25429"/>
                  <a:gd name="connsiteY0" fmla="*/ 6357 h 12579"/>
                  <a:gd name="connsiteX1" fmla="*/ 12715 w 25429"/>
                  <a:gd name="connsiteY1" fmla="*/ 12579 h 12579"/>
                  <a:gd name="connsiteX2" fmla="*/ 25429 w 25429"/>
                  <a:gd name="connsiteY2" fmla="*/ 6357 h 12579"/>
                  <a:gd name="connsiteX3" fmla="*/ 12715 w 25429"/>
                  <a:gd name="connsiteY3" fmla="*/ 0 h 12579"/>
                  <a:gd name="connsiteX4" fmla="*/ 0 w 25429"/>
                  <a:gd name="connsiteY4" fmla="*/ 6357 h 12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29" h="12579">
                    <a:moveTo>
                      <a:pt x="0" y="6357"/>
                    </a:moveTo>
                    <a:cubicBezTo>
                      <a:pt x="0" y="9874"/>
                      <a:pt x="5681" y="12579"/>
                      <a:pt x="12715" y="12579"/>
                    </a:cubicBezTo>
                    <a:cubicBezTo>
                      <a:pt x="19748" y="12579"/>
                      <a:pt x="25429" y="9739"/>
                      <a:pt x="25429" y="6357"/>
                    </a:cubicBezTo>
                    <a:cubicBezTo>
                      <a:pt x="25429" y="2840"/>
                      <a:pt x="19748" y="0"/>
                      <a:pt x="12715" y="0"/>
                    </a:cubicBezTo>
                    <a:cubicBezTo>
                      <a:pt x="5681" y="0"/>
                      <a:pt x="0" y="2840"/>
                      <a:pt x="0" y="6357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51" name="Graphic 2">
                <a:extLst>
                  <a:ext uri="{FF2B5EF4-FFF2-40B4-BE49-F238E27FC236}">
                    <a16:creationId xmlns:a16="http://schemas.microsoft.com/office/drawing/2014/main" id="{93C28738-8684-CBEA-CB00-4C35287A424D}"/>
                  </a:ext>
                </a:extLst>
              </p:cNvPr>
              <p:cNvGrpSpPr/>
              <p:nvPr/>
            </p:nvGrpSpPr>
            <p:grpSpPr>
              <a:xfrm>
                <a:off x="7547685" y="5181839"/>
                <a:ext cx="5412" cy="9333"/>
                <a:chOff x="7547685" y="5181839"/>
                <a:chExt cx="5412" cy="9333"/>
              </a:xfrm>
            </p:grpSpPr>
            <p:sp>
              <p:nvSpPr>
                <p:cNvPr id="225" name="Freeform: Shape 6063">
                  <a:extLst>
                    <a:ext uri="{FF2B5EF4-FFF2-40B4-BE49-F238E27FC236}">
                      <a16:creationId xmlns:a16="http://schemas.microsoft.com/office/drawing/2014/main" id="{B645E8C7-B08C-7AE4-2FEE-EA97E1FF5F10}"/>
                    </a:ext>
                  </a:extLst>
                </p:cNvPr>
                <p:cNvSpPr/>
                <p:nvPr/>
              </p:nvSpPr>
              <p:spPr>
                <a:xfrm>
                  <a:off x="7547685" y="5181839"/>
                  <a:ext cx="5277" cy="9265"/>
                </a:xfrm>
                <a:custGeom>
                  <a:avLst/>
                  <a:gdLst>
                    <a:gd name="connsiteX0" fmla="*/ 5143 w 5277"/>
                    <a:gd name="connsiteY0" fmla="*/ 0 h 9265"/>
                    <a:gd name="connsiteX1" fmla="*/ 5278 w 5277"/>
                    <a:gd name="connsiteY1" fmla="*/ 7169 h 9265"/>
                    <a:gd name="connsiteX2" fmla="*/ 2 w 5277"/>
                    <a:gd name="connsiteY2" fmla="*/ 7304 h 9265"/>
                    <a:gd name="connsiteX3" fmla="*/ 2 w 5277"/>
                    <a:gd name="connsiteY3" fmla="*/ 135 h 9265"/>
                    <a:gd name="connsiteX4" fmla="*/ 5143 w 5277"/>
                    <a:gd name="connsiteY4" fmla="*/ 0 h 9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7" h="9265">
                      <a:moveTo>
                        <a:pt x="5143" y="0"/>
                      </a:moveTo>
                      <a:cubicBezTo>
                        <a:pt x="5143" y="0"/>
                        <a:pt x="5278" y="3787"/>
                        <a:pt x="5278" y="7169"/>
                      </a:cubicBezTo>
                      <a:cubicBezTo>
                        <a:pt x="5278" y="10010"/>
                        <a:pt x="-133" y="9874"/>
                        <a:pt x="2" y="7304"/>
                      </a:cubicBezTo>
                      <a:cubicBezTo>
                        <a:pt x="138" y="4193"/>
                        <a:pt x="2" y="135"/>
                        <a:pt x="2" y="135"/>
                      </a:cubicBezTo>
                      <a:lnTo>
                        <a:pt x="5143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26" name="Freeform: Shape 6064">
                  <a:extLst>
                    <a:ext uri="{FF2B5EF4-FFF2-40B4-BE49-F238E27FC236}">
                      <a16:creationId xmlns:a16="http://schemas.microsoft.com/office/drawing/2014/main" id="{A8B7264A-4C18-443A-664A-45A2F8C60BEE}"/>
                    </a:ext>
                  </a:extLst>
                </p:cNvPr>
                <p:cNvSpPr/>
                <p:nvPr/>
              </p:nvSpPr>
              <p:spPr>
                <a:xfrm>
                  <a:off x="7547821" y="5181839"/>
                  <a:ext cx="5277" cy="9130"/>
                </a:xfrm>
                <a:custGeom>
                  <a:avLst/>
                  <a:gdLst>
                    <a:gd name="connsiteX0" fmla="*/ 2 w 5277"/>
                    <a:gd name="connsiteY0" fmla="*/ 135 h 9130"/>
                    <a:gd name="connsiteX1" fmla="*/ 5007 w 5277"/>
                    <a:gd name="connsiteY1" fmla="*/ 0 h 9130"/>
                    <a:gd name="connsiteX2" fmla="*/ 5143 w 5277"/>
                    <a:gd name="connsiteY2" fmla="*/ 3517 h 9130"/>
                    <a:gd name="connsiteX3" fmla="*/ 4060 w 5277"/>
                    <a:gd name="connsiteY3" fmla="*/ 5681 h 9130"/>
                    <a:gd name="connsiteX4" fmla="*/ 2167 w 5277"/>
                    <a:gd name="connsiteY4" fmla="*/ 3923 h 9130"/>
                    <a:gd name="connsiteX5" fmla="*/ 2707 w 5277"/>
                    <a:gd name="connsiteY5" fmla="*/ 7845 h 9130"/>
                    <a:gd name="connsiteX6" fmla="*/ 5277 w 5277"/>
                    <a:gd name="connsiteY6" fmla="*/ 5681 h 9130"/>
                    <a:gd name="connsiteX7" fmla="*/ 5277 w 5277"/>
                    <a:gd name="connsiteY7" fmla="*/ 7034 h 9130"/>
                    <a:gd name="connsiteX8" fmla="*/ 2 w 5277"/>
                    <a:gd name="connsiteY8" fmla="*/ 7169 h 9130"/>
                    <a:gd name="connsiteX9" fmla="*/ 2 w 5277"/>
                    <a:gd name="connsiteY9" fmla="*/ 135 h 9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77" h="9130">
                      <a:moveTo>
                        <a:pt x="2" y="135"/>
                      </a:moveTo>
                      <a:lnTo>
                        <a:pt x="5007" y="0"/>
                      </a:lnTo>
                      <a:cubicBezTo>
                        <a:pt x="5007" y="0"/>
                        <a:pt x="5007" y="1488"/>
                        <a:pt x="5143" y="3517"/>
                      </a:cubicBezTo>
                      <a:cubicBezTo>
                        <a:pt x="4331" y="4058"/>
                        <a:pt x="4060" y="5681"/>
                        <a:pt x="4060" y="5681"/>
                      </a:cubicBezTo>
                      <a:cubicBezTo>
                        <a:pt x="4060" y="5681"/>
                        <a:pt x="3384" y="3923"/>
                        <a:pt x="2167" y="3923"/>
                      </a:cubicBezTo>
                      <a:cubicBezTo>
                        <a:pt x="2" y="3923"/>
                        <a:pt x="-403" y="7981"/>
                        <a:pt x="2707" y="7845"/>
                      </a:cubicBezTo>
                      <a:cubicBezTo>
                        <a:pt x="4060" y="7845"/>
                        <a:pt x="4872" y="6628"/>
                        <a:pt x="5277" y="5681"/>
                      </a:cubicBezTo>
                      <a:cubicBezTo>
                        <a:pt x="5277" y="6087"/>
                        <a:pt x="5277" y="6628"/>
                        <a:pt x="5277" y="7034"/>
                      </a:cubicBezTo>
                      <a:cubicBezTo>
                        <a:pt x="5277" y="9874"/>
                        <a:pt x="-133" y="9739"/>
                        <a:pt x="2" y="7169"/>
                      </a:cubicBezTo>
                      <a:cubicBezTo>
                        <a:pt x="137" y="4193"/>
                        <a:pt x="2" y="135"/>
                        <a:pt x="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27" name="Graphic 2">
                  <a:extLst>
                    <a:ext uri="{FF2B5EF4-FFF2-40B4-BE49-F238E27FC236}">
                      <a16:creationId xmlns:a16="http://schemas.microsoft.com/office/drawing/2014/main" id="{D12618C4-3664-05EE-1CF4-14C2D2157137}"/>
                    </a:ext>
                  </a:extLst>
                </p:cNvPr>
                <p:cNvGrpSpPr/>
                <p:nvPr/>
              </p:nvGrpSpPr>
              <p:grpSpPr>
                <a:xfrm>
                  <a:off x="7547788" y="5181839"/>
                  <a:ext cx="5310" cy="9333"/>
                  <a:chOff x="7547788" y="5181839"/>
                  <a:chExt cx="5310" cy="9333"/>
                </a:xfrm>
                <a:solidFill>
                  <a:srgbClr val="998675"/>
                </a:solidFill>
              </p:grpSpPr>
              <p:sp>
                <p:nvSpPr>
                  <p:cNvPr id="228" name="Freeform: Shape 6066">
                    <a:extLst>
                      <a:ext uri="{FF2B5EF4-FFF2-40B4-BE49-F238E27FC236}">
                        <a16:creationId xmlns:a16="http://schemas.microsoft.com/office/drawing/2014/main" id="{C88A404E-A06E-4785-D8CA-5455CF36A039}"/>
                      </a:ext>
                    </a:extLst>
                  </p:cNvPr>
                  <p:cNvSpPr/>
                  <p:nvPr/>
                </p:nvSpPr>
                <p:spPr>
                  <a:xfrm>
                    <a:off x="7551484" y="5184409"/>
                    <a:ext cx="1614" cy="6222"/>
                  </a:xfrm>
                  <a:custGeom>
                    <a:avLst/>
                    <a:gdLst>
                      <a:gd name="connsiteX0" fmla="*/ 667 w 1614"/>
                      <a:gd name="connsiteY0" fmla="*/ 6222 h 6222"/>
                      <a:gd name="connsiteX1" fmla="*/ 397 w 1614"/>
                      <a:gd name="connsiteY1" fmla="*/ 5411 h 6222"/>
                      <a:gd name="connsiteX2" fmla="*/ 532 w 1614"/>
                      <a:gd name="connsiteY2" fmla="*/ 4734 h 6222"/>
                      <a:gd name="connsiteX3" fmla="*/ 667 w 1614"/>
                      <a:gd name="connsiteY3" fmla="*/ 4599 h 6222"/>
                      <a:gd name="connsiteX4" fmla="*/ 532 w 1614"/>
                      <a:gd name="connsiteY4" fmla="*/ 4464 h 6222"/>
                      <a:gd name="connsiteX5" fmla="*/ 127 w 1614"/>
                      <a:gd name="connsiteY5" fmla="*/ 4193 h 6222"/>
                      <a:gd name="connsiteX6" fmla="*/ 667 w 1614"/>
                      <a:gd name="connsiteY6" fmla="*/ 1758 h 6222"/>
                      <a:gd name="connsiteX7" fmla="*/ 1614 w 1614"/>
                      <a:gd name="connsiteY7" fmla="*/ 0 h 6222"/>
                      <a:gd name="connsiteX8" fmla="*/ 1614 w 1614"/>
                      <a:gd name="connsiteY8" fmla="*/ 0 h 6222"/>
                      <a:gd name="connsiteX9" fmla="*/ 1614 w 1614"/>
                      <a:gd name="connsiteY9" fmla="*/ 812 h 6222"/>
                      <a:gd name="connsiteX10" fmla="*/ 532 w 1614"/>
                      <a:gd name="connsiteY10" fmla="*/ 2841 h 6222"/>
                      <a:gd name="connsiteX11" fmla="*/ 397 w 1614"/>
                      <a:gd name="connsiteY11" fmla="*/ 3652 h 6222"/>
                      <a:gd name="connsiteX12" fmla="*/ 803 w 1614"/>
                      <a:gd name="connsiteY12" fmla="*/ 4058 h 6222"/>
                      <a:gd name="connsiteX13" fmla="*/ 1073 w 1614"/>
                      <a:gd name="connsiteY13" fmla="*/ 4464 h 6222"/>
                      <a:gd name="connsiteX14" fmla="*/ 938 w 1614"/>
                      <a:gd name="connsiteY14" fmla="*/ 5005 h 6222"/>
                      <a:gd name="connsiteX15" fmla="*/ 1208 w 1614"/>
                      <a:gd name="connsiteY15" fmla="*/ 5952 h 6222"/>
                      <a:gd name="connsiteX16" fmla="*/ 667 w 1614"/>
                      <a:gd name="connsiteY16" fmla="*/ 6222 h 6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614" h="6222">
                        <a:moveTo>
                          <a:pt x="667" y="6222"/>
                        </a:moveTo>
                        <a:cubicBezTo>
                          <a:pt x="532" y="5952"/>
                          <a:pt x="397" y="5681"/>
                          <a:pt x="397" y="5411"/>
                        </a:cubicBezTo>
                        <a:cubicBezTo>
                          <a:pt x="397" y="5140"/>
                          <a:pt x="397" y="5005"/>
                          <a:pt x="532" y="4734"/>
                        </a:cubicBezTo>
                        <a:cubicBezTo>
                          <a:pt x="532" y="4734"/>
                          <a:pt x="532" y="4599"/>
                          <a:pt x="667" y="4599"/>
                        </a:cubicBezTo>
                        <a:cubicBezTo>
                          <a:pt x="667" y="4464"/>
                          <a:pt x="667" y="4328"/>
                          <a:pt x="532" y="4464"/>
                        </a:cubicBezTo>
                        <a:cubicBezTo>
                          <a:pt x="397" y="4328"/>
                          <a:pt x="262" y="4464"/>
                          <a:pt x="127" y="4193"/>
                        </a:cubicBezTo>
                        <a:cubicBezTo>
                          <a:pt x="-279" y="3517"/>
                          <a:pt x="397" y="2300"/>
                          <a:pt x="667" y="1758"/>
                        </a:cubicBezTo>
                        <a:cubicBezTo>
                          <a:pt x="938" y="1217"/>
                          <a:pt x="1344" y="677"/>
                          <a:pt x="1614" y="0"/>
                        </a:cubicBezTo>
                        <a:cubicBezTo>
                          <a:pt x="1614" y="0"/>
                          <a:pt x="1614" y="0"/>
                          <a:pt x="1614" y="0"/>
                        </a:cubicBezTo>
                        <a:cubicBezTo>
                          <a:pt x="1614" y="271"/>
                          <a:pt x="1614" y="541"/>
                          <a:pt x="1614" y="812"/>
                        </a:cubicBezTo>
                        <a:cubicBezTo>
                          <a:pt x="1208" y="1488"/>
                          <a:pt x="803" y="2164"/>
                          <a:pt x="532" y="2841"/>
                        </a:cubicBezTo>
                        <a:cubicBezTo>
                          <a:pt x="532" y="2976"/>
                          <a:pt x="397" y="3517"/>
                          <a:pt x="397" y="3652"/>
                        </a:cubicBezTo>
                        <a:cubicBezTo>
                          <a:pt x="667" y="4328"/>
                          <a:pt x="532" y="3787"/>
                          <a:pt x="803" y="4058"/>
                        </a:cubicBezTo>
                        <a:cubicBezTo>
                          <a:pt x="938" y="4328"/>
                          <a:pt x="1073" y="4193"/>
                          <a:pt x="1073" y="4464"/>
                        </a:cubicBezTo>
                        <a:cubicBezTo>
                          <a:pt x="1073" y="4599"/>
                          <a:pt x="938" y="4870"/>
                          <a:pt x="938" y="5005"/>
                        </a:cubicBezTo>
                        <a:cubicBezTo>
                          <a:pt x="938" y="5546"/>
                          <a:pt x="1073" y="5681"/>
                          <a:pt x="1208" y="5952"/>
                        </a:cubicBezTo>
                        <a:cubicBezTo>
                          <a:pt x="938" y="5952"/>
                          <a:pt x="803" y="6222"/>
                          <a:pt x="667" y="622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29" name="Freeform: Shape 6067">
                    <a:extLst>
                      <a:ext uri="{FF2B5EF4-FFF2-40B4-BE49-F238E27FC236}">
                        <a16:creationId xmlns:a16="http://schemas.microsoft.com/office/drawing/2014/main" id="{656A9947-D0E1-489A-87B3-AC54A1626A61}"/>
                      </a:ext>
                    </a:extLst>
                  </p:cNvPr>
                  <p:cNvSpPr/>
                  <p:nvPr/>
                </p:nvSpPr>
                <p:spPr>
                  <a:xfrm>
                    <a:off x="7549901" y="5181839"/>
                    <a:ext cx="1979" cy="9333"/>
                  </a:xfrm>
                  <a:custGeom>
                    <a:avLst/>
                    <a:gdLst>
                      <a:gd name="connsiteX0" fmla="*/ 1304 w 1979"/>
                      <a:gd name="connsiteY0" fmla="*/ 9198 h 9333"/>
                      <a:gd name="connsiteX1" fmla="*/ 627 w 1979"/>
                      <a:gd name="connsiteY1" fmla="*/ 9333 h 9333"/>
                      <a:gd name="connsiteX2" fmla="*/ 222 w 1979"/>
                      <a:gd name="connsiteY2" fmla="*/ 7845 h 9333"/>
                      <a:gd name="connsiteX3" fmla="*/ 763 w 1979"/>
                      <a:gd name="connsiteY3" fmla="*/ 4464 h 9333"/>
                      <a:gd name="connsiteX4" fmla="*/ 1439 w 1979"/>
                      <a:gd name="connsiteY4" fmla="*/ 3247 h 9333"/>
                      <a:gd name="connsiteX5" fmla="*/ 1439 w 1979"/>
                      <a:gd name="connsiteY5" fmla="*/ 2164 h 9333"/>
                      <a:gd name="connsiteX6" fmla="*/ 1574 w 1979"/>
                      <a:gd name="connsiteY6" fmla="*/ 135 h 9333"/>
                      <a:gd name="connsiteX7" fmla="*/ 1574 w 1979"/>
                      <a:gd name="connsiteY7" fmla="*/ 0 h 9333"/>
                      <a:gd name="connsiteX8" fmla="*/ 1980 w 1979"/>
                      <a:gd name="connsiteY8" fmla="*/ 0 h 9333"/>
                      <a:gd name="connsiteX9" fmla="*/ 1845 w 1979"/>
                      <a:gd name="connsiteY9" fmla="*/ 2570 h 9333"/>
                      <a:gd name="connsiteX10" fmla="*/ 1574 w 1979"/>
                      <a:gd name="connsiteY10" fmla="*/ 4328 h 9333"/>
                      <a:gd name="connsiteX11" fmla="*/ 763 w 1979"/>
                      <a:gd name="connsiteY11" fmla="*/ 7034 h 9333"/>
                      <a:gd name="connsiteX12" fmla="*/ 1304 w 1979"/>
                      <a:gd name="connsiteY12" fmla="*/ 9198 h 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9" h="9333">
                        <a:moveTo>
                          <a:pt x="1304" y="9198"/>
                        </a:moveTo>
                        <a:cubicBezTo>
                          <a:pt x="1033" y="9198"/>
                          <a:pt x="898" y="9333"/>
                          <a:pt x="627" y="9333"/>
                        </a:cubicBezTo>
                        <a:cubicBezTo>
                          <a:pt x="492" y="8792"/>
                          <a:pt x="357" y="8251"/>
                          <a:pt x="222" y="7845"/>
                        </a:cubicBezTo>
                        <a:cubicBezTo>
                          <a:pt x="-184" y="6628"/>
                          <a:pt x="-49" y="5546"/>
                          <a:pt x="763" y="4464"/>
                        </a:cubicBezTo>
                        <a:cubicBezTo>
                          <a:pt x="1033" y="4058"/>
                          <a:pt x="1439" y="3923"/>
                          <a:pt x="1439" y="3247"/>
                        </a:cubicBezTo>
                        <a:cubicBezTo>
                          <a:pt x="1439" y="2841"/>
                          <a:pt x="1439" y="2570"/>
                          <a:pt x="1439" y="2164"/>
                        </a:cubicBezTo>
                        <a:cubicBezTo>
                          <a:pt x="1439" y="1488"/>
                          <a:pt x="1439" y="812"/>
                          <a:pt x="1574" y="135"/>
                        </a:cubicBezTo>
                        <a:cubicBezTo>
                          <a:pt x="1574" y="135"/>
                          <a:pt x="1574" y="0"/>
                          <a:pt x="1574" y="0"/>
                        </a:cubicBezTo>
                        <a:lnTo>
                          <a:pt x="1980" y="0"/>
                        </a:lnTo>
                        <a:cubicBezTo>
                          <a:pt x="1710" y="812"/>
                          <a:pt x="1710" y="1758"/>
                          <a:pt x="1845" y="2570"/>
                        </a:cubicBezTo>
                        <a:cubicBezTo>
                          <a:pt x="1845" y="3247"/>
                          <a:pt x="1980" y="3787"/>
                          <a:pt x="1574" y="4328"/>
                        </a:cubicBezTo>
                        <a:cubicBezTo>
                          <a:pt x="1033" y="5140"/>
                          <a:pt x="492" y="5952"/>
                          <a:pt x="763" y="7034"/>
                        </a:cubicBezTo>
                        <a:cubicBezTo>
                          <a:pt x="898" y="7845"/>
                          <a:pt x="1168" y="8522"/>
                          <a:pt x="1304" y="9198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30" name="Freeform: Shape 6068">
                    <a:extLst>
                      <a:ext uri="{FF2B5EF4-FFF2-40B4-BE49-F238E27FC236}">
                        <a16:creationId xmlns:a16="http://schemas.microsoft.com/office/drawing/2014/main" id="{51AD6869-93CD-77BD-7CEE-893F9A8CD58E}"/>
                      </a:ext>
                    </a:extLst>
                  </p:cNvPr>
                  <p:cNvSpPr/>
                  <p:nvPr/>
                </p:nvSpPr>
                <p:spPr>
                  <a:xfrm>
                    <a:off x="7547788" y="5181839"/>
                    <a:ext cx="1305" cy="8521"/>
                  </a:xfrm>
                  <a:custGeom>
                    <a:avLst/>
                    <a:gdLst>
                      <a:gd name="connsiteX0" fmla="*/ 35 w 1305"/>
                      <a:gd name="connsiteY0" fmla="*/ 7304 h 8521"/>
                      <a:gd name="connsiteX1" fmla="*/ 35 w 1305"/>
                      <a:gd name="connsiteY1" fmla="*/ 5952 h 8521"/>
                      <a:gd name="connsiteX2" fmla="*/ 306 w 1305"/>
                      <a:gd name="connsiteY2" fmla="*/ 4464 h 8521"/>
                      <a:gd name="connsiteX3" fmla="*/ 847 w 1305"/>
                      <a:gd name="connsiteY3" fmla="*/ 0 h 8521"/>
                      <a:gd name="connsiteX4" fmla="*/ 1253 w 1305"/>
                      <a:gd name="connsiteY4" fmla="*/ 0 h 8521"/>
                      <a:gd name="connsiteX5" fmla="*/ 982 w 1305"/>
                      <a:gd name="connsiteY5" fmla="*/ 3517 h 8521"/>
                      <a:gd name="connsiteX6" fmla="*/ 576 w 1305"/>
                      <a:gd name="connsiteY6" fmla="*/ 6087 h 8521"/>
                      <a:gd name="connsiteX7" fmla="*/ 576 w 1305"/>
                      <a:gd name="connsiteY7" fmla="*/ 8522 h 8521"/>
                      <a:gd name="connsiteX8" fmla="*/ 576 w 1305"/>
                      <a:gd name="connsiteY8" fmla="*/ 8522 h 8521"/>
                      <a:gd name="connsiteX9" fmla="*/ 35 w 1305"/>
                      <a:gd name="connsiteY9" fmla="*/ 7304 h 85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05" h="8521">
                        <a:moveTo>
                          <a:pt x="35" y="7304"/>
                        </a:moveTo>
                        <a:cubicBezTo>
                          <a:pt x="35" y="6898"/>
                          <a:pt x="35" y="6357"/>
                          <a:pt x="35" y="5952"/>
                        </a:cubicBezTo>
                        <a:cubicBezTo>
                          <a:pt x="170" y="5411"/>
                          <a:pt x="170" y="5005"/>
                          <a:pt x="306" y="4464"/>
                        </a:cubicBezTo>
                        <a:cubicBezTo>
                          <a:pt x="711" y="3111"/>
                          <a:pt x="847" y="1488"/>
                          <a:pt x="847" y="0"/>
                        </a:cubicBezTo>
                        <a:lnTo>
                          <a:pt x="1253" y="0"/>
                        </a:lnTo>
                        <a:cubicBezTo>
                          <a:pt x="1388" y="1218"/>
                          <a:pt x="1253" y="2435"/>
                          <a:pt x="982" y="3517"/>
                        </a:cubicBezTo>
                        <a:cubicBezTo>
                          <a:pt x="847" y="4464"/>
                          <a:pt x="576" y="5140"/>
                          <a:pt x="576" y="6087"/>
                        </a:cubicBezTo>
                        <a:cubicBezTo>
                          <a:pt x="576" y="6898"/>
                          <a:pt x="576" y="7710"/>
                          <a:pt x="576" y="8522"/>
                        </a:cubicBezTo>
                        <a:cubicBezTo>
                          <a:pt x="576" y="8522"/>
                          <a:pt x="576" y="8522"/>
                          <a:pt x="576" y="8522"/>
                        </a:cubicBezTo>
                        <a:cubicBezTo>
                          <a:pt x="170" y="8387"/>
                          <a:pt x="-100" y="7845"/>
                          <a:pt x="35" y="7304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31" name="Freeform: Shape 6069">
                    <a:extLst>
                      <a:ext uri="{FF2B5EF4-FFF2-40B4-BE49-F238E27FC236}">
                        <a16:creationId xmlns:a16="http://schemas.microsoft.com/office/drawing/2014/main" id="{A527DE57-265E-2DA3-98EB-F0E205F16CCD}"/>
                      </a:ext>
                    </a:extLst>
                  </p:cNvPr>
                  <p:cNvSpPr/>
                  <p:nvPr/>
                </p:nvSpPr>
                <p:spPr>
                  <a:xfrm>
                    <a:off x="7548562" y="5181974"/>
                    <a:ext cx="2135" cy="9062"/>
                  </a:xfrm>
                  <a:custGeom>
                    <a:avLst/>
                    <a:gdLst>
                      <a:gd name="connsiteX0" fmla="*/ 2102 w 2135"/>
                      <a:gd name="connsiteY0" fmla="*/ 947 h 9062"/>
                      <a:gd name="connsiteX1" fmla="*/ 1561 w 2135"/>
                      <a:gd name="connsiteY1" fmla="*/ 3652 h 9062"/>
                      <a:gd name="connsiteX2" fmla="*/ 614 w 2135"/>
                      <a:gd name="connsiteY2" fmla="*/ 6087 h 9062"/>
                      <a:gd name="connsiteX3" fmla="*/ 1020 w 2135"/>
                      <a:gd name="connsiteY3" fmla="*/ 9063 h 9062"/>
                      <a:gd name="connsiteX4" fmla="*/ 343 w 2135"/>
                      <a:gd name="connsiteY4" fmla="*/ 8927 h 9062"/>
                      <a:gd name="connsiteX5" fmla="*/ 73 w 2135"/>
                      <a:gd name="connsiteY5" fmla="*/ 7845 h 9062"/>
                      <a:gd name="connsiteX6" fmla="*/ 749 w 2135"/>
                      <a:gd name="connsiteY6" fmla="*/ 4058 h 9062"/>
                      <a:gd name="connsiteX7" fmla="*/ 1290 w 2135"/>
                      <a:gd name="connsiteY7" fmla="*/ 1488 h 9062"/>
                      <a:gd name="connsiteX8" fmla="*/ 1561 w 2135"/>
                      <a:gd name="connsiteY8" fmla="*/ 0 h 9062"/>
                      <a:gd name="connsiteX9" fmla="*/ 1966 w 2135"/>
                      <a:gd name="connsiteY9" fmla="*/ 0 h 9062"/>
                      <a:gd name="connsiteX10" fmla="*/ 2102 w 2135"/>
                      <a:gd name="connsiteY10" fmla="*/ 947 h 90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35" h="9062">
                        <a:moveTo>
                          <a:pt x="2102" y="947"/>
                        </a:moveTo>
                        <a:cubicBezTo>
                          <a:pt x="1966" y="1894"/>
                          <a:pt x="1831" y="2840"/>
                          <a:pt x="1561" y="3652"/>
                        </a:cubicBezTo>
                        <a:cubicBezTo>
                          <a:pt x="1290" y="4464"/>
                          <a:pt x="749" y="5275"/>
                          <a:pt x="614" y="6087"/>
                        </a:cubicBezTo>
                        <a:cubicBezTo>
                          <a:pt x="479" y="7169"/>
                          <a:pt x="884" y="7980"/>
                          <a:pt x="1020" y="9063"/>
                        </a:cubicBezTo>
                        <a:cubicBezTo>
                          <a:pt x="749" y="9063"/>
                          <a:pt x="614" y="8927"/>
                          <a:pt x="343" y="8927"/>
                        </a:cubicBezTo>
                        <a:cubicBezTo>
                          <a:pt x="343" y="8522"/>
                          <a:pt x="208" y="8251"/>
                          <a:pt x="73" y="7845"/>
                        </a:cubicBezTo>
                        <a:cubicBezTo>
                          <a:pt x="-198" y="6493"/>
                          <a:pt x="343" y="5275"/>
                          <a:pt x="749" y="4058"/>
                        </a:cubicBezTo>
                        <a:cubicBezTo>
                          <a:pt x="1155" y="3246"/>
                          <a:pt x="1155" y="2300"/>
                          <a:pt x="1290" y="1488"/>
                        </a:cubicBezTo>
                        <a:cubicBezTo>
                          <a:pt x="1426" y="947"/>
                          <a:pt x="1561" y="406"/>
                          <a:pt x="1561" y="0"/>
                        </a:cubicBezTo>
                        <a:lnTo>
                          <a:pt x="1966" y="0"/>
                        </a:lnTo>
                        <a:cubicBezTo>
                          <a:pt x="2237" y="270"/>
                          <a:pt x="2102" y="541"/>
                          <a:pt x="2102" y="94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52" name="Graphic 2">
                <a:extLst>
                  <a:ext uri="{FF2B5EF4-FFF2-40B4-BE49-F238E27FC236}">
                    <a16:creationId xmlns:a16="http://schemas.microsoft.com/office/drawing/2014/main" id="{9A023B33-A98B-A55C-658E-F0A954EE1E1E}"/>
                  </a:ext>
                </a:extLst>
              </p:cNvPr>
              <p:cNvGrpSpPr/>
              <p:nvPr/>
            </p:nvGrpSpPr>
            <p:grpSpPr>
              <a:xfrm>
                <a:off x="7537543" y="5092195"/>
                <a:ext cx="26583" cy="93081"/>
                <a:chOff x="7537543" y="5092195"/>
                <a:chExt cx="26583" cy="93081"/>
              </a:xfrm>
            </p:grpSpPr>
            <p:sp>
              <p:nvSpPr>
                <p:cNvPr id="153" name="Freeform: Shape 5991">
                  <a:extLst>
                    <a:ext uri="{FF2B5EF4-FFF2-40B4-BE49-F238E27FC236}">
                      <a16:creationId xmlns:a16="http://schemas.microsoft.com/office/drawing/2014/main" id="{AFB06936-D850-DF0E-3FA4-73D4ABE75342}"/>
                    </a:ext>
                  </a:extLst>
                </p:cNvPr>
                <p:cNvSpPr/>
                <p:nvPr/>
              </p:nvSpPr>
              <p:spPr>
                <a:xfrm>
                  <a:off x="7537898" y="5092195"/>
                  <a:ext cx="26228" cy="92946"/>
                </a:xfrm>
                <a:custGeom>
                  <a:avLst/>
                  <a:gdLst>
                    <a:gd name="connsiteX0" fmla="*/ 457 w 26228"/>
                    <a:gd name="connsiteY0" fmla="*/ 81122 h 92946"/>
                    <a:gd name="connsiteX1" fmla="*/ 51 w 26228"/>
                    <a:gd name="connsiteY1" fmla="*/ 78282 h 92946"/>
                    <a:gd name="connsiteX2" fmla="*/ 457 w 26228"/>
                    <a:gd name="connsiteY2" fmla="*/ 77064 h 92946"/>
                    <a:gd name="connsiteX3" fmla="*/ 592 w 26228"/>
                    <a:gd name="connsiteY3" fmla="*/ 75712 h 92946"/>
                    <a:gd name="connsiteX4" fmla="*/ 862 w 26228"/>
                    <a:gd name="connsiteY4" fmla="*/ 74765 h 92946"/>
                    <a:gd name="connsiteX5" fmla="*/ 862 w 26228"/>
                    <a:gd name="connsiteY5" fmla="*/ 73412 h 92946"/>
                    <a:gd name="connsiteX6" fmla="*/ 998 w 26228"/>
                    <a:gd name="connsiteY6" fmla="*/ 71924 h 92946"/>
                    <a:gd name="connsiteX7" fmla="*/ 592 w 26228"/>
                    <a:gd name="connsiteY7" fmla="*/ 69219 h 92946"/>
                    <a:gd name="connsiteX8" fmla="*/ 1133 w 26228"/>
                    <a:gd name="connsiteY8" fmla="*/ 67325 h 92946"/>
                    <a:gd name="connsiteX9" fmla="*/ 1539 w 26228"/>
                    <a:gd name="connsiteY9" fmla="*/ 65838 h 92946"/>
                    <a:gd name="connsiteX10" fmla="*/ 1403 w 26228"/>
                    <a:gd name="connsiteY10" fmla="*/ 64485 h 92946"/>
                    <a:gd name="connsiteX11" fmla="*/ 1403 w 26228"/>
                    <a:gd name="connsiteY11" fmla="*/ 64485 h 92946"/>
                    <a:gd name="connsiteX12" fmla="*/ 1268 w 26228"/>
                    <a:gd name="connsiteY12" fmla="*/ 64215 h 92946"/>
                    <a:gd name="connsiteX13" fmla="*/ 1133 w 26228"/>
                    <a:gd name="connsiteY13" fmla="*/ 61915 h 92946"/>
                    <a:gd name="connsiteX14" fmla="*/ 1945 w 26228"/>
                    <a:gd name="connsiteY14" fmla="*/ 59886 h 92946"/>
                    <a:gd name="connsiteX15" fmla="*/ 2485 w 26228"/>
                    <a:gd name="connsiteY15" fmla="*/ 57722 h 92946"/>
                    <a:gd name="connsiteX16" fmla="*/ 3297 w 26228"/>
                    <a:gd name="connsiteY16" fmla="*/ 56640 h 92946"/>
                    <a:gd name="connsiteX17" fmla="*/ 3162 w 26228"/>
                    <a:gd name="connsiteY17" fmla="*/ 55422 h 92946"/>
                    <a:gd name="connsiteX18" fmla="*/ 3703 w 26228"/>
                    <a:gd name="connsiteY18" fmla="*/ 53394 h 92946"/>
                    <a:gd name="connsiteX19" fmla="*/ 3703 w 26228"/>
                    <a:gd name="connsiteY19" fmla="*/ 50418 h 92946"/>
                    <a:gd name="connsiteX20" fmla="*/ 4244 w 26228"/>
                    <a:gd name="connsiteY20" fmla="*/ 49201 h 92946"/>
                    <a:gd name="connsiteX21" fmla="*/ 4379 w 26228"/>
                    <a:gd name="connsiteY21" fmla="*/ 47983 h 92946"/>
                    <a:gd name="connsiteX22" fmla="*/ 4244 w 26228"/>
                    <a:gd name="connsiteY22" fmla="*/ 47577 h 92946"/>
                    <a:gd name="connsiteX23" fmla="*/ 4244 w 26228"/>
                    <a:gd name="connsiteY23" fmla="*/ 44602 h 92946"/>
                    <a:gd name="connsiteX24" fmla="*/ 4515 w 26228"/>
                    <a:gd name="connsiteY24" fmla="*/ 43790 h 92946"/>
                    <a:gd name="connsiteX25" fmla="*/ 4650 w 26228"/>
                    <a:gd name="connsiteY25" fmla="*/ 42437 h 92946"/>
                    <a:gd name="connsiteX26" fmla="*/ 5055 w 26228"/>
                    <a:gd name="connsiteY26" fmla="*/ 40950 h 92946"/>
                    <a:gd name="connsiteX27" fmla="*/ 4920 w 26228"/>
                    <a:gd name="connsiteY27" fmla="*/ 39732 h 92946"/>
                    <a:gd name="connsiteX28" fmla="*/ 5191 w 26228"/>
                    <a:gd name="connsiteY28" fmla="*/ 38380 h 92946"/>
                    <a:gd name="connsiteX29" fmla="*/ 5597 w 26228"/>
                    <a:gd name="connsiteY29" fmla="*/ 36892 h 92946"/>
                    <a:gd name="connsiteX30" fmla="*/ 5191 w 26228"/>
                    <a:gd name="connsiteY30" fmla="*/ 35133 h 92946"/>
                    <a:gd name="connsiteX31" fmla="*/ 5732 w 26228"/>
                    <a:gd name="connsiteY31" fmla="*/ 32969 h 92946"/>
                    <a:gd name="connsiteX32" fmla="*/ 6138 w 26228"/>
                    <a:gd name="connsiteY32" fmla="*/ 32157 h 92946"/>
                    <a:gd name="connsiteX33" fmla="*/ 6273 w 26228"/>
                    <a:gd name="connsiteY33" fmla="*/ 30534 h 92946"/>
                    <a:gd name="connsiteX34" fmla="*/ 6273 w 26228"/>
                    <a:gd name="connsiteY34" fmla="*/ 29317 h 92946"/>
                    <a:gd name="connsiteX35" fmla="*/ 6678 w 26228"/>
                    <a:gd name="connsiteY35" fmla="*/ 28100 h 92946"/>
                    <a:gd name="connsiteX36" fmla="*/ 6949 w 26228"/>
                    <a:gd name="connsiteY36" fmla="*/ 26341 h 92946"/>
                    <a:gd name="connsiteX37" fmla="*/ 6949 w 26228"/>
                    <a:gd name="connsiteY37" fmla="*/ 26071 h 92946"/>
                    <a:gd name="connsiteX38" fmla="*/ 7220 w 26228"/>
                    <a:gd name="connsiteY38" fmla="*/ 24448 h 92946"/>
                    <a:gd name="connsiteX39" fmla="*/ 7355 w 26228"/>
                    <a:gd name="connsiteY39" fmla="*/ 21201 h 92946"/>
                    <a:gd name="connsiteX40" fmla="*/ 7490 w 26228"/>
                    <a:gd name="connsiteY40" fmla="*/ 19172 h 92946"/>
                    <a:gd name="connsiteX41" fmla="*/ 7625 w 26228"/>
                    <a:gd name="connsiteY41" fmla="*/ 17820 h 92946"/>
                    <a:gd name="connsiteX42" fmla="*/ 8167 w 26228"/>
                    <a:gd name="connsiteY42" fmla="*/ 16602 h 92946"/>
                    <a:gd name="connsiteX43" fmla="*/ 8302 w 26228"/>
                    <a:gd name="connsiteY43" fmla="*/ 15250 h 92946"/>
                    <a:gd name="connsiteX44" fmla="*/ 8167 w 26228"/>
                    <a:gd name="connsiteY44" fmla="*/ 13897 h 92946"/>
                    <a:gd name="connsiteX45" fmla="*/ 8572 w 26228"/>
                    <a:gd name="connsiteY45" fmla="*/ 11598 h 92946"/>
                    <a:gd name="connsiteX46" fmla="*/ 8437 w 26228"/>
                    <a:gd name="connsiteY46" fmla="*/ 9569 h 92946"/>
                    <a:gd name="connsiteX47" fmla="*/ 8978 w 26228"/>
                    <a:gd name="connsiteY47" fmla="*/ 7946 h 92946"/>
                    <a:gd name="connsiteX48" fmla="*/ 8708 w 26228"/>
                    <a:gd name="connsiteY48" fmla="*/ 6729 h 92946"/>
                    <a:gd name="connsiteX49" fmla="*/ 8843 w 26228"/>
                    <a:gd name="connsiteY49" fmla="*/ 4564 h 92946"/>
                    <a:gd name="connsiteX50" fmla="*/ 9654 w 26228"/>
                    <a:gd name="connsiteY50" fmla="*/ 2806 h 92946"/>
                    <a:gd name="connsiteX51" fmla="*/ 10466 w 26228"/>
                    <a:gd name="connsiteY51" fmla="*/ 642 h 92946"/>
                    <a:gd name="connsiteX52" fmla="*/ 10872 w 26228"/>
                    <a:gd name="connsiteY52" fmla="*/ 236 h 92946"/>
                    <a:gd name="connsiteX53" fmla="*/ 12901 w 26228"/>
                    <a:gd name="connsiteY53" fmla="*/ 506 h 92946"/>
                    <a:gd name="connsiteX54" fmla="*/ 14118 w 26228"/>
                    <a:gd name="connsiteY54" fmla="*/ 3347 h 92946"/>
                    <a:gd name="connsiteX55" fmla="*/ 14524 w 26228"/>
                    <a:gd name="connsiteY55" fmla="*/ 6458 h 92946"/>
                    <a:gd name="connsiteX56" fmla="*/ 14118 w 26228"/>
                    <a:gd name="connsiteY56" fmla="*/ 10381 h 92946"/>
                    <a:gd name="connsiteX57" fmla="*/ 14659 w 26228"/>
                    <a:gd name="connsiteY57" fmla="*/ 11462 h 92946"/>
                    <a:gd name="connsiteX58" fmla="*/ 14659 w 26228"/>
                    <a:gd name="connsiteY58" fmla="*/ 12274 h 92946"/>
                    <a:gd name="connsiteX59" fmla="*/ 14930 w 26228"/>
                    <a:gd name="connsiteY59" fmla="*/ 13356 h 92946"/>
                    <a:gd name="connsiteX60" fmla="*/ 15065 w 26228"/>
                    <a:gd name="connsiteY60" fmla="*/ 14574 h 92946"/>
                    <a:gd name="connsiteX61" fmla="*/ 15877 w 26228"/>
                    <a:gd name="connsiteY61" fmla="*/ 16062 h 92946"/>
                    <a:gd name="connsiteX62" fmla="*/ 16012 w 26228"/>
                    <a:gd name="connsiteY62" fmla="*/ 18361 h 92946"/>
                    <a:gd name="connsiteX63" fmla="*/ 16823 w 26228"/>
                    <a:gd name="connsiteY63" fmla="*/ 20255 h 92946"/>
                    <a:gd name="connsiteX64" fmla="*/ 16958 w 26228"/>
                    <a:gd name="connsiteY64" fmla="*/ 22284 h 92946"/>
                    <a:gd name="connsiteX65" fmla="*/ 16958 w 26228"/>
                    <a:gd name="connsiteY65" fmla="*/ 23366 h 92946"/>
                    <a:gd name="connsiteX66" fmla="*/ 17500 w 26228"/>
                    <a:gd name="connsiteY66" fmla="*/ 24718 h 92946"/>
                    <a:gd name="connsiteX67" fmla="*/ 17635 w 26228"/>
                    <a:gd name="connsiteY67" fmla="*/ 25665 h 92946"/>
                    <a:gd name="connsiteX68" fmla="*/ 17770 w 26228"/>
                    <a:gd name="connsiteY68" fmla="*/ 27288 h 92946"/>
                    <a:gd name="connsiteX69" fmla="*/ 18041 w 26228"/>
                    <a:gd name="connsiteY69" fmla="*/ 28235 h 92946"/>
                    <a:gd name="connsiteX70" fmla="*/ 18041 w 26228"/>
                    <a:gd name="connsiteY70" fmla="*/ 29723 h 92946"/>
                    <a:gd name="connsiteX71" fmla="*/ 18717 w 26228"/>
                    <a:gd name="connsiteY71" fmla="*/ 30670 h 92946"/>
                    <a:gd name="connsiteX72" fmla="*/ 19123 w 26228"/>
                    <a:gd name="connsiteY72" fmla="*/ 31752 h 92946"/>
                    <a:gd name="connsiteX73" fmla="*/ 19123 w 26228"/>
                    <a:gd name="connsiteY73" fmla="*/ 35269 h 92946"/>
                    <a:gd name="connsiteX74" fmla="*/ 19123 w 26228"/>
                    <a:gd name="connsiteY74" fmla="*/ 36216 h 92946"/>
                    <a:gd name="connsiteX75" fmla="*/ 19528 w 26228"/>
                    <a:gd name="connsiteY75" fmla="*/ 37433 h 92946"/>
                    <a:gd name="connsiteX76" fmla="*/ 19528 w 26228"/>
                    <a:gd name="connsiteY76" fmla="*/ 40409 h 92946"/>
                    <a:gd name="connsiteX77" fmla="*/ 19799 w 26228"/>
                    <a:gd name="connsiteY77" fmla="*/ 43249 h 92946"/>
                    <a:gd name="connsiteX78" fmla="*/ 20070 w 26228"/>
                    <a:gd name="connsiteY78" fmla="*/ 44466 h 92946"/>
                    <a:gd name="connsiteX79" fmla="*/ 20610 w 26228"/>
                    <a:gd name="connsiteY79" fmla="*/ 45278 h 92946"/>
                    <a:gd name="connsiteX80" fmla="*/ 20881 w 26228"/>
                    <a:gd name="connsiteY80" fmla="*/ 47442 h 92946"/>
                    <a:gd name="connsiteX81" fmla="*/ 21963 w 26228"/>
                    <a:gd name="connsiteY81" fmla="*/ 49742 h 92946"/>
                    <a:gd name="connsiteX82" fmla="*/ 21828 w 26228"/>
                    <a:gd name="connsiteY82" fmla="*/ 53664 h 92946"/>
                    <a:gd name="connsiteX83" fmla="*/ 21963 w 26228"/>
                    <a:gd name="connsiteY83" fmla="*/ 54341 h 92946"/>
                    <a:gd name="connsiteX84" fmla="*/ 22504 w 26228"/>
                    <a:gd name="connsiteY84" fmla="*/ 55558 h 92946"/>
                    <a:gd name="connsiteX85" fmla="*/ 22640 w 26228"/>
                    <a:gd name="connsiteY85" fmla="*/ 56911 h 92946"/>
                    <a:gd name="connsiteX86" fmla="*/ 22640 w 26228"/>
                    <a:gd name="connsiteY86" fmla="*/ 59075 h 92946"/>
                    <a:gd name="connsiteX87" fmla="*/ 23180 w 26228"/>
                    <a:gd name="connsiteY87" fmla="*/ 60562 h 92946"/>
                    <a:gd name="connsiteX88" fmla="*/ 23451 w 26228"/>
                    <a:gd name="connsiteY88" fmla="*/ 62456 h 92946"/>
                    <a:gd name="connsiteX89" fmla="*/ 24263 w 26228"/>
                    <a:gd name="connsiteY89" fmla="*/ 63809 h 92946"/>
                    <a:gd name="connsiteX90" fmla="*/ 24398 w 26228"/>
                    <a:gd name="connsiteY90" fmla="*/ 66108 h 92946"/>
                    <a:gd name="connsiteX91" fmla="*/ 24668 w 26228"/>
                    <a:gd name="connsiteY91" fmla="*/ 67596 h 92946"/>
                    <a:gd name="connsiteX92" fmla="*/ 25074 w 26228"/>
                    <a:gd name="connsiteY92" fmla="*/ 69354 h 92946"/>
                    <a:gd name="connsiteX93" fmla="*/ 24668 w 26228"/>
                    <a:gd name="connsiteY93" fmla="*/ 71113 h 92946"/>
                    <a:gd name="connsiteX94" fmla="*/ 25074 w 26228"/>
                    <a:gd name="connsiteY94" fmla="*/ 73007 h 92946"/>
                    <a:gd name="connsiteX95" fmla="*/ 25074 w 26228"/>
                    <a:gd name="connsiteY95" fmla="*/ 73818 h 92946"/>
                    <a:gd name="connsiteX96" fmla="*/ 25480 w 26228"/>
                    <a:gd name="connsiteY96" fmla="*/ 74900 h 92946"/>
                    <a:gd name="connsiteX97" fmla="*/ 25886 w 26228"/>
                    <a:gd name="connsiteY97" fmla="*/ 76117 h 92946"/>
                    <a:gd name="connsiteX98" fmla="*/ 25210 w 26228"/>
                    <a:gd name="connsiteY98" fmla="*/ 78823 h 92946"/>
                    <a:gd name="connsiteX99" fmla="*/ 25750 w 26228"/>
                    <a:gd name="connsiteY99" fmla="*/ 80852 h 92946"/>
                    <a:gd name="connsiteX100" fmla="*/ 25750 w 26228"/>
                    <a:gd name="connsiteY100" fmla="*/ 82069 h 92946"/>
                    <a:gd name="connsiteX101" fmla="*/ 25886 w 26228"/>
                    <a:gd name="connsiteY101" fmla="*/ 83286 h 92946"/>
                    <a:gd name="connsiteX102" fmla="*/ 26021 w 26228"/>
                    <a:gd name="connsiteY102" fmla="*/ 83692 h 92946"/>
                    <a:gd name="connsiteX103" fmla="*/ 24668 w 26228"/>
                    <a:gd name="connsiteY103" fmla="*/ 87209 h 92946"/>
                    <a:gd name="connsiteX104" fmla="*/ 24263 w 26228"/>
                    <a:gd name="connsiteY104" fmla="*/ 88020 h 92946"/>
                    <a:gd name="connsiteX105" fmla="*/ 23451 w 26228"/>
                    <a:gd name="connsiteY105" fmla="*/ 88832 h 92946"/>
                    <a:gd name="connsiteX106" fmla="*/ 22369 w 26228"/>
                    <a:gd name="connsiteY106" fmla="*/ 89238 h 92946"/>
                    <a:gd name="connsiteX107" fmla="*/ 21287 w 26228"/>
                    <a:gd name="connsiteY107" fmla="*/ 90185 h 92946"/>
                    <a:gd name="connsiteX108" fmla="*/ 19123 w 26228"/>
                    <a:gd name="connsiteY108" fmla="*/ 91267 h 92946"/>
                    <a:gd name="connsiteX109" fmla="*/ 17364 w 26228"/>
                    <a:gd name="connsiteY109" fmla="*/ 91402 h 92946"/>
                    <a:gd name="connsiteX110" fmla="*/ 15065 w 26228"/>
                    <a:gd name="connsiteY110" fmla="*/ 92214 h 92946"/>
                    <a:gd name="connsiteX111" fmla="*/ 13171 w 26228"/>
                    <a:gd name="connsiteY111" fmla="*/ 92890 h 92946"/>
                    <a:gd name="connsiteX112" fmla="*/ 11413 w 26228"/>
                    <a:gd name="connsiteY112" fmla="*/ 92755 h 92946"/>
                    <a:gd name="connsiteX113" fmla="*/ 11142 w 26228"/>
                    <a:gd name="connsiteY113" fmla="*/ 92619 h 92946"/>
                    <a:gd name="connsiteX114" fmla="*/ 10466 w 26228"/>
                    <a:gd name="connsiteY114" fmla="*/ 92755 h 92946"/>
                    <a:gd name="connsiteX115" fmla="*/ 8978 w 26228"/>
                    <a:gd name="connsiteY115" fmla="*/ 92214 h 92946"/>
                    <a:gd name="connsiteX116" fmla="*/ 7761 w 26228"/>
                    <a:gd name="connsiteY116" fmla="*/ 91267 h 92946"/>
                    <a:gd name="connsiteX117" fmla="*/ 5191 w 26228"/>
                    <a:gd name="connsiteY117" fmla="*/ 90726 h 92946"/>
                    <a:gd name="connsiteX118" fmla="*/ 4515 w 26228"/>
                    <a:gd name="connsiteY118" fmla="*/ 90185 h 92946"/>
                    <a:gd name="connsiteX119" fmla="*/ 4244 w 26228"/>
                    <a:gd name="connsiteY119" fmla="*/ 89779 h 92946"/>
                    <a:gd name="connsiteX120" fmla="*/ 2756 w 26228"/>
                    <a:gd name="connsiteY120" fmla="*/ 89103 h 92946"/>
                    <a:gd name="connsiteX121" fmla="*/ 1809 w 26228"/>
                    <a:gd name="connsiteY121" fmla="*/ 88156 h 92946"/>
                    <a:gd name="connsiteX122" fmla="*/ 1674 w 26228"/>
                    <a:gd name="connsiteY122" fmla="*/ 87480 h 92946"/>
                    <a:gd name="connsiteX123" fmla="*/ 998 w 26228"/>
                    <a:gd name="connsiteY123" fmla="*/ 86803 h 92946"/>
                    <a:gd name="connsiteX124" fmla="*/ 998 w 26228"/>
                    <a:gd name="connsiteY124" fmla="*/ 85316 h 92946"/>
                    <a:gd name="connsiteX125" fmla="*/ 51 w 26228"/>
                    <a:gd name="connsiteY125" fmla="*/ 83557 h 92946"/>
                    <a:gd name="connsiteX126" fmla="*/ 457 w 26228"/>
                    <a:gd name="connsiteY126" fmla="*/ 81122 h 9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26228" h="92946">
                      <a:moveTo>
                        <a:pt x="457" y="81122"/>
                      </a:moveTo>
                      <a:cubicBezTo>
                        <a:pt x="51" y="80311"/>
                        <a:pt x="-85" y="79229"/>
                        <a:pt x="51" y="78282"/>
                      </a:cubicBezTo>
                      <a:cubicBezTo>
                        <a:pt x="51" y="77876"/>
                        <a:pt x="321" y="77470"/>
                        <a:pt x="457" y="77064"/>
                      </a:cubicBezTo>
                      <a:cubicBezTo>
                        <a:pt x="592" y="76523"/>
                        <a:pt x="592" y="76253"/>
                        <a:pt x="592" y="75712"/>
                      </a:cubicBezTo>
                      <a:cubicBezTo>
                        <a:pt x="592" y="75306"/>
                        <a:pt x="727" y="75036"/>
                        <a:pt x="862" y="74765"/>
                      </a:cubicBezTo>
                      <a:cubicBezTo>
                        <a:pt x="998" y="74224"/>
                        <a:pt x="862" y="73818"/>
                        <a:pt x="862" y="73412"/>
                      </a:cubicBezTo>
                      <a:cubicBezTo>
                        <a:pt x="727" y="72871"/>
                        <a:pt x="862" y="72466"/>
                        <a:pt x="998" y="71924"/>
                      </a:cubicBezTo>
                      <a:cubicBezTo>
                        <a:pt x="1403" y="70842"/>
                        <a:pt x="727" y="70166"/>
                        <a:pt x="592" y="69219"/>
                      </a:cubicBezTo>
                      <a:cubicBezTo>
                        <a:pt x="592" y="68543"/>
                        <a:pt x="862" y="67867"/>
                        <a:pt x="1133" y="67325"/>
                      </a:cubicBezTo>
                      <a:cubicBezTo>
                        <a:pt x="1268" y="66920"/>
                        <a:pt x="1539" y="66379"/>
                        <a:pt x="1539" y="65838"/>
                      </a:cubicBezTo>
                      <a:cubicBezTo>
                        <a:pt x="1539" y="65297"/>
                        <a:pt x="1403" y="64891"/>
                        <a:pt x="1403" y="64485"/>
                      </a:cubicBezTo>
                      <a:lnTo>
                        <a:pt x="1403" y="64485"/>
                      </a:lnTo>
                      <a:cubicBezTo>
                        <a:pt x="1403" y="64350"/>
                        <a:pt x="1268" y="64350"/>
                        <a:pt x="1268" y="64215"/>
                      </a:cubicBezTo>
                      <a:cubicBezTo>
                        <a:pt x="998" y="63538"/>
                        <a:pt x="998" y="62591"/>
                        <a:pt x="1133" y="61915"/>
                      </a:cubicBezTo>
                      <a:cubicBezTo>
                        <a:pt x="1268" y="61239"/>
                        <a:pt x="1674" y="60562"/>
                        <a:pt x="1945" y="59886"/>
                      </a:cubicBezTo>
                      <a:cubicBezTo>
                        <a:pt x="2215" y="59075"/>
                        <a:pt x="1945" y="58398"/>
                        <a:pt x="2485" y="57722"/>
                      </a:cubicBezTo>
                      <a:cubicBezTo>
                        <a:pt x="2756" y="57452"/>
                        <a:pt x="3162" y="57046"/>
                        <a:pt x="3297" y="56640"/>
                      </a:cubicBezTo>
                      <a:cubicBezTo>
                        <a:pt x="3297" y="56234"/>
                        <a:pt x="3162" y="55828"/>
                        <a:pt x="3162" y="55422"/>
                      </a:cubicBezTo>
                      <a:cubicBezTo>
                        <a:pt x="3162" y="54611"/>
                        <a:pt x="3432" y="54070"/>
                        <a:pt x="3703" y="53394"/>
                      </a:cubicBezTo>
                      <a:cubicBezTo>
                        <a:pt x="4108" y="52447"/>
                        <a:pt x="3568" y="51500"/>
                        <a:pt x="3703" y="50418"/>
                      </a:cubicBezTo>
                      <a:cubicBezTo>
                        <a:pt x="3703" y="49877"/>
                        <a:pt x="4108" y="49606"/>
                        <a:pt x="4244" y="49201"/>
                      </a:cubicBezTo>
                      <a:cubicBezTo>
                        <a:pt x="4379" y="48795"/>
                        <a:pt x="4379" y="48389"/>
                        <a:pt x="4379" y="47983"/>
                      </a:cubicBezTo>
                      <a:cubicBezTo>
                        <a:pt x="4379" y="47848"/>
                        <a:pt x="4244" y="47713"/>
                        <a:pt x="4244" y="47577"/>
                      </a:cubicBezTo>
                      <a:cubicBezTo>
                        <a:pt x="4108" y="46631"/>
                        <a:pt x="3973" y="45549"/>
                        <a:pt x="4244" y="44602"/>
                      </a:cubicBezTo>
                      <a:cubicBezTo>
                        <a:pt x="4244" y="44331"/>
                        <a:pt x="4379" y="44061"/>
                        <a:pt x="4515" y="43790"/>
                      </a:cubicBezTo>
                      <a:cubicBezTo>
                        <a:pt x="4650" y="43384"/>
                        <a:pt x="4650" y="42979"/>
                        <a:pt x="4650" y="42437"/>
                      </a:cubicBezTo>
                      <a:cubicBezTo>
                        <a:pt x="4650" y="41896"/>
                        <a:pt x="5055" y="41490"/>
                        <a:pt x="5055" y="40950"/>
                      </a:cubicBezTo>
                      <a:cubicBezTo>
                        <a:pt x="5055" y="40544"/>
                        <a:pt x="4785" y="40138"/>
                        <a:pt x="4920" y="39732"/>
                      </a:cubicBezTo>
                      <a:cubicBezTo>
                        <a:pt x="4920" y="39191"/>
                        <a:pt x="5055" y="38920"/>
                        <a:pt x="5191" y="38380"/>
                      </a:cubicBezTo>
                      <a:cubicBezTo>
                        <a:pt x="5461" y="37839"/>
                        <a:pt x="5597" y="37568"/>
                        <a:pt x="5597" y="36892"/>
                      </a:cubicBezTo>
                      <a:cubicBezTo>
                        <a:pt x="5597" y="36216"/>
                        <a:pt x="5326" y="35674"/>
                        <a:pt x="5191" y="35133"/>
                      </a:cubicBezTo>
                      <a:cubicBezTo>
                        <a:pt x="5055" y="34457"/>
                        <a:pt x="5326" y="33646"/>
                        <a:pt x="5732" y="32969"/>
                      </a:cubicBezTo>
                      <a:cubicBezTo>
                        <a:pt x="5867" y="32699"/>
                        <a:pt x="6002" y="32428"/>
                        <a:pt x="6138" y="32157"/>
                      </a:cubicBezTo>
                      <a:cubicBezTo>
                        <a:pt x="6408" y="31481"/>
                        <a:pt x="6273" y="31211"/>
                        <a:pt x="6273" y="30534"/>
                      </a:cubicBezTo>
                      <a:cubicBezTo>
                        <a:pt x="6273" y="30129"/>
                        <a:pt x="6273" y="29723"/>
                        <a:pt x="6273" y="29317"/>
                      </a:cubicBezTo>
                      <a:cubicBezTo>
                        <a:pt x="6273" y="28776"/>
                        <a:pt x="6543" y="28506"/>
                        <a:pt x="6678" y="28100"/>
                      </a:cubicBezTo>
                      <a:cubicBezTo>
                        <a:pt x="6814" y="27559"/>
                        <a:pt x="6949" y="26882"/>
                        <a:pt x="6949" y="26341"/>
                      </a:cubicBezTo>
                      <a:cubicBezTo>
                        <a:pt x="6949" y="26206"/>
                        <a:pt x="6949" y="26206"/>
                        <a:pt x="6949" y="26071"/>
                      </a:cubicBezTo>
                      <a:cubicBezTo>
                        <a:pt x="6949" y="25530"/>
                        <a:pt x="7084" y="24989"/>
                        <a:pt x="7220" y="24448"/>
                      </a:cubicBezTo>
                      <a:cubicBezTo>
                        <a:pt x="7355" y="23366"/>
                        <a:pt x="7084" y="22284"/>
                        <a:pt x="7355" y="21201"/>
                      </a:cubicBezTo>
                      <a:cubicBezTo>
                        <a:pt x="7490" y="20525"/>
                        <a:pt x="7490" y="19849"/>
                        <a:pt x="7490" y="19172"/>
                      </a:cubicBezTo>
                      <a:cubicBezTo>
                        <a:pt x="7490" y="18767"/>
                        <a:pt x="7490" y="18361"/>
                        <a:pt x="7625" y="17820"/>
                      </a:cubicBezTo>
                      <a:cubicBezTo>
                        <a:pt x="7761" y="17414"/>
                        <a:pt x="8167" y="17144"/>
                        <a:pt x="8167" y="16602"/>
                      </a:cubicBezTo>
                      <a:cubicBezTo>
                        <a:pt x="8167" y="16332"/>
                        <a:pt x="8302" y="15791"/>
                        <a:pt x="8302" y="15250"/>
                      </a:cubicBezTo>
                      <a:cubicBezTo>
                        <a:pt x="8302" y="14844"/>
                        <a:pt x="8167" y="14303"/>
                        <a:pt x="8167" y="13897"/>
                      </a:cubicBezTo>
                      <a:cubicBezTo>
                        <a:pt x="8167" y="13086"/>
                        <a:pt x="8437" y="12409"/>
                        <a:pt x="8572" y="11598"/>
                      </a:cubicBezTo>
                      <a:cubicBezTo>
                        <a:pt x="8572" y="10922"/>
                        <a:pt x="8302" y="10110"/>
                        <a:pt x="8437" y="9569"/>
                      </a:cubicBezTo>
                      <a:cubicBezTo>
                        <a:pt x="8572" y="9028"/>
                        <a:pt x="8978" y="8622"/>
                        <a:pt x="8978" y="7946"/>
                      </a:cubicBezTo>
                      <a:cubicBezTo>
                        <a:pt x="8978" y="7540"/>
                        <a:pt x="8708" y="7134"/>
                        <a:pt x="8708" y="6729"/>
                      </a:cubicBezTo>
                      <a:cubicBezTo>
                        <a:pt x="8708" y="6052"/>
                        <a:pt x="8843" y="5241"/>
                        <a:pt x="8843" y="4564"/>
                      </a:cubicBezTo>
                      <a:cubicBezTo>
                        <a:pt x="8978" y="3888"/>
                        <a:pt x="9519" y="3482"/>
                        <a:pt x="9654" y="2806"/>
                      </a:cubicBezTo>
                      <a:cubicBezTo>
                        <a:pt x="9925" y="1859"/>
                        <a:pt x="9790" y="1047"/>
                        <a:pt x="10466" y="642"/>
                      </a:cubicBezTo>
                      <a:cubicBezTo>
                        <a:pt x="10466" y="371"/>
                        <a:pt x="10601" y="371"/>
                        <a:pt x="10872" y="236"/>
                      </a:cubicBezTo>
                      <a:cubicBezTo>
                        <a:pt x="11548" y="-170"/>
                        <a:pt x="12360" y="-34"/>
                        <a:pt x="12901" y="506"/>
                      </a:cubicBezTo>
                      <a:cubicBezTo>
                        <a:pt x="13577" y="1318"/>
                        <a:pt x="13847" y="2400"/>
                        <a:pt x="14118" y="3347"/>
                      </a:cubicBezTo>
                      <a:cubicBezTo>
                        <a:pt x="14388" y="4429"/>
                        <a:pt x="14794" y="5376"/>
                        <a:pt x="14524" y="6458"/>
                      </a:cubicBezTo>
                      <a:cubicBezTo>
                        <a:pt x="14253" y="7675"/>
                        <a:pt x="13847" y="9028"/>
                        <a:pt x="14118" y="10381"/>
                      </a:cubicBezTo>
                      <a:cubicBezTo>
                        <a:pt x="14253" y="10786"/>
                        <a:pt x="14524" y="11057"/>
                        <a:pt x="14659" y="11462"/>
                      </a:cubicBezTo>
                      <a:cubicBezTo>
                        <a:pt x="14794" y="11733"/>
                        <a:pt x="14659" y="12004"/>
                        <a:pt x="14659" y="12274"/>
                      </a:cubicBezTo>
                      <a:cubicBezTo>
                        <a:pt x="14659" y="12680"/>
                        <a:pt x="14794" y="12951"/>
                        <a:pt x="14930" y="13356"/>
                      </a:cubicBezTo>
                      <a:cubicBezTo>
                        <a:pt x="15065" y="13762"/>
                        <a:pt x="14930" y="14168"/>
                        <a:pt x="15065" y="14574"/>
                      </a:cubicBezTo>
                      <a:cubicBezTo>
                        <a:pt x="15200" y="15115"/>
                        <a:pt x="15606" y="15521"/>
                        <a:pt x="15877" y="16062"/>
                      </a:cubicBezTo>
                      <a:cubicBezTo>
                        <a:pt x="16147" y="16738"/>
                        <a:pt x="16147" y="17685"/>
                        <a:pt x="16012" y="18361"/>
                      </a:cubicBezTo>
                      <a:cubicBezTo>
                        <a:pt x="16147" y="19037"/>
                        <a:pt x="16688" y="19578"/>
                        <a:pt x="16823" y="20255"/>
                      </a:cubicBezTo>
                      <a:cubicBezTo>
                        <a:pt x="17094" y="20931"/>
                        <a:pt x="16958" y="21607"/>
                        <a:pt x="16958" y="22284"/>
                      </a:cubicBezTo>
                      <a:cubicBezTo>
                        <a:pt x="16958" y="22689"/>
                        <a:pt x="16958" y="23095"/>
                        <a:pt x="16958" y="23366"/>
                      </a:cubicBezTo>
                      <a:cubicBezTo>
                        <a:pt x="16958" y="23907"/>
                        <a:pt x="17364" y="24177"/>
                        <a:pt x="17500" y="24718"/>
                      </a:cubicBezTo>
                      <a:cubicBezTo>
                        <a:pt x="17635" y="24989"/>
                        <a:pt x="17635" y="25259"/>
                        <a:pt x="17635" y="25665"/>
                      </a:cubicBezTo>
                      <a:cubicBezTo>
                        <a:pt x="17635" y="26341"/>
                        <a:pt x="17500" y="26612"/>
                        <a:pt x="17770" y="27288"/>
                      </a:cubicBezTo>
                      <a:cubicBezTo>
                        <a:pt x="17905" y="27559"/>
                        <a:pt x="17905" y="27829"/>
                        <a:pt x="18041" y="28235"/>
                      </a:cubicBezTo>
                      <a:cubicBezTo>
                        <a:pt x="18041" y="28641"/>
                        <a:pt x="17905" y="29182"/>
                        <a:pt x="18041" y="29723"/>
                      </a:cubicBezTo>
                      <a:cubicBezTo>
                        <a:pt x="18176" y="29994"/>
                        <a:pt x="18447" y="30264"/>
                        <a:pt x="18717" y="30670"/>
                      </a:cubicBezTo>
                      <a:cubicBezTo>
                        <a:pt x="18852" y="30940"/>
                        <a:pt x="18987" y="31346"/>
                        <a:pt x="19123" y="31752"/>
                      </a:cubicBezTo>
                      <a:cubicBezTo>
                        <a:pt x="19528" y="32834"/>
                        <a:pt x="19393" y="34187"/>
                        <a:pt x="19123" y="35269"/>
                      </a:cubicBezTo>
                      <a:cubicBezTo>
                        <a:pt x="19123" y="35539"/>
                        <a:pt x="19123" y="35945"/>
                        <a:pt x="19123" y="36216"/>
                      </a:cubicBezTo>
                      <a:cubicBezTo>
                        <a:pt x="19258" y="36621"/>
                        <a:pt x="19528" y="37027"/>
                        <a:pt x="19528" y="37433"/>
                      </a:cubicBezTo>
                      <a:cubicBezTo>
                        <a:pt x="19664" y="38380"/>
                        <a:pt x="19528" y="39326"/>
                        <a:pt x="19528" y="40409"/>
                      </a:cubicBezTo>
                      <a:cubicBezTo>
                        <a:pt x="19528" y="41356"/>
                        <a:pt x="19934" y="42302"/>
                        <a:pt x="19799" y="43249"/>
                      </a:cubicBezTo>
                      <a:cubicBezTo>
                        <a:pt x="19799" y="43790"/>
                        <a:pt x="19664" y="44061"/>
                        <a:pt x="20070" y="44466"/>
                      </a:cubicBezTo>
                      <a:cubicBezTo>
                        <a:pt x="20205" y="44737"/>
                        <a:pt x="20475" y="45007"/>
                        <a:pt x="20610" y="45278"/>
                      </a:cubicBezTo>
                      <a:cubicBezTo>
                        <a:pt x="20881" y="46089"/>
                        <a:pt x="20746" y="46631"/>
                        <a:pt x="20881" y="47442"/>
                      </a:cubicBezTo>
                      <a:cubicBezTo>
                        <a:pt x="21016" y="48254"/>
                        <a:pt x="21693" y="48930"/>
                        <a:pt x="21963" y="49742"/>
                      </a:cubicBezTo>
                      <a:cubicBezTo>
                        <a:pt x="22234" y="50824"/>
                        <a:pt x="22234" y="52447"/>
                        <a:pt x="21828" y="53664"/>
                      </a:cubicBezTo>
                      <a:cubicBezTo>
                        <a:pt x="21828" y="53935"/>
                        <a:pt x="21828" y="54205"/>
                        <a:pt x="21963" y="54341"/>
                      </a:cubicBezTo>
                      <a:cubicBezTo>
                        <a:pt x="22098" y="54746"/>
                        <a:pt x="22369" y="55152"/>
                        <a:pt x="22504" y="55558"/>
                      </a:cubicBezTo>
                      <a:cubicBezTo>
                        <a:pt x="22640" y="55964"/>
                        <a:pt x="22640" y="56505"/>
                        <a:pt x="22640" y="56911"/>
                      </a:cubicBezTo>
                      <a:cubicBezTo>
                        <a:pt x="22504" y="57857"/>
                        <a:pt x="22098" y="58128"/>
                        <a:pt x="22640" y="59075"/>
                      </a:cubicBezTo>
                      <a:cubicBezTo>
                        <a:pt x="22910" y="59615"/>
                        <a:pt x="23180" y="60022"/>
                        <a:pt x="23180" y="60562"/>
                      </a:cubicBezTo>
                      <a:cubicBezTo>
                        <a:pt x="23180" y="61239"/>
                        <a:pt x="23045" y="61780"/>
                        <a:pt x="23451" y="62456"/>
                      </a:cubicBezTo>
                      <a:cubicBezTo>
                        <a:pt x="23722" y="62997"/>
                        <a:pt x="23992" y="63268"/>
                        <a:pt x="24263" y="63809"/>
                      </a:cubicBezTo>
                      <a:cubicBezTo>
                        <a:pt x="24533" y="64621"/>
                        <a:pt x="24533" y="65432"/>
                        <a:pt x="24398" y="66108"/>
                      </a:cubicBezTo>
                      <a:cubicBezTo>
                        <a:pt x="24398" y="66649"/>
                        <a:pt x="24533" y="67055"/>
                        <a:pt x="24668" y="67596"/>
                      </a:cubicBezTo>
                      <a:cubicBezTo>
                        <a:pt x="24939" y="68272"/>
                        <a:pt x="25210" y="68678"/>
                        <a:pt x="25074" y="69354"/>
                      </a:cubicBezTo>
                      <a:cubicBezTo>
                        <a:pt x="24939" y="70031"/>
                        <a:pt x="24668" y="70437"/>
                        <a:pt x="24668" y="71113"/>
                      </a:cubicBezTo>
                      <a:cubicBezTo>
                        <a:pt x="24668" y="71789"/>
                        <a:pt x="25074" y="72330"/>
                        <a:pt x="25074" y="73007"/>
                      </a:cubicBezTo>
                      <a:cubicBezTo>
                        <a:pt x="25074" y="73277"/>
                        <a:pt x="25074" y="73548"/>
                        <a:pt x="25074" y="73818"/>
                      </a:cubicBezTo>
                      <a:cubicBezTo>
                        <a:pt x="25074" y="74359"/>
                        <a:pt x="25210" y="74494"/>
                        <a:pt x="25480" y="74900"/>
                      </a:cubicBezTo>
                      <a:cubicBezTo>
                        <a:pt x="25750" y="75306"/>
                        <a:pt x="25886" y="75712"/>
                        <a:pt x="25886" y="76117"/>
                      </a:cubicBezTo>
                      <a:cubicBezTo>
                        <a:pt x="26021" y="77064"/>
                        <a:pt x="25615" y="78011"/>
                        <a:pt x="25210" y="78823"/>
                      </a:cubicBezTo>
                      <a:cubicBezTo>
                        <a:pt x="25345" y="79499"/>
                        <a:pt x="25615" y="80176"/>
                        <a:pt x="25750" y="80852"/>
                      </a:cubicBezTo>
                      <a:cubicBezTo>
                        <a:pt x="25750" y="81257"/>
                        <a:pt x="25750" y="81663"/>
                        <a:pt x="25750" y="82069"/>
                      </a:cubicBezTo>
                      <a:cubicBezTo>
                        <a:pt x="25750" y="82475"/>
                        <a:pt x="25615" y="82880"/>
                        <a:pt x="25886" y="83286"/>
                      </a:cubicBezTo>
                      <a:cubicBezTo>
                        <a:pt x="25886" y="83422"/>
                        <a:pt x="26021" y="83557"/>
                        <a:pt x="26021" y="83692"/>
                      </a:cubicBezTo>
                      <a:cubicBezTo>
                        <a:pt x="26562" y="84910"/>
                        <a:pt x="26021" y="86668"/>
                        <a:pt x="24668" y="87209"/>
                      </a:cubicBezTo>
                      <a:cubicBezTo>
                        <a:pt x="24533" y="87480"/>
                        <a:pt x="24398" y="87750"/>
                        <a:pt x="24263" y="88020"/>
                      </a:cubicBezTo>
                      <a:cubicBezTo>
                        <a:pt x="24127" y="88291"/>
                        <a:pt x="23722" y="88697"/>
                        <a:pt x="23451" y="88832"/>
                      </a:cubicBezTo>
                      <a:cubicBezTo>
                        <a:pt x="23180" y="89103"/>
                        <a:pt x="22775" y="89103"/>
                        <a:pt x="22369" y="89238"/>
                      </a:cubicBezTo>
                      <a:cubicBezTo>
                        <a:pt x="21828" y="89373"/>
                        <a:pt x="21693" y="89779"/>
                        <a:pt x="21287" y="90185"/>
                      </a:cubicBezTo>
                      <a:cubicBezTo>
                        <a:pt x="20746" y="90726"/>
                        <a:pt x="19934" y="90996"/>
                        <a:pt x="19123" y="91267"/>
                      </a:cubicBezTo>
                      <a:cubicBezTo>
                        <a:pt x="18582" y="91537"/>
                        <a:pt x="18041" y="91537"/>
                        <a:pt x="17364" y="91402"/>
                      </a:cubicBezTo>
                      <a:cubicBezTo>
                        <a:pt x="16823" y="92214"/>
                        <a:pt x="15877" y="92214"/>
                        <a:pt x="15065" y="92214"/>
                      </a:cubicBezTo>
                      <a:cubicBezTo>
                        <a:pt x="14388" y="92214"/>
                        <a:pt x="13847" y="92755"/>
                        <a:pt x="13171" y="92890"/>
                      </a:cubicBezTo>
                      <a:cubicBezTo>
                        <a:pt x="12495" y="93025"/>
                        <a:pt x="12089" y="92890"/>
                        <a:pt x="11413" y="92755"/>
                      </a:cubicBezTo>
                      <a:cubicBezTo>
                        <a:pt x="11278" y="92755"/>
                        <a:pt x="11278" y="92619"/>
                        <a:pt x="11142" y="92619"/>
                      </a:cubicBezTo>
                      <a:cubicBezTo>
                        <a:pt x="11007" y="92619"/>
                        <a:pt x="10601" y="92755"/>
                        <a:pt x="10466" y="92755"/>
                      </a:cubicBezTo>
                      <a:cubicBezTo>
                        <a:pt x="9925" y="92755"/>
                        <a:pt x="9384" y="92484"/>
                        <a:pt x="8978" y="92214"/>
                      </a:cubicBezTo>
                      <a:cubicBezTo>
                        <a:pt x="8572" y="91943"/>
                        <a:pt x="8167" y="91673"/>
                        <a:pt x="7761" y="91267"/>
                      </a:cubicBezTo>
                      <a:cubicBezTo>
                        <a:pt x="6949" y="91673"/>
                        <a:pt x="5867" y="91132"/>
                        <a:pt x="5191" y="90726"/>
                      </a:cubicBezTo>
                      <a:cubicBezTo>
                        <a:pt x="4920" y="90590"/>
                        <a:pt x="4785" y="90320"/>
                        <a:pt x="4515" y="90185"/>
                      </a:cubicBezTo>
                      <a:cubicBezTo>
                        <a:pt x="4379" y="90049"/>
                        <a:pt x="4379" y="89779"/>
                        <a:pt x="4244" y="89779"/>
                      </a:cubicBezTo>
                      <a:cubicBezTo>
                        <a:pt x="3973" y="89509"/>
                        <a:pt x="3162" y="89373"/>
                        <a:pt x="2756" y="89103"/>
                      </a:cubicBezTo>
                      <a:cubicBezTo>
                        <a:pt x="2350" y="88832"/>
                        <a:pt x="2080" y="88697"/>
                        <a:pt x="1809" y="88156"/>
                      </a:cubicBezTo>
                      <a:cubicBezTo>
                        <a:pt x="1674" y="88020"/>
                        <a:pt x="1674" y="87750"/>
                        <a:pt x="1674" y="87480"/>
                      </a:cubicBezTo>
                      <a:cubicBezTo>
                        <a:pt x="1539" y="87209"/>
                        <a:pt x="1268" y="87074"/>
                        <a:pt x="998" y="86803"/>
                      </a:cubicBezTo>
                      <a:cubicBezTo>
                        <a:pt x="457" y="86262"/>
                        <a:pt x="727" y="85856"/>
                        <a:pt x="998" y="85316"/>
                      </a:cubicBezTo>
                      <a:cubicBezTo>
                        <a:pt x="457" y="84910"/>
                        <a:pt x="186" y="84233"/>
                        <a:pt x="51" y="83557"/>
                      </a:cubicBezTo>
                      <a:cubicBezTo>
                        <a:pt x="186" y="82880"/>
                        <a:pt x="592" y="82069"/>
                        <a:pt x="457" y="81122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54" name="Graphic 2">
                  <a:extLst>
                    <a:ext uri="{FF2B5EF4-FFF2-40B4-BE49-F238E27FC236}">
                      <a16:creationId xmlns:a16="http://schemas.microsoft.com/office/drawing/2014/main" id="{3AE72600-3F60-722F-CE13-302720F9F8DE}"/>
                    </a:ext>
                  </a:extLst>
                </p:cNvPr>
                <p:cNvGrpSpPr/>
                <p:nvPr/>
              </p:nvGrpSpPr>
              <p:grpSpPr>
                <a:xfrm>
                  <a:off x="7537543" y="5092330"/>
                  <a:ext cx="22387" cy="90450"/>
                  <a:chOff x="7537543" y="5092330"/>
                  <a:chExt cx="22387" cy="90450"/>
                </a:xfrm>
                <a:solidFill>
                  <a:srgbClr val="85B126"/>
                </a:solidFill>
              </p:grpSpPr>
              <p:sp>
                <p:nvSpPr>
                  <p:cNvPr id="220" name="Freeform: Shape 6058">
                    <a:extLst>
                      <a:ext uri="{FF2B5EF4-FFF2-40B4-BE49-F238E27FC236}">
                        <a16:creationId xmlns:a16="http://schemas.microsoft.com/office/drawing/2014/main" id="{63B38061-A96E-88A1-D7E3-5FD3B2ED37D1}"/>
                      </a:ext>
                    </a:extLst>
                  </p:cNvPr>
                  <p:cNvSpPr/>
                  <p:nvPr/>
                </p:nvSpPr>
                <p:spPr>
                  <a:xfrm>
                    <a:off x="7537543" y="5092330"/>
                    <a:ext cx="22387" cy="90450"/>
                  </a:xfrm>
                  <a:custGeom>
                    <a:avLst/>
                    <a:gdLst>
                      <a:gd name="connsiteX0" fmla="*/ 406 w 22387"/>
                      <a:gd name="connsiteY0" fmla="*/ 78282 h 90450"/>
                      <a:gd name="connsiteX1" fmla="*/ 812 w 22387"/>
                      <a:gd name="connsiteY1" fmla="*/ 77064 h 90450"/>
                      <a:gd name="connsiteX2" fmla="*/ 947 w 22387"/>
                      <a:gd name="connsiteY2" fmla="*/ 75712 h 90450"/>
                      <a:gd name="connsiteX3" fmla="*/ 1217 w 22387"/>
                      <a:gd name="connsiteY3" fmla="*/ 74765 h 90450"/>
                      <a:gd name="connsiteX4" fmla="*/ 1217 w 22387"/>
                      <a:gd name="connsiteY4" fmla="*/ 73413 h 90450"/>
                      <a:gd name="connsiteX5" fmla="*/ 1353 w 22387"/>
                      <a:gd name="connsiteY5" fmla="*/ 71924 h 90450"/>
                      <a:gd name="connsiteX6" fmla="*/ 947 w 22387"/>
                      <a:gd name="connsiteY6" fmla="*/ 69219 h 90450"/>
                      <a:gd name="connsiteX7" fmla="*/ 1488 w 22387"/>
                      <a:gd name="connsiteY7" fmla="*/ 67326 h 90450"/>
                      <a:gd name="connsiteX8" fmla="*/ 1894 w 22387"/>
                      <a:gd name="connsiteY8" fmla="*/ 65838 h 90450"/>
                      <a:gd name="connsiteX9" fmla="*/ 1758 w 22387"/>
                      <a:gd name="connsiteY9" fmla="*/ 64485 h 90450"/>
                      <a:gd name="connsiteX10" fmla="*/ 1758 w 22387"/>
                      <a:gd name="connsiteY10" fmla="*/ 64485 h 90450"/>
                      <a:gd name="connsiteX11" fmla="*/ 1623 w 22387"/>
                      <a:gd name="connsiteY11" fmla="*/ 64214 h 90450"/>
                      <a:gd name="connsiteX12" fmla="*/ 1488 w 22387"/>
                      <a:gd name="connsiteY12" fmla="*/ 61915 h 90450"/>
                      <a:gd name="connsiteX13" fmla="*/ 2300 w 22387"/>
                      <a:gd name="connsiteY13" fmla="*/ 59886 h 90450"/>
                      <a:gd name="connsiteX14" fmla="*/ 2840 w 22387"/>
                      <a:gd name="connsiteY14" fmla="*/ 57722 h 90450"/>
                      <a:gd name="connsiteX15" fmla="*/ 3652 w 22387"/>
                      <a:gd name="connsiteY15" fmla="*/ 56640 h 90450"/>
                      <a:gd name="connsiteX16" fmla="*/ 3517 w 22387"/>
                      <a:gd name="connsiteY16" fmla="*/ 55423 h 90450"/>
                      <a:gd name="connsiteX17" fmla="*/ 4058 w 22387"/>
                      <a:gd name="connsiteY17" fmla="*/ 53394 h 90450"/>
                      <a:gd name="connsiteX18" fmla="*/ 4058 w 22387"/>
                      <a:gd name="connsiteY18" fmla="*/ 50418 h 90450"/>
                      <a:gd name="connsiteX19" fmla="*/ 4599 w 22387"/>
                      <a:gd name="connsiteY19" fmla="*/ 49201 h 90450"/>
                      <a:gd name="connsiteX20" fmla="*/ 4734 w 22387"/>
                      <a:gd name="connsiteY20" fmla="*/ 47983 h 90450"/>
                      <a:gd name="connsiteX21" fmla="*/ 4599 w 22387"/>
                      <a:gd name="connsiteY21" fmla="*/ 47578 h 90450"/>
                      <a:gd name="connsiteX22" fmla="*/ 4599 w 22387"/>
                      <a:gd name="connsiteY22" fmla="*/ 44602 h 90450"/>
                      <a:gd name="connsiteX23" fmla="*/ 4870 w 22387"/>
                      <a:gd name="connsiteY23" fmla="*/ 43790 h 90450"/>
                      <a:gd name="connsiteX24" fmla="*/ 5005 w 22387"/>
                      <a:gd name="connsiteY24" fmla="*/ 42438 h 90450"/>
                      <a:gd name="connsiteX25" fmla="*/ 5410 w 22387"/>
                      <a:gd name="connsiteY25" fmla="*/ 40949 h 90450"/>
                      <a:gd name="connsiteX26" fmla="*/ 5275 w 22387"/>
                      <a:gd name="connsiteY26" fmla="*/ 39732 h 90450"/>
                      <a:gd name="connsiteX27" fmla="*/ 5546 w 22387"/>
                      <a:gd name="connsiteY27" fmla="*/ 38379 h 90450"/>
                      <a:gd name="connsiteX28" fmla="*/ 5952 w 22387"/>
                      <a:gd name="connsiteY28" fmla="*/ 36892 h 90450"/>
                      <a:gd name="connsiteX29" fmla="*/ 5546 w 22387"/>
                      <a:gd name="connsiteY29" fmla="*/ 35133 h 90450"/>
                      <a:gd name="connsiteX30" fmla="*/ 6087 w 22387"/>
                      <a:gd name="connsiteY30" fmla="*/ 32969 h 90450"/>
                      <a:gd name="connsiteX31" fmla="*/ 6493 w 22387"/>
                      <a:gd name="connsiteY31" fmla="*/ 32158 h 90450"/>
                      <a:gd name="connsiteX32" fmla="*/ 6628 w 22387"/>
                      <a:gd name="connsiteY32" fmla="*/ 30534 h 90450"/>
                      <a:gd name="connsiteX33" fmla="*/ 6628 w 22387"/>
                      <a:gd name="connsiteY33" fmla="*/ 29317 h 90450"/>
                      <a:gd name="connsiteX34" fmla="*/ 7033 w 22387"/>
                      <a:gd name="connsiteY34" fmla="*/ 28100 h 90450"/>
                      <a:gd name="connsiteX35" fmla="*/ 7304 w 22387"/>
                      <a:gd name="connsiteY35" fmla="*/ 26341 h 90450"/>
                      <a:gd name="connsiteX36" fmla="*/ 7304 w 22387"/>
                      <a:gd name="connsiteY36" fmla="*/ 26071 h 90450"/>
                      <a:gd name="connsiteX37" fmla="*/ 7575 w 22387"/>
                      <a:gd name="connsiteY37" fmla="*/ 24448 h 90450"/>
                      <a:gd name="connsiteX38" fmla="*/ 7710 w 22387"/>
                      <a:gd name="connsiteY38" fmla="*/ 21201 h 90450"/>
                      <a:gd name="connsiteX39" fmla="*/ 7845 w 22387"/>
                      <a:gd name="connsiteY39" fmla="*/ 19173 h 90450"/>
                      <a:gd name="connsiteX40" fmla="*/ 7980 w 22387"/>
                      <a:gd name="connsiteY40" fmla="*/ 17820 h 90450"/>
                      <a:gd name="connsiteX41" fmla="*/ 8522 w 22387"/>
                      <a:gd name="connsiteY41" fmla="*/ 16603 h 90450"/>
                      <a:gd name="connsiteX42" fmla="*/ 8657 w 22387"/>
                      <a:gd name="connsiteY42" fmla="*/ 15250 h 90450"/>
                      <a:gd name="connsiteX43" fmla="*/ 8522 w 22387"/>
                      <a:gd name="connsiteY43" fmla="*/ 13897 h 90450"/>
                      <a:gd name="connsiteX44" fmla="*/ 8927 w 22387"/>
                      <a:gd name="connsiteY44" fmla="*/ 11598 h 90450"/>
                      <a:gd name="connsiteX45" fmla="*/ 8792 w 22387"/>
                      <a:gd name="connsiteY45" fmla="*/ 9569 h 90450"/>
                      <a:gd name="connsiteX46" fmla="*/ 9333 w 22387"/>
                      <a:gd name="connsiteY46" fmla="*/ 7946 h 90450"/>
                      <a:gd name="connsiteX47" fmla="*/ 9063 w 22387"/>
                      <a:gd name="connsiteY47" fmla="*/ 6728 h 90450"/>
                      <a:gd name="connsiteX48" fmla="*/ 9198 w 22387"/>
                      <a:gd name="connsiteY48" fmla="*/ 4564 h 90450"/>
                      <a:gd name="connsiteX49" fmla="*/ 10009 w 22387"/>
                      <a:gd name="connsiteY49" fmla="*/ 2806 h 90450"/>
                      <a:gd name="connsiteX50" fmla="*/ 10821 w 22387"/>
                      <a:gd name="connsiteY50" fmla="*/ 642 h 90450"/>
                      <a:gd name="connsiteX51" fmla="*/ 11227 w 22387"/>
                      <a:gd name="connsiteY51" fmla="*/ 236 h 90450"/>
                      <a:gd name="connsiteX52" fmla="*/ 13256 w 22387"/>
                      <a:gd name="connsiteY52" fmla="*/ 506 h 90450"/>
                      <a:gd name="connsiteX53" fmla="*/ 14473 w 22387"/>
                      <a:gd name="connsiteY53" fmla="*/ 3347 h 90450"/>
                      <a:gd name="connsiteX54" fmla="*/ 14743 w 22387"/>
                      <a:gd name="connsiteY54" fmla="*/ 4429 h 90450"/>
                      <a:gd name="connsiteX55" fmla="*/ 14338 w 22387"/>
                      <a:gd name="connsiteY55" fmla="*/ 5105 h 90450"/>
                      <a:gd name="connsiteX56" fmla="*/ 14473 w 22387"/>
                      <a:gd name="connsiteY56" fmla="*/ 6323 h 90450"/>
                      <a:gd name="connsiteX57" fmla="*/ 14202 w 22387"/>
                      <a:gd name="connsiteY57" fmla="*/ 6999 h 90450"/>
                      <a:gd name="connsiteX58" fmla="*/ 13797 w 22387"/>
                      <a:gd name="connsiteY58" fmla="*/ 7134 h 90450"/>
                      <a:gd name="connsiteX59" fmla="*/ 13797 w 22387"/>
                      <a:gd name="connsiteY59" fmla="*/ 7134 h 90450"/>
                      <a:gd name="connsiteX60" fmla="*/ 13797 w 22387"/>
                      <a:gd name="connsiteY60" fmla="*/ 7540 h 90450"/>
                      <a:gd name="connsiteX61" fmla="*/ 13932 w 22387"/>
                      <a:gd name="connsiteY61" fmla="*/ 8081 h 90450"/>
                      <a:gd name="connsiteX62" fmla="*/ 14067 w 22387"/>
                      <a:gd name="connsiteY62" fmla="*/ 9028 h 90450"/>
                      <a:gd name="connsiteX63" fmla="*/ 13256 w 22387"/>
                      <a:gd name="connsiteY63" fmla="*/ 10245 h 90450"/>
                      <a:gd name="connsiteX64" fmla="*/ 13391 w 22387"/>
                      <a:gd name="connsiteY64" fmla="*/ 10651 h 90450"/>
                      <a:gd name="connsiteX65" fmla="*/ 13797 w 22387"/>
                      <a:gd name="connsiteY65" fmla="*/ 10786 h 90450"/>
                      <a:gd name="connsiteX66" fmla="*/ 14608 w 22387"/>
                      <a:gd name="connsiteY66" fmla="*/ 11598 h 90450"/>
                      <a:gd name="connsiteX67" fmla="*/ 14473 w 22387"/>
                      <a:gd name="connsiteY67" fmla="*/ 13086 h 90450"/>
                      <a:gd name="connsiteX68" fmla="*/ 15149 w 22387"/>
                      <a:gd name="connsiteY68" fmla="*/ 14168 h 90450"/>
                      <a:gd name="connsiteX69" fmla="*/ 14608 w 22387"/>
                      <a:gd name="connsiteY69" fmla="*/ 15656 h 90450"/>
                      <a:gd name="connsiteX70" fmla="*/ 15014 w 22387"/>
                      <a:gd name="connsiteY70" fmla="*/ 16873 h 90450"/>
                      <a:gd name="connsiteX71" fmla="*/ 14743 w 22387"/>
                      <a:gd name="connsiteY71" fmla="*/ 17820 h 90450"/>
                      <a:gd name="connsiteX72" fmla="*/ 14338 w 22387"/>
                      <a:gd name="connsiteY72" fmla="*/ 18090 h 90450"/>
                      <a:gd name="connsiteX73" fmla="*/ 14473 w 22387"/>
                      <a:gd name="connsiteY73" fmla="*/ 18496 h 90450"/>
                      <a:gd name="connsiteX74" fmla="*/ 14473 w 22387"/>
                      <a:gd name="connsiteY74" fmla="*/ 19037 h 90450"/>
                      <a:gd name="connsiteX75" fmla="*/ 14608 w 22387"/>
                      <a:gd name="connsiteY75" fmla="*/ 19714 h 90450"/>
                      <a:gd name="connsiteX76" fmla="*/ 14202 w 22387"/>
                      <a:gd name="connsiteY76" fmla="*/ 21743 h 90450"/>
                      <a:gd name="connsiteX77" fmla="*/ 14608 w 22387"/>
                      <a:gd name="connsiteY77" fmla="*/ 22419 h 90450"/>
                      <a:gd name="connsiteX78" fmla="*/ 14338 w 22387"/>
                      <a:gd name="connsiteY78" fmla="*/ 23636 h 90450"/>
                      <a:gd name="connsiteX79" fmla="*/ 15285 w 22387"/>
                      <a:gd name="connsiteY79" fmla="*/ 24583 h 90450"/>
                      <a:gd name="connsiteX80" fmla="*/ 15420 w 22387"/>
                      <a:gd name="connsiteY80" fmla="*/ 25259 h 90450"/>
                      <a:gd name="connsiteX81" fmla="*/ 17178 w 22387"/>
                      <a:gd name="connsiteY81" fmla="*/ 26071 h 90450"/>
                      <a:gd name="connsiteX82" fmla="*/ 16772 w 22387"/>
                      <a:gd name="connsiteY82" fmla="*/ 28370 h 90450"/>
                      <a:gd name="connsiteX83" fmla="*/ 16908 w 22387"/>
                      <a:gd name="connsiteY83" fmla="*/ 28776 h 90450"/>
                      <a:gd name="connsiteX84" fmla="*/ 16772 w 22387"/>
                      <a:gd name="connsiteY84" fmla="*/ 29858 h 90450"/>
                      <a:gd name="connsiteX85" fmla="*/ 16367 w 22387"/>
                      <a:gd name="connsiteY85" fmla="*/ 30129 h 90450"/>
                      <a:gd name="connsiteX86" fmla="*/ 15826 w 22387"/>
                      <a:gd name="connsiteY86" fmla="*/ 30534 h 90450"/>
                      <a:gd name="connsiteX87" fmla="*/ 15690 w 22387"/>
                      <a:gd name="connsiteY87" fmla="*/ 30940 h 90450"/>
                      <a:gd name="connsiteX88" fmla="*/ 15149 w 22387"/>
                      <a:gd name="connsiteY88" fmla="*/ 34051 h 90450"/>
                      <a:gd name="connsiteX89" fmla="*/ 14879 w 22387"/>
                      <a:gd name="connsiteY89" fmla="*/ 35133 h 90450"/>
                      <a:gd name="connsiteX90" fmla="*/ 15420 w 22387"/>
                      <a:gd name="connsiteY90" fmla="*/ 35945 h 90450"/>
                      <a:gd name="connsiteX91" fmla="*/ 15555 w 22387"/>
                      <a:gd name="connsiteY91" fmla="*/ 36486 h 90450"/>
                      <a:gd name="connsiteX92" fmla="*/ 17178 w 22387"/>
                      <a:gd name="connsiteY92" fmla="*/ 37433 h 90450"/>
                      <a:gd name="connsiteX93" fmla="*/ 16908 w 22387"/>
                      <a:gd name="connsiteY93" fmla="*/ 39056 h 90450"/>
                      <a:gd name="connsiteX94" fmla="*/ 17178 w 22387"/>
                      <a:gd name="connsiteY94" fmla="*/ 39597 h 90450"/>
                      <a:gd name="connsiteX95" fmla="*/ 17178 w 22387"/>
                      <a:gd name="connsiteY95" fmla="*/ 40273 h 90450"/>
                      <a:gd name="connsiteX96" fmla="*/ 17584 w 22387"/>
                      <a:gd name="connsiteY96" fmla="*/ 40814 h 90450"/>
                      <a:gd name="connsiteX97" fmla="*/ 17449 w 22387"/>
                      <a:gd name="connsiteY97" fmla="*/ 42302 h 90450"/>
                      <a:gd name="connsiteX98" fmla="*/ 16502 w 22387"/>
                      <a:gd name="connsiteY98" fmla="*/ 42708 h 90450"/>
                      <a:gd name="connsiteX99" fmla="*/ 16637 w 22387"/>
                      <a:gd name="connsiteY99" fmla="*/ 43249 h 90450"/>
                      <a:gd name="connsiteX100" fmla="*/ 16367 w 22387"/>
                      <a:gd name="connsiteY100" fmla="*/ 44196 h 90450"/>
                      <a:gd name="connsiteX101" fmla="*/ 16772 w 22387"/>
                      <a:gd name="connsiteY101" fmla="*/ 44872 h 90450"/>
                      <a:gd name="connsiteX102" fmla="*/ 16637 w 22387"/>
                      <a:gd name="connsiteY102" fmla="*/ 45548 h 90450"/>
                      <a:gd name="connsiteX103" fmla="*/ 17855 w 22387"/>
                      <a:gd name="connsiteY103" fmla="*/ 47036 h 90450"/>
                      <a:gd name="connsiteX104" fmla="*/ 17719 w 22387"/>
                      <a:gd name="connsiteY104" fmla="*/ 47848 h 90450"/>
                      <a:gd name="connsiteX105" fmla="*/ 17990 w 22387"/>
                      <a:gd name="connsiteY105" fmla="*/ 48389 h 90450"/>
                      <a:gd name="connsiteX106" fmla="*/ 17855 w 22387"/>
                      <a:gd name="connsiteY106" fmla="*/ 49606 h 90450"/>
                      <a:gd name="connsiteX107" fmla="*/ 19748 w 22387"/>
                      <a:gd name="connsiteY107" fmla="*/ 50553 h 90450"/>
                      <a:gd name="connsiteX108" fmla="*/ 18802 w 22387"/>
                      <a:gd name="connsiteY108" fmla="*/ 52041 h 90450"/>
                      <a:gd name="connsiteX109" fmla="*/ 19207 w 22387"/>
                      <a:gd name="connsiteY109" fmla="*/ 53123 h 90450"/>
                      <a:gd name="connsiteX110" fmla="*/ 18802 w 22387"/>
                      <a:gd name="connsiteY110" fmla="*/ 53664 h 90450"/>
                      <a:gd name="connsiteX111" fmla="*/ 18531 w 22387"/>
                      <a:gd name="connsiteY111" fmla="*/ 53935 h 90450"/>
                      <a:gd name="connsiteX112" fmla="*/ 18396 w 22387"/>
                      <a:gd name="connsiteY112" fmla="*/ 54341 h 90450"/>
                      <a:gd name="connsiteX113" fmla="*/ 16908 w 22387"/>
                      <a:gd name="connsiteY113" fmla="*/ 54881 h 90450"/>
                      <a:gd name="connsiteX114" fmla="*/ 16502 w 22387"/>
                      <a:gd name="connsiteY114" fmla="*/ 54611 h 90450"/>
                      <a:gd name="connsiteX115" fmla="*/ 15149 w 22387"/>
                      <a:gd name="connsiteY115" fmla="*/ 55828 h 90450"/>
                      <a:gd name="connsiteX116" fmla="*/ 13797 w 22387"/>
                      <a:gd name="connsiteY116" fmla="*/ 54881 h 90450"/>
                      <a:gd name="connsiteX117" fmla="*/ 13391 w 22387"/>
                      <a:gd name="connsiteY117" fmla="*/ 55152 h 90450"/>
                      <a:gd name="connsiteX118" fmla="*/ 13662 w 22387"/>
                      <a:gd name="connsiteY118" fmla="*/ 55964 h 90450"/>
                      <a:gd name="connsiteX119" fmla="*/ 14202 w 22387"/>
                      <a:gd name="connsiteY119" fmla="*/ 56775 h 90450"/>
                      <a:gd name="connsiteX120" fmla="*/ 14743 w 22387"/>
                      <a:gd name="connsiteY120" fmla="*/ 56369 h 90450"/>
                      <a:gd name="connsiteX121" fmla="*/ 15826 w 22387"/>
                      <a:gd name="connsiteY121" fmla="*/ 56369 h 90450"/>
                      <a:gd name="connsiteX122" fmla="*/ 18125 w 22387"/>
                      <a:gd name="connsiteY122" fmla="*/ 56369 h 90450"/>
                      <a:gd name="connsiteX123" fmla="*/ 17855 w 22387"/>
                      <a:gd name="connsiteY123" fmla="*/ 58128 h 90450"/>
                      <a:gd name="connsiteX124" fmla="*/ 17855 w 22387"/>
                      <a:gd name="connsiteY124" fmla="*/ 61239 h 90450"/>
                      <a:gd name="connsiteX125" fmla="*/ 17719 w 22387"/>
                      <a:gd name="connsiteY125" fmla="*/ 62456 h 90450"/>
                      <a:gd name="connsiteX126" fmla="*/ 18531 w 22387"/>
                      <a:gd name="connsiteY126" fmla="*/ 63674 h 90450"/>
                      <a:gd name="connsiteX127" fmla="*/ 18396 w 22387"/>
                      <a:gd name="connsiteY127" fmla="*/ 64485 h 90450"/>
                      <a:gd name="connsiteX128" fmla="*/ 18937 w 22387"/>
                      <a:gd name="connsiteY128" fmla="*/ 64891 h 90450"/>
                      <a:gd name="connsiteX129" fmla="*/ 20695 w 22387"/>
                      <a:gd name="connsiteY129" fmla="*/ 65026 h 90450"/>
                      <a:gd name="connsiteX130" fmla="*/ 20695 w 22387"/>
                      <a:gd name="connsiteY130" fmla="*/ 66379 h 90450"/>
                      <a:gd name="connsiteX131" fmla="*/ 20965 w 22387"/>
                      <a:gd name="connsiteY131" fmla="*/ 66920 h 90450"/>
                      <a:gd name="connsiteX132" fmla="*/ 20965 w 22387"/>
                      <a:gd name="connsiteY132" fmla="*/ 67731 h 90450"/>
                      <a:gd name="connsiteX133" fmla="*/ 21371 w 22387"/>
                      <a:gd name="connsiteY133" fmla="*/ 68813 h 90450"/>
                      <a:gd name="connsiteX134" fmla="*/ 21642 w 22387"/>
                      <a:gd name="connsiteY134" fmla="*/ 71248 h 90450"/>
                      <a:gd name="connsiteX135" fmla="*/ 21507 w 22387"/>
                      <a:gd name="connsiteY135" fmla="*/ 72871 h 90450"/>
                      <a:gd name="connsiteX136" fmla="*/ 20425 w 22387"/>
                      <a:gd name="connsiteY136" fmla="*/ 73548 h 90450"/>
                      <a:gd name="connsiteX137" fmla="*/ 19342 w 22387"/>
                      <a:gd name="connsiteY137" fmla="*/ 73277 h 90450"/>
                      <a:gd name="connsiteX138" fmla="*/ 18396 w 22387"/>
                      <a:gd name="connsiteY138" fmla="*/ 73953 h 90450"/>
                      <a:gd name="connsiteX139" fmla="*/ 17178 w 22387"/>
                      <a:gd name="connsiteY139" fmla="*/ 73818 h 90450"/>
                      <a:gd name="connsiteX140" fmla="*/ 16502 w 22387"/>
                      <a:gd name="connsiteY140" fmla="*/ 74765 h 90450"/>
                      <a:gd name="connsiteX141" fmla="*/ 16637 w 22387"/>
                      <a:gd name="connsiteY141" fmla="*/ 75306 h 90450"/>
                      <a:gd name="connsiteX142" fmla="*/ 17719 w 22387"/>
                      <a:gd name="connsiteY142" fmla="*/ 75847 h 90450"/>
                      <a:gd name="connsiteX143" fmla="*/ 17178 w 22387"/>
                      <a:gd name="connsiteY143" fmla="*/ 77741 h 90450"/>
                      <a:gd name="connsiteX144" fmla="*/ 16637 w 22387"/>
                      <a:gd name="connsiteY144" fmla="*/ 79364 h 90450"/>
                      <a:gd name="connsiteX145" fmla="*/ 17313 w 22387"/>
                      <a:gd name="connsiteY145" fmla="*/ 79905 h 90450"/>
                      <a:gd name="connsiteX146" fmla="*/ 18802 w 22387"/>
                      <a:gd name="connsiteY146" fmla="*/ 80852 h 90450"/>
                      <a:gd name="connsiteX147" fmla="*/ 18125 w 22387"/>
                      <a:gd name="connsiteY147" fmla="*/ 82745 h 90450"/>
                      <a:gd name="connsiteX148" fmla="*/ 16367 w 22387"/>
                      <a:gd name="connsiteY148" fmla="*/ 84504 h 90450"/>
                      <a:gd name="connsiteX149" fmla="*/ 16367 w 22387"/>
                      <a:gd name="connsiteY149" fmla="*/ 85045 h 90450"/>
                      <a:gd name="connsiteX150" fmla="*/ 15420 w 22387"/>
                      <a:gd name="connsiteY150" fmla="*/ 85992 h 90450"/>
                      <a:gd name="connsiteX151" fmla="*/ 13526 w 22387"/>
                      <a:gd name="connsiteY151" fmla="*/ 84639 h 90450"/>
                      <a:gd name="connsiteX152" fmla="*/ 12715 w 22387"/>
                      <a:gd name="connsiteY152" fmla="*/ 84774 h 90450"/>
                      <a:gd name="connsiteX153" fmla="*/ 12309 w 22387"/>
                      <a:gd name="connsiteY153" fmla="*/ 85992 h 90450"/>
                      <a:gd name="connsiteX154" fmla="*/ 13932 w 22387"/>
                      <a:gd name="connsiteY154" fmla="*/ 87479 h 90450"/>
                      <a:gd name="connsiteX155" fmla="*/ 12715 w 22387"/>
                      <a:gd name="connsiteY155" fmla="*/ 88697 h 90450"/>
                      <a:gd name="connsiteX156" fmla="*/ 12444 w 22387"/>
                      <a:gd name="connsiteY156" fmla="*/ 89779 h 90450"/>
                      <a:gd name="connsiteX157" fmla="*/ 10415 w 22387"/>
                      <a:gd name="connsiteY157" fmla="*/ 90320 h 90450"/>
                      <a:gd name="connsiteX158" fmla="*/ 9063 w 22387"/>
                      <a:gd name="connsiteY158" fmla="*/ 88832 h 90450"/>
                      <a:gd name="connsiteX159" fmla="*/ 9198 w 22387"/>
                      <a:gd name="connsiteY159" fmla="*/ 87885 h 90450"/>
                      <a:gd name="connsiteX160" fmla="*/ 8927 w 22387"/>
                      <a:gd name="connsiteY160" fmla="*/ 87750 h 90450"/>
                      <a:gd name="connsiteX161" fmla="*/ 8522 w 22387"/>
                      <a:gd name="connsiteY161" fmla="*/ 87344 h 90450"/>
                      <a:gd name="connsiteX162" fmla="*/ 7575 w 22387"/>
                      <a:gd name="connsiteY162" fmla="*/ 87615 h 90450"/>
                      <a:gd name="connsiteX163" fmla="*/ 7033 w 22387"/>
                      <a:gd name="connsiteY163" fmla="*/ 87074 h 90450"/>
                      <a:gd name="connsiteX164" fmla="*/ 7033 w 22387"/>
                      <a:gd name="connsiteY164" fmla="*/ 87074 h 90450"/>
                      <a:gd name="connsiteX165" fmla="*/ 5681 w 22387"/>
                      <a:gd name="connsiteY165" fmla="*/ 87209 h 90450"/>
                      <a:gd name="connsiteX166" fmla="*/ 4463 w 22387"/>
                      <a:gd name="connsiteY166" fmla="*/ 85045 h 90450"/>
                      <a:gd name="connsiteX167" fmla="*/ 4463 w 22387"/>
                      <a:gd name="connsiteY167" fmla="*/ 85045 h 90450"/>
                      <a:gd name="connsiteX168" fmla="*/ 4058 w 22387"/>
                      <a:gd name="connsiteY168" fmla="*/ 84909 h 90450"/>
                      <a:gd name="connsiteX169" fmla="*/ 3652 w 22387"/>
                      <a:gd name="connsiteY169" fmla="*/ 84233 h 90450"/>
                      <a:gd name="connsiteX170" fmla="*/ 2840 w 22387"/>
                      <a:gd name="connsiteY170" fmla="*/ 84504 h 90450"/>
                      <a:gd name="connsiteX171" fmla="*/ 1758 w 22387"/>
                      <a:gd name="connsiteY171" fmla="*/ 83692 h 90450"/>
                      <a:gd name="connsiteX172" fmla="*/ 1894 w 22387"/>
                      <a:gd name="connsiteY172" fmla="*/ 82069 h 90450"/>
                      <a:gd name="connsiteX173" fmla="*/ 1758 w 22387"/>
                      <a:gd name="connsiteY173" fmla="*/ 81934 h 90450"/>
                      <a:gd name="connsiteX174" fmla="*/ 1488 w 22387"/>
                      <a:gd name="connsiteY174" fmla="*/ 81528 h 90450"/>
                      <a:gd name="connsiteX175" fmla="*/ 1353 w 22387"/>
                      <a:gd name="connsiteY175" fmla="*/ 81663 h 90450"/>
                      <a:gd name="connsiteX176" fmla="*/ 1082 w 22387"/>
                      <a:gd name="connsiteY176" fmla="*/ 81663 h 90450"/>
                      <a:gd name="connsiteX177" fmla="*/ 947 w 22387"/>
                      <a:gd name="connsiteY177" fmla="*/ 82745 h 90450"/>
                      <a:gd name="connsiteX178" fmla="*/ 0 w 22387"/>
                      <a:gd name="connsiteY178" fmla="*/ 83828 h 90450"/>
                      <a:gd name="connsiteX179" fmla="*/ 135 w 22387"/>
                      <a:gd name="connsiteY179" fmla="*/ 81799 h 90450"/>
                      <a:gd name="connsiteX180" fmla="*/ 406 w 22387"/>
                      <a:gd name="connsiteY180" fmla="*/ 78282 h 904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2387" h="90450">
                        <a:moveTo>
                          <a:pt x="406" y="78282"/>
                        </a:moveTo>
                        <a:cubicBezTo>
                          <a:pt x="406" y="77876"/>
                          <a:pt x="676" y="77470"/>
                          <a:pt x="812" y="77064"/>
                        </a:cubicBezTo>
                        <a:cubicBezTo>
                          <a:pt x="947" y="76523"/>
                          <a:pt x="947" y="76253"/>
                          <a:pt x="947" y="75712"/>
                        </a:cubicBezTo>
                        <a:cubicBezTo>
                          <a:pt x="947" y="75306"/>
                          <a:pt x="1082" y="75036"/>
                          <a:pt x="1217" y="74765"/>
                        </a:cubicBezTo>
                        <a:cubicBezTo>
                          <a:pt x="1353" y="74224"/>
                          <a:pt x="1217" y="73818"/>
                          <a:pt x="1217" y="73413"/>
                        </a:cubicBezTo>
                        <a:cubicBezTo>
                          <a:pt x="1082" y="72871"/>
                          <a:pt x="1217" y="72466"/>
                          <a:pt x="1353" y="71924"/>
                        </a:cubicBezTo>
                        <a:cubicBezTo>
                          <a:pt x="1758" y="70843"/>
                          <a:pt x="1082" y="70166"/>
                          <a:pt x="947" y="69219"/>
                        </a:cubicBezTo>
                        <a:cubicBezTo>
                          <a:pt x="947" y="68543"/>
                          <a:pt x="1217" y="67867"/>
                          <a:pt x="1488" y="67326"/>
                        </a:cubicBezTo>
                        <a:cubicBezTo>
                          <a:pt x="1623" y="66920"/>
                          <a:pt x="1894" y="66379"/>
                          <a:pt x="1894" y="65838"/>
                        </a:cubicBezTo>
                        <a:cubicBezTo>
                          <a:pt x="1894" y="65297"/>
                          <a:pt x="1758" y="64891"/>
                          <a:pt x="1758" y="64485"/>
                        </a:cubicBezTo>
                        <a:lnTo>
                          <a:pt x="1758" y="64485"/>
                        </a:lnTo>
                        <a:cubicBezTo>
                          <a:pt x="1758" y="64350"/>
                          <a:pt x="1623" y="64350"/>
                          <a:pt x="1623" y="64214"/>
                        </a:cubicBezTo>
                        <a:cubicBezTo>
                          <a:pt x="1353" y="63538"/>
                          <a:pt x="1353" y="62591"/>
                          <a:pt x="1488" y="61915"/>
                        </a:cubicBezTo>
                        <a:cubicBezTo>
                          <a:pt x="1623" y="61239"/>
                          <a:pt x="2029" y="60563"/>
                          <a:pt x="2300" y="59886"/>
                        </a:cubicBezTo>
                        <a:cubicBezTo>
                          <a:pt x="2570" y="59074"/>
                          <a:pt x="2300" y="58398"/>
                          <a:pt x="2840" y="57722"/>
                        </a:cubicBezTo>
                        <a:cubicBezTo>
                          <a:pt x="3111" y="57451"/>
                          <a:pt x="3517" y="57046"/>
                          <a:pt x="3652" y="56640"/>
                        </a:cubicBezTo>
                        <a:cubicBezTo>
                          <a:pt x="3652" y="56234"/>
                          <a:pt x="3517" y="55828"/>
                          <a:pt x="3517" y="55423"/>
                        </a:cubicBezTo>
                        <a:cubicBezTo>
                          <a:pt x="3517" y="54611"/>
                          <a:pt x="3787" y="54070"/>
                          <a:pt x="4058" y="53394"/>
                        </a:cubicBezTo>
                        <a:cubicBezTo>
                          <a:pt x="4463" y="52447"/>
                          <a:pt x="3923" y="51500"/>
                          <a:pt x="4058" y="50418"/>
                        </a:cubicBezTo>
                        <a:cubicBezTo>
                          <a:pt x="4058" y="49877"/>
                          <a:pt x="4463" y="49606"/>
                          <a:pt x="4599" y="49201"/>
                        </a:cubicBezTo>
                        <a:cubicBezTo>
                          <a:pt x="4734" y="48795"/>
                          <a:pt x="4734" y="48389"/>
                          <a:pt x="4734" y="47983"/>
                        </a:cubicBezTo>
                        <a:cubicBezTo>
                          <a:pt x="4734" y="47848"/>
                          <a:pt x="4599" y="47713"/>
                          <a:pt x="4599" y="47578"/>
                        </a:cubicBezTo>
                        <a:cubicBezTo>
                          <a:pt x="4463" y="46631"/>
                          <a:pt x="4328" y="45548"/>
                          <a:pt x="4599" y="44602"/>
                        </a:cubicBezTo>
                        <a:cubicBezTo>
                          <a:pt x="4599" y="44331"/>
                          <a:pt x="4734" y="44061"/>
                          <a:pt x="4870" y="43790"/>
                        </a:cubicBezTo>
                        <a:cubicBezTo>
                          <a:pt x="5005" y="43384"/>
                          <a:pt x="5005" y="42979"/>
                          <a:pt x="5005" y="42438"/>
                        </a:cubicBezTo>
                        <a:cubicBezTo>
                          <a:pt x="5005" y="41896"/>
                          <a:pt x="5410" y="41491"/>
                          <a:pt x="5410" y="40949"/>
                        </a:cubicBezTo>
                        <a:cubicBezTo>
                          <a:pt x="5410" y="40544"/>
                          <a:pt x="5140" y="40138"/>
                          <a:pt x="5275" y="39732"/>
                        </a:cubicBezTo>
                        <a:cubicBezTo>
                          <a:pt x="5275" y="39191"/>
                          <a:pt x="5410" y="38921"/>
                          <a:pt x="5546" y="38379"/>
                        </a:cubicBezTo>
                        <a:cubicBezTo>
                          <a:pt x="5816" y="37839"/>
                          <a:pt x="5952" y="37568"/>
                          <a:pt x="5952" y="36892"/>
                        </a:cubicBezTo>
                        <a:cubicBezTo>
                          <a:pt x="5952" y="36216"/>
                          <a:pt x="5681" y="35674"/>
                          <a:pt x="5546" y="35133"/>
                        </a:cubicBezTo>
                        <a:cubicBezTo>
                          <a:pt x="5410" y="34457"/>
                          <a:pt x="5681" y="33646"/>
                          <a:pt x="6087" y="32969"/>
                        </a:cubicBezTo>
                        <a:cubicBezTo>
                          <a:pt x="6222" y="32699"/>
                          <a:pt x="6357" y="32428"/>
                          <a:pt x="6493" y="32158"/>
                        </a:cubicBezTo>
                        <a:cubicBezTo>
                          <a:pt x="6763" y="31481"/>
                          <a:pt x="6628" y="31211"/>
                          <a:pt x="6628" y="30534"/>
                        </a:cubicBezTo>
                        <a:cubicBezTo>
                          <a:pt x="6628" y="30129"/>
                          <a:pt x="6628" y="29723"/>
                          <a:pt x="6628" y="29317"/>
                        </a:cubicBezTo>
                        <a:cubicBezTo>
                          <a:pt x="6628" y="28776"/>
                          <a:pt x="6898" y="28506"/>
                          <a:pt x="7033" y="28100"/>
                        </a:cubicBezTo>
                        <a:cubicBezTo>
                          <a:pt x="7169" y="27559"/>
                          <a:pt x="7304" y="26883"/>
                          <a:pt x="7304" y="26341"/>
                        </a:cubicBezTo>
                        <a:cubicBezTo>
                          <a:pt x="7304" y="26206"/>
                          <a:pt x="7304" y="26206"/>
                          <a:pt x="7304" y="26071"/>
                        </a:cubicBezTo>
                        <a:cubicBezTo>
                          <a:pt x="7304" y="25530"/>
                          <a:pt x="7439" y="24989"/>
                          <a:pt x="7575" y="24448"/>
                        </a:cubicBezTo>
                        <a:cubicBezTo>
                          <a:pt x="7710" y="23366"/>
                          <a:pt x="7439" y="22283"/>
                          <a:pt x="7710" y="21201"/>
                        </a:cubicBezTo>
                        <a:cubicBezTo>
                          <a:pt x="7845" y="20525"/>
                          <a:pt x="7845" y="19849"/>
                          <a:pt x="7845" y="19173"/>
                        </a:cubicBezTo>
                        <a:cubicBezTo>
                          <a:pt x="7845" y="18767"/>
                          <a:pt x="7845" y="18361"/>
                          <a:pt x="7980" y="17820"/>
                        </a:cubicBezTo>
                        <a:cubicBezTo>
                          <a:pt x="8116" y="17414"/>
                          <a:pt x="8522" y="17144"/>
                          <a:pt x="8522" y="16603"/>
                        </a:cubicBezTo>
                        <a:cubicBezTo>
                          <a:pt x="8522" y="16332"/>
                          <a:pt x="8657" y="15791"/>
                          <a:pt x="8657" y="15250"/>
                        </a:cubicBezTo>
                        <a:cubicBezTo>
                          <a:pt x="8657" y="14844"/>
                          <a:pt x="8522" y="14303"/>
                          <a:pt x="8522" y="13897"/>
                        </a:cubicBezTo>
                        <a:cubicBezTo>
                          <a:pt x="8522" y="13086"/>
                          <a:pt x="8792" y="12409"/>
                          <a:pt x="8927" y="11598"/>
                        </a:cubicBezTo>
                        <a:cubicBezTo>
                          <a:pt x="8927" y="10921"/>
                          <a:pt x="8657" y="10110"/>
                          <a:pt x="8792" y="9569"/>
                        </a:cubicBezTo>
                        <a:cubicBezTo>
                          <a:pt x="8927" y="9028"/>
                          <a:pt x="9333" y="8622"/>
                          <a:pt x="9333" y="7946"/>
                        </a:cubicBezTo>
                        <a:cubicBezTo>
                          <a:pt x="9333" y="7540"/>
                          <a:pt x="9063" y="7134"/>
                          <a:pt x="9063" y="6728"/>
                        </a:cubicBezTo>
                        <a:cubicBezTo>
                          <a:pt x="9063" y="6052"/>
                          <a:pt x="9198" y="5241"/>
                          <a:pt x="9198" y="4564"/>
                        </a:cubicBezTo>
                        <a:cubicBezTo>
                          <a:pt x="9333" y="3888"/>
                          <a:pt x="9874" y="3482"/>
                          <a:pt x="10009" y="2806"/>
                        </a:cubicBezTo>
                        <a:cubicBezTo>
                          <a:pt x="10280" y="1859"/>
                          <a:pt x="10145" y="1048"/>
                          <a:pt x="10821" y="642"/>
                        </a:cubicBezTo>
                        <a:cubicBezTo>
                          <a:pt x="10821" y="371"/>
                          <a:pt x="10956" y="371"/>
                          <a:pt x="11227" y="236"/>
                        </a:cubicBezTo>
                        <a:cubicBezTo>
                          <a:pt x="11903" y="-170"/>
                          <a:pt x="12715" y="-35"/>
                          <a:pt x="13256" y="506"/>
                        </a:cubicBezTo>
                        <a:cubicBezTo>
                          <a:pt x="13932" y="1318"/>
                          <a:pt x="14202" y="2400"/>
                          <a:pt x="14473" y="3347"/>
                        </a:cubicBezTo>
                        <a:cubicBezTo>
                          <a:pt x="14608" y="3753"/>
                          <a:pt x="14608" y="4023"/>
                          <a:pt x="14743" y="4429"/>
                        </a:cubicBezTo>
                        <a:cubicBezTo>
                          <a:pt x="14608" y="4699"/>
                          <a:pt x="14473" y="4970"/>
                          <a:pt x="14338" y="5105"/>
                        </a:cubicBezTo>
                        <a:cubicBezTo>
                          <a:pt x="14608" y="5376"/>
                          <a:pt x="14473" y="6052"/>
                          <a:pt x="14473" y="6323"/>
                        </a:cubicBezTo>
                        <a:cubicBezTo>
                          <a:pt x="14473" y="6593"/>
                          <a:pt x="14338" y="6864"/>
                          <a:pt x="14202" y="6999"/>
                        </a:cubicBezTo>
                        <a:cubicBezTo>
                          <a:pt x="14067" y="6999"/>
                          <a:pt x="13932" y="7134"/>
                          <a:pt x="13797" y="7134"/>
                        </a:cubicBezTo>
                        <a:cubicBezTo>
                          <a:pt x="13797" y="7134"/>
                          <a:pt x="13797" y="7134"/>
                          <a:pt x="13797" y="7134"/>
                        </a:cubicBezTo>
                        <a:cubicBezTo>
                          <a:pt x="13797" y="7269"/>
                          <a:pt x="13797" y="7405"/>
                          <a:pt x="13797" y="7540"/>
                        </a:cubicBezTo>
                        <a:cubicBezTo>
                          <a:pt x="13797" y="7675"/>
                          <a:pt x="13932" y="7946"/>
                          <a:pt x="13932" y="8081"/>
                        </a:cubicBezTo>
                        <a:cubicBezTo>
                          <a:pt x="14067" y="8351"/>
                          <a:pt x="14067" y="8622"/>
                          <a:pt x="14067" y="9028"/>
                        </a:cubicBezTo>
                        <a:cubicBezTo>
                          <a:pt x="14067" y="9434"/>
                          <a:pt x="13662" y="10110"/>
                          <a:pt x="13256" y="10245"/>
                        </a:cubicBezTo>
                        <a:cubicBezTo>
                          <a:pt x="13256" y="10381"/>
                          <a:pt x="13256" y="10516"/>
                          <a:pt x="13391" y="10651"/>
                        </a:cubicBezTo>
                        <a:cubicBezTo>
                          <a:pt x="13526" y="10786"/>
                          <a:pt x="13662" y="10786"/>
                          <a:pt x="13797" y="10786"/>
                        </a:cubicBezTo>
                        <a:cubicBezTo>
                          <a:pt x="14067" y="10921"/>
                          <a:pt x="14473" y="11327"/>
                          <a:pt x="14608" y="11598"/>
                        </a:cubicBezTo>
                        <a:cubicBezTo>
                          <a:pt x="14743" y="11868"/>
                          <a:pt x="14879" y="12680"/>
                          <a:pt x="14473" y="13086"/>
                        </a:cubicBezTo>
                        <a:cubicBezTo>
                          <a:pt x="14879" y="13221"/>
                          <a:pt x="15014" y="13897"/>
                          <a:pt x="15149" y="14168"/>
                        </a:cubicBezTo>
                        <a:cubicBezTo>
                          <a:pt x="15149" y="14709"/>
                          <a:pt x="15149" y="15385"/>
                          <a:pt x="14608" y="15656"/>
                        </a:cubicBezTo>
                        <a:cubicBezTo>
                          <a:pt x="14879" y="15791"/>
                          <a:pt x="15014" y="16738"/>
                          <a:pt x="15014" y="16873"/>
                        </a:cubicBezTo>
                        <a:cubicBezTo>
                          <a:pt x="15014" y="17279"/>
                          <a:pt x="15014" y="17549"/>
                          <a:pt x="14743" y="17820"/>
                        </a:cubicBezTo>
                        <a:cubicBezTo>
                          <a:pt x="14608" y="17955"/>
                          <a:pt x="14473" y="18090"/>
                          <a:pt x="14338" y="18090"/>
                        </a:cubicBezTo>
                        <a:cubicBezTo>
                          <a:pt x="14338" y="18226"/>
                          <a:pt x="14473" y="18226"/>
                          <a:pt x="14473" y="18496"/>
                        </a:cubicBezTo>
                        <a:cubicBezTo>
                          <a:pt x="14473" y="18631"/>
                          <a:pt x="14473" y="18767"/>
                          <a:pt x="14473" y="19037"/>
                        </a:cubicBezTo>
                        <a:cubicBezTo>
                          <a:pt x="14473" y="19443"/>
                          <a:pt x="14473" y="19443"/>
                          <a:pt x="14608" y="19714"/>
                        </a:cubicBezTo>
                        <a:cubicBezTo>
                          <a:pt x="15014" y="20390"/>
                          <a:pt x="14879" y="21337"/>
                          <a:pt x="14202" y="21743"/>
                        </a:cubicBezTo>
                        <a:cubicBezTo>
                          <a:pt x="14338" y="21878"/>
                          <a:pt x="14473" y="22148"/>
                          <a:pt x="14608" y="22419"/>
                        </a:cubicBezTo>
                        <a:cubicBezTo>
                          <a:pt x="14743" y="22960"/>
                          <a:pt x="14473" y="23230"/>
                          <a:pt x="14338" y="23636"/>
                        </a:cubicBezTo>
                        <a:cubicBezTo>
                          <a:pt x="14743" y="23771"/>
                          <a:pt x="15149" y="24042"/>
                          <a:pt x="15285" y="24583"/>
                        </a:cubicBezTo>
                        <a:cubicBezTo>
                          <a:pt x="15285" y="24718"/>
                          <a:pt x="15420" y="24989"/>
                          <a:pt x="15420" y="25259"/>
                        </a:cubicBezTo>
                        <a:cubicBezTo>
                          <a:pt x="16096" y="25124"/>
                          <a:pt x="16772" y="25394"/>
                          <a:pt x="17178" y="26071"/>
                        </a:cubicBezTo>
                        <a:cubicBezTo>
                          <a:pt x="17584" y="26747"/>
                          <a:pt x="17449" y="27829"/>
                          <a:pt x="16772" y="28370"/>
                        </a:cubicBezTo>
                        <a:cubicBezTo>
                          <a:pt x="16908" y="28370"/>
                          <a:pt x="16908" y="28641"/>
                          <a:pt x="16908" y="28776"/>
                        </a:cubicBezTo>
                        <a:cubicBezTo>
                          <a:pt x="17043" y="29182"/>
                          <a:pt x="17043" y="29453"/>
                          <a:pt x="16772" y="29858"/>
                        </a:cubicBezTo>
                        <a:cubicBezTo>
                          <a:pt x="16637" y="29993"/>
                          <a:pt x="16502" y="30129"/>
                          <a:pt x="16367" y="30129"/>
                        </a:cubicBezTo>
                        <a:cubicBezTo>
                          <a:pt x="16096" y="30264"/>
                          <a:pt x="15826" y="30264"/>
                          <a:pt x="15826" y="30534"/>
                        </a:cubicBezTo>
                        <a:cubicBezTo>
                          <a:pt x="15826" y="30670"/>
                          <a:pt x="15826" y="30805"/>
                          <a:pt x="15690" y="30940"/>
                        </a:cubicBezTo>
                        <a:cubicBezTo>
                          <a:pt x="17043" y="31616"/>
                          <a:pt x="16502" y="34457"/>
                          <a:pt x="15149" y="34051"/>
                        </a:cubicBezTo>
                        <a:cubicBezTo>
                          <a:pt x="15285" y="34322"/>
                          <a:pt x="15014" y="34728"/>
                          <a:pt x="14879" y="35133"/>
                        </a:cubicBezTo>
                        <a:cubicBezTo>
                          <a:pt x="15149" y="35269"/>
                          <a:pt x="15285" y="35539"/>
                          <a:pt x="15420" y="35945"/>
                        </a:cubicBezTo>
                        <a:cubicBezTo>
                          <a:pt x="15420" y="36080"/>
                          <a:pt x="15555" y="36351"/>
                          <a:pt x="15555" y="36486"/>
                        </a:cubicBezTo>
                        <a:cubicBezTo>
                          <a:pt x="16232" y="36351"/>
                          <a:pt x="16908" y="36892"/>
                          <a:pt x="17178" y="37433"/>
                        </a:cubicBezTo>
                        <a:cubicBezTo>
                          <a:pt x="17449" y="37839"/>
                          <a:pt x="17313" y="38785"/>
                          <a:pt x="16908" y="39056"/>
                        </a:cubicBezTo>
                        <a:cubicBezTo>
                          <a:pt x="17043" y="39191"/>
                          <a:pt x="17178" y="39326"/>
                          <a:pt x="17178" y="39597"/>
                        </a:cubicBezTo>
                        <a:cubicBezTo>
                          <a:pt x="17178" y="39732"/>
                          <a:pt x="17178" y="40003"/>
                          <a:pt x="17178" y="40273"/>
                        </a:cubicBezTo>
                        <a:cubicBezTo>
                          <a:pt x="17178" y="40544"/>
                          <a:pt x="17449" y="40679"/>
                          <a:pt x="17584" y="40814"/>
                        </a:cubicBezTo>
                        <a:cubicBezTo>
                          <a:pt x="17855" y="41220"/>
                          <a:pt x="17855" y="41896"/>
                          <a:pt x="17449" y="42302"/>
                        </a:cubicBezTo>
                        <a:cubicBezTo>
                          <a:pt x="17313" y="42573"/>
                          <a:pt x="16908" y="42708"/>
                          <a:pt x="16502" y="42708"/>
                        </a:cubicBezTo>
                        <a:cubicBezTo>
                          <a:pt x="16637" y="42843"/>
                          <a:pt x="16637" y="42979"/>
                          <a:pt x="16637" y="43249"/>
                        </a:cubicBezTo>
                        <a:cubicBezTo>
                          <a:pt x="16637" y="43519"/>
                          <a:pt x="16367" y="43925"/>
                          <a:pt x="16367" y="44196"/>
                        </a:cubicBezTo>
                        <a:cubicBezTo>
                          <a:pt x="16502" y="44466"/>
                          <a:pt x="16772" y="44466"/>
                          <a:pt x="16772" y="44872"/>
                        </a:cubicBezTo>
                        <a:cubicBezTo>
                          <a:pt x="16772" y="45143"/>
                          <a:pt x="16772" y="45278"/>
                          <a:pt x="16637" y="45548"/>
                        </a:cubicBezTo>
                        <a:cubicBezTo>
                          <a:pt x="17313" y="45684"/>
                          <a:pt x="17855" y="46225"/>
                          <a:pt x="17855" y="47036"/>
                        </a:cubicBezTo>
                        <a:cubicBezTo>
                          <a:pt x="17855" y="47307"/>
                          <a:pt x="17719" y="47578"/>
                          <a:pt x="17719" y="47848"/>
                        </a:cubicBezTo>
                        <a:cubicBezTo>
                          <a:pt x="17719" y="47983"/>
                          <a:pt x="17855" y="48118"/>
                          <a:pt x="17990" y="48389"/>
                        </a:cubicBezTo>
                        <a:cubicBezTo>
                          <a:pt x="17990" y="48795"/>
                          <a:pt x="17990" y="49201"/>
                          <a:pt x="17855" y="49606"/>
                        </a:cubicBezTo>
                        <a:cubicBezTo>
                          <a:pt x="18666" y="49606"/>
                          <a:pt x="19613" y="49606"/>
                          <a:pt x="19748" y="50553"/>
                        </a:cubicBezTo>
                        <a:cubicBezTo>
                          <a:pt x="19883" y="51229"/>
                          <a:pt x="19342" y="51906"/>
                          <a:pt x="18802" y="52041"/>
                        </a:cubicBezTo>
                        <a:cubicBezTo>
                          <a:pt x="19207" y="52176"/>
                          <a:pt x="19342" y="52853"/>
                          <a:pt x="19207" y="53123"/>
                        </a:cubicBezTo>
                        <a:cubicBezTo>
                          <a:pt x="19072" y="53394"/>
                          <a:pt x="18937" y="53529"/>
                          <a:pt x="18802" y="53664"/>
                        </a:cubicBezTo>
                        <a:cubicBezTo>
                          <a:pt x="18666" y="53799"/>
                          <a:pt x="18666" y="53799"/>
                          <a:pt x="18531" y="53935"/>
                        </a:cubicBezTo>
                        <a:cubicBezTo>
                          <a:pt x="18531" y="54070"/>
                          <a:pt x="18396" y="54205"/>
                          <a:pt x="18396" y="54341"/>
                        </a:cubicBezTo>
                        <a:cubicBezTo>
                          <a:pt x="18125" y="54746"/>
                          <a:pt x="17449" y="55017"/>
                          <a:pt x="16908" y="54881"/>
                        </a:cubicBezTo>
                        <a:cubicBezTo>
                          <a:pt x="16772" y="54881"/>
                          <a:pt x="16637" y="54746"/>
                          <a:pt x="16502" y="54611"/>
                        </a:cubicBezTo>
                        <a:cubicBezTo>
                          <a:pt x="16367" y="55152"/>
                          <a:pt x="15690" y="55693"/>
                          <a:pt x="15149" y="55828"/>
                        </a:cubicBezTo>
                        <a:cubicBezTo>
                          <a:pt x="14608" y="55828"/>
                          <a:pt x="14067" y="55423"/>
                          <a:pt x="13797" y="54881"/>
                        </a:cubicBezTo>
                        <a:cubicBezTo>
                          <a:pt x="13797" y="55017"/>
                          <a:pt x="13526" y="55152"/>
                          <a:pt x="13391" y="55152"/>
                        </a:cubicBezTo>
                        <a:cubicBezTo>
                          <a:pt x="13526" y="55423"/>
                          <a:pt x="13662" y="55693"/>
                          <a:pt x="13662" y="55964"/>
                        </a:cubicBezTo>
                        <a:cubicBezTo>
                          <a:pt x="13932" y="56099"/>
                          <a:pt x="14067" y="56369"/>
                          <a:pt x="14202" y="56775"/>
                        </a:cubicBezTo>
                        <a:cubicBezTo>
                          <a:pt x="14338" y="56640"/>
                          <a:pt x="14608" y="56505"/>
                          <a:pt x="14743" y="56369"/>
                        </a:cubicBezTo>
                        <a:cubicBezTo>
                          <a:pt x="15149" y="56234"/>
                          <a:pt x="15555" y="56099"/>
                          <a:pt x="15826" y="56369"/>
                        </a:cubicBezTo>
                        <a:cubicBezTo>
                          <a:pt x="16367" y="55558"/>
                          <a:pt x="17584" y="55558"/>
                          <a:pt x="18125" y="56369"/>
                        </a:cubicBezTo>
                        <a:cubicBezTo>
                          <a:pt x="18531" y="56911"/>
                          <a:pt x="18396" y="57722"/>
                          <a:pt x="17855" y="58128"/>
                        </a:cubicBezTo>
                        <a:cubicBezTo>
                          <a:pt x="18802" y="58534"/>
                          <a:pt x="19072" y="61104"/>
                          <a:pt x="17855" y="61239"/>
                        </a:cubicBezTo>
                        <a:cubicBezTo>
                          <a:pt x="17990" y="61509"/>
                          <a:pt x="17855" y="62050"/>
                          <a:pt x="17719" y="62456"/>
                        </a:cubicBezTo>
                        <a:cubicBezTo>
                          <a:pt x="18125" y="62727"/>
                          <a:pt x="18531" y="62997"/>
                          <a:pt x="18531" y="63674"/>
                        </a:cubicBezTo>
                        <a:cubicBezTo>
                          <a:pt x="18531" y="63944"/>
                          <a:pt x="18531" y="64214"/>
                          <a:pt x="18396" y="64485"/>
                        </a:cubicBezTo>
                        <a:cubicBezTo>
                          <a:pt x="18666" y="64620"/>
                          <a:pt x="18802" y="64756"/>
                          <a:pt x="18937" y="64891"/>
                        </a:cubicBezTo>
                        <a:cubicBezTo>
                          <a:pt x="19478" y="64620"/>
                          <a:pt x="20289" y="64485"/>
                          <a:pt x="20695" y="65026"/>
                        </a:cubicBezTo>
                        <a:cubicBezTo>
                          <a:pt x="20965" y="65432"/>
                          <a:pt x="21101" y="66243"/>
                          <a:pt x="20695" y="66379"/>
                        </a:cubicBezTo>
                        <a:cubicBezTo>
                          <a:pt x="20830" y="66514"/>
                          <a:pt x="20965" y="66784"/>
                          <a:pt x="20965" y="66920"/>
                        </a:cubicBezTo>
                        <a:cubicBezTo>
                          <a:pt x="21101" y="67190"/>
                          <a:pt x="21101" y="67461"/>
                          <a:pt x="20965" y="67731"/>
                        </a:cubicBezTo>
                        <a:cubicBezTo>
                          <a:pt x="21371" y="67867"/>
                          <a:pt x="21507" y="68543"/>
                          <a:pt x="21371" y="68813"/>
                        </a:cubicBezTo>
                        <a:cubicBezTo>
                          <a:pt x="22453" y="69219"/>
                          <a:pt x="22859" y="71113"/>
                          <a:pt x="21642" y="71248"/>
                        </a:cubicBezTo>
                        <a:cubicBezTo>
                          <a:pt x="21777" y="71654"/>
                          <a:pt x="21642" y="72601"/>
                          <a:pt x="21507" y="72871"/>
                        </a:cubicBezTo>
                        <a:cubicBezTo>
                          <a:pt x="21371" y="73277"/>
                          <a:pt x="20965" y="73548"/>
                          <a:pt x="20425" y="73548"/>
                        </a:cubicBezTo>
                        <a:cubicBezTo>
                          <a:pt x="20154" y="73548"/>
                          <a:pt x="19748" y="73413"/>
                          <a:pt x="19342" y="73277"/>
                        </a:cubicBezTo>
                        <a:cubicBezTo>
                          <a:pt x="19207" y="73683"/>
                          <a:pt x="18666" y="73818"/>
                          <a:pt x="18396" y="73953"/>
                        </a:cubicBezTo>
                        <a:cubicBezTo>
                          <a:pt x="17990" y="74089"/>
                          <a:pt x="17449" y="74089"/>
                          <a:pt x="17178" y="73818"/>
                        </a:cubicBezTo>
                        <a:cubicBezTo>
                          <a:pt x="17178" y="74224"/>
                          <a:pt x="16772" y="74494"/>
                          <a:pt x="16502" y="74765"/>
                        </a:cubicBezTo>
                        <a:cubicBezTo>
                          <a:pt x="16637" y="74900"/>
                          <a:pt x="16637" y="75036"/>
                          <a:pt x="16637" y="75306"/>
                        </a:cubicBezTo>
                        <a:cubicBezTo>
                          <a:pt x="17043" y="75306"/>
                          <a:pt x="17449" y="75576"/>
                          <a:pt x="17719" y="75847"/>
                        </a:cubicBezTo>
                        <a:cubicBezTo>
                          <a:pt x="18125" y="76523"/>
                          <a:pt x="17719" y="77200"/>
                          <a:pt x="17178" y="77741"/>
                        </a:cubicBezTo>
                        <a:cubicBezTo>
                          <a:pt x="17719" y="78417"/>
                          <a:pt x="17313" y="79093"/>
                          <a:pt x="16637" y="79364"/>
                        </a:cubicBezTo>
                        <a:cubicBezTo>
                          <a:pt x="16908" y="79499"/>
                          <a:pt x="17043" y="79769"/>
                          <a:pt x="17313" y="79905"/>
                        </a:cubicBezTo>
                        <a:cubicBezTo>
                          <a:pt x="17719" y="80446"/>
                          <a:pt x="18396" y="80311"/>
                          <a:pt x="18802" y="80852"/>
                        </a:cubicBezTo>
                        <a:cubicBezTo>
                          <a:pt x="19478" y="81799"/>
                          <a:pt x="18937" y="82610"/>
                          <a:pt x="18125" y="82745"/>
                        </a:cubicBezTo>
                        <a:cubicBezTo>
                          <a:pt x="18396" y="83828"/>
                          <a:pt x="17449" y="85045"/>
                          <a:pt x="16367" y="84504"/>
                        </a:cubicBezTo>
                        <a:cubicBezTo>
                          <a:pt x="16367" y="84639"/>
                          <a:pt x="16367" y="84909"/>
                          <a:pt x="16367" y="85045"/>
                        </a:cubicBezTo>
                        <a:cubicBezTo>
                          <a:pt x="16232" y="85451"/>
                          <a:pt x="15961" y="85856"/>
                          <a:pt x="15420" y="85992"/>
                        </a:cubicBezTo>
                        <a:cubicBezTo>
                          <a:pt x="14473" y="86262"/>
                          <a:pt x="13662" y="85586"/>
                          <a:pt x="13526" y="84639"/>
                        </a:cubicBezTo>
                        <a:cubicBezTo>
                          <a:pt x="13256" y="84774"/>
                          <a:pt x="12985" y="84909"/>
                          <a:pt x="12715" y="84774"/>
                        </a:cubicBezTo>
                        <a:cubicBezTo>
                          <a:pt x="12850" y="85315"/>
                          <a:pt x="12579" y="85721"/>
                          <a:pt x="12309" y="85992"/>
                        </a:cubicBezTo>
                        <a:cubicBezTo>
                          <a:pt x="13120" y="86262"/>
                          <a:pt x="13797" y="86533"/>
                          <a:pt x="13932" y="87479"/>
                        </a:cubicBezTo>
                        <a:cubicBezTo>
                          <a:pt x="13932" y="88156"/>
                          <a:pt x="13391" y="88697"/>
                          <a:pt x="12715" y="88697"/>
                        </a:cubicBezTo>
                        <a:cubicBezTo>
                          <a:pt x="12985" y="88968"/>
                          <a:pt x="12715" y="89644"/>
                          <a:pt x="12444" y="89779"/>
                        </a:cubicBezTo>
                        <a:cubicBezTo>
                          <a:pt x="11903" y="90455"/>
                          <a:pt x="11092" y="90591"/>
                          <a:pt x="10415" y="90320"/>
                        </a:cubicBezTo>
                        <a:cubicBezTo>
                          <a:pt x="9739" y="90049"/>
                          <a:pt x="9198" y="89508"/>
                          <a:pt x="9063" y="88832"/>
                        </a:cubicBezTo>
                        <a:cubicBezTo>
                          <a:pt x="9063" y="88562"/>
                          <a:pt x="9063" y="88156"/>
                          <a:pt x="9198" y="87885"/>
                        </a:cubicBezTo>
                        <a:cubicBezTo>
                          <a:pt x="9063" y="87885"/>
                          <a:pt x="8927" y="87885"/>
                          <a:pt x="8927" y="87750"/>
                        </a:cubicBezTo>
                        <a:cubicBezTo>
                          <a:pt x="8792" y="87615"/>
                          <a:pt x="8657" y="87479"/>
                          <a:pt x="8522" y="87344"/>
                        </a:cubicBezTo>
                        <a:cubicBezTo>
                          <a:pt x="8251" y="87615"/>
                          <a:pt x="7980" y="87750"/>
                          <a:pt x="7575" y="87615"/>
                        </a:cubicBezTo>
                        <a:cubicBezTo>
                          <a:pt x="7439" y="87479"/>
                          <a:pt x="7169" y="87209"/>
                          <a:pt x="7033" y="87074"/>
                        </a:cubicBezTo>
                        <a:cubicBezTo>
                          <a:pt x="7033" y="87074"/>
                          <a:pt x="7033" y="87074"/>
                          <a:pt x="7033" y="87074"/>
                        </a:cubicBezTo>
                        <a:cubicBezTo>
                          <a:pt x="6628" y="87344"/>
                          <a:pt x="6087" y="87344"/>
                          <a:pt x="5681" y="87209"/>
                        </a:cubicBezTo>
                        <a:cubicBezTo>
                          <a:pt x="4599" y="86939"/>
                          <a:pt x="4193" y="85856"/>
                          <a:pt x="4463" y="85045"/>
                        </a:cubicBezTo>
                        <a:lnTo>
                          <a:pt x="4463" y="85045"/>
                        </a:lnTo>
                        <a:cubicBezTo>
                          <a:pt x="4328" y="85045"/>
                          <a:pt x="4193" y="85045"/>
                          <a:pt x="4058" y="84909"/>
                        </a:cubicBezTo>
                        <a:cubicBezTo>
                          <a:pt x="3923" y="84774"/>
                          <a:pt x="3652" y="84504"/>
                          <a:pt x="3652" y="84233"/>
                        </a:cubicBezTo>
                        <a:cubicBezTo>
                          <a:pt x="3517" y="84369"/>
                          <a:pt x="3111" y="84504"/>
                          <a:pt x="2840" y="84504"/>
                        </a:cubicBezTo>
                        <a:cubicBezTo>
                          <a:pt x="2300" y="84504"/>
                          <a:pt x="1894" y="84098"/>
                          <a:pt x="1758" y="83692"/>
                        </a:cubicBezTo>
                        <a:cubicBezTo>
                          <a:pt x="1623" y="83422"/>
                          <a:pt x="1623" y="82339"/>
                          <a:pt x="1894" y="82069"/>
                        </a:cubicBezTo>
                        <a:cubicBezTo>
                          <a:pt x="1894" y="82069"/>
                          <a:pt x="1758" y="81934"/>
                          <a:pt x="1758" y="81934"/>
                        </a:cubicBezTo>
                        <a:cubicBezTo>
                          <a:pt x="1623" y="81799"/>
                          <a:pt x="1623" y="81663"/>
                          <a:pt x="1488" y="81528"/>
                        </a:cubicBezTo>
                        <a:cubicBezTo>
                          <a:pt x="1488" y="81528"/>
                          <a:pt x="1353" y="81528"/>
                          <a:pt x="1353" y="81663"/>
                        </a:cubicBezTo>
                        <a:cubicBezTo>
                          <a:pt x="1217" y="81663"/>
                          <a:pt x="1217" y="81663"/>
                          <a:pt x="1082" y="81663"/>
                        </a:cubicBezTo>
                        <a:cubicBezTo>
                          <a:pt x="1217" y="81934"/>
                          <a:pt x="1082" y="82610"/>
                          <a:pt x="947" y="82745"/>
                        </a:cubicBezTo>
                        <a:cubicBezTo>
                          <a:pt x="812" y="83286"/>
                          <a:pt x="406" y="83692"/>
                          <a:pt x="0" y="83828"/>
                        </a:cubicBezTo>
                        <a:cubicBezTo>
                          <a:pt x="0" y="83151"/>
                          <a:pt x="270" y="82475"/>
                          <a:pt x="135" y="81799"/>
                        </a:cubicBezTo>
                        <a:cubicBezTo>
                          <a:pt x="406" y="80176"/>
                          <a:pt x="270" y="79093"/>
                          <a:pt x="406" y="782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21" name="Freeform: Shape 6059">
                    <a:extLst>
                      <a:ext uri="{FF2B5EF4-FFF2-40B4-BE49-F238E27FC236}">
                        <a16:creationId xmlns:a16="http://schemas.microsoft.com/office/drawing/2014/main" id="{5B4F87F3-D45E-B6D1-51E4-66E0C3DA7A08}"/>
                      </a:ext>
                    </a:extLst>
                  </p:cNvPr>
                  <p:cNvSpPr/>
                  <p:nvPr/>
                </p:nvSpPr>
                <p:spPr>
                  <a:xfrm>
                    <a:off x="7553823" y="5126111"/>
                    <a:ext cx="1762" cy="2185"/>
                  </a:xfrm>
                  <a:custGeom>
                    <a:avLst/>
                    <a:gdLst>
                      <a:gd name="connsiteX0" fmla="*/ 1709 w 1762"/>
                      <a:gd name="connsiteY0" fmla="*/ 1217 h 2185"/>
                      <a:gd name="connsiteX1" fmla="*/ 492 w 1762"/>
                      <a:gd name="connsiteY1" fmla="*/ 2164 h 2185"/>
                      <a:gd name="connsiteX2" fmla="*/ 222 w 1762"/>
                      <a:gd name="connsiteY2" fmla="*/ 677 h 2185"/>
                      <a:gd name="connsiteX3" fmla="*/ 898 w 1762"/>
                      <a:gd name="connsiteY3" fmla="*/ 0 h 2185"/>
                      <a:gd name="connsiteX4" fmla="*/ 1439 w 1762"/>
                      <a:gd name="connsiteY4" fmla="*/ 406 h 2185"/>
                      <a:gd name="connsiteX5" fmla="*/ 1439 w 1762"/>
                      <a:gd name="connsiteY5" fmla="*/ 406 h 2185"/>
                      <a:gd name="connsiteX6" fmla="*/ 1709 w 1762"/>
                      <a:gd name="connsiteY6" fmla="*/ 1217 h 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62" h="2185">
                        <a:moveTo>
                          <a:pt x="1709" y="1217"/>
                        </a:moveTo>
                        <a:cubicBezTo>
                          <a:pt x="1574" y="1758"/>
                          <a:pt x="1033" y="2300"/>
                          <a:pt x="492" y="2164"/>
                        </a:cubicBezTo>
                        <a:cubicBezTo>
                          <a:pt x="-184" y="2029"/>
                          <a:pt x="-49" y="1082"/>
                          <a:pt x="222" y="677"/>
                        </a:cubicBezTo>
                        <a:cubicBezTo>
                          <a:pt x="357" y="406"/>
                          <a:pt x="627" y="135"/>
                          <a:pt x="898" y="0"/>
                        </a:cubicBezTo>
                        <a:cubicBezTo>
                          <a:pt x="1169" y="0"/>
                          <a:pt x="1439" y="0"/>
                          <a:pt x="1439" y="406"/>
                        </a:cubicBezTo>
                        <a:lnTo>
                          <a:pt x="1439" y="406"/>
                        </a:lnTo>
                        <a:cubicBezTo>
                          <a:pt x="1709" y="541"/>
                          <a:pt x="1845" y="947"/>
                          <a:pt x="1709" y="1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22" name="Freeform: Shape 6060">
                    <a:extLst>
                      <a:ext uri="{FF2B5EF4-FFF2-40B4-BE49-F238E27FC236}">
                        <a16:creationId xmlns:a16="http://schemas.microsoft.com/office/drawing/2014/main" id="{547B1958-1239-D24C-3703-30C7F0359AD6}"/>
                      </a:ext>
                    </a:extLst>
                  </p:cNvPr>
                  <p:cNvSpPr/>
                  <p:nvPr/>
                </p:nvSpPr>
                <p:spPr>
                  <a:xfrm>
                    <a:off x="7556520" y="5151219"/>
                    <a:ext cx="2192" cy="4448"/>
                  </a:xfrm>
                  <a:custGeom>
                    <a:avLst/>
                    <a:gdLst>
                      <a:gd name="connsiteX0" fmla="*/ 771 w 2192"/>
                      <a:gd name="connsiteY0" fmla="*/ 4379 h 4448"/>
                      <a:gd name="connsiteX1" fmla="*/ 365 w 2192"/>
                      <a:gd name="connsiteY1" fmla="*/ 1674 h 4448"/>
                      <a:gd name="connsiteX2" fmla="*/ 1042 w 2192"/>
                      <a:gd name="connsiteY2" fmla="*/ 51 h 4448"/>
                      <a:gd name="connsiteX3" fmla="*/ 1853 w 2192"/>
                      <a:gd name="connsiteY3" fmla="*/ 457 h 4448"/>
                      <a:gd name="connsiteX4" fmla="*/ 1718 w 2192"/>
                      <a:gd name="connsiteY4" fmla="*/ 1268 h 4448"/>
                      <a:gd name="connsiteX5" fmla="*/ 2124 w 2192"/>
                      <a:gd name="connsiteY5" fmla="*/ 2485 h 4448"/>
                      <a:gd name="connsiteX6" fmla="*/ 771 w 2192"/>
                      <a:gd name="connsiteY6" fmla="*/ 4379 h 4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92" h="4448">
                        <a:moveTo>
                          <a:pt x="771" y="4379"/>
                        </a:moveTo>
                        <a:cubicBezTo>
                          <a:pt x="-175" y="3973"/>
                          <a:pt x="-175" y="2485"/>
                          <a:pt x="365" y="1674"/>
                        </a:cubicBezTo>
                        <a:cubicBezTo>
                          <a:pt x="95" y="1133"/>
                          <a:pt x="501" y="186"/>
                          <a:pt x="1042" y="51"/>
                        </a:cubicBezTo>
                        <a:cubicBezTo>
                          <a:pt x="1448" y="-85"/>
                          <a:pt x="1853" y="51"/>
                          <a:pt x="1853" y="457"/>
                        </a:cubicBezTo>
                        <a:cubicBezTo>
                          <a:pt x="1988" y="727"/>
                          <a:pt x="1718" y="998"/>
                          <a:pt x="1718" y="1268"/>
                        </a:cubicBezTo>
                        <a:cubicBezTo>
                          <a:pt x="1718" y="1809"/>
                          <a:pt x="1988" y="2080"/>
                          <a:pt x="2124" y="2485"/>
                        </a:cubicBezTo>
                        <a:cubicBezTo>
                          <a:pt x="2394" y="3297"/>
                          <a:pt x="1853" y="4785"/>
                          <a:pt x="771" y="437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23" name="Freeform: Shape 6061">
                    <a:extLst>
                      <a:ext uri="{FF2B5EF4-FFF2-40B4-BE49-F238E27FC236}">
                        <a16:creationId xmlns:a16="http://schemas.microsoft.com/office/drawing/2014/main" id="{2F3D219C-B5D8-C60E-C633-FC3C6E401C52}"/>
                      </a:ext>
                    </a:extLst>
                  </p:cNvPr>
                  <p:cNvSpPr/>
                  <p:nvPr/>
                </p:nvSpPr>
                <p:spPr>
                  <a:xfrm>
                    <a:off x="7555902" y="5166185"/>
                    <a:ext cx="3189" cy="4965"/>
                  </a:xfrm>
                  <a:custGeom>
                    <a:avLst/>
                    <a:gdLst>
                      <a:gd name="connsiteX0" fmla="*/ 577 w 3189"/>
                      <a:gd name="connsiteY0" fmla="*/ 2263 h 4965"/>
                      <a:gd name="connsiteX1" fmla="*/ 848 w 3189"/>
                      <a:gd name="connsiteY1" fmla="*/ 1857 h 4965"/>
                      <a:gd name="connsiteX2" fmla="*/ 2742 w 3189"/>
                      <a:gd name="connsiteY2" fmla="*/ 234 h 4965"/>
                      <a:gd name="connsiteX3" fmla="*/ 3012 w 3189"/>
                      <a:gd name="connsiteY3" fmla="*/ 1992 h 4965"/>
                      <a:gd name="connsiteX4" fmla="*/ 2877 w 3189"/>
                      <a:gd name="connsiteY4" fmla="*/ 2263 h 4965"/>
                      <a:gd name="connsiteX5" fmla="*/ 2877 w 3189"/>
                      <a:gd name="connsiteY5" fmla="*/ 3074 h 4965"/>
                      <a:gd name="connsiteX6" fmla="*/ 2877 w 3189"/>
                      <a:gd name="connsiteY6" fmla="*/ 4021 h 4965"/>
                      <a:gd name="connsiteX7" fmla="*/ 172 w 3189"/>
                      <a:gd name="connsiteY7" fmla="*/ 4427 h 4965"/>
                      <a:gd name="connsiteX8" fmla="*/ 442 w 3189"/>
                      <a:gd name="connsiteY8" fmla="*/ 2939 h 4965"/>
                      <a:gd name="connsiteX9" fmla="*/ 713 w 3189"/>
                      <a:gd name="connsiteY9" fmla="*/ 2398 h 4965"/>
                      <a:gd name="connsiteX10" fmla="*/ 577 w 3189"/>
                      <a:gd name="connsiteY10" fmla="*/ 2263 h 4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89" h="4965">
                        <a:moveTo>
                          <a:pt x="577" y="2263"/>
                        </a:moveTo>
                        <a:cubicBezTo>
                          <a:pt x="577" y="2127"/>
                          <a:pt x="713" y="1992"/>
                          <a:pt x="848" y="1857"/>
                        </a:cubicBezTo>
                        <a:cubicBezTo>
                          <a:pt x="848" y="910"/>
                          <a:pt x="1795" y="-578"/>
                          <a:pt x="2742" y="234"/>
                        </a:cubicBezTo>
                        <a:cubicBezTo>
                          <a:pt x="3283" y="640"/>
                          <a:pt x="3283" y="1451"/>
                          <a:pt x="3012" y="1992"/>
                        </a:cubicBezTo>
                        <a:cubicBezTo>
                          <a:pt x="3012" y="2127"/>
                          <a:pt x="2877" y="2127"/>
                          <a:pt x="2877" y="2263"/>
                        </a:cubicBezTo>
                        <a:cubicBezTo>
                          <a:pt x="2606" y="2804"/>
                          <a:pt x="2742" y="2668"/>
                          <a:pt x="2877" y="3074"/>
                        </a:cubicBezTo>
                        <a:cubicBezTo>
                          <a:pt x="3012" y="3345"/>
                          <a:pt x="3012" y="3751"/>
                          <a:pt x="2877" y="4021"/>
                        </a:cubicBezTo>
                        <a:cubicBezTo>
                          <a:pt x="2606" y="4968"/>
                          <a:pt x="713" y="5374"/>
                          <a:pt x="172" y="4427"/>
                        </a:cubicBezTo>
                        <a:cubicBezTo>
                          <a:pt x="-234" y="3886"/>
                          <a:pt x="172" y="3345"/>
                          <a:pt x="442" y="2939"/>
                        </a:cubicBezTo>
                        <a:cubicBezTo>
                          <a:pt x="577" y="2668"/>
                          <a:pt x="577" y="2804"/>
                          <a:pt x="713" y="2398"/>
                        </a:cubicBezTo>
                        <a:cubicBezTo>
                          <a:pt x="577" y="2398"/>
                          <a:pt x="577" y="2398"/>
                          <a:pt x="577" y="22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24" name="Freeform: Shape 6062">
                    <a:extLst>
                      <a:ext uri="{FF2B5EF4-FFF2-40B4-BE49-F238E27FC236}">
                        <a16:creationId xmlns:a16="http://schemas.microsoft.com/office/drawing/2014/main" id="{36D4CC0D-DA08-37C1-2C7D-22BFE1B74E82}"/>
                      </a:ext>
                    </a:extLst>
                  </p:cNvPr>
                  <p:cNvSpPr/>
                  <p:nvPr/>
                </p:nvSpPr>
                <p:spPr>
                  <a:xfrm>
                    <a:off x="7557156" y="5171694"/>
                    <a:ext cx="2199" cy="3200"/>
                  </a:xfrm>
                  <a:custGeom>
                    <a:avLst/>
                    <a:gdLst>
                      <a:gd name="connsiteX0" fmla="*/ 1217 w 2199"/>
                      <a:gd name="connsiteY0" fmla="*/ 135 h 3200"/>
                      <a:gd name="connsiteX1" fmla="*/ 1623 w 2199"/>
                      <a:gd name="connsiteY1" fmla="*/ 0 h 3200"/>
                      <a:gd name="connsiteX2" fmla="*/ 2164 w 2199"/>
                      <a:gd name="connsiteY2" fmla="*/ 1082 h 3200"/>
                      <a:gd name="connsiteX3" fmla="*/ 1758 w 2199"/>
                      <a:gd name="connsiteY3" fmla="*/ 1488 h 3200"/>
                      <a:gd name="connsiteX4" fmla="*/ 1488 w 2199"/>
                      <a:gd name="connsiteY4" fmla="*/ 2164 h 3200"/>
                      <a:gd name="connsiteX5" fmla="*/ 1217 w 2199"/>
                      <a:gd name="connsiteY5" fmla="*/ 3111 h 3200"/>
                      <a:gd name="connsiteX6" fmla="*/ 270 w 2199"/>
                      <a:gd name="connsiteY6" fmla="*/ 2976 h 3200"/>
                      <a:gd name="connsiteX7" fmla="*/ 0 w 2199"/>
                      <a:gd name="connsiteY7" fmla="*/ 1758 h 3200"/>
                      <a:gd name="connsiteX8" fmla="*/ 1217 w 2199"/>
                      <a:gd name="connsiteY8" fmla="*/ 135 h 3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99" h="3200">
                        <a:moveTo>
                          <a:pt x="1217" y="135"/>
                        </a:moveTo>
                        <a:cubicBezTo>
                          <a:pt x="1352" y="0"/>
                          <a:pt x="1488" y="0"/>
                          <a:pt x="1623" y="0"/>
                        </a:cubicBezTo>
                        <a:cubicBezTo>
                          <a:pt x="2029" y="135"/>
                          <a:pt x="2299" y="677"/>
                          <a:pt x="2164" y="1082"/>
                        </a:cubicBezTo>
                        <a:cubicBezTo>
                          <a:pt x="2164" y="1218"/>
                          <a:pt x="2029" y="1353"/>
                          <a:pt x="1758" y="1488"/>
                        </a:cubicBezTo>
                        <a:cubicBezTo>
                          <a:pt x="1488" y="1623"/>
                          <a:pt x="1488" y="1758"/>
                          <a:pt x="1488" y="2164"/>
                        </a:cubicBezTo>
                        <a:cubicBezTo>
                          <a:pt x="1488" y="2435"/>
                          <a:pt x="1623" y="2841"/>
                          <a:pt x="1217" y="3111"/>
                        </a:cubicBezTo>
                        <a:cubicBezTo>
                          <a:pt x="947" y="3247"/>
                          <a:pt x="541" y="3247"/>
                          <a:pt x="270" y="2976"/>
                        </a:cubicBezTo>
                        <a:cubicBezTo>
                          <a:pt x="0" y="2705"/>
                          <a:pt x="0" y="2164"/>
                          <a:pt x="0" y="1758"/>
                        </a:cubicBezTo>
                        <a:cubicBezTo>
                          <a:pt x="270" y="1218"/>
                          <a:pt x="676" y="135"/>
                          <a:pt x="1217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5" name="Graphic 2">
                  <a:extLst>
                    <a:ext uri="{FF2B5EF4-FFF2-40B4-BE49-F238E27FC236}">
                      <a16:creationId xmlns:a16="http://schemas.microsoft.com/office/drawing/2014/main" id="{FBB5F6DC-0F09-1071-33CC-193DE1B171C4}"/>
                    </a:ext>
                  </a:extLst>
                </p:cNvPr>
                <p:cNvGrpSpPr/>
                <p:nvPr/>
              </p:nvGrpSpPr>
              <p:grpSpPr>
                <a:xfrm>
                  <a:off x="7539181" y="5092972"/>
                  <a:ext cx="20157" cy="87462"/>
                  <a:chOff x="7539181" y="5092972"/>
                  <a:chExt cx="20157" cy="87462"/>
                </a:xfrm>
                <a:solidFill>
                  <a:srgbClr val="85B126"/>
                </a:solidFill>
              </p:grpSpPr>
              <p:sp>
                <p:nvSpPr>
                  <p:cNvPr id="200" name="Freeform: Shape 6038">
                    <a:extLst>
                      <a:ext uri="{FF2B5EF4-FFF2-40B4-BE49-F238E27FC236}">
                        <a16:creationId xmlns:a16="http://schemas.microsoft.com/office/drawing/2014/main" id="{01CFE6CC-F400-6653-6A2A-7B8A0EC5CD97}"/>
                      </a:ext>
                    </a:extLst>
                  </p:cNvPr>
                  <p:cNvSpPr/>
                  <p:nvPr/>
                </p:nvSpPr>
                <p:spPr>
                  <a:xfrm>
                    <a:off x="7545623" y="5092972"/>
                    <a:ext cx="7204" cy="28504"/>
                  </a:xfrm>
                  <a:custGeom>
                    <a:avLst/>
                    <a:gdLst>
                      <a:gd name="connsiteX0" fmla="*/ 5717 w 7204"/>
                      <a:gd name="connsiteY0" fmla="*/ 14473 h 28504"/>
                      <a:gd name="connsiteX1" fmla="*/ 5988 w 7204"/>
                      <a:gd name="connsiteY1" fmla="*/ 15690 h 28504"/>
                      <a:gd name="connsiteX2" fmla="*/ 5582 w 7204"/>
                      <a:gd name="connsiteY2" fmla="*/ 16637 h 28504"/>
                      <a:gd name="connsiteX3" fmla="*/ 5041 w 7204"/>
                      <a:gd name="connsiteY3" fmla="*/ 16908 h 28504"/>
                      <a:gd name="connsiteX4" fmla="*/ 5176 w 7204"/>
                      <a:gd name="connsiteY4" fmla="*/ 18666 h 28504"/>
                      <a:gd name="connsiteX5" fmla="*/ 5582 w 7204"/>
                      <a:gd name="connsiteY5" fmla="*/ 20965 h 28504"/>
                      <a:gd name="connsiteX6" fmla="*/ 5988 w 7204"/>
                      <a:gd name="connsiteY6" fmla="*/ 22318 h 28504"/>
                      <a:gd name="connsiteX7" fmla="*/ 5717 w 7204"/>
                      <a:gd name="connsiteY7" fmla="*/ 23265 h 28504"/>
                      <a:gd name="connsiteX8" fmla="*/ 6258 w 7204"/>
                      <a:gd name="connsiteY8" fmla="*/ 23671 h 28504"/>
                      <a:gd name="connsiteX9" fmla="*/ 5041 w 7204"/>
                      <a:gd name="connsiteY9" fmla="*/ 26105 h 28504"/>
                      <a:gd name="connsiteX10" fmla="*/ 4905 w 7204"/>
                      <a:gd name="connsiteY10" fmla="*/ 27323 h 28504"/>
                      <a:gd name="connsiteX11" fmla="*/ 3823 w 7204"/>
                      <a:gd name="connsiteY11" fmla="*/ 27458 h 28504"/>
                      <a:gd name="connsiteX12" fmla="*/ 1389 w 7204"/>
                      <a:gd name="connsiteY12" fmla="*/ 28405 h 28504"/>
                      <a:gd name="connsiteX13" fmla="*/ 442 w 7204"/>
                      <a:gd name="connsiteY13" fmla="*/ 25835 h 28504"/>
                      <a:gd name="connsiteX14" fmla="*/ 36 w 7204"/>
                      <a:gd name="connsiteY14" fmla="*/ 24753 h 28504"/>
                      <a:gd name="connsiteX15" fmla="*/ 442 w 7204"/>
                      <a:gd name="connsiteY15" fmla="*/ 24347 h 28504"/>
                      <a:gd name="connsiteX16" fmla="*/ 306 w 7204"/>
                      <a:gd name="connsiteY16" fmla="*/ 23671 h 28504"/>
                      <a:gd name="connsiteX17" fmla="*/ 712 w 7204"/>
                      <a:gd name="connsiteY17" fmla="*/ 21101 h 28504"/>
                      <a:gd name="connsiteX18" fmla="*/ 306 w 7204"/>
                      <a:gd name="connsiteY18" fmla="*/ 19207 h 28504"/>
                      <a:gd name="connsiteX19" fmla="*/ 983 w 7204"/>
                      <a:gd name="connsiteY19" fmla="*/ 18260 h 28504"/>
                      <a:gd name="connsiteX20" fmla="*/ 1253 w 7204"/>
                      <a:gd name="connsiteY20" fmla="*/ 16096 h 28504"/>
                      <a:gd name="connsiteX21" fmla="*/ 1253 w 7204"/>
                      <a:gd name="connsiteY21" fmla="*/ 15149 h 28504"/>
                      <a:gd name="connsiteX22" fmla="*/ 1118 w 7204"/>
                      <a:gd name="connsiteY22" fmla="*/ 14202 h 28504"/>
                      <a:gd name="connsiteX23" fmla="*/ 1524 w 7204"/>
                      <a:gd name="connsiteY23" fmla="*/ 13120 h 28504"/>
                      <a:gd name="connsiteX24" fmla="*/ 1389 w 7204"/>
                      <a:gd name="connsiteY24" fmla="*/ 11903 h 28504"/>
                      <a:gd name="connsiteX25" fmla="*/ 1659 w 7204"/>
                      <a:gd name="connsiteY25" fmla="*/ 11362 h 28504"/>
                      <a:gd name="connsiteX26" fmla="*/ 1389 w 7204"/>
                      <a:gd name="connsiteY26" fmla="*/ 10685 h 28504"/>
                      <a:gd name="connsiteX27" fmla="*/ 1389 w 7204"/>
                      <a:gd name="connsiteY27" fmla="*/ 9333 h 28504"/>
                      <a:gd name="connsiteX28" fmla="*/ 1794 w 7204"/>
                      <a:gd name="connsiteY28" fmla="*/ 8792 h 28504"/>
                      <a:gd name="connsiteX29" fmla="*/ 1929 w 7204"/>
                      <a:gd name="connsiteY29" fmla="*/ 8115 h 28504"/>
                      <a:gd name="connsiteX30" fmla="*/ 1794 w 7204"/>
                      <a:gd name="connsiteY30" fmla="*/ 7169 h 28504"/>
                      <a:gd name="connsiteX31" fmla="*/ 1794 w 7204"/>
                      <a:gd name="connsiteY31" fmla="*/ 7169 h 28504"/>
                      <a:gd name="connsiteX32" fmla="*/ 1794 w 7204"/>
                      <a:gd name="connsiteY32" fmla="*/ 7169 h 28504"/>
                      <a:gd name="connsiteX33" fmla="*/ 1253 w 7204"/>
                      <a:gd name="connsiteY33" fmla="*/ 5546 h 28504"/>
                      <a:gd name="connsiteX34" fmla="*/ 2335 w 7204"/>
                      <a:gd name="connsiteY34" fmla="*/ 3787 h 28504"/>
                      <a:gd name="connsiteX35" fmla="*/ 2335 w 7204"/>
                      <a:gd name="connsiteY35" fmla="*/ 2570 h 28504"/>
                      <a:gd name="connsiteX36" fmla="*/ 3012 w 7204"/>
                      <a:gd name="connsiteY36" fmla="*/ 2029 h 28504"/>
                      <a:gd name="connsiteX37" fmla="*/ 3823 w 7204"/>
                      <a:gd name="connsiteY37" fmla="*/ 812 h 28504"/>
                      <a:gd name="connsiteX38" fmla="*/ 4229 w 7204"/>
                      <a:gd name="connsiteY38" fmla="*/ 0 h 28504"/>
                      <a:gd name="connsiteX39" fmla="*/ 4635 w 7204"/>
                      <a:gd name="connsiteY39" fmla="*/ 541 h 28504"/>
                      <a:gd name="connsiteX40" fmla="*/ 4635 w 7204"/>
                      <a:gd name="connsiteY40" fmla="*/ 676 h 28504"/>
                      <a:gd name="connsiteX41" fmla="*/ 5446 w 7204"/>
                      <a:gd name="connsiteY41" fmla="*/ 947 h 28504"/>
                      <a:gd name="connsiteX42" fmla="*/ 5717 w 7204"/>
                      <a:gd name="connsiteY42" fmla="*/ 4058 h 28504"/>
                      <a:gd name="connsiteX43" fmla="*/ 6258 w 7204"/>
                      <a:gd name="connsiteY43" fmla="*/ 5140 h 28504"/>
                      <a:gd name="connsiteX44" fmla="*/ 5717 w 7204"/>
                      <a:gd name="connsiteY44" fmla="*/ 5816 h 28504"/>
                      <a:gd name="connsiteX45" fmla="*/ 5717 w 7204"/>
                      <a:gd name="connsiteY45" fmla="*/ 6492 h 28504"/>
                      <a:gd name="connsiteX46" fmla="*/ 5176 w 7204"/>
                      <a:gd name="connsiteY46" fmla="*/ 7169 h 28504"/>
                      <a:gd name="connsiteX47" fmla="*/ 4635 w 7204"/>
                      <a:gd name="connsiteY47" fmla="*/ 7304 h 28504"/>
                      <a:gd name="connsiteX48" fmla="*/ 4094 w 7204"/>
                      <a:gd name="connsiteY48" fmla="*/ 7980 h 28504"/>
                      <a:gd name="connsiteX49" fmla="*/ 3688 w 7204"/>
                      <a:gd name="connsiteY49" fmla="*/ 8251 h 28504"/>
                      <a:gd name="connsiteX50" fmla="*/ 4770 w 7204"/>
                      <a:gd name="connsiteY50" fmla="*/ 9874 h 28504"/>
                      <a:gd name="connsiteX51" fmla="*/ 5988 w 7204"/>
                      <a:gd name="connsiteY51" fmla="*/ 10550 h 28504"/>
                      <a:gd name="connsiteX52" fmla="*/ 6664 w 7204"/>
                      <a:gd name="connsiteY52" fmla="*/ 11497 h 28504"/>
                      <a:gd name="connsiteX53" fmla="*/ 6799 w 7204"/>
                      <a:gd name="connsiteY53" fmla="*/ 12038 h 28504"/>
                      <a:gd name="connsiteX54" fmla="*/ 6664 w 7204"/>
                      <a:gd name="connsiteY54" fmla="*/ 12444 h 28504"/>
                      <a:gd name="connsiteX55" fmla="*/ 7205 w 7204"/>
                      <a:gd name="connsiteY55" fmla="*/ 13255 h 28504"/>
                      <a:gd name="connsiteX56" fmla="*/ 5717 w 7204"/>
                      <a:gd name="connsiteY56" fmla="*/ 14473 h 28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7204" h="28504">
                        <a:moveTo>
                          <a:pt x="5717" y="14473"/>
                        </a:moveTo>
                        <a:cubicBezTo>
                          <a:pt x="5988" y="14743"/>
                          <a:pt x="5988" y="15420"/>
                          <a:pt x="5988" y="15690"/>
                        </a:cubicBezTo>
                        <a:cubicBezTo>
                          <a:pt x="5988" y="16096"/>
                          <a:pt x="5852" y="16367"/>
                          <a:pt x="5582" y="16637"/>
                        </a:cubicBezTo>
                        <a:cubicBezTo>
                          <a:pt x="5446" y="16772"/>
                          <a:pt x="5176" y="16772"/>
                          <a:pt x="5041" y="16908"/>
                        </a:cubicBezTo>
                        <a:cubicBezTo>
                          <a:pt x="5582" y="17313"/>
                          <a:pt x="5446" y="18125"/>
                          <a:pt x="5176" y="18666"/>
                        </a:cubicBezTo>
                        <a:cubicBezTo>
                          <a:pt x="6393" y="18937"/>
                          <a:pt x="6799" y="20560"/>
                          <a:pt x="5582" y="20965"/>
                        </a:cubicBezTo>
                        <a:cubicBezTo>
                          <a:pt x="5988" y="21236"/>
                          <a:pt x="6123" y="21777"/>
                          <a:pt x="5988" y="22318"/>
                        </a:cubicBezTo>
                        <a:cubicBezTo>
                          <a:pt x="5988" y="22588"/>
                          <a:pt x="5582" y="22994"/>
                          <a:pt x="5717" y="23265"/>
                        </a:cubicBezTo>
                        <a:cubicBezTo>
                          <a:pt x="5717" y="23400"/>
                          <a:pt x="6123" y="23535"/>
                          <a:pt x="6258" y="23671"/>
                        </a:cubicBezTo>
                        <a:cubicBezTo>
                          <a:pt x="6934" y="24888"/>
                          <a:pt x="6258" y="25835"/>
                          <a:pt x="5041" y="26105"/>
                        </a:cubicBezTo>
                        <a:cubicBezTo>
                          <a:pt x="5311" y="26511"/>
                          <a:pt x="5041" y="27052"/>
                          <a:pt x="4905" y="27323"/>
                        </a:cubicBezTo>
                        <a:cubicBezTo>
                          <a:pt x="4635" y="27593"/>
                          <a:pt x="4094" y="27593"/>
                          <a:pt x="3823" y="27458"/>
                        </a:cubicBezTo>
                        <a:cubicBezTo>
                          <a:pt x="3823" y="28405"/>
                          <a:pt x="2065" y="28675"/>
                          <a:pt x="1389" y="28405"/>
                        </a:cubicBezTo>
                        <a:cubicBezTo>
                          <a:pt x="577" y="27999"/>
                          <a:pt x="36" y="26647"/>
                          <a:pt x="442" y="25835"/>
                        </a:cubicBezTo>
                        <a:cubicBezTo>
                          <a:pt x="171" y="25564"/>
                          <a:pt x="-99" y="25158"/>
                          <a:pt x="36" y="24753"/>
                        </a:cubicBezTo>
                        <a:cubicBezTo>
                          <a:pt x="171" y="24482"/>
                          <a:pt x="306" y="24482"/>
                          <a:pt x="442" y="24347"/>
                        </a:cubicBezTo>
                        <a:cubicBezTo>
                          <a:pt x="577" y="24077"/>
                          <a:pt x="442" y="24077"/>
                          <a:pt x="306" y="23671"/>
                        </a:cubicBezTo>
                        <a:cubicBezTo>
                          <a:pt x="36" y="22994"/>
                          <a:pt x="36" y="21507"/>
                          <a:pt x="712" y="21101"/>
                        </a:cubicBezTo>
                        <a:cubicBezTo>
                          <a:pt x="306" y="20560"/>
                          <a:pt x="171" y="19748"/>
                          <a:pt x="306" y="19207"/>
                        </a:cubicBezTo>
                        <a:cubicBezTo>
                          <a:pt x="306" y="18937"/>
                          <a:pt x="577" y="18395"/>
                          <a:pt x="983" y="18260"/>
                        </a:cubicBezTo>
                        <a:cubicBezTo>
                          <a:pt x="442" y="17719"/>
                          <a:pt x="983" y="16637"/>
                          <a:pt x="1253" y="16096"/>
                        </a:cubicBezTo>
                        <a:cubicBezTo>
                          <a:pt x="1524" y="15690"/>
                          <a:pt x="1389" y="15555"/>
                          <a:pt x="1253" y="15149"/>
                        </a:cubicBezTo>
                        <a:cubicBezTo>
                          <a:pt x="1118" y="14878"/>
                          <a:pt x="1118" y="14473"/>
                          <a:pt x="1118" y="14202"/>
                        </a:cubicBezTo>
                        <a:cubicBezTo>
                          <a:pt x="1118" y="13661"/>
                          <a:pt x="1253" y="13391"/>
                          <a:pt x="1524" y="13120"/>
                        </a:cubicBezTo>
                        <a:cubicBezTo>
                          <a:pt x="1389" y="12715"/>
                          <a:pt x="1118" y="12444"/>
                          <a:pt x="1389" y="11903"/>
                        </a:cubicBezTo>
                        <a:cubicBezTo>
                          <a:pt x="1389" y="11768"/>
                          <a:pt x="1659" y="11497"/>
                          <a:pt x="1659" y="11362"/>
                        </a:cubicBezTo>
                        <a:cubicBezTo>
                          <a:pt x="1659" y="11091"/>
                          <a:pt x="1524" y="10956"/>
                          <a:pt x="1389" y="10685"/>
                        </a:cubicBezTo>
                        <a:cubicBezTo>
                          <a:pt x="1253" y="10280"/>
                          <a:pt x="1118" y="9874"/>
                          <a:pt x="1389" y="9333"/>
                        </a:cubicBezTo>
                        <a:cubicBezTo>
                          <a:pt x="1524" y="9062"/>
                          <a:pt x="1659" y="9062"/>
                          <a:pt x="1794" y="8792"/>
                        </a:cubicBezTo>
                        <a:cubicBezTo>
                          <a:pt x="1929" y="8522"/>
                          <a:pt x="1929" y="8386"/>
                          <a:pt x="1929" y="8115"/>
                        </a:cubicBezTo>
                        <a:cubicBezTo>
                          <a:pt x="1659" y="7980"/>
                          <a:pt x="1659" y="7575"/>
                          <a:pt x="1794" y="7169"/>
                        </a:cubicBezTo>
                        <a:cubicBezTo>
                          <a:pt x="1794" y="7169"/>
                          <a:pt x="1794" y="7169"/>
                          <a:pt x="1794" y="7169"/>
                        </a:cubicBezTo>
                        <a:lnTo>
                          <a:pt x="1794" y="7169"/>
                        </a:lnTo>
                        <a:cubicBezTo>
                          <a:pt x="1253" y="6898"/>
                          <a:pt x="1118" y="6087"/>
                          <a:pt x="1253" y="5546"/>
                        </a:cubicBezTo>
                        <a:cubicBezTo>
                          <a:pt x="1253" y="4869"/>
                          <a:pt x="1659" y="4058"/>
                          <a:pt x="2335" y="3787"/>
                        </a:cubicBezTo>
                        <a:cubicBezTo>
                          <a:pt x="2065" y="3382"/>
                          <a:pt x="2200" y="2976"/>
                          <a:pt x="2335" y="2570"/>
                        </a:cubicBezTo>
                        <a:cubicBezTo>
                          <a:pt x="2471" y="2435"/>
                          <a:pt x="2741" y="2029"/>
                          <a:pt x="3012" y="2029"/>
                        </a:cubicBezTo>
                        <a:cubicBezTo>
                          <a:pt x="2741" y="1352"/>
                          <a:pt x="3282" y="947"/>
                          <a:pt x="3823" y="812"/>
                        </a:cubicBezTo>
                        <a:cubicBezTo>
                          <a:pt x="3688" y="541"/>
                          <a:pt x="3823" y="0"/>
                          <a:pt x="4229" y="0"/>
                        </a:cubicBezTo>
                        <a:cubicBezTo>
                          <a:pt x="4499" y="0"/>
                          <a:pt x="4635" y="270"/>
                          <a:pt x="4635" y="541"/>
                        </a:cubicBezTo>
                        <a:cubicBezTo>
                          <a:pt x="4635" y="541"/>
                          <a:pt x="4635" y="676"/>
                          <a:pt x="4635" y="676"/>
                        </a:cubicBezTo>
                        <a:cubicBezTo>
                          <a:pt x="4905" y="676"/>
                          <a:pt x="5176" y="812"/>
                          <a:pt x="5446" y="947"/>
                        </a:cubicBezTo>
                        <a:cubicBezTo>
                          <a:pt x="6123" y="1488"/>
                          <a:pt x="6393" y="3382"/>
                          <a:pt x="5717" y="4058"/>
                        </a:cubicBezTo>
                        <a:cubicBezTo>
                          <a:pt x="6123" y="4193"/>
                          <a:pt x="6258" y="4869"/>
                          <a:pt x="6258" y="5140"/>
                        </a:cubicBezTo>
                        <a:cubicBezTo>
                          <a:pt x="6258" y="5410"/>
                          <a:pt x="5988" y="5816"/>
                          <a:pt x="5717" y="5816"/>
                        </a:cubicBezTo>
                        <a:cubicBezTo>
                          <a:pt x="5717" y="6087"/>
                          <a:pt x="5717" y="6222"/>
                          <a:pt x="5717" y="6492"/>
                        </a:cubicBezTo>
                        <a:cubicBezTo>
                          <a:pt x="5582" y="6763"/>
                          <a:pt x="5446" y="7033"/>
                          <a:pt x="5176" y="7169"/>
                        </a:cubicBezTo>
                        <a:cubicBezTo>
                          <a:pt x="5041" y="7304"/>
                          <a:pt x="4770" y="7304"/>
                          <a:pt x="4635" y="7304"/>
                        </a:cubicBezTo>
                        <a:cubicBezTo>
                          <a:pt x="4229" y="7439"/>
                          <a:pt x="4229" y="7710"/>
                          <a:pt x="4094" y="7980"/>
                        </a:cubicBezTo>
                        <a:cubicBezTo>
                          <a:pt x="3959" y="8115"/>
                          <a:pt x="3823" y="8251"/>
                          <a:pt x="3688" y="8251"/>
                        </a:cubicBezTo>
                        <a:cubicBezTo>
                          <a:pt x="4364" y="8522"/>
                          <a:pt x="4499" y="9198"/>
                          <a:pt x="4770" y="9874"/>
                        </a:cubicBezTo>
                        <a:cubicBezTo>
                          <a:pt x="5041" y="10415"/>
                          <a:pt x="5446" y="10280"/>
                          <a:pt x="5988" y="10550"/>
                        </a:cubicBezTo>
                        <a:cubicBezTo>
                          <a:pt x="6258" y="10685"/>
                          <a:pt x="6528" y="11091"/>
                          <a:pt x="6664" y="11497"/>
                        </a:cubicBezTo>
                        <a:cubicBezTo>
                          <a:pt x="6664" y="11632"/>
                          <a:pt x="6799" y="11903"/>
                          <a:pt x="6799" y="12038"/>
                        </a:cubicBezTo>
                        <a:cubicBezTo>
                          <a:pt x="6799" y="12038"/>
                          <a:pt x="6664" y="12309"/>
                          <a:pt x="6664" y="12444"/>
                        </a:cubicBezTo>
                        <a:cubicBezTo>
                          <a:pt x="6664" y="12715"/>
                          <a:pt x="7069" y="12850"/>
                          <a:pt x="7205" y="13255"/>
                        </a:cubicBezTo>
                        <a:cubicBezTo>
                          <a:pt x="6799" y="13932"/>
                          <a:pt x="6258" y="14473"/>
                          <a:pt x="5717" y="144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" name="Freeform: Shape 6039">
                    <a:extLst>
                      <a:ext uri="{FF2B5EF4-FFF2-40B4-BE49-F238E27FC236}">
                        <a16:creationId xmlns:a16="http://schemas.microsoft.com/office/drawing/2014/main" id="{B755EFD5-B72B-5E2C-75F9-1F5373872FEA}"/>
                      </a:ext>
                    </a:extLst>
                  </p:cNvPr>
                  <p:cNvSpPr/>
                  <p:nvPr/>
                </p:nvSpPr>
                <p:spPr>
                  <a:xfrm>
                    <a:off x="7550202" y="5100682"/>
                    <a:ext cx="1307" cy="1577"/>
                  </a:xfrm>
                  <a:custGeom>
                    <a:avLst/>
                    <a:gdLst>
                      <a:gd name="connsiteX0" fmla="*/ 191 w 1307"/>
                      <a:gd name="connsiteY0" fmla="*/ 1488 h 1577"/>
                      <a:gd name="connsiteX1" fmla="*/ 56 w 1307"/>
                      <a:gd name="connsiteY1" fmla="*/ 812 h 1577"/>
                      <a:gd name="connsiteX2" fmla="*/ 56 w 1307"/>
                      <a:gd name="connsiteY2" fmla="*/ 677 h 1577"/>
                      <a:gd name="connsiteX3" fmla="*/ 56 w 1307"/>
                      <a:gd name="connsiteY3" fmla="*/ 406 h 1577"/>
                      <a:gd name="connsiteX4" fmla="*/ 597 w 1307"/>
                      <a:gd name="connsiteY4" fmla="*/ 0 h 1577"/>
                      <a:gd name="connsiteX5" fmla="*/ 1273 w 1307"/>
                      <a:gd name="connsiteY5" fmla="*/ 1082 h 1577"/>
                      <a:gd name="connsiteX6" fmla="*/ 191 w 1307"/>
                      <a:gd name="connsiteY6" fmla="*/ 1488 h 1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07" h="1577">
                        <a:moveTo>
                          <a:pt x="191" y="1488"/>
                        </a:moveTo>
                        <a:cubicBezTo>
                          <a:pt x="56" y="1353"/>
                          <a:pt x="-79" y="1082"/>
                          <a:pt x="56" y="812"/>
                        </a:cubicBezTo>
                        <a:cubicBezTo>
                          <a:pt x="56" y="812"/>
                          <a:pt x="56" y="677"/>
                          <a:pt x="56" y="677"/>
                        </a:cubicBezTo>
                        <a:cubicBezTo>
                          <a:pt x="56" y="541"/>
                          <a:pt x="56" y="406"/>
                          <a:pt x="56" y="406"/>
                        </a:cubicBezTo>
                        <a:cubicBezTo>
                          <a:pt x="191" y="271"/>
                          <a:pt x="326" y="0"/>
                          <a:pt x="597" y="0"/>
                        </a:cubicBezTo>
                        <a:cubicBezTo>
                          <a:pt x="1138" y="0"/>
                          <a:pt x="1409" y="677"/>
                          <a:pt x="1273" y="1082"/>
                        </a:cubicBezTo>
                        <a:cubicBezTo>
                          <a:pt x="1138" y="1353"/>
                          <a:pt x="597" y="1758"/>
                          <a:pt x="191" y="1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" name="Freeform: Shape 6040">
                    <a:extLst>
                      <a:ext uri="{FF2B5EF4-FFF2-40B4-BE49-F238E27FC236}">
                        <a16:creationId xmlns:a16="http://schemas.microsoft.com/office/drawing/2014/main" id="{376F8ECD-C7FB-51AE-07D0-D9BA8FEF3FC3}"/>
                      </a:ext>
                    </a:extLst>
                  </p:cNvPr>
                  <p:cNvSpPr/>
                  <p:nvPr/>
                </p:nvSpPr>
                <p:spPr>
                  <a:xfrm>
                    <a:off x="7551232" y="5118200"/>
                    <a:ext cx="3083" cy="3671"/>
                  </a:xfrm>
                  <a:custGeom>
                    <a:avLst/>
                    <a:gdLst>
                      <a:gd name="connsiteX0" fmla="*/ 2272 w 3083"/>
                      <a:gd name="connsiteY0" fmla="*/ 2230 h 3671"/>
                      <a:gd name="connsiteX1" fmla="*/ 2002 w 3083"/>
                      <a:gd name="connsiteY1" fmla="*/ 3042 h 3671"/>
                      <a:gd name="connsiteX2" fmla="*/ 1326 w 3083"/>
                      <a:gd name="connsiteY2" fmla="*/ 3583 h 3671"/>
                      <a:gd name="connsiteX3" fmla="*/ 108 w 3083"/>
                      <a:gd name="connsiteY3" fmla="*/ 2230 h 3671"/>
                      <a:gd name="connsiteX4" fmla="*/ 243 w 3083"/>
                      <a:gd name="connsiteY4" fmla="*/ 1689 h 3671"/>
                      <a:gd name="connsiteX5" fmla="*/ 514 w 3083"/>
                      <a:gd name="connsiteY5" fmla="*/ 1554 h 3671"/>
                      <a:gd name="connsiteX6" fmla="*/ 649 w 3083"/>
                      <a:gd name="connsiteY6" fmla="*/ 1554 h 3671"/>
                      <a:gd name="connsiteX7" fmla="*/ 784 w 3083"/>
                      <a:gd name="connsiteY7" fmla="*/ 1283 h 3671"/>
                      <a:gd name="connsiteX8" fmla="*/ 1055 w 3083"/>
                      <a:gd name="connsiteY8" fmla="*/ 472 h 3671"/>
                      <a:gd name="connsiteX9" fmla="*/ 3084 w 3083"/>
                      <a:gd name="connsiteY9" fmla="*/ 1013 h 3671"/>
                      <a:gd name="connsiteX10" fmla="*/ 2949 w 3083"/>
                      <a:gd name="connsiteY10" fmla="*/ 1554 h 3671"/>
                      <a:gd name="connsiteX11" fmla="*/ 2272 w 3083"/>
                      <a:gd name="connsiteY11" fmla="*/ 2230 h 3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083" h="3671">
                        <a:moveTo>
                          <a:pt x="2272" y="2230"/>
                        </a:moveTo>
                        <a:cubicBezTo>
                          <a:pt x="2137" y="2501"/>
                          <a:pt x="2137" y="2771"/>
                          <a:pt x="2002" y="3042"/>
                        </a:cubicBezTo>
                        <a:cubicBezTo>
                          <a:pt x="1866" y="3312"/>
                          <a:pt x="1596" y="3448"/>
                          <a:pt x="1326" y="3583"/>
                        </a:cubicBezTo>
                        <a:cubicBezTo>
                          <a:pt x="514" y="3989"/>
                          <a:pt x="-298" y="2907"/>
                          <a:pt x="108" y="2230"/>
                        </a:cubicBezTo>
                        <a:cubicBezTo>
                          <a:pt x="108" y="2095"/>
                          <a:pt x="108" y="1825"/>
                          <a:pt x="243" y="1689"/>
                        </a:cubicBezTo>
                        <a:cubicBezTo>
                          <a:pt x="379" y="1554"/>
                          <a:pt x="379" y="1554"/>
                          <a:pt x="514" y="1554"/>
                        </a:cubicBezTo>
                        <a:cubicBezTo>
                          <a:pt x="514" y="1554"/>
                          <a:pt x="649" y="1554"/>
                          <a:pt x="649" y="1554"/>
                        </a:cubicBezTo>
                        <a:cubicBezTo>
                          <a:pt x="784" y="1554"/>
                          <a:pt x="919" y="1419"/>
                          <a:pt x="784" y="1283"/>
                        </a:cubicBezTo>
                        <a:cubicBezTo>
                          <a:pt x="919" y="1013"/>
                          <a:pt x="784" y="742"/>
                          <a:pt x="1055" y="472"/>
                        </a:cubicBezTo>
                        <a:cubicBezTo>
                          <a:pt x="1731" y="-340"/>
                          <a:pt x="3084" y="-69"/>
                          <a:pt x="3084" y="1013"/>
                        </a:cubicBezTo>
                        <a:cubicBezTo>
                          <a:pt x="3084" y="1283"/>
                          <a:pt x="2949" y="1419"/>
                          <a:pt x="2949" y="1554"/>
                        </a:cubicBezTo>
                        <a:cubicBezTo>
                          <a:pt x="2813" y="1960"/>
                          <a:pt x="2543" y="2095"/>
                          <a:pt x="2272" y="223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" name="Freeform: Shape 6041">
                    <a:extLst>
                      <a:ext uri="{FF2B5EF4-FFF2-40B4-BE49-F238E27FC236}">
                        <a16:creationId xmlns:a16="http://schemas.microsoft.com/office/drawing/2014/main" id="{DDE162EB-B8D6-D8FF-A11F-0F1A97815ADF}"/>
                      </a:ext>
                    </a:extLst>
                  </p:cNvPr>
                  <p:cNvSpPr/>
                  <p:nvPr/>
                </p:nvSpPr>
                <p:spPr>
                  <a:xfrm>
                    <a:off x="7542717" y="5121106"/>
                    <a:ext cx="10842" cy="26211"/>
                  </a:xfrm>
                  <a:custGeom>
                    <a:avLst/>
                    <a:gdLst>
                      <a:gd name="connsiteX0" fmla="*/ 3618 w 10842"/>
                      <a:gd name="connsiteY0" fmla="*/ 2300 h 26211"/>
                      <a:gd name="connsiteX1" fmla="*/ 4024 w 10842"/>
                      <a:gd name="connsiteY1" fmla="*/ 1894 h 26211"/>
                      <a:gd name="connsiteX2" fmla="*/ 4971 w 10842"/>
                      <a:gd name="connsiteY2" fmla="*/ 1488 h 26211"/>
                      <a:gd name="connsiteX3" fmla="*/ 6594 w 10842"/>
                      <a:gd name="connsiteY3" fmla="*/ 0 h 26211"/>
                      <a:gd name="connsiteX4" fmla="*/ 7947 w 10842"/>
                      <a:gd name="connsiteY4" fmla="*/ 406 h 26211"/>
                      <a:gd name="connsiteX5" fmla="*/ 8217 w 10842"/>
                      <a:gd name="connsiteY5" fmla="*/ 1353 h 26211"/>
                      <a:gd name="connsiteX6" fmla="*/ 10652 w 10842"/>
                      <a:gd name="connsiteY6" fmla="*/ 2029 h 26211"/>
                      <a:gd name="connsiteX7" fmla="*/ 10787 w 10842"/>
                      <a:gd name="connsiteY7" fmla="*/ 3382 h 26211"/>
                      <a:gd name="connsiteX8" fmla="*/ 9705 w 10842"/>
                      <a:gd name="connsiteY8" fmla="*/ 4193 h 26211"/>
                      <a:gd name="connsiteX9" fmla="*/ 7947 w 10842"/>
                      <a:gd name="connsiteY9" fmla="*/ 5816 h 26211"/>
                      <a:gd name="connsiteX10" fmla="*/ 8082 w 10842"/>
                      <a:gd name="connsiteY10" fmla="*/ 6357 h 26211"/>
                      <a:gd name="connsiteX11" fmla="*/ 9164 w 10842"/>
                      <a:gd name="connsiteY11" fmla="*/ 6357 h 26211"/>
                      <a:gd name="connsiteX12" fmla="*/ 9570 w 10842"/>
                      <a:gd name="connsiteY12" fmla="*/ 7710 h 26211"/>
                      <a:gd name="connsiteX13" fmla="*/ 8488 w 10842"/>
                      <a:gd name="connsiteY13" fmla="*/ 8116 h 26211"/>
                      <a:gd name="connsiteX14" fmla="*/ 7405 w 10842"/>
                      <a:gd name="connsiteY14" fmla="*/ 7575 h 26211"/>
                      <a:gd name="connsiteX15" fmla="*/ 6053 w 10842"/>
                      <a:gd name="connsiteY15" fmla="*/ 7710 h 26211"/>
                      <a:gd name="connsiteX16" fmla="*/ 6053 w 10842"/>
                      <a:gd name="connsiteY16" fmla="*/ 8116 h 26211"/>
                      <a:gd name="connsiteX17" fmla="*/ 6053 w 10842"/>
                      <a:gd name="connsiteY17" fmla="*/ 8386 h 26211"/>
                      <a:gd name="connsiteX18" fmla="*/ 7947 w 10842"/>
                      <a:gd name="connsiteY18" fmla="*/ 8927 h 26211"/>
                      <a:gd name="connsiteX19" fmla="*/ 7676 w 10842"/>
                      <a:gd name="connsiteY19" fmla="*/ 10956 h 26211"/>
                      <a:gd name="connsiteX20" fmla="*/ 7676 w 10842"/>
                      <a:gd name="connsiteY20" fmla="*/ 12173 h 26211"/>
                      <a:gd name="connsiteX21" fmla="*/ 7000 w 10842"/>
                      <a:gd name="connsiteY21" fmla="*/ 12850 h 26211"/>
                      <a:gd name="connsiteX22" fmla="*/ 6459 w 10842"/>
                      <a:gd name="connsiteY22" fmla="*/ 12985 h 26211"/>
                      <a:gd name="connsiteX23" fmla="*/ 6323 w 10842"/>
                      <a:gd name="connsiteY23" fmla="*/ 14743 h 26211"/>
                      <a:gd name="connsiteX24" fmla="*/ 7135 w 10842"/>
                      <a:gd name="connsiteY24" fmla="*/ 15961 h 26211"/>
                      <a:gd name="connsiteX25" fmla="*/ 6594 w 10842"/>
                      <a:gd name="connsiteY25" fmla="*/ 17043 h 26211"/>
                      <a:gd name="connsiteX26" fmla="*/ 6594 w 10842"/>
                      <a:gd name="connsiteY26" fmla="*/ 17855 h 26211"/>
                      <a:gd name="connsiteX27" fmla="*/ 6323 w 10842"/>
                      <a:gd name="connsiteY27" fmla="*/ 18396 h 26211"/>
                      <a:gd name="connsiteX28" fmla="*/ 6865 w 10842"/>
                      <a:gd name="connsiteY28" fmla="*/ 18937 h 26211"/>
                      <a:gd name="connsiteX29" fmla="*/ 7000 w 10842"/>
                      <a:gd name="connsiteY29" fmla="*/ 20425 h 26211"/>
                      <a:gd name="connsiteX30" fmla="*/ 5647 w 10842"/>
                      <a:gd name="connsiteY30" fmla="*/ 21507 h 26211"/>
                      <a:gd name="connsiteX31" fmla="*/ 5782 w 10842"/>
                      <a:gd name="connsiteY31" fmla="*/ 22318 h 26211"/>
                      <a:gd name="connsiteX32" fmla="*/ 5377 w 10842"/>
                      <a:gd name="connsiteY32" fmla="*/ 22859 h 26211"/>
                      <a:gd name="connsiteX33" fmla="*/ 4835 w 10842"/>
                      <a:gd name="connsiteY33" fmla="*/ 22995 h 26211"/>
                      <a:gd name="connsiteX34" fmla="*/ 3753 w 10842"/>
                      <a:gd name="connsiteY34" fmla="*/ 23941 h 26211"/>
                      <a:gd name="connsiteX35" fmla="*/ 2807 w 10842"/>
                      <a:gd name="connsiteY35" fmla="*/ 23941 h 26211"/>
                      <a:gd name="connsiteX36" fmla="*/ 1860 w 10842"/>
                      <a:gd name="connsiteY36" fmla="*/ 24888 h 26211"/>
                      <a:gd name="connsiteX37" fmla="*/ 1454 w 10842"/>
                      <a:gd name="connsiteY37" fmla="*/ 26105 h 26211"/>
                      <a:gd name="connsiteX38" fmla="*/ 102 w 10842"/>
                      <a:gd name="connsiteY38" fmla="*/ 25565 h 26211"/>
                      <a:gd name="connsiteX39" fmla="*/ 102 w 10842"/>
                      <a:gd name="connsiteY39" fmla="*/ 24888 h 26211"/>
                      <a:gd name="connsiteX40" fmla="*/ 507 w 10842"/>
                      <a:gd name="connsiteY40" fmla="*/ 24482 h 26211"/>
                      <a:gd name="connsiteX41" fmla="*/ 642 w 10842"/>
                      <a:gd name="connsiteY41" fmla="*/ 23265 h 26211"/>
                      <a:gd name="connsiteX42" fmla="*/ 1183 w 10842"/>
                      <a:gd name="connsiteY42" fmla="*/ 22048 h 26211"/>
                      <a:gd name="connsiteX43" fmla="*/ 237 w 10842"/>
                      <a:gd name="connsiteY43" fmla="*/ 20425 h 26211"/>
                      <a:gd name="connsiteX44" fmla="*/ 237 w 10842"/>
                      <a:gd name="connsiteY44" fmla="*/ 20425 h 26211"/>
                      <a:gd name="connsiteX45" fmla="*/ 102 w 10842"/>
                      <a:gd name="connsiteY45" fmla="*/ 19342 h 26211"/>
                      <a:gd name="connsiteX46" fmla="*/ 913 w 10842"/>
                      <a:gd name="connsiteY46" fmla="*/ 17990 h 26211"/>
                      <a:gd name="connsiteX47" fmla="*/ 913 w 10842"/>
                      <a:gd name="connsiteY47" fmla="*/ 17990 h 26211"/>
                      <a:gd name="connsiteX48" fmla="*/ 1183 w 10842"/>
                      <a:gd name="connsiteY48" fmla="*/ 14743 h 26211"/>
                      <a:gd name="connsiteX49" fmla="*/ 778 w 10842"/>
                      <a:gd name="connsiteY49" fmla="*/ 12173 h 26211"/>
                      <a:gd name="connsiteX50" fmla="*/ 778 w 10842"/>
                      <a:gd name="connsiteY50" fmla="*/ 12173 h 26211"/>
                      <a:gd name="connsiteX51" fmla="*/ 1319 w 10842"/>
                      <a:gd name="connsiteY51" fmla="*/ 10145 h 26211"/>
                      <a:gd name="connsiteX52" fmla="*/ 1860 w 10842"/>
                      <a:gd name="connsiteY52" fmla="*/ 8927 h 26211"/>
                      <a:gd name="connsiteX53" fmla="*/ 1589 w 10842"/>
                      <a:gd name="connsiteY53" fmla="*/ 7304 h 26211"/>
                      <a:gd name="connsiteX54" fmla="*/ 2536 w 10842"/>
                      <a:gd name="connsiteY54" fmla="*/ 6087 h 26211"/>
                      <a:gd name="connsiteX55" fmla="*/ 1454 w 10842"/>
                      <a:gd name="connsiteY55" fmla="*/ 4734 h 26211"/>
                      <a:gd name="connsiteX56" fmla="*/ 2130 w 10842"/>
                      <a:gd name="connsiteY56" fmla="*/ 3382 h 26211"/>
                      <a:gd name="connsiteX57" fmla="*/ 1995 w 10842"/>
                      <a:gd name="connsiteY57" fmla="*/ 2570 h 26211"/>
                      <a:gd name="connsiteX58" fmla="*/ 2536 w 10842"/>
                      <a:gd name="connsiteY58" fmla="*/ 1488 h 26211"/>
                      <a:gd name="connsiteX59" fmla="*/ 3618 w 10842"/>
                      <a:gd name="connsiteY59" fmla="*/ 2300 h 262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0842" h="26211">
                        <a:moveTo>
                          <a:pt x="3618" y="2300"/>
                        </a:moveTo>
                        <a:cubicBezTo>
                          <a:pt x="3753" y="2164"/>
                          <a:pt x="3889" y="2029"/>
                          <a:pt x="4024" y="1894"/>
                        </a:cubicBezTo>
                        <a:cubicBezTo>
                          <a:pt x="4295" y="1758"/>
                          <a:pt x="4700" y="1488"/>
                          <a:pt x="4971" y="1488"/>
                        </a:cubicBezTo>
                        <a:cubicBezTo>
                          <a:pt x="4971" y="677"/>
                          <a:pt x="5782" y="135"/>
                          <a:pt x="6594" y="0"/>
                        </a:cubicBezTo>
                        <a:cubicBezTo>
                          <a:pt x="7135" y="0"/>
                          <a:pt x="7541" y="0"/>
                          <a:pt x="7947" y="406"/>
                        </a:cubicBezTo>
                        <a:cubicBezTo>
                          <a:pt x="8217" y="677"/>
                          <a:pt x="8217" y="947"/>
                          <a:pt x="8217" y="1353"/>
                        </a:cubicBezTo>
                        <a:cubicBezTo>
                          <a:pt x="9028" y="1217"/>
                          <a:pt x="10246" y="1217"/>
                          <a:pt x="10652" y="2029"/>
                        </a:cubicBezTo>
                        <a:cubicBezTo>
                          <a:pt x="10787" y="2435"/>
                          <a:pt x="10922" y="2976"/>
                          <a:pt x="10787" y="3382"/>
                        </a:cubicBezTo>
                        <a:cubicBezTo>
                          <a:pt x="10652" y="3923"/>
                          <a:pt x="10111" y="4058"/>
                          <a:pt x="9705" y="4193"/>
                        </a:cubicBezTo>
                        <a:cubicBezTo>
                          <a:pt x="9975" y="5410"/>
                          <a:pt x="9028" y="6087"/>
                          <a:pt x="7947" y="5816"/>
                        </a:cubicBezTo>
                        <a:cubicBezTo>
                          <a:pt x="7947" y="5952"/>
                          <a:pt x="8082" y="6222"/>
                          <a:pt x="8082" y="6357"/>
                        </a:cubicBezTo>
                        <a:cubicBezTo>
                          <a:pt x="8352" y="6087"/>
                          <a:pt x="8893" y="6087"/>
                          <a:pt x="9164" y="6357"/>
                        </a:cubicBezTo>
                        <a:cubicBezTo>
                          <a:pt x="9570" y="6628"/>
                          <a:pt x="9705" y="7304"/>
                          <a:pt x="9570" y="7710"/>
                        </a:cubicBezTo>
                        <a:cubicBezTo>
                          <a:pt x="9299" y="8116"/>
                          <a:pt x="9028" y="8251"/>
                          <a:pt x="8488" y="8116"/>
                        </a:cubicBezTo>
                        <a:cubicBezTo>
                          <a:pt x="8217" y="8116"/>
                          <a:pt x="7676" y="7845"/>
                          <a:pt x="7405" y="7575"/>
                        </a:cubicBezTo>
                        <a:cubicBezTo>
                          <a:pt x="7270" y="7980"/>
                          <a:pt x="6459" y="7845"/>
                          <a:pt x="6053" y="7710"/>
                        </a:cubicBezTo>
                        <a:cubicBezTo>
                          <a:pt x="6053" y="7845"/>
                          <a:pt x="6053" y="7980"/>
                          <a:pt x="6053" y="8116"/>
                        </a:cubicBezTo>
                        <a:cubicBezTo>
                          <a:pt x="6053" y="8116"/>
                          <a:pt x="6053" y="8251"/>
                          <a:pt x="6053" y="8386"/>
                        </a:cubicBezTo>
                        <a:cubicBezTo>
                          <a:pt x="6594" y="8116"/>
                          <a:pt x="7541" y="8522"/>
                          <a:pt x="7947" y="8927"/>
                        </a:cubicBezTo>
                        <a:cubicBezTo>
                          <a:pt x="8488" y="9468"/>
                          <a:pt x="8488" y="10550"/>
                          <a:pt x="7676" y="10956"/>
                        </a:cubicBezTo>
                        <a:cubicBezTo>
                          <a:pt x="7947" y="11227"/>
                          <a:pt x="7947" y="11768"/>
                          <a:pt x="7676" y="12173"/>
                        </a:cubicBezTo>
                        <a:cubicBezTo>
                          <a:pt x="7541" y="12444"/>
                          <a:pt x="7270" y="12715"/>
                          <a:pt x="7000" y="12850"/>
                        </a:cubicBezTo>
                        <a:cubicBezTo>
                          <a:pt x="6865" y="12850"/>
                          <a:pt x="6729" y="12985"/>
                          <a:pt x="6459" y="12985"/>
                        </a:cubicBezTo>
                        <a:cubicBezTo>
                          <a:pt x="6865" y="13391"/>
                          <a:pt x="6459" y="14203"/>
                          <a:pt x="6323" y="14743"/>
                        </a:cubicBezTo>
                        <a:cubicBezTo>
                          <a:pt x="6865" y="15014"/>
                          <a:pt x="7000" y="15420"/>
                          <a:pt x="7135" y="15961"/>
                        </a:cubicBezTo>
                        <a:cubicBezTo>
                          <a:pt x="7135" y="16502"/>
                          <a:pt x="6865" y="16772"/>
                          <a:pt x="6594" y="17043"/>
                        </a:cubicBezTo>
                        <a:cubicBezTo>
                          <a:pt x="6729" y="17313"/>
                          <a:pt x="6594" y="17584"/>
                          <a:pt x="6594" y="17855"/>
                        </a:cubicBezTo>
                        <a:cubicBezTo>
                          <a:pt x="6594" y="17990"/>
                          <a:pt x="6459" y="18260"/>
                          <a:pt x="6323" y="18396"/>
                        </a:cubicBezTo>
                        <a:cubicBezTo>
                          <a:pt x="6594" y="18396"/>
                          <a:pt x="6729" y="18802"/>
                          <a:pt x="6865" y="18937"/>
                        </a:cubicBezTo>
                        <a:cubicBezTo>
                          <a:pt x="7135" y="19342"/>
                          <a:pt x="7135" y="19883"/>
                          <a:pt x="7000" y="20425"/>
                        </a:cubicBezTo>
                        <a:cubicBezTo>
                          <a:pt x="6865" y="20966"/>
                          <a:pt x="6188" y="21507"/>
                          <a:pt x="5647" y="21507"/>
                        </a:cubicBezTo>
                        <a:cubicBezTo>
                          <a:pt x="5782" y="21777"/>
                          <a:pt x="5782" y="22048"/>
                          <a:pt x="5782" y="22318"/>
                        </a:cubicBezTo>
                        <a:cubicBezTo>
                          <a:pt x="5782" y="22589"/>
                          <a:pt x="5647" y="22724"/>
                          <a:pt x="5377" y="22859"/>
                        </a:cubicBezTo>
                        <a:cubicBezTo>
                          <a:pt x="5241" y="22995"/>
                          <a:pt x="4971" y="22859"/>
                          <a:pt x="4835" y="22995"/>
                        </a:cubicBezTo>
                        <a:cubicBezTo>
                          <a:pt x="4430" y="23130"/>
                          <a:pt x="4295" y="23806"/>
                          <a:pt x="3753" y="23941"/>
                        </a:cubicBezTo>
                        <a:cubicBezTo>
                          <a:pt x="3483" y="24077"/>
                          <a:pt x="3212" y="23941"/>
                          <a:pt x="2807" y="23941"/>
                        </a:cubicBezTo>
                        <a:cubicBezTo>
                          <a:pt x="2807" y="24347"/>
                          <a:pt x="2265" y="24753"/>
                          <a:pt x="1860" y="24888"/>
                        </a:cubicBezTo>
                        <a:cubicBezTo>
                          <a:pt x="1995" y="25429"/>
                          <a:pt x="1995" y="25835"/>
                          <a:pt x="1454" y="26105"/>
                        </a:cubicBezTo>
                        <a:cubicBezTo>
                          <a:pt x="913" y="26376"/>
                          <a:pt x="372" y="26105"/>
                          <a:pt x="102" y="25565"/>
                        </a:cubicBezTo>
                        <a:cubicBezTo>
                          <a:pt x="-34" y="25294"/>
                          <a:pt x="-34" y="25023"/>
                          <a:pt x="102" y="24888"/>
                        </a:cubicBezTo>
                        <a:cubicBezTo>
                          <a:pt x="237" y="24753"/>
                          <a:pt x="372" y="24618"/>
                          <a:pt x="507" y="24482"/>
                        </a:cubicBezTo>
                        <a:cubicBezTo>
                          <a:pt x="778" y="24077"/>
                          <a:pt x="642" y="23671"/>
                          <a:pt x="642" y="23265"/>
                        </a:cubicBezTo>
                        <a:cubicBezTo>
                          <a:pt x="778" y="22859"/>
                          <a:pt x="1048" y="22453"/>
                          <a:pt x="1183" y="22048"/>
                        </a:cubicBezTo>
                        <a:cubicBezTo>
                          <a:pt x="642" y="21912"/>
                          <a:pt x="-169" y="20830"/>
                          <a:pt x="237" y="20425"/>
                        </a:cubicBezTo>
                        <a:lnTo>
                          <a:pt x="237" y="20425"/>
                        </a:lnTo>
                        <a:cubicBezTo>
                          <a:pt x="102" y="20154"/>
                          <a:pt x="102" y="19613"/>
                          <a:pt x="102" y="19342"/>
                        </a:cubicBezTo>
                        <a:cubicBezTo>
                          <a:pt x="102" y="18666"/>
                          <a:pt x="507" y="18260"/>
                          <a:pt x="913" y="17990"/>
                        </a:cubicBezTo>
                        <a:cubicBezTo>
                          <a:pt x="913" y="17990"/>
                          <a:pt x="913" y="17990"/>
                          <a:pt x="913" y="17990"/>
                        </a:cubicBezTo>
                        <a:cubicBezTo>
                          <a:pt x="102" y="17043"/>
                          <a:pt x="237" y="15420"/>
                          <a:pt x="1183" y="14743"/>
                        </a:cubicBezTo>
                        <a:cubicBezTo>
                          <a:pt x="642" y="14067"/>
                          <a:pt x="237" y="12985"/>
                          <a:pt x="778" y="12173"/>
                        </a:cubicBezTo>
                        <a:cubicBezTo>
                          <a:pt x="778" y="12173"/>
                          <a:pt x="778" y="12173"/>
                          <a:pt x="778" y="12173"/>
                        </a:cubicBezTo>
                        <a:cubicBezTo>
                          <a:pt x="102" y="11633"/>
                          <a:pt x="642" y="10280"/>
                          <a:pt x="1319" y="10145"/>
                        </a:cubicBezTo>
                        <a:cubicBezTo>
                          <a:pt x="1183" y="9603"/>
                          <a:pt x="1319" y="8927"/>
                          <a:pt x="1860" y="8927"/>
                        </a:cubicBezTo>
                        <a:cubicBezTo>
                          <a:pt x="1454" y="8522"/>
                          <a:pt x="1454" y="7710"/>
                          <a:pt x="1589" y="7304"/>
                        </a:cubicBezTo>
                        <a:cubicBezTo>
                          <a:pt x="1725" y="6898"/>
                          <a:pt x="1995" y="6222"/>
                          <a:pt x="2536" y="6087"/>
                        </a:cubicBezTo>
                        <a:cubicBezTo>
                          <a:pt x="1995" y="5816"/>
                          <a:pt x="1589" y="5275"/>
                          <a:pt x="1454" y="4734"/>
                        </a:cubicBezTo>
                        <a:cubicBezTo>
                          <a:pt x="1319" y="4193"/>
                          <a:pt x="1589" y="3517"/>
                          <a:pt x="2130" y="3382"/>
                        </a:cubicBezTo>
                        <a:cubicBezTo>
                          <a:pt x="1995" y="3111"/>
                          <a:pt x="1995" y="2976"/>
                          <a:pt x="1995" y="2570"/>
                        </a:cubicBezTo>
                        <a:cubicBezTo>
                          <a:pt x="1995" y="2164"/>
                          <a:pt x="2130" y="1623"/>
                          <a:pt x="2536" y="1488"/>
                        </a:cubicBezTo>
                        <a:cubicBezTo>
                          <a:pt x="2942" y="1353"/>
                          <a:pt x="3483" y="1758"/>
                          <a:pt x="3618" y="23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" name="Freeform: Shape 6042">
                    <a:extLst>
                      <a:ext uri="{FF2B5EF4-FFF2-40B4-BE49-F238E27FC236}">
                        <a16:creationId xmlns:a16="http://schemas.microsoft.com/office/drawing/2014/main" id="{1B785027-3C4B-D8D3-641B-52F3FD6E3BB9}"/>
                      </a:ext>
                    </a:extLst>
                  </p:cNvPr>
                  <p:cNvSpPr/>
                  <p:nvPr/>
                </p:nvSpPr>
                <p:spPr>
                  <a:xfrm>
                    <a:off x="7550742" y="5128991"/>
                    <a:ext cx="3784" cy="5106"/>
                  </a:xfrm>
                  <a:custGeom>
                    <a:avLst/>
                    <a:gdLst>
                      <a:gd name="connsiteX0" fmla="*/ 3303 w 3784"/>
                      <a:gd name="connsiteY0" fmla="*/ 3613 h 5106"/>
                      <a:gd name="connsiteX1" fmla="*/ 2627 w 3784"/>
                      <a:gd name="connsiteY1" fmla="*/ 4289 h 5106"/>
                      <a:gd name="connsiteX2" fmla="*/ 2356 w 3784"/>
                      <a:gd name="connsiteY2" fmla="*/ 4695 h 5106"/>
                      <a:gd name="connsiteX3" fmla="*/ 597 w 3784"/>
                      <a:gd name="connsiteY3" fmla="*/ 4965 h 5106"/>
                      <a:gd name="connsiteX4" fmla="*/ 1003 w 3784"/>
                      <a:gd name="connsiteY4" fmla="*/ 3207 h 5106"/>
                      <a:gd name="connsiteX5" fmla="*/ 733 w 3784"/>
                      <a:gd name="connsiteY5" fmla="*/ 1584 h 5106"/>
                      <a:gd name="connsiteX6" fmla="*/ 1815 w 3784"/>
                      <a:gd name="connsiteY6" fmla="*/ 907 h 5106"/>
                      <a:gd name="connsiteX7" fmla="*/ 3709 w 3784"/>
                      <a:gd name="connsiteY7" fmla="*/ 502 h 5106"/>
                      <a:gd name="connsiteX8" fmla="*/ 3438 w 3784"/>
                      <a:gd name="connsiteY8" fmla="*/ 1990 h 5106"/>
                      <a:gd name="connsiteX9" fmla="*/ 3303 w 3784"/>
                      <a:gd name="connsiteY9" fmla="*/ 3613 h 5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84" h="5106">
                        <a:moveTo>
                          <a:pt x="3303" y="3613"/>
                        </a:moveTo>
                        <a:cubicBezTo>
                          <a:pt x="3032" y="3883"/>
                          <a:pt x="2762" y="4018"/>
                          <a:pt x="2627" y="4289"/>
                        </a:cubicBezTo>
                        <a:cubicBezTo>
                          <a:pt x="2491" y="4424"/>
                          <a:pt x="2491" y="4560"/>
                          <a:pt x="2356" y="4695"/>
                        </a:cubicBezTo>
                        <a:cubicBezTo>
                          <a:pt x="1950" y="5100"/>
                          <a:pt x="1139" y="5236"/>
                          <a:pt x="597" y="4965"/>
                        </a:cubicBezTo>
                        <a:cubicBezTo>
                          <a:pt x="-484" y="4424"/>
                          <a:pt x="57" y="3342"/>
                          <a:pt x="1003" y="3207"/>
                        </a:cubicBezTo>
                        <a:cubicBezTo>
                          <a:pt x="733" y="2666"/>
                          <a:pt x="462" y="2125"/>
                          <a:pt x="733" y="1584"/>
                        </a:cubicBezTo>
                        <a:cubicBezTo>
                          <a:pt x="868" y="1178"/>
                          <a:pt x="1274" y="907"/>
                          <a:pt x="1815" y="907"/>
                        </a:cubicBezTo>
                        <a:cubicBezTo>
                          <a:pt x="1950" y="96"/>
                          <a:pt x="3167" y="-445"/>
                          <a:pt x="3709" y="502"/>
                        </a:cubicBezTo>
                        <a:cubicBezTo>
                          <a:pt x="3979" y="1178"/>
                          <a:pt x="3438" y="1448"/>
                          <a:pt x="3438" y="1990"/>
                        </a:cubicBezTo>
                        <a:cubicBezTo>
                          <a:pt x="3167" y="2666"/>
                          <a:pt x="3844" y="3072"/>
                          <a:pt x="3303" y="36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" name="Freeform: Shape 6043">
                    <a:extLst>
                      <a:ext uri="{FF2B5EF4-FFF2-40B4-BE49-F238E27FC236}">
                        <a16:creationId xmlns:a16="http://schemas.microsoft.com/office/drawing/2014/main" id="{299B3261-FB81-0C1C-1850-C945E07E01B8}"/>
                      </a:ext>
                    </a:extLst>
                  </p:cNvPr>
                  <p:cNvSpPr/>
                  <p:nvPr/>
                </p:nvSpPr>
                <p:spPr>
                  <a:xfrm>
                    <a:off x="7548900" y="5134303"/>
                    <a:ext cx="6362" cy="10474"/>
                  </a:xfrm>
                  <a:custGeom>
                    <a:avLst/>
                    <a:gdLst>
                      <a:gd name="connsiteX0" fmla="*/ 6363 w 6362"/>
                      <a:gd name="connsiteY0" fmla="*/ 6281 h 10474"/>
                      <a:gd name="connsiteX1" fmla="*/ 3928 w 6362"/>
                      <a:gd name="connsiteY1" fmla="*/ 7499 h 10474"/>
                      <a:gd name="connsiteX2" fmla="*/ 3793 w 6362"/>
                      <a:gd name="connsiteY2" fmla="*/ 8446 h 10474"/>
                      <a:gd name="connsiteX3" fmla="*/ 3117 w 6362"/>
                      <a:gd name="connsiteY3" fmla="*/ 9122 h 10474"/>
                      <a:gd name="connsiteX4" fmla="*/ 2576 w 6362"/>
                      <a:gd name="connsiteY4" fmla="*/ 10069 h 10474"/>
                      <a:gd name="connsiteX5" fmla="*/ 411 w 6362"/>
                      <a:gd name="connsiteY5" fmla="*/ 10069 h 10474"/>
                      <a:gd name="connsiteX6" fmla="*/ 141 w 6362"/>
                      <a:gd name="connsiteY6" fmla="*/ 8581 h 10474"/>
                      <a:gd name="connsiteX7" fmla="*/ 547 w 6362"/>
                      <a:gd name="connsiteY7" fmla="*/ 7904 h 10474"/>
                      <a:gd name="connsiteX8" fmla="*/ 952 w 6362"/>
                      <a:gd name="connsiteY8" fmla="*/ 6552 h 10474"/>
                      <a:gd name="connsiteX9" fmla="*/ 817 w 6362"/>
                      <a:gd name="connsiteY9" fmla="*/ 6552 h 10474"/>
                      <a:gd name="connsiteX10" fmla="*/ 276 w 6362"/>
                      <a:gd name="connsiteY10" fmla="*/ 4523 h 10474"/>
                      <a:gd name="connsiteX11" fmla="*/ 1088 w 6362"/>
                      <a:gd name="connsiteY11" fmla="*/ 3576 h 10474"/>
                      <a:gd name="connsiteX12" fmla="*/ 1088 w 6362"/>
                      <a:gd name="connsiteY12" fmla="*/ 736 h 10474"/>
                      <a:gd name="connsiteX13" fmla="*/ 2170 w 6362"/>
                      <a:gd name="connsiteY13" fmla="*/ 465 h 10474"/>
                      <a:gd name="connsiteX14" fmla="*/ 2711 w 6362"/>
                      <a:gd name="connsiteY14" fmla="*/ 600 h 10474"/>
                      <a:gd name="connsiteX15" fmla="*/ 2981 w 6362"/>
                      <a:gd name="connsiteY15" fmla="*/ 736 h 10474"/>
                      <a:gd name="connsiteX16" fmla="*/ 4875 w 6362"/>
                      <a:gd name="connsiteY16" fmla="*/ 600 h 10474"/>
                      <a:gd name="connsiteX17" fmla="*/ 4604 w 6362"/>
                      <a:gd name="connsiteY17" fmla="*/ 2224 h 10474"/>
                      <a:gd name="connsiteX18" fmla="*/ 4875 w 6362"/>
                      <a:gd name="connsiteY18" fmla="*/ 2900 h 10474"/>
                      <a:gd name="connsiteX19" fmla="*/ 4740 w 6362"/>
                      <a:gd name="connsiteY19" fmla="*/ 3441 h 10474"/>
                      <a:gd name="connsiteX20" fmla="*/ 5822 w 6362"/>
                      <a:gd name="connsiteY20" fmla="*/ 3982 h 10474"/>
                      <a:gd name="connsiteX21" fmla="*/ 6092 w 6362"/>
                      <a:gd name="connsiteY21" fmla="*/ 5199 h 10474"/>
                      <a:gd name="connsiteX22" fmla="*/ 6092 w 6362"/>
                      <a:gd name="connsiteY22" fmla="*/ 5740 h 10474"/>
                      <a:gd name="connsiteX23" fmla="*/ 6363 w 6362"/>
                      <a:gd name="connsiteY23" fmla="*/ 6281 h 10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362" h="10474">
                        <a:moveTo>
                          <a:pt x="6363" y="6281"/>
                        </a:moveTo>
                        <a:cubicBezTo>
                          <a:pt x="6363" y="7499"/>
                          <a:pt x="4875" y="8040"/>
                          <a:pt x="3928" y="7499"/>
                        </a:cubicBezTo>
                        <a:cubicBezTo>
                          <a:pt x="4064" y="7769"/>
                          <a:pt x="3928" y="8175"/>
                          <a:pt x="3793" y="8446"/>
                        </a:cubicBezTo>
                        <a:cubicBezTo>
                          <a:pt x="3658" y="8851"/>
                          <a:pt x="3252" y="8851"/>
                          <a:pt x="3117" y="9122"/>
                        </a:cubicBezTo>
                        <a:cubicBezTo>
                          <a:pt x="2981" y="9528"/>
                          <a:pt x="2981" y="9798"/>
                          <a:pt x="2576" y="10069"/>
                        </a:cubicBezTo>
                        <a:cubicBezTo>
                          <a:pt x="1899" y="10610"/>
                          <a:pt x="952" y="10610"/>
                          <a:pt x="411" y="10069"/>
                        </a:cubicBezTo>
                        <a:cubicBezTo>
                          <a:pt x="6" y="9798"/>
                          <a:pt x="-130" y="8987"/>
                          <a:pt x="141" y="8581"/>
                        </a:cubicBezTo>
                        <a:cubicBezTo>
                          <a:pt x="141" y="8310"/>
                          <a:pt x="276" y="8040"/>
                          <a:pt x="547" y="7904"/>
                        </a:cubicBezTo>
                        <a:cubicBezTo>
                          <a:pt x="547" y="7499"/>
                          <a:pt x="682" y="6958"/>
                          <a:pt x="952" y="6552"/>
                        </a:cubicBezTo>
                        <a:cubicBezTo>
                          <a:pt x="952" y="6552"/>
                          <a:pt x="952" y="6552"/>
                          <a:pt x="817" y="6552"/>
                        </a:cubicBezTo>
                        <a:cubicBezTo>
                          <a:pt x="411" y="5876"/>
                          <a:pt x="-130" y="5334"/>
                          <a:pt x="276" y="4523"/>
                        </a:cubicBezTo>
                        <a:cubicBezTo>
                          <a:pt x="411" y="4253"/>
                          <a:pt x="682" y="3576"/>
                          <a:pt x="1088" y="3576"/>
                        </a:cubicBezTo>
                        <a:cubicBezTo>
                          <a:pt x="682" y="2764"/>
                          <a:pt x="411" y="1412"/>
                          <a:pt x="1088" y="736"/>
                        </a:cubicBezTo>
                        <a:cubicBezTo>
                          <a:pt x="1358" y="465"/>
                          <a:pt x="1764" y="330"/>
                          <a:pt x="2170" y="465"/>
                        </a:cubicBezTo>
                        <a:cubicBezTo>
                          <a:pt x="2305" y="465"/>
                          <a:pt x="2440" y="465"/>
                          <a:pt x="2711" y="600"/>
                        </a:cubicBezTo>
                        <a:cubicBezTo>
                          <a:pt x="2846" y="736"/>
                          <a:pt x="2981" y="736"/>
                          <a:pt x="2981" y="736"/>
                        </a:cubicBezTo>
                        <a:cubicBezTo>
                          <a:pt x="3117" y="-76"/>
                          <a:pt x="4604" y="-346"/>
                          <a:pt x="4875" y="600"/>
                        </a:cubicBezTo>
                        <a:cubicBezTo>
                          <a:pt x="5010" y="1277"/>
                          <a:pt x="4604" y="1683"/>
                          <a:pt x="4604" y="2224"/>
                        </a:cubicBezTo>
                        <a:cubicBezTo>
                          <a:pt x="4740" y="2359"/>
                          <a:pt x="4875" y="2629"/>
                          <a:pt x="4875" y="2900"/>
                        </a:cubicBezTo>
                        <a:cubicBezTo>
                          <a:pt x="4875" y="3035"/>
                          <a:pt x="4740" y="3306"/>
                          <a:pt x="4740" y="3441"/>
                        </a:cubicBezTo>
                        <a:cubicBezTo>
                          <a:pt x="5010" y="3711"/>
                          <a:pt x="5551" y="3711"/>
                          <a:pt x="5822" y="3982"/>
                        </a:cubicBezTo>
                        <a:cubicBezTo>
                          <a:pt x="6227" y="4253"/>
                          <a:pt x="6363" y="4658"/>
                          <a:pt x="6092" y="5199"/>
                        </a:cubicBezTo>
                        <a:cubicBezTo>
                          <a:pt x="5822" y="5605"/>
                          <a:pt x="5957" y="5334"/>
                          <a:pt x="6092" y="5740"/>
                        </a:cubicBezTo>
                        <a:cubicBezTo>
                          <a:pt x="6227" y="5740"/>
                          <a:pt x="6363" y="5876"/>
                          <a:pt x="6363" y="628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" name="Freeform: Shape 6044">
                    <a:extLst>
                      <a:ext uri="{FF2B5EF4-FFF2-40B4-BE49-F238E27FC236}">
                        <a16:creationId xmlns:a16="http://schemas.microsoft.com/office/drawing/2014/main" id="{6B35EB14-EEE3-DE34-58CA-CE4FE781868B}"/>
                      </a:ext>
                    </a:extLst>
                  </p:cNvPr>
                  <p:cNvSpPr/>
                  <p:nvPr/>
                </p:nvSpPr>
                <p:spPr>
                  <a:xfrm>
                    <a:off x="7554465" y="5141801"/>
                    <a:ext cx="2617" cy="3299"/>
                  </a:xfrm>
                  <a:custGeom>
                    <a:avLst/>
                    <a:gdLst>
                      <a:gd name="connsiteX0" fmla="*/ 1744 w 2617"/>
                      <a:gd name="connsiteY0" fmla="*/ 1758 h 3299"/>
                      <a:gd name="connsiteX1" fmla="*/ 1338 w 2617"/>
                      <a:gd name="connsiteY1" fmla="*/ 3246 h 3299"/>
                      <a:gd name="connsiteX2" fmla="*/ 392 w 2617"/>
                      <a:gd name="connsiteY2" fmla="*/ 2029 h 3299"/>
                      <a:gd name="connsiteX3" fmla="*/ 392 w 2617"/>
                      <a:gd name="connsiteY3" fmla="*/ 2029 h 3299"/>
                      <a:gd name="connsiteX4" fmla="*/ 121 w 2617"/>
                      <a:gd name="connsiteY4" fmla="*/ 541 h 3299"/>
                      <a:gd name="connsiteX5" fmla="*/ 933 w 2617"/>
                      <a:gd name="connsiteY5" fmla="*/ 0 h 3299"/>
                      <a:gd name="connsiteX6" fmla="*/ 1203 w 2617"/>
                      <a:gd name="connsiteY6" fmla="*/ 135 h 3299"/>
                      <a:gd name="connsiteX7" fmla="*/ 2556 w 2617"/>
                      <a:gd name="connsiteY7" fmla="*/ 541 h 3299"/>
                      <a:gd name="connsiteX8" fmla="*/ 1744 w 2617"/>
                      <a:gd name="connsiteY8" fmla="*/ 1758 h 3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17" h="3299">
                        <a:moveTo>
                          <a:pt x="1744" y="1758"/>
                        </a:moveTo>
                        <a:cubicBezTo>
                          <a:pt x="2150" y="2300"/>
                          <a:pt x="2015" y="2976"/>
                          <a:pt x="1338" y="3246"/>
                        </a:cubicBezTo>
                        <a:cubicBezTo>
                          <a:pt x="662" y="3517"/>
                          <a:pt x="-14" y="2705"/>
                          <a:pt x="392" y="2029"/>
                        </a:cubicBezTo>
                        <a:cubicBezTo>
                          <a:pt x="392" y="2029"/>
                          <a:pt x="392" y="2029"/>
                          <a:pt x="392" y="2029"/>
                        </a:cubicBezTo>
                        <a:cubicBezTo>
                          <a:pt x="-150" y="1758"/>
                          <a:pt x="-14" y="947"/>
                          <a:pt x="121" y="541"/>
                        </a:cubicBezTo>
                        <a:cubicBezTo>
                          <a:pt x="256" y="271"/>
                          <a:pt x="527" y="0"/>
                          <a:pt x="933" y="0"/>
                        </a:cubicBezTo>
                        <a:cubicBezTo>
                          <a:pt x="933" y="0"/>
                          <a:pt x="1068" y="0"/>
                          <a:pt x="1203" y="135"/>
                        </a:cubicBezTo>
                        <a:cubicBezTo>
                          <a:pt x="1744" y="-135"/>
                          <a:pt x="2285" y="0"/>
                          <a:pt x="2556" y="541"/>
                        </a:cubicBezTo>
                        <a:cubicBezTo>
                          <a:pt x="2826" y="1217"/>
                          <a:pt x="2150" y="1488"/>
                          <a:pt x="1744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" name="Freeform: Shape 6045">
                    <a:extLst>
                      <a:ext uri="{FF2B5EF4-FFF2-40B4-BE49-F238E27FC236}">
                        <a16:creationId xmlns:a16="http://schemas.microsoft.com/office/drawing/2014/main" id="{E4402109-2500-7EA4-2B11-04F32DD0091A}"/>
                      </a:ext>
                    </a:extLst>
                  </p:cNvPr>
                  <p:cNvSpPr/>
                  <p:nvPr/>
                </p:nvSpPr>
                <p:spPr>
                  <a:xfrm>
                    <a:off x="7551881" y="5143239"/>
                    <a:ext cx="2334" cy="3332"/>
                  </a:xfrm>
                  <a:custGeom>
                    <a:avLst/>
                    <a:gdLst>
                      <a:gd name="connsiteX0" fmla="*/ 1894 w 2334"/>
                      <a:gd name="connsiteY0" fmla="*/ 2756 h 3332"/>
                      <a:gd name="connsiteX1" fmla="*/ 812 w 2334"/>
                      <a:gd name="connsiteY1" fmla="*/ 3297 h 3332"/>
                      <a:gd name="connsiteX2" fmla="*/ 0 w 2334"/>
                      <a:gd name="connsiteY2" fmla="*/ 2215 h 3332"/>
                      <a:gd name="connsiteX3" fmla="*/ 677 w 2334"/>
                      <a:gd name="connsiteY3" fmla="*/ 1268 h 3332"/>
                      <a:gd name="connsiteX4" fmla="*/ 677 w 2334"/>
                      <a:gd name="connsiteY4" fmla="*/ 457 h 3332"/>
                      <a:gd name="connsiteX5" fmla="*/ 1758 w 2334"/>
                      <a:gd name="connsiteY5" fmla="*/ 51 h 3332"/>
                      <a:gd name="connsiteX6" fmla="*/ 2300 w 2334"/>
                      <a:gd name="connsiteY6" fmla="*/ 1133 h 3332"/>
                      <a:gd name="connsiteX7" fmla="*/ 2029 w 2334"/>
                      <a:gd name="connsiteY7" fmla="*/ 1538 h 3332"/>
                      <a:gd name="connsiteX8" fmla="*/ 1623 w 2334"/>
                      <a:gd name="connsiteY8" fmla="*/ 1809 h 3332"/>
                      <a:gd name="connsiteX9" fmla="*/ 1894 w 2334"/>
                      <a:gd name="connsiteY9" fmla="*/ 2756 h 33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334" h="3332">
                        <a:moveTo>
                          <a:pt x="1894" y="2756"/>
                        </a:moveTo>
                        <a:cubicBezTo>
                          <a:pt x="1758" y="3162"/>
                          <a:pt x="1217" y="3432"/>
                          <a:pt x="812" y="3297"/>
                        </a:cubicBezTo>
                        <a:cubicBezTo>
                          <a:pt x="270" y="3162"/>
                          <a:pt x="0" y="2756"/>
                          <a:pt x="0" y="2215"/>
                        </a:cubicBezTo>
                        <a:cubicBezTo>
                          <a:pt x="0" y="1809"/>
                          <a:pt x="270" y="1403"/>
                          <a:pt x="677" y="1268"/>
                        </a:cubicBezTo>
                        <a:cubicBezTo>
                          <a:pt x="541" y="997"/>
                          <a:pt x="541" y="727"/>
                          <a:pt x="677" y="457"/>
                        </a:cubicBezTo>
                        <a:cubicBezTo>
                          <a:pt x="947" y="51"/>
                          <a:pt x="1353" y="-85"/>
                          <a:pt x="1758" y="51"/>
                        </a:cubicBezTo>
                        <a:cubicBezTo>
                          <a:pt x="2164" y="186"/>
                          <a:pt x="2435" y="727"/>
                          <a:pt x="2300" y="1133"/>
                        </a:cubicBezTo>
                        <a:cubicBezTo>
                          <a:pt x="2300" y="1268"/>
                          <a:pt x="2164" y="1403"/>
                          <a:pt x="2029" y="1538"/>
                        </a:cubicBezTo>
                        <a:cubicBezTo>
                          <a:pt x="1894" y="1674"/>
                          <a:pt x="1758" y="1674"/>
                          <a:pt x="1623" y="1809"/>
                        </a:cubicBezTo>
                        <a:cubicBezTo>
                          <a:pt x="1894" y="2080"/>
                          <a:pt x="2029" y="2485"/>
                          <a:pt x="1894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8" name="Freeform: Shape 6046">
                    <a:extLst>
                      <a:ext uri="{FF2B5EF4-FFF2-40B4-BE49-F238E27FC236}">
                        <a16:creationId xmlns:a16="http://schemas.microsoft.com/office/drawing/2014/main" id="{7D11EB37-C1EA-05B7-0B82-8F1C616CFCE2}"/>
                      </a:ext>
                    </a:extLst>
                  </p:cNvPr>
                  <p:cNvSpPr/>
                  <p:nvPr/>
                </p:nvSpPr>
                <p:spPr>
                  <a:xfrm>
                    <a:off x="7544353" y="5144169"/>
                    <a:ext cx="7612" cy="9165"/>
                  </a:xfrm>
                  <a:custGeom>
                    <a:avLst/>
                    <a:gdLst>
                      <a:gd name="connsiteX0" fmla="*/ 1847 w 7612"/>
                      <a:gd name="connsiteY0" fmla="*/ 8589 h 9165"/>
                      <a:gd name="connsiteX1" fmla="*/ 1306 w 7612"/>
                      <a:gd name="connsiteY1" fmla="*/ 8860 h 9165"/>
                      <a:gd name="connsiteX2" fmla="*/ 224 w 7612"/>
                      <a:gd name="connsiteY2" fmla="*/ 8319 h 9165"/>
                      <a:gd name="connsiteX3" fmla="*/ 89 w 7612"/>
                      <a:gd name="connsiteY3" fmla="*/ 7101 h 9165"/>
                      <a:gd name="connsiteX4" fmla="*/ 765 w 7612"/>
                      <a:gd name="connsiteY4" fmla="*/ 6290 h 9165"/>
                      <a:gd name="connsiteX5" fmla="*/ 359 w 7612"/>
                      <a:gd name="connsiteY5" fmla="*/ 4802 h 9165"/>
                      <a:gd name="connsiteX6" fmla="*/ 1171 w 7612"/>
                      <a:gd name="connsiteY6" fmla="*/ 3720 h 9165"/>
                      <a:gd name="connsiteX7" fmla="*/ 1171 w 7612"/>
                      <a:gd name="connsiteY7" fmla="*/ 1961 h 9165"/>
                      <a:gd name="connsiteX8" fmla="*/ 2388 w 7612"/>
                      <a:gd name="connsiteY8" fmla="*/ 1014 h 9165"/>
                      <a:gd name="connsiteX9" fmla="*/ 3200 w 7612"/>
                      <a:gd name="connsiteY9" fmla="*/ 203 h 9165"/>
                      <a:gd name="connsiteX10" fmla="*/ 4688 w 7612"/>
                      <a:gd name="connsiteY10" fmla="*/ 203 h 9165"/>
                      <a:gd name="connsiteX11" fmla="*/ 5635 w 7612"/>
                      <a:gd name="connsiteY11" fmla="*/ 879 h 9165"/>
                      <a:gd name="connsiteX12" fmla="*/ 5905 w 7612"/>
                      <a:gd name="connsiteY12" fmla="*/ 2097 h 9165"/>
                      <a:gd name="connsiteX13" fmla="*/ 6446 w 7612"/>
                      <a:gd name="connsiteY13" fmla="*/ 2908 h 9165"/>
                      <a:gd name="connsiteX14" fmla="*/ 6311 w 7612"/>
                      <a:gd name="connsiteY14" fmla="*/ 3449 h 9165"/>
                      <a:gd name="connsiteX15" fmla="*/ 6987 w 7612"/>
                      <a:gd name="connsiteY15" fmla="*/ 4125 h 9165"/>
                      <a:gd name="connsiteX16" fmla="*/ 6717 w 7612"/>
                      <a:gd name="connsiteY16" fmla="*/ 6019 h 9165"/>
                      <a:gd name="connsiteX17" fmla="*/ 7528 w 7612"/>
                      <a:gd name="connsiteY17" fmla="*/ 7507 h 9165"/>
                      <a:gd name="connsiteX18" fmla="*/ 5770 w 7612"/>
                      <a:gd name="connsiteY18" fmla="*/ 7777 h 9165"/>
                      <a:gd name="connsiteX19" fmla="*/ 5094 w 7612"/>
                      <a:gd name="connsiteY19" fmla="*/ 8589 h 9165"/>
                      <a:gd name="connsiteX20" fmla="*/ 4147 w 7612"/>
                      <a:gd name="connsiteY20" fmla="*/ 8319 h 9165"/>
                      <a:gd name="connsiteX21" fmla="*/ 3335 w 7612"/>
                      <a:gd name="connsiteY21" fmla="*/ 9130 h 9165"/>
                      <a:gd name="connsiteX22" fmla="*/ 1847 w 7612"/>
                      <a:gd name="connsiteY22" fmla="*/ 8589 h 91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612" h="9165">
                        <a:moveTo>
                          <a:pt x="1847" y="8589"/>
                        </a:moveTo>
                        <a:cubicBezTo>
                          <a:pt x="1847" y="8724"/>
                          <a:pt x="1577" y="8860"/>
                          <a:pt x="1306" y="8860"/>
                        </a:cubicBezTo>
                        <a:cubicBezTo>
                          <a:pt x="900" y="8860"/>
                          <a:pt x="495" y="8724"/>
                          <a:pt x="224" y="8319"/>
                        </a:cubicBezTo>
                        <a:cubicBezTo>
                          <a:pt x="-46" y="8048"/>
                          <a:pt x="-46" y="7507"/>
                          <a:pt x="89" y="7101"/>
                        </a:cubicBezTo>
                        <a:cubicBezTo>
                          <a:pt x="224" y="6830"/>
                          <a:pt x="495" y="6425"/>
                          <a:pt x="765" y="6290"/>
                        </a:cubicBezTo>
                        <a:cubicBezTo>
                          <a:pt x="359" y="6019"/>
                          <a:pt x="224" y="5343"/>
                          <a:pt x="359" y="4802"/>
                        </a:cubicBezTo>
                        <a:cubicBezTo>
                          <a:pt x="495" y="4260"/>
                          <a:pt x="765" y="3855"/>
                          <a:pt x="1171" y="3720"/>
                        </a:cubicBezTo>
                        <a:cubicBezTo>
                          <a:pt x="900" y="3179"/>
                          <a:pt x="900" y="2502"/>
                          <a:pt x="1171" y="1961"/>
                        </a:cubicBezTo>
                        <a:cubicBezTo>
                          <a:pt x="1306" y="1420"/>
                          <a:pt x="1847" y="879"/>
                          <a:pt x="2388" y="1014"/>
                        </a:cubicBezTo>
                        <a:cubicBezTo>
                          <a:pt x="2524" y="609"/>
                          <a:pt x="2794" y="338"/>
                          <a:pt x="3200" y="203"/>
                        </a:cubicBezTo>
                        <a:cubicBezTo>
                          <a:pt x="3605" y="-68"/>
                          <a:pt x="4147" y="-68"/>
                          <a:pt x="4688" y="203"/>
                        </a:cubicBezTo>
                        <a:cubicBezTo>
                          <a:pt x="5094" y="203"/>
                          <a:pt x="5364" y="473"/>
                          <a:pt x="5635" y="879"/>
                        </a:cubicBezTo>
                        <a:cubicBezTo>
                          <a:pt x="5770" y="1285"/>
                          <a:pt x="5635" y="1691"/>
                          <a:pt x="5905" y="2097"/>
                        </a:cubicBezTo>
                        <a:cubicBezTo>
                          <a:pt x="6175" y="2367"/>
                          <a:pt x="6311" y="2502"/>
                          <a:pt x="6446" y="2908"/>
                        </a:cubicBezTo>
                        <a:cubicBezTo>
                          <a:pt x="6446" y="3179"/>
                          <a:pt x="6446" y="3314"/>
                          <a:pt x="6311" y="3449"/>
                        </a:cubicBezTo>
                        <a:cubicBezTo>
                          <a:pt x="6581" y="3584"/>
                          <a:pt x="6852" y="3855"/>
                          <a:pt x="6987" y="4125"/>
                        </a:cubicBezTo>
                        <a:cubicBezTo>
                          <a:pt x="7393" y="4802"/>
                          <a:pt x="6987" y="5343"/>
                          <a:pt x="6717" y="6019"/>
                        </a:cubicBezTo>
                        <a:cubicBezTo>
                          <a:pt x="7393" y="6019"/>
                          <a:pt x="7799" y="6830"/>
                          <a:pt x="7528" y="7507"/>
                        </a:cubicBezTo>
                        <a:cubicBezTo>
                          <a:pt x="7258" y="8319"/>
                          <a:pt x="6446" y="8183"/>
                          <a:pt x="5770" y="7777"/>
                        </a:cubicBezTo>
                        <a:cubicBezTo>
                          <a:pt x="5770" y="8183"/>
                          <a:pt x="5364" y="8454"/>
                          <a:pt x="5094" y="8589"/>
                        </a:cubicBezTo>
                        <a:cubicBezTo>
                          <a:pt x="4823" y="8589"/>
                          <a:pt x="4417" y="8589"/>
                          <a:pt x="4147" y="8319"/>
                        </a:cubicBezTo>
                        <a:cubicBezTo>
                          <a:pt x="4147" y="8724"/>
                          <a:pt x="3741" y="9130"/>
                          <a:pt x="3335" y="9130"/>
                        </a:cubicBezTo>
                        <a:cubicBezTo>
                          <a:pt x="2659" y="9265"/>
                          <a:pt x="2118" y="8995"/>
                          <a:pt x="1847" y="85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" name="Freeform: Shape 6047">
                    <a:extLst>
                      <a:ext uri="{FF2B5EF4-FFF2-40B4-BE49-F238E27FC236}">
                        <a16:creationId xmlns:a16="http://schemas.microsoft.com/office/drawing/2014/main" id="{4F029C36-C1FA-2DFC-50C3-F568FC6982C7}"/>
                      </a:ext>
                    </a:extLst>
                  </p:cNvPr>
                  <p:cNvSpPr/>
                  <p:nvPr/>
                </p:nvSpPr>
                <p:spPr>
                  <a:xfrm>
                    <a:off x="7541697" y="5147583"/>
                    <a:ext cx="2710" cy="4383"/>
                  </a:xfrm>
                  <a:custGeom>
                    <a:avLst/>
                    <a:gdLst>
                      <a:gd name="connsiteX0" fmla="*/ 1392 w 2710"/>
                      <a:gd name="connsiteY0" fmla="*/ 34 h 4383"/>
                      <a:gd name="connsiteX1" fmla="*/ 1933 w 2710"/>
                      <a:gd name="connsiteY1" fmla="*/ 711 h 4383"/>
                      <a:gd name="connsiteX2" fmla="*/ 2609 w 2710"/>
                      <a:gd name="connsiteY2" fmla="*/ 1387 h 4383"/>
                      <a:gd name="connsiteX3" fmla="*/ 2609 w 2710"/>
                      <a:gd name="connsiteY3" fmla="*/ 2199 h 4383"/>
                      <a:gd name="connsiteX4" fmla="*/ 2203 w 2710"/>
                      <a:gd name="connsiteY4" fmla="*/ 2740 h 4383"/>
                      <a:gd name="connsiteX5" fmla="*/ 2474 w 2710"/>
                      <a:gd name="connsiteY5" fmla="*/ 3281 h 4383"/>
                      <a:gd name="connsiteX6" fmla="*/ 2203 w 2710"/>
                      <a:gd name="connsiteY6" fmla="*/ 4227 h 4383"/>
                      <a:gd name="connsiteX7" fmla="*/ 1121 w 2710"/>
                      <a:gd name="connsiteY7" fmla="*/ 4227 h 4383"/>
                      <a:gd name="connsiteX8" fmla="*/ 716 w 2710"/>
                      <a:gd name="connsiteY8" fmla="*/ 3010 h 4383"/>
                      <a:gd name="connsiteX9" fmla="*/ 309 w 2710"/>
                      <a:gd name="connsiteY9" fmla="*/ 711 h 4383"/>
                      <a:gd name="connsiteX10" fmla="*/ 1392 w 2710"/>
                      <a:gd name="connsiteY10" fmla="*/ 34 h 4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10" h="4383">
                        <a:moveTo>
                          <a:pt x="1392" y="34"/>
                        </a:moveTo>
                        <a:cubicBezTo>
                          <a:pt x="1662" y="34"/>
                          <a:pt x="1933" y="305"/>
                          <a:pt x="1933" y="711"/>
                        </a:cubicBezTo>
                        <a:cubicBezTo>
                          <a:pt x="2203" y="846"/>
                          <a:pt x="2474" y="1117"/>
                          <a:pt x="2609" y="1387"/>
                        </a:cubicBezTo>
                        <a:cubicBezTo>
                          <a:pt x="2744" y="1658"/>
                          <a:pt x="2744" y="1928"/>
                          <a:pt x="2609" y="2199"/>
                        </a:cubicBezTo>
                        <a:cubicBezTo>
                          <a:pt x="2474" y="2334"/>
                          <a:pt x="2339" y="2604"/>
                          <a:pt x="2203" y="2740"/>
                        </a:cubicBezTo>
                        <a:cubicBezTo>
                          <a:pt x="2339" y="2875"/>
                          <a:pt x="2474" y="3146"/>
                          <a:pt x="2474" y="3281"/>
                        </a:cubicBezTo>
                        <a:cubicBezTo>
                          <a:pt x="2609" y="3551"/>
                          <a:pt x="2474" y="4092"/>
                          <a:pt x="2203" y="4227"/>
                        </a:cubicBezTo>
                        <a:cubicBezTo>
                          <a:pt x="1933" y="4498"/>
                          <a:pt x="1527" y="4363"/>
                          <a:pt x="1121" y="4227"/>
                        </a:cubicBezTo>
                        <a:cubicBezTo>
                          <a:pt x="716" y="3957"/>
                          <a:pt x="716" y="3551"/>
                          <a:pt x="716" y="3010"/>
                        </a:cubicBezTo>
                        <a:cubicBezTo>
                          <a:pt x="-231" y="2740"/>
                          <a:pt x="-96" y="1252"/>
                          <a:pt x="309" y="711"/>
                        </a:cubicBezTo>
                        <a:cubicBezTo>
                          <a:pt x="580" y="170"/>
                          <a:pt x="986" y="-101"/>
                          <a:pt x="1392" y="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" name="Freeform: Shape 6048">
                    <a:extLst>
                      <a:ext uri="{FF2B5EF4-FFF2-40B4-BE49-F238E27FC236}">
                        <a16:creationId xmlns:a16="http://schemas.microsoft.com/office/drawing/2014/main" id="{C243717F-65A3-5221-B846-A923ADAA7DE1}"/>
                      </a:ext>
                    </a:extLst>
                  </p:cNvPr>
                  <p:cNvSpPr/>
                  <p:nvPr/>
                </p:nvSpPr>
                <p:spPr>
                  <a:xfrm>
                    <a:off x="7556480" y="5156680"/>
                    <a:ext cx="2028" cy="3381"/>
                  </a:xfrm>
                  <a:custGeom>
                    <a:avLst/>
                    <a:gdLst>
                      <a:gd name="connsiteX0" fmla="*/ 947 w 2028"/>
                      <a:gd name="connsiteY0" fmla="*/ 3382 h 3381"/>
                      <a:gd name="connsiteX1" fmla="*/ 0 w 2028"/>
                      <a:gd name="connsiteY1" fmla="*/ 2435 h 3381"/>
                      <a:gd name="connsiteX2" fmla="*/ 271 w 2028"/>
                      <a:gd name="connsiteY2" fmla="*/ 1623 h 3381"/>
                      <a:gd name="connsiteX3" fmla="*/ 135 w 2028"/>
                      <a:gd name="connsiteY3" fmla="*/ 1353 h 3381"/>
                      <a:gd name="connsiteX4" fmla="*/ 135 w 2028"/>
                      <a:gd name="connsiteY4" fmla="*/ 406 h 3381"/>
                      <a:gd name="connsiteX5" fmla="*/ 947 w 2028"/>
                      <a:gd name="connsiteY5" fmla="*/ 0 h 3381"/>
                      <a:gd name="connsiteX6" fmla="*/ 1353 w 2028"/>
                      <a:gd name="connsiteY6" fmla="*/ 406 h 3381"/>
                      <a:gd name="connsiteX7" fmla="*/ 1488 w 2028"/>
                      <a:gd name="connsiteY7" fmla="*/ 541 h 3381"/>
                      <a:gd name="connsiteX8" fmla="*/ 1353 w 2028"/>
                      <a:gd name="connsiteY8" fmla="*/ 1353 h 3381"/>
                      <a:gd name="connsiteX9" fmla="*/ 2029 w 2028"/>
                      <a:gd name="connsiteY9" fmla="*/ 2300 h 3381"/>
                      <a:gd name="connsiteX10" fmla="*/ 947 w 2028"/>
                      <a:gd name="connsiteY10" fmla="*/ 3382 h 3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28" h="3381">
                        <a:moveTo>
                          <a:pt x="947" y="3382"/>
                        </a:moveTo>
                        <a:cubicBezTo>
                          <a:pt x="406" y="3382"/>
                          <a:pt x="0" y="2976"/>
                          <a:pt x="0" y="2435"/>
                        </a:cubicBezTo>
                        <a:cubicBezTo>
                          <a:pt x="0" y="2164"/>
                          <a:pt x="0" y="1893"/>
                          <a:pt x="271" y="1623"/>
                        </a:cubicBezTo>
                        <a:cubicBezTo>
                          <a:pt x="271" y="1488"/>
                          <a:pt x="135" y="1488"/>
                          <a:pt x="135" y="1353"/>
                        </a:cubicBezTo>
                        <a:cubicBezTo>
                          <a:pt x="0" y="1082"/>
                          <a:pt x="0" y="676"/>
                          <a:pt x="135" y="406"/>
                        </a:cubicBezTo>
                        <a:cubicBezTo>
                          <a:pt x="271" y="135"/>
                          <a:pt x="677" y="0"/>
                          <a:pt x="947" y="0"/>
                        </a:cubicBezTo>
                        <a:cubicBezTo>
                          <a:pt x="1082" y="0"/>
                          <a:pt x="1353" y="270"/>
                          <a:pt x="1353" y="406"/>
                        </a:cubicBezTo>
                        <a:cubicBezTo>
                          <a:pt x="1353" y="406"/>
                          <a:pt x="1488" y="541"/>
                          <a:pt x="1488" y="541"/>
                        </a:cubicBezTo>
                        <a:cubicBezTo>
                          <a:pt x="1623" y="947"/>
                          <a:pt x="1488" y="1082"/>
                          <a:pt x="1353" y="1353"/>
                        </a:cubicBezTo>
                        <a:cubicBezTo>
                          <a:pt x="1758" y="1488"/>
                          <a:pt x="2029" y="1893"/>
                          <a:pt x="2029" y="2300"/>
                        </a:cubicBezTo>
                        <a:cubicBezTo>
                          <a:pt x="2029" y="2976"/>
                          <a:pt x="1488" y="3382"/>
                          <a:pt x="947" y="338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" name="Freeform: Shape 6049">
                    <a:extLst>
                      <a:ext uri="{FF2B5EF4-FFF2-40B4-BE49-F238E27FC236}">
                        <a16:creationId xmlns:a16="http://schemas.microsoft.com/office/drawing/2014/main" id="{B973DED7-FF04-138E-3CD7-729DF61FF7E6}"/>
                      </a:ext>
                    </a:extLst>
                  </p:cNvPr>
                  <p:cNvSpPr/>
                  <p:nvPr/>
                </p:nvSpPr>
                <p:spPr>
                  <a:xfrm>
                    <a:off x="7547578" y="5153399"/>
                    <a:ext cx="1597" cy="2658"/>
                  </a:xfrm>
                  <a:custGeom>
                    <a:avLst/>
                    <a:gdLst>
                      <a:gd name="connsiteX0" fmla="*/ 1327 w 1597"/>
                      <a:gd name="connsiteY0" fmla="*/ 2334 h 2658"/>
                      <a:gd name="connsiteX1" fmla="*/ 245 w 1597"/>
                      <a:gd name="connsiteY1" fmla="*/ 2470 h 2658"/>
                      <a:gd name="connsiteX2" fmla="*/ 380 w 1597"/>
                      <a:gd name="connsiteY2" fmla="*/ 1253 h 2658"/>
                      <a:gd name="connsiteX3" fmla="*/ 786 w 1597"/>
                      <a:gd name="connsiteY3" fmla="*/ 35 h 2658"/>
                      <a:gd name="connsiteX4" fmla="*/ 1462 w 1597"/>
                      <a:gd name="connsiteY4" fmla="*/ 576 h 2658"/>
                      <a:gd name="connsiteX5" fmla="*/ 1462 w 1597"/>
                      <a:gd name="connsiteY5" fmla="*/ 711 h 2658"/>
                      <a:gd name="connsiteX6" fmla="*/ 1598 w 1597"/>
                      <a:gd name="connsiteY6" fmla="*/ 1117 h 2658"/>
                      <a:gd name="connsiteX7" fmla="*/ 1462 w 1597"/>
                      <a:gd name="connsiteY7" fmla="*/ 1523 h 2658"/>
                      <a:gd name="connsiteX8" fmla="*/ 1327 w 1597"/>
                      <a:gd name="connsiteY8" fmla="*/ 1658 h 2658"/>
                      <a:gd name="connsiteX9" fmla="*/ 1327 w 1597"/>
                      <a:gd name="connsiteY9" fmla="*/ 2064 h 2658"/>
                      <a:gd name="connsiteX10" fmla="*/ 1327 w 1597"/>
                      <a:gd name="connsiteY10" fmla="*/ 2334 h 2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597" h="2658">
                        <a:moveTo>
                          <a:pt x="1327" y="2334"/>
                        </a:moveTo>
                        <a:cubicBezTo>
                          <a:pt x="1192" y="2740"/>
                          <a:pt x="651" y="2740"/>
                          <a:pt x="245" y="2470"/>
                        </a:cubicBezTo>
                        <a:cubicBezTo>
                          <a:pt x="-161" y="2064"/>
                          <a:pt x="-26" y="1523"/>
                          <a:pt x="380" y="1253"/>
                        </a:cubicBezTo>
                        <a:cubicBezTo>
                          <a:pt x="245" y="711"/>
                          <a:pt x="380" y="306"/>
                          <a:pt x="786" y="35"/>
                        </a:cubicBezTo>
                        <a:cubicBezTo>
                          <a:pt x="1192" y="-100"/>
                          <a:pt x="1598" y="170"/>
                          <a:pt x="1462" y="576"/>
                        </a:cubicBezTo>
                        <a:cubicBezTo>
                          <a:pt x="1462" y="576"/>
                          <a:pt x="1462" y="576"/>
                          <a:pt x="1462" y="711"/>
                        </a:cubicBezTo>
                        <a:cubicBezTo>
                          <a:pt x="1598" y="847"/>
                          <a:pt x="1598" y="982"/>
                          <a:pt x="1598" y="1117"/>
                        </a:cubicBezTo>
                        <a:cubicBezTo>
                          <a:pt x="1598" y="1253"/>
                          <a:pt x="1598" y="1388"/>
                          <a:pt x="1462" y="1523"/>
                        </a:cubicBezTo>
                        <a:cubicBezTo>
                          <a:pt x="1462" y="1523"/>
                          <a:pt x="1327" y="1658"/>
                          <a:pt x="1327" y="1658"/>
                        </a:cubicBezTo>
                        <a:cubicBezTo>
                          <a:pt x="1192" y="1793"/>
                          <a:pt x="1327" y="1929"/>
                          <a:pt x="1327" y="2064"/>
                        </a:cubicBezTo>
                        <a:cubicBezTo>
                          <a:pt x="1327" y="2199"/>
                          <a:pt x="1327" y="2199"/>
                          <a:pt x="1327" y="23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" name="Freeform: Shape 6050">
                    <a:extLst>
                      <a:ext uri="{FF2B5EF4-FFF2-40B4-BE49-F238E27FC236}">
                        <a16:creationId xmlns:a16="http://schemas.microsoft.com/office/drawing/2014/main" id="{42B7FB89-5756-40E6-4068-DE2DE0761877}"/>
                      </a:ext>
                    </a:extLst>
                  </p:cNvPr>
                  <p:cNvSpPr/>
                  <p:nvPr/>
                </p:nvSpPr>
                <p:spPr>
                  <a:xfrm>
                    <a:off x="7540041" y="5148952"/>
                    <a:ext cx="19296" cy="20920"/>
                  </a:xfrm>
                  <a:custGeom>
                    <a:avLst/>
                    <a:gdLst>
                      <a:gd name="connsiteX0" fmla="*/ 10352 w 19296"/>
                      <a:gd name="connsiteY0" fmla="*/ 18549 h 20920"/>
                      <a:gd name="connsiteX1" fmla="*/ 9675 w 19296"/>
                      <a:gd name="connsiteY1" fmla="*/ 18955 h 20920"/>
                      <a:gd name="connsiteX2" fmla="*/ 9540 w 19296"/>
                      <a:gd name="connsiteY2" fmla="*/ 18955 h 20920"/>
                      <a:gd name="connsiteX3" fmla="*/ 9675 w 19296"/>
                      <a:gd name="connsiteY3" fmla="*/ 20037 h 20920"/>
                      <a:gd name="connsiteX4" fmla="*/ 8188 w 19296"/>
                      <a:gd name="connsiteY4" fmla="*/ 20849 h 20920"/>
                      <a:gd name="connsiteX5" fmla="*/ 7376 w 19296"/>
                      <a:gd name="connsiteY5" fmla="*/ 19361 h 20920"/>
                      <a:gd name="connsiteX6" fmla="*/ 7917 w 19296"/>
                      <a:gd name="connsiteY6" fmla="*/ 18549 h 20920"/>
                      <a:gd name="connsiteX7" fmla="*/ 7646 w 19296"/>
                      <a:gd name="connsiteY7" fmla="*/ 17738 h 20920"/>
                      <a:gd name="connsiteX8" fmla="*/ 7917 w 19296"/>
                      <a:gd name="connsiteY8" fmla="*/ 16791 h 20920"/>
                      <a:gd name="connsiteX9" fmla="*/ 7646 w 19296"/>
                      <a:gd name="connsiteY9" fmla="*/ 15979 h 20920"/>
                      <a:gd name="connsiteX10" fmla="*/ 6699 w 19296"/>
                      <a:gd name="connsiteY10" fmla="*/ 15168 h 20920"/>
                      <a:gd name="connsiteX11" fmla="*/ 6699 w 19296"/>
                      <a:gd name="connsiteY11" fmla="*/ 14356 h 20920"/>
                      <a:gd name="connsiteX12" fmla="*/ 5347 w 19296"/>
                      <a:gd name="connsiteY12" fmla="*/ 13680 h 20920"/>
                      <a:gd name="connsiteX13" fmla="*/ 5212 w 19296"/>
                      <a:gd name="connsiteY13" fmla="*/ 11922 h 20920"/>
                      <a:gd name="connsiteX14" fmla="*/ 4941 w 19296"/>
                      <a:gd name="connsiteY14" fmla="*/ 11922 h 20920"/>
                      <a:gd name="connsiteX15" fmla="*/ 4535 w 19296"/>
                      <a:gd name="connsiteY15" fmla="*/ 13003 h 20920"/>
                      <a:gd name="connsiteX16" fmla="*/ 3994 w 19296"/>
                      <a:gd name="connsiteY16" fmla="*/ 13274 h 20920"/>
                      <a:gd name="connsiteX17" fmla="*/ 3318 w 19296"/>
                      <a:gd name="connsiteY17" fmla="*/ 13274 h 20920"/>
                      <a:gd name="connsiteX18" fmla="*/ 1965 w 19296"/>
                      <a:gd name="connsiteY18" fmla="*/ 13950 h 20920"/>
                      <a:gd name="connsiteX19" fmla="*/ 1289 w 19296"/>
                      <a:gd name="connsiteY19" fmla="*/ 12598 h 20920"/>
                      <a:gd name="connsiteX20" fmla="*/ 883 w 19296"/>
                      <a:gd name="connsiteY20" fmla="*/ 12192 h 20920"/>
                      <a:gd name="connsiteX21" fmla="*/ 478 w 19296"/>
                      <a:gd name="connsiteY21" fmla="*/ 11380 h 20920"/>
                      <a:gd name="connsiteX22" fmla="*/ 748 w 19296"/>
                      <a:gd name="connsiteY22" fmla="*/ 10298 h 20920"/>
                      <a:gd name="connsiteX23" fmla="*/ 478 w 19296"/>
                      <a:gd name="connsiteY23" fmla="*/ 7593 h 20920"/>
                      <a:gd name="connsiteX24" fmla="*/ 1019 w 19296"/>
                      <a:gd name="connsiteY24" fmla="*/ 7187 h 20920"/>
                      <a:gd name="connsiteX25" fmla="*/ 1289 w 19296"/>
                      <a:gd name="connsiteY25" fmla="*/ 6511 h 20920"/>
                      <a:gd name="connsiteX26" fmla="*/ 2101 w 19296"/>
                      <a:gd name="connsiteY26" fmla="*/ 5700 h 20920"/>
                      <a:gd name="connsiteX27" fmla="*/ 1424 w 19296"/>
                      <a:gd name="connsiteY27" fmla="*/ 4753 h 20920"/>
                      <a:gd name="connsiteX28" fmla="*/ 1830 w 19296"/>
                      <a:gd name="connsiteY28" fmla="*/ 3806 h 20920"/>
                      <a:gd name="connsiteX29" fmla="*/ 3318 w 19296"/>
                      <a:gd name="connsiteY29" fmla="*/ 4482 h 20920"/>
                      <a:gd name="connsiteX30" fmla="*/ 4265 w 19296"/>
                      <a:gd name="connsiteY30" fmla="*/ 4077 h 20920"/>
                      <a:gd name="connsiteX31" fmla="*/ 5753 w 19296"/>
                      <a:gd name="connsiteY31" fmla="*/ 4753 h 20920"/>
                      <a:gd name="connsiteX32" fmla="*/ 6835 w 19296"/>
                      <a:gd name="connsiteY32" fmla="*/ 5429 h 20920"/>
                      <a:gd name="connsiteX33" fmla="*/ 6835 w 19296"/>
                      <a:gd name="connsiteY33" fmla="*/ 6511 h 20920"/>
                      <a:gd name="connsiteX34" fmla="*/ 8052 w 19296"/>
                      <a:gd name="connsiteY34" fmla="*/ 7593 h 20920"/>
                      <a:gd name="connsiteX35" fmla="*/ 7646 w 19296"/>
                      <a:gd name="connsiteY35" fmla="*/ 9216 h 20920"/>
                      <a:gd name="connsiteX36" fmla="*/ 7646 w 19296"/>
                      <a:gd name="connsiteY36" fmla="*/ 9893 h 20920"/>
                      <a:gd name="connsiteX37" fmla="*/ 8728 w 19296"/>
                      <a:gd name="connsiteY37" fmla="*/ 9622 h 20920"/>
                      <a:gd name="connsiteX38" fmla="*/ 8728 w 19296"/>
                      <a:gd name="connsiteY38" fmla="*/ 8134 h 20920"/>
                      <a:gd name="connsiteX39" fmla="*/ 9540 w 19296"/>
                      <a:gd name="connsiteY39" fmla="*/ 7458 h 20920"/>
                      <a:gd name="connsiteX40" fmla="*/ 9946 w 19296"/>
                      <a:gd name="connsiteY40" fmla="*/ 6376 h 20920"/>
                      <a:gd name="connsiteX41" fmla="*/ 10081 w 19296"/>
                      <a:gd name="connsiteY41" fmla="*/ 5158 h 20920"/>
                      <a:gd name="connsiteX42" fmla="*/ 11569 w 19296"/>
                      <a:gd name="connsiteY42" fmla="*/ 5023 h 20920"/>
                      <a:gd name="connsiteX43" fmla="*/ 11839 w 19296"/>
                      <a:gd name="connsiteY43" fmla="*/ 4482 h 20920"/>
                      <a:gd name="connsiteX44" fmla="*/ 12245 w 19296"/>
                      <a:gd name="connsiteY44" fmla="*/ 4212 h 20920"/>
                      <a:gd name="connsiteX45" fmla="*/ 11975 w 19296"/>
                      <a:gd name="connsiteY45" fmla="*/ 3535 h 20920"/>
                      <a:gd name="connsiteX46" fmla="*/ 12516 w 19296"/>
                      <a:gd name="connsiteY46" fmla="*/ 2588 h 20920"/>
                      <a:gd name="connsiteX47" fmla="*/ 12245 w 19296"/>
                      <a:gd name="connsiteY47" fmla="*/ 424 h 20920"/>
                      <a:gd name="connsiteX48" fmla="*/ 13598 w 19296"/>
                      <a:gd name="connsiteY48" fmla="*/ 289 h 20920"/>
                      <a:gd name="connsiteX49" fmla="*/ 14951 w 19296"/>
                      <a:gd name="connsiteY49" fmla="*/ 424 h 20920"/>
                      <a:gd name="connsiteX50" fmla="*/ 15086 w 19296"/>
                      <a:gd name="connsiteY50" fmla="*/ 1236 h 20920"/>
                      <a:gd name="connsiteX51" fmla="*/ 14951 w 19296"/>
                      <a:gd name="connsiteY51" fmla="*/ 1642 h 20920"/>
                      <a:gd name="connsiteX52" fmla="*/ 15627 w 19296"/>
                      <a:gd name="connsiteY52" fmla="*/ 3265 h 20920"/>
                      <a:gd name="connsiteX53" fmla="*/ 14815 w 19296"/>
                      <a:gd name="connsiteY53" fmla="*/ 3941 h 20920"/>
                      <a:gd name="connsiteX54" fmla="*/ 13868 w 19296"/>
                      <a:gd name="connsiteY54" fmla="*/ 3806 h 20920"/>
                      <a:gd name="connsiteX55" fmla="*/ 13733 w 19296"/>
                      <a:gd name="connsiteY55" fmla="*/ 3941 h 20920"/>
                      <a:gd name="connsiteX56" fmla="*/ 13598 w 19296"/>
                      <a:gd name="connsiteY56" fmla="*/ 3941 h 20920"/>
                      <a:gd name="connsiteX57" fmla="*/ 13598 w 19296"/>
                      <a:gd name="connsiteY57" fmla="*/ 3941 h 20920"/>
                      <a:gd name="connsiteX58" fmla="*/ 13868 w 19296"/>
                      <a:gd name="connsiteY58" fmla="*/ 3941 h 20920"/>
                      <a:gd name="connsiteX59" fmla="*/ 14680 w 19296"/>
                      <a:gd name="connsiteY59" fmla="*/ 4347 h 20920"/>
                      <a:gd name="connsiteX60" fmla="*/ 15086 w 19296"/>
                      <a:gd name="connsiteY60" fmla="*/ 5294 h 20920"/>
                      <a:gd name="connsiteX61" fmla="*/ 14951 w 19296"/>
                      <a:gd name="connsiteY61" fmla="*/ 5700 h 20920"/>
                      <a:gd name="connsiteX62" fmla="*/ 15627 w 19296"/>
                      <a:gd name="connsiteY62" fmla="*/ 6376 h 20920"/>
                      <a:gd name="connsiteX63" fmla="*/ 15762 w 19296"/>
                      <a:gd name="connsiteY63" fmla="*/ 6917 h 20920"/>
                      <a:gd name="connsiteX64" fmla="*/ 15762 w 19296"/>
                      <a:gd name="connsiteY64" fmla="*/ 7593 h 20920"/>
                      <a:gd name="connsiteX65" fmla="*/ 16033 w 19296"/>
                      <a:gd name="connsiteY65" fmla="*/ 8946 h 20920"/>
                      <a:gd name="connsiteX66" fmla="*/ 15086 w 19296"/>
                      <a:gd name="connsiteY66" fmla="*/ 10028 h 20920"/>
                      <a:gd name="connsiteX67" fmla="*/ 15221 w 19296"/>
                      <a:gd name="connsiteY67" fmla="*/ 10028 h 20920"/>
                      <a:gd name="connsiteX68" fmla="*/ 15356 w 19296"/>
                      <a:gd name="connsiteY68" fmla="*/ 10569 h 20920"/>
                      <a:gd name="connsiteX69" fmla="*/ 14951 w 19296"/>
                      <a:gd name="connsiteY69" fmla="*/ 11380 h 20920"/>
                      <a:gd name="connsiteX70" fmla="*/ 15221 w 19296"/>
                      <a:gd name="connsiteY70" fmla="*/ 12192 h 20920"/>
                      <a:gd name="connsiteX71" fmla="*/ 15356 w 19296"/>
                      <a:gd name="connsiteY71" fmla="*/ 12868 h 20920"/>
                      <a:gd name="connsiteX72" fmla="*/ 15491 w 19296"/>
                      <a:gd name="connsiteY72" fmla="*/ 13139 h 20920"/>
                      <a:gd name="connsiteX73" fmla="*/ 15762 w 19296"/>
                      <a:gd name="connsiteY73" fmla="*/ 12868 h 20920"/>
                      <a:gd name="connsiteX74" fmla="*/ 16844 w 19296"/>
                      <a:gd name="connsiteY74" fmla="*/ 12868 h 20920"/>
                      <a:gd name="connsiteX75" fmla="*/ 18738 w 19296"/>
                      <a:gd name="connsiteY75" fmla="*/ 11786 h 20920"/>
                      <a:gd name="connsiteX76" fmla="*/ 18738 w 19296"/>
                      <a:gd name="connsiteY76" fmla="*/ 13545 h 20920"/>
                      <a:gd name="connsiteX77" fmla="*/ 18873 w 19296"/>
                      <a:gd name="connsiteY77" fmla="*/ 15168 h 20920"/>
                      <a:gd name="connsiteX78" fmla="*/ 16979 w 19296"/>
                      <a:gd name="connsiteY78" fmla="*/ 15303 h 20920"/>
                      <a:gd name="connsiteX79" fmla="*/ 16033 w 19296"/>
                      <a:gd name="connsiteY79" fmla="*/ 15844 h 20920"/>
                      <a:gd name="connsiteX80" fmla="*/ 15086 w 19296"/>
                      <a:gd name="connsiteY80" fmla="*/ 14897 h 20920"/>
                      <a:gd name="connsiteX81" fmla="*/ 14274 w 19296"/>
                      <a:gd name="connsiteY81" fmla="*/ 15303 h 20920"/>
                      <a:gd name="connsiteX82" fmla="*/ 13463 w 19296"/>
                      <a:gd name="connsiteY82" fmla="*/ 15303 h 20920"/>
                      <a:gd name="connsiteX83" fmla="*/ 13463 w 19296"/>
                      <a:gd name="connsiteY83" fmla="*/ 16250 h 20920"/>
                      <a:gd name="connsiteX84" fmla="*/ 12245 w 19296"/>
                      <a:gd name="connsiteY84" fmla="*/ 16791 h 20920"/>
                      <a:gd name="connsiteX85" fmla="*/ 10487 w 19296"/>
                      <a:gd name="connsiteY85" fmla="*/ 17603 h 20920"/>
                      <a:gd name="connsiteX86" fmla="*/ 10352 w 19296"/>
                      <a:gd name="connsiteY86" fmla="*/ 18549 h 2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19296" h="20920">
                        <a:moveTo>
                          <a:pt x="10352" y="18549"/>
                        </a:moveTo>
                        <a:cubicBezTo>
                          <a:pt x="10216" y="18685"/>
                          <a:pt x="9946" y="18820"/>
                          <a:pt x="9675" y="18955"/>
                        </a:cubicBezTo>
                        <a:cubicBezTo>
                          <a:pt x="9675" y="18955"/>
                          <a:pt x="9540" y="18955"/>
                          <a:pt x="9540" y="18955"/>
                        </a:cubicBezTo>
                        <a:cubicBezTo>
                          <a:pt x="9811" y="19226"/>
                          <a:pt x="9811" y="19767"/>
                          <a:pt x="9675" y="20037"/>
                        </a:cubicBezTo>
                        <a:cubicBezTo>
                          <a:pt x="9405" y="20578"/>
                          <a:pt x="8728" y="21119"/>
                          <a:pt x="8188" y="20849"/>
                        </a:cubicBezTo>
                        <a:cubicBezTo>
                          <a:pt x="7646" y="20578"/>
                          <a:pt x="7376" y="19902"/>
                          <a:pt x="7376" y="19361"/>
                        </a:cubicBezTo>
                        <a:cubicBezTo>
                          <a:pt x="7376" y="19226"/>
                          <a:pt x="7646" y="18685"/>
                          <a:pt x="7917" y="18549"/>
                        </a:cubicBezTo>
                        <a:cubicBezTo>
                          <a:pt x="7782" y="18414"/>
                          <a:pt x="7646" y="18008"/>
                          <a:pt x="7646" y="17738"/>
                        </a:cubicBezTo>
                        <a:cubicBezTo>
                          <a:pt x="7646" y="17467"/>
                          <a:pt x="7646" y="17062"/>
                          <a:pt x="7917" y="16791"/>
                        </a:cubicBezTo>
                        <a:cubicBezTo>
                          <a:pt x="7782" y="16520"/>
                          <a:pt x="7646" y="16250"/>
                          <a:pt x="7646" y="15979"/>
                        </a:cubicBezTo>
                        <a:cubicBezTo>
                          <a:pt x="7241" y="15979"/>
                          <a:pt x="6835" y="15573"/>
                          <a:pt x="6699" y="15168"/>
                        </a:cubicBezTo>
                        <a:cubicBezTo>
                          <a:pt x="6564" y="14897"/>
                          <a:pt x="6564" y="14627"/>
                          <a:pt x="6699" y="14356"/>
                        </a:cubicBezTo>
                        <a:cubicBezTo>
                          <a:pt x="6294" y="14627"/>
                          <a:pt x="5618" y="13950"/>
                          <a:pt x="5347" y="13680"/>
                        </a:cubicBezTo>
                        <a:cubicBezTo>
                          <a:pt x="5076" y="13139"/>
                          <a:pt x="4941" y="12463"/>
                          <a:pt x="5212" y="11922"/>
                        </a:cubicBezTo>
                        <a:cubicBezTo>
                          <a:pt x="5076" y="11922"/>
                          <a:pt x="5076" y="11922"/>
                          <a:pt x="4941" y="11922"/>
                        </a:cubicBezTo>
                        <a:cubicBezTo>
                          <a:pt x="5076" y="12327"/>
                          <a:pt x="4806" y="12733"/>
                          <a:pt x="4535" y="13003"/>
                        </a:cubicBezTo>
                        <a:cubicBezTo>
                          <a:pt x="4400" y="13139"/>
                          <a:pt x="4265" y="13274"/>
                          <a:pt x="3994" y="13274"/>
                        </a:cubicBezTo>
                        <a:cubicBezTo>
                          <a:pt x="3724" y="13274"/>
                          <a:pt x="3453" y="13274"/>
                          <a:pt x="3318" y="13274"/>
                        </a:cubicBezTo>
                        <a:cubicBezTo>
                          <a:pt x="3318" y="13815"/>
                          <a:pt x="2371" y="14086"/>
                          <a:pt x="1965" y="13950"/>
                        </a:cubicBezTo>
                        <a:cubicBezTo>
                          <a:pt x="1289" y="13815"/>
                          <a:pt x="883" y="13139"/>
                          <a:pt x="1289" y="12598"/>
                        </a:cubicBezTo>
                        <a:cubicBezTo>
                          <a:pt x="1154" y="12463"/>
                          <a:pt x="1019" y="12327"/>
                          <a:pt x="883" y="12192"/>
                        </a:cubicBezTo>
                        <a:cubicBezTo>
                          <a:pt x="748" y="11922"/>
                          <a:pt x="613" y="11651"/>
                          <a:pt x="478" y="11380"/>
                        </a:cubicBezTo>
                        <a:cubicBezTo>
                          <a:pt x="478" y="10975"/>
                          <a:pt x="478" y="10434"/>
                          <a:pt x="748" y="10298"/>
                        </a:cubicBezTo>
                        <a:cubicBezTo>
                          <a:pt x="-199" y="9757"/>
                          <a:pt x="-199" y="8270"/>
                          <a:pt x="478" y="7593"/>
                        </a:cubicBezTo>
                        <a:cubicBezTo>
                          <a:pt x="613" y="7458"/>
                          <a:pt x="883" y="7323"/>
                          <a:pt x="1019" y="7187"/>
                        </a:cubicBezTo>
                        <a:cubicBezTo>
                          <a:pt x="1289" y="6917"/>
                          <a:pt x="1154" y="6917"/>
                          <a:pt x="1289" y="6511"/>
                        </a:cubicBezTo>
                        <a:cubicBezTo>
                          <a:pt x="1424" y="6105"/>
                          <a:pt x="1695" y="5835"/>
                          <a:pt x="2101" y="5700"/>
                        </a:cubicBezTo>
                        <a:cubicBezTo>
                          <a:pt x="1830" y="5429"/>
                          <a:pt x="1559" y="5158"/>
                          <a:pt x="1424" y="4753"/>
                        </a:cubicBezTo>
                        <a:cubicBezTo>
                          <a:pt x="1424" y="4482"/>
                          <a:pt x="1424" y="3941"/>
                          <a:pt x="1830" y="3806"/>
                        </a:cubicBezTo>
                        <a:cubicBezTo>
                          <a:pt x="2236" y="3400"/>
                          <a:pt x="3183" y="3941"/>
                          <a:pt x="3318" y="4482"/>
                        </a:cubicBezTo>
                        <a:cubicBezTo>
                          <a:pt x="3589" y="4212"/>
                          <a:pt x="3994" y="4077"/>
                          <a:pt x="4265" y="4077"/>
                        </a:cubicBezTo>
                        <a:cubicBezTo>
                          <a:pt x="4806" y="4077"/>
                          <a:pt x="5618" y="4212"/>
                          <a:pt x="5753" y="4753"/>
                        </a:cubicBezTo>
                        <a:cubicBezTo>
                          <a:pt x="6159" y="4617"/>
                          <a:pt x="6699" y="5023"/>
                          <a:pt x="6835" y="5429"/>
                        </a:cubicBezTo>
                        <a:cubicBezTo>
                          <a:pt x="6970" y="5700"/>
                          <a:pt x="6970" y="6105"/>
                          <a:pt x="6835" y="6511"/>
                        </a:cubicBezTo>
                        <a:cubicBezTo>
                          <a:pt x="7376" y="6511"/>
                          <a:pt x="7917" y="7187"/>
                          <a:pt x="8052" y="7593"/>
                        </a:cubicBezTo>
                        <a:cubicBezTo>
                          <a:pt x="8188" y="8134"/>
                          <a:pt x="8188" y="8810"/>
                          <a:pt x="7646" y="9216"/>
                        </a:cubicBezTo>
                        <a:cubicBezTo>
                          <a:pt x="7782" y="9352"/>
                          <a:pt x="7782" y="9622"/>
                          <a:pt x="7646" y="9893"/>
                        </a:cubicBezTo>
                        <a:cubicBezTo>
                          <a:pt x="7917" y="9622"/>
                          <a:pt x="8323" y="9487"/>
                          <a:pt x="8728" y="9622"/>
                        </a:cubicBezTo>
                        <a:cubicBezTo>
                          <a:pt x="8593" y="9081"/>
                          <a:pt x="8593" y="8675"/>
                          <a:pt x="8728" y="8134"/>
                        </a:cubicBezTo>
                        <a:cubicBezTo>
                          <a:pt x="8864" y="7728"/>
                          <a:pt x="9134" y="7593"/>
                          <a:pt x="9540" y="7458"/>
                        </a:cubicBezTo>
                        <a:cubicBezTo>
                          <a:pt x="9405" y="7052"/>
                          <a:pt x="9675" y="6647"/>
                          <a:pt x="9946" y="6376"/>
                        </a:cubicBezTo>
                        <a:cubicBezTo>
                          <a:pt x="9675" y="6105"/>
                          <a:pt x="9675" y="5429"/>
                          <a:pt x="10081" y="5158"/>
                        </a:cubicBezTo>
                        <a:cubicBezTo>
                          <a:pt x="10487" y="4753"/>
                          <a:pt x="11028" y="4888"/>
                          <a:pt x="11569" y="5023"/>
                        </a:cubicBezTo>
                        <a:cubicBezTo>
                          <a:pt x="11569" y="4888"/>
                          <a:pt x="11704" y="4617"/>
                          <a:pt x="11839" y="4482"/>
                        </a:cubicBezTo>
                        <a:cubicBezTo>
                          <a:pt x="11975" y="4347"/>
                          <a:pt x="12110" y="4212"/>
                          <a:pt x="12245" y="4212"/>
                        </a:cubicBezTo>
                        <a:cubicBezTo>
                          <a:pt x="12110" y="4077"/>
                          <a:pt x="11975" y="3806"/>
                          <a:pt x="11975" y="3535"/>
                        </a:cubicBezTo>
                        <a:cubicBezTo>
                          <a:pt x="11975" y="2994"/>
                          <a:pt x="12245" y="2859"/>
                          <a:pt x="12516" y="2588"/>
                        </a:cubicBezTo>
                        <a:cubicBezTo>
                          <a:pt x="11839" y="2047"/>
                          <a:pt x="11434" y="1101"/>
                          <a:pt x="12245" y="424"/>
                        </a:cubicBezTo>
                        <a:cubicBezTo>
                          <a:pt x="12516" y="154"/>
                          <a:pt x="13328" y="18"/>
                          <a:pt x="13598" y="289"/>
                        </a:cubicBezTo>
                        <a:cubicBezTo>
                          <a:pt x="14004" y="-117"/>
                          <a:pt x="14680" y="-117"/>
                          <a:pt x="14951" y="424"/>
                        </a:cubicBezTo>
                        <a:cubicBezTo>
                          <a:pt x="15086" y="695"/>
                          <a:pt x="15086" y="965"/>
                          <a:pt x="15086" y="1236"/>
                        </a:cubicBezTo>
                        <a:cubicBezTo>
                          <a:pt x="15086" y="1371"/>
                          <a:pt x="15086" y="1507"/>
                          <a:pt x="14951" y="1642"/>
                        </a:cubicBezTo>
                        <a:cubicBezTo>
                          <a:pt x="15491" y="1777"/>
                          <a:pt x="15762" y="2724"/>
                          <a:pt x="15627" y="3265"/>
                        </a:cubicBezTo>
                        <a:cubicBezTo>
                          <a:pt x="15491" y="3671"/>
                          <a:pt x="15221" y="3941"/>
                          <a:pt x="14815" y="3941"/>
                        </a:cubicBezTo>
                        <a:cubicBezTo>
                          <a:pt x="14545" y="3941"/>
                          <a:pt x="14139" y="3941"/>
                          <a:pt x="13868" y="3806"/>
                        </a:cubicBezTo>
                        <a:cubicBezTo>
                          <a:pt x="13868" y="3806"/>
                          <a:pt x="13733" y="3941"/>
                          <a:pt x="13733" y="3941"/>
                        </a:cubicBezTo>
                        <a:cubicBezTo>
                          <a:pt x="13733" y="3941"/>
                          <a:pt x="13733" y="3941"/>
                          <a:pt x="13598" y="3941"/>
                        </a:cubicBezTo>
                        <a:lnTo>
                          <a:pt x="13598" y="3941"/>
                        </a:lnTo>
                        <a:cubicBezTo>
                          <a:pt x="13733" y="3941"/>
                          <a:pt x="13733" y="3941"/>
                          <a:pt x="13868" y="3941"/>
                        </a:cubicBezTo>
                        <a:cubicBezTo>
                          <a:pt x="14274" y="3941"/>
                          <a:pt x="14545" y="4077"/>
                          <a:pt x="14680" y="4347"/>
                        </a:cubicBezTo>
                        <a:cubicBezTo>
                          <a:pt x="14951" y="4617"/>
                          <a:pt x="15086" y="4888"/>
                          <a:pt x="15086" y="5294"/>
                        </a:cubicBezTo>
                        <a:cubicBezTo>
                          <a:pt x="15086" y="5429"/>
                          <a:pt x="15086" y="5564"/>
                          <a:pt x="14951" y="5700"/>
                        </a:cubicBezTo>
                        <a:cubicBezTo>
                          <a:pt x="15221" y="5700"/>
                          <a:pt x="15491" y="5970"/>
                          <a:pt x="15627" y="6376"/>
                        </a:cubicBezTo>
                        <a:cubicBezTo>
                          <a:pt x="15762" y="6511"/>
                          <a:pt x="15762" y="6647"/>
                          <a:pt x="15762" y="6917"/>
                        </a:cubicBezTo>
                        <a:cubicBezTo>
                          <a:pt x="15762" y="7323"/>
                          <a:pt x="15491" y="7323"/>
                          <a:pt x="15762" y="7593"/>
                        </a:cubicBezTo>
                        <a:cubicBezTo>
                          <a:pt x="16168" y="8134"/>
                          <a:pt x="16303" y="8405"/>
                          <a:pt x="16033" y="8946"/>
                        </a:cubicBezTo>
                        <a:cubicBezTo>
                          <a:pt x="15898" y="9352"/>
                          <a:pt x="15627" y="9757"/>
                          <a:pt x="15086" y="10028"/>
                        </a:cubicBezTo>
                        <a:cubicBezTo>
                          <a:pt x="15086" y="10028"/>
                          <a:pt x="15086" y="10028"/>
                          <a:pt x="15221" y="10028"/>
                        </a:cubicBezTo>
                        <a:cubicBezTo>
                          <a:pt x="15356" y="10163"/>
                          <a:pt x="15356" y="10434"/>
                          <a:pt x="15356" y="10569"/>
                        </a:cubicBezTo>
                        <a:cubicBezTo>
                          <a:pt x="15356" y="10840"/>
                          <a:pt x="15221" y="11245"/>
                          <a:pt x="14951" y="11380"/>
                        </a:cubicBezTo>
                        <a:cubicBezTo>
                          <a:pt x="15221" y="11516"/>
                          <a:pt x="15221" y="11922"/>
                          <a:pt x="15221" y="12192"/>
                        </a:cubicBezTo>
                        <a:cubicBezTo>
                          <a:pt x="15221" y="12463"/>
                          <a:pt x="15221" y="12598"/>
                          <a:pt x="15356" y="12868"/>
                        </a:cubicBezTo>
                        <a:cubicBezTo>
                          <a:pt x="15356" y="13003"/>
                          <a:pt x="15491" y="13003"/>
                          <a:pt x="15491" y="13139"/>
                        </a:cubicBezTo>
                        <a:cubicBezTo>
                          <a:pt x="15491" y="13003"/>
                          <a:pt x="15627" y="13003"/>
                          <a:pt x="15762" y="12868"/>
                        </a:cubicBezTo>
                        <a:cubicBezTo>
                          <a:pt x="16033" y="12733"/>
                          <a:pt x="16438" y="12733"/>
                          <a:pt x="16844" y="12868"/>
                        </a:cubicBezTo>
                        <a:cubicBezTo>
                          <a:pt x="16979" y="12057"/>
                          <a:pt x="18061" y="11516"/>
                          <a:pt x="18738" y="11786"/>
                        </a:cubicBezTo>
                        <a:cubicBezTo>
                          <a:pt x="19549" y="12192"/>
                          <a:pt x="19414" y="13274"/>
                          <a:pt x="18738" y="13545"/>
                        </a:cubicBezTo>
                        <a:cubicBezTo>
                          <a:pt x="19144" y="13950"/>
                          <a:pt x="19144" y="14762"/>
                          <a:pt x="18873" y="15168"/>
                        </a:cubicBezTo>
                        <a:cubicBezTo>
                          <a:pt x="18467" y="15844"/>
                          <a:pt x="17521" y="15709"/>
                          <a:pt x="16979" y="15303"/>
                        </a:cubicBezTo>
                        <a:cubicBezTo>
                          <a:pt x="16844" y="15709"/>
                          <a:pt x="16574" y="15844"/>
                          <a:pt x="16033" y="15844"/>
                        </a:cubicBezTo>
                        <a:cubicBezTo>
                          <a:pt x="15491" y="15844"/>
                          <a:pt x="15221" y="15438"/>
                          <a:pt x="15086" y="14897"/>
                        </a:cubicBezTo>
                        <a:cubicBezTo>
                          <a:pt x="14951" y="15033"/>
                          <a:pt x="14680" y="15168"/>
                          <a:pt x="14274" y="15303"/>
                        </a:cubicBezTo>
                        <a:cubicBezTo>
                          <a:pt x="14139" y="15303"/>
                          <a:pt x="13733" y="15438"/>
                          <a:pt x="13463" y="15303"/>
                        </a:cubicBezTo>
                        <a:cubicBezTo>
                          <a:pt x="13598" y="15573"/>
                          <a:pt x="13598" y="15979"/>
                          <a:pt x="13463" y="16250"/>
                        </a:cubicBezTo>
                        <a:cubicBezTo>
                          <a:pt x="13192" y="16791"/>
                          <a:pt x="12786" y="16791"/>
                          <a:pt x="12245" y="16791"/>
                        </a:cubicBezTo>
                        <a:cubicBezTo>
                          <a:pt x="12110" y="17603"/>
                          <a:pt x="11163" y="18143"/>
                          <a:pt x="10487" y="17603"/>
                        </a:cubicBezTo>
                        <a:cubicBezTo>
                          <a:pt x="10758" y="17873"/>
                          <a:pt x="10622" y="18279"/>
                          <a:pt x="10352" y="185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" name="Freeform: Shape 6051">
                    <a:extLst>
                      <a:ext uri="{FF2B5EF4-FFF2-40B4-BE49-F238E27FC236}">
                        <a16:creationId xmlns:a16="http://schemas.microsoft.com/office/drawing/2014/main" id="{4563BAC7-11A7-AB00-0188-3DE28D61C2F5}"/>
                      </a:ext>
                    </a:extLst>
                  </p:cNvPr>
                  <p:cNvSpPr/>
                  <p:nvPr/>
                </p:nvSpPr>
                <p:spPr>
                  <a:xfrm>
                    <a:off x="7545071" y="5163579"/>
                    <a:ext cx="1264" cy="1758"/>
                  </a:xfrm>
                  <a:custGeom>
                    <a:avLst/>
                    <a:gdLst>
                      <a:gd name="connsiteX0" fmla="*/ 724 w 1264"/>
                      <a:gd name="connsiteY0" fmla="*/ 0 h 1758"/>
                      <a:gd name="connsiteX1" fmla="*/ 1130 w 1264"/>
                      <a:gd name="connsiteY1" fmla="*/ 676 h 1758"/>
                      <a:gd name="connsiteX2" fmla="*/ 1264 w 1264"/>
                      <a:gd name="connsiteY2" fmla="*/ 1217 h 1758"/>
                      <a:gd name="connsiteX3" fmla="*/ 724 w 1264"/>
                      <a:gd name="connsiteY3" fmla="*/ 1758 h 1758"/>
                      <a:gd name="connsiteX4" fmla="*/ 47 w 1264"/>
                      <a:gd name="connsiteY4" fmla="*/ 270 h 1758"/>
                      <a:gd name="connsiteX5" fmla="*/ 724 w 1264"/>
                      <a:gd name="connsiteY5" fmla="*/ 0 h 1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64" h="1758">
                        <a:moveTo>
                          <a:pt x="724" y="0"/>
                        </a:moveTo>
                        <a:cubicBezTo>
                          <a:pt x="994" y="135"/>
                          <a:pt x="1130" y="406"/>
                          <a:pt x="1130" y="676"/>
                        </a:cubicBezTo>
                        <a:cubicBezTo>
                          <a:pt x="1264" y="812"/>
                          <a:pt x="1264" y="1082"/>
                          <a:pt x="1264" y="1217"/>
                        </a:cubicBezTo>
                        <a:cubicBezTo>
                          <a:pt x="1264" y="1488"/>
                          <a:pt x="994" y="1758"/>
                          <a:pt x="724" y="1758"/>
                        </a:cubicBezTo>
                        <a:cubicBezTo>
                          <a:pt x="47" y="1758"/>
                          <a:pt x="-88" y="812"/>
                          <a:pt x="47" y="270"/>
                        </a:cubicBezTo>
                        <a:cubicBezTo>
                          <a:pt x="183" y="135"/>
                          <a:pt x="453" y="0"/>
                          <a:pt x="724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" name="Freeform: Shape 6052">
                    <a:extLst>
                      <a:ext uri="{FF2B5EF4-FFF2-40B4-BE49-F238E27FC236}">
                        <a16:creationId xmlns:a16="http://schemas.microsoft.com/office/drawing/2014/main" id="{41F67A9E-8E5F-0620-062A-598679233AE6}"/>
                      </a:ext>
                    </a:extLst>
                  </p:cNvPr>
                  <p:cNvSpPr/>
                  <p:nvPr/>
                </p:nvSpPr>
                <p:spPr>
                  <a:xfrm>
                    <a:off x="7551310" y="5167422"/>
                    <a:ext cx="3500" cy="3190"/>
                  </a:xfrm>
                  <a:custGeom>
                    <a:avLst/>
                    <a:gdLst>
                      <a:gd name="connsiteX0" fmla="*/ 706 w 3500"/>
                      <a:gd name="connsiteY0" fmla="*/ 1702 h 3190"/>
                      <a:gd name="connsiteX1" fmla="*/ 1247 w 3500"/>
                      <a:gd name="connsiteY1" fmla="*/ 214 h 3190"/>
                      <a:gd name="connsiteX2" fmla="*/ 2599 w 3500"/>
                      <a:gd name="connsiteY2" fmla="*/ 214 h 3190"/>
                      <a:gd name="connsiteX3" fmla="*/ 3411 w 3500"/>
                      <a:gd name="connsiteY3" fmla="*/ 350 h 3190"/>
                      <a:gd name="connsiteX4" fmla="*/ 3005 w 3500"/>
                      <a:gd name="connsiteY4" fmla="*/ 1296 h 3190"/>
                      <a:gd name="connsiteX5" fmla="*/ 3276 w 3500"/>
                      <a:gd name="connsiteY5" fmla="*/ 2649 h 3190"/>
                      <a:gd name="connsiteX6" fmla="*/ 1788 w 3500"/>
                      <a:gd name="connsiteY6" fmla="*/ 2784 h 3190"/>
                      <a:gd name="connsiteX7" fmla="*/ 165 w 3500"/>
                      <a:gd name="connsiteY7" fmla="*/ 2784 h 3190"/>
                      <a:gd name="connsiteX8" fmla="*/ 706 w 3500"/>
                      <a:gd name="connsiteY8" fmla="*/ 1702 h 3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00" h="3190">
                        <a:moveTo>
                          <a:pt x="706" y="1702"/>
                        </a:moveTo>
                        <a:cubicBezTo>
                          <a:pt x="571" y="1161"/>
                          <a:pt x="841" y="485"/>
                          <a:pt x="1247" y="214"/>
                        </a:cubicBezTo>
                        <a:cubicBezTo>
                          <a:pt x="1518" y="79"/>
                          <a:pt x="2329" y="-191"/>
                          <a:pt x="2599" y="214"/>
                        </a:cubicBezTo>
                        <a:cubicBezTo>
                          <a:pt x="2870" y="79"/>
                          <a:pt x="3141" y="-56"/>
                          <a:pt x="3411" y="350"/>
                        </a:cubicBezTo>
                        <a:cubicBezTo>
                          <a:pt x="3682" y="756"/>
                          <a:pt x="3276" y="1026"/>
                          <a:pt x="3005" y="1296"/>
                        </a:cubicBezTo>
                        <a:cubicBezTo>
                          <a:pt x="3411" y="1567"/>
                          <a:pt x="3546" y="2243"/>
                          <a:pt x="3276" y="2649"/>
                        </a:cubicBezTo>
                        <a:cubicBezTo>
                          <a:pt x="2870" y="3190"/>
                          <a:pt x="2194" y="3190"/>
                          <a:pt x="1788" y="2784"/>
                        </a:cubicBezTo>
                        <a:cubicBezTo>
                          <a:pt x="1382" y="3326"/>
                          <a:pt x="571" y="3326"/>
                          <a:pt x="165" y="2784"/>
                        </a:cubicBezTo>
                        <a:cubicBezTo>
                          <a:pt x="-241" y="2243"/>
                          <a:pt x="165" y="1702"/>
                          <a:pt x="706" y="170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" name="Freeform: Shape 6053">
                    <a:extLst>
                      <a:ext uri="{FF2B5EF4-FFF2-40B4-BE49-F238E27FC236}">
                        <a16:creationId xmlns:a16="http://schemas.microsoft.com/office/drawing/2014/main" id="{D075B0AC-C469-7012-C387-A25FDE2ED1CC}"/>
                      </a:ext>
                    </a:extLst>
                  </p:cNvPr>
                  <p:cNvSpPr/>
                  <p:nvPr/>
                </p:nvSpPr>
                <p:spPr>
                  <a:xfrm>
                    <a:off x="7551854" y="5171689"/>
                    <a:ext cx="3780" cy="4558"/>
                  </a:xfrm>
                  <a:custGeom>
                    <a:avLst/>
                    <a:gdLst>
                      <a:gd name="connsiteX0" fmla="*/ 704 w 3780"/>
                      <a:gd name="connsiteY0" fmla="*/ 1493 h 4558"/>
                      <a:gd name="connsiteX1" fmla="*/ 974 w 3780"/>
                      <a:gd name="connsiteY1" fmla="*/ 141 h 4558"/>
                      <a:gd name="connsiteX2" fmla="*/ 2327 w 3780"/>
                      <a:gd name="connsiteY2" fmla="*/ 411 h 4558"/>
                      <a:gd name="connsiteX3" fmla="*/ 3409 w 3780"/>
                      <a:gd name="connsiteY3" fmla="*/ 411 h 4558"/>
                      <a:gd name="connsiteX4" fmla="*/ 3273 w 3780"/>
                      <a:gd name="connsiteY4" fmla="*/ 1764 h 4558"/>
                      <a:gd name="connsiteX5" fmla="*/ 3544 w 3780"/>
                      <a:gd name="connsiteY5" fmla="*/ 3387 h 4558"/>
                      <a:gd name="connsiteX6" fmla="*/ 2056 w 3780"/>
                      <a:gd name="connsiteY6" fmla="*/ 3522 h 4558"/>
                      <a:gd name="connsiteX7" fmla="*/ 1786 w 3780"/>
                      <a:gd name="connsiteY7" fmla="*/ 4334 h 4558"/>
                      <a:gd name="connsiteX8" fmla="*/ 839 w 3780"/>
                      <a:gd name="connsiteY8" fmla="*/ 4469 h 4558"/>
                      <a:gd name="connsiteX9" fmla="*/ 298 w 3780"/>
                      <a:gd name="connsiteY9" fmla="*/ 3793 h 4558"/>
                      <a:gd name="connsiteX10" fmla="*/ 433 w 3780"/>
                      <a:gd name="connsiteY10" fmla="*/ 3116 h 4558"/>
                      <a:gd name="connsiteX11" fmla="*/ 704 w 3780"/>
                      <a:gd name="connsiteY11" fmla="*/ 1493 h 4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780" h="4558">
                        <a:moveTo>
                          <a:pt x="704" y="1493"/>
                        </a:moveTo>
                        <a:cubicBezTo>
                          <a:pt x="568" y="1088"/>
                          <a:pt x="568" y="411"/>
                          <a:pt x="974" y="141"/>
                        </a:cubicBezTo>
                        <a:cubicBezTo>
                          <a:pt x="1380" y="-130"/>
                          <a:pt x="2191" y="5"/>
                          <a:pt x="2327" y="411"/>
                        </a:cubicBezTo>
                        <a:cubicBezTo>
                          <a:pt x="2597" y="141"/>
                          <a:pt x="3003" y="5"/>
                          <a:pt x="3409" y="411"/>
                        </a:cubicBezTo>
                        <a:cubicBezTo>
                          <a:pt x="3950" y="817"/>
                          <a:pt x="3544" y="1223"/>
                          <a:pt x="3273" y="1764"/>
                        </a:cubicBezTo>
                        <a:cubicBezTo>
                          <a:pt x="3815" y="2170"/>
                          <a:pt x="3950" y="2846"/>
                          <a:pt x="3544" y="3387"/>
                        </a:cubicBezTo>
                        <a:cubicBezTo>
                          <a:pt x="3138" y="3928"/>
                          <a:pt x="2462" y="3793"/>
                          <a:pt x="2056" y="3522"/>
                        </a:cubicBezTo>
                        <a:cubicBezTo>
                          <a:pt x="2056" y="3793"/>
                          <a:pt x="2056" y="4199"/>
                          <a:pt x="1786" y="4334"/>
                        </a:cubicBezTo>
                        <a:cubicBezTo>
                          <a:pt x="1515" y="4605"/>
                          <a:pt x="1110" y="4605"/>
                          <a:pt x="839" y="4469"/>
                        </a:cubicBezTo>
                        <a:cubicBezTo>
                          <a:pt x="568" y="4334"/>
                          <a:pt x="298" y="4063"/>
                          <a:pt x="298" y="3793"/>
                        </a:cubicBezTo>
                        <a:cubicBezTo>
                          <a:pt x="298" y="3658"/>
                          <a:pt x="298" y="3252"/>
                          <a:pt x="433" y="3116"/>
                        </a:cubicBezTo>
                        <a:cubicBezTo>
                          <a:pt x="-243" y="2846"/>
                          <a:pt x="-108" y="1493"/>
                          <a:pt x="704" y="14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6" name="Freeform: Shape 6054">
                    <a:extLst>
                      <a:ext uri="{FF2B5EF4-FFF2-40B4-BE49-F238E27FC236}">
                        <a16:creationId xmlns:a16="http://schemas.microsoft.com/office/drawing/2014/main" id="{D75F7F17-482C-C1AE-3DF9-D3B491EC15EE}"/>
                      </a:ext>
                    </a:extLst>
                  </p:cNvPr>
                  <p:cNvSpPr/>
                  <p:nvPr/>
                </p:nvSpPr>
                <p:spPr>
                  <a:xfrm>
                    <a:off x="7545351" y="5170586"/>
                    <a:ext cx="5819" cy="8154"/>
                  </a:xfrm>
                  <a:custGeom>
                    <a:avLst/>
                    <a:gdLst>
                      <a:gd name="connsiteX0" fmla="*/ 578 w 5819"/>
                      <a:gd name="connsiteY0" fmla="*/ 3272 h 8154"/>
                      <a:gd name="connsiteX1" fmla="*/ 714 w 5819"/>
                      <a:gd name="connsiteY1" fmla="*/ 1785 h 8154"/>
                      <a:gd name="connsiteX2" fmla="*/ 1931 w 5819"/>
                      <a:gd name="connsiteY2" fmla="*/ 1649 h 8154"/>
                      <a:gd name="connsiteX3" fmla="*/ 2743 w 5819"/>
                      <a:gd name="connsiteY3" fmla="*/ 26 h 8154"/>
                      <a:gd name="connsiteX4" fmla="*/ 4095 w 5819"/>
                      <a:gd name="connsiteY4" fmla="*/ 838 h 8154"/>
                      <a:gd name="connsiteX5" fmla="*/ 5313 w 5819"/>
                      <a:gd name="connsiteY5" fmla="*/ 1514 h 8154"/>
                      <a:gd name="connsiteX6" fmla="*/ 5448 w 5819"/>
                      <a:gd name="connsiteY6" fmla="*/ 2461 h 8154"/>
                      <a:gd name="connsiteX7" fmla="*/ 5177 w 5819"/>
                      <a:gd name="connsiteY7" fmla="*/ 2867 h 8154"/>
                      <a:gd name="connsiteX8" fmla="*/ 5177 w 5819"/>
                      <a:gd name="connsiteY8" fmla="*/ 3272 h 8154"/>
                      <a:gd name="connsiteX9" fmla="*/ 5718 w 5819"/>
                      <a:gd name="connsiteY9" fmla="*/ 3949 h 8154"/>
                      <a:gd name="connsiteX10" fmla="*/ 5718 w 5819"/>
                      <a:gd name="connsiteY10" fmla="*/ 4760 h 8154"/>
                      <a:gd name="connsiteX11" fmla="*/ 4637 w 5819"/>
                      <a:gd name="connsiteY11" fmla="*/ 5437 h 8154"/>
                      <a:gd name="connsiteX12" fmla="*/ 4772 w 5819"/>
                      <a:gd name="connsiteY12" fmla="*/ 5978 h 8154"/>
                      <a:gd name="connsiteX13" fmla="*/ 4501 w 5819"/>
                      <a:gd name="connsiteY13" fmla="*/ 6789 h 8154"/>
                      <a:gd name="connsiteX14" fmla="*/ 3825 w 5819"/>
                      <a:gd name="connsiteY14" fmla="*/ 6925 h 8154"/>
                      <a:gd name="connsiteX15" fmla="*/ 3419 w 5819"/>
                      <a:gd name="connsiteY15" fmla="*/ 6789 h 8154"/>
                      <a:gd name="connsiteX16" fmla="*/ 2878 w 5819"/>
                      <a:gd name="connsiteY16" fmla="*/ 7871 h 8154"/>
                      <a:gd name="connsiteX17" fmla="*/ 1390 w 5819"/>
                      <a:gd name="connsiteY17" fmla="*/ 8007 h 8154"/>
                      <a:gd name="connsiteX18" fmla="*/ 714 w 5819"/>
                      <a:gd name="connsiteY18" fmla="*/ 6925 h 8154"/>
                      <a:gd name="connsiteX19" fmla="*/ 849 w 5819"/>
                      <a:gd name="connsiteY19" fmla="*/ 6113 h 8154"/>
                      <a:gd name="connsiteX20" fmla="*/ 578 w 5819"/>
                      <a:gd name="connsiteY20" fmla="*/ 3272 h 8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5819" h="8154">
                        <a:moveTo>
                          <a:pt x="578" y="3272"/>
                        </a:moveTo>
                        <a:cubicBezTo>
                          <a:pt x="173" y="2867"/>
                          <a:pt x="308" y="2055"/>
                          <a:pt x="714" y="1785"/>
                        </a:cubicBezTo>
                        <a:cubicBezTo>
                          <a:pt x="984" y="1649"/>
                          <a:pt x="1661" y="1379"/>
                          <a:pt x="1931" y="1649"/>
                        </a:cubicBezTo>
                        <a:cubicBezTo>
                          <a:pt x="1931" y="973"/>
                          <a:pt x="2202" y="162"/>
                          <a:pt x="2743" y="26"/>
                        </a:cubicBezTo>
                        <a:cubicBezTo>
                          <a:pt x="3148" y="-109"/>
                          <a:pt x="3960" y="297"/>
                          <a:pt x="4095" y="838"/>
                        </a:cubicBezTo>
                        <a:cubicBezTo>
                          <a:pt x="4637" y="702"/>
                          <a:pt x="5042" y="973"/>
                          <a:pt x="5313" y="1514"/>
                        </a:cubicBezTo>
                        <a:cubicBezTo>
                          <a:pt x="5448" y="1785"/>
                          <a:pt x="5448" y="2190"/>
                          <a:pt x="5448" y="2461"/>
                        </a:cubicBezTo>
                        <a:cubicBezTo>
                          <a:pt x="5448" y="2596"/>
                          <a:pt x="5313" y="2732"/>
                          <a:pt x="5177" y="2867"/>
                        </a:cubicBezTo>
                        <a:cubicBezTo>
                          <a:pt x="5042" y="3272"/>
                          <a:pt x="5042" y="3002"/>
                          <a:pt x="5177" y="3272"/>
                        </a:cubicBezTo>
                        <a:cubicBezTo>
                          <a:pt x="5313" y="3543"/>
                          <a:pt x="5583" y="3543"/>
                          <a:pt x="5718" y="3949"/>
                        </a:cubicBezTo>
                        <a:cubicBezTo>
                          <a:pt x="5854" y="4219"/>
                          <a:pt x="5854" y="4490"/>
                          <a:pt x="5718" y="4760"/>
                        </a:cubicBezTo>
                        <a:cubicBezTo>
                          <a:pt x="5583" y="5166"/>
                          <a:pt x="5042" y="5437"/>
                          <a:pt x="4637" y="5437"/>
                        </a:cubicBezTo>
                        <a:cubicBezTo>
                          <a:pt x="4772" y="5572"/>
                          <a:pt x="4772" y="5842"/>
                          <a:pt x="4772" y="5978"/>
                        </a:cubicBezTo>
                        <a:cubicBezTo>
                          <a:pt x="4772" y="6248"/>
                          <a:pt x="4637" y="6654"/>
                          <a:pt x="4501" y="6789"/>
                        </a:cubicBezTo>
                        <a:cubicBezTo>
                          <a:pt x="4366" y="6925"/>
                          <a:pt x="4095" y="6925"/>
                          <a:pt x="3825" y="6925"/>
                        </a:cubicBezTo>
                        <a:cubicBezTo>
                          <a:pt x="3690" y="6925"/>
                          <a:pt x="3554" y="6789"/>
                          <a:pt x="3419" y="6789"/>
                        </a:cubicBezTo>
                        <a:cubicBezTo>
                          <a:pt x="3419" y="7195"/>
                          <a:pt x="3148" y="7601"/>
                          <a:pt x="2878" y="7871"/>
                        </a:cubicBezTo>
                        <a:cubicBezTo>
                          <a:pt x="2472" y="8142"/>
                          <a:pt x="1931" y="8277"/>
                          <a:pt x="1390" y="8007"/>
                        </a:cubicBezTo>
                        <a:cubicBezTo>
                          <a:pt x="984" y="7871"/>
                          <a:pt x="714" y="7465"/>
                          <a:pt x="714" y="6925"/>
                        </a:cubicBezTo>
                        <a:cubicBezTo>
                          <a:pt x="714" y="6654"/>
                          <a:pt x="714" y="6384"/>
                          <a:pt x="849" y="6113"/>
                        </a:cubicBezTo>
                        <a:cubicBezTo>
                          <a:pt x="-233" y="5707"/>
                          <a:pt x="-233" y="3408"/>
                          <a:pt x="578" y="32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7" name="Freeform: Shape 6055">
                    <a:extLst>
                      <a:ext uri="{FF2B5EF4-FFF2-40B4-BE49-F238E27FC236}">
                        <a16:creationId xmlns:a16="http://schemas.microsoft.com/office/drawing/2014/main" id="{42FBD60C-1E59-6908-3A23-25618DE69001}"/>
                      </a:ext>
                    </a:extLst>
                  </p:cNvPr>
                  <p:cNvSpPr/>
                  <p:nvPr/>
                </p:nvSpPr>
                <p:spPr>
                  <a:xfrm>
                    <a:off x="7543021" y="5174805"/>
                    <a:ext cx="2170" cy="3287"/>
                  </a:xfrm>
                  <a:custGeom>
                    <a:avLst/>
                    <a:gdLst>
                      <a:gd name="connsiteX0" fmla="*/ 879 w 2170"/>
                      <a:gd name="connsiteY0" fmla="*/ 0 h 3287"/>
                      <a:gd name="connsiteX1" fmla="*/ 1285 w 2170"/>
                      <a:gd name="connsiteY1" fmla="*/ 135 h 3287"/>
                      <a:gd name="connsiteX2" fmla="*/ 1826 w 2170"/>
                      <a:gd name="connsiteY2" fmla="*/ 406 h 3287"/>
                      <a:gd name="connsiteX3" fmla="*/ 1691 w 2170"/>
                      <a:gd name="connsiteY3" fmla="*/ 1623 h 3287"/>
                      <a:gd name="connsiteX4" fmla="*/ 1826 w 2170"/>
                      <a:gd name="connsiteY4" fmla="*/ 3111 h 3287"/>
                      <a:gd name="connsiteX5" fmla="*/ 609 w 2170"/>
                      <a:gd name="connsiteY5" fmla="*/ 2164 h 3287"/>
                      <a:gd name="connsiteX6" fmla="*/ 203 w 2170"/>
                      <a:gd name="connsiteY6" fmla="*/ 1758 h 3287"/>
                      <a:gd name="connsiteX7" fmla="*/ 203 w 2170"/>
                      <a:gd name="connsiteY7" fmla="*/ 541 h 3287"/>
                      <a:gd name="connsiteX8" fmla="*/ 879 w 2170"/>
                      <a:gd name="connsiteY8" fmla="*/ 0 h 32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170" h="3287">
                        <a:moveTo>
                          <a:pt x="879" y="0"/>
                        </a:moveTo>
                        <a:cubicBezTo>
                          <a:pt x="1015" y="0"/>
                          <a:pt x="1150" y="0"/>
                          <a:pt x="1285" y="135"/>
                        </a:cubicBezTo>
                        <a:cubicBezTo>
                          <a:pt x="1420" y="135"/>
                          <a:pt x="1691" y="270"/>
                          <a:pt x="1826" y="406"/>
                        </a:cubicBezTo>
                        <a:cubicBezTo>
                          <a:pt x="2232" y="812"/>
                          <a:pt x="1961" y="1217"/>
                          <a:pt x="1691" y="1623"/>
                        </a:cubicBezTo>
                        <a:cubicBezTo>
                          <a:pt x="2232" y="1894"/>
                          <a:pt x="2367" y="2705"/>
                          <a:pt x="1826" y="3111"/>
                        </a:cubicBezTo>
                        <a:cubicBezTo>
                          <a:pt x="1150" y="3652"/>
                          <a:pt x="338" y="2840"/>
                          <a:pt x="609" y="2164"/>
                        </a:cubicBezTo>
                        <a:cubicBezTo>
                          <a:pt x="473" y="2164"/>
                          <a:pt x="203" y="1894"/>
                          <a:pt x="203" y="1758"/>
                        </a:cubicBezTo>
                        <a:cubicBezTo>
                          <a:pt x="-68" y="1353"/>
                          <a:pt x="-68" y="947"/>
                          <a:pt x="203" y="541"/>
                        </a:cubicBezTo>
                        <a:cubicBezTo>
                          <a:pt x="338" y="406"/>
                          <a:pt x="609" y="135"/>
                          <a:pt x="87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8" name="Freeform: Shape 6056">
                    <a:extLst>
                      <a:ext uri="{FF2B5EF4-FFF2-40B4-BE49-F238E27FC236}">
                        <a16:creationId xmlns:a16="http://schemas.microsoft.com/office/drawing/2014/main" id="{6A615EAA-3DBF-8A38-A942-1386DDA34613}"/>
                      </a:ext>
                    </a:extLst>
                  </p:cNvPr>
                  <p:cNvSpPr/>
                  <p:nvPr/>
                </p:nvSpPr>
                <p:spPr>
                  <a:xfrm>
                    <a:off x="7548364" y="5178310"/>
                    <a:ext cx="1767" cy="2124"/>
                  </a:xfrm>
                  <a:custGeom>
                    <a:avLst/>
                    <a:gdLst>
                      <a:gd name="connsiteX0" fmla="*/ 271 w 1767"/>
                      <a:gd name="connsiteY0" fmla="*/ 283 h 2124"/>
                      <a:gd name="connsiteX1" fmla="*/ 1082 w 1767"/>
                      <a:gd name="connsiteY1" fmla="*/ 147 h 2124"/>
                      <a:gd name="connsiteX2" fmla="*/ 1623 w 1767"/>
                      <a:gd name="connsiteY2" fmla="*/ 1771 h 2124"/>
                      <a:gd name="connsiteX3" fmla="*/ 0 w 1767"/>
                      <a:gd name="connsiteY3" fmla="*/ 1500 h 2124"/>
                      <a:gd name="connsiteX4" fmla="*/ 271 w 1767"/>
                      <a:gd name="connsiteY4" fmla="*/ 283 h 21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67" h="2124">
                        <a:moveTo>
                          <a:pt x="271" y="283"/>
                        </a:moveTo>
                        <a:cubicBezTo>
                          <a:pt x="406" y="12"/>
                          <a:pt x="812" y="-123"/>
                          <a:pt x="1082" y="147"/>
                        </a:cubicBezTo>
                        <a:cubicBezTo>
                          <a:pt x="1488" y="418"/>
                          <a:pt x="2029" y="1230"/>
                          <a:pt x="1623" y="1771"/>
                        </a:cubicBezTo>
                        <a:cubicBezTo>
                          <a:pt x="1218" y="2447"/>
                          <a:pt x="406" y="2041"/>
                          <a:pt x="0" y="1500"/>
                        </a:cubicBezTo>
                        <a:cubicBezTo>
                          <a:pt x="0" y="1365"/>
                          <a:pt x="0" y="418"/>
                          <a:pt x="271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9" name="Freeform: Shape 6057">
                    <a:extLst>
                      <a:ext uri="{FF2B5EF4-FFF2-40B4-BE49-F238E27FC236}">
                        <a16:creationId xmlns:a16="http://schemas.microsoft.com/office/drawing/2014/main" id="{96C89B16-3B61-9847-4FC2-3930FC40CAAF}"/>
                      </a:ext>
                    </a:extLst>
                  </p:cNvPr>
                  <p:cNvSpPr/>
                  <p:nvPr/>
                </p:nvSpPr>
                <p:spPr>
                  <a:xfrm>
                    <a:off x="7539181" y="5162860"/>
                    <a:ext cx="7605" cy="12054"/>
                  </a:xfrm>
                  <a:custGeom>
                    <a:avLst/>
                    <a:gdLst>
                      <a:gd name="connsiteX0" fmla="*/ 256 w 7605"/>
                      <a:gd name="connsiteY0" fmla="*/ 4100 h 12054"/>
                      <a:gd name="connsiteX1" fmla="*/ 256 w 7605"/>
                      <a:gd name="connsiteY1" fmla="*/ 2342 h 12054"/>
                      <a:gd name="connsiteX2" fmla="*/ 1608 w 7605"/>
                      <a:gd name="connsiteY2" fmla="*/ 1665 h 12054"/>
                      <a:gd name="connsiteX3" fmla="*/ 2420 w 7605"/>
                      <a:gd name="connsiteY3" fmla="*/ 178 h 12054"/>
                      <a:gd name="connsiteX4" fmla="*/ 4178 w 7605"/>
                      <a:gd name="connsiteY4" fmla="*/ 448 h 12054"/>
                      <a:gd name="connsiteX5" fmla="*/ 4584 w 7605"/>
                      <a:gd name="connsiteY5" fmla="*/ 313 h 12054"/>
                      <a:gd name="connsiteX6" fmla="*/ 5396 w 7605"/>
                      <a:gd name="connsiteY6" fmla="*/ 719 h 12054"/>
                      <a:gd name="connsiteX7" fmla="*/ 5667 w 7605"/>
                      <a:gd name="connsiteY7" fmla="*/ 1936 h 12054"/>
                      <a:gd name="connsiteX8" fmla="*/ 5531 w 7605"/>
                      <a:gd name="connsiteY8" fmla="*/ 2612 h 12054"/>
                      <a:gd name="connsiteX9" fmla="*/ 6343 w 7605"/>
                      <a:gd name="connsiteY9" fmla="*/ 3830 h 12054"/>
                      <a:gd name="connsiteX10" fmla="*/ 7154 w 7605"/>
                      <a:gd name="connsiteY10" fmla="*/ 5858 h 12054"/>
                      <a:gd name="connsiteX11" fmla="*/ 7425 w 7605"/>
                      <a:gd name="connsiteY11" fmla="*/ 7211 h 12054"/>
                      <a:gd name="connsiteX12" fmla="*/ 6748 w 7605"/>
                      <a:gd name="connsiteY12" fmla="*/ 7752 h 12054"/>
                      <a:gd name="connsiteX13" fmla="*/ 6478 w 7605"/>
                      <a:gd name="connsiteY13" fmla="*/ 7752 h 12054"/>
                      <a:gd name="connsiteX14" fmla="*/ 5396 w 7605"/>
                      <a:gd name="connsiteY14" fmla="*/ 9511 h 12054"/>
                      <a:gd name="connsiteX15" fmla="*/ 5125 w 7605"/>
                      <a:gd name="connsiteY15" fmla="*/ 10458 h 12054"/>
                      <a:gd name="connsiteX16" fmla="*/ 3908 w 7605"/>
                      <a:gd name="connsiteY16" fmla="*/ 10728 h 12054"/>
                      <a:gd name="connsiteX17" fmla="*/ 3773 w 7605"/>
                      <a:gd name="connsiteY17" fmla="*/ 11540 h 12054"/>
                      <a:gd name="connsiteX18" fmla="*/ 2691 w 7605"/>
                      <a:gd name="connsiteY18" fmla="*/ 11945 h 12054"/>
                      <a:gd name="connsiteX19" fmla="*/ 2014 w 7605"/>
                      <a:gd name="connsiteY19" fmla="*/ 10998 h 12054"/>
                      <a:gd name="connsiteX20" fmla="*/ 2150 w 7605"/>
                      <a:gd name="connsiteY20" fmla="*/ 10052 h 12054"/>
                      <a:gd name="connsiteX21" fmla="*/ 1744 w 7605"/>
                      <a:gd name="connsiteY21" fmla="*/ 8293 h 12054"/>
                      <a:gd name="connsiteX22" fmla="*/ 1879 w 7605"/>
                      <a:gd name="connsiteY22" fmla="*/ 7752 h 12054"/>
                      <a:gd name="connsiteX23" fmla="*/ 1338 w 7605"/>
                      <a:gd name="connsiteY23" fmla="*/ 7076 h 12054"/>
                      <a:gd name="connsiteX24" fmla="*/ 1338 w 7605"/>
                      <a:gd name="connsiteY24" fmla="*/ 5723 h 12054"/>
                      <a:gd name="connsiteX25" fmla="*/ 662 w 7605"/>
                      <a:gd name="connsiteY25" fmla="*/ 4912 h 12054"/>
                      <a:gd name="connsiteX26" fmla="*/ 256 w 7605"/>
                      <a:gd name="connsiteY26" fmla="*/ 4100 h 12054"/>
                      <a:gd name="connsiteX27" fmla="*/ 256 w 7605"/>
                      <a:gd name="connsiteY27" fmla="*/ 4100 h 12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05" h="12054">
                        <a:moveTo>
                          <a:pt x="256" y="4100"/>
                        </a:moveTo>
                        <a:cubicBezTo>
                          <a:pt x="-150" y="3695"/>
                          <a:pt x="-15" y="2883"/>
                          <a:pt x="256" y="2342"/>
                        </a:cubicBezTo>
                        <a:cubicBezTo>
                          <a:pt x="527" y="2071"/>
                          <a:pt x="1203" y="1530"/>
                          <a:pt x="1608" y="1665"/>
                        </a:cubicBezTo>
                        <a:cubicBezTo>
                          <a:pt x="1338" y="1125"/>
                          <a:pt x="1879" y="448"/>
                          <a:pt x="2420" y="178"/>
                        </a:cubicBezTo>
                        <a:cubicBezTo>
                          <a:pt x="2961" y="-93"/>
                          <a:pt x="3908" y="-93"/>
                          <a:pt x="4178" y="448"/>
                        </a:cubicBezTo>
                        <a:cubicBezTo>
                          <a:pt x="4314" y="313"/>
                          <a:pt x="4449" y="313"/>
                          <a:pt x="4584" y="313"/>
                        </a:cubicBezTo>
                        <a:cubicBezTo>
                          <a:pt x="4990" y="313"/>
                          <a:pt x="5261" y="448"/>
                          <a:pt x="5396" y="719"/>
                        </a:cubicBezTo>
                        <a:cubicBezTo>
                          <a:pt x="5531" y="1125"/>
                          <a:pt x="5667" y="1530"/>
                          <a:pt x="5667" y="1936"/>
                        </a:cubicBezTo>
                        <a:cubicBezTo>
                          <a:pt x="5667" y="2071"/>
                          <a:pt x="5667" y="2477"/>
                          <a:pt x="5531" y="2612"/>
                        </a:cubicBezTo>
                        <a:cubicBezTo>
                          <a:pt x="6207" y="2477"/>
                          <a:pt x="6207" y="3424"/>
                          <a:pt x="6343" y="3830"/>
                        </a:cubicBezTo>
                        <a:cubicBezTo>
                          <a:pt x="7425" y="3830"/>
                          <a:pt x="8101" y="5453"/>
                          <a:pt x="7154" y="5858"/>
                        </a:cubicBezTo>
                        <a:cubicBezTo>
                          <a:pt x="7560" y="6129"/>
                          <a:pt x="7560" y="6941"/>
                          <a:pt x="7425" y="7211"/>
                        </a:cubicBezTo>
                        <a:cubicBezTo>
                          <a:pt x="7290" y="7482"/>
                          <a:pt x="7019" y="7752"/>
                          <a:pt x="6748" y="7752"/>
                        </a:cubicBezTo>
                        <a:cubicBezTo>
                          <a:pt x="6748" y="7752"/>
                          <a:pt x="6613" y="7752"/>
                          <a:pt x="6478" y="7752"/>
                        </a:cubicBezTo>
                        <a:cubicBezTo>
                          <a:pt x="6884" y="8564"/>
                          <a:pt x="6072" y="9375"/>
                          <a:pt x="5396" y="9511"/>
                        </a:cubicBezTo>
                        <a:cubicBezTo>
                          <a:pt x="5531" y="9781"/>
                          <a:pt x="5261" y="10187"/>
                          <a:pt x="5125" y="10458"/>
                        </a:cubicBezTo>
                        <a:cubicBezTo>
                          <a:pt x="4855" y="10728"/>
                          <a:pt x="4314" y="10728"/>
                          <a:pt x="3908" y="10728"/>
                        </a:cubicBezTo>
                        <a:cubicBezTo>
                          <a:pt x="4043" y="10998"/>
                          <a:pt x="3773" y="11404"/>
                          <a:pt x="3773" y="11540"/>
                        </a:cubicBezTo>
                        <a:cubicBezTo>
                          <a:pt x="3502" y="11945"/>
                          <a:pt x="3097" y="12216"/>
                          <a:pt x="2691" y="11945"/>
                        </a:cubicBezTo>
                        <a:cubicBezTo>
                          <a:pt x="2285" y="11810"/>
                          <a:pt x="2014" y="11404"/>
                          <a:pt x="2014" y="10998"/>
                        </a:cubicBezTo>
                        <a:cubicBezTo>
                          <a:pt x="2014" y="10728"/>
                          <a:pt x="2014" y="10322"/>
                          <a:pt x="2150" y="10052"/>
                        </a:cubicBezTo>
                        <a:cubicBezTo>
                          <a:pt x="1473" y="9916"/>
                          <a:pt x="1473" y="8699"/>
                          <a:pt x="1744" y="8293"/>
                        </a:cubicBezTo>
                        <a:cubicBezTo>
                          <a:pt x="1879" y="7888"/>
                          <a:pt x="2014" y="8023"/>
                          <a:pt x="1879" y="7752"/>
                        </a:cubicBezTo>
                        <a:cubicBezTo>
                          <a:pt x="1744" y="7482"/>
                          <a:pt x="1473" y="7346"/>
                          <a:pt x="1338" y="7076"/>
                        </a:cubicBezTo>
                        <a:cubicBezTo>
                          <a:pt x="1068" y="6670"/>
                          <a:pt x="1203" y="6129"/>
                          <a:pt x="1338" y="5723"/>
                        </a:cubicBezTo>
                        <a:cubicBezTo>
                          <a:pt x="1068" y="5588"/>
                          <a:pt x="797" y="5318"/>
                          <a:pt x="662" y="4912"/>
                        </a:cubicBezTo>
                        <a:cubicBezTo>
                          <a:pt x="256" y="4912"/>
                          <a:pt x="121" y="4506"/>
                          <a:pt x="256" y="4100"/>
                        </a:cubicBezTo>
                        <a:cubicBezTo>
                          <a:pt x="391" y="4100"/>
                          <a:pt x="391" y="4100"/>
                          <a:pt x="256" y="41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6" name="Graphic 2">
                  <a:extLst>
                    <a:ext uri="{FF2B5EF4-FFF2-40B4-BE49-F238E27FC236}">
                      <a16:creationId xmlns:a16="http://schemas.microsoft.com/office/drawing/2014/main" id="{E7FD9FE2-3500-9696-7367-6469F4CFF816}"/>
                    </a:ext>
                  </a:extLst>
                </p:cNvPr>
                <p:cNvGrpSpPr/>
                <p:nvPr/>
              </p:nvGrpSpPr>
              <p:grpSpPr>
                <a:xfrm>
                  <a:off x="7540004" y="5094839"/>
                  <a:ext cx="15366" cy="81994"/>
                  <a:chOff x="7540004" y="5094839"/>
                  <a:chExt cx="15366" cy="81994"/>
                </a:xfrm>
                <a:solidFill>
                  <a:srgbClr val="85B126"/>
                </a:solidFill>
              </p:grpSpPr>
              <p:sp>
                <p:nvSpPr>
                  <p:cNvPr id="190" name="Freeform: Shape 6028">
                    <a:extLst>
                      <a:ext uri="{FF2B5EF4-FFF2-40B4-BE49-F238E27FC236}">
                        <a16:creationId xmlns:a16="http://schemas.microsoft.com/office/drawing/2014/main" id="{018C6B4B-4F9F-2CEB-86F5-276424BECD07}"/>
                      </a:ext>
                    </a:extLst>
                  </p:cNvPr>
                  <p:cNvSpPr/>
                  <p:nvPr/>
                </p:nvSpPr>
                <p:spPr>
                  <a:xfrm>
                    <a:off x="7547451" y="5094839"/>
                    <a:ext cx="3494" cy="5327"/>
                  </a:xfrm>
                  <a:custGeom>
                    <a:avLst/>
                    <a:gdLst>
                      <a:gd name="connsiteX0" fmla="*/ 2671 w 3494"/>
                      <a:gd name="connsiteY0" fmla="*/ 2461 h 5327"/>
                      <a:gd name="connsiteX1" fmla="*/ 3077 w 3494"/>
                      <a:gd name="connsiteY1" fmla="*/ 3814 h 5327"/>
                      <a:gd name="connsiteX2" fmla="*/ 1725 w 3494"/>
                      <a:gd name="connsiteY2" fmla="*/ 5302 h 5327"/>
                      <a:gd name="connsiteX3" fmla="*/ 101 w 3494"/>
                      <a:gd name="connsiteY3" fmla="*/ 4220 h 5327"/>
                      <a:gd name="connsiteX4" fmla="*/ 913 w 3494"/>
                      <a:gd name="connsiteY4" fmla="*/ 2326 h 5327"/>
                      <a:gd name="connsiteX5" fmla="*/ 1454 w 3494"/>
                      <a:gd name="connsiteY5" fmla="*/ 838 h 5327"/>
                      <a:gd name="connsiteX6" fmla="*/ 3213 w 3494"/>
                      <a:gd name="connsiteY6" fmla="*/ 162 h 5327"/>
                      <a:gd name="connsiteX7" fmla="*/ 2671 w 3494"/>
                      <a:gd name="connsiteY7" fmla="*/ 2461 h 5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494" h="5327">
                        <a:moveTo>
                          <a:pt x="2671" y="2461"/>
                        </a:moveTo>
                        <a:cubicBezTo>
                          <a:pt x="3077" y="2732"/>
                          <a:pt x="3213" y="3408"/>
                          <a:pt x="3077" y="3814"/>
                        </a:cubicBezTo>
                        <a:cubicBezTo>
                          <a:pt x="2942" y="4625"/>
                          <a:pt x="2536" y="5167"/>
                          <a:pt x="1725" y="5302"/>
                        </a:cubicBezTo>
                        <a:cubicBezTo>
                          <a:pt x="913" y="5437"/>
                          <a:pt x="237" y="5031"/>
                          <a:pt x="101" y="4220"/>
                        </a:cubicBezTo>
                        <a:cubicBezTo>
                          <a:pt x="-169" y="3408"/>
                          <a:pt x="101" y="2732"/>
                          <a:pt x="913" y="2326"/>
                        </a:cubicBezTo>
                        <a:cubicBezTo>
                          <a:pt x="643" y="1785"/>
                          <a:pt x="913" y="838"/>
                          <a:pt x="1454" y="838"/>
                        </a:cubicBezTo>
                        <a:cubicBezTo>
                          <a:pt x="1589" y="162"/>
                          <a:pt x="2536" y="-244"/>
                          <a:pt x="3213" y="162"/>
                        </a:cubicBezTo>
                        <a:cubicBezTo>
                          <a:pt x="3754" y="838"/>
                          <a:pt x="3483" y="2055"/>
                          <a:pt x="2671" y="24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1" name="Freeform: Shape 6029">
                    <a:extLst>
                      <a:ext uri="{FF2B5EF4-FFF2-40B4-BE49-F238E27FC236}">
                        <a16:creationId xmlns:a16="http://schemas.microsoft.com/office/drawing/2014/main" id="{6FFC07BC-3C37-3690-D513-0D13CAF319B1}"/>
                      </a:ext>
                    </a:extLst>
                  </p:cNvPr>
                  <p:cNvSpPr/>
                  <p:nvPr/>
                </p:nvSpPr>
                <p:spPr>
                  <a:xfrm>
                    <a:off x="7546466" y="5101540"/>
                    <a:ext cx="4996" cy="19349"/>
                  </a:xfrm>
                  <a:custGeom>
                    <a:avLst/>
                    <a:gdLst>
                      <a:gd name="connsiteX0" fmla="*/ 3927 w 4996"/>
                      <a:gd name="connsiteY0" fmla="*/ 5500 h 19349"/>
                      <a:gd name="connsiteX1" fmla="*/ 4333 w 4996"/>
                      <a:gd name="connsiteY1" fmla="*/ 6717 h 19349"/>
                      <a:gd name="connsiteX2" fmla="*/ 3386 w 4996"/>
                      <a:gd name="connsiteY2" fmla="*/ 8340 h 19349"/>
                      <a:gd name="connsiteX3" fmla="*/ 3386 w 4996"/>
                      <a:gd name="connsiteY3" fmla="*/ 11181 h 19349"/>
                      <a:gd name="connsiteX4" fmla="*/ 4333 w 4996"/>
                      <a:gd name="connsiteY4" fmla="*/ 14156 h 19349"/>
                      <a:gd name="connsiteX5" fmla="*/ 3927 w 4996"/>
                      <a:gd name="connsiteY5" fmla="*/ 14698 h 19349"/>
                      <a:gd name="connsiteX6" fmla="*/ 3656 w 4996"/>
                      <a:gd name="connsiteY6" fmla="*/ 15238 h 19349"/>
                      <a:gd name="connsiteX7" fmla="*/ 4062 w 4996"/>
                      <a:gd name="connsiteY7" fmla="*/ 16456 h 19349"/>
                      <a:gd name="connsiteX8" fmla="*/ 2574 w 4996"/>
                      <a:gd name="connsiteY8" fmla="*/ 17673 h 19349"/>
                      <a:gd name="connsiteX9" fmla="*/ 2033 w 4996"/>
                      <a:gd name="connsiteY9" fmla="*/ 19161 h 19349"/>
                      <a:gd name="connsiteX10" fmla="*/ 545 w 4996"/>
                      <a:gd name="connsiteY10" fmla="*/ 19026 h 19349"/>
                      <a:gd name="connsiteX11" fmla="*/ 680 w 4996"/>
                      <a:gd name="connsiteY11" fmla="*/ 16050 h 19349"/>
                      <a:gd name="connsiteX12" fmla="*/ 140 w 4996"/>
                      <a:gd name="connsiteY12" fmla="*/ 14427 h 19349"/>
                      <a:gd name="connsiteX13" fmla="*/ 410 w 4996"/>
                      <a:gd name="connsiteY13" fmla="*/ 13345 h 19349"/>
                      <a:gd name="connsiteX14" fmla="*/ 816 w 4996"/>
                      <a:gd name="connsiteY14" fmla="*/ 12668 h 19349"/>
                      <a:gd name="connsiteX15" fmla="*/ 275 w 4996"/>
                      <a:gd name="connsiteY15" fmla="*/ 11722 h 19349"/>
                      <a:gd name="connsiteX16" fmla="*/ 275 w 4996"/>
                      <a:gd name="connsiteY16" fmla="*/ 10640 h 19349"/>
                      <a:gd name="connsiteX17" fmla="*/ 951 w 4996"/>
                      <a:gd name="connsiteY17" fmla="*/ 9828 h 19349"/>
                      <a:gd name="connsiteX18" fmla="*/ 680 w 4996"/>
                      <a:gd name="connsiteY18" fmla="*/ 8475 h 19349"/>
                      <a:gd name="connsiteX19" fmla="*/ 1086 w 4996"/>
                      <a:gd name="connsiteY19" fmla="*/ 7123 h 19349"/>
                      <a:gd name="connsiteX20" fmla="*/ 1086 w 4996"/>
                      <a:gd name="connsiteY20" fmla="*/ 6446 h 19349"/>
                      <a:gd name="connsiteX21" fmla="*/ 816 w 4996"/>
                      <a:gd name="connsiteY21" fmla="*/ 6041 h 19349"/>
                      <a:gd name="connsiteX22" fmla="*/ 816 w 4996"/>
                      <a:gd name="connsiteY22" fmla="*/ 5094 h 19349"/>
                      <a:gd name="connsiteX23" fmla="*/ 1086 w 4996"/>
                      <a:gd name="connsiteY23" fmla="*/ 4418 h 19349"/>
                      <a:gd name="connsiteX24" fmla="*/ 1627 w 4996"/>
                      <a:gd name="connsiteY24" fmla="*/ 2795 h 19349"/>
                      <a:gd name="connsiteX25" fmla="*/ 1627 w 4996"/>
                      <a:gd name="connsiteY25" fmla="*/ 495 h 19349"/>
                      <a:gd name="connsiteX26" fmla="*/ 2710 w 4996"/>
                      <a:gd name="connsiteY26" fmla="*/ 89 h 19349"/>
                      <a:gd name="connsiteX27" fmla="*/ 3521 w 4996"/>
                      <a:gd name="connsiteY27" fmla="*/ 1983 h 19349"/>
                      <a:gd name="connsiteX28" fmla="*/ 3927 w 4996"/>
                      <a:gd name="connsiteY28" fmla="*/ 5500 h 19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996" h="19349">
                        <a:moveTo>
                          <a:pt x="3927" y="5500"/>
                        </a:moveTo>
                        <a:cubicBezTo>
                          <a:pt x="4197" y="5770"/>
                          <a:pt x="4333" y="6311"/>
                          <a:pt x="4333" y="6717"/>
                        </a:cubicBezTo>
                        <a:cubicBezTo>
                          <a:pt x="4333" y="7393"/>
                          <a:pt x="3791" y="7799"/>
                          <a:pt x="3386" y="8340"/>
                        </a:cubicBezTo>
                        <a:cubicBezTo>
                          <a:pt x="4333" y="9152"/>
                          <a:pt x="4062" y="10234"/>
                          <a:pt x="3386" y="11181"/>
                        </a:cubicBezTo>
                        <a:cubicBezTo>
                          <a:pt x="4062" y="11586"/>
                          <a:pt x="4603" y="13615"/>
                          <a:pt x="4333" y="14156"/>
                        </a:cubicBezTo>
                        <a:cubicBezTo>
                          <a:pt x="4197" y="14427"/>
                          <a:pt x="4062" y="14562"/>
                          <a:pt x="3927" y="14698"/>
                        </a:cubicBezTo>
                        <a:cubicBezTo>
                          <a:pt x="3521" y="14968"/>
                          <a:pt x="3521" y="14833"/>
                          <a:pt x="3656" y="15238"/>
                        </a:cubicBezTo>
                        <a:cubicBezTo>
                          <a:pt x="3791" y="15644"/>
                          <a:pt x="4197" y="15915"/>
                          <a:pt x="4062" y="16456"/>
                        </a:cubicBezTo>
                        <a:cubicBezTo>
                          <a:pt x="3927" y="17268"/>
                          <a:pt x="3250" y="17673"/>
                          <a:pt x="2574" y="17673"/>
                        </a:cubicBezTo>
                        <a:cubicBezTo>
                          <a:pt x="2574" y="18214"/>
                          <a:pt x="2574" y="18891"/>
                          <a:pt x="2033" y="19161"/>
                        </a:cubicBezTo>
                        <a:cubicBezTo>
                          <a:pt x="1492" y="19431"/>
                          <a:pt x="951" y="19431"/>
                          <a:pt x="545" y="19026"/>
                        </a:cubicBezTo>
                        <a:cubicBezTo>
                          <a:pt x="-266" y="18214"/>
                          <a:pt x="-131" y="16862"/>
                          <a:pt x="680" y="16050"/>
                        </a:cubicBezTo>
                        <a:cubicBezTo>
                          <a:pt x="275" y="15509"/>
                          <a:pt x="140" y="14968"/>
                          <a:pt x="140" y="14427"/>
                        </a:cubicBezTo>
                        <a:cubicBezTo>
                          <a:pt x="140" y="14021"/>
                          <a:pt x="140" y="13615"/>
                          <a:pt x="410" y="13345"/>
                        </a:cubicBezTo>
                        <a:cubicBezTo>
                          <a:pt x="545" y="13210"/>
                          <a:pt x="816" y="12804"/>
                          <a:pt x="816" y="12668"/>
                        </a:cubicBezTo>
                        <a:cubicBezTo>
                          <a:pt x="816" y="12398"/>
                          <a:pt x="410" y="11992"/>
                          <a:pt x="275" y="11722"/>
                        </a:cubicBezTo>
                        <a:cubicBezTo>
                          <a:pt x="140" y="11451"/>
                          <a:pt x="140" y="11045"/>
                          <a:pt x="275" y="10640"/>
                        </a:cubicBezTo>
                        <a:cubicBezTo>
                          <a:pt x="410" y="10234"/>
                          <a:pt x="680" y="9963"/>
                          <a:pt x="951" y="9828"/>
                        </a:cubicBezTo>
                        <a:cubicBezTo>
                          <a:pt x="680" y="9422"/>
                          <a:pt x="680" y="8881"/>
                          <a:pt x="680" y="8475"/>
                        </a:cubicBezTo>
                        <a:cubicBezTo>
                          <a:pt x="680" y="7935"/>
                          <a:pt x="951" y="7664"/>
                          <a:pt x="1086" y="7123"/>
                        </a:cubicBezTo>
                        <a:cubicBezTo>
                          <a:pt x="1221" y="6717"/>
                          <a:pt x="1221" y="6852"/>
                          <a:pt x="1086" y="6446"/>
                        </a:cubicBezTo>
                        <a:cubicBezTo>
                          <a:pt x="951" y="6311"/>
                          <a:pt x="816" y="6176"/>
                          <a:pt x="816" y="6041"/>
                        </a:cubicBezTo>
                        <a:cubicBezTo>
                          <a:pt x="680" y="5770"/>
                          <a:pt x="680" y="5365"/>
                          <a:pt x="816" y="5094"/>
                        </a:cubicBezTo>
                        <a:cubicBezTo>
                          <a:pt x="1086" y="4688"/>
                          <a:pt x="1221" y="4823"/>
                          <a:pt x="1086" y="4418"/>
                        </a:cubicBezTo>
                        <a:cubicBezTo>
                          <a:pt x="951" y="3606"/>
                          <a:pt x="816" y="3065"/>
                          <a:pt x="1627" y="2795"/>
                        </a:cubicBezTo>
                        <a:cubicBezTo>
                          <a:pt x="1221" y="2118"/>
                          <a:pt x="951" y="1171"/>
                          <a:pt x="1627" y="495"/>
                        </a:cubicBezTo>
                        <a:cubicBezTo>
                          <a:pt x="1898" y="225"/>
                          <a:pt x="2439" y="-181"/>
                          <a:pt x="2710" y="89"/>
                        </a:cubicBezTo>
                        <a:cubicBezTo>
                          <a:pt x="3250" y="225"/>
                          <a:pt x="3521" y="1306"/>
                          <a:pt x="3521" y="1983"/>
                        </a:cubicBezTo>
                        <a:cubicBezTo>
                          <a:pt x="5415" y="1983"/>
                          <a:pt x="5415" y="4959"/>
                          <a:pt x="3927" y="550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2" name="Freeform: Shape 6030">
                    <a:extLst>
                      <a:ext uri="{FF2B5EF4-FFF2-40B4-BE49-F238E27FC236}">
                        <a16:creationId xmlns:a16="http://schemas.microsoft.com/office/drawing/2014/main" id="{1A4412FC-B583-5CF3-FB21-5CE48731F60E}"/>
                      </a:ext>
                    </a:extLst>
                  </p:cNvPr>
                  <p:cNvSpPr/>
                  <p:nvPr/>
                </p:nvSpPr>
                <p:spPr>
                  <a:xfrm>
                    <a:off x="7546532" y="5121371"/>
                    <a:ext cx="4915" cy="6232"/>
                  </a:xfrm>
                  <a:custGeom>
                    <a:avLst/>
                    <a:gdLst>
                      <a:gd name="connsiteX0" fmla="*/ 2509 w 4915"/>
                      <a:gd name="connsiteY0" fmla="*/ 4875 h 6232"/>
                      <a:gd name="connsiteX1" fmla="*/ 1832 w 4915"/>
                      <a:gd name="connsiteY1" fmla="*/ 6092 h 6232"/>
                      <a:gd name="connsiteX2" fmla="*/ 344 w 4915"/>
                      <a:gd name="connsiteY2" fmla="*/ 5822 h 6232"/>
                      <a:gd name="connsiteX3" fmla="*/ 480 w 4915"/>
                      <a:gd name="connsiteY3" fmla="*/ 4063 h 6232"/>
                      <a:gd name="connsiteX4" fmla="*/ 1426 w 4915"/>
                      <a:gd name="connsiteY4" fmla="*/ 1629 h 6232"/>
                      <a:gd name="connsiteX5" fmla="*/ 2509 w 4915"/>
                      <a:gd name="connsiteY5" fmla="*/ 141 h 6232"/>
                      <a:gd name="connsiteX6" fmla="*/ 3591 w 4915"/>
                      <a:gd name="connsiteY6" fmla="*/ 411 h 6232"/>
                      <a:gd name="connsiteX7" fmla="*/ 3456 w 4915"/>
                      <a:gd name="connsiteY7" fmla="*/ 1899 h 6232"/>
                      <a:gd name="connsiteX8" fmla="*/ 4808 w 4915"/>
                      <a:gd name="connsiteY8" fmla="*/ 3928 h 6232"/>
                      <a:gd name="connsiteX9" fmla="*/ 2509 w 4915"/>
                      <a:gd name="connsiteY9" fmla="*/ 4875 h 6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915" h="6232">
                        <a:moveTo>
                          <a:pt x="2509" y="4875"/>
                        </a:moveTo>
                        <a:cubicBezTo>
                          <a:pt x="2509" y="5416"/>
                          <a:pt x="2509" y="5957"/>
                          <a:pt x="1832" y="6092"/>
                        </a:cubicBezTo>
                        <a:cubicBezTo>
                          <a:pt x="1291" y="6363"/>
                          <a:pt x="750" y="6228"/>
                          <a:pt x="344" y="5822"/>
                        </a:cubicBezTo>
                        <a:cubicBezTo>
                          <a:pt x="-197" y="5281"/>
                          <a:pt x="-61" y="4469"/>
                          <a:pt x="480" y="4063"/>
                        </a:cubicBezTo>
                        <a:cubicBezTo>
                          <a:pt x="-197" y="3387"/>
                          <a:pt x="344" y="1629"/>
                          <a:pt x="1426" y="1629"/>
                        </a:cubicBezTo>
                        <a:cubicBezTo>
                          <a:pt x="1291" y="817"/>
                          <a:pt x="1832" y="141"/>
                          <a:pt x="2509" y="141"/>
                        </a:cubicBezTo>
                        <a:cubicBezTo>
                          <a:pt x="2914" y="-130"/>
                          <a:pt x="3320" y="5"/>
                          <a:pt x="3591" y="411"/>
                        </a:cubicBezTo>
                        <a:cubicBezTo>
                          <a:pt x="3861" y="952"/>
                          <a:pt x="3726" y="1493"/>
                          <a:pt x="3456" y="1899"/>
                        </a:cubicBezTo>
                        <a:cubicBezTo>
                          <a:pt x="4402" y="2035"/>
                          <a:pt x="5214" y="2846"/>
                          <a:pt x="4808" y="3928"/>
                        </a:cubicBezTo>
                        <a:cubicBezTo>
                          <a:pt x="4538" y="4875"/>
                          <a:pt x="3456" y="4875"/>
                          <a:pt x="2509" y="487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" name="Freeform: Shape 6031">
                    <a:extLst>
                      <a:ext uri="{FF2B5EF4-FFF2-40B4-BE49-F238E27FC236}">
                        <a16:creationId xmlns:a16="http://schemas.microsoft.com/office/drawing/2014/main" id="{3C00DBC3-6221-4B22-3F08-870FF528BD01}"/>
                      </a:ext>
                    </a:extLst>
                  </p:cNvPr>
                  <p:cNvSpPr/>
                  <p:nvPr/>
                </p:nvSpPr>
                <p:spPr>
                  <a:xfrm>
                    <a:off x="7542973" y="5127672"/>
                    <a:ext cx="6532" cy="16767"/>
                  </a:xfrm>
                  <a:custGeom>
                    <a:avLst/>
                    <a:gdLst>
                      <a:gd name="connsiteX0" fmla="*/ 4714 w 6532"/>
                      <a:gd name="connsiteY0" fmla="*/ 2226 h 16767"/>
                      <a:gd name="connsiteX1" fmla="*/ 6337 w 6532"/>
                      <a:gd name="connsiteY1" fmla="*/ 4796 h 16767"/>
                      <a:gd name="connsiteX2" fmla="*/ 5796 w 6532"/>
                      <a:gd name="connsiteY2" fmla="*/ 5337 h 16767"/>
                      <a:gd name="connsiteX3" fmla="*/ 5661 w 6532"/>
                      <a:gd name="connsiteY3" fmla="*/ 6013 h 16767"/>
                      <a:gd name="connsiteX4" fmla="*/ 5796 w 6532"/>
                      <a:gd name="connsiteY4" fmla="*/ 6960 h 16767"/>
                      <a:gd name="connsiteX5" fmla="*/ 5255 w 6532"/>
                      <a:gd name="connsiteY5" fmla="*/ 8043 h 16767"/>
                      <a:gd name="connsiteX6" fmla="*/ 6202 w 6532"/>
                      <a:gd name="connsiteY6" fmla="*/ 9530 h 16767"/>
                      <a:gd name="connsiteX7" fmla="*/ 5932 w 6532"/>
                      <a:gd name="connsiteY7" fmla="*/ 10748 h 16767"/>
                      <a:gd name="connsiteX8" fmla="*/ 5526 w 6532"/>
                      <a:gd name="connsiteY8" fmla="*/ 11153 h 16767"/>
                      <a:gd name="connsiteX9" fmla="*/ 5255 w 6532"/>
                      <a:gd name="connsiteY9" fmla="*/ 11289 h 16767"/>
                      <a:gd name="connsiteX10" fmla="*/ 5661 w 6532"/>
                      <a:gd name="connsiteY10" fmla="*/ 11695 h 16767"/>
                      <a:gd name="connsiteX11" fmla="*/ 4038 w 6532"/>
                      <a:gd name="connsiteY11" fmla="*/ 14535 h 16767"/>
                      <a:gd name="connsiteX12" fmla="*/ 2144 w 6532"/>
                      <a:gd name="connsiteY12" fmla="*/ 16699 h 16767"/>
                      <a:gd name="connsiteX13" fmla="*/ 1333 w 6532"/>
                      <a:gd name="connsiteY13" fmla="*/ 15482 h 16767"/>
                      <a:gd name="connsiteX14" fmla="*/ 1333 w 6532"/>
                      <a:gd name="connsiteY14" fmla="*/ 14941 h 16767"/>
                      <a:gd name="connsiteX15" fmla="*/ 386 w 6532"/>
                      <a:gd name="connsiteY15" fmla="*/ 11965 h 16767"/>
                      <a:gd name="connsiteX16" fmla="*/ 792 w 6532"/>
                      <a:gd name="connsiteY16" fmla="*/ 11018 h 16767"/>
                      <a:gd name="connsiteX17" fmla="*/ 657 w 6532"/>
                      <a:gd name="connsiteY17" fmla="*/ 9936 h 16767"/>
                      <a:gd name="connsiteX18" fmla="*/ 1603 w 6532"/>
                      <a:gd name="connsiteY18" fmla="*/ 8448 h 16767"/>
                      <a:gd name="connsiteX19" fmla="*/ 927 w 6532"/>
                      <a:gd name="connsiteY19" fmla="*/ 6284 h 16767"/>
                      <a:gd name="connsiteX20" fmla="*/ 2009 w 6532"/>
                      <a:gd name="connsiteY20" fmla="*/ 4526 h 16767"/>
                      <a:gd name="connsiteX21" fmla="*/ 2009 w 6532"/>
                      <a:gd name="connsiteY21" fmla="*/ 3308 h 16767"/>
                      <a:gd name="connsiteX22" fmla="*/ 2550 w 6532"/>
                      <a:gd name="connsiteY22" fmla="*/ 2497 h 16767"/>
                      <a:gd name="connsiteX23" fmla="*/ 2144 w 6532"/>
                      <a:gd name="connsiteY23" fmla="*/ 1685 h 16767"/>
                      <a:gd name="connsiteX24" fmla="*/ 3362 w 6532"/>
                      <a:gd name="connsiteY24" fmla="*/ 197 h 16767"/>
                      <a:gd name="connsiteX25" fmla="*/ 4714 w 6532"/>
                      <a:gd name="connsiteY25" fmla="*/ 2226 h 16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6532" h="16767">
                        <a:moveTo>
                          <a:pt x="4714" y="2226"/>
                        </a:moveTo>
                        <a:cubicBezTo>
                          <a:pt x="5796" y="2497"/>
                          <a:pt x="7014" y="3579"/>
                          <a:pt x="6337" y="4796"/>
                        </a:cubicBezTo>
                        <a:cubicBezTo>
                          <a:pt x="6202" y="5067"/>
                          <a:pt x="5932" y="5202"/>
                          <a:pt x="5796" y="5337"/>
                        </a:cubicBezTo>
                        <a:cubicBezTo>
                          <a:pt x="5390" y="5743"/>
                          <a:pt x="5526" y="5608"/>
                          <a:pt x="5661" y="6013"/>
                        </a:cubicBezTo>
                        <a:cubicBezTo>
                          <a:pt x="5796" y="6284"/>
                          <a:pt x="5932" y="6690"/>
                          <a:pt x="5796" y="6960"/>
                        </a:cubicBezTo>
                        <a:cubicBezTo>
                          <a:pt x="5796" y="7366"/>
                          <a:pt x="5390" y="7637"/>
                          <a:pt x="5255" y="8043"/>
                        </a:cubicBezTo>
                        <a:cubicBezTo>
                          <a:pt x="5796" y="8313"/>
                          <a:pt x="6067" y="8854"/>
                          <a:pt x="6202" y="9530"/>
                        </a:cubicBezTo>
                        <a:cubicBezTo>
                          <a:pt x="6202" y="9936"/>
                          <a:pt x="6202" y="10342"/>
                          <a:pt x="5932" y="10748"/>
                        </a:cubicBezTo>
                        <a:cubicBezTo>
                          <a:pt x="5796" y="10883"/>
                          <a:pt x="5661" y="11018"/>
                          <a:pt x="5526" y="11153"/>
                        </a:cubicBezTo>
                        <a:cubicBezTo>
                          <a:pt x="5526" y="11153"/>
                          <a:pt x="5390" y="11289"/>
                          <a:pt x="5255" y="11289"/>
                        </a:cubicBezTo>
                        <a:cubicBezTo>
                          <a:pt x="5255" y="11424"/>
                          <a:pt x="5390" y="11695"/>
                          <a:pt x="5661" y="11695"/>
                        </a:cubicBezTo>
                        <a:cubicBezTo>
                          <a:pt x="6743" y="12912"/>
                          <a:pt x="5661" y="15212"/>
                          <a:pt x="4038" y="14535"/>
                        </a:cubicBezTo>
                        <a:cubicBezTo>
                          <a:pt x="4444" y="15617"/>
                          <a:pt x="3227" y="17105"/>
                          <a:pt x="2144" y="16699"/>
                        </a:cubicBezTo>
                        <a:cubicBezTo>
                          <a:pt x="1603" y="16564"/>
                          <a:pt x="1333" y="16023"/>
                          <a:pt x="1333" y="15482"/>
                        </a:cubicBezTo>
                        <a:cubicBezTo>
                          <a:pt x="1333" y="15346"/>
                          <a:pt x="1333" y="15076"/>
                          <a:pt x="1333" y="14941"/>
                        </a:cubicBezTo>
                        <a:cubicBezTo>
                          <a:pt x="115" y="14535"/>
                          <a:pt x="-426" y="12912"/>
                          <a:pt x="386" y="11965"/>
                        </a:cubicBezTo>
                        <a:cubicBezTo>
                          <a:pt x="657" y="11559"/>
                          <a:pt x="927" y="11559"/>
                          <a:pt x="792" y="11018"/>
                        </a:cubicBezTo>
                        <a:cubicBezTo>
                          <a:pt x="657" y="10612"/>
                          <a:pt x="521" y="10342"/>
                          <a:pt x="657" y="9936"/>
                        </a:cubicBezTo>
                        <a:cubicBezTo>
                          <a:pt x="657" y="9125"/>
                          <a:pt x="1062" y="8854"/>
                          <a:pt x="1603" y="8448"/>
                        </a:cubicBezTo>
                        <a:cubicBezTo>
                          <a:pt x="1062" y="7772"/>
                          <a:pt x="792" y="7231"/>
                          <a:pt x="927" y="6284"/>
                        </a:cubicBezTo>
                        <a:cubicBezTo>
                          <a:pt x="927" y="5473"/>
                          <a:pt x="1333" y="4932"/>
                          <a:pt x="2009" y="4526"/>
                        </a:cubicBezTo>
                        <a:cubicBezTo>
                          <a:pt x="1874" y="4120"/>
                          <a:pt x="1739" y="3714"/>
                          <a:pt x="2009" y="3308"/>
                        </a:cubicBezTo>
                        <a:cubicBezTo>
                          <a:pt x="2144" y="3038"/>
                          <a:pt x="2550" y="2767"/>
                          <a:pt x="2550" y="2497"/>
                        </a:cubicBezTo>
                        <a:cubicBezTo>
                          <a:pt x="2550" y="2362"/>
                          <a:pt x="2280" y="1820"/>
                          <a:pt x="2144" y="1685"/>
                        </a:cubicBezTo>
                        <a:cubicBezTo>
                          <a:pt x="2009" y="738"/>
                          <a:pt x="2415" y="-73"/>
                          <a:pt x="3362" y="197"/>
                        </a:cubicBezTo>
                        <a:cubicBezTo>
                          <a:pt x="4173" y="-614"/>
                          <a:pt x="4850" y="1280"/>
                          <a:pt x="4714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" name="Freeform: Shape 6032">
                    <a:extLst>
                      <a:ext uri="{FF2B5EF4-FFF2-40B4-BE49-F238E27FC236}">
                        <a16:creationId xmlns:a16="http://schemas.microsoft.com/office/drawing/2014/main" id="{CF1F9570-CBFD-31B5-E9CC-05EB19AEA7B3}"/>
                      </a:ext>
                    </a:extLst>
                  </p:cNvPr>
                  <p:cNvSpPr/>
                  <p:nvPr/>
                </p:nvSpPr>
                <p:spPr>
                  <a:xfrm>
                    <a:off x="7549582" y="5135439"/>
                    <a:ext cx="4746" cy="7394"/>
                  </a:xfrm>
                  <a:custGeom>
                    <a:avLst/>
                    <a:gdLst>
                      <a:gd name="connsiteX0" fmla="*/ 2570 w 4746"/>
                      <a:gd name="connsiteY0" fmla="*/ 5416 h 7394"/>
                      <a:gd name="connsiteX1" fmla="*/ 1623 w 4746"/>
                      <a:gd name="connsiteY1" fmla="*/ 7310 h 7394"/>
                      <a:gd name="connsiteX2" fmla="*/ 135 w 4746"/>
                      <a:gd name="connsiteY2" fmla="*/ 6498 h 7394"/>
                      <a:gd name="connsiteX3" fmla="*/ 406 w 4746"/>
                      <a:gd name="connsiteY3" fmla="*/ 5686 h 7394"/>
                      <a:gd name="connsiteX4" fmla="*/ 0 w 4746"/>
                      <a:gd name="connsiteY4" fmla="*/ 4063 h 7394"/>
                      <a:gd name="connsiteX5" fmla="*/ 1082 w 4746"/>
                      <a:gd name="connsiteY5" fmla="*/ 2711 h 7394"/>
                      <a:gd name="connsiteX6" fmla="*/ 1082 w 4746"/>
                      <a:gd name="connsiteY6" fmla="*/ 411 h 7394"/>
                      <a:gd name="connsiteX7" fmla="*/ 2299 w 4746"/>
                      <a:gd name="connsiteY7" fmla="*/ 141 h 7394"/>
                      <a:gd name="connsiteX8" fmla="*/ 3246 w 4746"/>
                      <a:gd name="connsiteY8" fmla="*/ 546 h 7394"/>
                      <a:gd name="connsiteX9" fmla="*/ 3111 w 4746"/>
                      <a:gd name="connsiteY9" fmla="*/ 2440 h 7394"/>
                      <a:gd name="connsiteX10" fmla="*/ 4734 w 4746"/>
                      <a:gd name="connsiteY10" fmla="*/ 4334 h 7394"/>
                      <a:gd name="connsiteX11" fmla="*/ 2570 w 4746"/>
                      <a:gd name="connsiteY11" fmla="*/ 5416 h 7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46" h="7394">
                        <a:moveTo>
                          <a:pt x="2570" y="5416"/>
                        </a:moveTo>
                        <a:cubicBezTo>
                          <a:pt x="2570" y="6227"/>
                          <a:pt x="2570" y="7039"/>
                          <a:pt x="1623" y="7310"/>
                        </a:cubicBezTo>
                        <a:cubicBezTo>
                          <a:pt x="947" y="7580"/>
                          <a:pt x="270" y="7174"/>
                          <a:pt x="135" y="6498"/>
                        </a:cubicBezTo>
                        <a:cubicBezTo>
                          <a:pt x="135" y="6092"/>
                          <a:pt x="270" y="5957"/>
                          <a:pt x="406" y="5686"/>
                        </a:cubicBezTo>
                        <a:cubicBezTo>
                          <a:pt x="541" y="5010"/>
                          <a:pt x="0" y="4740"/>
                          <a:pt x="0" y="4063"/>
                        </a:cubicBezTo>
                        <a:cubicBezTo>
                          <a:pt x="0" y="3387"/>
                          <a:pt x="406" y="2846"/>
                          <a:pt x="1082" y="2711"/>
                        </a:cubicBezTo>
                        <a:cubicBezTo>
                          <a:pt x="812" y="1899"/>
                          <a:pt x="406" y="1088"/>
                          <a:pt x="1082" y="411"/>
                        </a:cubicBezTo>
                        <a:cubicBezTo>
                          <a:pt x="1488" y="5"/>
                          <a:pt x="1893" y="-130"/>
                          <a:pt x="2299" y="141"/>
                        </a:cubicBezTo>
                        <a:cubicBezTo>
                          <a:pt x="2705" y="141"/>
                          <a:pt x="2976" y="141"/>
                          <a:pt x="3246" y="546"/>
                        </a:cubicBezTo>
                        <a:cubicBezTo>
                          <a:pt x="3652" y="1088"/>
                          <a:pt x="3382" y="1764"/>
                          <a:pt x="3111" y="2440"/>
                        </a:cubicBezTo>
                        <a:cubicBezTo>
                          <a:pt x="3922" y="2711"/>
                          <a:pt x="4869" y="3387"/>
                          <a:pt x="4734" y="4334"/>
                        </a:cubicBezTo>
                        <a:cubicBezTo>
                          <a:pt x="4463" y="5281"/>
                          <a:pt x="3382" y="5551"/>
                          <a:pt x="2570" y="54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" name="Freeform: Shape 6033">
                    <a:extLst>
                      <a:ext uri="{FF2B5EF4-FFF2-40B4-BE49-F238E27FC236}">
                        <a16:creationId xmlns:a16="http://schemas.microsoft.com/office/drawing/2014/main" id="{256A43B3-2E45-57E8-3BCC-00B19C398057}"/>
                      </a:ext>
                    </a:extLst>
                  </p:cNvPr>
                  <p:cNvSpPr/>
                  <p:nvPr/>
                </p:nvSpPr>
                <p:spPr>
                  <a:xfrm>
                    <a:off x="7545187" y="5144762"/>
                    <a:ext cx="5252" cy="7746"/>
                  </a:xfrm>
                  <a:custGeom>
                    <a:avLst/>
                    <a:gdLst>
                      <a:gd name="connsiteX0" fmla="*/ 5070 w 5252"/>
                      <a:gd name="connsiteY0" fmla="*/ 5290 h 7746"/>
                      <a:gd name="connsiteX1" fmla="*/ 2906 w 5252"/>
                      <a:gd name="connsiteY1" fmla="*/ 6102 h 7746"/>
                      <a:gd name="connsiteX2" fmla="*/ 742 w 5252"/>
                      <a:gd name="connsiteY2" fmla="*/ 7589 h 7746"/>
                      <a:gd name="connsiteX3" fmla="*/ 471 w 5252"/>
                      <a:gd name="connsiteY3" fmla="*/ 5696 h 7746"/>
                      <a:gd name="connsiteX4" fmla="*/ 201 w 5252"/>
                      <a:gd name="connsiteY4" fmla="*/ 3802 h 7746"/>
                      <a:gd name="connsiteX5" fmla="*/ 607 w 5252"/>
                      <a:gd name="connsiteY5" fmla="*/ 3532 h 7746"/>
                      <a:gd name="connsiteX6" fmla="*/ 1013 w 5252"/>
                      <a:gd name="connsiteY6" fmla="*/ 3126 h 7746"/>
                      <a:gd name="connsiteX7" fmla="*/ 1148 w 5252"/>
                      <a:gd name="connsiteY7" fmla="*/ 1503 h 7746"/>
                      <a:gd name="connsiteX8" fmla="*/ 3176 w 5252"/>
                      <a:gd name="connsiteY8" fmla="*/ 15 h 7746"/>
                      <a:gd name="connsiteX9" fmla="*/ 4123 w 5252"/>
                      <a:gd name="connsiteY9" fmla="*/ 962 h 7746"/>
                      <a:gd name="connsiteX10" fmla="*/ 4529 w 5252"/>
                      <a:gd name="connsiteY10" fmla="*/ 1368 h 7746"/>
                      <a:gd name="connsiteX11" fmla="*/ 4259 w 5252"/>
                      <a:gd name="connsiteY11" fmla="*/ 3126 h 7746"/>
                      <a:gd name="connsiteX12" fmla="*/ 5070 w 5252"/>
                      <a:gd name="connsiteY12" fmla="*/ 5290 h 77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5252" h="7746">
                        <a:moveTo>
                          <a:pt x="5070" y="5290"/>
                        </a:moveTo>
                        <a:cubicBezTo>
                          <a:pt x="4665" y="6372"/>
                          <a:pt x="3853" y="6372"/>
                          <a:pt x="2906" y="6102"/>
                        </a:cubicBezTo>
                        <a:cubicBezTo>
                          <a:pt x="2636" y="7184"/>
                          <a:pt x="1959" y="8131"/>
                          <a:pt x="742" y="7589"/>
                        </a:cubicBezTo>
                        <a:cubicBezTo>
                          <a:pt x="-70" y="7319"/>
                          <a:pt x="-205" y="6102"/>
                          <a:pt x="471" y="5696"/>
                        </a:cubicBezTo>
                        <a:cubicBezTo>
                          <a:pt x="66" y="5155"/>
                          <a:pt x="-205" y="4479"/>
                          <a:pt x="201" y="3802"/>
                        </a:cubicBezTo>
                        <a:cubicBezTo>
                          <a:pt x="336" y="3667"/>
                          <a:pt x="471" y="3532"/>
                          <a:pt x="607" y="3532"/>
                        </a:cubicBezTo>
                        <a:cubicBezTo>
                          <a:pt x="877" y="3261"/>
                          <a:pt x="877" y="3532"/>
                          <a:pt x="1013" y="3126"/>
                        </a:cubicBezTo>
                        <a:cubicBezTo>
                          <a:pt x="1148" y="2585"/>
                          <a:pt x="1013" y="2044"/>
                          <a:pt x="1148" y="1503"/>
                        </a:cubicBezTo>
                        <a:cubicBezTo>
                          <a:pt x="1418" y="691"/>
                          <a:pt x="2230" y="-121"/>
                          <a:pt x="3176" y="15"/>
                        </a:cubicBezTo>
                        <a:cubicBezTo>
                          <a:pt x="3718" y="150"/>
                          <a:pt x="4259" y="421"/>
                          <a:pt x="4123" y="962"/>
                        </a:cubicBezTo>
                        <a:cubicBezTo>
                          <a:pt x="4259" y="962"/>
                          <a:pt x="4394" y="1097"/>
                          <a:pt x="4529" y="1368"/>
                        </a:cubicBezTo>
                        <a:cubicBezTo>
                          <a:pt x="4800" y="1909"/>
                          <a:pt x="4529" y="2585"/>
                          <a:pt x="4259" y="3126"/>
                        </a:cubicBezTo>
                        <a:cubicBezTo>
                          <a:pt x="5206" y="3396"/>
                          <a:pt x="5476" y="4343"/>
                          <a:pt x="5070" y="529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" name="Freeform: Shape 6034">
                    <a:extLst>
                      <a:ext uri="{FF2B5EF4-FFF2-40B4-BE49-F238E27FC236}">
                        <a16:creationId xmlns:a16="http://schemas.microsoft.com/office/drawing/2014/main" id="{9014262B-D50B-8560-F848-54C6316B83D6}"/>
                      </a:ext>
                    </a:extLst>
                  </p:cNvPr>
                  <p:cNvSpPr/>
                  <p:nvPr/>
                </p:nvSpPr>
                <p:spPr>
                  <a:xfrm>
                    <a:off x="7541665" y="5153069"/>
                    <a:ext cx="6022" cy="8717"/>
                  </a:xfrm>
                  <a:custGeom>
                    <a:avLst/>
                    <a:gdLst>
                      <a:gd name="connsiteX0" fmla="*/ 1424 w 6022"/>
                      <a:gd name="connsiteY0" fmla="*/ 1583 h 8717"/>
                      <a:gd name="connsiteX1" fmla="*/ 1830 w 6022"/>
                      <a:gd name="connsiteY1" fmla="*/ 500 h 8717"/>
                      <a:gd name="connsiteX2" fmla="*/ 3994 w 6022"/>
                      <a:gd name="connsiteY2" fmla="*/ 636 h 8717"/>
                      <a:gd name="connsiteX3" fmla="*/ 4400 w 6022"/>
                      <a:gd name="connsiteY3" fmla="*/ 906 h 8717"/>
                      <a:gd name="connsiteX4" fmla="*/ 4535 w 6022"/>
                      <a:gd name="connsiteY4" fmla="*/ 2259 h 8717"/>
                      <a:gd name="connsiteX5" fmla="*/ 6023 w 6022"/>
                      <a:gd name="connsiteY5" fmla="*/ 3747 h 8717"/>
                      <a:gd name="connsiteX6" fmla="*/ 4941 w 6022"/>
                      <a:gd name="connsiteY6" fmla="*/ 5505 h 8717"/>
                      <a:gd name="connsiteX7" fmla="*/ 4400 w 6022"/>
                      <a:gd name="connsiteY7" fmla="*/ 5640 h 8717"/>
                      <a:gd name="connsiteX8" fmla="*/ 3994 w 6022"/>
                      <a:gd name="connsiteY8" fmla="*/ 6046 h 8717"/>
                      <a:gd name="connsiteX9" fmla="*/ 3858 w 6022"/>
                      <a:gd name="connsiteY9" fmla="*/ 7128 h 8717"/>
                      <a:gd name="connsiteX10" fmla="*/ 2641 w 6022"/>
                      <a:gd name="connsiteY10" fmla="*/ 7805 h 8717"/>
                      <a:gd name="connsiteX11" fmla="*/ 206 w 6022"/>
                      <a:gd name="connsiteY11" fmla="*/ 7805 h 8717"/>
                      <a:gd name="connsiteX12" fmla="*/ 206 w 6022"/>
                      <a:gd name="connsiteY12" fmla="*/ 6858 h 8717"/>
                      <a:gd name="connsiteX13" fmla="*/ 341 w 6022"/>
                      <a:gd name="connsiteY13" fmla="*/ 6046 h 8717"/>
                      <a:gd name="connsiteX14" fmla="*/ 71 w 6022"/>
                      <a:gd name="connsiteY14" fmla="*/ 5505 h 8717"/>
                      <a:gd name="connsiteX15" fmla="*/ 1018 w 6022"/>
                      <a:gd name="connsiteY15" fmla="*/ 3882 h 8717"/>
                      <a:gd name="connsiteX16" fmla="*/ 1153 w 6022"/>
                      <a:gd name="connsiteY16" fmla="*/ 2394 h 8717"/>
                      <a:gd name="connsiteX17" fmla="*/ 1424 w 6022"/>
                      <a:gd name="connsiteY17" fmla="*/ 1583 h 87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22" h="8717">
                        <a:moveTo>
                          <a:pt x="1424" y="1583"/>
                        </a:moveTo>
                        <a:cubicBezTo>
                          <a:pt x="1424" y="1177"/>
                          <a:pt x="1559" y="771"/>
                          <a:pt x="1830" y="500"/>
                        </a:cubicBezTo>
                        <a:cubicBezTo>
                          <a:pt x="2371" y="-311"/>
                          <a:pt x="3723" y="-40"/>
                          <a:pt x="3994" y="636"/>
                        </a:cubicBezTo>
                        <a:cubicBezTo>
                          <a:pt x="4129" y="636"/>
                          <a:pt x="4264" y="771"/>
                          <a:pt x="4400" y="906"/>
                        </a:cubicBezTo>
                        <a:cubicBezTo>
                          <a:pt x="4805" y="1312"/>
                          <a:pt x="4670" y="1853"/>
                          <a:pt x="4535" y="2259"/>
                        </a:cubicBezTo>
                        <a:cubicBezTo>
                          <a:pt x="5211" y="2530"/>
                          <a:pt x="6023" y="2935"/>
                          <a:pt x="6023" y="3747"/>
                        </a:cubicBezTo>
                        <a:cubicBezTo>
                          <a:pt x="6023" y="4423"/>
                          <a:pt x="5617" y="5235"/>
                          <a:pt x="4941" y="5505"/>
                        </a:cubicBezTo>
                        <a:cubicBezTo>
                          <a:pt x="4805" y="5640"/>
                          <a:pt x="4535" y="5640"/>
                          <a:pt x="4400" y="5640"/>
                        </a:cubicBezTo>
                        <a:cubicBezTo>
                          <a:pt x="3994" y="5776"/>
                          <a:pt x="3994" y="5640"/>
                          <a:pt x="3994" y="6046"/>
                        </a:cubicBezTo>
                        <a:cubicBezTo>
                          <a:pt x="3858" y="6452"/>
                          <a:pt x="4129" y="6723"/>
                          <a:pt x="3858" y="7128"/>
                        </a:cubicBezTo>
                        <a:cubicBezTo>
                          <a:pt x="3588" y="7669"/>
                          <a:pt x="3047" y="7940"/>
                          <a:pt x="2641" y="7805"/>
                        </a:cubicBezTo>
                        <a:cubicBezTo>
                          <a:pt x="2371" y="9022"/>
                          <a:pt x="612" y="9022"/>
                          <a:pt x="206" y="7805"/>
                        </a:cubicBezTo>
                        <a:cubicBezTo>
                          <a:pt x="71" y="7534"/>
                          <a:pt x="71" y="7128"/>
                          <a:pt x="206" y="6858"/>
                        </a:cubicBezTo>
                        <a:cubicBezTo>
                          <a:pt x="341" y="6452"/>
                          <a:pt x="612" y="6587"/>
                          <a:pt x="341" y="6046"/>
                        </a:cubicBezTo>
                        <a:cubicBezTo>
                          <a:pt x="341" y="5911"/>
                          <a:pt x="71" y="5776"/>
                          <a:pt x="71" y="5505"/>
                        </a:cubicBezTo>
                        <a:cubicBezTo>
                          <a:pt x="-199" y="4693"/>
                          <a:pt x="341" y="4017"/>
                          <a:pt x="1018" y="3882"/>
                        </a:cubicBezTo>
                        <a:cubicBezTo>
                          <a:pt x="883" y="3341"/>
                          <a:pt x="748" y="2935"/>
                          <a:pt x="1153" y="2394"/>
                        </a:cubicBezTo>
                        <a:cubicBezTo>
                          <a:pt x="1288" y="1853"/>
                          <a:pt x="1288" y="2123"/>
                          <a:pt x="1424" y="15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" name="Freeform: Shape 6035">
                    <a:extLst>
                      <a:ext uri="{FF2B5EF4-FFF2-40B4-BE49-F238E27FC236}">
                        <a16:creationId xmlns:a16="http://schemas.microsoft.com/office/drawing/2014/main" id="{16A760B1-4BA9-EA42-1036-A179FB4C2FB4}"/>
                      </a:ext>
                    </a:extLst>
                  </p:cNvPr>
                  <p:cNvSpPr/>
                  <p:nvPr/>
                </p:nvSpPr>
                <p:spPr>
                  <a:xfrm>
                    <a:off x="7540004" y="5163233"/>
                    <a:ext cx="5722" cy="9848"/>
                  </a:xfrm>
                  <a:custGeom>
                    <a:avLst/>
                    <a:gdLst>
                      <a:gd name="connsiteX0" fmla="*/ 109 w 5722"/>
                      <a:gd name="connsiteY0" fmla="*/ 3050 h 9848"/>
                      <a:gd name="connsiteX1" fmla="*/ 650 w 5722"/>
                      <a:gd name="connsiteY1" fmla="*/ 2239 h 9848"/>
                      <a:gd name="connsiteX2" fmla="*/ 1191 w 5722"/>
                      <a:gd name="connsiteY2" fmla="*/ 1833 h 9848"/>
                      <a:gd name="connsiteX3" fmla="*/ 1326 w 5722"/>
                      <a:gd name="connsiteY3" fmla="*/ 886 h 9848"/>
                      <a:gd name="connsiteX4" fmla="*/ 3085 w 5722"/>
                      <a:gd name="connsiteY4" fmla="*/ 480 h 9848"/>
                      <a:gd name="connsiteX5" fmla="*/ 4302 w 5722"/>
                      <a:gd name="connsiteY5" fmla="*/ 1833 h 9848"/>
                      <a:gd name="connsiteX6" fmla="*/ 4437 w 5722"/>
                      <a:gd name="connsiteY6" fmla="*/ 2510 h 9848"/>
                      <a:gd name="connsiteX7" fmla="*/ 4978 w 5722"/>
                      <a:gd name="connsiteY7" fmla="*/ 3186 h 9848"/>
                      <a:gd name="connsiteX8" fmla="*/ 5113 w 5722"/>
                      <a:gd name="connsiteY8" fmla="*/ 3862 h 9848"/>
                      <a:gd name="connsiteX9" fmla="*/ 5519 w 5722"/>
                      <a:gd name="connsiteY9" fmla="*/ 4403 h 9848"/>
                      <a:gd name="connsiteX10" fmla="*/ 5519 w 5722"/>
                      <a:gd name="connsiteY10" fmla="*/ 5756 h 9848"/>
                      <a:gd name="connsiteX11" fmla="*/ 4843 w 5722"/>
                      <a:gd name="connsiteY11" fmla="*/ 6162 h 9848"/>
                      <a:gd name="connsiteX12" fmla="*/ 5113 w 5722"/>
                      <a:gd name="connsiteY12" fmla="*/ 6973 h 9848"/>
                      <a:gd name="connsiteX13" fmla="*/ 3355 w 5722"/>
                      <a:gd name="connsiteY13" fmla="*/ 8596 h 9848"/>
                      <a:gd name="connsiteX14" fmla="*/ 2543 w 5722"/>
                      <a:gd name="connsiteY14" fmla="*/ 9814 h 9848"/>
                      <a:gd name="connsiteX15" fmla="*/ 1191 w 5722"/>
                      <a:gd name="connsiteY15" fmla="*/ 9137 h 9848"/>
                      <a:gd name="connsiteX16" fmla="*/ 1191 w 5722"/>
                      <a:gd name="connsiteY16" fmla="*/ 8190 h 9848"/>
                      <a:gd name="connsiteX17" fmla="*/ 1191 w 5722"/>
                      <a:gd name="connsiteY17" fmla="*/ 7379 h 9848"/>
                      <a:gd name="connsiteX18" fmla="*/ 785 w 5722"/>
                      <a:gd name="connsiteY18" fmla="*/ 6838 h 9848"/>
                      <a:gd name="connsiteX19" fmla="*/ 650 w 5722"/>
                      <a:gd name="connsiteY19" fmla="*/ 5756 h 9848"/>
                      <a:gd name="connsiteX20" fmla="*/ 515 w 5722"/>
                      <a:gd name="connsiteY20" fmla="*/ 4944 h 9848"/>
                      <a:gd name="connsiteX21" fmla="*/ 109 w 5722"/>
                      <a:gd name="connsiteY21" fmla="*/ 3050 h 98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722" h="9848">
                        <a:moveTo>
                          <a:pt x="109" y="3050"/>
                        </a:moveTo>
                        <a:cubicBezTo>
                          <a:pt x="244" y="2780"/>
                          <a:pt x="379" y="2374"/>
                          <a:pt x="650" y="2239"/>
                        </a:cubicBezTo>
                        <a:cubicBezTo>
                          <a:pt x="920" y="2104"/>
                          <a:pt x="1056" y="2104"/>
                          <a:pt x="1191" y="1833"/>
                        </a:cubicBezTo>
                        <a:cubicBezTo>
                          <a:pt x="1462" y="1563"/>
                          <a:pt x="1326" y="1292"/>
                          <a:pt x="1326" y="886"/>
                        </a:cubicBezTo>
                        <a:cubicBezTo>
                          <a:pt x="1462" y="-60"/>
                          <a:pt x="2814" y="-331"/>
                          <a:pt x="3085" y="480"/>
                        </a:cubicBezTo>
                        <a:cubicBezTo>
                          <a:pt x="3761" y="345"/>
                          <a:pt x="4437" y="886"/>
                          <a:pt x="4302" y="1833"/>
                        </a:cubicBezTo>
                        <a:cubicBezTo>
                          <a:pt x="4302" y="2239"/>
                          <a:pt x="4167" y="2239"/>
                          <a:pt x="4437" y="2510"/>
                        </a:cubicBezTo>
                        <a:cubicBezTo>
                          <a:pt x="4572" y="2780"/>
                          <a:pt x="4843" y="2780"/>
                          <a:pt x="4978" y="3186"/>
                        </a:cubicBezTo>
                        <a:cubicBezTo>
                          <a:pt x="5113" y="3456"/>
                          <a:pt x="4978" y="3592"/>
                          <a:pt x="5113" y="3862"/>
                        </a:cubicBezTo>
                        <a:cubicBezTo>
                          <a:pt x="5113" y="4133"/>
                          <a:pt x="5249" y="4133"/>
                          <a:pt x="5519" y="4403"/>
                        </a:cubicBezTo>
                        <a:cubicBezTo>
                          <a:pt x="5790" y="4809"/>
                          <a:pt x="5790" y="5350"/>
                          <a:pt x="5519" y="5756"/>
                        </a:cubicBezTo>
                        <a:cubicBezTo>
                          <a:pt x="5384" y="5891"/>
                          <a:pt x="4978" y="6026"/>
                          <a:pt x="4843" y="6162"/>
                        </a:cubicBezTo>
                        <a:cubicBezTo>
                          <a:pt x="4708" y="6432"/>
                          <a:pt x="4978" y="6703"/>
                          <a:pt x="5113" y="6973"/>
                        </a:cubicBezTo>
                        <a:cubicBezTo>
                          <a:pt x="5519" y="8190"/>
                          <a:pt x="4437" y="8867"/>
                          <a:pt x="3355" y="8596"/>
                        </a:cubicBezTo>
                        <a:cubicBezTo>
                          <a:pt x="3355" y="9137"/>
                          <a:pt x="3085" y="9679"/>
                          <a:pt x="2543" y="9814"/>
                        </a:cubicBezTo>
                        <a:cubicBezTo>
                          <a:pt x="2002" y="9949"/>
                          <a:pt x="1326" y="9679"/>
                          <a:pt x="1191" y="9137"/>
                        </a:cubicBezTo>
                        <a:cubicBezTo>
                          <a:pt x="1056" y="8732"/>
                          <a:pt x="1191" y="8461"/>
                          <a:pt x="1191" y="8190"/>
                        </a:cubicBezTo>
                        <a:cubicBezTo>
                          <a:pt x="1191" y="7920"/>
                          <a:pt x="1326" y="7649"/>
                          <a:pt x="1191" y="7379"/>
                        </a:cubicBezTo>
                        <a:cubicBezTo>
                          <a:pt x="1056" y="7244"/>
                          <a:pt x="785" y="7109"/>
                          <a:pt x="785" y="6838"/>
                        </a:cubicBezTo>
                        <a:cubicBezTo>
                          <a:pt x="650" y="6567"/>
                          <a:pt x="515" y="6162"/>
                          <a:pt x="650" y="5756"/>
                        </a:cubicBezTo>
                        <a:cubicBezTo>
                          <a:pt x="785" y="5215"/>
                          <a:pt x="920" y="5350"/>
                          <a:pt x="515" y="4944"/>
                        </a:cubicBezTo>
                        <a:cubicBezTo>
                          <a:pt x="109" y="4403"/>
                          <a:pt x="-162" y="3862"/>
                          <a:pt x="109" y="30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" name="Freeform: Shape 6036">
                    <a:extLst>
                      <a:ext uri="{FF2B5EF4-FFF2-40B4-BE49-F238E27FC236}">
                        <a16:creationId xmlns:a16="http://schemas.microsoft.com/office/drawing/2014/main" id="{961EB531-5618-5FD5-1440-C807E5730710}"/>
                      </a:ext>
                    </a:extLst>
                  </p:cNvPr>
                  <p:cNvSpPr/>
                  <p:nvPr/>
                </p:nvSpPr>
                <p:spPr>
                  <a:xfrm>
                    <a:off x="7545752" y="5153191"/>
                    <a:ext cx="9619" cy="12887"/>
                  </a:xfrm>
                  <a:custGeom>
                    <a:avLst/>
                    <a:gdLst>
                      <a:gd name="connsiteX0" fmla="*/ 1666 w 9619"/>
                      <a:gd name="connsiteY0" fmla="*/ 6736 h 12887"/>
                      <a:gd name="connsiteX1" fmla="*/ 3424 w 9619"/>
                      <a:gd name="connsiteY1" fmla="*/ 5654 h 12887"/>
                      <a:gd name="connsiteX2" fmla="*/ 3559 w 9619"/>
                      <a:gd name="connsiteY2" fmla="*/ 3760 h 12887"/>
                      <a:gd name="connsiteX3" fmla="*/ 4100 w 9619"/>
                      <a:gd name="connsiteY3" fmla="*/ 3354 h 12887"/>
                      <a:gd name="connsiteX4" fmla="*/ 4371 w 9619"/>
                      <a:gd name="connsiteY4" fmla="*/ 3219 h 12887"/>
                      <a:gd name="connsiteX5" fmla="*/ 4100 w 9619"/>
                      <a:gd name="connsiteY5" fmla="*/ 2543 h 12887"/>
                      <a:gd name="connsiteX6" fmla="*/ 5859 w 9619"/>
                      <a:gd name="connsiteY6" fmla="*/ 1325 h 12887"/>
                      <a:gd name="connsiteX7" fmla="*/ 8023 w 9619"/>
                      <a:gd name="connsiteY7" fmla="*/ 108 h 12887"/>
                      <a:gd name="connsiteX8" fmla="*/ 8429 w 9619"/>
                      <a:gd name="connsiteY8" fmla="*/ 2678 h 12887"/>
                      <a:gd name="connsiteX9" fmla="*/ 9511 w 9619"/>
                      <a:gd name="connsiteY9" fmla="*/ 4571 h 12887"/>
                      <a:gd name="connsiteX10" fmla="*/ 8699 w 9619"/>
                      <a:gd name="connsiteY10" fmla="*/ 5518 h 12887"/>
                      <a:gd name="connsiteX11" fmla="*/ 8835 w 9619"/>
                      <a:gd name="connsiteY11" fmla="*/ 6465 h 12887"/>
                      <a:gd name="connsiteX12" fmla="*/ 8699 w 9619"/>
                      <a:gd name="connsiteY12" fmla="*/ 7006 h 12887"/>
                      <a:gd name="connsiteX13" fmla="*/ 8835 w 9619"/>
                      <a:gd name="connsiteY13" fmla="*/ 7953 h 12887"/>
                      <a:gd name="connsiteX14" fmla="*/ 9105 w 9619"/>
                      <a:gd name="connsiteY14" fmla="*/ 8494 h 12887"/>
                      <a:gd name="connsiteX15" fmla="*/ 8969 w 9619"/>
                      <a:gd name="connsiteY15" fmla="*/ 9847 h 12887"/>
                      <a:gd name="connsiteX16" fmla="*/ 6941 w 9619"/>
                      <a:gd name="connsiteY16" fmla="*/ 10388 h 12887"/>
                      <a:gd name="connsiteX17" fmla="*/ 6129 w 9619"/>
                      <a:gd name="connsiteY17" fmla="*/ 11470 h 12887"/>
                      <a:gd name="connsiteX18" fmla="*/ 5318 w 9619"/>
                      <a:gd name="connsiteY18" fmla="*/ 11740 h 12887"/>
                      <a:gd name="connsiteX19" fmla="*/ 4506 w 9619"/>
                      <a:gd name="connsiteY19" fmla="*/ 12687 h 12887"/>
                      <a:gd name="connsiteX20" fmla="*/ 2477 w 9619"/>
                      <a:gd name="connsiteY20" fmla="*/ 12417 h 12887"/>
                      <a:gd name="connsiteX21" fmla="*/ 2071 w 9619"/>
                      <a:gd name="connsiteY21" fmla="*/ 11470 h 12887"/>
                      <a:gd name="connsiteX22" fmla="*/ 1260 w 9619"/>
                      <a:gd name="connsiteY22" fmla="*/ 10658 h 12887"/>
                      <a:gd name="connsiteX23" fmla="*/ 1395 w 9619"/>
                      <a:gd name="connsiteY23" fmla="*/ 9847 h 12887"/>
                      <a:gd name="connsiteX24" fmla="*/ 448 w 9619"/>
                      <a:gd name="connsiteY24" fmla="*/ 9306 h 12887"/>
                      <a:gd name="connsiteX25" fmla="*/ 178 w 9619"/>
                      <a:gd name="connsiteY25" fmla="*/ 7547 h 12887"/>
                      <a:gd name="connsiteX26" fmla="*/ 1666 w 9619"/>
                      <a:gd name="connsiteY26" fmla="*/ 6736 h 1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9619" h="12887">
                        <a:moveTo>
                          <a:pt x="1666" y="6736"/>
                        </a:moveTo>
                        <a:cubicBezTo>
                          <a:pt x="1666" y="5789"/>
                          <a:pt x="2477" y="5383"/>
                          <a:pt x="3424" y="5654"/>
                        </a:cubicBezTo>
                        <a:cubicBezTo>
                          <a:pt x="3424" y="5113"/>
                          <a:pt x="3289" y="4301"/>
                          <a:pt x="3559" y="3760"/>
                        </a:cubicBezTo>
                        <a:cubicBezTo>
                          <a:pt x="3694" y="3489"/>
                          <a:pt x="3830" y="3489"/>
                          <a:pt x="4100" y="3354"/>
                        </a:cubicBezTo>
                        <a:cubicBezTo>
                          <a:pt x="4236" y="3354"/>
                          <a:pt x="4371" y="3354"/>
                          <a:pt x="4371" y="3219"/>
                        </a:cubicBezTo>
                        <a:cubicBezTo>
                          <a:pt x="4371" y="3084"/>
                          <a:pt x="4236" y="2678"/>
                          <a:pt x="4100" y="2543"/>
                        </a:cubicBezTo>
                        <a:cubicBezTo>
                          <a:pt x="4100" y="1731"/>
                          <a:pt x="5182" y="919"/>
                          <a:pt x="5859" y="1325"/>
                        </a:cubicBezTo>
                        <a:cubicBezTo>
                          <a:pt x="6129" y="514"/>
                          <a:pt x="7211" y="-298"/>
                          <a:pt x="8023" y="108"/>
                        </a:cubicBezTo>
                        <a:cubicBezTo>
                          <a:pt x="8835" y="514"/>
                          <a:pt x="8699" y="1866"/>
                          <a:pt x="8429" y="2678"/>
                        </a:cubicBezTo>
                        <a:cubicBezTo>
                          <a:pt x="9105" y="2948"/>
                          <a:pt x="9916" y="3625"/>
                          <a:pt x="9511" y="4571"/>
                        </a:cubicBezTo>
                        <a:cubicBezTo>
                          <a:pt x="9375" y="4977"/>
                          <a:pt x="8969" y="5113"/>
                          <a:pt x="8699" y="5518"/>
                        </a:cubicBezTo>
                        <a:cubicBezTo>
                          <a:pt x="8429" y="6059"/>
                          <a:pt x="8699" y="6059"/>
                          <a:pt x="8835" y="6465"/>
                        </a:cubicBezTo>
                        <a:cubicBezTo>
                          <a:pt x="8835" y="6736"/>
                          <a:pt x="8835" y="6736"/>
                          <a:pt x="8699" y="7006"/>
                        </a:cubicBezTo>
                        <a:cubicBezTo>
                          <a:pt x="8699" y="7412"/>
                          <a:pt x="8564" y="7547"/>
                          <a:pt x="8835" y="7953"/>
                        </a:cubicBezTo>
                        <a:cubicBezTo>
                          <a:pt x="8969" y="8088"/>
                          <a:pt x="8969" y="8224"/>
                          <a:pt x="9105" y="8494"/>
                        </a:cubicBezTo>
                        <a:cubicBezTo>
                          <a:pt x="9240" y="8900"/>
                          <a:pt x="9105" y="9441"/>
                          <a:pt x="8969" y="9847"/>
                        </a:cubicBezTo>
                        <a:cubicBezTo>
                          <a:pt x="8564" y="10658"/>
                          <a:pt x="7752" y="10658"/>
                          <a:pt x="6941" y="10388"/>
                        </a:cubicBezTo>
                        <a:cubicBezTo>
                          <a:pt x="6941" y="10929"/>
                          <a:pt x="6670" y="11334"/>
                          <a:pt x="6129" y="11470"/>
                        </a:cubicBezTo>
                        <a:cubicBezTo>
                          <a:pt x="5588" y="11605"/>
                          <a:pt x="5588" y="11334"/>
                          <a:pt x="5318" y="11740"/>
                        </a:cubicBezTo>
                        <a:cubicBezTo>
                          <a:pt x="5047" y="12146"/>
                          <a:pt x="4912" y="12552"/>
                          <a:pt x="4506" y="12687"/>
                        </a:cubicBezTo>
                        <a:cubicBezTo>
                          <a:pt x="3830" y="13093"/>
                          <a:pt x="3153" y="12823"/>
                          <a:pt x="2477" y="12417"/>
                        </a:cubicBezTo>
                        <a:cubicBezTo>
                          <a:pt x="2206" y="12146"/>
                          <a:pt x="1936" y="11740"/>
                          <a:pt x="2071" y="11470"/>
                        </a:cubicBezTo>
                        <a:cubicBezTo>
                          <a:pt x="1666" y="11334"/>
                          <a:pt x="1395" y="11064"/>
                          <a:pt x="1260" y="10658"/>
                        </a:cubicBezTo>
                        <a:cubicBezTo>
                          <a:pt x="1260" y="10388"/>
                          <a:pt x="1395" y="9982"/>
                          <a:pt x="1395" y="9847"/>
                        </a:cubicBezTo>
                        <a:cubicBezTo>
                          <a:pt x="1260" y="9576"/>
                          <a:pt x="583" y="9441"/>
                          <a:pt x="448" y="9306"/>
                        </a:cubicBezTo>
                        <a:cubicBezTo>
                          <a:pt x="-93" y="8900"/>
                          <a:pt x="-93" y="8224"/>
                          <a:pt x="178" y="7547"/>
                        </a:cubicBezTo>
                        <a:cubicBezTo>
                          <a:pt x="583" y="6871"/>
                          <a:pt x="1124" y="6736"/>
                          <a:pt x="1666" y="67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" name="Freeform: Shape 6037">
                    <a:extLst>
                      <a:ext uri="{FF2B5EF4-FFF2-40B4-BE49-F238E27FC236}">
                        <a16:creationId xmlns:a16="http://schemas.microsoft.com/office/drawing/2014/main" id="{B56D4944-58B8-35DD-9BE0-0C8283587283}"/>
                      </a:ext>
                    </a:extLst>
                  </p:cNvPr>
                  <p:cNvSpPr/>
                  <p:nvPr/>
                </p:nvSpPr>
                <p:spPr>
                  <a:xfrm>
                    <a:off x="7546441" y="5171994"/>
                    <a:ext cx="3164" cy="4840"/>
                  </a:xfrm>
                  <a:custGeom>
                    <a:avLst/>
                    <a:gdLst>
                      <a:gd name="connsiteX0" fmla="*/ 1247 w 3164"/>
                      <a:gd name="connsiteY0" fmla="*/ 4840 h 4840"/>
                      <a:gd name="connsiteX1" fmla="*/ 1923 w 3164"/>
                      <a:gd name="connsiteY1" fmla="*/ 4435 h 4840"/>
                      <a:gd name="connsiteX2" fmla="*/ 2194 w 3164"/>
                      <a:gd name="connsiteY2" fmla="*/ 3894 h 4840"/>
                      <a:gd name="connsiteX3" fmla="*/ 2870 w 3164"/>
                      <a:gd name="connsiteY3" fmla="*/ 3353 h 4840"/>
                      <a:gd name="connsiteX4" fmla="*/ 2599 w 3164"/>
                      <a:gd name="connsiteY4" fmla="*/ 2135 h 4840"/>
                      <a:gd name="connsiteX5" fmla="*/ 2464 w 3164"/>
                      <a:gd name="connsiteY5" fmla="*/ 106 h 4840"/>
                      <a:gd name="connsiteX6" fmla="*/ 1111 w 3164"/>
                      <a:gd name="connsiteY6" fmla="*/ 647 h 4840"/>
                      <a:gd name="connsiteX7" fmla="*/ 165 w 3164"/>
                      <a:gd name="connsiteY7" fmla="*/ 1324 h 4840"/>
                      <a:gd name="connsiteX8" fmla="*/ 706 w 3164"/>
                      <a:gd name="connsiteY8" fmla="*/ 3082 h 4840"/>
                      <a:gd name="connsiteX9" fmla="*/ 1247 w 3164"/>
                      <a:gd name="connsiteY9" fmla="*/ 4840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64" h="4840">
                        <a:moveTo>
                          <a:pt x="1247" y="4840"/>
                        </a:moveTo>
                        <a:cubicBezTo>
                          <a:pt x="1517" y="4840"/>
                          <a:pt x="1788" y="4705"/>
                          <a:pt x="1923" y="4435"/>
                        </a:cubicBezTo>
                        <a:cubicBezTo>
                          <a:pt x="2058" y="4300"/>
                          <a:pt x="2058" y="4029"/>
                          <a:pt x="2194" y="3894"/>
                        </a:cubicBezTo>
                        <a:cubicBezTo>
                          <a:pt x="2329" y="3623"/>
                          <a:pt x="2735" y="3623"/>
                          <a:pt x="2870" y="3353"/>
                        </a:cubicBezTo>
                        <a:cubicBezTo>
                          <a:pt x="3411" y="2947"/>
                          <a:pt x="3141" y="2406"/>
                          <a:pt x="2599" y="2135"/>
                        </a:cubicBezTo>
                        <a:cubicBezTo>
                          <a:pt x="3005" y="1459"/>
                          <a:pt x="3411" y="512"/>
                          <a:pt x="2464" y="106"/>
                        </a:cubicBezTo>
                        <a:cubicBezTo>
                          <a:pt x="1923" y="-164"/>
                          <a:pt x="1247" y="106"/>
                          <a:pt x="1111" y="647"/>
                        </a:cubicBezTo>
                        <a:cubicBezTo>
                          <a:pt x="706" y="647"/>
                          <a:pt x="300" y="1053"/>
                          <a:pt x="165" y="1324"/>
                        </a:cubicBezTo>
                        <a:cubicBezTo>
                          <a:pt x="-241" y="2000"/>
                          <a:pt x="165" y="2676"/>
                          <a:pt x="706" y="3082"/>
                        </a:cubicBezTo>
                        <a:cubicBezTo>
                          <a:pt x="165" y="3623"/>
                          <a:pt x="435" y="4840"/>
                          <a:pt x="1247" y="484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7" name="Graphic 2">
                  <a:extLst>
                    <a:ext uri="{FF2B5EF4-FFF2-40B4-BE49-F238E27FC236}">
                      <a16:creationId xmlns:a16="http://schemas.microsoft.com/office/drawing/2014/main" id="{5BB67506-249D-0856-1D6C-4BF97427460F}"/>
                    </a:ext>
                  </a:extLst>
                </p:cNvPr>
                <p:cNvGrpSpPr/>
                <p:nvPr/>
              </p:nvGrpSpPr>
              <p:grpSpPr>
                <a:xfrm>
                  <a:off x="7540572" y="5095407"/>
                  <a:ext cx="13255" cy="79263"/>
                  <a:chOff x="7540572" y="5095407"/>
                  <a:chExt cx="13255" cy="79263"/>
                </a:xfrm>
                <a:solidFill>
                  <a:srgbClr val="85B126"/>
                </a:solidFill>
              </p:grpSpPr>
              <p:sp>
                <p:nvSpPr>
                  <p:cNvPr id="160" name="Freeform: Shape 5998">
                    <a:extLst>
                      <a:ext uri="{FF2B5EF4-FFF2-40B4-BE49-F238E27FC236}">
                        <a16:creationId xmlns:a16="http://schemas.microsoft.com/office/drawing/2014/main" id="{98BD2EDD-A56C-C1D7-486A-9C6AA23190B6}"/>
                      </a:ext>
                    </a:extLst>
                  </p:cNvPr>
                  <p:cNvSpPr/>
                  <p:nvPr/>
                </p:nvSpPr>
                <p:spPr>
                  <a:xfrm>
                    <a:off x="7549070" y="5095407"/>
                    <a:ext cx="1375" cy="1623"/>
                  </a:xfrm>
                  <a:custGeom>
                    <a:avLst/>
                    <a:gdLst>
                      <a:gd name="connsiteX0" fmla="*/ 376 w 1375"/>
                      <a:gd name="connsiteY0" fmla="*/ 1623 h 1623"/>
                      <a:gd name="connsiteX1" fmla="*/ 782 w 1375"/>
                      <a:gd name="connsiteY1" fmla="*/ 0 h 1623"/>
                      <a:gd name="connsiteX2" fmla="*/ 917 w 1375"/>
                      <a:gd name="connsiteY2" fmla="*/ 0 h 1623"/>
                      <a:gd name="connsiteX3" fmla="*/ 1052 w 1375"/>
                      <a:gd name="connsiteY3" fmla="*/ 0 h 1623"/>
                      <a:gd name="connsiteX4" fmla="*/ 1323 w 1375"/>
                      <a:gd name="connsiteY4" fmla="*/ 676 h 1623"/>
                      <a:gd name="connsiteX5" fmla="*/ 376 w 1375"/>
                      <a:gd name="connsiteY5" fmla="*/ 1623 h 1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5" h="1623">
                        <a:moveTo>
                          <a:pt x="376" y="1623"/>
                        </a:moveTo>
                        <a:cubicBezTo>
                          <a:pt x="-436" y="1488"/>
                          <a:pt x="240" y="0"/>
                          <a:pt x="782" y="0"/>
                        </a:cubicBezTo>
                        <a:cubicBezTo>
                          <a:pt x="782" y="0"/>
                          <a:pt x="917" y="0"/>
                          <a:pt x="917" y="0"/>
                        </a:cubicBezTo>
                        <a:cubicBezTo>
                          <a:pt x="917" y="0"/>
                          <a:pt x="1052" y="0"/>
                          <a:pt x="1052" y="0"/>
                        </a:cubicBezTo>
                        <a:cubicBezTo>
                          <a:pt x="1323" y="135"/>
                          <a:pt x="1458" y="406"/>
                          <a:pt x="1323" y="676"/>
                        </a:cubicBezTo>
                        <a:cubicBezTo>
                          <a:pt x="1323" y="1082"/>
                          <a:pt x="782" y="1623"/>
                          <a:pt x="376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" name="Freeform: Shape 5999">
                    <a:extLst>
                      <a:ext uri="{FF2B5EF4-FFF2-40B4-BE49-F238E27FC236}">
                        <a16:creationId xmlns:a16="http://schemas.microsoft.com/office/drawing/2014/main" id="{9515BCAA-67F5-24FC-18EB-778E83DF520E}"/>
                      </a:ext>
                    </a:extLst>
                  </p:cNvPr>
                  <p:cNvSpPr/>
                  <p:nvPr/>
                </p:nvSpPr>
                <p:spPr>
                  <a:xfrm>
                    <a:off x="7548364" y="5097300"/>
                    <a:ext cx="946" cy="1108"/>
                  </a:xfrm>
                  <a:custGeom>
                    <a:avLst/>
                    <a:gdLst>
                      <a:gd name="connsiteX0" fmla="*/ 947 w 946"/>
                      <a:gd name="connsiteY0" fmla="*/ 406 h 1108"/>
                      <a:gd name="connsiteX1" fmla="*/ 406 w 946"/>
                      <a:gd name="connsiteY1" fmla="*/ 1082 h 1108"/>
                      <a:gd name="connsiteX2" fmla="*/ 0 w 946"/>
                      <a:gd name="connsiteY2" fmla="*/ 406 h 1108"/>
                      <a:gd name="connsiteX3" fmla="*/ 271 w 946"/>
                      <a:gd name="connsiteY3" fmla="*/ 0 h 1108"/>
                      <a:gd name="connsiteX4" fmla="*/ 541 w 946"/>
                      <a:gd name="connsiteY4" fmla="*/ 0 h 1108"/>
                      <a:gd name="connsiteX5" fmla="*/ 947 w 946"/>
                      <a:gd name="connsiteY5" fmla="*/ 406 h 1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46" h="1108">
                        <a:moveTo>
                          <a:pt x="947" y="406"/>
                        </a:moveTo>
                        <a:cubicBezTo>
                          <a:pt x="947" y="812"/>
                          <a:pt x="812" y="1218"/>
                          <a:pt x="406" y="1082"/>
                        </a:cubicBezTo>
                        <a:cubicBezTo>
                          <a:pt x="135" y="1082"/>
                          <a:pt x="0" y="677"/>
                          <a:pt x="0" y="406"/>
                        </a:cubicBezTo>
                        <a:cubicBezTo>
                          <a:pt x="0" y="271"/>
                          <a:pt x="135" y="135"/>
                          <a:pt x="271" y="0"/>
                        </a:cubicBezTo>
                        <a:cubicBezTo>
                          <a:pt x="406" y="0"/>
                          <a:pt x="541" y="0"/>
                          <a:pt x="541" y="0"/>
                        </a:cubicBezTo>
                        <a:cubicBezTo>
                          <a:pt x="812" y="0"/>
                          <a:pt x="947" y="271"/>
                          <a:pt x="947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" name="Freeform: Shape 6000">
                    <a:extLst>
                      <a:ext uri="{FF2B5EF4-FFF2-40B4-BE49-F238E27FC236}">
                        <a16:creationId xmlns:a16="http://schemas.microsoft.com/office/drawing/2014/main" id="{465EC289-8DC6-4FDB-E822-D5128A23BC4E}"/>
                      </a:ext>
                    </a:extLst>
                  </p:cNvPr>
                  <p:cNvSpPr/>
                  <p:nvPr/>
                </p:nvSpPr>
                <p:spPr>
                  <a:xfrm>
                    <a:off x="7547468" y="5103658"/>
                    <a:ext cx="2985" cy="4388"/>
                  </a:xfrm>
                  <a:custGeom>
                    <a:avLst/>
                    <a:gdLst>
                      <a:gd name="connsiteX0" fmla="*/ 1573 w 2985"/>
                      <a:gd name="connsiteY0" fmla="*/ 0 h 4388"/>
                      <a:gd name="connsiteX1" fmla="*/ 2384 w 2985"/>
                      <a:gd name="connsiteY1" fmla="*/ 1623 h 4388"/>
                      <a:gd name="connsiteX2" fmla="*/ 2790 w 2985"/>
                      <a:gd name="connsiteY2" fmla="*/ 2841 h 4388"/>
                      <a:gd name="connsiteX3" fmla="*/ 1708 w 2985"/>
                      <a:gd name="connsiteY3" fmla="*/ 3382 h 4388"/>
                      <a:gd name="connsiteX4" fmla="*/ 1167 w 2985"/>
                      <a:gd name="connsiteY4" fmla="*/ 4193 h 4388"/>
                      <a:gd name="connsiteX5" fmla="*/ 85 w 2985"/>
                      <a:gd name="connsiteY5" fmla="*/ 3787 h 4388"/>
                      <a:gd name="connsiteX6" fmla="*/ 896 w 2985"/>
                      <a:gd name="connsiteY6" fmla="*/ 1894 h 4388"/>
                      <a:gd name="connsiteX7" fmla="*/ 896 w 2985"/>
                      <a:gd name="connsiteY7" fmla="*/ 947 h 4388"/>
                      <a:gd name="connsiteX8" fmla="*/ 1573 w 2985"/>
                      <a:gd name="connsiteY8" fmla="*/ 0 h 4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85" h="4388">
                        <a:moveTo>
                          <a:pt x="1573" y="0"/>
                        </a:moveTo>
                        <a:cubicBezTo>
                          <a:pt x="2249" y="135"/>
                          <a:pt x="2520" y="1082"/>
                          <a:pt x="2384" y="1623"/>
                        </a:cubicBezTo>
                        <a:cubicBezTo>
                          <a:pt x="2925" y="1758"/>
                          <a:pt x="3196" y="2300"/>
                          <a:pt x="2790" y="2841"/>
                        </a:cubicBezTo>
                        <a:cubicBezTo>
                          <a:pt x="2520" y="3247"/>
                          <a:pt x="2114" y="3247"/>
                          <a:pt x="1708" y="3382"/>
                        </a:cubicBezTo>
                        <a:cubicBezTo>
                          <a:pt x="1302" y="3517"/>
                          <a:pt x="1437" y="3923"/>
                          <a:pt x="1167" y="4193"/>
                        </a:cubicBezTo>
                        <a:cubicBezTo>
                          <a:pt x="761" y="4599"/>
                          <a:pt x="220" y="4328"/>
                          <a:pt x="85" y="3787"/>
                        </a:cubicBezTo>
                        <a:cubicBezTo>
                          <a:pt x="-186" y="2976"/>
                          <a:pt x="220" y="2435"/>
                          <a:pt x="896" y="1894"/>
                        </a:cubicBezTo>
                        <a:cubicBezTo>
                          <a:pt x="626" y="1623"/>
                          <a:pt x="490" y="1218"/>
                          <a:pt x="896" y="947"/>
                        </a:cubicBezTo>
                        <a:cubicBezTo>
                          <a:pt x="761" y="541"/>
                          <a:pt x="1032" y="0"/>
                          <a:pt x="1573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" name="Freeform: Shape 6001">
                    <a:extLst>
                      <a:ext uri="{FF2B5EF4-FFF2-40B4-BE49-F238E27FC236}">
                        <a16:creationId xmlns:a16="http://schemas.microsoft.com/office/drawing/2014/main" id="{253C9978-BA2D-A63A-BE16-1B189B3F1B11}"/>
                      </a:ext>
                    </a:extLst>
                  </p:cNvPr>
                  <p:cNvSpPr/>
                  <p:nvPr/>
                </p:nvSpPr>
                <p:spPr>
                  <a:xfrm>
                    <a:off x="7548229" y="5108236"/>
                    <a:ext cx="1522" cy="1422"/>
                  </a:xfrm>
                  <a:custGeom>
                    <a:avLst/>
                    <a:gdLst>
                      <a:gd name="connsiteX0" fmla="*/ 947 w 1522"/>
                      <a:gd name="connsiteY0" fmla="*/ 1374 h 1422"/>
                      <a:gd name="connsiteX1" fmla="*/ 0 w 1522"/>
                      <a:gd name="connsiteY1" fmla="*/ 833 h 1422"/>
                      <a:gd name="connsiteX2" fmla="*/ 947 w 1522"/>
                      <a:gd name="connsiteY2" fmla="*/ 21 h 1422"/>
                      <a:gd name="connsiteX3" fmla="*/ 1488 w 1522"/>
                      <a:gd name="connsiteY3" fmla="*/ 292 h 1422"/>
                      <a:gd name="connsiteX4" fmla="*/ 947 w 1522"/>
                      <a:gd name="connsiteY4" fmla="*/ 1374 h 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2" h="1422">
                        <a:moveTo>
                          <a:pt x="947" y="1374"/>
                        </a:moveTo>
                        <a:cubicBezTo>
                          <a:pt x="541" y="1509"/>
                          <a:pt x="0" y="1374"/>
                          <a:pt x="0" y="833"/>
                        </a:cubicBezTo>
                        <a:cubicBezTo>
                          <a:pt x="0" y="427"/>
                          <a:pt x="541" y="-114"/>
                          <a:pt x="947" y="21"/>
                        </a:cubicBezTo>
                        <a:cubicBezTo>
                          <a:pt x="1082" y="21"/>
                          <a:pt x="1353" y="21"/>
                          <a:pt x="1488" y="292"/>
                        </a:cubicBezTo>
                        <a:cubicBezTo>
                          <a:pt x="1623" y="697"/>
                          <a:pt x="1353" y="1239"/>
                          <a:pt x="947" y="13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" name="Freeform: Shape 6002">
                    <a:extLst>
                      <a:ext uri="{FF2B5EF4-FFF2-40B4-BE49-F238E27FC236}">
                        <a16:creationId xmlns:a16="http://schemas.microsoft.com/office/drawing/2014/main" id="{555FBCC5-6444-BFBA-D142-CAD6BAC919BD}"/>
                      </a:ext>
                    </a:extLst>
                  </p:cNvPr>
                  <p:cNvSpPr/>
                  <p:nvPr/>
                </p:nvSpPr>
                <p:spPr>
                  <a:xfrm>
                    <a:off x="7547465" y="5109739"/>
                    <a:ext cx="1034" cy="1222"/>
                  </a:xfrm>
                  <a:custGeom>
                    <a:avLst/>
                    <a:gdLst>
                      <a:gd name="connsiteX0" fmla="*/ 899 w 1034"/>
                      <a:gd name="connsiteY0" fmla="*/ 141 h 1222"/>
                      <a:gd name="connsiteX1" fmla="*/ 899 w 1034"/>
                      <a:gd name="connsiteY1" fmla="*/ 411 h 1222"/>
                      <a:gd name="connsiteX2" fmla="*/ 1034 w 1034"/>
                      <a:gd name="connsiteY2" fmla="*/ 817 h 1222"/>
                      <a:gd name="connsiteX3" fmla="*/ 629 w 1034"/>
                      <a:gd name="connsiteY3" fmla="*/ 1223 h 1222"/>
                      <a:gd name="connsiteX4" fmla="*/ 88 w 1034"/>
                      <a:gd name="connsiteY4" fmla="*/ 411 h 1222"/>
                      <a:gd name="connsiteX5" fmla="*/ 899 w 1034"/>
                      <a:gd name="connsiteY5" fmla="*/ 141 h 1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34" h="1222">
                        <a:moveTo>
                          <a:pt x="899" y="141"/>
                        </a:moveTo>
                        <a:cubicBezTo>
                          <a:pt x="899" y="141"/>
                          <a:pt x="1034" y="276"/>
                          <a:pt x="899" y="411"/>
                        </a:cubicBezTo>
                        <a:cubicBezTo>
                          <a:pt x="1034" y="547"/>
                          <a:pt x="1034" y="682"/>
                          <a:pt x="1034" y="817"/>
                        </a:cubicBezTo>
                        <a:cubicBezTo>
                          <a:pt x="1034" y="1087"/>
                          <a:pt x="764" y="1223"/>
                          <a:pt x="629" y="1223"/>
                        </a:cubicBezTo>
                        <a:cubicBezTo>
                          <a:pt x="223" y="1223"/>
                          <a:pt x="-183" y="817"/>
                          <a:pt x="88" y="411"/>
                        </a:cubicBezTo>
                        <a:cubicBezTo>
                          <a:pt x="223" y="6"/>
                          <a:pt x="629" y="-130"/>
                          <a:pt x="899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" name="Freeform: Shape 6003">
                    <a:extLst>
                      <a:ext uri="{FF2B5EF4-FFF2-40B4-BE49-F238E27FC236}">
                        <a16:creationId xmlns:a16="http://schemas.microsoft.com/office/drawing/2014/main" id="{08DFF119-F83B-6710-7166-0DE781D434D9}"/>
                      </a:ext>
                    </a:extLst>
                  </p:cNvPr>
                  <p:cNvSpPr/>
                  <p:nvPr/>
                </p:nvSpPr>
                <p:spPr>
                  <a:xfrm>
                    <a:off x="7547233" y="5111909"/>
                    <a:ext cx="1692" cy="1773"/>
                  </a:xfrm>
                  <a:custGeom>
                    <a:avLst/>
                    <a:gdLst>
                      <a:gd name="connsiteX0" fmla="*/ 725 w 1692"/>
                      <a:gd name="connsiteY0" fmla="*/ 0 h 1773"/>
                      <a:gd name="connsiteX1" fmla="*/ 996 w 1692"/>
                      <a:gd name="connsiteY1" fmla="*/ 0 h 1773"/>
                      <a:gd name="connsiteX2" fmla="*/ 1266 w 1692"/>
                      <a:gd name="connsiteY2" fmla="*/ 0 h 1773"/>
                      <a:gd name="connsiteX3" fmla="*/ 1672 w 1692"/>
                      <a:gd name="connsiteY3" fmla="*/ 541 h 1773"/>
                      <a:gd name="connsiteX4" fmla="*/ 590 w 1692"/>
                      <a:gd name="connsiteY4" fmla="*/ 1758 h 1773"/>
                      <a:gd name="connsiteX5" fmla="*/ 49 w 1692"/>
                      <a:gd name="connsiteY5" fmla="*/ 541 h 1773"/>
                      <a:gd name="connsiteX6" fmla="*/ 725 w 1692"/>
                      <a:gd name="connsiteY6" fmla="*/ 0 h 1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92" h="1773">
                        <a:moveTo>
                          <a:pt x="725" y="0"/>
                        </a:moveTo>
                        <a:cubicBezTo>
                          <a:pt x="860" y="0"/>
                          <a:pt x="860" y="0"/>
                          <a:pt x="996" y="0"/>
                        </a:cubicBezTo>
                        <a:cubicBezTo>
                          <a:pt x="996" y="0"/>
                          <a:pt x="1131" y="0"/>
                          <a:pt x="1266" y="0"/>
                        </a:cubicBezTo>
                        <a:cubicBezTo>
                          <a:pt x="1537" y="0"/>
                          <a:pt x="1672" y="270"/>
                          <a:pt x="1672" y="541"/>
                        </a:cubicBezTo>
                        <a:cubicBezTo>
                          <a:pt x="1807" y="1082"/>
                          <a:pt x="1266" y="1893"/>
                          <a:pt x="590" y="1758"/>
                        </a:cubicBezTo>
                        <a:cubicBezTo>
                          <a:pt x="49" y="1758"/>
                          <a:pt x="-87" y="947"/>
                          <a:pt x="49" y="541"/>
                        </a:cubicBezTo>
                        <a:cubicBezTo>
                          <a:pt x="184" y="135"/>
                          <a:pt x="455" y="0"/>
                          <a:pt x="72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6" name="Freeform: Shape 6004">
                    <a:extLst>
                      <a:ext uri="{FF2B5EF4-FFF2-40B4-BE49-F238E27FC236}">
                        <a16:creationId xmlns:a16="http://schemas.microsoft.com/office/drawing/2014/main" id="{08895417-CFF6-5DB7-6DC4-2EF7BDFC78B3}"/>
                      </a:ext>
                    </a:extLst>
                  </p:cNvPr>
                  <p:cNvSpPr/>
                  <p:nvPr/>
                </p:nvSpPr>
                <p:spPr>
                  <a:xfrm>
                    <a:off x="7547931" y="5114563"/>
                    <a:ext cx="1121" cy="997"/>
                  </a:xfrm>
                  <a:custGeom>
                    <a:avLst/>
                    <a:gdLst>
                      <a:gd name="connsiteX0" fmla="*/ 568 w 1121"/>
                      <a:gd name="connsiteY0" fmla="*/ 998 h 997"/>
                      <a:gd name="connsiteX1" fmla="*/ 27 w 1121"/>
                      <a:gd name="connsiteY1" fmla="*/ 457 h 997"/>
                      <a:gd name="connsiteX2" fmla="*/ 838 w 1121"/>
                      <a:gd name="connsiteY2" fmla="*/ 51 h 997"/>
                      <a:gd name="connsiteX3" fmla="*/ 974 w 1121"/>
                      <a:gd name="connsiteY3" fmla="*/ 863 h 997"/>
                      <a:gd name="connsiteX4" fmla="*/ 568 w 1121"/>
                      <a:gd name="connsiteY4" fmla="*/ 998 h 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1" h="997">
                        <a:moveTo>
                          <a:pt x="568" y="998"/>
                        </a:moveTo>
                        <a:cubicBezTo>
                          <a:pt x="298" y="998"/>
                          <a:pt x="-108" y="727"/>
                          <a:pt x="27" y="457"/>
                        </a:cubicBezTo>
                        <a:cubicBezTo>
                          <a:pt x="162" y="51"/>
                          <a:pt x="568" y="-84"/>
                          <a:pt x="838" y="51"/>
                        </a:cubicBezTo>
                        <a:cubicBezTo>
                          <a:pt x="1109" y="186"/>
                          <a:pt x="1244" y="592"/>
                          <a:pt x="974" y="863"/>
                        </a:cubicBezTo>
                        <a:cubicBezTo>
                          <a:pt x="838" y="863"/>
                          <a:pt x="703" y="998"/>
                          <a:pt x="568" y="99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7" name="Freeform: Shape 6005">
                    <a:extLst>
                      <a:ext uri="{FF2B5EF4-FFF2-40B4-BE49-F238E27FC236}">
                        <a16:creationId xmlns:a16="http://schemas.microsoft.com/office/drawing/2014/main" id="{07A7A416-E606-821C-1D54-C3B7DB2BAD55}"/>
                      </a:ext>
                    </a:extLst>
                  </p:cNvPr>
                  <p:cNvSpPr/>
                  <p:nvPr/>
                </p:nvSpPr>
                <p:spPr>
                  <a:xfrm>
                    <a:off x="7546940" y="5115910"/>
                    <a:ext cx="2559" cy="1976"/>
                  </a:xfrm>
                  <a:custGeom>
                    <a:avLst/>
                    <a:gdLst>
                      <a:gd name="connsiteX0" fmla="*/ 1019 w 2559"/>
                      <a:gd name="connsiteY0" fmla="*/ 191 h 1976"/>
                      <a:gd name="connsiteX1" fmla="*/ 1424 w 2559"/>
                      <a:gd name="connsiteY1" fmla="*/ 462 h 1976"/>
                      <a:gd name="connsiteX2" fmla="*/ 1560 w 2559"/>
                      <a:gd name="connsiteY2" fmla="*/ 191 h 1976"/>
                      <a:gd name="connsiteX3" fmla="*/ 2236 w 2559"/>
                      <a:gd name="connsiteY3" fmla="*/ 56 h 1976"/>
                      <a:gd name="connsiteX4" fmla="*/ 2507 w 2559"/>
                      <a:gd name="connsiteY4" fmla="*/ 867 h 1976"/>
                      <a:gd name="connsiteX5" fmla="*/ 1695 w 2559"/>
                      <a:gd name="connsiteY5" fmla="*/ 1273 h 1976"/>
                      <a:gd name="connsiteX6" fmla="*/ 884 w 2559"/>
                      <a:gd name="connsiteY6" fmla="*/ 1950 h 1976"/>
                      <a:gd name="connsiteX7" fmla="*/ 72 w 2559"/>
                      <a:gd name="connsiteY7" fmla="*/ 462 h 1976"/>
                      <a:gd name="connsiteX8" fmla="*/ 1019 w 2559"/>
                      <a:gd name="connsiteY8" fmla="*/ 191 h 19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559" h="1976">
                        <a:moveTo>
                          <a:pt x="1019" y="191"/>
                        </a:moveTo>
                        <a:cubicBezTo>
                          <a:pt x="1154" y="191"/>
                          <a:pt x="1289" y="327"/>
                          <a:pt x="1424" y="462"/>
                        </a:cubicBezTo>
                        <a:cubicBezTo>
                          <a:pt x="1424" y="327"/>
                          <a:pt x="1560" y="191"/>
                          <a:pt x="1560" y="191"/>
                        </a:cubicBezTo>
                        <a:cubicBezTo>
                          <a:pt x="1695" y="56"/>
                          <a:pt x="1966" y="-79"/>
                          <a:pt x="2236" y="56"/>
                        </a:cubicBezTo>
                        <a:cubicBezTo>
                          <a:pt x="2507" y="191"/>
                          <a:pt x="2642" y="597"/>
                          <a:pt x="2507" y="867"/>
                        </a:cubicBezTo>
                        <a:cubicBezTo>
                          <a:pt x="2371" y="1138"/>
                          <a:pt x="2101" y="1409"/>
                          <a:pt x="1695" y="1273"/>
                        </a:cubicBezTo>
                        <a:cubicBezTo>
                          <a:pt x="1695" y="1679"/>
                          <a:pt x="1289" y="2085"/>
                          <a:pt x="884" y="1950"/>
                        </a:cubicBezTo>
                        <a:cubicBezTo>
                          <a:pt x="342" y="1814"/>
                          <a:pt x="-199" y="1003"/>
                          <a:pt x="72" y="462"/>
                        </a:cubicBezTo>
                        <a:cubicBezTo>
                          <a:pt x="207" y="56"/>
                          <a:pt x="748" y="-79"/>
                          <a:pt x="1019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8" name="Freeform: Shape 6006">
                    <a:extLst>
                      <a:ext uri="{FF2B5EF4-FFF2-40B4-BE49-F238E27FC236}">
                        <a16:creationId xmlns:a16="http://schemas.microsoft.com/office/drawing/2014/main" id="{C4F9ABF1-5B99-2543-915B-9E2AAE6D62FB}"/>
                      </a:ext>
                    </a:extLst>
                  </p:cNvPr>
                  <p:cNvSpPr/>
                  <p:nvPr/>
                </p:nvSpPr>
                <p:spPr>
                  <a:xfrm>
                    <a:off x="7546741" y="5118500"/>
                    <a:ext cx="1183" cy="1310"/>
                  </a:xfrm>
                  <a:custGeom>
                    <a:avLst/>
                    <a:gdLst>
                      <a:gd name="connsiteX0" fmla="*/ 1082 w 1183"/>
                      <a:gd name="connsiteY0" fmla="*/ 308 h 1310"/>
                      <a:gd name="connsiteX1" fmla="*/ 1082 w 1183"/>
                      <a:gd name="connsiteY1" fmla="*/ 443 h 1310"/>
                      <a:gd name="connsiteX2" fmla="*/ 1082 w 1183"/>
                      <a:gd name="connsiteY2" fmla="*/ 1119 h 1310"/>
                      <a:gd name="connsiteX3" fmla="*/ 406 w 1183"/>
                      <a:gd name="connsiteY3" fmla="*/ 1254 h 1310"/>
                      <a:gd name="connsiteX4" fmla="*/ 0 w 1183"/>
                      <a:gd name="connsiteY4" fmla="*/ 713 h 1310"/>
                      <a:gd name="connsiteX5" fmla="*/ 271 w 1183"/>
                      <a:gd name="connsiteY5" fmla="*/ 37 h 1310"/>
                      <a:gd name="connsiteX6" fmla="*/ 1082 w 1183"/>
                      <a:gd name="connsiteY6" fmla="*/ 308 h 1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83" h="1310">
                        <a:moveTo>
                          <a:pt x="1082" y="308"/>
                        </a:moveTo>
                        <a:cubicBezTo>
                          <a:pt x="1082" y="308"/>
                          <a:pt x="1082" y="443"/>
                          <a:pt x="1082" y="443"/>
                        </a:cubicBezTo>
                        <a:cubicBezTo>
                          <a:pt x="1217" y="713"/>
                          <a:pt x="1217" y="984"/>
                          <a:pt x="1082" y="1119"/>
                        </a:cubicBezTo>
                        <a:cubicBezTo>
                          <a:pt x="947" y="1254"/>
                          <a:pt x="677" y="1389"/>
                          <a:pt x="406" y="1254"/>
                        </a:cubicBezTo>
                        <a:cubicBezTo>
                          <a:pt x="135" y="1119"/>
                          <a:pt x="0" y="984"/>
                          <a:pt x="0" y="713"/>
                        </a:cubicBezTo>
                        <a:cubicBezTo>
                          <a:pt x="0" y="443"/>
                          <a:pt x="0" y="172"/>
                          <a:pt x="271" y="37"/>
                        </a:cubicBezTo>
                        <a:cubicBezTo>
                          <a:pt x="677" y="-98"/>
                          <a:pt x="947" y="172"/>
                          <a:pt x="1082" y="3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9" name="Freeform: Shape 6007">
                    <a:extLst>
                      <a:ext uri="{FF2B5EF4-FFF2-40B4-BE49-F238E27FC236}">
                        <a16:creationId xmlns:a16="http://schemas.microsoft.com/office/drawing/2014/main" id="{0F954083-700D-3200-E79A-AF3077B483EF}"/>
                      </a:ext>
                    </a:extLst>
                  </p:cNvPr>
                  <p:cNvSpPr/>
                  <p:nvPr/>
                </p:nvSpPr>
                <p:spPr>
                  <a:xfrm>
                    <a:off x="7547531" y="5123456"/>
                    <a:ext cx="2455" cy="1978"/>
                  </a:xfrm>
                  <a:custGeom>
                    <a:avLst/>
                    <a:gdLst>
                      <a:gd name="connsiteX0" fmla="*/ 2456 w 2455"/>
                      <a:gd name="connsiteY0" fmla="*/ 1167 h 1978"/>
                      <a:gd name="connsiteX1" fmla="*/ 968 w 2455"/>
                      <a:gd name="connsiteY1" fmla="*/ 1979 h 1978"/>
                      <a:gd name="connsiteX2" fmla="*/ 21 w 2455"/>
                      <a:gd name="connsiteY2" fmla="*/ 896 h 1978"/>
                      <a:gd name="connsiteX3" fmla="*/ 1374 w 2455"/>
                      <a:gd name="connsiteY3" fmla="*/ 85 h 1978"/>
                      <a:gd name="connsiteX4" fmla="*/ 2050 w 2455"/>
                      <a:gd name="connsiteY4" fmla="*/ 220 h 1978"/>
                      <a:gd name="connsiteX5" fmla="*/ 2456 w 2455"/>
                      <a:gd name="connsiteY5" fmla="*/ 1167 h 19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5" h="1978">
                        <a:moveTo>
                          <a:pt x="2456" y="1167"/>
                        </a:moveTo>
                        <a:cubicBezTo>
                          <a:pt x="2456" y="1843"/>
                          <a:pt x="1509" y="1979"/>
                          <a:pt x="968" y="1979"/>
                        </a:cubicBezTo>
                        <a:cubicBezTo>
                          <a:pt x="427" y="1843"/>
                          <a:pt x="-114" y="1437"/>
                          <a:pt x="21" y="896"/>
                        </a:cubicBezTo>
                        <a:cubicBezTo>
                          <a:pt x="156" y="220"/>
                          <a:pt x="832" y="-186"/>
                          <a:pt x="1374" y="85"/>
                        </a:cubicBezTo>
                        <a:cubicBezTo>
                          <a:pt x="1644" y="85"/>
                          <a:pt x="1915" y="85"/>
                          <a:pt x="2050" y="220"/>
                        </a:cubicBezTo>
                        <a:cubicBezTo>
                          <a:pt x="2321" y="490"/>
                          <a:pt x="2456" y="896"/>
                          <a:pt x="2456" y="116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0" name="Freeform: Shape 6008">
                    <a:extLst>
                      <a:ext uri="{FF2B5EF4-FFF2-40B4-BE49-F238E27FC236}">
                        <a16:creationId xmlns:a16="http://schemas.microsoft.com/office/drawing/2014/main" id="{216351CB-89F7-9C69-B40B-427056669C8F}"/>
                      </a:ext>
                    </a:extLst>
                  </p:cNvPr>
                  <p:cNvSpPr/>
                  <p:nvPr/>
                </p:nvSpPr>
                <p:spPr>
                  <a:xfrm>
                    <a:off x="7548202" y="5122079"/>
                    <a:ext cx="1299" cy="1247"/>
                  </a:xfrm>
                  <a:custGeom>
                    <a:avLst/>
                    <a:gdLst>
                      <a:gd name="connsiteX0" fmla="*/ 838 w 1299"/>
                      <a:gd name="connsiteY0" fmla="*/ 1192 h 1247"/>
                      <a:gd name="connsiteX1" fmla="*/ 161 w 1299"/>
                      <a:gd name="connsiteY1" fmla="*/ 1056 h 1247"/>
                      <a:gd name="connsiteX2" fmla="*/ 1108 w 1299"/>
                      <a:gd name="connsiteY2" fmla="*/ 110 h 1247"/>
                      <a:gd name="connsiteX3" fmla="*/ 1244 w 1299"/>
                      <a:gd name="connsiteY3" fmla="*/ 650 h 1247"/>
                      <a:gd name="connsiteX4" fmla="*/ 1108 w 1299"/>
                      <a:gd name="connsiteY4" fmla="*/ 921 h 1247"/>
                      <a:gd name="connsiteX5" fmla="*/ 838 w 1299"/>
                      <a:gd name="connsiteY5" fmla="*/ 1192 h 12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9" h="1247">
                        <a:moveTo>
                          <a:pt x="838" y="1192"/>
                        </a:moveTo>
                        <a:cubicBezTo>
                          <a:pt x="703" y="1327"/>
                          <a:pt x="297" y="1192"/>
                          <a:pt x="161" y="1056"/>
                        </a:cubicBezTo>
                        <a:cubicBezTo>
                          <a:pt x="-379" y="515"/>
                          <a:pt x="567" y="-296"/>
                          <a:pt x="1108" y="110"/>
                        </a:cubicBezTo>
                        <a:cubicBezTo>
                          <a:pt x="1244" y="245"/>
                          <a:pt x="1379" y="380"/>
                          <a:pt x="1244" y="650"/>
                        </a:cubicBezTo>
                        <a:cubicBezTo>
                          <a:pt x="1244" y="786"/>
                          <a:pt x="1108" y="786"/>
                          <a:pt x="1108" y="921"/>
                        </a:cubicBezTo>
                        <a:cubicBezTo>
                          <a:pt x="1108" y="1056"/>
                          <a:pt x="973" y="1056"/>
                          <a:pt x="838" y="11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1" name="Freeform: Shape 6009">
                    <a:extLst>
                      <a:ext uri="{FF2B5EF4-FFF2-40B4-BE49-F238E27FC236}">
                        <a16:creationId xmlns:a16="http://schemas.microsoft.com/office/drawing/2014/main" id="{39610CAA-CC17-DCA2-7217-9B6728698081}"/>
                      </a:ext>
                    </a:extLst>
                  </p:cNvPr>
                  <p:cNvSpPr/>
                  <p:nvPr/>
                </p:nvSpPr>
                <p:spPr>
                  <a:xfrm>
                    <a:off x="7547120" y="5125273"/>
                    <a:ext cx="1144" cy="1159"/>
                  </a:xfrm>
                  <a:custGeom>
                    <a:avLst/>
                    <a:gdLst>
                      <a:gd name="connsiteX0" fmla="*/ 1109 w 1144"/>
                      <a:gd name="connsiteY0" fmla="*/ 703 h 1159"/>
                      <a:gd name="connsiteX1" fmla="*/ 838 w 1144"/>
                      <a:gd name="connsiteY1" fmla="*/ 1109 h 1159"/>
                      <a:gd name="connsiteX2" fmla="*/ 26 w 1144"/>
                      <a:gd name="connsiteY2" fmla="*/ 703 h 1159"/>
                      <a:gd name="connsiteX3" fmla="*/ 703 w 1144"/>
                      <a:gd name="connsiteY3" fmla="*/ 26 h 1159"/>
                      <a:gd name="connsiteX4" fmla="*/ 1109 w 1144"/>
                      <a:gd name="connsiteY4" fmla="*/ 703 h 1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44" h="1159">
                        <a:moveTo>
                          <a:pt x="1109" y="703"/>
                        </a:moveTo>
                        <a:cubicBezTo>
                          <a:pt x="1109" y="838"/>
                          <a:pt x="1109" y="973"/>
                          <a:pt x="838" y="1109"/>
                        </a:cubicBezTo>
                        <a:cubicBezTo>
                          <a:pt x="568" y="1244"/>
                          <a:pt x="162" y="1109"/>
                          <a:pt x="26" y="703"/>
                        </a:cubicBezTo>
                        <a:cubicBezTo>
                          <a:pt x="-109" y="297"/>
                          <a:pt x="297" y="-109"/>
                          <a:pt x="703" y="26"/>
                        </a:cubicBezTo>
                        <a:cubicBezTo>
                          <a:pt x="973" y="26"/>
                          <a:pt x="1244" y="432"/>
                          <a:pt x="1109" y="7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2" name="Freeform: Shape 6010">
                    <a:extLst>
                      <a:ext uri="{FF2B5EF4-FFF2-40B4-BE49-F238E27FC236}">
                        <a16:creationId xmlns:a16="http://schemas.microsoft.com/office/drawing/2014/main" id="{EB81FD8C-EFE6-84EA-7FDE-328A0B5CDCAB}"/>
                      </a:ext>
                    </a:extLst>
                  </p:cNvPr>
                  <p:cNvSpPr/>
                  <p:nvPr/>
                </p:nvSpPr>
                <p:spPr>
                  <a:xfrm>
                    <a:off x="7544856" y="5128609"/>
                    <a:ext cx="3248" cy="5887"/>
                  </a:xfrm>
                  <a:custGeom>
                    <a:avLst/>
                    <a:gdLst>
                      <a:gd name="connsiteX0" fmla="*/ 1885 w 3248"/>
                      <a:gd name="connsiteY0" fmla="*/ 2642 h 5887"/>
                      <a:gd name="connsiteX1" fmla="*/ 3102 w 3248"/>
                      <a:gd name="connsiteY1" fmla="*/ 3859 h 5887"/>
                      <a:gd name="connsiteX2" fmla="*/ 2696 w 3248"/>
                      <a:gd name="connsiteY2" fmla="*/ 4265 h 5887"/>
                      <a:gd name="connsiteX3" fmla="*/ 2156 w 3248"/>
                      <a:gd name="connsiteY3" fmla="*/ 4806 h 5887"/>
                      <a:gd name="connsiteX4" fmla="*/ 2156 w 3248"/>
                      <a:gd name="connsiteY4" fmla="*/ 5076 h 5887"/>
                      <a:gd name="connsiteX5" fmla="*/ 1344 w 3248"/>
                      <a:gd name="connsiteY5" fmla="*/ 5888 h 5887"/>
                      <a:gd name="connsiteX6" fmla="*/ 262 w 3248"/>
                      <a:gd name="connsiteY6" fmla="*/ 5347 h 5887"/>
                      <a:gd name="connsiteX7" fmla="*/ 126 w 3248"/>
                      <a:gd name="connsiteY7" fmla="*/ 3994 h 5887"/>
                      <a:gd name="connsiteX8" fmla="*/ 803 w 3248"/>
                      <a:gd name="connsiteY8" fmla="*/ 1965 h 5887"/>
                      <a:gd name="connsiteX9" fmla="*/ 532 w 3248"/>
                      <a:gd name="connsiteY9" fmla="*/ 748 h 5887"/>
                      <a:gd name="connsiteX10" fmla="*/ 938 w 3248"/>
                      <a:gd name="connsiteY10" fmla="*/ 207 h 5887"/>
                      <a:gd name="connsiteX11" fmla="*/ 1885 w 3248"/>
                      <a:gd name="connsiteY11" fmla="*/ 342 h 5887"/>
                      <a:gd name="connsiteX12" fmla="*/ 1885 w 3248"/>
                      <a:gd name="connsiteY12" fmla="*/ 2642 h 5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248" h="5887">
                        <a:moveTo>
                          <a:pt x="1885" y="2642"/>
                        </a:moveTo>
                        <a:cubicBezTo>
                          <a:pt x="2562" y="2642"/>
                          <a:pt x="3643" y="3047"/>
                          <a:pt x="3102" y="3859"/>
                        </a:cubicBezTo>
                        <a:cubicBezTo>
                          <a:pt x="2967" y="3994"/>
                          <a:pt x="2832" y="4130"/>
                          <a:pt x="2696" y="4265"/>
                        </a:cubicBezTo>
                        <a:cubicBezTo>
                          <a:pt x="2562" y="4400"/>
                          <a:pt x="2291" y="4535"/>
                          <a:pt x="2156" y="4806"/>
                        </a:cubicBezTo>
                        <a:cubicBezTo>
                          <a:pt x="2156" y="4806"/>
                          <a:pt x="2156" y="4941"/>
                          <a:pt x="2156" y="5076"/>
                        </a:cubicBezTo>
                        <a:cubicBezTo>
                          <a:pt x="2020" y="5482"/>
                          <a:pt x="1885" y="5753"/>
                          <a:pt x="1344" y="5888"/>
                        </a:cubicBezTo>
                        <a:cubicBezTo>
                          <a:pt x="938" y="5888"/>
                          <a:pt x="397" y="5753"/>
                          <a:pt x="262" y="5347"/>
                        </a:cubicBezTo>
                        <a:cubicBezTo>
                          <a:pt x="126" y="4941"/>
                          <a:pt x="262" y="4535"/>
                          <a:pt x="126" y="3994"/>
                        </a:cubicBezTo>
                        <a:cubicBezTo>
                          <a:pt x="-144" y="3183"/>
                          <a:pt x="-8" y="2371"/>
                          <a:pt x="803" y="1965"/>
                        </a:cubicBezTo>
                        <a:cubicBezTo>
                          <a:pt x="532" y="1560"/>
                          <a:pt x="397" y="1154"/>
                          <a:pt x="532" y="748"/>
                        </a:cubicBezTo>
                        <a:cubicBezTo>
                          <a:pt x="532" y="477"/>
                          <a:pt x="668" y="342"/>
                          <a:pt x="938" y="207"/>
                        </a:cubicBezTo>
                        <a:cubicBezTo>
                          <a:pt x="1209" y="-199"/>
                          <a:pt x="1615" y="72"/>
                          <a:pt x="1885" y="342"/>
                        </a:cubicBezTo>
                        <a:cubicBezTo>
                          <a:pt x="2426" y="1018"/>
                          <a:pt x="2020" y="1830"/>
                          <a:pt x="1885" y="2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3" name="Freeform: Shape 6011">
                    <a:extLst>
                      <a:ext uri="{FF2B5EF4-FFF2-40B4-BE49-F238E27FC236}">
                        <a16:creationId xmlns:a16="http://schemas.microsoft.com/office/drawing/2014/main" id="{4C756408-3398-CB6E-A966-198FD83E40C5}"/>
                      </a:ext>
                    </a:extLst>
                  </p:cNvPr>
                  <p:cNvSpPr/>
                  <p:nvPr/>
                </p:nvSpPr>
                <p:spPr>
                  <a:xfrm>
                    <a:off x="7545083" y="5135064"/>
                    <a:ext cx="2330" cy="2732"/>
                  </a:xfrm>
                  <a:custGeom>
                    <a:avLst/>
                    <a:gdLst>
                      <a:gd name="connsiteX0" fmla="*/ 576 w 2330"/>
                      <a:gd name="connsiteY0" fmla="*/ 110 h 2732"/>
                      <a:gd name="connsiteX1" fmla="*/ 2199 w 2330"/>
                      <a:gd name="connsiteY1" fmla="*/ 1057 h 2732"/>
                      <a:gd name="connsiteX2" fmla="*/ 1658 w 2330"/>
                      <a:gd name="connsiteY2" fmla="*/ 2680 h 2732"/>
                      <a:gd name="connsiteX3" fmla="*/ 35 w 2330"/>
                      <a:gd name="connsiteY3" fmla="*/ 1327 h 2732"/>
                      <a:gd name="connsiteX4" fmla="*/ 35 w 2330"/>
                      <a:gd name="connsiteY4" fmla="*/ 1327 h 2732"/>
                      <a:gd name="connsiteX5" fmla="*/ 576 w 2330"/>
                      <a:gd name="connsiteY5" fmla="*/ 110 h 27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30" h="2732">
                        <a:moveTo>
                          <a:pt x="576" y="110"/>
                        </a:moveTo>
                        <a:cubicBezTo>
                          <a:pt x="1388" y="-296"/>
                          <a:pt x="1929" y="515"/>
                          <a:pt x="2199" y="1057"/>
                        </a:cubicBezTo>
                        <a:cubicBezTo>
                          <a:pt x="2470" y="1597"/>
                          <a:pt x="2335" y="2409"/>
                          <a:pt x="1658" y="2680"/>
                        </a:cubicBezTo>
                        <a:cubicBezTo>
                          <a:pt x="847" y="2950"/>
                          <a:pt x="-100" y="2139"/>
                          <a:pt x="35" y="1327"/>
                        </a:cubicBezTo>
                        <a:cubicBezTo>
                          <a:pt x="35" y="1327"/>
                          <a:pt x="35" y="1327"/>
                          <a:pt x="35" y="1327"/>
                        </a:cubicBezTo>
                        <a:cubicBezTo>
                          <a:pt x="-100" y="921"/>
                          <a:pt x="171" y="245"/>
                          <a:pt x="576" y="1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4" name="Freeform: Shape 6012">
                    <a:extLst>
                      <a:ext uri="{FF2B5EF4-FFF2-40B4-BE49-F238E27FC236}">
                        <a16:creationId xmlns:a16="http://schemas.microsoft.com/office/drawing/2014/main" id="{14EC6F51-4E70-2BE3-C7BD-E6DD530F4E9D}"/>
                      </a:ext>
                    </a:extLst>
                  </p:cNvPr>
                  <p:cNvSpPr/>
                  <p:nvPr/>
                </p:nvSpPr>
                <p:spPr>
                  <a:xfrm>
                    <a:off x="7543927" y="5136932"/>
                    <a:ext cx="1461" cy="1649"/>
                  </a:xfrm>
                  <a:custGeom>
                    <a:avLst/>
                    <a:gdLst>
                      <a:gd name="connsiteX0" fmla="*/ 515 w 1461"/>
                      <a:gd name="connsiteY0" fmla="*/ 1623 h 1649"/>
                      <a:gd name="connsiteX1" fmla="*/ 109 w 1461"/>
                      <a:gd name="connsiteY1" fmla="*/ 406 h 1649"/>
                      <a:gd name="connsiteX2" fmla="*/ 515 w 1461"/>
                      <a:gd name="connsiteY2" fmla="*/ 0 h 1649"/>
                      <a:gd name="connsiteX3" fmla="*/ 921 w 1461"/>
                      <a:gd name="connsiteY3" fmla="*/ 135 h 1649"/>
                      <a:gd name="connsiteX4" fmla="*/ 1461 w 1461"/>
                      <a:gd name="connsiteY4" fmla="*/ 812 h 1649"/>
                      <a:gd name="connsiteX5" fmla="*/ 515 w 1461"/>
                      <a:gd name="connsiteY5" fmla="*/ 1623 h 1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61" h="1649">
                        <a:moveTo>
                          <a:pt x="515" y="1623"/>
                        </a:moveTo>
                        <a:cubicBezTo>
                          <a:pt x="109" y="1488"/>
                          <a:pt x="-162" y="812"/>
                          <a:pt x="109" y="406"/>
                        </a:cubicBezTo>
                        <a:cubicBezTo>
                          <a:pt x="109" y="270"/>
                          <a:pt x="379" y="135"/>
                          <a:pt x="515" y="0"/>
                        </a:cubicBezTo>
                        <a:cubicBezTo>
                          <a:pt x="650" y="0"/>
                          <a:pt x="785" y="135"/>
                          <a:pt x="921" y="135"/>
                        </a:cubicBezTo>
                        <a:cubicBezTo>
                          <a:pt x="1191" y="135"/>
                          <a:pt x="1326" y="541"/>
                          <a:pt x="1461" y="812"/>
                        </a:cubicBezTo>
                        <a:cubicBezTo>
                          <a:pt x="1326" y="1352"/>
                          <a:pt x="921" y="1758"/>
                          <a:pt x="515" y="1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5" name="Freeform: Shape 6013">
                    <a:extLst>
                      <a:ext uri="{FF2B5EF4-FFF2-40B4-BE49-F238E27FC236}">
                        <a16:creationId xmlns:a16="http://schemas.microsoft.com/office/drawing/2014/main" id="{7F6CAA8F-DEDF-64B9-6E8F-11CE380B860A}"/>
                      </a:ext>
                    </a:extLst>
                  </p:cNvPr>
                  <p:cNvSpPr/>
                  <p:nvPr/>
                </p:nvSpPr>
                <p:spPr>
                  <a:xfrm>
                    <a:off x="7543592" y="5138343"/>
                    <a:ext cx="3641" cy="3999"/>
                  </a:xfrm>
                  <a:custGeom>
                    <a:avLst/>
                    <a:gdLst>
                      <a:gd name="connsiteX0" fmla="*/ 444 w 3641"/>
                      <a:gd name="connsiteY0" fmla="*/ 1294 h 3999"/>
                      <a:gd name="connsiteX1" fmla="*/ 715 w 3641"/>
                      <a:gd name="connsiteY1" fmla="*/ 1024 h 3999"/>
                      <a:gd name="connsiteX2" fmla="*/ 1526 w 3641"/>
                      <a:gd name="connsiteY2" fmla="*/ 888 h 3999"/>
                      <a:gd name="connsiteX3" fmla="*/ 1797 w 3641"/>
                      <a:gd name="connsiteY3" fmla="*/ 753 h 3999"/>
                      <a:gd name="connsiteX4" fmla="*/ 3555 w 3641"/>
                      <a:gd name="connsiteY4" fmla="*/ 1159 h 3999"/>
                      <a:gd name="connsiteX5" fmla="*/ 3285 w 3641"/>
                      <a:gd name="connsiteY5" fmla="*/ 1565 h 3999"/>
                      <a:gd name="connsiteX6" fmla="*/ 3149 w 3641"/>
                      <a:gd name="connsiteY6" fmla="*/ 2106 h 3999"/>
                      <a:gd name="connsiteX7" fmla="*/ 3014 w 3641"/>
                      <a:gd name="connsiteY7" fmla="*/ 2917 h 3999"/>
                      <a:gd name="connsiteX8" fmla="*/ 1391 w 3641"/>
                      <a:gd name="connsiteY8" fmla="*/ 3999 h 3999"/>
                      <a:gd name="connsiteX9" fmla="*/ 174 w 3641"/>
                      <a:gd name="connsiteY9" fmla="*/ 1835 h 3999"/>
                      <a:gd name="connsiteX10" fmla="*/ 309 w 3641"/>
                      <a:gd name="connsiteY10" fmla="*/ 1565 h 3999"/>
                      <a:gd name="connsiteX11" fmla="*/ 444 w 3641"/>
                      <a:gd name="connsiteY11" fmla="*/ 1294 h 3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641" h="3999">
                        <a:moveTo>
                          <a:pt x="444" y="1294"/>
                        </a:moveTo>
                        <a:cubicBezTo>
                          <a:pt x="444" y="1159"/>
                          <a:pt x="579" y="1159"/>
                          <a:pt x="715" y="1024"/>
                        </a:cubicBezTo>
                        <a:cubicBezTo>
                          <a:pt x="985" y="888"/>
                          <a:pt x="1256" y="888"/>
                          <a:pt x="1526" y="888"/>
                        </a:cubicBezTo>
                        <a:cubicBezTo>
                          <a:pt x="1932" y="888"/>
                          <a:pt x="1797" y="1024"/>
                          <a:pt x="1797" y="753"/>
                        </a:cubicBezTo>
                        <a:cubicBezTo>
                          <a:pt x="1932" y="-599"/>
                          <a:pt x="4096" y="77"/>
                          <a:pt x="3555" y="1159"/>
                        </a:cubicBezTo>
                        <a:cubicBezTo>
                          <a:pt x="3555" y="1294"/>
                          <a:pt x="3420" y="1429"/>
                          <a:pt x="3285" y="1565"/>
                        </a:cubicBezTo>
                        <a:cubicBezTo>
                          <a:pt x="3149" y="1835"/>
                          <a:pt x="3149" y="1700"/>
                          <a:pt x="3149" y="2106"/>
                        </a:cubicBezTo>
                        <a:cubicBezTo>
                          <a:pt x="3149" y="2376"/>
                          <a:pt x="3149" y="2647"/>
                          <a:pt x="3014" y="2917"/>
                        </a:cubicBezTo>
                        <a:cubicBezTo>
                          <a:pt x="2744" y="3458"/>
                          <a:pt x="2067" y="3999"/>
                          <a:pt x="1391" y="3999"/>
                        </a:cubicBezTo>
                        <a:cubicBezTo>
                          <a:pt x="444" y="3999"/>
                          <a:pt x="-367" y="2647"/>
                          <a:pt x="174" y="1835"/>
                        </a:cubicBezTo>
                        <a:cubicBezTo>
                          <a:pt x="174" y="1700"/>
                          <a:pt x="174" y="1700"/>
                          <a:pt x="309" y="1565"/>
                        </a:cubicBezTo>
                        <a:cubicBezTo>
                          <a:pt x="309" y="1429"/>
                          <a:pt x="444" y="1294"/>
                          <a:pt x="444" y="12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" name="Freeform: Shape 6014">
                    <a:extLst>
                      <a:ext uri="{FF2B5EF4-FFF2-40B4-BE49-F238E27FC236}">
                        <a16:creationId xmlns:a16="http://schemas.microsoft.com/office/drawing/2014/main" id="{F26A8528-D82B-7029-64E0-959A34B3C697}"/>
                      </a:ext>
                    </a:extLst>
                  </p:cNvPr>
                  <p:cNvSpPr/>
                  <p:nvPr/>
                </p:nvSpPr>
                <p:spPr>
                  <a:xfrm>
                    <a:off x="7544406" y="5142286"/>
                    <a:ext cx="1218" cy="1226"/>
                  </a:xfrm>
                  <a:custGeom>
                    <a:avLst/>
                    <a:gdLst>
                      <a:gd name="connsiteX0" fmla="*/ 1117 w 1218"/>
                      <a:gd name="connsiteY0" fmla="*/ 191 h 1226"/>
                      <a:gd name="connsiteX1" fmla="*/ 1117 w 1218"/>
                      <a:gd name="connsiteY1" fmla="*/ 732 h 1226"/>
                      <a:gd name="connsiteX2" fmla="*/ 1117 w 1218"/>
                      <a:gd name="connsiteY2" fmla="*/ 732 h 1226"/>
                      <a:gd name="connsiteX3" fmla="*/ 847 w 1218"/>
                      <a:gd name="connsiteY3" fmla="*/ 1138 h 1226"/>
                      <a:gd name="connsiteX4" fmla="*/ 35 w 1218"/>
                      <a:gd name="connsiteY4" fmla="*/ 1003 h 1226"/>
                      <a:gd name="connsiteX5" fmla="*/ 576 w 1218"/>
                      <a:gd name="connsiteY5" fmla="*/ 56 h 1226"/>
                      <a:gd name="connsiteX6" fmla="*/ 1117 w 1218"/>
                      <a:gd name="connsiteY6" fmla="*/ 191 h 1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8" h="1226">
                        <a:moveTo>
                          <a:pt x="1117" y="191"/>
                        </a:moveTo>
                        <a:cubicBezTo>
                          <a:pt x="1253" y="326"/>
                          <a:pt x="1253" y="597"/>
                          <a:pt x="1117" y="732"/>
                        </a:cubicBezTo>
                        <a:cubicBezTo>
                          <a:pt x="1117" y="732"/>
                          <a:pt x="1117" y="732"/>
                          <a:pt x="1117" y="732"/>
                        </a:cubicBezTo>
                        <a:cubicBezTo>
                          <a:pt x="1117" y="868"/>
                          <a:pt x="982" y="1003"/>
                          <a:pt x="847" y="1138"/>
                        </a:cubicBezTo>
                        <a:cubicBezTo>
                          <a:pt x="576" y="1273"/>
                          <a:pt x="170" y="1273"/>
                          <a:pt x="35" y="1003"/>
                        </a:cubicBezTo>
                        <a:cubicBezTo>
                          <a:pt x="-100" y="597"/>
                          <a:pt x="170" y="56"/>
                          <a:pt x="576" y="56"/>
                        </a:cubicBezTo>
                        <a:cubicBezTo>
                          <a:pt x="847" y="-79"/>
                          <a:pt x="982" y="56"/>
                          <a:pt x="1117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" name="Freeform: Shape 6015">
                    <a:extLst>
                      <a:ext uri="{FF2B5EF4-FFF2-40B4-BE49-F238E27FC236}">
                        <a16:creationId xmlns:a16="http://schemas.microsoft.com/office/drawing/2014/main" id="{9A2ADCDA-D9CB-A593-943E-266EF50D298C}"/>
                      </a:ext>
                    </a:extLst>
                  </p:cNvPr>
                  <p:cNvSpPr/>
                  <p:nvPr/>
                </p:nvSpPr>
                <p:spPr>
                  <a:xfrm>
                    <a:off x="7550934" y="5136318"/>
                    <a:ext cx="1135" cy="1713"/>
                  </a:xfrm>
                  <a:custGeom>
                    <a:avLst/>
                    <a:gdLst>
                      <a:gd name="connsiteX0" fmla="*/ 812 w 1135"/>
                      <a:gd name="connsiteY0" fmla="*/ 1696 h 1713"/>
                      <a:gd name="connsiteX1" fmla="*/ 0 w 1135"/>
                      <a:gd name="connsiteY1" fmla="*/ 749 h 1713"/>
                      <a:gd name="connsiteX2" fmla="*/ 677 w 1135"/>
                      <a:gd name="connsiteY2" fmla="*/ 73 h 1713"/>
                      <a:gd name="connsiteX3" fmla="*/ 1082 w 1135"/>
                      <a:gd name="connsiteY3" fmla="*/ 884 h 1713"/>
                      <a:gd name="connsiteX4" fmla="*/ 812 w 1135"/>
                      <a:gd name="connsiteY4" fmla="*/ 1696 h 1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35" h="1713">
                        <a:moveTo>
                          <a:pt x="812" y="1696"/>
                        </a:moveTo>
                        <a:cubicBezTo>
                          <a:pt x="271" y="1831"/>
                          <a:pt x="135" y="1155"/>
                          <a:pt x="0" y="749"/>
                        </a:cubicBezTo>
                        <a:cubicBezTo>
                          <a:pt x="0" y="343"/>
                          <a:pt x="135" y="-198"/>
                          <a:pt x="677" y="73"/>
                        </a:cubicBezTo>
                        <a:cubicBezTo>
                          <a:pt x="947" y="208"/>
                          <a:pt x="1082" y="479"/>
                          <a:pt x="1082" y="884"/>
                        </a:cubicBezTo>
                        <a:cubicBezTo>
                          <a:pt x="1217" y="1290"/>
                          <a:pt x="1082" y="1560"/>
                          <a:pt x="812" y="16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" name="Freeform: Shape 6016">
                    <a:extLst>
                      <a:ext uri="{FF2B5EF4-FFF2-40B4-BE49-F238E27FC236}">
                        <a16:creationId xmlns:a16="http://schemas.microsoft.com/office/drawing/2014/main" id="{EE34D637-C3C3-3CB9-397C-309A8B920068}"/>
                      </a:ext>
                    </a:extLst>
                  </p:cNvPr>
                  <p:cNvSpPr/>
                  <p:nvPr/>
                </p:nvSpPr>
                <p:spPr>
                  <a:xfrm>
                    <a:off x="7550116" y="5138284"/>
                    <a:ext cx="2223" cy="2167"/>
                  </a:xfrm>
                  <a:custGeom>
                    <a:avLst/>
                    <a:gdLst>
                      <a:gd name="connsiteX0" fmla="*/ 547 w 2223"/>
                      <a:gd name="connsiteY0" fmla="*/ 2029 h 2167"/>
                      <a:gd name="connsiteX1" fmla="*/ 277 w 2223"/>
                      <a:gd name="connsiteY1" fmla="*/ 406 h 2167"/>
                      <a:gd name="connsiteX2" fmla="*/ 1088 w 2223"/>
                      <a:gd name="connsiteY2" fmla="*/ 0 h 2167"/>
                      <a:gd name="connsiteX3" fmla="*/ 1629 w 2223"/>
                      <a:gd name="connsiteY3" fmla="*/ 135 h 2167"/>
                      <a:gd name="connsiteX4" fmla="*/ 1900 w 2223"/>
                      <a:gd name="connsiteY4" fmla="*/ 271 h 2167"/>
                      <a:gd name="connsiteX5" fmla="*/ 2170 w 2223"/>
                      <a:gd name="connsiteY5" fmla="*/ 1082 h 2167"/>
                      <a:gd name="connsiteX6" fmla="*/ 547 w 2223"/>
                      <a:gd name="connsiteY6" fmla="*/ 2029 h 2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23" h="2167">
                        <a:moveTo>
                          <a:pt x="547" y="2029"/>
                        </a:moveTo>
                        <a:cubicBezTo>
                          <a:pt x="-129" y="1758"/>
                          <a:pt x="-129" y="947"/>
                          <a:pt x="277" y="406"/>
                        </a:cubicBezTo>
                        <a:cubicBezTo>
                          <a:pt x="412" y="135"/>
                          <a:pt x="683" y="0"/>
                          <a:pt x="1088" y="0"/>
                        </a:cubicBezTo>
                        <a:cubicBezTo>
                          <a:pt x="1223" y="0"/>
                          <a:pt x="1494" y="0"/>
                          <a:pt x="1629" y="135"/>
                        </a:cubicBezTo>
                        <a:cubicBezTo>
                          <a:pt x="1765" y="135"/>
                          <a:pt x="1900" y="135"/>
                          <a:pt x="1900" y="271"/>
                        </a:cubicBezTo>
                        <a:cubicBezTo>
                          <a:pt x="2170" y="406"/>
                          <a:pt x="2306" y="812"/>
                          <a:pt x="2170" y="1082"/>
                        </a:cubicBezTo>
                        <a:cubicBezTo>
                          <a:pt x="1900" y="1894"/>
                          <a:pt x="1223" y="2435"/>
                          <a:pt x="547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" name="Freeform: Shape 6017">
                    <a:extLst>
                      <a:ext uri="{FF2B5EF4-FFF2-40B4-BE49-F238E27FC236}">
                        <a16:creationId xmlns:a16="http://schemas.microsoft.com/office/drawing/2014/main" id="{C8E21E0E-BD2B-A904-95F7-24D73899ECE7}"/>
                      </a:ext>
                    </a:extLst>
                  </p:cNvPr>
                  <p:cNvSpPr/>
                  <p:nvPr/>
                </p:nvSpPr>
                <p:spPr>
                  <a:xfrm>
                    <a:off x="7546553" y="5146130"/>
                    <a:ext cx="2514" cy="2637"/>
                  </a:xfrm>
                  <a:custGeom>
                    <a:avLst/>
                    <a:gdLst>
                      <a:gd name="connsiteX0" fmla="*/ 1676 w 2514"/>
                      <a:gd name="connsiteY0" fmla="*/ 2435 h 2637"/>
                      <a:gd name="connsiteX1" fmla="*/ 323 w 2514"/>
                      <a:gd name="connsiteY1" fmla="*/ 2435 h 2637"/>
                      <a:gd name="connsiteX2" fmla="*/ 53 w 2514"/>
                      <a:gd name="connsiteY2" fmla="*/ 1353 h 2637"/>
                      <a:gd name="connsiteX3" fmla="*/ 1000 w 2514"/>
                      <a:gd name="connsiteY3" fmla="*/ 270 h 2637"/>
                      <a:gd name="connsiteX4" fmla="*/ 1541 w 2514"/>
                      <a:gd name="connsiteY4" fmla="*/ 0 h 2637"/>
                      <a:gd name="connsiteX5" fmla="*/ 2352 w 2514"/>
                      <a:gd name="connsiteY5" fmla="*/ 541 h 2637"/>
                      <a:gd name="connsiteX6" fmla="*/ 1676 w 2514"/>
                      <a:gd name="connsiteY6" fmla="*/ 2435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4" h="2637">
                        <a:moveTo>
                          <a:pt x="1676" y="2435"/>
                        </a:moveTo>
                        <a:cubicBezTo>
                          <a:pt x="1270" y="2705"/>
                          <a:pt x="729" y="2705"/>
                          <a:pt x="323" y="2435"/>
                        </a:cubicBezTo>
                        <a:cubicBezTo>
                          <a:pt x="53" y="2164"/>
                          <a:pt x="-82" y="1758"/>
                          <a:pt x="53" y="1353"/>
                        </a:cubicBezTo>
                        <a:cubicBezTo>
                          <a:pt x="53" y="1082"/>
                          <a:pt x="594" y="406"/>
                          <a:pt x="1000" y="270"/>
                        </a:cubicBezTo>
                        <a:cubicBezTo>
                          <a:pt x="1135" y="135"/>
                          <a:pt x="1270" y="0"/>
                          <a:pt x="1541" y="0"/>
                        </a:cubicBezTo>
                        <a:cubicBezTo>
                          <a:pt x="1947" y="0"/>
                          <a:pt x="2217" y="135"/>
                          <a:pt x="2352" y="541"/>
                        </a:cubicBezTo>
                        <a:cubicBezTo>
                          <a:pt x="2758" y="1217"/>
                          <a:pt x="2352" y="2164"/>
                          <a:pt x="1676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" name="Freeform: Shape 6018">
                    <a:extLst>
                      <a:ext uri="{FF2B5EF4-FFF2-40B4-BE49-F238E27FC236}">
                        <a16:creationId xmlns:a16="http://schemas.microsoft.com/office/drawing/2014/main" id="{3591DBD9-D732-BE14-3EF4-8EF02CD9838A}"/>
                      </a:ext>
                    </a:extLst>
                  </p:cNvPr>
                  <p:cNvSpPr/>
                  <p:nvPr/>
                </p:nvSpPr>
                <p:spPr>
                  <a:xfrm>
                    <a:off x="7545768" y="5149017"/>
                    <a:ext cx="1514" cy="1206"/>
                  </a:xfrm>
                  <a:custGeom>
                    <a:avLst/>
                    <a:gdLst>
                      <a:gd name="connsiteX0" fmla="*/ 1108 w 1514"/>
                      <a:gd name="connsiteY0" fmla="*/ 89 h 1206"/>
                      <a:gd name="connsiteX1" fmla="*/ 1514 w 1514"/>
                      <a:gd name="connsiteY1" fmla="*/ 630 h 1206"/>
                      <a:gd name="connsiteX2" fmla="*/ 703 w 1514"/>
                      <a:gd name="connsiteY2" fmla="*/ 1171 h 1206"/>
                      <a:gd name="connsiteX3" fmla="*/ 27 w 1514"/>
                      <a:gd name="connsiteY3" fmla="*/ 224 h 1206"/>
                      <a:gd name="connsiteX4" fmla="*/ 1108 w 1514"/>
                      <a:gd name="connsiteY4" fmla="*/ 89 h 1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14" h="1206">
                        <a:moveTo>
                          <a:pt x="1108" y="89"/>
                        </a:moveTo>
                        <a:cubicBezTo>
                          <a:pt x="1379" y="224"/>
                          <a:pt x="1514" y="359"/>
                          <a:pt x="1514" y="630"/>
                        </a:cubicBezTo>
                        <a:cubicBezTo>
                          <a:pt x="1514" y="1036"/>
                          <a:pt x="1108" y="1306"/>
                          <a:pt x="703" y="1171"/>
                        </a:cubicBezTo>
                        <a:cubicBezTo>
                          <a:pt x="297" y="1036"/>
                          <a:pt x="-109" y="630"/>
                          <a:pt x="27" y="224"/>
                        </a:cubicBezTo>
                        <a:cubicBezTo>
                          <a:pt x="297" y="-46"/>
                          <a:pt x="838" y="-46"/>
                          <a:pt x="1108" y="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" name="Freeform: Shape 6019">
                    <a:extLst>
                      <a:ext uri="{FF2B5EF4-FFF2-40B4-BE49-F238E27FC236}">
                        <a16:creationId xmlns:a16="http://schemas.microsoft.com/office/drawing/2014/main" id="{96F50A61-C9FC-F226-A97A-D9EFA892A322}"/>
                      </a:ext>
                    </a:extLst>
                  </p:cNvPr>
                  <p:cNvSpPr/>
                  <p:nvPr/>
                </p:nvSpPr>
                <p:spPr>
                  <a:xfrm>
                    <a:off x="7542901" y="5154325"/>
                    <a:ext cx="2811" cy="3859"/>
                  </a:xfrm>
                  <a:custGeom>
                    <a:avLst/>
                    <a:gdLst>
                      <a:gd name="connsiteX0" fmla="*/ 53 w 2811"/>
                      <a:gd name="connsiteY0" fmla="*/ 2626 h 3859"/>
                      <a:gd name="connsiteX1" fmla="*/ 324 w 2811"/>
                      <a:gd name="connsiteY1" fmla="*/ 1003 h 3859"/>
                      <a:gd name="connsiteX2" fmla="*/ 1135 w 2811"/>
                      <a:gd name="connsiteY2" fmla="*/ 191 h 3859"/>
                      <a:gd name="connsiteX3" fmla="*/ 1811 w 2811"/>
                      <a:gd name="connsiteY3" fmla="*/ 56 h 3859"/>
                      <a:gd name="connsiteX4" fmla="*/ 2488 w 2811"/>
                      <a:gd name="connsiteY4" fmla="*/ 867 h 3859"/>
                      <a:gd name="connsiteX5" fmla="*/ 2353 w 2811"/>
                      <a:gd name="connsiteY5" fmla="*/ 1679 h 3859"/>
                      <a:gd name="connsiteX6" fmla="*/ 2488 w 2811"/>
                      <a:gd name="connsiteY6" fmla="*/ 2356 h 3859"/>
                      <a:gd name="connsiteX7" fmla="*/ 2623 w 2811"/>
                      <a:gd name="connsiteY7" fmla="*/ 3437 h 3859"/>
                      <a:gd name="connsiteX8" fmla="*/ 53 w 2811"/>
                      <a:gd name="connsiteY8" fmla="*/ 2626 h 3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3859">
                        <a:moveTo>
                          <a:pt x="53" y="2626"/>
                        </a:moveTo>
                        <a:cubicBezTo>
                          <a:pt x="-82" y="2085"/>
                          <a:pt x="53" y="1544"/>
                          <a:pt x="324" y="1003"/>
                        </a:cubicBezTo>
                        <a:cubicBezTo>
                          <a:pt x="459" y="732"/>
                          <a:pt x="729" y="327"/>
                          <a:pt x="1135" y="191"/>
                        </a:cubicBezTo>
                        <a:cubicBezTo>
                          <a:pt x="1270" y="56"/>
                          <a:pt x="1541" y="-79"/>
                          <a:pt x="1811" y="56"/>
                        </a:cubicBezTo>
                        <a:cubicBezTo>
                          <a:pt x="2217" y="56"/>
                          <a:pt x="2488" y="462"/>
                          <a:pt x="2488" y="867"/>
                        </a:cubicBezTo>
                        <a:cubicBezTo>
                          <a:pt x="2488" y="1138"/>
                          <a:pt x="2488" y="1409"/>
                          <a:pt x="2353" y="1679"/>
                        </a:cubicBezTo>
                        <a:cubicBezTo>
                          <a:pt x="2217" y="2085"/>
                          <a:pt x="2217" y="1950"/>
                          <a:pt x="2488" y="2356"/>
                        </a:cubicBezTo>
                        <a:cubicBezTo>
                          <a:pt x="2894" y="2626"/>
                          <a:pt x="2894" y="3032"/>
                          <a:pt x="2623" y="3437"/>
                        </a:cubicBezTo>
                        <a:cubicBezTo>
                          <a:pt x="1811" y="4249"/>
                          <a:pt x="324" y="3843"/>
                          <a:pt x="53" y="26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" name="Freeform: Shape 6020">
                    <a:extLst>
                      <a:ext uri="{FF2B5EF4-FFF2-40B4-BE49-F238E27FC236}">
                        <a16:creationId xmlns:a16="http://schemas.microsoft.com/office/drawing/2014/main" id="{8510FAB2-5029-6A4E-3D80-398B5B5BFCB3}"/>
                      </a:ext>
                    </a:extLst>
                  </p:cNvPr>
                  <p:cNvSpPr/>
                  <p:nvPr/>
                </p:nvSpPr>
                <p:spPr>
                  <a:xfrm>
                    <a:off x="7542110" y="5157924"/>
                    <a:ext cx="1756" cy="1637"/>
                  </a:xfrm>
                  <a:custGeom>
                    <a:avLst/>
                    <a:gdLst>
                      <a:gd name="connsiteX0" fmla="*/ 438 w 1756"/>
                      <a:gd name="connsiteY0" fmla="*/ 1326 h 1637"/>
                      <a:gd name="connsiteX1" fmla="*/ 303 w 1756"/>
                      <a:gd name="connsiteY1" fmla="*/ 109 h 1637"/>
                      <a:gd name="connsiteX2" fmla="*/ 1385 w 1756"/>
                      <a:gd name="connsiteY2" fmla="*/ 515 h 1637"/>
                      <a:gd name="connsiteX3" fmla="*/ 1655 w 1756"/>
                      <a:gd name="connsiteY3" fmla="*/ 785 h 1637"/>
                      <a:gd name="connsiteX4" fmla="*/ 1655 w 1756"/>
                      <a:gd name="connsiteY4" fmla="*/ 1462 h 1637"/>
                      <a:gd name="connsiteX5" fmla="*/ 438 w 1756"/>
                      <a:gd name="connsiteY5" fmla="*/ 1326 h 1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6" h="1637">
                        <a:moveTo>
                          <a:pt x="438" y="1326"/>
                        </a:moveTo>
                        <a:cubicBezTo>
                          <a:pt x="32" y="1056"/>
                          <a:pt x="-238" y="515"/>
                          <a:pt x="303" y="109"/>
                        </a:cubicBezTo>
                        <a:cubicBezTo>
                          <a:pt x="709" y="-162"/>
                          <a:pt x="1250" y="109"/>
                          <a:pt x="1385" y="515"/>
                        </a:cubicBezTo>
                        <a:cubicBezTo>
                          <a:pt x="1520" y="515"/>
                          <a:pt x="1520" y="650"/>
                          <a:pt x="1655" y="785"/>
                        </a:cubicBezTo>
                        <a:cubicBezTo>
                          <a:pt x="1791" y="921"/>
                          <a:pt x="1791" y="1191"/>
                          <a:pt x="1655" y="1462"/>
                        </a:cubicBezTo>
                        <a:cubicBezTo>
                          <a:pt x="1250" y="1867"/>
                          <a:pt x="709" y="1462"/>
                          <a:pt x="438" y="13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3" name="Freeform: Shape 6021">
                    <a:extLst>
                      <a:ext uri="{FF2B5EF4-FFF2-40B4-BE49-F238E27FC236}">
                        <a16:creationId xmlns:a16="http://schemas.microsoft.com/office/drawing/2014/main" id="{21DF6D85-8769-F92E-BA4B-6EC9BF791C6B}"/>
                      </a:ext>
                    </a:extLst>
                  </p:cNvPr>
                  <p:cNvSpPr/>
                  <p:nvPr/>
                </p:nvSpPr>
                <p:spPr>
                  <a:xfrm>
                    <a:off x="7550433" y="5155057"/>
                    <a:ext cx="3394" cy="4578"/>
                  </a:xfrm>
                  <a:custGeom>
                    <a:avLst/>
                    <a:gdLst>
                      <a:gd name="connsiteX0" fmla="*/ 366 w 3394"/>
                      <a:gd name="connsiteY0" fmla="*/ 3787 h 4578"/>
                      <a:gd name="connsiteX1" fmla="*/ 771 w 3394"/>
                      <a:gd name="connsiteY1" fmla="*/ 2029 h 4578"/>
                      <a:gd name="connsiteX2" fmla="*/ 1989 w 3394"/>
                      <a:gd name="connsiteY2" fmla="*/ 0 h 4578"/>
                      <a:gd name="connsiteX3" fmla="*/ 3341 w 3394"/>
                      <a:gd name="connsiteY3" fmla="*/ 1893 h 4578"/>
                      <a:gd name="connsiteX4" fmla="*/ 2800 w 3394"/>
                      <a:gd name="connsiteY4" fmla="*/ 2570 h 4578"/>
                      <a:gd name="connsiteX5" fmla="*/ 2936 w 3394"/>
                      <a:gd name="connsiteY5" fmla="*/ 3246 h 4578"/>
                      <a:gd name="connsiteX6" fmla="*/ 2530 w 3394"/>
                      <a:gd name="connsiteY6" fmla="*/ 4328 h 4578"/>
                      <a:gd name="connsiteX7" fmla="*/ 366 w 3394"/>
                      <a:gd name="connsiteY7" fmla="*/ 3787 h 4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394" h="4578">
                        <a:moveTo>
                          <a:pt x="366" y="3787"/>
                        </a:moveTo>
                        <a:cubicBezTo>
                          <a:pt x="-176" y="3111"/>
                          <a:pt x="-176" y="2029"/>
                          <a:pt x="771" y="2029"/>
                        </a:cubicBezTo>
                        <a:cubicBezTo>
                          <a:pt x="636" y="1217"/>
                          <a:pt x="906" y="0"/>
                          <a:pt x="1989" y="0"/>
                        </a:cubicBezTo>
                        <a:cubicBezTo>
                          <a:pt x="2800" y="0"/>
                          <a:pt x="3612" y="1082"/>
                          <a:pt x="3341" y="1893"/>
                        </a:cubicBezTo>
                        <a:cubicBezTo>
                          <a:pt x="3206" y="2164"/>
                          <a:pt x="2936" y="2299"/>
                          <a:pt x="2800" y="2570"/>
                        </a:cubicBezTo>
                        <a:cubicBezTo>
                          <a:pt x="2665" y="2840"/>
                          <a:pt x="2800" y="2976"/>
                          <a:pt x="2936" y="3246"/>
                        </a:cubicBezTo>
                        <a:cubicBezTo>
                          <a:pt x="2936" y="3652"/>
                          <a:pt x="2800" y="4058"/>
                          <a:pt x="2530" y="4328"/>
                        </a:cubicBezTo>
                        <a:cubicBezTo>
                          <a:pt x="1718" y="4869"/>
                          <a:pt x="636" y="4463"/>
                          <a:pt x="366" y="37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4" name="Freeform: Shape 6022">
                    <a:extLst>
                      <a:ext uri="{FF2B5EF4-FFF2-40B4-BE49-F238E27FC236}">
                        <a16:creationId xmlns:a16="http://schemas.microsoft.com/office/drawing/2014/main" id="{3755BDF7-BCEE-CAEF-021E-18840688C175}"/>
                      </a:ext>
                    </a:extLst>
                  </p:cNvPr>
                  <p:cNvSpPr/>
                  <p:nvPr/>
                </p:nvSpPr>
                <p:spPr>
                  <a:xfrm>
                    <a:off x="7548526" y="5159115"/>
                    <a:ext cx="2326" cy="1643"/>
                  </a:xfrm>
                  <a:custGeom>
                    <a:avLst/>
                    <a:gdLst>
                      <a:gd name="connsiteX0" fmla="*/ 109 w 2326"/>
                      <a:gd name="connsiteY0" fmla="*/ 541 h 1643"/>
                      <a:gd name="connsiteX1" fmla="*/ 920 w 2326"/>
                      <a:gd name="connsiteY1" fmla="*/ 0 h 1643"/>
                      <a:gd name="connsiteX2" fmla="*/ 1326 w 2326"/>
                      <a:gd name="connsiteY2" fmla="*/ 0 h 1643"/>
                      <a:gd name="connsiteX3" fmla="*/ 2273 w 2326"/>
                      <a:gd name="connsiteY3" fmla="*/ 677 h 1643"/>
                      <a:gd name="connsiteX4" fmla="*/ 1191 w 2326"/>
                      <a:gd name="connsiteY4" fmla="*/ 1623 h 1643"/>
                      <a:gd name="connsiteX5" fmla="*/ 109 w 2326"/>
                      <a:gd name="connsiteY5" fmla="*/ 541 h 1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326" h="1643">
                        <a:moveTo>
                          <a:pt x="109" y="541"/>
                        </a:moveTo>
                        <a:cubicBezTo>
                          <a:pt x="244" y="135"/>
                          <a:pt x="650" y="0"/>
                          <a:pt x="920" y="0"/>
                        </a:cubicBezTo>
                        <a:cubicBezTo>
                          <a:pt x="1056" y="0"/>
                          <a:pt x="1191" y="0"/>
                          <a:pt x="1326" y="0"/>
                        </a:cubicBezTo>
                        <a:cubicBezTo>
                          <a:pt x="1732" y="0"/>
                          <a:pt x="2138" y="271"/>
                          <a:pt x="2273" y="677"/>
                        </a:cubicBezTo>
                        <a:cubicBezTo>
                          <a:pt x="2543" y="1353"/>
                          <a:pt x="1732" y="1623"/>
                          <a:pt x="1191" y="1623"/>
                        </a:cubicBezTo>
                        <a:cubicBezTo>
                          <a:pt x="515" y="1758"/>
                          <a:pt x="-297" y="1217"/>
                          <a:pt x="109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" name="Freeform: Shape 6023">
                    <a:extLst>
                      <a:ext uri="{FF2B5EF4-FFF2-40B4-BE49-F238E27FC236}">
                        <a16:creationId xmlns:a16="http://schemas.microsoft.com/office/drawing/2014/main" id="{E955F878-257B-47EE-7221-0539809A13F8}"/>
                      </a:ext>
                    </a:extLst>
                  </p:cNvPr>
                  <p:cNvSpPr/>
                  <p:nvPr/>
                </p:nvSpPr>
                <p:spPr>
                  <a:xfrm>
                    <a:off x="7546518" y="5160419"/>
                    <a:ext cx="3029" cy="2618"/>
                  </a:xfrm>
                  <a:custGeom>
                    <a:avLst/>
                    <a:gdLst>
                      <a:gd name="connsiteX0" fmla="*/ 1440 w 3029"/>
                      <a:gd name="connsiteY0" fmla="*/ 49 h 2618"/>
                      <a:gd name="connsiteX1" fmla="*/ 2117 w 3029"/>
                      <a:gd name="connsiteY1" fmla="*/ 996 h 2618"/>
                      <a:gd name="connsiteX2" fmla="*/ 2251 w 3029"/>
                      <a:gd name="connsiteY2" fmla="*/ 996 h 2618"/>
                      <a:gd name="connsiteX3" fmla="*/ 2928 w 3029"/>
                      <a:gd name="connsiteY3" fmla="*/ 1537 h 2618"/>
                      <a:gd name="connsiteX4" fmla="*/ 2928 w 3029"/>
                      <a:gd name="connsiteY4" fmla="*/ 1807 h 2618"/>
                      <a:gd name="connsiteX5" fmla="*/ 2928 w 3029"/>
                      <a:gd name="connsiteY5" fmla="*/ 2213 h 2618"/>
                      <a:gd name="connsiteX6" fmla="*/ 2387 w 3029"/>
                      <a:gd name="connsiteY6" fmla="*/ 2619 h 2618"/>
                      <a:gd name="connsiteX7" fmla="*/ 1711 w 3029"/>
                      <a:gd name="connsiteY7" fmla="*/ 2213 h 2618"/>
                      <a:gd name="connsiteX8" fmla="*/ 88 w 3029"/>
                      <a:gd name="connsiteY8" fmla="*/ 590 h 2618"/>
                      <a:gd name="connsiteX9" fmla="*/ 1440 w 3029"/>
                      <a:gd name="connsiteY9" fmla="*/ 49 h 26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29" h="2618">
                        <a:moveTo>
                          <a:pt x="1440" y="49"/>
                        </a:moveTo>
                        <a:cubicBezTo>
                          <a:pt x="1846" y="184"/>
                          <a:pt x="2251" y="590"/>
                          <a:pt x="2117" y="996"/>
                        </a:cubicBezTo>
                        <a:cubicBezTo>
                          <a:pt x="2117" y="996"/>
                          <a:pt x="2251" y="996"/>
                          <a:pt x="2251" y="996"/>
                        </a:cubicBezTo>
                        <a:cubicBezTo>
                          <a:pt x="2522" y="996"/>
                          <a:pt x="2793" y="1131"/>
                          <a:pt x="2928" y="1537"/>
                        </a:cubicBezTo>
                        <a:cubicBezTo>
                          <a:pt x="2928" y="1537"/>
                          <a:pt x="2928" y="1672"/>
                          <a:pt x="2928" y="1807"/>
                        </a:cubicBezTo>
                        <a:cubicBezTo>
                          <a:pt x="3063" y="1943"/>
                          <a:pt x="3063" y="2078"/>
                          <a:pt x="2928" y="2213"/>
                        </a:cubicBezTo>
                        <a:cubicBezTo>
                          <a:pt x="2793" y="2348"/>
                          <a:pt x="2658" y="2619"/>
                          <a:pt x="2387" y="2619"/>
                        </a:cubicBezTo>
                        <a:cubicBezTo>
                          <a:pt x="2117" y="2619"/>
                          <a:pt x="1846" y="2483"/>
                          <a:pt x="1711" y="2213"/>
                        </a:cubicBezTo>
                        <a:cubicBezTo>
                          <a:pt x="764" y="2483"/>
                          <a:pt x="-318" y="1537"/>
                          <a:pt x="88" y="590"/>
                        </a:cubicBezTo>
                        <a:cubicBezTo>
                          <a:pt x="358" y="49"/>
                          <a:pt x="1034" y="-87"/>
                          <a:pt x="1440" y="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" name="Freeform: Shape 6024">
                    <a:extLst>
                      <a:ext uri="{FF2B5EF4-FFF2-40B4-BE49-F238E27FC236}">
                        <a16:creationId xmlns:a16="http://schemas.microsoft.com/office/drawing/2014/main" id="{30A84C92-EC4E-9370-4B80-05AF5F11B336}"/>
                      </a:ext>
                    </a:extLst>
                  </p:cNvPr>
                  <p:cNvSpPr/>
                  <p:nvPr/>
                </p:nvSpPr>
                <p:spPr>
                  <a:xfrm>
                    <a:off x="7550293" y="5161673"/>
                    <a:ext cx="1283" cy="930"/>
                  </a:xfrm>
                  <a:custGeom>
                    <a:avLst/>
                    <a:gdLst>
                      <a:gd name="connsiteX0" fmla="*/ 1182 w 1283"/>
                      <a:gd name="connsiteY0" fmla="*/ 148 h 930"/>
                      <a:gd name="connsiteX1" fmla="*/ 1182 w 1283"/>
                      <a:gd name="connsiteY1" fmla="*/ 689 h 930"/>
                      <a:gd name="connsiteX2" fmla="*/ 911 w 1283"/>
                      <a:gd name="connsiteY2" fmla="*/ 824 h 930"/>
                      <a:gd name="connsiteX3" fmla="*/ 100 w 1283"/>
                      <a:gd name="connsiteY3" fmla="*/ 283 h 930"/>
                      <a:gd name="connsiteX4" fmla="*/ 1182 w 1283"/>
                      <a:gd name="connsiteY4" fmla="*/ 148 h 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83" h="930">
                        <a:moveTo>
                          <a:pt x="1182" y="148"/>
                        </a:moveTo>
                        <a:cubicBezTo>
                          <a:pt x="1317" y="283"/>
                          <a:pt x="1317" y="553"/>
                          <a:pt x="1182" y="689"/>
                        </a:cubicBezTo>
                        <a:cubicBezTo>
                          <a:pt x="1182" y="689"/>
                          <a:pt x="1046" y="824"/>
                          <a:pt x="911" y="824"/>
                        </a:cubicBezTo>
                        <a:cubicBezTo>
                          <a:pt x="640" y="1095"/>
                          <a:pt x="-306" y="824"/>
                          <a:pt x="100" y="283"/>
                        </a:cubicBezTo>
                        <a:cubicBezTo>
                          <a:pt x="370" y="12"/>
                          <a:pt x="1046" y="-123"/>
                          <a:pt x="1182" y="1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" name="Freeform: Shape 6025">
                    <a:extLst>
                      <a:ext uri="{FF2B5EF4-FFF2-40B4-BE49-F238E27FC236}">
                        <a16:creationId xmlns:a16="http://schemas.microsoft.com/office/drawing/2014/main" id="{79BDEF59-D52E-92E7-314C-F1589BBDEAAD}"/>
                      </a:ext>
                    </a:extLst>
                  </p:cNvPr>
                  <p:cNvSpPr/>
                  <p:nvPr/>
                </p:nvSpPr>
                <p:spPr>
                  <a:xfrm>
                    <a:off x="7540572" y="5164627"/>
                    <a:ext cx="3159" cy="3974"/>
                  </a:xfrm>
                  <a:custGeom>
                    <a:avLst/>
                    <a:gdLst>
                      <a:gd name="connsiteX0" fmla="*/ 1164 w 3159"/>
                      <a:gd name="connsiteY0" fmla="*/ 710 h 3974"/>
                      <a:gd name="connsiteX1" fmla="*/ 3058 w 3159"/>
                      <a:gd name="connsiteY1" fmla="*/ 710 h 3974"/>
                      <a:gd name="connsiteX2" fmla="*/ 3058 w 3159"/>
                      <a:gd name="connsiteY2" fmla="*/ 1657 h 3974"/>
                      <a:gd name="connsiteX3" fmla="*/ 2787 w 3159"/>
                      <a:gd name="connsiteY3" fmla="*/ 2063 h 3974"/>
                      <a:gd name="connsiteX4" fmla="*/ 2787 w 3159"/>
                      <a:gd name="connsiteY4" fmla="*/ 2333 h 3974"/>
                      <a:gd name="connsiteX5" fmla="*/ 2923 w 3159"/>
                      <a:gd name="connsiteY5" fmla="*/ 3280 h 3974"/>
                      <a:gd name="connsiteX6" fmla="*/ 82 w 3159"/>
                      <a:gd name="connsiteY6" fmla="*/ 3145 h 3974"/>
                      <a:gd name="connsiteX7" fmla="*/ 1164 w 3159"/>
                      <a:gd name="connsiteY7" fmla="*/ 710 h 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159" h="3974">
                        <a:moveTo>
                          <a:pt x="1164" y="710"/>
                        </a:moveTo>
                        <a:cubicBezTo>
                          <a:pt x="1435" y="-237"/>
                          <a:pt x="2652" y="-237"/>
                          <a:pt x="3058" y="710"/>
                        </a:cubicBezTo>
                        <a:cubicBezTo>
                          <a:pt x="3193" y="1116"/>
                          <a:pt x="3193" y="1386"/>
                          <a:pt x="3058" y="1657"/>
                        </a:cubicBezTo>
                        <a:cubicBezTo>
                          <a:pt x="3058" y="1792"/>
                          <a:pt x="2787" y="1928"/>
                          <a:pt x="2787" y="2063"/>
                        </a:cubicBezTo>
                        <a:cubicBezTo>
                          <a:pt x="2787" y="2333"/>
                          <a:pt x="2652" y="2198"/>
                          <a:pt x="2787" y="2333"/>
                        </a:cubicBezTo>
                        <a:cubicBezTo>
                          <a:pt x="3058" y="2739"/>
                          <a:pt x="3193" y="2874"/>
                          <a:pt x="2923" y="3280"/>
                        </a:cubicBezTo>
                        <a:cubicBezTo>
                          <a:pt x="2247" y="4227"/>
                          <a:pt x="759" y="4227"/>
                          <a:pt x="82" y="3145"/>
                        </a:cubicBezTo>
                        <a:cubicBezTo>
                          <a:pt x="-188" y="2468"/>
                          <a:pt x="217" y="981"/>
                          <a:pt x="1164" y="7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" name="Freeform: Shape 6026">
                    <a:extLst>
                      <a:ext uri="{FF2B5EF4-FFF2-40B4-BE49-F238E27FC236}">
                        <a16:creationId xmlns:a16="http://schemas.microsoft.com/office/drawing/2014/main" id="{BF03D815-7C4A-B759-C9A7-478D885A6249}"/>
                      </a:ext>
                    </a:extLst>
                  </p:cNvPr>
                  <p:cNvSpPr/>
                  <p:nvPr/>
                </p:nvSpPr>
                <p:spPr>
                  <a:xfrm>
                    <a:off x="7541319" y="5168929"/>
                    <a:ext cx="2175" cy="1953"/>
                  </a:xfrm>
                  <a:custGeom>
                    <a:avLst/>
                    <a:gdLst>
                      <a:gd name="connsiteX0" fmla="*/ 553 w 2175"/>
                      <a:gd name="connsiteY0" fmla="*/ 60 h 1953"/>
                      <a:gd name="connsiteX1" fmla="*/ 1094 w 2175"/>
                      <a:gd name="connsiteY1" fmla="*/ 60 h 1953"/>
                      <a:gd name="connsiteX2" fmla="*/ 1364 w 2175"/>
                      <a:gd name="connsiteY2" fmla="*/ 60 h 1953"/>
                      <a:gd name="connsiteX3" fmla="*/ 1905 w 2175"/>
                      <a:gd name="connsiteY3" fmla="*/ 601 h 1953"/>
                      <a:gd name="connsiteX4" fmla="*/ 2176 w 2175"/>
                      <a:gd name="connsiteY4" fmla="*/ 1413 h 1953"/>
                      <a:gd name="connsiteX5" fmla="*/ 1500 w 2175"/>
                      <a:gd name="connsiteY5" fmla="*/ 1954 h 1953"/>
                      <a:gd name="connsiteX6" fmla="*/ 12 w 2175"/>
                      <a:gd name="connsiteY6" fmla="*/ 736 h 1953"/>
                      <a:gd name="connsiteX7" fmla="*/ 553 w 2175"/>
                      <a:gd name="connsiteY7" fmla="*/ 60 h 19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175" h="1953">
                        <a:moveTo>
                          <a:pt x="553" y="60"/>
                        </a:moveTo>
                        <a:cubicBezTo>
                          <a:pt x="688" y="60"/>
                          <a:pt x="959" y="-75"/>
                          <a:pt x="1094" y="60"/>
                        </a:cubicBezTo>
                        <a:cubicBezTo>
                          <a:pt x="1229" y="60"/>
                          <a:pt x="1229" y="60"/>
                          <a:pt x="1364" y="60"/>
                        </a:cubicBezTo>
                        <a:cubicBezTo>
                          <a:pt x="1635" y="196"/>
                          <a:pt x="1770" y="331"/>
                          <a:pt x="1905" y="601"/>
                        </a:cubicBezTo>
                        <a:cubicBezTo>
                          <a:pt x="2040" y="872"/>
                          <a:pt x="2176" y="1142"/>
                          <a:pt x="2176" y="1413"/>
                        </a:cubicBezTo>
                        <a:cubicBezTo>
                          <a:pt x="2176" y="1683"/>
                          <a:pt x="1770" y="1819"/>
                          <a:pt x="1500" y="1954"/>
                        </a:cubicBezTo>
                        <a:cubicBezTo>
                          <a:pt x="959" y="1954"/>
                          <a:pt x="-124" y="1413"/>
                          <a:pt x="12" y="736"/>
                        </a:cubicBezTo>
                        <a:cubicBezTo>
                          <a:pt x="12" y="331"/>
                          <a:pt x="282" y="196"/>
                          <a:pt x="553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" name="Freeform: Shape 6027">
                    <a:extLst>
                      <a:ext uri="{FF2B5EF4-FFF2-40B4-BE49-F238E27FC236}">
                        <a16:creationId xmlns:a16="http://schemas.microsoft.com/office/drawing/2014/main" id="{634CEBB4-0F2D-7C21-0F05-2F33D55163E8}"/>
                      </a:ext>
                    </a:extLst>
                  </p:cNvPr>
                  <p:cNvSpPr/>
                  <p:nvPr/>
                </p:nvSpPr>
                <p:spPr>
                  <a:xfrm>
                    <a:off x="7547012" y="5172946"/>
                    <a:ext cx="1487" cy="1724"/>
                  </a:xfrm>
                  <a:custGeom>
                    <a:avLst/>
                    <a:gdLst>
                      <a:gd name="connsiteX0" fmla="*/ 406 w 1487"/>
                      <a:gd name="connsiteY0" fmla="*/ 101 h 1724"/>
                      <a:gd name="connsiteX1" fmla="*/ 1082 w 1487"/>
                      <a:gd name="connsiteY1" fmla="*/ 101 h 1724"/>
                      <a:gd name="connsiteX2" fmla="*/ 1217 w 1487"/>
                      <a:gd name="connsiteY2" fmla="*/ 101 h 1724"/>
                      <a:gd name="connsiteX3" fmla="*/ 1488 w 1487"/>
                      <a:gd name="connsiteY3" fmla="*/ 778 h 1724"/>
                      <a:gd name="connsiteX4" fmla="*/ 676 w 1487"/>
                      <a:gd name="connsiteY4" fmla="*/ 1724 h 1724"/>
                      <a:gd name="connsiteX5" fmla="*/ 0 w 1487"/>
                      <a:gd name="connsiteY5" fmla="*/ 778 h 1724"/>
                      <a:gd name="connsiteX6" fmla="*/ 406 w 1487"/>
                      <a:gd name="connsiteY6" fmla="*/ 101 h 17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87" h="1724">
                        <a:moveTo>
                          <a:pt x="406" y="101"/>
                        </a:moveTo>
                        <a:cubicBezTo>
                          <a:pt x="541" y="-34"/>
                          <a:pt x="947" y="-34"/>
                          <a:pt x="1082" y="101"/>
                        </a:cubicBezTo>
                        <a:cubicBezTo>
                          <a:pt x="1082" y="101"/>
                          <a:pt x="1217" y="101"/>
                          <a:pt x="1217" y="101"/>
                        </a:cubicBezTo>
                        <a:cubicBezTo>
                          <a:pt x="1352" y="237"/>
                          <a:pt x="1488" y="507"/>
                          <a:pt x="1488" y="778"/>
                        </a:cubicBezTo>
                        <a:cubicBezTo>
                          <a:pt x="1488" y="1184"/>
                          <a:pt x="1082" y="1724"/>
                          <a:pt x="676" y="1724"/>
                        </a:cubicBezTo>
                        <a:cubicBezTo>
                          <a:pt x="270" y="1589"/>
                          <a:pt x="0" y="1184"/>
                          <a:pt x="0" y="778"/>
                        </a:cubicBezTo>
                        <a:cubicBezTo>
                          <a:pt x="0" y="372"/>
                          <a:pt x="270" y="237"/>
                          <a:pt x="406" y="1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58" name="Freeform: Shape 5996">
                  <a:extLst>
                    <a:ext uri="{FF2B5EF4-FFF2-40B4-BE49-F238E27FC236}">
                      <a16:creationId xmlns:a16="http://schemas.microsoft.com/office/drawing/2014/main" id="{72BA687F-13D0-5FAE-2FB2-FD59BBD0B5EC}"/>
                    </a:ext>
                  </a:extLst>
                </p:cNvPr>
                <p:cNvSpPr/>
                <p:nvPr/>
              </p:nvSpPr>
              <p:spPr>
                <a:xfrm>
                  <a:off x="7538084" y="5108121"/>
                  <a:ext cx="25906" cy="77154"/>
                </a:xfrm>
                <a:custGeom>
                  <a:avLst/>
                  <a:gdLst>
                    <a:gd name="connsiteX0" fmla="*/ 1758 w 25906"/>
                    <a:gd name="connsiteY0" fmla="*/ 72365 h 77154"/>
                    <a:gd name="connsiteX1" fmla="*/ 1623 w 25906"/>
                    <a:gd name="connsiteY1" fmla="*/ 71688 h 77154"/>
                    <a:gd name="connsiteX2" fmla="*/ 947 w 25906"/>
                    <a:gd name="connsiteY2" fmla="*/ 71012 h 77154"/>
                    <a:gd name="connsiteX3" fmla="*/ 947 w 25906"/>
                    <a:gd name="connsiteY3" fmla="*/ 69524 h 77154"/>
                    <a:gd name="connsiteX4" fmla="*/ 0 w 25906"/>
                    <a:gd name="connsiteY4" fmla="*/ 67766 h 77154"/>
                    <a:gd name="connsiteX5" fmla="*/ 0 w 25906"/>
                    <a:gd name="connsiteY5" fmla="*/ 67766 h 77154"/>
                    <a:gd name="connsiteX6" fmla="*/ 812 w 25906"/>
                    <a:gd name="connsiteY6" fmla="*/ 68442 h 77154"/>
                    <a:gd name="connsiteX7" fmla="*/ 2299 w 25906"/>
                    <a:gd name="connsiteY7" fmla="*/ 68172 h 77154"/>
                    <a:gd name="connsiteX8" fmla="*/ 3111 w 25906"/>
                    <a:gd name="connsiteY8" fmla="*/ 69524 h 77154"/>
                    <a:gd name="connsiteX9" fmla="*/ 2976 w 25906"/>
                    <a:gd name="connsiteY9" fmla="*/ 71688 h 77154"/>
                    <a:gd name="connsiteX10" fmla="*/ 4599 w 25906"/>
                    <a:gd name="connsiteY10" fmla="*/ 71959 h 77154"/>
                    <a:gd name="connsiteX11" fmla="*/ 5681 w 25906"/>
                    <a:gd name="connsiteY11" fmla="*/ 72500 h 77154"/>
                    <a:gd name="connsiteX12" fmla="*/ 6492 w 25906"/>
                    <a:gd name="connsiteY12" fmla="*/ 71553 h 77154"/>
                    <a:gd name="connsiteX13" fmla="*/ 8251 w 25906"/>
                    <a:gd name="connsiteY13" fmla="*/ 72230 h 77154"/>
                    <a:gd name="connsiteX14" fmla="*/ 8116 w 25906"/>
                    <a:gd name="connsiteY14" fmla="*/ 73177 h 77154"/>
                    <a:gd name="connsiteX15" fmla="*/ 8522 w 25906"/>
                    <a:gd name="connsiteY15" fmla="*/ 73988 h 77154"/>
                    <a:gd name="connsiteX16" fmla="*/ 9468 w 25906"/>
                    <a:gd name="connsiteY16" fmla="*/ 74123 h 77154"/>
                    <a:gd name="connsiteX17" fmla="*/ 9603 w 25906"/>
                    <a:gd name="connsiteY17" fmla="*/ 74123 h 77154"/>
                    <a:gd name="connsiteX18" fmla="*/ 9603 w 25906"/>
                    <a:gd name="connsiteY18" fmla="*/ 74258 h 77154"/>
                    <a:gd name="connsiteX19" fmla="*/ 10550 w 25906"/>
                    <a:gd name="connsiteY19" fmla="*/ 75205 h 77154"/>
                    <a:gd name="connsiteX20" fmla="*/ 12309 w 25906"/>
                    <a:gd name="connsiteY20" fmla="*/ 75205 h 77154"/>
                    <a:gd name="connsiteX21" fmla="*/ 12850 w 25906"/>
                    <a:gd name="connsiteY21" fmla="*/ 74258 h 77154"/>
                    <a:gd name="connsiteX22" fmla="*/ 14067 w 25906"/>
                    <a:gd name="connsiteY22" fmla="*/ 73312 h 77154"/>
                    <a:gd name="connsiteX23" fmla="*/ 14067 w 25906"/>
                    <a:gd name="connsiteY23" fmla="*/ 71824 h 77154"/>
                    <a:gd name="connsiteX24" fmla="*/ 15555 w 25906"/>
                    <a:gd name="connsiteY24" fmla="*/ 71824 h 77154"/>
                    <a:gd name="connsiteX25" fmla="*/ 16502 w 25906"/>
                    <a:gd name="connsiteY25" fmla="*/ 70742 h 77154"/>
                    <a:gd name="connsiteX26" fmla="*/ 16502 w 25906"/>
                    <a:gd name="connsiteY26" fmla="*/ 72230 h 77154"/>
                    <a:gd name="connsiteX27" fmla="*/ 15285 w 25906"/>
                    <a:gd name="connsiteY27" fmla="*/ 73041 h 77154"/>
                    <a:gd name="connsiteX28" fmla="*/ 16367 w 25906"/>
                    <a:gd name="connsiteY28" fmla="*/ 73177 h 77154"/>
                    <a:gd name="connsiteX29" fmla="*/ 17043 w 25906"/>
                    <a:gd name="connsiteY29" fmla="*/ 72771 h 77154"/>
                    <a:gd name="connsiteX30" fmla="*/ 17719 w 25906"/>
                    <a:gd name="connsiteY30" fmla="*/ 72094 h 77154"/>
                    <a:gd name="connsiteX31" fmla="*/ 18125 w 25906"/>
                    <a:gd name="connsiteY31" fmla="*/ 69930 h 77154"/>
                    <a:gd name="connsiteX32" fmla="*/ 17719 w 25906"/>
                    <a:gd name="connsiteY32" fmla="*/ 69118 h 77154"/>
                    <a:gd name="connsiteX33" fmla="*/ 19478 w 25906"/>
                    <a:gd name="connsiteY33" fmla="*/ 69118 h 77154"/>
                    <a:gd name="connsiteX34" fmla="*/ 20289 w 25906"/>
                    <a:gd name="connsiteY34" fmla="*/ 67360 h 77154"/>
                    <a:gd name="connsiteX35" fmla="*/ 21236 w 25906"/>
                    <a:gd name="connsiteY35" fmla="*/ 66413 h 77154"/>
                    <a:gd name="connsiteX36" fmla="*/ 22453 w 25906"/>
                    <a:gd name="connsiteY36" fmla="*/ 64925 h 77154"/>
                    <a:gd name="connsiteX37" fmla="*/ 21642 w 25906"/>
                    <a:gd name="connsiteY37" fmla="*/ 63167 h 77154"/>
                    <a:gd name="connsiteX38" fmla="*/ 22318 w 25906"/>
                    <a:gd name="connsiteY38" fmla="*/ 62220 h 77154"/>
                    <a:gd name="connsiteX39" fmla="*/ 23130 w 25906"/>
                    <a:gd name="connsiteY39" fmla="*/ 61815 h 77154"/>
                    <a:gd name="connsiteX40" fmla="*/ 22724 w 25906"/>
                    <a:gd name="connsiteY40" fmla="*/ 61003 h 77154"/>
                    <a:gd name="connsiteX41" fmla="*/ 22588 w 25906"/>
                    <a:gd name="connsiteY41" fmla="*/ 60868 h 77154"/>
                    <a:gd name="connsiteX42" fmla="*/ 22588 w 25906"/>
                    <a:gd name="connsiteY42" fmla="*/ 60732 h 77154"/>
                    <a:gd name="connsiteX43" fmla="*/ 22994 w 25906"/>
                    <a:gd name="connsiteY43" fmla="*/ 59650 h 77154"/>
                    <a:gd name="connsiteX44" fmla="*/ 22588 w 25906"/>
                    <a:gd name="connsiteY44" fmla="*/ 59109 h 77154"/>
                    <a:gd name="connsiteX45" fmla="*/ 21642 w 25906"/>
                    <a:gd name="connsiteY45" fmla="*/ 58568 h 77154"/>
                    <a:gd name="connsiteX46" fmla="*/ 22048 w 25906"/>
                    <a:gd name="connsiteY46" fmla="*/ 57622 h 77154"/>
                    <a:gd name="connsiteX47" fmla="*/ 21642 w 25906"/>
                    <a:gd name="connsiteY47" fmla="*/ 56810 h 77154"/>
                    <a:gd name="connsiteX48" fmla="*/ 23130 w 25906"/>
                    <a:gd name="connsiteY48" fmla="*/ 55187 h 77154"/>
                    <a:gd name="connsiteX49" fmla="*/ 22859 w 25906"/>
                    <a:gd name="connsiteY49" fmla="*/ 54510 h 77154"/>
                    <a:gd name="connsiteX50" fmla="*/ 23535 w 25906"/>
                    <a:gd name="connsiteY50" fmla="*/ 53293 h 77154"/>
                    <a:gd name="connsiteX51" fmla="*/ 22588 w 25906"/>
                    <a:gd name="connsiteY51" fmla="*/ 52076 h 77154"/>
                    <a:gd name="connsiteX52" fmla="*/ 22859 w 25906"/>
                    <a:gd name="connsiteY52" fmla="*/ 50047 h 77154"/>
                    <a:gd name="connsiteX53" fmla="*/ 22318 w 25906"/>
                    <a:gd name="connsiteY53" fmla="*/ 49641 h 77154"/>
                    <a:gd name="connsiteX54" fmla="*/ 21101 w 25906"/>
                    <a:gd name="connsiteY54" fmla="*/ 49370 h 77154"/>
                    <a:gd name="connsiteX55" fmla="*/ 20695 w 25906"/>
                    <a:gd name="connsiteY55" fmla="*/ 47612 h 77154"/>
                    <a:gd name="connsiteX56" fmla="*/ 21777 w 25906"/>
                    <a:gd name="connsiteY56" fmla="*/ 46530 h 77154"/>
                    <a:gd name="connsiteX57" fmla="*/ 21236 w 25906"/>
                    <a:gd name="connsiteY57" fmla="*/ 45177 h 77154"/>
                    <a:gd name="connsiteX58" fmla="*/ 21507 w 25906"/>
                    <a:gd name="connsiteY58" fmla="*/ 44095 h 77154"/>
                    <a:gd name="connsiteX59" fmla="*/ 20830 w 25906"/>
                    <a:gd name="connsiteY59" fmla="*/ 43148 h 77154"/>
                    <a:gd name="connsiteX60" fmla="*/ 21236 w 25906"/>
                    <a:gd name="connsiteY60" fmla="*/ 42337 h 77154"/>
                    <a:gd name="connsiteX61" fmla="*/ 20289 w 25906"/>
                    <a:gd name="connsiteY61" fmla="*/ 40578 h 77154"/>
                    <a:gd name="connsiteX62" fmla="*/ 19072 w 25906"/>
                    <a:gd name="connsiteY62" fmla="*/ 40173 h 77154"/>
                    <a:gd name="connsiteX63" fmla="*/ 18937 w 25906"/>
                    <a:gd name="connsiteY63" fmla="*/ 38550 h 77154"/>
                    <a:gd name="connsiteX64" fmla="*/ 20018 w 25906"/>
                    <a:gd name="connsiteY64" fmla="*/ 37467 h 77154"/>
                    <a:gd name="connsiteX65" fmla="*/ 19883 w 25906"/>
                    <a:gd name="connsiteY65" fmla="*/ 35980 h 77154"/>
                    <a:gd name="connsiteX66" fmla="*/ 20830 w 25906"/>
                    <a:gd name="connsiteY66" fmla="*/ 35303 h 77154"/>
                    <a:gd name="connsiteX67" fmla="*/ 20695 w 25906"/>
                    <a:gd name="connsiteY67" fmla="*/ 34221 h 77154"/>
                    <a:gd name="connsiteX68" fmla="*/ 20154 w 25906"/>
                    <a:gd name="connsiteY68" fmla="*/ 33545 h 77154"/>
                    <a:gd name="connsiteX69" fmla="*/ 20154 w 25906"/>
                    <a:gd name="connsiteY69" fmla="*/ 32327 h 77154"/>
                    <a:gd name="connsiteX70" fmla="*/ 19207 w 25906"/>
                    <a:gd name="connsiteY70" fmla="*/ 31651 h 77154"/>
                    <a:gd name="connsiteX71" fmla="*/ 18531 w 25906"/>
                    <a:gd name="connsiteY71" fmla="*/ 31381 h 77154"/>
                    <a:gd name="connsiteX72" fmla="*/ 18531 w 25906"/>
                    <a:gd name="connsiteY72" fmla="*/ 30434 h 77154"/>
                    <a:gd name="connsiteX73" fmla="*/ 17990 w 25906"/>
                    <a:gd name="connsiteY73" fmla="*/ 29757 h 77154"/>
                    <a:gd name="connsiteX74" fmla="*/ 18801 w 25906"/>
                    <a:gd name="connsiteY74" fmla="*/ 28270 h 77154"/>
                    <a:gd name="connsiteX75" fmla="*/ 17855 w 25906"/>
                    <a:gd name="connsiteY75" fmla="*/ 26917 h 77154"/>
                    <a:gd name="connsiteX76" fmla="*/ 18260 w 25906"/>
                    <a:gd name="connsiteY76" fmla="*/ 26241 h 77154"/>
                    <a:gd name="connsiteX77" fmla="*/ 17990 w 25906"/>
                    <a:gd name="connsiteY77" fmla="*/ 25564 h 77154"/>
                    <a:gd name="connsiteX78" fmla="*/ 18666 w 25906"/>
                    <a:gd name="connsiteY78" fmla="*/ 24077 h 77154"/>
                    <a:gd name="connsiteX79" fmla="*/ 17584 w 25906"/>
                    <a:gd name="connsiteY79" fmla="*/ 22994 h 77154"/>
                    <a:gd name="connsiteX80" fmla="*/ 17584 w 25906"/>
                    <a:gd name="connsiteY80" fmla="*/ 20830 h 77154"/>
                    <a:gd name="connsiteX81" fmla="*/ 18260 w 25906"/>
                    <a:gd name="connsiteY81" fmla="*/ 19207 h 77154"/>
                    <a:gd name="connsiteX82" fmla="*/ 17448 w 25906"/>
                    <a:gd name="connsiteY82" fmla="*/ 17855 h 77154"/>
                    <a:gd name="connsiteX83" fmla="*/ 17719 w 25906"/>
                    <a:gd name="connsiteY83" fmla="*/ 16908 h 77154"/>
                    <a:gd name="connsiteX84" fmla="*/ 17584 w 25906"/>
                    <a:gd name="connsiteY84" fmla="*/ 16502 h 77154"/>
                    <a:gd name="connsiteX85" fmla="*/ 17584 w 25906"/>
                    <a:gd name="connsiteY85" fmla="*/ 16096 h 77154"/>
                    <a:gd name="connsiteX86" fmla="*/ 17043 w 25906"/>
                    <a:gd name="connsiteY86" fmla="*/ 14473 h 77154"/>
                    <a:gd name="connsiteX87" fmla="*/ 17178 w 25906"/>
                    <a:gd name="connsiteY87" fmla="*/ 13391 h 77154"/>
                    <a:gd name="connsiteX88" fmla="*/ 16772 w 25906"/>
                    <a:gd name="connsiteY88" fmla="*/ 12309 h 77154"/>
                    <a:gd name="connsiteX89" fmla="*/ 16908 w 25906"/>
                    <a:gd name="connsiteY89" fmla="*/ 11092 h 77154"/>
                    <a:gd name="connsiteX90" fmla="*/ 16908 w 25906"/>
                    <a:gd name="connsiteY90" fmla="*/ 9874 h 77154"/>
                    <a:gd name="connsiteX91" fmla="*/ 15825 w 25906"/>
                    <a:gd name="connsiteY91" fmla="*/ 9198 h 77154"/>
                    <a:gd name="connsiteX92" fmla="*/ 15690 w 25906"/>
                    <a:gd name="connsiteY92" fmla="*/ 8386 h 77154"/>
                    <a:gd name="connsiteX93" fmla="*/ 15149 w 25906"/>
                    <a:gd name="connsiteY93" fmla="*/ 7980 h 77154"/>
                    <a:gd name="connsiteX94" fmla="*/ 15285 w 25906"/>
                    <a:gd name="connsiteY94" fmla="*/ 6763 h 77154"/>
                    <a:gd name="connsiteX95" fmla="*/ 14879 w 25906"/>
                    <a:gd name="connsiteY95" fmla="*/ 6087 h 77154"/>
                    <a:gd name="connsiteX96" fmla="*/ 15420 w 25906"/>
                    <a:gd name="connsiteY96" fmla="*/ 4869 h 77154"/>
                    <a:gd name="connsiteX97" fmla="*/ 14608 w 25906"/>
                    <a:gd name="connsiteY97" fmla="*/ 3787 h 77154"/>
                    <a:gd name="connsiteX98" fmla="*/ 14608 w 25906"/>
                    <a:gd name="connsiteY98" fmla="*/ 2299 h 77154"/>
                    <a:gd name="connsiteX99" fmla="*/ 15420 w 25906"/>
                    <a:gd name="connsiteY99" fmla="*/ 541 h 77154"/>
                    <a:gd name="connsiteX100" fmla="*/ 15420 w 25906"/>
                    <a:gd name="connsiteY100" fmla="*/ 0 h 77154"/>
                    <a:gd name="connsiteX101" fmla="*/ 15555 w 25906"/>
                    <a:gd name="connsiteY101" fmla="*/ 270 h 77154"/>
                    <a:gd name="connsiteX102" fmla="*/ 15690 w 25906"/>
                    <a:gd name="connsiteY102" fmla="*/ 2570 h 77154"/>
                    <a:gd name="connsiteX103" fmla="*/ 16502 w 25906"/>
                    <a:gd name="connsiteY103" fmla="*/ 4463 h 77154"/>
                    <a:gd name="connsiteX104" fmla="*/ 16637 w 25906"/>
                    <a:gd name="connsiteY104" fmla="*/ 6492 h 77154"/>
                    <a:gd name="connsiteX105" fmla="*/ 16637 w 25906"/>
                    <a:gd name="connsiteY105" fmla="*/ 7575 h 77154"/>
                    <a:gd name="connsiteX106" fmla="*/ 17178 w 25906"/>
                    <a:gd name="connsiteY106" fmla="*/ 8927 h 77154"/>
                    <a:gd name="connsiteX107" fmla="*/ 17313 w 25906"/>
                    <a:gd name="connsiteY107" fmla="*/ 9874 h 77154"/>
                    <a:gd name="connsiteX108" fmla="*/ 17448 w 25906"/>
                    <a:gd name="connsiteY108" fmla="*/ 11497 h 77154"/>
                    <a:gd name="connsiteX109" fmla="*/ 17719 w 25906"/>
                    <a:gd name="connsiteY109" fmla="*/ 12444 h 77154"/>
                    <a:gd name="connsiteX110" fmla="*/ 17719 w 25906"/>
                    <a:gd name="connsiteY110" fmla="*/ 13932 h 77154"/>
                    <a:gd name="connsiteX111" fmla="*/ 18395 w 25906"/>
                    <a:gd name="connsiteY111" fmla="*/ 14879 h 77154"/>
                    <a:gd name="connsiteX112" fmla="*/ 18801 w 25906"/>
                    <a:gd name="connsiteY112" fmla="*/ 15961 h 77154"/>
                    <a:gd name="connsiteX113" fmla="*/ 18801 w 25906"/>
                    <a:gd name="connsiteY113" fmla="*/ 19478 h 77154"/>
                    <a:gd name="connsiteX114" fmla="*/ 18801 w 25906"/>
                    <a:gd name="connsiteY114" fmla="*/ 20425 h 77154"/>
                    <a:gd name="connsiteX115" fmla="*/ 19207 w 25906"/>
                    <a:gd name="connsiteY115" fmla="*/ 21642 h 77154"/>
                    <a:gd name="connsiteX116" fmla="*/ 19207 w 25906"/>
                    <a:gd name="connsiteY116" fmla="*/ 24618 h 77154"/>
                    <a:gd name="connsiteX117" fmla="*/ 19478 w 25906"/>
                    <a:gd name="connsiteY117" fmla="*/ 27458 h 77154"/>
                    <a:gd name="connsiteX118" fmla="*/ 19748 w 25906"/>
                    <a:gd name="connsiteY118" fmla="*/ 28675 h 77154"/>
                    <a:gd name="connsiteX119" fmla="*/ 20289 w 25906"/>
                    <a:gd name="connsiteY119" fmla="*/ 29487 h 77154"/>
                    <a:gd name="connsiteX120" fmla="*/ 20560 w 25906"/>
                    <a:gd name="connsiteY120" fmla="*/ 31651 h 77154"/>
                    <a:gd name="connsiteX121" fmla="*/ 21642 w 25906"/>
                    <a:gd name="connsiteY121" fmla="*/ 33951 h 77154"/>
                    <a:gd name="connsiteX122" fmla="*/ 21507 w 25906"/>
                    <a:gd name="connsiteY122" fmla="*/ 37873 h 77154"/>
                    <a:gd name="connsiteX123" fmla="*/ 21642 w 25906"/>
                    <a:gd name="connsiteY123" fmla="*/ 38550 h 77154"/>
                    <a:gd name="connsiteX124" fmla="*/ 22183 w 25906"/>
                    <a:gd name="connsiteY124" fmla="*/ 39767 h 77154"/>
                    <a:gd name="connsiteX125" fmla="*/ 22318 w 25906"/>
                    <a:gd name="connsiteY125" fmla="*/ 41120 h 77154"/>
                    <a:gd name="connsiteX126" fmla="*/ 22318 w 25906"/>
                    <a:gd name="connsiteY126" fmla="*/ 43283 h 77154"/>
                    <a:gd name="connsiteX127" fmla="*/ 22859 w 25906"/>
                    <a:gd name="connsiteY127" fmla="*/ 44772 h 77154"/>
                    <a:gd name="connsiteX128" fmla="*/ 23130 w 25906"/>
                    <a:gd name="connsiteY128" fmla="*/ 46665 h 77154"/>
                    <a:gd name="connsiteX129" fmla="*/ 23941 w 25906"/>
                    <a:gd name="connsiteY129" fmla="*/ 48018 h 77154"/>
                    <a:gd name="connsiteX130" fmla="*/ 24077 w 25906"/>
                    <a:gd name="connsiteY130" fmla="*/ 50317 h 77154"/>
                    <a:gd name="connsiteX131" fmla="*/ 24347 w 25906"/>
                    <a:gd name="connsiteY131" fmla="*/ 51805 h 77154"/>
                    <a:gd name="connsiteX132" fmla="*/ 24753 w 25906"/>
                    <a:gd name="connsiteY132" fmla="*/ 53563 h 77154"/>
                    <a:gd name="connsiteX133" fmla="*/ 24347 w 25906"/>
                    <a:gd name="connsiteY133" fmla="*/ 55322 h 77154"/>
                    <a:gd name="connsiteX134" fmla="*/ 24753 w 25906"/>
                    <a:gd name="connsiteY134" fmla="*/ 57215 h 77154"/>
                    <a:gd name="connsiteX135" fmla="*/ 24753 w 25906"/>
                    <a:gd name="connsiteY135" fmla="*/ 58027 h 77154"/>
                    <a:gd name="connsiteX136" fmla="*/ 25158 w 25906"/>
                    <a:gd name="connsiteY136" fmla="*/ 59109 h 77154"/>
                    <a:gd name="connsiteX137" fmla="*/ 25564 w 25906"/>
                    <a:gd name="connsiteY137" fmla="*/ 60327 h 77154"/>
                    <a:gd name="connsiteX138" fmla="*/ 24888 w 25906"/>
                    <a:gd name="connsiteY138" fmla="*/ 63032 h 77154"/>
                    <a:gd name="connsiteX139" fmla="*/ 25429 w 25906"/>
                    <a:gd name="connsiteY139" fmla="*/ 65061 h 77154"/>
                    <a:gd name="connsiteX140" fmla="*/ 25429 w 25906"/>
                    <a:gd name="connsiteY140" fmla="*/ 66278 h 77154"/>
                    <a:gd name="connsiteX141" fmla="*/ 25564 w 25906"/>
                    <a:gd name="connsiteY141" fmla="*/ 67495 h 77154"/>
                    <a:gd name="connsiteX142" fmla="*/ 25700 w 25906"/>
                    <a:gd name="connsiteY142" fmla="*/ 67901 h 77154"/>
                    <a:gd name="connsiteX143" fmla="*/ 24347 w 25906"/>
                    <a:gd name="connsiteY143" fmla="*/ 71418 h 77154"/>
                    <a:gd name="connsiteX144" fmla="*/ 23941 w 25906"/>
                    <a:gd name="connsiteY144" fmla="*/ 72230 h 77154"/>
                    <a:gd name="connsiteX145" fmla="*/ 23130 w 25906"/>
                    <a:gd name="connsiteY145" fmla="*/ 73041 h 77154"/>
                    <a:gd name="connsiteX146" fmla="*/ 22048 w 25906"/>
                    <a:gd name="connsiteY146" fmla="*/ 73447 h 77154"/>
                    <a:gd name="connsiteX147" fmla="*/ 20965 w 25906"/>
                    <a:gd name="connsiteY147" fmla="*/ 74394 h 77154"/>
                    <a:gd name="connsiteX148" fmla="*/ 18801 w 25906"/>
                    <a:gd name="connsiteY148" fmla="*/ 75476 h 77154"/>
                    <a:gd name="connsiteX149" fmla="*/ 17043 w 25906"/>
                    <a:gd name="connsiteY149" fmla="*/ 75611 h 77154"/>
                    <a:gd name="connsiteX150" fmla="*/ 14743 w 25906"/>
                    <a:gd name="connsiteY150" fmla="*/ 76423 h 77154"/>
                    <a:gd name="connsiteX151" fmla="*/ 12850 w 25906"/>
                    <a:gd name="connsiteY151" fmla="*/ 77099 h 77154"/>
                    <a:gd name="connsiteX152" fmla="*/ 11092 w 25906"/>
                    <a:gd name="connsiteY152" fmla="*/ 76964 h 77154"/>
                    <a:gd name="connsiteX153" fmla="*/ 10821 w 25906"/>
                    <a:gd name="connsiteY153" fmla="*/ 76828 h 77154"/>
                    <a:gd name="connsiteX154" fmla="*/ 10145 w 25906"/>
                    <a:gd name="connsiteY154" fmla="*/ 76964 h 77154"/>
                    <a:gd name="connsiteX155" fmla="*/ 8657 w 25906"/>
                    <a:gd name="connsiteY155" fmla="*/ 76423 h 77154"/>
                    <a:gd name="connsiteX156" fmla="*/ 7439 w 25906"/>
                    <a:gd name="connsiteY156" fmla="*/ 75476 h 77154"/>
                    <a:gd name="connsiteX157" fmla="*/ 4869 w 25906"/>
                    <a:gd name="connsiteY157" fmla="*/ 74935 h 77154"/>
                    <a:gd name="connsiteX158" fmla="*/ 4193 w 25906"/>
                    <a:gd name="connsiteY158" fmla="*/ 74394 h 77154"/>
                    <a:gd name="connsiteX159" fmla="*/ 3922 w 25906"/>
                    <a:gd name="connsiteY159" fmla="*/ 73988 h 77154"/>
                    <a:gd name="connsiteX160" fmla="*/ 2435 w 25906"/>
                    <a:gd name="connsiteY160" fmla="*/ 73312 h 77154"/>
                    <a:gd name="connsiteX161" fmla="*/ 1758 w 25906"/>
                    <a:gd name="connsiteY161" fmla="*/ 72365 h 77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25906" h="77154">
                      <a:moveTo>
                        <a:pt x="1758" y="72365"/>
                      </a:moveTo>
                      <a:cubicBezTo>
                        <a:pt x="1623" y="72230"/>
                        <a:pt x="1623" y="71959"/>
                        <a:pt x="1623" y="71688"/>
                      </a:cubicBezTo>
                      <a:cubicBezTo>
                        <a:pt x="1488" y="71418"/>
                        <a:pt x="1217" y="71283"/>
                        <a:pt x="947" y="71012"/>
                      </a:cubicBezTo>
                      <a:cubicBezTo>
                        <a:pt x="406" y="70471"/>
                        <a:pt x="676" y="70065"/>
                        <a:pt x="947" y="69524"/>
                      </a:cubicBezTo>
                      <a:cubicBezTo>
                        <a:pt x="406" y="69118"/>
                        <a:pt x="135" y="68442"/>
                        <a:pt x="0" y="67766"/>
                      </a:cubicBezTo>
                      <a:lnTo>
                        <a:pt x="0" y="67766"/>
                      </a:lnTo>
                      <a:cubicBezTo>
                        <a:pt x="135" y="68037"/>
                        <a:pt x="406" y="68307"/>
                        <a:pt x="812" y="68442"/>
                      </a:cubicBezTo>
                      <a:cubicBezTo>
                        <a:pt x="1353" y="68713"/>
                        <a:pt x="2029" y="68713"/>
                        <a:pt x="2299" y="68172"/>
                      </a:cubicBezTo>
                      <a:cubicBezTo>
                        <a:pt x="2299" y="68713"/>
                        <a:pt x="2570" y="69254"/>
                        <a:pt x="3111" y="69524"/>
                      </a:cubicBezTo>
                      <a:cubicBezTo>
                        <a:pt x="2299" y="69930"/>
                        <a:pt x="2435" y="71148"/>
                        <a:pt x="2976" y="71688"/>
                      </a:cubicBezTo>
                      <a:cubicBezTo>
                        <a:pt x="3382" y="72094"/>
                        <a:pt x="4058" y="72230"/>
                        <a:pt x="4599" y="71959"/>
                      </a:cubicBezTo>
                      <a:cubicBezTo>
                        <a:pt x="4869" y="72365"/>
                        <a:pt x="5275" y="72500"/>
                        <a:pt x="5681" y="72500"/>
                      </a:cubicBezTo>
                      <a:cubicBezTo>
                        <a:pt x="6087" y="72365"/>
                        <a:pt x="6492" y="71959"/>
                        <a:pt x="6492" y="71553"/>
                      </a:cubicBezTo>
                      <a:cubicBezTo>
                        <a:pt x="6898" y="72094"/>
                        <a:pt x="7575" y="72365"/>
                        <a:pt x="8251" y="72230"/>
                      </a:cubicBezTo>
                      <a:cubicBezTo>
                        <a:pt x="8116" y="72500"/>
                        <a:pt x="8116" y="72771"/>
                        <a:pt x="8116" y="73177"/>
                      </a:cubicBezTo>
                      <a:cubicBezTo>
                        <a:pt x="8116" y="73447"/>
                        <a:pt x="8251" y="73853"/>
                        <a:pt x="8522" y="73988"/>
                      </a:cubicBezTo>
                      <a:cubicBezTo>
                        <a:pt x="8792" y="74123"/>
                        <a:pt x="9062" y="74123"/>
                        <a:pt x="9468" y="74123"/>
                      </a:cubicBezTo>
                      <a:cubicBezTo>
                        <a:pt x="9468" y="74123"/>
                        <a:pt x="9603" y="74123"/>
                        <a:pt x="9603" y="74123"/>
                      </a:cubicBezTo>
                      <a:cubicBezTo>
                        <a:pt x="9603" y="74123"/>
                        <a:pt x="9603" y="74123"/>
                        <a:pt x="9603" y="74258"/>
                      </a:cubicBezTo>
                      <a:cubicBezTo>
                        <a:pt x="9739" y="74664"/>
                        <a:pt x="10145" y="75070"/>
                        <a:pt x="10550" y="75205"/>
                      </a:cubicBezTo>
                      <a:cubicBezTo>
                        <a:pt x="11092" y="75476"/>
                        <a:pt x="11768" y="75476"/>
                        <a:pt x="12309" y="75205"/>
                      </a:cubicBezTo>
                      <a:cubicBezTo>
                        <a:pt x="12579" y="75070"/>
                        <a:pt x="12850" y="74664"/>
                        <a:pt x="12850" y="74258"/>
                      </a:cubicBezTo>
                      <a:cubicBezTo>
                        <a:pt x="13391" y="74258"/>
                        <a:pt x="13932" y="73853"/>
                        <a:pt x="14067" y="73312"/>
                      </a:cubicBezTo>
                      <a:cubicBezTo>
                        <a:pt x="14338" y="72771"/>
                        <a:pt x="14338" y="72230"/>
                        <a:pt x="14067" y="71824"/>
                      </a:cubicBezTo>
                      <a:cubicBezTo>
                        <a:pt x="14608" y="71824"/>
                        <a:pt x="15014" y="71959"/>
                        <a:pt x="15555" y="71824"/>
                      </a:cubicBezTo>
                      <a:cubicBezTo>
                        <a:pt x="16096" y="71688"/>
                        <a:pt x="16502" y="71283"/>
                        <a:pt x="16502" y="70742"/>
                      </a:cubicBezTo>
                      <a:cubicBezTo>
                        <a:pt x="16637" y="71283"/>
                        <a:pt x="16637" y="71824"/>
                        <a:pt x="16502" y="72230"/>
                      </a:cubicBezTo>
                      <a:cubicBezTo>
                        <a:pt x="16231" y="72635"/>
                        <a:pt x="15825" y="73041"/>
                        <a:pt x="15285" y="73041"/>
                      </a:cubicBezTo>
                      <a:cubicBezTo>
                        <a:pt x="15690" y="73177"/>
                        <a:pt x="16096" y="73312"/>
                        <a:pt x="16367" y="73177"/>
                      </a:cubicBezTo>
                      <a:cubicBezTo>
                        <a:pt x="16637" y="73177"/>
                        <a:pt x="16772" y="73041"/>
                        <a:pt x="17043" y="72771"/>
                      </a:cubicBezTo>
                      <a:cubicBezTo>
                        <a:pt x="17313" y="72635"/>
                        <a:pt x="17584" y="72365"/>
                        <a:pt x="17719" y="72094"/>
                      </a:cubicBezTo>
                      <a:cubicBezTo>
                        <a:pt x="18125" y="71418"/>
                        <a:pt x="18260" y="70742"/>
                        <a:pt x="18125" y="69930"/>
                      </a:cubicBezTo>
                      <a:cubicBezTo>
                        <a:pt x="18125" y="69660"/>
                        <a:pt x="17990" y="69254"/>
                        <a:pt x="17719" y="69118"/>
                      </a:cubicBezTo>
                      <a:cubicBezTo>
                        <a:pt x="18260" y="69254"/>
                        <a:pt x="18937" y="69389"/>
                        <a:pt x="19478" y="69118"/>
                      </a:cubicBezTo>
                      <a:cubicBezTo>
                        <a:pt x="20018" y="68848"/>
                        <a:pt x="20560" y="68037"/>
                        <a:pt x="20289" y="67360"/>
                      </a:cubicBezTo>
                      <a:cubicBezTo>
                        <a:pt x="20830" y="67360"/>
                        <a:pt x="21236" y="66954"/>
                        <a:pt x="21236" y="66413"/>
                      </a:cubicBezTo>
                      <a:cubicBezTo>
                        <a:pt x="21912" y="66143"/>
                        <a:pt x="22318" y="65602"/>
                        <a:pt x="22453" y="64925"/>
                      </a:cubicBezTo>
                      <a:cubicBezTo>
                        <a:pt x="22588" y="64249"/>
                        <a:pt x="22183" y="63573"/>
                        <a:pt x="21642" y="63167"/>
                      </a:cubicBezTo>
                      <a:cubicBezTo>
                        <a:pt x="22048" y="63167"/>
                        <a:pt x="22453" y="62626"/>
                        <a:pt x="22318" y="62220"/>
                      </a:cubicBezTo>
                      <a:cubicBezTo>
                        <a:pt x="22724" y="62220"/>
                        <a:pt x="23130" y="62220"/>
                        <a:pt x="23130" y="61815"/>
                      </a:cubicBezTo>
                      <a:cubicBezTo>
                        <a:pt x="23130" y="61544"/>
                        <a:pt x="23130" y="61138"/>
                        <a:pt x="22724" y="61003"/>
                      </a:cubicBezTo>
                      <a:cubicBezTo>
                        <a:pt x="22588" y="61003"/>
                        <a:pt x="22588" y="60868"/>
                        <a:pt x="22588" y="60868"/>
                      </a:cubicBezTo>
                      <a:cubicBezTo>
                        <a:pt x="22588" y="60868"/>
                        <a:pt x="22588" y="60868"/>
                        <a:pt x="22588" y="60732"/>
                      </a:cubicBezTo>
                      <a:cubicBezTo>
                        <a:pt x="22859" y="60462"/>
                        <a:pt x="23130" y="60056"/>
                        <a:pt x="22994" y="59650"/>
                      </a:cubicBezTo>
                      <a:cubicBezTo>
                        <a:pt x="22859" y="59380"/>
                        <a:pt x="22724" y="59245"/>
                        <a:pt x="22588" y="59109"/>
                      </a:cubicBezTo>
                      <a:cubicBezTo>
                        <a:pt x="22318" y="58839"/>
                        <a:pt x="22048" y="58703"/>
                        <a:pt x="21642" y="58568"/>
                      </a:cubicBezTo>
                      <a:cubicBezTo>
                        <a:pt x="21912" y="58298"/>
                        <a:pt x="22048" y="58027"/>
                        <a:pt x="22048" y="57622"/>
                      </a:cubicBezTo>
                      <a:cubicBezTo>
                        <a:pt x="22048" y="57215"/>
                        <a:pt x="21912" y="56945"/>
                        <a:pt x="21642" y="56810"/>
                      </a:cubicBezTo>
                      <a:cubicBezTo>
                        <a:pt x="22453" y="56675"/>
                        <a:pt x="22994" y="55998"/>
                        <a:pt x="23130" y="55187"/>
                      </a:cubicBezTo>
                      <a:cubicBezTo>
                        <a:pt x="23130" y="54916"/>
                        <a:pt x="22994" y="54646"/>
                        <a:pt x="22859" y="54510"/>
                      </a:cubicBezTo>
                      <a:cubicBezTo>
                        <a:pt x="23265" y="54240"/>
                        <a:pt x="23535" y="53699"/>
                        <a:pt x="23535" y="53293"/>
                      </a:cubicBezTo>
                      <a:cubicBezTo>
                        <a:pt x="23535" y="52752"/>
                        <a:pt x="23130" y="52346"/>
                        <a:pt x="22588" y="52076"/>
                      </a:cubicBezTo>
                      <a:cubicBezTo>
                        <a:pt x="22994" y="51535"/>
                        <a:pt x="23265" y="50723"/>
                        <a:pt x="22859" y="50047"/>
                      </a:cubicBezTo>
                      <a:cubicBezTo>
                        <a:pt x="22724" y="49912"/>
                        <a:pt x="22588" y="49776"/>
                        <a:pt x="22318" y="49641"/>
                      </a:cubicBezTo>
                      <a:cubicBezTo>
                        <a:pt x="21912" y="49370"/>
                        <a:pt x="21507" y="49370"/>
                        <a:pt x="21101" y="49370"/>
                      </a:cubicBezTo>
                      <a:cubicBezTo>
                        <a:pt x="21236" y="48829"/>
                        <a:pt x="21101" y="48153"/>
                        <a:pt x="20695" y="47612"/>
                      </a:cubicBezTo>
                      <a:cubicBezTo>
                        <a:pt x="21101" y="47342"/>
                        <a:pt x="21642" y="46936"/>
                        <a:pt x="21777" y="46530"/>
                      </a:cubicBezTo>
                      <a:cubicBezTo>
                        <a:pt x="21912" y="45989"/>
                        <a:pt x="21777" y="45313"/>
                        <a:pt x="21236" y="45177"/>
                      </a:cubicBezTo>
                      <a:cubicBezTo>
                        <a:pt x="21507" y="44907"/>
                        <a:pt x="21507" y="44501"/>
                        <a:pt x="21507" y="44095"/>
                      </a:cubicBezTo>
                      <a:cubicBezTo>
                        <a:pt x="21371" y="43689"/>
                        <a:pt x="21101" y="43419"/>
                        <a:pt x="20830" y="43148"/>
                      </a:cubicBezTo>
                      <a:cubicBezTo>
                        <a:pt x="20965" y="42878"/>
                        <a:pt x="21101" y="42607"/>
                        <a:pt x="21236" y="42337"/>
                      </a:cubicBezTo>
                      <a:cubicBezTo>
                        <a:pt x="21371" y="41525"/>
                        <a:pt x="20965" y="40849"/>
                        <a:pt x="20289" y="40578"/>
                      </a:cubicBezTo>
                      <a:cubicBezTo>
                        <a:pt x="19883" y="40443"/>
                        <a:pt x="19478" y="40308"/>
                        <a:pt x="19072" y="40173"/>
                      </a:cubicBezTo>
                      <a:cubicBezTo>
                        <a:pt x="19342" y="39632"/>
                        <a:pt x="19207" y="39090"/>
                        <a:pt x="18937" y="38550"/>
                      </a:cubicBezTo>
                      <a:cubicBezTo>
                        <a:pt x="19478" y="38414"/>
                        <a:pt x="19883" y="38008"/>
                        <a:pt x="20018" y="37467"/>
                      </a:cubicBezTo>
                      <a:cubicBezTo>
                        <a:pt x="20154" y="36926"/>
                        <a:pt x="20154" y="36385"/>
                        <a:pt x="19883" y="35980"/>
                      </a:cubicBezTo>
                      <a:cubicBezTo>
                        <a:pt x="20289" y="35844"/>
                        <a:pt x="20695" y="35709"/>
                        <a:pt x="20830" y="35303"/>
                      </a:cubicBezTo>
                      <a:cubicBezTo>
                        <a:pt x="20965" y="34897"/>
                        <a:pt x="20830" y="34492"/>
                        <a:pt x="20695" y="34221"/>
                      </a:cubicBezTo>
                      <a:cubicBezTo>
                        <a:pt x="20560" y="33951"/>
                        <a:pt x="20424" y="33680"/>
                        <a:pt x="20154" y="33545"/>
                      </a:cubicBezTo>
                      <a:cubicBezTo>
                        <a:pt x="20424" y="33139"/>
                        <a:pt x="20424" y="32598"/>
                        <a:pt x="20154" y="32327"/>
                      </a:cubicBezTo>
                      <a:cubicBezTo>
                        <a:pt x="20018" y="31922"/>
                        <a:pt x="19613" y="31787"/>
                        <a:pt x="19207" y="31651"/>
                      </a:cubicBezTo>
                      <a:cubicBezTo>
                        <a:pt x="18937" y="31516"/>
                        <a:pt x="18666" y="31516"/>
                        <a:pt x="18531" y="31381"/>
                      </a:cubicBezTo>
                      <a:cubicBezTo>
                        <a:pt x="18666" y="31110"/>
                        <a:pt x="18666" y="30704"/>
                        <a:pt x="18531" y="30434"/>
                      </a:cubicBezTo>
                      <a:cubicBezTo>
                        <a:pt x="18531" y="30434"/>
                        <a:pt x="18125" y="29757"/>
                        <a:pt x="17990" y="29757"/>
                      </a:cubicBezTo>
                      <a:cubicBezTo>
                        <a:pt x="18531" y="29487"/>
                        <a:pt x="18801" y="28946"/>
                        <a:pt x="18801" y="28270"/>
                      </a:cubicBezTo>
                      <a:cubicBezTo>
                        <a:pt x="18801" y="27728"/>
                        <a:pt x="18395" y="27188"/>
                        <a:pt x="17855" y="26917"/>
                      </a:cubicBezTo>
                      <a:cubicBezTo>
                        <a:pt x="17990" y="26647"/>
                        <a:pt x="18125" y="26511"/>
                        <a:pt x="18260" y="26241"/>
                      </a:cubicBezTo>
                      <a:cubicBezTo>
                        <a:pt x="18260" y="25970"/>
                        <a:pt x="18260" y="25700"/>
                        <a:pt x="17990" y="25564"/>
                      </a:cubicBezTo>
                      <a:cubicBezTo>
                        <a:pt x="18395" y="25158"/>
                        <a:pt x="18666" y="24753"/>
                        <a:pt x="18666" y="24077"/>
                      </a:cubicBezTo>
                      <a:cubicBezTo>
                        <a:pt x="18666" y="23535"/>
                        <a:pt x="18125" y="22994"/>
                        <a:pt x="17584" y="22994"/>
                      </a:cubicBezTo>
                      <a:cubicBezTo>
                        <a:pt x="18125" y="22453"/>
                        <a:pt x="18125" y="21507"/>
                        <a:pt x="17584" y="20830"/>
                      </a:cubicBezTo>
                      <a:cubicBezTo>
                        <a:pt x="17990" y="20425"/>
                        <a:pt x="18260" y="19883"/>
                        <a:pt x="18260" y="19207"/>
                      </a:cubicBezTo>
                      <a:cubicBezTo>
                        <a:pt x="18260" y="18666"/>
                        <a:pt x="17855" y="18125"/>
                        <a:pt x="17448" y="17855"/>
                      </a:cubicBezTo>
                      <a:cubicBezTo>
                        <a:pt x="17584" y="17584"/>
                        <a:pt x="17719" y="17178"/>
                        <a:pt x="17719" y="16908"/>
                      </a:cubicBezTo>
                      <a:cubicBezTo>
                        <a:pt x="17719" y="16772"/>
                        <a:pt x="17584" y="16637"/>
                        <a:pt x="17584" y="16502"/>
                      </a:cubicBezTo>
                      <a:cubicBezTo>
                        <a:pt x="17584" y="16367"/>
                        <a:pt x="17584" y="16231"/>
                        <a:pt x="17584" y="16096"/>
                      </a:cubicBezTo>
                      <a:cubicBezTo>
                        <a:pt x="17719" y="15555"/>
                        <a:pt x="17584" y="14879"/>
                        <a:pt x="17043" y="14473"/>
                      </a:cubicBezTo>
                      <a:cubicBezTo>
                        <a:pt x="17178" y="14067"/>
                        <a:pt x="17313" y="13797"/>
                        <a:pt x="17178" y="13391"/>
                      </a:cubicBezTo>
                      <a:cubicBezTo>
                        <a:pt x="17178" y="13391"/>
                        <a:pt x="16908" y="12309"/>
                        <a:pt x="16772" y="12309"/>
                      </a:cubicBezTo>
                      <a:cubicBezTo>
                        <a:pt x="17043" y="12038"/>
                        <a:pt x="17178" y="11497"/>
                        <a:pt x="16908" y="11092"/>
                      </a:cubicBezTo>
                      <a:cubicBezTo>
                        <a:pt x="17178" y="10686"/>
                        <a:pt x="17178" y="10145"/>
                        <a:pt x="16908" y="9874"/>
                      </a:cubicBezTo>
                      <a:cubicBezTo>
                        <a:pt x="16637" y="9468"/>
                        <a:pt x="16231" y="9198"/>
                        <a:pt x="15825" y="9198"/>
                      </a:cubicBezTo>
                      <a:cubicBezTo>
                        <a:pt x="15825" y="8927"/>
                        <a:pt x="15825" y="8657"/>
                        <a:pt x="15690" y="8386"/>
                      </a:cubicBezTo>
                      <a:cubicBezTo>
                        <a:pt x="15555" y="8251"/>
                        <a:pt x="15420" y="7980"/>
                        <a:pt x="15149" y="7980"/>
                      </a:cubicBezTo>
                      <a:cubicBezTo>
                        <a:pt x="15149" y="7575"/>
                        <a:pt x="15285" y="7169"/>
                        <a:pt x="15285" y="6763"/>
                      </a:cubicBezTo>
                      <a:cubicBezTo>
                        <a:pt x="15285" y="6763"/>
                        <a:pt x="15014" y="5952"/>
                        <a:pt x="14879" y="6087"/>
                      </a:cubicBezTo>
                      <a:cubicBezTo>
                        <a:pt x="15285" y="5816"/>
                        <a:pt x="15420" y="5275"/>
                        <a:pt x="15420" y="4869"/>
                      </a:cubicBezTo>
                      <a:cubicBezTo>
                        <a:pt x="15420" y="4328"/>
                        <a:pt x="15014" y="3923"/>
                        <a:pt x="14608" y="3787"/>
                      </a:cubicBezTo>
                      <a:cubicBezTo>
                        <a:pt x="15014" y="3382"/>
                        <a:pt x="15014" y="2705"/>
                        <a:pt x="14608" y="2299"/>
                      </a:cubicBezTo>
                      <a:cubicBezTo>
                        <a:pt x="15285" y="1893"/>
                        <a:pt x="15555" y="1217"/>
                        <a:pt x="15420" y="541"/>
                      </a:cubicBezTo>
                      <a:cubicBezTo>
                        <a:pt x="15420" y="406"/>
                        <a:pt x="15420" y="270"/>
                        <a:pt x="15420" y="0"/>
                      </a:cubicBezTo>
                      <a:cubicBezTo>
                        <a:pt x="15420" y="135"/>
                        <a:pt x="15555" y="135"/>
                        <a:pt x="15555" y="270"/>
                      </a:cubicBezTo>
                      <a:cubicBezTo>
                        <a:pt x="15825" y="947"/>
                        <a:pt x="15825" y="1893"/>
                        <a:pt x="15690" y="2570"/>
                      </a:cubicBezTo>
                      <a:cubicBezTo>
                        <a:pt x="15825" y="3246"/>
                        <a:pt x="16367" y="3787"/>
                        <a:pt x="16502" y="4463"/>
                      </a:cubicBezTo>
                      <a:cubicBezTo>
                        <a:pt x="16772" y="5140"/>
                        <a:pt x="16637" y="5816"/>
                        <a:pt x="16637" y="6492"/>
                      </a:cubicBezTo>
                      <a:cubicBezTo>
                        <a:pt x="16637" y="6898"/>
                        <a:pt x="16637" y="7304"/>
                        <a:pt x="16637" y="7575"/>
                      </a:cubicBezTo>
                      <a:cubicBezTo>
                        <a:pt x="16637" y="8116"/>
                        <a:pt x="17043" y="8386"/>
                        <a:pt x="17178" y="8927"/>
                      </a:cubicBezTo>
                      <a:cubicBezTo>
                        <a:pt x="17313" y="9198"/>
                        <a:pt x="17313" y="9468"/>
                        <a:pt x="17313" y="9874"/>
                      </a:cubicBezTo>
                      <a:cubicBezTo>
                        <a:pt x="17313" y="10550"/>
                        <a:pt x="17178" y="10821"/>
                        <a:pt x="17448" y="11497"/>
                      </a:cubicBezTo>
                      <a:cubicBezTo>
                        <a:pt x="17584" y="11768"/>
                        <a:pt x="17584" y="12038"/>
                        <a:pt x="17719" y="12444"/>
                      </a:cubicBezTo>
                      <a:cubicBezTo>
                        <a:pt x="17719" y="12850"/>
                        <a:pt x="17584" y="13391"/>
                        <a:pt x="17719" y="13932"/>
                      </a:cubicBezTo>
                      <a:cubicBezTo>
                        <a:pt x="17855" y="14202"/>
                        <a:pt x="18125" y="14473"/>
                        <a:pt x="18395" y="14879"/>
                      </a:cubicBezTo>
                      <a:cubicBezTo>
                        <a:pt x="18531" y="15149"/>
                        <a:pt x="18666" y="15555"/>
                        <a:pt x="18801" y="15961"/>
                      </a:cubicBezTo>
                      <a:cubicBezTo>
                        <a:pt x="19207" y="17043"/>
                        <a:pt x="19072" y="18395"/>
                        <a:pt x="18801" y="19478"/>
                      </a:cubicBezTo>
                      <a:cubicBezTo>
                        <a:pt x="18801" y="19748"/>
                        <a:pt x="18801" y="20154"/>
                        <a:pt x="18801" y="20425"/>
                      </a:cubicBezTo>
                      <a:cubicBezTo>
                        <a:pt x="18937" y="20830"/>
                        <a:pt x="19207" y="21236"/>
                        <a:pt x="19207" y="21642"/>
                      </a:cubicBezTo>
                      <a:cubicBezTo>
                        <a:pt x="19342" y="22588"/>
                        <a:pt x="19207" y="23535"/>
                        <a:pt x="19207" y="24618"/>
                      </a:cubicBezTo>
                      <a:cubicBezTo>
                        <a:pt x="19207" y="25564"/>
                        <a:pt x="19613" y="26511"/>
                        <a:pt x="19478" y="27458"/>
                      </a:cubicBezTo>
                      <a:cubicBezTo>
                        <a:pt x="19478" y="27999"/>
                        <a:pt x="19342" y="28270"/>
                        <a:pt x="19748" y="28675"/>
                      </a:cubicBezTo>
                      <a:cubicBezTo>
                        <a:pt x="19883" y="28946"/>
                        <a:pt x="20154" y="29217"/>
                        <a:pt x="20289" y="29487"/>
                      </a:cubicBezTo>
                      <a:cubicBezTo>
                        <a:pt x="20560" y="30298"/>
                        <a:pt x="20424" y="30840"/>
                        <a:pt x="20560" y="31651"/>
                      </a:cubicBezTo>
                      <a:cubicBezTo>
                        <a:pt x="20695" y="32463"/>
                        <a:pt x="21371" y="33139"/>
                        <a:pt x="21642" y="33951"/>
                      </a:cubicBezTo>
                      <a:cubicBezTo>
                        <a:pt x="21912" y="35033"/>
                        <a:pt x="21912" y="36656"/>
                        <a:pt x="21507" y="37873"/>
                      </a:cubicBezTo>
                      <a:cubicBezTo>
                        <a:pt x="21507" y="38144"/>
                        <a:pt x="21507" y="38414"/>
                        <a:pt x="21642" y="38550"/>
                      </a:cubicBezTo>
                      <a:cubicBezTo>
                        <a:pt x="21777" y="38955"/>
                        <a:pt x="22048" y="39361"/>
                        <a:pt x="22183" y="39767"/>
                      </a:cubicBezTo>
                      <a:cubicBezTo>
                        <a:pt x="22318" y="40173"/>
                        <a:pt x="22318" y="40714"/>
                        <a:pt x="22318" y="41120"/>
                      </a:cubicBezTo>
                      <a:cubicBezTo>
                        <a:pt x="22183" y="42066"/>
                        <a:pt x="21777" y="42337"/>
                        <a:pt x="22318" y="43283"/>
                      </a:cubicBezTo>
                      <a:cubicBezTo>
                        <a:pt x="22588" y="43825"/>
                        <a:pt x="22859" y="44230"/>
                        <a:pt x="22859" y="44772"/>
                      </a:cubicBezTo>
                      <a:cubicBezTo>
                        <a:pt x="22859" y="45448"/>
                        <a:pt x="22724" y="45989"/>
                        <a:pt x="23130" y="46665"/>
                      </a:cubicBezTo>
                      <a:cubicBezTo>
                        <a:pt x="23400" y="47206"/>
                        <a:pt x="23671" y="47477"/>
                        <a:pt x="23941" y="48018"/>
                      </a:cubicBezTo>
                      <a:cubicBezTo>
                        <a:pt x="24212" y="48829"/>
                        <a:pt x="24212" y="49641"/>
                        <a:pt x="24077" y="50317"/>
                      </a:cubicBezTo>
                      <a:cubicBezTo>
                        <a:pt x="24077" y="50858"/>
                        <a:pt x="24212" y="51264"/>
                        <a:pt x="24347" y="51805"/>
                      </a:cubicBezTo>
                      <a:cubicBezTo>
                        <a:pt x="24618" y="52482"/>
                        <a:pt x="24888" y="52887"/>
                        <a:pt x="24753" y="53563"/>
                      </a:cubicBezTo>
                      <a:cubicBezTo>
                        <a:pt x="24618" y="54240"/>
                        <a:pt x="24347" y="54646"/>
                        <a:pt x="24347" y="55322"/>
                      </a:cubicBezTo>
                      <a:cubicBezTo>
                        <a:pt x="24347" y="55998"/>
                        <a:pt x="24753" y="56539"/>
                        <a:pt x="24753" y="57215"/>
                      </a:cubicBezTo>
                      <a:cubicBezTo>
                        <a:pt x="24753" y="57486"/>
                        <a:pt x="24753" y="57757"/>
                        <a:pt x="24753" y="58027"/>
                      </a:cubicBezTo>
                      <a:cubicBezTo>
                        <a:pt x="24753" y="58568"/>
                        <a:pt x="24888" y="58703"/>
                        <a:pt x="25158" y="59109"/>
                      </a:cubicBezTo>
                      <a:cubicBezTo>
                        <a:pt x="25429" y="59515"/>
                        <a:pt x="25564" y="59921"/>
                        <a:pt x="25564" y="60327"/>
                      </a:cubicBezTo>
                      <a:cubicBezTo>
                        <a:pt x="25700" y="61273"/>
                        <a:pt x="25294" y="62220"/>
                        <a:pt x="24888" y="63032"/>
                      </a:cubicBezTo>
                      <a:cubicBezTo>
                        <a:pt x="25023" y="63708"/>
                        <a:pt x="25294" y="64385"/>
                        <a:pt x="25429" y="65061"/>
                      </a:cubicBezTo>
                      <a:cubicBezTo>
                        <a:pt x="25429" y="65467"/>
                        <a:pt x="25429" y="65872"/>
                        <a:pt x="25429" y="66278"/>
                      </a:cubicBezTo>
                      <a:cubicBezTo>
                        <a:pt x="25429" y="66684"/>
                        <a:pt x="25294" y="67090"/>
                        <a:pt x="25564" y="67495"/>
                      </a:cubicBezTo>
                      <a:cubicBezTo>
                        <a:pt x="25564" y="67631"/>
                        <a:pt x="25700" y="67766"/>
                        <a:pt x="25700" y="67901"/>
                      </a:cubicBezTo>
                      <a:cubicBezTo>
                        <a:pt x="26241" y="69118"/>
                        <a:pt x="25700" y="70877"/>
                        <a:pt x="24347" y="71418"/>
                      </a:cubicBezTo>
                      <a:cubicBezTo>
                        <a:pt x="24212" y="71688"/>
                        <a:pt x="24077" y="71959"/>
                        <a:pt x="23941" y="72230"/>
                      </a:cubicBezTo>
                      <a:cubicBezTo>
                        <a:pt x="23806" y="72500"/>
                        <a:pt x="23400" y="72906"/>
                        <a:pt x="23130" y="73041"/>
                      </a:cubicBezTo>
                      <a:cubicBezTo>
                        <a:pt x="22859" y="73312"/>
                        <a:pt x="22453" y="73312"/>
                        <a:pt x="22048" y="73447"/>
                      </a:cubicBezTo>
                      <a:cubicBezTo>
                        <a:pt x="21507" y="73582"/>
                        <a:pt x="21371" y="73988"/>
                        <a:pt x="20965" y="74394"/>
                      </a:cubicBezTo>
                      <a:cubicBezTo>
                        <a:pt x="20424" y="74935"/>
                        <a:pt x="19613" y="75205"/>
                        <a:pt x="18801" y="75476"/>
                      </a:cubicBezTo>
                      <a:cubicBezTo>
                        <a:pt x="18260" y="75747"/>
                        <a:pt x="17719" y="75747"/>
                        <a:pt x="17043" y="75611"/>
                      </a:cubicBezTo>
                      <a:cubicBezTo>
                        <a:pt x="16502" y="76423"/>
                        <a:pt x="15555" y="76423"/>
                        <a:pt x="14743" y="76423"/>
                      </a:cubicBezTo>
                      <a:cubicBezTo>
                        <a:pt x="14067" y="76423"/>
                        <a:pt x="13526" y="76964"/>
                        <a:pt x="12850" y="77099"/>
                      </a:cubicBezTo>
                      <a:cubicBezTo>
                        <a:pt x="12173" y="77234"/>
                        <a:pt x="11768" y="77099"/>
                        <a:pt x="11092" y="76964"/>
                      </a:cubicBezTo>
                      <a:cubicBezTo>
                        <a:pt x="10956" y="76964"/>
                        <a:pt x="10956" y="76828"/>
                        <a:pt x="10821" y="76828"/>
                      </a:cubicBezTo>
                      <a:cubicBezTo>
                        <a:pt x="10685" y="76828"/>
                        <a:pt x="10280" y="76964"/>
                        <a:pt x="10145" y="76964"/>
                      </a:cubicBezTo>
                      <a:cubicBezTo>
                        <a:pt x="9603" y="76964"/>
                        <a:pt x="9062" y="76693"/>
                        <a:pt x="8657" y="76423"/>
                      </a:cubicBezTo>
                      <a:cubicBezTo>
                        <a:pt x="8251" y="76152"/>
                        <a:pt x="7845" y="75882"/>
                        <a:pt x="7439" y="75476"/>
                      </a:cubicBezTo>
                      <a:cubicBezTo>
                        <a:pt x="6628" y="75882"/>
                        <a:pt x="5546" y="75341"/>
                        <a:pt x="4869" y="74935"/>
                      </a:cubicBezTo>
                      <a:cubicBezTo>
                        <a:pt x="4599" y="74800"/>
                        <a:pt x="4463" y="74529"/>
                        <a:pt x="4193" y="74394"/>
                      </a:cubicBezTo>
                      <a:cubicBezTo>
                        <a:pt x="4058" y="74258"/>
                        <a:pt x="4058" y="73988"/>
                        <a:pt x="3922" y="73988"/>
                      </a:cubicBezTo>
                      <a:cubicBezTo>
                        <a:pt x="3652" y="73717"/>
                        <a:pt x="2840" y="73582"/>
                        <a:pt x="2435" y="73312"/>
                      </a:cubicBezTo>
                      <a:cubicBezTo>
                        <a:pt x="2299" y="73041"/>
                        <a:pt x="1893" y="72771"/>
                        <a:pt x="1758" y="7236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59" name="Freeform: Shape 5997">
                  <a:extLst>
                    <a:ext uri="{FF2B5EF4-FFF2-40B4-BE49-F238E27FC236}">
                      <a16:creationId xmlns:a16="http://schemas.microsoft.com/office/drawing/2014/main" id="{FD5BB282-E115-41A8-686C-5DEDFFC761C2}"/>
                    </a:ext>
                  </a:extLst>
                </p:cNvPr>
                <p:cNvSpPr/>
                <p:nvPr/>
              </p:nvSpPr>
              <p:spPr>
                <a:xfrm>
                  <a:off x="7538760" y="5160738"/>
                  <a:ext cx="24825" cy="24268"/>
                </a:xfrm>
                <a:custGeom>
                  <a:avLst/>
                  <a:gdLst>
                    <a:gd name="connsiteX0" fmla="*/ 1082 w 24825"/>
                    <a:gd name="connsiteY0" fmla="*/ 19748 h 24268"/>
                    <a:gd name="connsiteX1" fmla="*/ 947 w 24825"/>
                    <a:gd name="connsiteY1" fmla="*/ 19072 h 24268"/>
                    <a:gd name="connsiteX2" fmla="*/ 271 w 24825"/>
                    <a:gd name="connsiteY2" fmla="*/ 18396 h 24268"/>
                    <a:gd name="connsiteX3" fmla="*/ 0 w 24825"/>
                    <a:gd name="connsiteY3" fmla="*/ 17584 h 24268"/>
                    <a:gd name="connsiteX4" fmla="*/ 0 w 24825"/>
                    <a:gd name="connsiteY4" fmla="*/ 17584 h 24268"/>
                    <a:gd name="connsiteX5" fmla="*/ 1488 w 24825"/>
                    <a:gd name="connsiteY5" fmla="*/ 18802 h 24268"/>
                    <a:gd name="connsiteX6" fmla="*/ 1758 w 24825"/>
                    <a:gd name="connsiteY6" fmla="*/ 19883 h 24268"/>
                    <a:gd name="connsiteX7" fmla="*/ 2840 w 24825"/>
                    <a:gd name="connsiteY7" fmla="*/ 20425 h 24268"/>
                    <a:gd name="connsiteX8" fmla="*/ 3923 w 24825"/>
                    <a:gd name="connsiteY8" fmla="*/ 20560 h 24268"/>
                    <a:gd name="connsiteX9" fmla="*/ 4464 w 24825"/>
                    <a:gd name="connsiteY9" fmla="*/ 21642 h 24268"/>
                    <a:gd name="connsiteX10" fmla="*/ 5410 w 24825"/>
                    <a:gd name="connsiteY10" fmla="*/ 22183 h 24268"/>
                    <a:gd name="connsiteX11" fmla="*/ 7440 w 24825"/>
                    <a:gd name="connsiteY11" fmla="*/ 21913 h 24268"/>
                    <a:gd name="connsiteX12" fmla="*/ 7575 w 24825"/>
                    <a:gd name="connsiteY12" fmla="*/ 21913 h 24268"/>
                    <a:gd name="connsiteX13" fmla="*/ 7575 w 24825"/>
                    <a:gd name="connsiteY13" fmla="*/ 21913 h 24268"/>
                    <a:gd name="connsiteX14" fmla="*/ 7980 w 24825"/>
                    <a:gd name="connsiteY14" fmla="*/ 22859 h 24268"/>
                    <a:gd name="connsiteX15" fmla="*/ 8657 w 24825"/>
                    <a:gd name="connsiteY15" fmla="*/ 23400 h 24268"/>
                    <a:gd name="connsiteX16" fmla="*/ 10280 w 24825"/>
                    <a:gd name="connsiteY16" fmla="*/ 23400 h 24268"/>
                    <a:gd name="connsiteX17" fmla="*/ 11768 w 24825"/>
                    <a:gd name="connsiteY17" fmla="*/ 23806 h 24268"/>
                    <a:gd name="connsiteX18" fmla="*/ 13120 w 24825"/>
                    <a:gd name="connsiteY18" fmla="*/ 23130 h 24268"/>
                    <a:gd name="connsiteX19" fmla="*/ 13256 w 24825"/>
                    <a:gd name="connsiteY19" fmla="*/ 22995 h 24268"/>
                    <a:gd name="connsiteX20" fmla="*/ 13391 w 24825"/>
                    <a:gd name="connsiteY20" fmla="*/ 22995 h 24268"/>
                    <a:gd name="connsiteX21" fmla="*/ 14473 w 24825"/>
                    <a:gd name="connsiteY21" fmla="*/ 22859 h 24268"/>
                    <a:gd name="connsiteX22" fmla="*/ 15285 w 24825"/>
                    <a:gd name="connsiteY22" fmla="*/ 22048 h 24268"/>
                    <a:gd name="connsiteX23" fmla="*/ 17043 w 24825"/>
                    <a:gd name="connsiteY23" fmla="*/ 21507 h 24268"/>
                    <a:gd name="connsiteX24" fmla="*/ 17449 w 24825"/>
                    <a:gd name="connsiteY24" fmla="*/ 19748 h 24268"/>
                    <a:gd name="connsiteX25" fmla="*/ 19342 w 24825"/>
                    <a:gd name="connsiteY25" fmla="*/ 19613 h 24268"/>
                    <a:gd name="connsiteX26" fmla="*/ 20560 w 24825"/>
                    <a:gd name="connsiteY26" fmla="*/ 18260 h 24268"/>
                    <a:gd name="connsiteX27" fmla="*/ 19072 w 24825"/>
                    <a:gd name="connsiteY27" fmla="*/ 18125 h 24268"/>
                    <a:gd name="connsiteX28" fmla="*/ 18666 w 24825"/>
                    <a:gd name="connsiteY28" fmla="*/ 17855 h 24268"/>
                    <a:gd name="connsiteX29" fmla="*/ 20966 w 24825"/>
                    <a:gd name="connsiteY29" fmla="*/ 16637 h 24268"/>
                    <a:gd name="connsiteX30" fmla="*/ 21507 w 24825"/>
                    <a:gd name="connsiteY30" fmla="*/ 15690 h 24268"/>
                    <a:gd name="connsiteX31" fmla="*/ 21236 w 24825"/>
                    <a:gd name="connsiteY31" fmla="*/ 17990 h 24268"/>
                    <a:gd name="connsiteX32" fmla="*/ 21912 w 24825"/>
                    <a:gd name="connsiteY32" fmla="*/ 17855 h 24268"/>
                    <a:gd name="connsiteX33" fmla="*/ 22995 w 24825"/>
                    <a:gd name="connsiteY33" fmla="*/ 16637 h 24268"/>
                    <a:gd name="connsiteX34" fmla="*/ 23265 w 24825"/>
                    <a:gd name="connsiteY34" fmla="*/ 15420 h 24268"/>
                    <a:gd name="connsiteX35" fmla="*/ 22724 w 24825"/>
                    <a:gd name="connsiteY35" fmla="*/ 14338 h 24268"/>
                    <a:gd name="connsiteX36" fmla="*/ 23671 w 24825"/>
                    <a:gd name="connsiteY36" fmla="*/ 13256 h 24268"/>
                    <a:gd name="connsiteX37" fmla="*/ 23130 w 24825"/>
                    <a:gd name="connsiteY37" fmla="*/ 12038 h 24268"/>
                    <a:gd name="connsiteX38" fmla="*/ 23130 w 24825"/>
                    <a:gd name="connsiteY38" fmla="*/ 12038 h 24268"/>
                    <a:gd name="connsiteX39" fmla="*/ 23130 w 24825"/>
                    <a:gd name="connsiteY39" fmla="*/ 11903 h 24268"/>
                    <a:gd name="connsiteX40" fmla="*/ 23400 w 24825"/>
                    <a:gd name="connsiteY40" fmla="*/ 10956 h 24268"/>
                    <a:gd name="connsiteX41" fmla="*/ 22724 w 24825"/>
                    <a:gd name="connsiteY41" fmla="*/ 10145 h 24268"/>
                    <a:gd name="connsiteX42" fmla="*/ 23671 w 24825"/>
                    <a:gd name="connsiteY42" fmla="*/ 9333 h 24268"/>
                    <a:gd name="connsiteX43" fmla="*/ 23942 w 24825"/>
                    <a:gd name="connsiteY43" fmla="*/ 8251 h 24268"/>
                    <a:gd name="connsiteX44" fmla="*/ 23671 w 24825"/>
                    <a:gd name="connsiteY44" fmla="*/ 7575 h 24268"/>
                    <a:gd name="connsiteX45" fmla="*/ 23671 w 24825"/>
                    <a:gd name="connsiteY45" fmla="*/ 7575 h 24268"/>
                    <a:gd name="connsiteX46" fmla="*/ 23671 w 24825"/>
                    <a:gd name="connsiteY46" fmla="*/ 7440 h 24268"/>
                    <a:gd name="connsiteX47" fmla="*/ 23806 w 24825"/>
                    <a:gd name="connsiteY47" fmla="*/ 6493 h 24268"/>
                    <a:gd name="connsiteX48" fmla="*/ 22995 w 24825"/>
                    <a:gd name="connsiteY48" fmla="*/ 5817 h 24268"/>
                    <a:gd name="connsiteX49" fmla="*/ 23265 w 24825"/>
                    <a:gd name="connsiteY49" fmla="*/ 4734 h 24268"/>
                    <a:gd name="connsiteX50" fmla="*/ 22995 w 24825"/>
                    <a:gd name="connsiteY50" fmla="*/ 4193 h 24268"/>
                    <a:gd name="connsiteX51" fmla="*/ 22589 w 24825"/>
                    <a:gd name="connsiteY51" fmla="*/ 3923 h 24268"/>
                    <a:gd name="connsiteX52" fmla="*/ 22995 w 24825"/>
                    <a:gd name="connsiteY52" fmla="*/ 2976 h 24268"/>
                    <a:gd name="connsiteX53" fmla="*/ 22859 w 24825"/>
                    <a:gd name="connsiteY53" fmla="*/ 1894 h 24268"/>
                    <a:gd name="connsiteX54" fmla="*/ 23535 w 24825"/>
                    <a:gd name="connsiteY54" fmla="*/ 541 h 24268"/>
                    <a:gd name="connsiteX55" fmla="*/ 23671 w 24825"/>
                    <a:gd name="connsiteY55" fmla="*/ 0 h 24268"/>
                    <a:gd name="connsiteX56" fmla="*/ 23671 w 24825"/>
                    <a:gd name="connsiteY56" fmla="*/ 677 h 24268"/>
                    <a:gd name="connsiteX57" fmla="*/ 23265 w 24825"/>
                    <a:gd name="connsiteY57" fmla="*/ 2435 h 24268"/>
                    <a:gd name="connsiteX58" fmla="*/ 23671 w 24825"/>
                    <a:gd name="connsiteY58" fmla="*/ 4328 h 24268"/>
                    <a:gd name="connsiteX59" fmla="*/ 23671 w 24825"/>
                    <a:gd name="connsiteY59" fmla="*/ 5140 h 24268"/>
                    <a:gd name="connsiteX60" fmla="*/ 24077 w 24825"/>
                    <a:gd name="connsiteY60" fmla="*/ 6222 h 24268"/>
                    <a:gd name="connsiteX61" fmla="*/ 24482 w 24825"/>
                    <a:gd name="connsiteY61" fmla="*/ 7440 h 24268"/>
                    <a:gd name="connsiteX62" fmla="*/ 23806 w 24825"/>
                    <a:gd name="connsiteY62" fmla="*/ 10145 h 24268"/>
                    <a:gd name="connsiteX63" fmla="*/ 24347 w 24825"/>
                    <a:gd name="connsiteY63" fmla="*/ 12174 h 24268"/>
                    <a:gd name="connsiteX64" fmla="*/ 24347 w 24825"/>
                    <a:gd name="connsiteY64" fmla="*/ 13391 h 24268"/>
                    <a:gd name="connsiteX65" fmla="*/ 24482 w 24825"/>
                    <a:gd name="connsiteY65" fmla="*/ 14608 h 24268"/>
                    <a:gd name="connsiteX66" fmla="*/ 24618 w 24825"/>
                    <a:gd name="connsiteY66" fmla="*/ 15014 h 24268"/>
                    <a:gd name="connsiteX67" fmla="*/ 23265 w 24825"/>
                    <a:gd name="connsiteY67" fmla="*/ 18531 h 24268"/>
                    <a:gd name="connsiteX68" fmla="*/ 22859 w 24825"/>
                    <a:gd name="connsiteY68" fmla="*/ 19343 h 24268"/>
                    <a:gd name="connsiteX69" fmla="*/ 22048 w 24825"/>
                    <a:gd name="connsiteY69" fmla="*/ 20154 h 24268"/>
                    <a:gd name="connsiteX70" fmla="*/ 20966 w 24825"/>
                    <a:gd name="connsiteY70" fmla="*/ 20560 h 24268"/>
                    <a:gd name="connsiteX71" fmla="*/ 19883 w 24825"/>
                    <a:gd name="connsiteY71" fmla="*/ 21507 h 24268"/>
                    <a:gd name="connsiteX72" fmla="*/ 17719 w 24825"/>
                    <a:gd name="connsiteY72" fmla="*/ 22589 h 24268"/>
                    <a:gd name="connsiteX73" fmla="*/ 15961 w 24825"/>
                    <a:gd name="connsiteY73" fmla="*/ 22724 h 24268"/>
                    <a:gd name="connsiteX74" fmla="*/ 13662 w 24825"/>
                    <a:gd name="connsiteY74" fmla="*/ 23536 h 24268"/>
                    <a:gd name="connsiteX75" fmla="*/ 11768 w 24825"/>
                    <a:gd name="connsiteY75" fmla="*/ 24212 h 24268"/>
                    <a:gd name="connsiteX76" fmla="*/ 10009 w 24825"/>
                    <a:gd name="connsiteY76" fmla="*/ 24077 h 24268"/>
                    <a:gd name="connsiteX77" fmla="*/ 9739 w 24825"/>
                    <a:gd name="connsiteY77" fmla="*/ 23942 h 24268"/>
                    <a:gd name="connsiteX78" fmla="*/ 9063 w 24825"/>
                    <a:gd name="connsiteY78" fmla="*/ 24077 h 24268"/>
                    <a:gd name="connsiteX79" fmla="*/ 7575 w 24825"/>
                    <a:gd name="connsiteY79" fmla="*/ 23536 h 24268"/>
                    <a:gd name="connsiteX80" fmla="*/ 6357 w 24825"/>
                    <a:gd name="connsiteY80" fmla="*/ 22589 h 24268"/>
                    <a:gd name="connsiteX81" fmla="*/ 3787 w 24825"/>
                    <a:gd name="connsiteY81" fmla="*/ 22048 h 24268"/>
                    <a:gd name="connsiteX82" fmla="*/ 3111 w 24825"/>
                    <a:gd name="connsiteY82" fmla="*/ 21507 h 24268"/>
                    <a:gd name="connsiteX83" fmla="*/ 2840 w 24825"/>
                    <a:gd name="connsiteY83" fmla="*/ 21101 h 24268"/>
                    <a:gd name="connsiteX84" fmla="*/ 1353 w 24825"/>
                    <a:gd name="connsiteY84" fmla="*/ 20425 h 24268"/>
                    <a:gd name="connsiteX85" fmla="*/ 1082 w 24825"/>
                    <a:gd name="connsiteY85" fmla="*/ 19748 h 24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24825" h="24268">
                      <a:moveTo>
                        <a:pt x="1082" y="19748"/>
                      </a:moveTo>
                      <a:cubicBezTo>
                        <a:pt x="947" y="19613"/>
                        <a:pt x="947" y="19343"/>
                        <a:pt x="947" y="19072"/>
                      </a:cubicBezTo>
                      <a:cubicBezTo>
                        <a:pt x="812" y="18802"/>
                        <a:pt x="541" y="18666"/>
                        <a:pt x="271" y="18396"/>
                      </a:cubicBezTo>
                      <a:cubicBezTo>
                        <a:pt x="0" y="18125"/>
                        <a:pt x="0" y="17855"/>
                        <a:pt x="0" y="17584"/>
                      </a:cubicBezTo>
                      <a:cubicBezTo>
                        <a:pt x="0" y="17584"/>
                        <a:pt x="0" y="17584"/>
                        <a:pt x="0" y="17584"/>
                      </a:cubicBezTo>
                      <a:cubicBezTo>
                        <a:pt x="135" y="18260"/>
                        <a:pt x="812" y="18802"/>
                        <a:pt x="1488" y="18802"/>
                      </a:cubicBezTo>
                      <a:cubicBezTo>
                        <a:pt x="1353" y="19207"/>
                        <a:pt x="1488" y="19613"/>
                        <a:pt x="1758" y="19883"/>
                      </a:cubicBezTo>
                      <a:cubicBezTo>
                        <a:pt x="2029" y="20154"/>
                        <a:pt x="2435" y="20289"/>
                        <a:pt x="2840" y="20425"/>
                      </a:cubicBezTo>
                      <a:cubicBezTo>
                        <a:pt x="3246" y="20560"/>
                        <a:pt x="3517" y="20695"/>
                        <a:pt x="3923" y="20560"/>
                      </a:cubicBezTo>
                      <a:cubicBezTo>
                        <a:pt x="4058" y="20966"/>
                        <a:pt x="4193" y="21372"/>
                        <a:pt x="4464" y="21642"/>
                      </a:cubicBezTo>
                      <a:cubicBezTo>
                        <a:pt x="4734" y="21913"/>
                        <a:pt x="5140" y="22048"/>
                        <a:pt x="5410" y="22183"/>
                      </a:cubicBezTo>
                      <a:cubicBezTo>
                        <a:pt x="6087" y="22318"/>
                        <a:pt x="6763" y="22183"/>
                        <a:pt x="7440" y="21913"/>
                      </a:cubicBezTo>
                      <a:cubicBezTo>
                        <a:pt x="7440" y="21913"/>
                        <a:pt x="7440" y="21913"/>
                        <a:pt x="7575" y="21913"/>
                      </a:cubicBezTo>
                      <a:cubicBezTo>
                        <a:pt x="7575" y="21913"/>
                        <a:pt x="7575" y="21913"/>
                        <a:pt x="7575" y="21913"/>
                      </a:cubicBezTo>
                      <a:cubicBezTo>
                        <a:pt x="7710" y="22183"/>
                        <a:pt x="7845" y="22589"/>
                        <a:pt x="7980" y="22859"/>
                      </a:cubicBezTo>
                      <a:cubicBezTo>
                        <a:pt x="8116" y="23130"/>
                        <a:pt x="8386" y="23265"/>
                        <a:pt x="8657" y="23400"/>
                      </a:cubicBezTo>
                      <a:cubicBezTo>
                        <a:pt x="9198" y="23671"/>
                        <a:pt x="9739" y="23671"/>
                        <a:pt x="10280" y="23400"/>
                      </a:cubicBezTo>
                      <a:cubicBezTo>
                        <a:pt x="10686" y="23671"/>
                        <a:pt x="11362" y="23806"/>
                        <a:pt x="11768" y="23806"/>
                      </a:cubicBezTo>
                      <a:cubicBezTo>
                        <a:pt x="12309" y="23806"/>
                        <a:pt x="12850" y="23536"/>
                        <a:pt x="13120" y="23130"/>
                      </a:cubicBezTo>
                      <a:cubicBezTo>
                        <a:pt x="13120" y="23130"/>
                        <a:pt x="13256" y="22995"/>
                        <a:pt x="13256" y="22995"/>
                      </a:cubicBezTo>
                      <a:cubicBezTo>
                        <a:pt x="13256" y="22995"/>
                        <a:pt x="13391" y="22995"/>
                        <a:pt x="13391" y="22995"/>
                      </a:cubicBezTo>
                      <a:cubicBezTo>
                        <a:pt x="13797" y="22995"/>
                        <a:pt x="14203" y="22995"/>
                        <a:pt x="14473" y="22859"/>
                      </a:cubicBezTo>
                      <a:cubicBezTo>
                        <a:pt x="14879" y="22724"/>
                        <a:pt x="15149" y="22453"/>
                        <a:pt x="15285" y="22048"/>
                      </a:cubicBezTo>
                      <a:cubicBezTo>
                        <a:pt x="15961" y="22183"/>
                        <a:pt x="16502" y="21913"/>
                        <a:pt x="17043" y="21507"/>
                      </a:cubicBezTo>
                      <a:cubicBezTo>
                        <a:pt x="17449" y="20966"/>
                        <a:pt x="17584" y="20289"/>
                        <a:pt x="17449" y="19748"/>
                      </a:cubicBezTo>
                      <a:cubicBezTo>
                        <a:pt x="18125" y="19883"/>
                        <a:pt x="18802" y="19883"/>
                        <a:pt x="19342" y="19613"/>
                      </a:cubicBezTo>
                      <a:cubicBezTo>
                        <a:pt x="19883" y="19478"/>
                        <a:pt x="20425" y="18937"/>
                        <a:pt x="20560" y="18260"/>
                      </a:cubicBezTo>
                      <a:cubicBezTo>
                        <a:pt x="20019" y="18396"/>
                        <a:pt x="19613" y="18260"/>
                        <a:pt x="19072" y="18125"/>
                      </a:cubicBezTo>
                      <a:cubicBezTo>
                        <a:pt x="18937" y="18125"/>
                        <a:pt x="18802" y="17990"/>
                        <a:pt x="18666" y="17855"/>
                      </a:cubicBezTo>
                      <a:cubicBezTo>
                        <a:pt x="19478" y="17855"/>
                        <a:pt x="20289" y="17313"/>
                        <a:pt x="20966" y="16637"/>
                      </a:cubicBezTo>
                      <a:cubicBezTo>
                        <a:pt x="21236" y="16367"/>
                        <a:pt x="21507" y="15961"/>
                        <a:pt x="21507" y="15690"/>
                      </a:cubicBezTo>
                      <a:cubicBezTo>
                        <a:pt x="21777" y="16502"/>
                        <a:pt x="21642" y="17313"/>
                        <a:pt x="21236" y="17990"/>
                      </a:cubicBezTo>
                      <a:cubicBezTo>
                        <a:pt x="21507" y="17990"/>
                        <a:pt x="21642" y="17855"/>
                        <a:pt x="21912" y="17855"/>
                      </a:cubicBezTo>
                      <a:cubicBezTo>
                        <a:pt x="22453" y="17584"/>
                        <a:pt x="22724" y="17178"/>
                        <a:pt x="22995" y="16637"/>
                      </a:cubicBezTo>
                      <a:cubicBezTo>
                        <a:pt x="23130" y="16232"/>
                        <a:pt x="23265" y="15826"/>
                        <a:pt x="23265" y="15420"/>
                      </a:cubicBezTo>
                      <a:cubicBezTo>
                        <a:pt x="23265" y="15014"/>
                        <a:pt x="23130" y="14608"/>
                        <a:pt x="22724" y="14338"/>
                      </a:cubicBezTo>
                      <a:cubicBezTo>
                        <a:pt x="23130" y="14067"/>
                        <a:pt x="23535" y="13797"/>
                        <a:pt x="23671" y="13256"/>
                      </a:cubicBezTo>
                      <a:cubicBezTo>
                        <a:pt x="23671" y="12850"/>
                        <a:pt x="23535" y="12309"/>
                        <a:pt x="23130" y="12038"/>
                      </a:cubicBezTo>
                      <a:cubicBezTo>
                        <a:pt x="23130" y="12038"/>
                        <a:pt x="23130" y="12038"/>
                        <a:pt x="23130" y="12038"/>
                      </a:cubicBezTo>
                      <a:cubicBezTo>
                        <a:pt x="23130" y="12038"/>
                        <a:pt x="23130" y="12038"/>
                        <a:pt x="23130" y="11903"/>
                      </a:cubicBezTo>
                      <a:cubicBezTo>
                        <a:pt x="23265" y="11633"/>
                        <a:pt x="23400" y="11227"/>
                        <a:pt x="23400" y="10956"/>
                      </a:cubicBezTo>
                      <a:cubicBezTo>
                        <a:pt x="23400" y="10550"/>
                        <a:pt x="23130" y="10280"/>
                        <a:pt x="22724" y="10145"/>
                      </a:cubicBezTo>
                      <a:cubicBezTo>
                        <a:pt x="23130" y="9874"/>
                        <a:pt x="23535" y="9739"/>
                        <a:pt x="23671" y="9333"/>
                      </a:cubicBezTo>
                      <a:cubicBezTo>
                        <a:pt x="23942" y="9063"/>
                        <a:pt x="23942" y="8657"/>
                        <a:pt x="23942" y="8251"/>
                      </a:cubicBezTo>
                      <a:cubicBezTo>
                        <a:pt x="23942" y="7980"/>
                        <a:pt x="23806" y="7710"/>
                        <a:pt x="23671" y="7575"/>
                      </a:cubicBezTo>
                      <a:cubicBezTo>
                        <a:pt x="23671" y="7575"/>
                        <a:pt x="23671" y="7575"/>
                        <a:pt x="23671" y="7575"/>
                      </a:cubicBezTo>
                      <a:cubicBezTo>
                        <a:pt x="23671" y="7575"/>
                        <a:pt x="23671" y="7440"/>
                        <a:pt x="23671" y="7440"/>
                      </a:cubicBezTo>
                      <a:cubicBezTo>
                        <a:pt x="23806" y="7169"/>
                        <a:pt x="23942" y="6763"/>
                        <a:pt x="23806" y="6493"/>
                      </a:cubicBezTo>
                      <a:cubicBezTo>
                        <a:pt x="23671" y="6222"/>
                        <a:pt x="23400" y="5952"/>
                        <a:pt x="22995" y="5817"/>
                      </a:cubicBezTo>
                      <a:cubicBezTo>
                        <a:pt x="23130" y="5546"/>
                        <a:pt x="23400" y="5005"/>
                        <a:pt x="23265" y="4734"/>
                      </a:cubicBezTo>
                      <a:cubicBezTo>
                        <a:pt x="23265" y="4464"/>
                        <a:pt x="23130" y="4328"/>
                        <a:pt x="22995" y="4193"/>
                      </a:cubicBezTo>
                      <a:cubicBezTo>
                        <a:pt x="22995" y="4193"/>
                        <a:pt x="22589" y="3787"/>
                        <a:pt x="22589" y="3923"/>
                      </a:cubicBezTo>
                      <a:cubicBezTo>
                        <a:pt x="22724" y="3652"/>
                        <a:pt x="22995" y="3247"/>
                        <a:pt x="22995" y="2976"/>
                      </a:cubicBezTo>
                      <a:cubicBezTo>
                        <a:pt x="22995" y="2570"/>
                        <a:pt x="22995" y="2164"/>
                        <a:pt x="22859" y="1894"/>
                      </a:cubicBezTo>
                      <a:cubicBezTo>
                        <a:pt x="23265" y="1488"/>
                        <a:pt x="23535" y="1082"/>
                        <a:pt x="23535" y="541"/>
                      </a:cubicBezTo>
                      <a:cubicBezTo>
                        <a:pt x="23535" y="406"/>
                        <a:pt x="23535" y="271"/>
                        <a:pt x="23671" y="0"/>
                      </a:cubicBezTo>
                      <a:cubicBezTo>
                        <a:pt x="23671" y="271"/>
                        <a:pt x="23806" y="541"/>
                        <a:pt x="23671" y="677"/>
                      </a:cubicBezTo>
                      <a:cubicBezTo>
                        <a:pt x="23535" y="1353"/>
                        <a:pt x="23265" y="1758"/>
                        <a:pt x="23265" y="2435"/>
                      </a:cubicBezTo>
                      <a:cubicBezTo>
                        <a:pt x="23265" y="3111"/>
                        <a:pt x="23671" y="3652"/>
                        <a:pt x="23671" y="4328"/>
                      </a:cubicBezTo>
                      <a:cubicBezTo>
                        <a:pt x="23671" y="4599"/>
                        <a:pt x="23671" y="4870"/>
                        <a:pt x="23671" y="5140"/>
                      </a:cubicBezTo>
                      <a:cubicBezTo>
                        <a:pt x="23671" y="5681"/>
                        <a:pt x="23806" y="5817"/>
                        <a:pt x="24077" y="6222"/>
                      </a:cubicBezTo>
                      <a:cubicBezTo>
                        <a:pt x="24347" y="6628"/>
                        <a:pt x="24482" y="7034"/>
                        <a:pt x="24482" y="7440"/>
                      </a:cubicBezTo>
                      <a:cubicBezTo>
                        <a:pt x="24618" y="8387"/>
                        <a:pt x="24212" y="9333"/>
                        <a:pt x="23806" y="10145"/>
                      </a:cubicBezTo>
                      <a:cubicBezTo>
                        <a:pt x="23942" y="10821"/>
                        <a:pt x="24212" y="11497"/>
                        <a:pt x="24347" y="12174"/>
                      </a:cubicBezTo>
                      <a:cubicBezTo>
                        <a:pt x="24347" y="12580"/>
                        <a:pt x="24347" y="12985"/>
                        <a:pt x="24347" y="13391"/>
                      </a:cubicBezTo>
                      <a:cubicBezTo>
                        <a:pt x="24347" y="13797"/>
                        <a:pt x="24212" y="14203"/>
                        <a:pt x="24482" y="14608"/>
                      </a:cubicBezTo>
                      <a:cubicBezTo>
                        <a:pt x="24482" y="14743"/>
                        <a:pt x="24618" y="14879"/>
                        <a:pt x="24618" y="15014"/>
                      </a:cubicBezTo>
                      <a:cubicBezTo>
                        <a:pt x="25159" y="16232"/>
                        <a:pt x="24618" y="17990"/>
                        <a:pt x="23265" y="18531"/>
                      </a:cubicBezTo>
                      <a:cubicBezTo>
                        <a:pt x="23130" y="18802"/>
                        <a:pt x="22995" y="19072"/>
                        <a:pt x="22859" y="19343"/>
                      </a:cubicBezTo>
                      <a:cubicBezTo>
                        <a:pt x="22724" y="19613"/>
                        <a:pt x="22318" y="20019"/>
                        <a:pt x="22048" y="20154"/>
                      </a:cubicBezTo>
                      <a:cubicBezTo>
                        <a:pt x="21777" y="20425"/>
                        <a:pt x="21372" y="20425"/>
                        <a:pt x="20966" y="20560"/>
                      </a:cubicBezTo>
                      <a:cubicBezTo>
                        <a:pt x="20425" y="20695"/>
                        <a:pt x="20289" y="21101"/>
                        <a:pt x="19883" y="21507"/>
                      </a:cubicBezTo>
                      <a:cubicBezTo>
                        <a:pt x="19342" y="22048"/>
                        <a:pt x="18531" y="22318"/>
                        <a:pt x="17719" y="22589"/>
                      </a:cubicBezTo>
                      <a:cubicBezTo>
                        <a:pt x="17178" y="22859"/>
                        <a:pt x="16637" y="22859"/>
                        <a:pt x="15961" y="22724"/>
                      </a:cubicBezTo>
                      <a:cubicBezTo>
                        <a:pt x="15420" y="23536"/>
                        <a:pt x="14473" y="23536"/>
                        <a:pt x="13662" y="23536"/>
                      </a:cubicBezTo>
                      <a:cubicBezTo>
                        <a:pt x="12985" y="23536"/>
                        <a:pt x="12444" y="24077"/>
                        <a:pt x="11768" y="24212"/>
                      </a:cubicBezTo>
                      <a:cubicBezTo>
                        <a:pt x="11092" y="24347"/>
                        <a:pt x="10686" y="24212"/>
                        <a:pt x="10009" y="24077"/>
                      </a:cubicBezTo>
                      <a:cubicBezTo>
                        <a:pt x="9874" y="24077"/>
                        <a:pt x="9874" y="23942"/>
                        <a:pt x="9739" y="23942"/>
                      </a:cubicBezTo>
                      <a:cubicBezTo>
                        <a:pt x="9603" y="23942"/>
                        <a:pt x="9198" y="24077"/>
                        <a:pt x="9063" y="24077"/>
                      </a:cubicBezTo>
                      <a:cubicBezTo>
                        <a:pt x="8522" y="24077"/>
                        <a:pt x="7980" y="23806"/>
                        <a:pt x="7575" y="23536"/>
                      </a:cubicBezTo>
                      <a:cubicBezTo>
                        <a:pt x="7169" y="23265"/>
                        <a:pt x="6763" y="22995"/>
                        <a:pt x="6357" y="22589"/>
                      </a:cubicBezTo>
                      <a:cubicBezTo>
                        <a:pt x="5546" y="22995"/>
                        <a:pt x="4464" y="22453"/>
                        <a:pt x="3787" y="22048"/>
                      </a:cubicBezTo>
                      <a:cubicBezTo>
                        <a:pt x="3517" y="21913"/>
                        <a:pt x="3382" y="21642"/>
                        <a:pt x="3111" y="21507"/>
                      </a:cubicBezTo>
                      <a:cubicBezTo>
                        <a:pt x="2976" y="21372"/>
                        <a:pt x="2976" y="21101"/>
                        <a:pt x="2840" y="21101"/>
                      </a:cubicBezTo>
                      <a:cubicBezTo>
                        <a:pt x="2570" y="20830"/>
                        <a:pt x="1758" y="20695"/>
                        <a:pt x="1353" y="20425"/>
                      </a:cubicBezTo>
                      <a:cubicBezTo>
                        <a:pt x="1623" y="20425"/>
                        <a:pt x="1217" y="20154"/>
                        <a:pt x="1082" y="1974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</p:grpSp>
      <p:grpSp>
        <p:nvGrpSpPr>
          <p:cNvPr id="1159" name="Graphic 2">
            <a:extLst>
              <a:ext uri="{FF2B5EF4-FFF2-40B4-BE49-F238E27FC236}">
                <a16:creationId xmlns:a16="http://schemas.microsoft.com/office/drawing/2014/main" id="{900D7696-2FE3-3FC5-D1BD-BAC04324C691}"/>
              </a:ext>
            </a:extLst>
          </p:cNvPr>
          <p:cNvGrpSpPr/>
          <p:nvPr/>
        </p:nvGrpSpPr>
        <p:grpSpPr>
          <a:xfrm>
            <a:off x="3849271" y="5229226"/>
            <a:ext cx="650546" cy="733849"/>
            <a:chOff x="5824997" y="5576532"/>
            <a:chExt cx="1168118" cy="1014461"/>
          </a:xfrm>
        </p:grpSpPr>
        <p:sp>
          <p:nvSpPr>
            <p:cNvPr id="1160" name="Freeform: Shape 4968">
              <a:extLst>
                <a:ext uri="{FF2B5EF4-FFF2-40B4-BE49-F238E27FC236}">
                  <a16:creationId xmlns:a16="http://schemas.microsoft.com/office/drawing/2014/main" id="{132EFB78-39EA-6969-94B0-6ACD38DF3628}"/>
                </a:ext>
              </a:extLst>
            </p:cNvPr>
            <p:cNvSpPr/>
            <p:nvPr/>
          </p:nvSpPr>
          <p:spPr>
            <a:xfrm>
              <a:off x="5824997" y="5916579"/>
              <a:ext cx="1168118" cy="674414"/>
            </a:xfrm>
            <a:custGeom>
              <a:avLst/>
              <a:gdLst>
                <a:gd name="connsiteX0" fmla="*/ 1168118 w 1168118"/>
                <a:gd name="connsiteY0" fmla="*/ 276745 h 674414"/>
                <a:gd name="connsiteX1" fmla="*/ 479367 w 1168118"/>
                <a:gd name="connsiteY1" fmla="*/ 674414 h 674414"/>
                <a:gd name="connsiteX2" fmla="*/ 0 w 1168118"/>
                <a:gd name="connsiteY2" fmla="*/ 397669 h 674414"/>
                <a:gd name="connsiteX3" fmla="*/ 688752 w 1168118"/>
                <a:gd name="connsiteY3" fmla="*/ 0 h 6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118" h="674414">
                  <a:moveTo>
                    <a:pt x="1168118" y="276745"/>
                  </a:moveTo>
                  <a:lnTo>
                    <a:pt x="479367" y="674414"/>
                  </a:lnTo>
                  <a:lnTo>
                    <a:pt x="0" y="397669"/>
                  </a:lnTo>
                  <a:lnTo>
                    <a:pt x="688752" y="0"/>
                  </a:lnTo>
                  <a:close/>
                </a:path>
              </a:pathLst>
            </a:custGeom>
            <a:solidFill>
              <a:srgbClr val="AAAEBC"/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grpSp>
          <p:nvGrpSpPr>
            <p:cNvPr id="1161" name="Graphic 2">
              <a:extLst>
                <a:ext uri="{FF2B5EF4-FFF2-40B4-BE49-F238E27FC236}">
                  <a16:creationId xmlns:a16="http://schemas.microsoft.com/office/drawing/2014/main" id="{9F2B1516-A74E-F120-0A6A-F43E43ED7D11}"/>
                </a:ext>
              </a:extLst>
            </p:cNvPr>
            <p:cNvGrpSpPr/>
            <p:nvPr/>
          </p:nvGrpSpPr>
          <p:grpSpPr>
            <a:xfrm>
              <a:off x="6539043" y="6069019"/>
              <a:ext cx="312183" cy="181114"/>
              <a:chOff x="6539043" y="6069019"/>
              <a:chExt cx="312183" cy="181114"/>
            </a:xfrm>
          </p:grpSpPr>
          <p:sp>
            <p:nvSpPr>
              <p:cNvPr id="2165" name="Freeform: Shape 5973">
                <a:extLst>
                  <a:ext uri="{FF2B5EF4-FFF2-40B4-BE49-F238E27FC236}">
                    <a16:creationId xmlns:a16="http://schemas.microsoft.com/office/drawing/2014/main" id="{E70BECF6-B8DE-38D3-48E8-E76CAAE597AB}"/>
                  </a:ext>
                </a:extLst>
              </p:cNvPr>
              <p:cNvSpPr/>
              <p:nvPr/>
            </p:nvSpPr>
            <p:spPr>
              <a:xfrm>
                <a:off x="6540091" y="6070000"/>
                <a:ext cx="310357" cy="179288"/>
              </a:xfrm>
              <a:custGeom>
                <a:avLst/>
                <a:gdLst>
                  <a:gd name="connsiteX0" fmla="*/ 295445 w 310357"/>
                  <a:gd name="connsiteY0" fmla="*/ 90727 h 179288"/>
                  <a:gd name="connsiteX1" fmla="*/ 295445 w 310357"/>
                  <a:gd name="connsiteY1" fmla="*/ 132252 h 179288"/>
                  <a:gd name="connsiteX2" fmla="*/ 228896 w 310357"/>
                  <a:gd name="connsiteY2" fmla="*/ 170666 h 179288"/>
                  <a:gd name="connsiteX3" fmla="*/ 157072 w 310357"/>
                  <a:gd name="connsiteY3" fmla="*/ 170666 h 179288"/>
                  <a:gd name="connsiteX4" fmla="*/ 14913 w 310357"/>
                  <a:gd name="connsiteY4" fmla="*/ 88563 h 179288"/>
                  <a:gd name="connsiteX5" fmla="*/ 14913 w 310357"/>
                  <a:gd name="connsiteY5" fmla="*/ 47037 h 179288"/>
                  <a:gd name="connsiteX6" fmla="*/ 81461 w 310357"/>
                  <a:gd name="connsiteY6" fmla="*/ 8623 h 179288"/>
                  <a:gd name="connsiteX7" fmla="*/ 153285 w 310357"/>
                  <a:gd name="connsiteY7" fmla="*/ 8623 h 179288"/>
                  <a:gd name="connsiteX8" fmla="*/ 295445 w 310357"/>
                  <a:gd name="connsiteY8" fmla="*/ 90727 h 1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0357" h="179288">
                    <a:moveTo>
                      <a:pt x="295445" y="90727"/>
                    </a:moveTo>
                    <a:cubicBezTo>
                      <a:pt x="315328" y="102224"/>
                      <a:pt x="315328" y="120755"/>
                      <a:pt x="295445" y="132252"/>
                    </a:cubicBezTo>
                    <a:lnTo>
                      <a:pt x="228896" y="170666"/>
                    </a:lnTo>
                    <a:cubicBezTo>
                      <a:pt x="209013" y="182163"/>
                      <a:pt x="176820" y="182163"/>
                      <a:pt x="157072" y="170666"/>
                    </a:cubicBezTo>
                    <a:lnTo>
                      <a:pt x="14913" y="88563"/>
                    </a:lnTo>
                    <a:cubicBezTo>
                      <a:pt x="-4971" y="77065"/>
                      <a:pt x="-4971" y="58535"/>
                      <a:pt x="14913" y="47037"/>
                    </a:cubicBezTo>
                    <a:lnTo>
                      <a:pt x="81461" y="8623"/>
                    </a:lnTo>
                    <a:cubicBezTo>
                      <a:pt x="101344" y="-2874"/>
                      <a:pt x="133537" y="-2874"/>
                      <a:pt x="153285" y="8623"/>
                    </a:cubicBezTo>
                    <a:lnTo>
                      <a:pt x="295445" y="90727"/>
                    </a:lnTo>
                    <a:close/>
                  </a:path>
                </a:pathLst>
              </a:custGeom>
              <a:solidFill>
                <a:srgbClr val="95CC4A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66" name="Freeform: Shape 5974">
                <a:extLst>
                  <a:ext uri="{FF2B5EF4-FFF2-40B4-BE49-F238E27FC236}">
                    <a16:creationId xmlns:a16="http://schemas.microsoft.com/office/drawing/2014/main" id="{4EEFDDFF-F152-8EC8-73E2-02F7C67DEA2E}"/>
                  </a:ext>
                </a:extLst>
              </p:cNvPr>
              <p:cNvSpPr/>
              <p:nvPr/>
            </p:nvSpPr>
            <p:spPr>
              <a:xfrm>
                <a:off x="6539043" y="6069019"/>
                <a:ext cx="312183" cy="181114"/>
              </a:xfrm>
              <a:custGeom>
                <a:avLst/>
                <a:gdLst>
                  <a:gd name="connsiteX0" fmla="*/ 157580 w 312183"/>
                  <a:gd name="connsiteY0" fmla="*/ 172323 h 181114"/>
                  <a:gd name="connsiteX1" fmla="*/ 15420 w 312183"/>
                  <a:gd name="connsiteY1" fmla="*/ 90219 h 181114"/>
                  <a:gd name="connsiteX2" fmla="*/ 0 w 312183"/>
                  <a:gd name="connsiteY2" fmla="*/ 68713 h 181114"/>
                  <a:gd name="connsiteX3" fmla="*/ 15420 w 312183"/>
                  <a:gd name="connsiteY3" fmla="*/ 47071 h 181114"/>
                  <a:gd name="connsiteX4" fmla="*/ 81968 w 312183"/>
                  <a:gd name="connsiteY4" fmla="*/ 8657 h 181114"/>
                  <a:gd name="connsiteX5" fmla="*/ 118354 w 312183"/>
                  <a:gd name="connsiteY5" fmla="*/ 0 h 181114"/>
                  <a:gd name="connsiteX6" fmla="*/ 154739 w 312183"/>
                  <a:gd name="connsiteY6" fmla="*/ 8657 h 181114"/>
                  <a:gd name="connsiteX7" fmla="*/ 296899 w 312183"/>
                  <a:gd name="connsiteY7" fmla="*/ 90760 h 181114"/>
                  <a:gd name="connsiteX8" fmla="*/ 312184 w 312183"/>
                  <a:gd name="connsiteY8" fmla="*/ 112267 h 181114"/>
                  <a:gd name="connsiteX9" fmla="*/ 296899 w 312183"/>
                  <a:gd name="connsiteY9" fmla="*/ 133909 h 181114"/>
                  <a:gd name="connsiteX10" fmla="*/ 230350 w 312183"/>
                  <a:gd name="connsiteY10" fmla="*/ 172323 h 181114"/>
                  <a:gd name="connsiteX11" fmla="*/ 193965 w 312183"/>
                  <a:gd name="connsiteY11" fmla="*/ 181115 h 181114"/>
                  <a:gd name="connsiteX12" fmla="*/ 157580 w 312183"/>
                  <a:gd name="connsiteY12" fmla="*/ 172323 h 181114"/>
                  <a:gd name="connsiteX13" fmla="*/ 82915 w 312183"/>
                  <a:gd name="connsiteY13" fmla="*/ 10415 h 181114"/>
                  <a:gd name="connsiteX14" fmla="*/ 16367 w 312183"/>
                  <a:gd name="connsiteY14" fmla="*/ 48829 h 181114"/>
                  <a:gd name="connsiteX15" fmla="*/ 2029 w 312183"/>
                  <a:gd name="connsiteY15" fmla="*/ 68713 h 181114"/>
                  <a:gd name="connsiteX16" fmla="*/ 16367 w 312183"/>
                  <a:gd name="connsiteY16" fmla="*/ 88596 h 181114"/>
                  <a:gd name="connsiteX17" fmla="*/ 158527 w 312183"/>
                  <a:gd name="connsiteY17" fmla="*/ 170700 h 181114"/>
                  <a:gd name="connsiteX18" fmla="*/ 193965 w 312183"/>
                  <a:gd name="connsiteY18" fmla="*/ 179222 h 181114"/>
                  <a:gd name="connsiteX19" fmla="*/ 229404 w 312183"/>
                  <a:gd name="connsiteY19" fmla="*/ 170700 h 181114"/>
                  <a:gd name="connsiteX20" fmla="*/ 295952 w 312183"/>
                  <a:gd name="connsiteY20" fmla="*/ 132286 h 181114"/>
                  <a:gd name="connsiteX21" fmla="*/ 310290 w 312183"/>
                  <a:gd name="connsiteY21" fmla="*/ 112267 h 181114"/>
                  <a:gd name="connsiteX22" fmla="*/ 295952 w 312183"/>
                  <a:gd name="connsiteY22" fmla="*/ 92383 h 181114"/>
                  <a:gd name="connsiteX23" fmla="*/ 153792 w 312183"/>
                  <a:gd name="connsiteY23" fmla="*/ 10280 h 181114"/>
                  <a:gd name="connsiteX24" fmla="*/ 118354 w 312183"/>
                  <a:gd name="connsiteY24" fmla="*/ 1758 h 181114"/>
                  <a:gd name="connsiteX25" fmla="*/ 82915 w 312183"/>
                  <a:gd name="connsiteY25" fmla="*/ 10415 h 18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183" h="181114">
                    <a:moveTo>
                      <a:pt x="157580" y="172323"/>
                    </a:moveTo>
                    <a:lnTo>
                      <a:pt x="15420" y="90219"/>
                    </a:lnTo>
                    <a:cubicBezTo>
                      <a:pt x="5546" y="84538"/>
                      <a:pt x="0" y="76828"/>
                      <a:pt x="0" y="68713"/>
                    </a:cubicBezTo>
                    <a:cubicBezTo>
                      <a:pt x="0" y="60462"/>
                      <a:pt x="5546" y="52887"/>
                      <a:pt x="15420" y="47071"/>
                    </a:cubicBezTo>
                    <a:lnTo>
                      <a:pt x="81968" y="8657"/>
                    </a:lnTo>
                    <a:cubicBezTo>
                      <a:pt x="91707" y="2976"/>
                      <a:pt x="104557" y="0"/>
                      <a:pt x="118354" y="0"/>
                    </a:cubicBezTo>
                    <a:cubicBezTo>
                      <a:pt x="132151" y="0"/>
                      <a:pt x="145000" y="3111"/>
                      <a:pt x="154739" y="8657"/>
                    </a:cubicBezTo>
                    <a:lnTo>
                      <a:pt x="296899" y="90760"/>
                    </a:lnTo>
                    <a:cubicBezTo>
                      <a:pt x="306773" y="96441"/>
                      <a:pt x="312184" y="104151"/>
                      <a:pt x="312184" y="112267"/>
                    </a:cubicBezTo>
                    <a:cubicBezTo>
                      <a:pt x="312184" y="120518"/>
                      <a:pt x="306773" y="128093"/>
                      <a:pt x="296899" y="133909"/>
                    </a:cubicBezTo>
                    <a:lnTo>
                      <a:pt x="230350" y="172323"/>
                    </a:lnTo>
                    <a:cubicBezTo>
                      <a:pt x="220611" y="178004"/>
                      <a:pt x="207627" y="181115"/>
                      <a:pt x="193965" y="181115"/>
                    </a:cubicBezTo>
                    <a:cubicBezTo>
                      <a:pt x="180304" y="181115"/>
                      <a:pt x="167318" y="178004"/>
                      <a:pt x="157580" y="172323"/>
                    </a:cubicBezTo>
                    <a:close/>
                    <a:moveTo>
                      <a:pt x="82915" y="10415"/>
                    </a:moveTo>
                    <a:lnTo>
                      <a:pt x="16367" y="48829"/>
                    </a:lnTo>
                    <a:cubicBezTo>
                      <a:pt x="7034" y="54240"/>
                      <a:pt x="2029" y="61273"/>
                      <a:pt x="2029" y="68713"/>
                    </a:cubicBezTo>
                    <a:cubicBezTo>
                      <a:pt x="2029" y="76152"/>
                      <a:pt x="7169" y="83321"/>
                      <a:pt x="16367" y="88596"/>
                    </a:cubicBezTo>
                    <a:lnTo>
                      <a:pt x="158527" y="170700"/>
                    </a:lnTo>
                    <a:cubicBezTo>
                      <a:pt x="167995" y="176246"/>
                      <a:pt x="180574" y="179222"/>
                      <a:pt x="193965" y="179222"/>
                    </a:cubicBezTo>
                    <a:cubicBezTo>
                      <a:pt x="207356" y="179222"/>
                      <a:pt x="219935" y="176246"/>
                      <a:pt x="229404" y="170700"/>
                    </a:cubicBezTo>
                    <a:lnTo>
                      <a:pt x="295952" y="132286"/>
                    </a:lnTo>
                    <a:cubicBezTo>
                      <a:pt x="305285" y="126875"/>
                      <a:pt x="310290" y="119842"/>
                      <a:pt x="310290" y="112267"/>
                    </a:cubicBezTo>
                    <a:cubicBezTo>
                      <a:pt x="310290" y="104828"/>
                      <a:pt x="305150" y="97659"/>
                      <a:pt x="295952" y="92383"/>
                    </a:cubicBezTo>
                    <a:lnTo>
                      <a:pt x="153792" y="10280"/>
                    </a:lnTo>
                    <a:cubicBezTo>
                      <a:pt x="144324" y="4734"/>
                      <a:pt x="131745" y="1758"/>
                      <a:pt x="118354" y="1758"/>
                    </a:cubicBezTo>
                    <a:cubicBezTo>
                      <a:pt x="104963" y="1893"/>
                      <a:pt x="92384" y="5005"/>
                      <a:pt x="82915" y="10415"/>
                    </a:cubicBezTo>
                    <a:close/>
                  </a:path>
                </a:pathLst>
              </a:custGeom>
              <a:solidFill>
                <a:srgbClr val="EEF2E9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</p:grpSp>
        <p:grpSp>
          <p:nvGrpSpPr>
            <p:cNvPr id="1162" name="Graphic 2">
              <a:extLst>
                <a:ext uri="{FF2B5EF4-FFF2-40B4-BE49-F238E27FC236}">
                  <a16:creationId xmlns:a16="http://schemas.microsoft.com/office/drawing/2014/main" id="{2B71B286-A7A0-AFE8-39E2-FF091C0EBCB6}"/>
                </a:ext>
              </a:extLst>
            </p:cNvPr>
            <p:cNvGrpSpPr/>
            <p:nvPr/>
          </p:nvGrpSpPr>
          <p:grpSpPr>
            <a:xfrm>
              <a:off x="5992857" y="6299505"/>
              <a:ext cx="312183" cy="180984"/>
              <a:chOff x="5992857" y="6299505"/>
              <a:chExt cx="312183" cy="180984"/>
            </a:xfrm>
          </p:grpSpPr>
          <p:sp>
            <p:nvSpPr>
              <p:cNvPr id="2163" name="Freeform: Shape 5971">
                <a:extLst>
                  <a:ext uri="{FF2B5EF4-FFF2-40B4-BE49-F238E27FC236}">
                    <a16:creationId xmlns:a16="http://schemas.microsoft.com/office/drawing/2014/main" id="{B547DADC-1D1C-C7FB-29F8-800F7379C0F0}"/>
                  </a:ext>
                </a:extLst>
              </p:cNvPr>
              <p:cNvSpPr/>
              <p:nvPr/>
            </p:nvSpPr>
            <p:spPr>
              <a:xfrm>
                <a:off x="5993770" y="6300485"/>
                <a:ext cx="310357" cy="179288"/>
              </a:xfrm>
              <a:custGeom>
                <a:avLst/>
                <a:gdLst>
                  <a:gd name="connsiteX0" fmla="*/ 295445 w 310357"/>
                  <a:gd name="connsiteY0" fmla="*/ 90726 h 179288"/>
                  <a:gd name="connsiteX1" fmla="*/ 295445 w 310357"/>
                  <a:gd name="connsiteY1" fmla="*/ 132252 h 179288"/>
                  <a:gd name="connsiteX2" fmla="*/ 228896 w 310357"/>
                  <a:gd name="connsiteY2" fmla="*/ 170666 h 179288"/>
                  <a:gd name="connsiteX3" fmla="*/ 157072 w 310357"/>
                  <a:gd name="connsiteY3" fmla="*/ 170666 h 179288"/>
                  <a:gd name="connsiteX4" fmla="*/ 14913 w 310357"/>
                  <a:gd name="connsiteY4" fmla="*/ 88562 h 179288"/>
                  <a:gd name="connsiteX5" fmla="*/ 14913 w 310357"/>
                  <a:gd name="connsiteY5" fmla="*/ 47037 h 179288"/>
                  <a:gd name="connsiteX6" fmla="*/ 81461 w 310357"/>
                  <a:gd name="connsiteY6" fmla="*/ 8623 h 179288"/>
                  <a:gd name="connsiteX7" fmla="*/ 153285 w 310357"/>
                  <a:gd name="connsiteY7" fmla="*/ 8623 h 179288"/>
                  <a:gd name="connsiteX8" fmla="*/ 295445 w 310357"/>
                  <a:gd name="connsiteY8" fmla="*/ 90726 h 1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0357" h="179288">
                    <a:moveTo>
                      <a:pt x="295445" y="90726"/>
                    </a:moveTo>
                    <a:cubicBezTo>
                      <a:pt x="315328" y="102224"/>
                      <a:pt x="315328" y="120754"/>
                      <a:pt x="295445" y="132252"/>
                    </a:cubicBezTo>
                    <a:lnTo>
                      <a:pt x="228896" y="170666"/>
                    </a:lnTo>
                    <a:cubicBezTo>
                      <a:pt x="209013" y="182163"/>
                      <a:pt x="176821" y="182163"/>
                      <a:pt x="157072" y="170666"/>
                    </a:cubicBezTo>
                    <a:lnTo>
                      <a:pt x="14913" y="88562"/>
                    </a:lnTo>
                    <a:cubicBezTo>
                      <a:pt x="-4971" y="77065"/>
                      <a:pt x="-4971" y="58534"/>
                      <a:pt x="14913" y="47037"/>
                    </a:cubicBezTo>
                    <a:lnTo>
                      <a:pt x="81461" y="8623"/>
                    </a:lnTo>
                    <a:cubicBezTo>
                      <a:pt x="101345" y="-2874"/>
                      <a:pt x="133537" y="-2874"/>
                      <a:pt x="153285" y="8623"/>
                    </a:cubicBezTo>
                    <a:lnTo>
                      <a:pt x="295445" y="90726"/>
                    </a:lnTo>
                    <a:close/>
                  </a:path>
                </a:pathLst>
              </a:custGeom>
              <a:solidFill>
                <a:srgbClr val="95CC4A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2164" name="Freeform: Shape 5972">
                <a:extLst>
                  <a:ext uri="{FF2B5EF4-FFF2-40B4-BE49-F238E27FC236}">
                    <a16:creationId xmlns:a16="http://schemas.microsoft.com/office/drawing/2014/main" id="{B6345DF0-AC2A-5D2D-E202-48EF5C046A29}"/>
                  </a:ext>
                </a:extLst>
              </p:cNvPr>
              <p:cNvSpPr/>
              <p:nvPr/>
            </p:nvSpPr>
            <p:spPr>
              <a:xfrm>
                <a:off x="5992857" y="6299505"/>
                <a:ext cx="312183" cy="180984"/>
              </a:xfrm>
              <a:custGeom>
                <a:avLst/>
                <a:gdLst>
                  <a:gd name="connsiteX0" fmla="*/ 157444 w 312183"/>
                  <a:gd name="connsiteY0" fmla="*/ 172458 h 180984"/>
                  <a:gd name="connsiteX1" fmla="*/ 15285 w 312183"/>
                  <a:gd name="connsiteY1" fmla="*/ 90355 h 180984"/>
                  <a:gd name="connsiteX2" fmla="*/ 0 w 312183"/>
                  <a:gd name="connsiteY2" fmla="*/ 68848 h 180984"/>
                  <a:gd name="connsiteX3" fmla="*/ 15285 w 312183"/>
                  <a:gd name="connsiteY3" fmla="*/ 47207 h 180984"/>
                  <a:gd name="connsiteX4" fmla="*/ 81833 w 312183"/>
                  <a:gd name="connsiteY4" fmla="*/ 8792 h 180984"/>
                  <a:gd name="connsiteX5" fmla="*/ 118219 w 312183"/>
                  <a:gd name="connsiteY5" fmla="*/ 0 h 180984"/>
                  <a:gd name="connsiteX6" fmla="*/ 154604 w 312183"/>
                  <a:gd name="connsiteY6" fmla="*/ 8792 h 180984"/>
                  <a:gd name="connsiteX7" fmla="*/ 296764 w 312183"/>
                  <a:gd name="connsiteY7" fmla="*/ 90761 h 180984"/>
                  <a:gd name="connsiteX8" fmla="*/ 312184 w 312183"/>
                  <a:gd name="connsiteY8" fmla="*/ 112402 h 180984"/>
                  <a:gd name="connsiteX9" fmla="*/ 296764 w 312183"/>
                  <a:gd name="connsiteY9" fmla="*/ 133909 h 180984"/>
                  <a:gd name="connsiteX10" fmla="*/ 230215 w 312183"/>
                  <a:gd name="connsiteY10" fmla="*/ 172323 h 180984"/>
                  <a:gd name="connsiteX11" fmla="*/ 193830 w 312183"/>
                  <a:gd name="connsiteY11" fmla="*/ 180980 h 180984"/>
                  <a:gd name="connsiteX12" fmla="*/ 157444 w 312183"/>
                  <a:gd name="connsiteY12" fmla="*/ 172458 h 180984"/>
                  <a:gd name="connsiteX13" fmla="*/ 82780 w 312183"/>
                  <a:gd name="connsiteY13" fmla="*/ 10415 h 180984"/>
                  <a:gd name="connsiteX14" fmla="*/ 16231 w 312183"/>
                  <a:gd name="connsiteY14" fmla="*/ 48830 h 180984"/>
                  <a:gd name="connsiteX15" fmla="*/ 1894 w 312183"/>
                  <a:gd name="connsiteY15" fmla="*/ 68713 h 180984"/>
                  <a:gd name="connsiteX16" fmla="*/ 16231 w 312183"/>
                  <a:gd name="connsiteY16" fmla="*/ 88597 h 180984"/>
                  <a:gd name="connsiteX17" fmla="*/ 158391 w 312183"/>
                  <a:gd name="connsiteY17" fmla="*/ 170700 h 180984"/>
                  <a:gd name="connsiteX18" fmla="*/ 193830 w 312183"/>
                  <a:gd name="connsiteY18" fmla="*/ 179222 h 180984"/>
                  <a:gd name="connsiteX19" fmla="*/ 229268 w 312183"/>
                  <a:gd name="connsiteY19" fmla="*/ 170700 h 180984"/>
                  <a:gd name="connsiteX20" fmla="*/ 295817 w 312183"/>
                  <a:gd name="connsiteY20" fmla="*/ 132286 h 180984"/>
                  <a:gd name="connsiteX21" fmla="*/ 310155 w 312183"/>
                  <a:gd name="connsiteY21" fmla="*/ 112402 h 180984"/>
                  <a:gd name="connsiteX22" fmla="*/ 295817 w 312183"/>
                  <a:gd name="connsiteY22" fmla="*/ 92519 h 180984"/>
                  <a:gd name="connsiteX23" fmla="*/ 153657 w 312183"/>
                  <a:gd name="connsiteY23" fmla="*/ 10415 h 180984"/>
                  <a:gd name="connsiteX24" fmla="*/ 118219 w 312183"/>
                  <a:gd name="connsiteY24" fmla="*/ 1894 h 180984"/>
                  <a:gd name="connsiteX25" fmla="*/ 82780 w 312183"/>
                  <a:gd name="connsiteY25" fmla="*/ 10415 h 180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12183" h="180984">
                    <a:moveTo>
                      <a:pt x="157444" y="172458"/>
                    </a:moveTo>
                    <a:lnTo>
                      <a:pt x="15285" y="90355"/>
                    </a:lnTo>
                    <a:cubicBezTo>
                      <a:pt x="5410" y="84674"/>
                      <a:pt x="0" y="76964"/>
                      <a:pt x="0" y="68848"/>
                    </a:cubicBezTo>
                    <a:cubicBezTo>
                      <a:pt x="0" y="60597"/>
                      <a:pt x="5410" y="53023"/>
                      <a:pt x="15285" y="47207"/>
                    </a:cubicBezTo>
                    <a:lnTo>
                      <a:pt x="81833" y="8792"/>
                    </a:lnTo>
                    <a:cubicBezTo>
                      <a:pt x="91572" y="3111"/>
                      <a:pt x="104422" y="0"/>
                      <a:pt x="118219" y="0"/>
                    </a:cubicBezTo>
                    <a:cubicBezTo>
                      <a:pt x="132015" y="0"/>
                      <a:pt x="144865" y="3111"/>
                      <a:pt x="154604" y="8792"/>
                    </a:cubicBezTo>
                    <a:lnTo>
                      <a:pt x="296764" y="90761"/>
                    </a:lnTo>
                    <a:cubicBezTo>
                      <a:pt x="306638" y="96442"/>
                      <a:pt x="312184" y="104152"/>
                      <a:pt x="312184" y="112402"/>
                    </a:cubicBezTo>
                    <a:cubicBezTo>
                      <a:pt x="312184" y="120653"/>
                      <a:pt x="306773" y="128228"/>
                      <a:pt x="296764" y="133909"/>
                    </a:cubicBezTo>
                    <a:lnTo>
                      <a:pt x="230215" y="172323"/>
                    </a:lnTo>
                    <a:cubicBezTo>
                      <a:pt x="220476" y="177869"/>
                      <a:pt x="207491" y="180980"/>
                      <a:pt x="193830" y="180980"/>
                    </a:cubicBezTo>
                    <a:cubicBezTo>
                      <a:pt x="180033" y="181115"/>
                      <a:pt x="167183" y="178004"/>
                      <a:pt x="157444" y="172458"/>
                    </a:cubicBezTo>
                    <a:close/>
                    <a:moveTo>
                      <a:pt x="82780" y="10415"/>
                    </a:moveTo>
                    <a:lnTo>
                      <a:pt x="16231" y="48830"/>
                    </a:lnTo>
                    <a:cubicBezTo>
                      <a:pt x="6898" y="54240"/>
                      <a:pt x="1894" y="61273"/>
                      <a:pt x="1894" y="68713"/>
                    </a:cubicBezTo>
                    <a:cubicBezTo>
                      <a:pt x="1894" y="76152"/>
                      <a:pt x="7034" y="83321"/>
                      <a:pt x="16231" y="88597"/>
                    </a:cubicBezTo>
                    <a:lnTo>
                      <a:pt x="158391" y="170700"/>
                    </a:lnTo>
                    <a:cubicBezTo>
                      <a:pt x="167860" y="176246"/>
                      <a:pt x="180439" y="179222"/>
                      <a:pt x="193830" y="179222"/>
                    </a:cubicBezTo>
                    <a:cubicBezTo>
                      <a:pt x="207221" y="179222"/>
                      <a:pt x="219800" y="176246"/>
                      <a:pt x="229268" y="170700"/>
                    </a:cubicBezTo>
                    <a:lnTo>
                      <a:pt x="295817" y="132286"/>
                    </a:lnTo>
                    <a:cubicBezTo>
                      <a:pt x="305150" y="126875"/>
                      <a:pt x="310155" y="119842"/>
                      <a:pt x="310155" y="112402"/>
                    </a:cubicBezTo>
                    <a:cubicBezTo>
                      <a:pt x="310155" y="104963"/>
                      <a:pt x="305015" y="97794"/>
                      <a:pt x="295817" y="92519"/>
                    </a:cubicBezTo>
                    <a:lnTo>
                      <a:pt x="153657" y="10415"/>
                    </a:lnTo>
                    <a:cubicBezTo>
                      <a:pt x="144189" y="4870"/>
                      <a:pt x="131609" y="1894"/>
                      <a:pt x="118219" y="1894"/>
                    </a:cubicBezTo>
                    <a:cubicBezTo>
                      <a:pt x="104828" y="1894"/>
                      <a:pt x="92113" y="5005"/>
                      <a:pt x="82780" y="10415"/>
                    </a:cubicBezTo>
                    <a:close/>
                  </a:path>
                </a:pathLst>
              </a:custGeom>
              <a:solidFill>
                <a:srgbClr val="EEF2E9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</p:grpSp>
        <p:sp>
          <p:nvSpPr>
            <p:cNvPr id="1163" name="Freeform: Shape 4971">
              <a:extLst>
                <a:ext uri="{FF2B5EF4-FFF2-40B4-BE49-F238E27FC236}">
                  <a16:creationId xmlns:a16="http://schemas.microsoft.com/office/drawing/2014/main" id="{D6997FAE-482D-B5D2-A5D7-048FB0D34478}"/>
                </a:ext>
              </a:extLst>
            </p:cNvPr>
            <p:cNvSpPr/>
            <p:nvPr/>
          </p:nvSpPr>
          <p:spPr>
            <a:xfrm>
              <a:off x="5824997" y="6148823"/>
              <a:ext cx="752459" cy="350056"/>
            </a:xfrm>
            <a:custGeom>
              <a:avLst/>
              <a:gdLst>
                <a:gd name="connsiteX0" fmla="*/ 694703 w 752459"/>
                <a:gd name="connsiteY0" fmla="*/ 287701 h 350056"/>
                <a:gd name="connsiteX1" fmla="*/ 620580 w 752459"/>
                <a:gd name="connsiteY1" fmla="*/ 297575 h 350056"/>
                <a:gd name="connsiteX2" fmla="*/ 319758 w 752459"/>
                <a:gd name="connsiteY2" fmla="*/ 350057 h 350056"/>
                <a:gd name="connsiteX3" fmla="*/ 0 w 752459"/>
                <a:gd name="connsiteY3" fmla="*/ 165425 h 350056"/>
                <a:gd name="connsiteX4" fmla="*/ 286349 w 752459"/>
                <a:gd name="connsiteY4" fmla="*/ 0 h 350056"/>
                <a:gd name="connsiteX5" fmla="*/ 752460 w 752459"/>
                <a:gd name="connsiteY5" fmla="*/ 168806 h 3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459" h="350056">
                  <a:moveTo>
                    <a:pt x="694703" y="287701"/>
                  </a:moveTo>
                  <a:lnTo>
                    <a:pt x="620580" y="297575"/>
                  </a:lnTo>
                  <a:lnTo>
                    <a:pt x="319758" y="350057"/>
                  </a:lnTo>
                  <a:lnTo>
                    <a:pt x="0" y="165425"/>
                  </a:lnTo>
                  <a:lnTo>
                    <a:pt x="286349" y="0"/>
                  </a:lnTo>
                  <a:lnTo>
                    <a:pt x="752460" y="168806"/>
                  </a:lnTo>
                  <a:close/>
                </a:path>
              </a:pathLst>
            </a:custGeom>
            <a:solidFill>
              <a:srgbClr val="E4E8EA"/>
            </a:solidFill>
            <a:ln w="13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grpSp>
          <p:nvGrpSpPr>
            <p:cNvPr id="1164" name="Graphic 2">
              <a:extLst>
                <a:ext uri="{FF2B5EF4-FFF2-40B4-BE49-F238E27FC236}">
                  <a16:creationId xmlns:a16="http://schemas.microsoft.com/office/drawing/2014/main" id="{19DEFF42-0313-9E39-08F3-1ACCD388F789}"/>
                </a:ext>
              </a:extLst>
            </p:cNvPr>
            <p:cNvGrpSpPr/>
            <p:nvPr/>
          </p:nvGrpSpPr>
          <p:grpSpPr>
            <a:xfrm>
              <a:off x="6791508" y="6057099"/>
              <a:ext cx="33071" cy="130409"/>
              <a:chOff x="6791508" y="6057099"/>
              <a:chExt cx="33071" cy="130409"/>
            </a:xfrm>
          </p:grpSpPr>
          <p:sp>
            <p:nvSpPr>
              <p:cNvPr id="2081" name="Freeform: Shape 5889">
                <a:extLst>
                  <a:ext uri="{FF2B5EF4-FFF2-40B4-BE49-F238E27FC236}">
                    <a16:creationId xmlns:a16="http://schemas.microsoft.com/office/drawing/2014/main" id="{5154A914-06C9-840C-6590-D5A456F62EF9}"/>
                  </a:ext>
                </a:extLst>
              </p:cNvPr>
              <p:cNvSpPr/>
              <p:nvPr/>
            </p:nvSpPr>
            <p:spPr>
              <a:xfrm>
                <a:off x="6792388" y="6171547"/>
                <a:ext cx="32192" cy="15960"/>
              </a:xfrm>
              <a:custGeom>
                <a:avLst/>
                <a:gdLst>
                  <a:gd name="connsiteX0" fmla="*/ 32192 w 32192"/>
                  <a:gd name="connsiteY0" fmla="*/ 7980 h 15960"/>
                  <a:gd name="connsiteX1" fmla="*/ 16096 w 32192"/>
                  <a:gd name="connsiteY1" fmla="*/ 15961 h 15960"/>
                  <a:gd name="connsiteX2" fmla="*/ 0 w 32192"/>
                  <a:gd name="connsiteY2" fmla="*/ 7980 h 15960"/>
                  <a:gd name="connsiteX3" fmla="*/ 16096 w 32192"/>
                  <a:gd name="connsiteY3" fmla="*/ 0 h 15960"/>
                  <a:gd name="connsiteX4" fmla="*/ 32192 w 32192"/>
                  <a:gd name="connsiteY4" fmla="*/ 7980 h 1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0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2082" name="Graphic 2">
                <a:extLst>
                  <a:ext uri="{FF2B5EF4-FFF2-40B4-BE49-F238E27FC236}">
                    <a16:creationId xmlns:a16="http://schemas.microsoft.com/office/drawing/2014/main" id="{27FF0099-0EB2-F5BC-03FB-5B95B4945EC7}"/>
                  </a:ext>
                </a:extLst>
              </p:cNvPr>
              <p:cNvGrpSpPr/>
              <p:nvPr/>
            </p:nvGrpSpPr>
            <p:grpSpPr>
              <a:xfrm>
                <a:off x="6805238" y="6169518"/>
                <a:ext cx="6629" cy="11902"/>
                <a:chOff x="6805238" y="6169518"/>
                <a:chExt cx="6629" cy="11902"/>
              </a:xfrm>
            </p:grpSpPr>
            <p:sp>
              <p:nvSpPr>
                <p:cNvPr id="2156" name="Freeform: Shape 5964">
                  <a:extLst>
                    <a:ext uri="{FF2B5EF4-FFF2-40B4-BE49-F238E27FC236}">
                      <a16:creationId xmlns:a16="http://schemas.microsoft.com/office/drawing/2014/main" id="{F0A4628A-D196-3F2F-B504-4C160348635C}"/>
                    </a:ext>
                  </a:extLst>
                </p:cNvPr>
                <p:cNvSpPr/>
                <p:nvPr/>
              </p:nvSpPr>
              <p:spPr>
                <a:xfrm>
                  <a:off x="6805238" y="6169518"/>
                  <a:ext cx="6629" cy="11767"/>
                </a:xfrm>
                <a:custGeom>
                  <a:avLst/>
                  <a:gdLst>
                    <a:gd name="connsiteX0" fmla="*/ 135 w 6629"/>
                    <a:gd name="connsiteY0" fmla="*/ 0 h 11767"/>
                    <a:gd name="connsiteX1" fmla="*/ 0 w 6629"/>
                    <a:gd name="connsiteY1" fmla="*/ 9062 h 11767"/>
                    <a:gd name="connsiteX2" fmla="*/ 6628 w 6629"/>
                    <a:gd name="connsiteY2" fmla="*/ 9198 h 11767"/>
                    <a:gd name="connsiteX3" fmla="*/ 6492 w 6629"/>
                    <a:gd name="connsiteY3" fmla="*/ 135 h 11767"/>
                    <a:gd name="connsiteX4" fmla="*/ 135 w 6629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2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157" name="Freeform: Shape 5965">
                  <a:extLst>
                    <a:ext uri="{FF2B5EF4-FFF2-40B4-BE49-F238E27FC236}">
                      <a16:creationId xmlns:a16="http://schemas.microsoft.com/office/drawing/2014/main" id="{27D8C3A4-8366-4CF4-3F39-089BFC428879}"/>
                    </a:ext>
                  </a:extLst>
                </p:cNvPr>
                <p:cNvSpPr/>
                <p:nvPr/>
              </p:nvSpPr>
              <p:spPr>
                <a:xfrm>
                  <a:off x="6805238" y="6169653"/>
                  <a:ext cx="6629" cy="11767"/>
                </a:xfrm>
                <a:custGeom>
                  <a:avLst/>
                  <a:gdLst>
                    <a:gd name="connsiteX0" fmla="*/ 6492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4 h 11767"/>
                    <a:gd name="connsiteX3" fmla="*/ 1352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10 h 11767"/>
                    <a:gd name="connsiteX6" fmla="*/ 0 w 6629"/>
                    <a:gd name="connsiteY6" fmla="*/ 7304 h 11767"/>
                    <a:gd name="connsiteX7" fmla="*/ 0 w 6629"/>
                    <a:gd name="connsiteY7" fmla="*/ 9063 h 11767"/>
                    <a:gd name="connsiteX8" fmla="*/ 6628 w 6629"/>
                    <a:gd name="connsiteY8" fmla="*/ 9198 h 11767"/>
                    <a:gd name="connsiteX9" fmla="*/ 6492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4"/>
                        <a:pt x="0" y="4464"/>
                      </a:cubicBezTo>
                      <a:cubicBezTo>
                        <a:pt x="1082" y="5140"/>
                        <a:pt x="1352" y="7169"/>
                        <a:pt x="1352" y="7169"/>
                      </a:cubicBezTo>
                      <a:cubicBezTo>
                        <a:pt x="1352" y="7169"/>
                        <a:pt x="2164" y="5005"/>
                        <a:pt x="3787" y="5005"/>
                      </a:cubicBezTo>
                      <a:cubicBezTo>
                        <a:pt x="6492" y="4870"/>
                        <a:pt x="6898" y="10145"/>
                        <a:pt x="3111" y="10010"/>
                      </a:cubicBezTo>
                      <a:cubicBezTo>
                        <a:pt x="1488" y="10010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580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158" name="Graphic 2">
                  <a:extLst>
                    <a:ext uri="{FF2B5EF4-FFF2-40B4-BE49-F238E27FC236}">
                      <a16:creationId xmlns:a16="http://schemas.microsoft.com/office/drawing/2014/main" id="{A13E616D-685F-9D1F-9960-4A0EBF91FFBE}"/>
                    </a:ext>
                  </a:extLst>
                </p:cNvPr>
                <p:cNvGrpSpPr/>
                <p:nvPr/>
              </p:nvGrpSpPr>
              <p:grpSpPr>
                <a:xfrm>
                  <a:off x="6805238" y="6169518"/>
                  <a:ext cx="6627" cy="11767"/>
                  <a:chOff x="6805238" y="6169518"/>
                  <a:chExt cx="6627" cy="11767"/>
                </a:xfrm>
                <a:solidFill>
                  <a:srgbClr val="998675"/>
                </a:solidFill>
              </p:grpSpPr>
              <p:sp>
                <p:nvSpPr>
                  <p:cNvPr id="2159" name="Freeform: Shape 5967">
                    <a:extLst>
                      <a:ext uri="{FF2B5EF4-FFF2-40B4-BE49-F238E27FC236}">
                        <a16:creationId xmlns:a16="http://schemas.microsoft.com/office/drawing/2014/main" id="{43132448-A966-0A23-E011-9D9EBA04F6AC}"/>
                      </a:ext>
                    </a:extLst>
                  </p:cNvPr>
                  <p:cNvSpPr/>
                  <p:nvPr/>
                </p:nvSpPr>
                <p:spPr>
                  <a:xfrm>
                    <a:off x="6805238" y="6172765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2 w 2018"/>
                      <a:gd name="connsiteY2" fmla="*/ 6087 h 7980"/>
                      <a:gd name="connsiteX3" fmla="*/ 1217 w 2018"/>
                      <a:gd name="connsiteY3" fmla="*/ 5816 h 7980"/>
                      <a:gd name="connsiteX4" fmla="*/ 1352 w 2018"/>
                      <a:gd name="connsiteY4" fmla="*/ 5546 h 7980"/>
                      <a:gd name="connsiteX5" fmla="*/ 1893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652 h 7980"/>
                      <a:gd name="connsiteX11" fmla="*/ 1352 w 2018"/>
                      <a:gd name="connsiteY11" fmla="*/ 4599 h 7980"/>
                      <a:gd name="connsiteX12" fmla="*/ 812 w 2018"/>
                      <a:gd name="connsiteY12" fmla="*/ 5005 h 7980"/>
                      <a:gd name="connsiteX13" fmla="*/ 406 w 2018"/>
                      <a:gd name="connsiteY13" fmla="*/ 5546 h 7980"/>
                      <a:gd name="connsiteX14" fmla="*/ 541 w 2018"/>
                      <a:gd name="connsiteY14" fmla="*/ 6222 h 7980"/>
                      <a:gd name="connsiteX15" fmla="*/ 270 w 2018"/>
                      <a:gd name="connsiteY15" fmla="*/ 7440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7" y="7575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2" y="6087"/>
                        </a:cubicBezTo>
                        <a:cubicBezTo>
                          <a:pt x="1352" y="6087"/>
                          <a:pt x="1352" y="5952"/>
                          <a:pt x="1217" y="5816"/>
                        </a:cubicBezTo>
                        <a:cubicBezTo>
                          <a:pt x="1082" y="5546"/>
                          <a:pt x="1217" y="5546"/>
                          <a:pt x="1352" y="5546"/>
                        </a:cubicBezTo>
                        <a:cubicBezTo>
                          <a:pt x="1488" y="5275"/>
                          <a:pt x="1758" y="5546"/>
                          <a:pt x="1893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7"/>
                          <a:pt x="0" y="947"/>
                        </a:cubicBezTo>
                        <a:cubicBezTo>
                          <a:pt x="406" y="1758"/>
                          <a:pt x="947" y="2705"/>
                          <a:pt x="1217" y="3652"/>
                        </a:cubicBezTo>
                        <a:cubicBezTo>
                          <a:pt x="1217" y="3787"/>
                          <a:pt x="1488" y="4464"/>
                          <a:pt x="1352" y="4599"/>
                        </a:cubicBezTo>
                        <a:cubicBezTo>
                          <a:pt x="1082" y="5546"/>
                          <a:pt x="1217" y="4734"/>
                          <a:pt x="812" y="5005"/>
                        </a:cubicBezTo>
                        <a:cubicBezTo>
                          <a:pt x="541" y="5275"/>
                          <a:pt x="541" y="5140"/>
                          <a:pt x="406" y="5546"/>
                        </a:cubicBezTo>
                        <a:cubicBezTo>
                          <a:pt x="406" y="5816"/>
                          <a:pt x="541" y="5952"/>
                          <a:pt x="541" y="6222"/>
                        </a:cubicBezTo>
                        <a:cubicBezTo>
                          <a:pt x="541" y="6898"/>
                          <a:pt x="406" y="7169"/>
                          <a:pt x="270" y="7440"/>
                        </a:cubicBezTo>
                        <a:cubicBezTo>
                          <a:pt x="676" y="7575"/>
                          <a:pt x="812" y="7845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60" name="Freeform: Shape 5968">
                    <a:extLst>
                      <a:ext uri="{FF2B5EF4-FFF2-40B4-BE49-F238E27FC236}">
                        <a16:creationId xmlns:a16="http://schemas.microsoft.com/office/drawing/2014/main" id="{F6A7C55B-AC4E-32C0-ECB1-F21D39B9F124}"/>
                      </a:ext>
                    </a:extLst>
                  </p:cNvPr>
                  <p:cNvSpPr/>
                  <p:nvPr/>
                </p:nvSpPr>
                <p:spPr>
                  <a:xfrm>
                    <a:off x="6806590" y="6169518"/>
                    <a:ext cx="2581" cy="11767"/>
                  </a:xfrm>
                  <a:custGeom>
                    <a:avLst/>
                    <a:gdLst>
                      <a:gd name="connsiteX0" fmla="*/ 947 w 2581"/>
                      <a:gd name="connsiteY0" fmla="*/ 11632 h 11767"/>
                      <a:gd name="connsiteX1" fmla="*/ 1758 w 2581"/>
                      <a:gd name="connsiteY1" fmla="*/ 11768 h 11767"/>
                      <a:gd name="connsiteX2" fmla="*/ 2300 w 2581"/>
                      <a:gd name="connsiteY2" fmla="*/ 9874 h 11767"/>
                      <a:gd name="connsiteX3" fmla="*/ 1758 w 2581"/>
                      <a:gd name="connsiteY3" fmla="*/ 5681 h 11767"/>
                      <a:gd name="connsiteX4" fmla="*/ 812 w 2581"/>
                      <a:gd name="connsiteY4" fmla="*/ 4058 h 11767"/>
                      <a:gd name="connsiteX5" fmla="*/ 812 w 2581"/>
                      <a:gd name="connsiteY5" fmla="*/ 2705 h 11767"/>
                      <a:gd name="connsiteX6" fmla="*/ 677 w 2581"/>
                      <a:gd name="connsiteY6" fmla="*/ 270 h 11767"/>
                      <a:gd name="connsiteX7" fmla="*/ 541 w 2581"/>
                      <a:gd name="connsiteY7" fmla="*/ 0 h 11767"/>
                      <a:gd name="connsiteX8" fmla="*/ 0 w 2581"/>
                      <a:gd name="connsiteY8" fmla="*/ 0 h 11767"/>
                      <a:gd name="connsiteX9" fmla="*/ 271 w 2581"/>
                      <a:gd name="connsiteY9" fmla="*/ 3246 h 11767"/>
                      <a:gd name="connsiteX10" fmla="*/ 677 w 2581"/>
                      <a:gd name="connsiteY10" fmla="*/ 5546 h 11767"/>
                      <a:gd name="connsiteX11" fmla="*/ 1758 w 2581"/>
                      <a:gd name="connsiteY11" fmla="*/ 8927 h 11767"/>
                      <a:gd name="connsiteX12" fmla="*/ 947 w 2581"/>
                      <a:gd name="connsiteY12" fmla="*/ 11632 h 1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81" h="11767">
                        <a:moveTo>
                          <a:pt x="947" y="11632"/>
                        </a:moveTo>
                        <a:cubicBezTo>
                          <a:pt x="1217" y="11768"/>
                          <a:pt x="1488" y="11768"/>
                          <a:pt x="1758" y="11768"/>
                        </a:cubicBezTo>
                        <a:cubicBezTo>
                          <a:pt x="1894" y="11092"/>
                          <a:pt x="2029" y="10550"/>
                          <a:pt x="2300" y="9874"/>
                        </a:cubicBezTo>
                        <a:cubicBezTo>
                          <a:pt x="2841" y="8386"/>
                          <a:pt x="2570" y="7033"/>
                          <a:pt x="1758" y="5681"/>
                        </a:cubicBezTo>
                        <a:cubicBezTo>
                          <a:pt x="1353" y="5140"/>
                          <a:pt x="947" y="4869"/>
                          <a:pt x="812" y="4058"/>
                        </a:cubicBezTo>
                        <a:cubicBezTo>
                          <a:pt x="677" y="3652"/>
                          <a:pt x="812" y="3111"/>
                          <a:pt x="812" y="2705"/>
                        </a:cubicBezTo>
                        <a:cubicBezTo>
                          <a:pt x="812" y="1893"/>
                          <a:pt x="812" y="1082"/>
                          <a:pt x="677" y="270"/>
                        </a:cubicBezTo>
                        <a:cubicBezTo>
                          <a:pt x="677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406" y="1082"/>
                          <a:pt x="271" y="2164"/>
                          <a:pt x="271" y="3246"/>
                        </a:cubicBezTo>
                        <a:cubicBezTo>
                          <a:pt x="271" y="4193"/>
                          <a:pt x="135" y="4734"/>
                          <a:pt x="677" y="5546"/>
                        </a:cubicBezTo>
                        <a:cubicBezTo>
                          <a:pt x="1353" y="6628"/>
                          <a:pt x="1894" y="7575"/>
                          <a:pt x="1758" y="8927"/>
                        </a:cubicBezTo>
                        <a:cubicBezTo>
                          <a:pt x="1488" y="9874"/>
                          <a:pt x="1082" y="10821"/>
                          <a:pt x="947" y="1163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61" name="Freeform: Shape 5969">
                    <a:extLst>
                      <a:ext uri="{FF2B5EF4-FFF2-40B4-BE49-F238E27FC236}">
                        <a16:creationId xmlns:a16="http://schemas.microsoft.com/office/drawing/2014/main" id="{2AC06EC9-0BE4-2640-4CC9-EDAAAA6F7F5E}"/>
                      </a:ext>
                    </a:extLst>
                  </p:cNvPr>
                  <p:cNvSpPr/>
                  <p:nvPr/>
                </p:nvSpPr>
                <p:spPr>
                  <a:xfrm>
                    <a:off x="6810377" y="6169789"/>
                    <a:ext cx="1488" cy="10685"/>
                  </a:xfrm>
                  <a:custGeom>
                    <a:avLst/>
                    <a:gdLst>
                      <a:gd name="connsiteX0" fmla="*/ 1488 w 1488"/>
                      <a:gd name="connsiteY0" fmla="*/ 9063 h 10685"/>
                      <a:gd name="connsiteX1" fmla="*/ 1488 w 1488"/>
                      <a:gd name="connsiteY1" fmla="*/ 7304 h 10685"/>
                      <a:gd name="connsiteX2" fmla="*/ 1082 w 1488"/>
                      <a:gd name="connsiteY2" fmla="*/ 5546 h 10685"/>
                      <a:gd name="connsiteX3" fmla="*/ 541 w 1488"/>
                      <a:gd name="connsiteY3" fmla="*/ 0 h 10685"/>
                      <a:gd name="connsiteX4" fmla="*/ 0 w 1488"/>
                      <a:gd name="connsiteY4" fmla="*/ 0 h 10685"/>
                      <a:gd name="connsiteX5" fmla="*/ 271 w 1488"/>
                      <a:gd name="connsiteY5" fmla="*/ 4464 h 10685"/>
                      <a:gd name="connsiteX6" fmla="*/ 812 w 1488"/>
                      <a:gd name="connsiteY6" fmla="*/ 7710 h 10685"/>
                      <a:gd name="connsiteX7" fmla="*/ 947 w 1488"/>
                      <a:gd name="connsiteY7" fmla="*/ 10686 h 10685"/>
                      <a:gd name="connsiteX8" fmla="*/ 947 w 1488"/>
                      <a:gd name="connsiteY8" fmla="*/ 10686 h 10685"/>
                      <a:gd name="connsiteX9" fmla="*/ 1488 w 1488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8" h="10685">
                        <a:moveTo>
                          <a:pt x="1488" y="9063"/>
                        </a:moveTo>
                        <a:cubicBezTo>
                          <a:pt x="1488" y="8522"/>
                          <a:pt x="1488" y="7845"/>
                          <a:pt x="1488" y="7304"/>
                        </a:cubicBezTo>
                        <a:cubicBezTo>
                          <a:pt x="1353" y="6628"/>
                          <a:pt x="1217" y="6087"/>
                          <a:pt x="1082" y="5546"/>
                        </a:cubicBezTo>
                        <a:cubicBezTo>
                          <a:pt x="541" y="3787"/>
                          <a:pt x="406" y="1758"/>
                          <a:pt x="541" y="0"/>
                        </a:cubicBezTo>
                        <a:lnTo>
                          <a:pt x="0" y="0"/>
                        </a:lnTo>
                        <a:cubicBezTo>
                          <a:pt x="0" y="1488"/>
                          <a:pt x="0" y="3111"/>
                          <a:pt x="271" y="4464"/>
                        </a:cubicBezTo>
                        <a:cubicBezTo>
                          <a:pt x="406" y="5546"/>
                          <a:pt x="812" y="6493"/>
                          <a:pt x="812" y="7710"/>
                        </a:cubicBezTo>
                        <a:cubicBezTo>
                          <a:pt x="812" y="8657"/>
                          <a:pt x="947" y="9739"/>
                          <a:pt x="947" y="10686"/>
                        </a:cubicBezTo>
                        <a:cubicBezTo>
                          <a:pt x="947" y="10686"/>
                          <a:pt x="947" y="10686"/>
                          <a:pt x="947" y="10686"/>
                        </a:cubicBezTo>
                        <a:cubicBezTo>
                          <a:pt x="1217" y="10280"/>
                          <a:pt x="1488" y="9739"/>
                          <a:pt x="1488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62" name="Freeform: Shape 5970">
                    <a:extLst>
                      <a:ext uri="{FF2B5EF4-FFF2-40B4-BE49-F238E27FC236}">
                        <a16:creationId xmlns:a16="http://schemas.microsoft.com/office/drawing/2014/main" id="{DCAAB559-4526-5731-F89A-0DB3155FD2EC}"/>
                      </a:ext>
                    </a:extLst>
                  </p:cNvPr>
                  <p:cNvSpPr/>
                  <p:nvPr/>
                </p:nvSpPr>
                <p:spPr>
                  <a:xfrm>
                    <a:off x="6807807" y="6169653"/>
                    <a:ext cx="2827" cy="11632"/>
                  </a:xfrm>
                  <a:custGeom>
                    <a:avLst/>
                    <a:gdLst>
                      <a:gd name="connsiteX0" fmla="*/ 406 w 2827"/>
                      <a:gd name="connsiteY0" fmla="*/ 1218 h 11632"/>
                      <a:gd name="connsiteX1" fmla="*/ 947 w 2827"/>
                      <a:gd name="connsiteY1" fmla="*/ 4734 h 11632"/>
                      <a:gd name="connsiteX2" fmla="*/ 2164 w 2827"/>
                      <a:gd name="connsiteY2" fmla="*/ 7845 h 11632"/>
                      <a:gd name="connsiteX3" fmla="*/ 1623 w 2827"/>
                      <a:gd name="connsiteY3" fmla="*/ 11633 h 11632"/>
                      <a:gd name="connsiteX4" fmla="*/ 2435 w 2827"/>
                      <a:gd name="connsiteY4" fmla="*/ 11362 h 11632"/>
                      <a:gd name="connsiteX5" fmla="*/ 2705 w 2827"/>
                      <a:gd name="connsiteY5" fmla="*/ 10010 h 11632"/>
                      <a:gd name="connsiteX6" fmla="*/ 1758 w 2827"/>
                      <a:gd name="connsiteY6" fmla="*/ 5275 h 11632"/>
                      <a:gd name="connsiteX7" fmla="*/ 947 w 2827"/>
                      <a:gd name="connsiteY7" fmla="*/ 2029 h 11632"/>
                      <a:gd name="connsiteX8" fmla="*/ 541 w 2827"/>
                      <a:gd name="connsiteY8" fmla="*/ 0 h 11632"/>
                      <a:gd name="connsiteX9" fmla="*/ 0 w 2827"/>
                      <a:gd name="connsiteY9" fmla="*/ 0 h 11632"/>
                      <a:gd name="connsiteX10" fmla="*/ 406 w 2827"/>
                      <a:gd name="connsiteY10" fmla="*/ 1218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7" h="11632">
                        <a:moveTo>
                          <a:pt x="406" y="1218"/>
                        </a:moveTo>
                        <a:cubicBezTo>
                          <a:pt x="677" y="2435"/>
                          <a:pt x="677" y="3652"/>
                          <a:pt x="947" y="4734"/>
                        </a:cubicBezTo>
                        <a:cubicBezTo>
                          <a:pt x="1218" y="5817"/>
                          <a:pt x="1894" y="6763"/>
                          <a:pt x="2164" y="7845"/>
                        </a:cubicBezTo>
                        <a:cubicBezTo>
                          <a:pt x="2435" y="9198"/>
                          <a:pt x="1894" y="10280"/>
                          <a:pt x="1623" y="11633"/>
                        </a:cubicBezTo>
                        <a:cubicBezTo>
                          <a:pt x="1894" y="11497"/>
                          <a:pt x="2164" y="11497"/>
                          <a:pt x="2435" y="11362"/>
                        </a:cubicBezTo>
                        <a:cubicBezTo>
                          <a:pt x="2570" y="10957"/>
                          <a:pt x="2705" y="10415"/>
                          <a:pt x="2705" y="10010"/>
                        </a:cubicBezTo>
                        <a:cubicBezTo>
                          <a:pt x="3111" y="8251"/>
                          <a:pt x="2435" y="6763"/>
                          <a:pt x="1758" y="5275"/>
                        </a:cubicBezTo>
                        <a:cubicBezTo>
                          <a:pt x="1218" y="4193"/>
                          <a:pt x="1218" y="3111"/>
                          <a:pt x="947" y="2029"/>
                        </a:cubicBezTo>
                        <a:cubicBezTo>
                          <a:pt x="812" y="1353"/>
                          <a:pt x="677" y="677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1" y="406"/>
                          <a:pt x="271" y="812"/>
                          <a:pt x="406" y="1218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083" name="Graphic 2">
                <a:extLst>
                  <a:ext uri="{FF2B5EF4-FFF2-40B4-BE49-F238E27FC236}">
                    <a16:creationId xmlns:a16="http://schemas.microsoft.com/office/drawing/2014/main" id="{CBBEE50B-9305-EBD2-030B-CC60008EF76B}"/>
                  </a:ext>
                </a:extLst>
              </p:cNvPr>
              <p:cNvGrpSpPr/>
              <p:nvPr/>
            </p:nvGrpSpPr>
            <p:grpSpPr>
              <a:xfrm>
                <a:off x="6791508" y="6057099"/>
                <a:ext cx="32714" cy="116999"/>
                <a:chOff x="6791508" y="6057099"/>
                <a:chExt cx="32714" cy="116999"/>
              </a:xfrm>
            </p:grpSpPr>
            <p:sp>
              <p:nvSpPr>
                <p:cNvPr id="2084" name="Freeform: Shape 5892">
                  <a:extLst>
                    <a:ext uri="{FF2B5EF4-FFF2-40B4-BE49-F238E27FC236}">
                      <a16:creationId xmlns:a16="http://schemas.microsoft.com/office/drawing/2014/main" id="{EAADDF6A-D90B-FF57-109F-7A4B40EDDFE1}"/>
                    </a:ext>
                  </a:extLst>
                </p:cNvPr>
                <p:cNvSpPr/>
                <p:nvPr/>
              </p:nvSpPr>
              <p:spPr>
                <a:xfrm>
                  <a:off x="6791508" y="6057099"/>
                  <a:ext cx="32714" cy="116593"/>
                </a:xfrm>
                <a:custGeom>
                  <a:avLst/>
                  <a:gdLst>
                    <a:gd name="connsiteX0" fmla="*/ 32124 w 32714"/>
                    <a:gd name="connsiteY0" fmla="*/ 101869 h 116593"/>
                    <a:gd name="connsiteX1" fmla="*/ 32666 w 32714"/>
                    <a:gd name="connsiteY1" fmla="*/ 98352 h 116593"/>
                    <a:gd name="connsiteX2" fmla="*/ 32124 w 32714"/>
                    <a:gd name="connsiteY2" fmla="*/ 96865 h 116593"/>
                    <a:gd name="connsiteX3" fmla="*/ 31989 w 32714"/>
                    <a:gd name="connsiteY3" fmla="*/ 95106 h 116593"/>
                    <a:gd name="connsiteX4" fmla="*/ 31719 w 32714"/>
                    <a:gd name="connsiteY4" fmla="*/ 93889 h 116593"/>
                    <a:gd name="connsiteX5" fmla="*/ 31719 w 32714"/>
                    <a:gd name="connsiteY5" fmla="*/ 92131 h 116593"/>
                    <a:gd name="connsiteX6" fmla="*/ 31448 w 32714"/>
                    <a:gd name="connsiteY6" fmla="*/ 90237 h 116593"/>
                    <a:gd name="connsiteX7" fmla="*/ 31989 w 32714"/>
                    <a:gd name="connsiteY7" fmla="*/ 86855 h 116593"/>
                    <a:gd name="connsiteX8" fmla="*/ 31313 w 32714"/>
                    <a:gd name="connsiteY8" fmla="*/ 84421 h 116593"/>
                    <a:gd name="connsiteX9" fmla="*/ 30772 w 32714"/>
                    <a:gd name="connsiteY9" fmla="*/ 82527 h 116593"/>
                    <a:gd name="connsiteX10" fmla="*/ 30907 w 32714"/>
                    <a:gd name="connsiteY10" fmla="*/ 80769 h 116593"/>
                    <a:gd name="connsiteX11" fmla="*/ 30907 w 32714"/>
                    <a:gd name="connsiteY11" fmla="*/ 80769 h 116593"/>
                    <a:gd name="connsiteX12" fmla="*/ 31043 w 32714"/>
                    <a:gd name="connsiteY12" fmla="*/ 80363 h 116593"/>
                    <a:gd name="connsiteX13" fmla="*/ 31178 w 32714"/>
                    <a:gd name="connsiteY13" fmla="*/ 77387 h 116593"/>
                    <a:gd name="connsiteX14" fmla="*/ 30096 w 32714"/>
                    <a:gd name="connsiteY14" fmla="*/ 74952 h 116593"/>
                    <a:gd name="connsiteX15" fmla="*/ 29419 w 32714"/>
                    <a:gd name="connsiteY15" fmla="*/ 72247 h 116593"/>
                    <a:gd name="connsiteX16" fmla="*/ 28473 w 32714"/>
                    <a:gd name="connsiteY16" fmla="*/ 70894 h 116593"/>
                    <a:gd name="connsiteX17" fmla="*/ 28608 w 32714"/>
                    <a:gd name="connsiteY17" fmla="*/ 69271 h 116593"/>
                    <a:gd name="connsiteX18" fmla="*/ 27796 w 32714"/>
                    <a:gd name="connsiteY18" fmla="*/ 66701 h 116593"/>
                    <a:gd name="connsiteX19" fmla="*/ 27796 w 32714"/>
                    <a:gd name="connsiteY19" fmla="*/ 62914 h 116593"/>
                    <a:gd name="connsiteX20" fmla="*/ 27120 w 32714"/>
                    <a:gd name="connsiteY20" fmla="*/ 61426 h 116593"/>
                    <a:gd name="connsiteX21" fmla="*/ 26984 w 32714"/>
                    <a:gd name="connsiteY21" fmla="*/ 59938 h 116593"/>
                    <a:gd name="connsiteX22" fmla="*/ 27120 w 32714"/>
                    <a:gd name="connsiteY22" fmla="*/ 59397 h 116593"/>
                    <a:gd name="connsiteX23" fmla="*/ 27120 w 32714"/>
                    <a:gd name="connsiteY23" fmla="*/ 55610 h 116593"/>
                    <a:gd name="connsiteX24" fmla="*/ 26849 w 32714"/>
                    <a:gd name="connsiteY24" fmla="*/ 54663 h 116593"/>
                    <a:gd name="connsiteX25" fmla="*/ 26714 w 32714"/>
                    <a:gd name="connsiteY25" fmla="*/ 53040 h 116593"/>
                    <a:gd name="connsiteX26" fmla="*/ 26308 w 32714"/>
                    <a:gd name="connsiteY26" fmla="*/ 51281 h 116593"/>
                    <a:gd name="connsiteX27" fmla="*/ 26579 w 32714"/>
                    <a:gd name="connsiteY27" fmla="*/ 49794 h 116593"/>
                    <a:gd name="connsiteX28" fmla="*/ 26173 w 32714"/>
                    <a:gd name="connsiteY28" fmla="*/ 48171 h 116593"/>
                    <a:gd name="connsiteX29" fmla="*/ 25767 w 32714"/>
                    <a:gd name="connsiteY29" fmla="*/ 46412 h 116593"/>
                    <a:gd name="connsiteX30" fmla="*/ 26173 w 32714"/>
                    <a:gd name="connsiteY30" fmla="*/ 44248 h 116593"/>
                    <a:gd name="connsiteX31" fmla="*/ 25632 w 32714"/>
                    <a:gd name="connsiteY31" fmla="*/ 41407 h 116593"/>
                    <a:gd name="connsiteX32" fmla="*/ 25091 w 32714"/>
                    <a:gd name="connsiteY32" fmla="*/ 40461 h 116593"/>
                    <a:gd name="connsiteX33" fmla="*/ 24956 w 32714"/>
                    <a:gd name="connsiteY33" fmla="*/ 38567 h 116593"/>
                    <a:gd name="connsiteX34" fmla="*/ 24956 w 32714"/>
                    <a:gd name="connsiteY34" fmla="*/ 37079 h 116593"/>
                    <a:gd name="connsiteX35" fmla="*/ 24414 w 32714"/>
                    <a:gd name="connsiteY35" fmla="*/ 35591 h 116593"/>
                    <a:gd name="connsiteX36" fmla="*/ 24009 w 32714"/>
                    <a:gd name="connsiteY36" fmla="*/ 33427 h 116593"/>
                    <a:gd name="connsiteX37" fmla="*/ 24009 w 32714"/>
                    <a:gd name="connsiteY37" fmla="*/ 33021 h 116593"/>
                    <a:gd name="connsiteX38" fmla="*/ 23738 w 32714"/>
                    <a:gd name="connsiteY38" fmla="*/ 30992 h 116593"/>
                    <a:gd name="connsiteX39" fmla="*/ 23468 w 32714"/>
                    <a:gd name="connsiteY39" fmla="*/ 26934 h 116593"/>
                    <a:gd name="connsiteX40" fmla="*/ 23333 w 32714"/>
                    <a:gd name="connsiteY40" fmla="*/ 24229 h 116593"/>
                    <a:gd name="connsiteX41" fmla="*/ 23197 w 32714"/>
                    <a:gd name="connsiteY41" fmla="*/ 22606 h 116593"/>
                    <a:gd name="connsiteX42" fmla="*/ 22386 w 32714"/>
                    <a:gd name="connsiteY42" fmla="*/ 20983 h 116593"/>
                    <a:gd name="connsiteX43" fmla="*/ 22115 w 32714"/>
                    <a:gd name="connsiteY43" fmla="*/ 19360 h 116593"/>
                    <a:gd name="connsiteX44" fmla="*/ 22250 w 32714"/>
                    <a:gd name="connsiteY44" fmla="*/ 17601 h 116593"/>
                    <a:gd name="connsiteX45" fmla="*/ 21844 w 32714"/>
                    <a:gd name="connsiteY45" fmla="*/ 14626 h 116593"/>
                    <a:gd name="connsiteX46" fmla="*/ 21980 w 32714"/>
                    <a:gd name="connsiteY46" fmla="*/ 12056 h 116593"/>
                    <a:gd name="connsiteX47" fmla="*/ 21304 w 32714"/>
                    <a:gd name="connsiteY47" fmla="*/ 10027 h 116593"/>
                    <a:gd name="connsiteX48" fmla="*/ 21574 w 32714"/>
                    <a:gd name="connsiteY48" fmla="*/ 8404 h 116593"/>
                    <a:gd name="connsiteX49" fmla="*/ 21304 w 32714"/>
                    <a:gd name="connsiteY49" fmla="*/ 5698 h 116593"/>
                    <a:gd name="connsiteX50" fmla="*/ 20221 w 32714"/>
                    <a:gd name="connsiteY50" fmla="*/ 3534 h 116593"/>
                    <a:gd name="connsiteX51" fmla="*/ 19139 w 32714"/>
                    <a:gd name="connsiteY51" fmla="*/ 829 h 116593"/>
                    <a:gd name="connsiteX52" fmla="*/ 18598 w 32714"/>
                    <a:gd name="connsiteY52" fmla="*/ 288 h 116593"/>
                    <a:gd name="connsiteX53" fmla="*/ 16028 w 32714"/>
                    <a:gd name="connsiteY53" fmla="*/ 694 h 116593"/>
                    <a:gd name="connsiteX54" fmla="*/ 14541 w 32714"/>
                    <a:gd name="connsiteY54" fmla="*/ 4211 h 116593"/>
                    <a:gd name="connsiteX55" fmla="*/ 13999 w 32714"/>
                    <a:gd name="connsiteY55" fmla="*/ 8133 h 116593"/>
                    <a:gd name="connsiteX56" fmla="*/ 14541 w 32714"/>
                    <a:gd name="connsiteY56" fmla="*/ 13002 h 116593"/>
                    <a:gd name="connsiteX57" fmla="*/ 13864 w 32714"/>
                    <a:gd name="connsiteY57" fmla="*/ 14355 h 116593"/>
                    <a:gd name="connsiteX58" fmla="*/ 13864 w 32714"/>
                    <a:gd name="connsiteY58" fmla="*/ 15302 h 116593"/>
                    <a:gd name="connsiteX59" fmla="*/ 13594 w 32714"/>
                    <a:gd name="connsiteY59" fmla="*/ 16654 h 116593"/>
                    <a:gd name="connsiteX60" fmla="*/ 13458 w 32714"/>
                    <a:gd name="connsiteY60" fmla="*/ 18142 h 116593"/>
                    <a:gd name="connsiteX61" fmla="*/ 12511 w 32714"/>
                    <a:gd name="connsiteY61" fmla="*/ 20036 h 116593"/>
                    <a:gd name="connsiteX62" fmla="*/ 12376 w 32714"/>
                    <a:gd name="connsiteY62" fmla="*/ 23012 h 116593"/>
                    <a:gd name="connsiteX63" fmla="*/ 11294 w 32714"/>
                    <a:gd name="connsiteY63" fmla="*/ 25311 h 116593"/>
                    <a:gd name="connsiteX64" fmla="*/ 11024 w 32714"/>
                    <a:gd name="connsiteY64" fmla="*/ 28016 h 116593"/>
                    <a:gd name="connsiteX65" fmla="*/ 11024 w 32714"/>
                    <a:gd name="connsiteY65" fmla="*/ 29504 h 116593"/>
                    <a:gd name="connsiteX66" fmla="*/ 10348 w 32714"/>
                    <a:gd name="connsiteY66" fmla="*/ 31127 h 116593"/>
                    <a:gd name="connsiteX67" fmla="*/ 10212 w 32714"/>
                    <a:gd name="connsiteY67" fmla="*/ 32345 h 116593"/>
                    <a:gd name="connsiteX68" fmla="*/ 10077 w 32714"/>
                    <a:gd name="connsiteY68" fmla="*/ 34374 h 116593"/>
                    <a:gd name="connsiteX69" fmla="*/ 9806 w 32714"/>
                    <a:gd name="connsiteY69" fmla="*/ 35456 h 116593"/>
                    <a:gd name="connsiteX70" fmla="*/ 9806 w 32714"/>
                    <a:gd name="connsiteY70" fmla="*/ 37349 h 116593"/>
                    <a:gd name="connsiteX71" fmla="*/ 8995 w 32714"/>
                    <a:gd name="connsiteY71" fmla="*/ 38432 h 116593"/>
                    <a:gd name="connsiteX72" fmla="*/ 8454 w 32714"/>
                    <a:gd name="connsiteY72" fmla="*/ 39784 h 116593"/>
                    <a:gd name="connsiteX73" fmla="*/ 8454 w 32714"/>
                    <a:gd name="connsiteY73" fmla="*/ 44248 h 116593"/>
                    <a:gd name="connsiteX74" fmla="*/ 8454 w 32714"/>
                    <a:gd name="connsiteY74" fmla="*/ 45465 h 116593"/>
                    <a:gd name="connsiteX75" fmla="*/ 7913 w 32714"/>
                    <a:gd name="connsiteY75" fmla="*/ 46953 h 116593"/>
                    <a:gd name="connsiteX76" fmla="*/ 7913 w 32714"/>
                    <a:gd name="connsiteY76" fmla="*/ 50605 h 116593"/>
                    <a:gd name="connsiteX77" fmla="*/ 7642 w 32714"/>
                    <a:gd name="connsiteY77" fmla="*/ 54122 h 116593"/>
                    <a:gd name="connsiteX78" fmla="*/ 7372 w 32714"/>
                    <a:gd name="connsiteY78" fmla="*/ 55745 h 116593"/>
                    <a:gd name="connsiteX79" fmla="*/ 6831 w 32714"/>
                    <a:gd name="connsiteY79" fmla="*/ 56692 h 116593"/>
                    <a:gd name="connsiteX80" fmla="*/ 6560 w 32714"/>
                    <a:gd name="connsiteY80" fmla="*/ 59397 h 116593"/>
                    <a:gd name="connsiteX81" fmla="*/ 5072 w 32714"/>
                    <a:gd name="connsiteY81" fmla="*/ 62238 h 116593"/>
                    <a:gd name="connsiteX82" fmla="*/ 5343 w 32714"/>
                    <a:gd name="connsiteY82" fmla="*/ 67242 h 116593"/>
                    <a:gd name="connsiteX83" fmla="*/ 5208 w 32714"/>
                    <a:gd name="connsiteY83" fmla="*/ 68189 h 116593"/>
                    <a:gd name="connsiteX84" fmla="*/ 4531 w 32714"/>
                    <a:gd name="connsiteY84" fmla="*/ 69677 h 116593"/>
                    <a:gd name="connsiteX85" fmla="*/ 4396 w 32714"/>
                    <a:gd name="connsiteY85" fmla="*/ 71300 h 116593"/>
                    <a:gd name="connsiteX86" fmla="*/ 4396 w 32714"/>
                    <a:gd name="connsiteY86" fmla="*/ 74006 h 116593"/>
                    <a:gd name="connsiteX87" fmla="*/ 3855 w 32714"/>
                    <a:gd name="connsiteY87" fmla="*/ 75764 h 116593"/>
                    <a:gd name="connsiteX88" fmla="*/ 3449 w 32714"/>
                    <a:gd name="connsiteY88" fmla="*/ 78199 h 116593"/>
                    <a:gd name="connsiteX89" fmla="*/ 2502 w 32714"/>
                    <a:gd name="connsiteY89" fmla="*/ 79822 h 116593"/>
                    <a:gd name="connsiteX90" fmla="*/ 2367 w 32714"/>
                    <a:gd name="connsiteY90" fmla="*/ 82797 h 116593"/>
                    <a:gd name="connsiteX91" fmla="*/ 1961 w 32714"/>
                    <a:gd name="connsiteY91" fmla="*/ 84556 h 116593"/>
                    <a:gd name="connsiteX92" fmla="*/ 1420 w 32714"/>
                    <a:gd name="connsiteY92" fmla="*/ 86720 h 116593"/>
                    <a:gd name="connsiteX93" fmla="*/ 1961 w 32714"/>
                    <a:gd name="connsiteY93" fmla="*/ 88884 h 116593"/>
                    <a:gd name="connsiteX94" fmla="*/ 1420 w 32714"/>
                    <a:gd name="connsiteY94" fmla="*/ 91319 h 116593"/>
                    <a:gd name="connsiteX95" fmla="*/ 1420 w 32714"/>
                    <a:gd name="connsiteY95" fmla="*/ 92266 h 116593"/>
                    <a:gd name="connsiteX96" fmla="*/ 1014 w 32714"/>
                    <a:gd name="connsiteY96" fmla="*/ 93618 h 116593"/>
                    <a:gd name="connsiteX97" fmla="*/ 473 w 32714"/>
                    <a:gd name="connsiteY97" fmla="*/ 95106 h 116593"/>
                    <a:gd name="connsiteX98" fmla="*/ 1285 w 32714"/>
                    <a:gd name="connsiteY98" fmla="*/ 98488 h 116593"/>
                    <a:gd name="connsiteX99" fmla="*/ 609 w 32714"/>
                    <a:gd name="connsiteY99" fmla="*/ 101058 h 116593"/>
                    <a:gd name="connsiteX100" fmla="*/ 609 w 32714"/>
                    <a:gd name="connsiteY100" fmla="*/ 102681 h 116593"/>
                    <a:gd name="connsiteX101" fmla="*/ 473 w 32714"/>
                    <a:gd name="connsiteY101" fmla="*/ 104169 h 116593"/>
                    <a:gd name="connsiteX102" fmla="*/ 203 w 32714"/>
                    <a:gd name="connsiteY102" fmla="*/ 104710 h 116593"/>
                    <a:gd name="connsiteX103" fmla="*/ 1826 w 32714"/>
                    <a:gd name="connsiteY103" fmla="*/ 109173 h 116593"/>
                    <a:gd name="connsiteX104" fmla="*/ 2232 w 32714"/>
                    <a:gd name="connsiteY104" fmla="*/ 110120 h 116593"/>
                    <a:gd name="connsiteX105" fmla="*/ 3314 w 32714"/>
                    <a:gd name="connsiteY105" fmla="*/ 111202 h 116593"/>
                    <a:gd name="connsiteX106" fmla="*/ 4666 w 32714"/>
                    <a:gd name="connsiteY106" fmla="*/ 111743 h 116593"/>
                    <a:gd name="connsiteX107" fmla="*/ 6019 w 32714"/>
                    <a:gd name="connsiteY107" fmla="*/ 112826 h 116593"/>
                    <a:gd name="connsiteX108" fmla="*/ 8589 w 32714"/>
                    <a:gd name="connsiteY108" fmla="*/ 114178 h 116593"/>
                    <a:gd name="connsiteX109" fmla="*/ 10753 w 32714"/>
                    <a:gd name="connsiteY109" fmla="*/ 114449 h 116593"/>
                    <a:gd name="connsiteX110" fmla="*/ 13729 w 32714"/>
                    <a:gd name="connsiteY110" fmla="*/ 115530 h 116593"/>
                    <a:gd name="connsiteX111" fmla="*/ 16164 w 32714"/>
                    <a:gd name="connsiteY111" fmla="*/ 116477 h 116593"/>
                    <a:gd name="connsiteX112" fmla="*/ 18328 w 32714"/>
                    <a:gd name="connsiteY112" fmla="*/ 116342 h 116593"/>
                    <a:gd name="connsiteX113" fmla="*/ 18598 w 32714"/>
                    <a:gd name="connsiteY113" fmla="*/ 116207 h 116593"/>
                    <a:gd name="connsiteX114" fmla="*/ 19410 w 32714"/>
                    <a:gd name="connsiteY114" fmla="*/ 116477 h 116593"/>
                    <a:gd name="connsiteX115" fmla="*/ 21304 w 32714"/>
                    <a:gd name="connsiteY115" fmla="*/ 115801 h 116593"/>
                    <a:gd name="connsiteX116" fmla="*/ 22927 w 32714"/>
                    <a:gd name="connsiteY116" fmla="*/ 114719 h 116593"/>
                    <a:gd name="connsiteX117" fmla="*/ 26173 w 32714"/>
                    <a:gd name="connsiteY117" fmla="*/ 114043 h 116593"/>
                    <a:gd name="connsiteX118" fmla="*/ 26984 w 32714"/>
                    <a:gd name="connsiteY118" fmla="*/ 113367 h 116593"/>
                    <a:gd name="connsiteX119" fmla="*/ 27255 w 32714"/>
                    <a:gd name="connsiteY119" fmla="*/ 112826 h 116593"/>
                    <a:gd name="connsiteX120" fmla="*/ 29149 w 32714"/>
                    <a:gd name="connsiteY120" fmla="*/ 112014 h 116593"/>
                    <a:gd name="connsiteX121" fmla="*/ 30231 w 32714"/>
                    <a:gd name="connsiteY121" fmla="*/ 110932 h 116593"/>
                    <a:gd name="connsiteX122" fmla="*/ 30501 w 32714"/>
                    <a:gd name="connsiteY122" fmla="*/ 110120 h 116593"/>
                    <a:gd name="connsiteX123" fmla="*/ 31313 w 32714"/>
                    <a:gd name="connsiteY123" fmla="*/ 109309 h 116593"/>
                    <a:gd name="connsiteX124" fmla="*/ 31313 w 32714"/>
                    <a:gd name="connsiteY124" fmla="*/ 107550 h 116593"/>
                    <a:gd name="connsiteX125" fmla="*/ 32395 w 32714"/>
                    <a:gd name="connsiteY125" fmla="*/ 105386 h 116593"/>
                    <a:gd name="connsiteX126" fmla="*/ 32124 w 32714"/>
                    <a:gd name="connsiteY126" fmla="*/ 101869 h 1165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714" h="116593">
                      <a:moveTo>
                        <a:pt x="32124" y="101869"/>
                      </a:moveTo>
                      <a:cubicBezTo>
                        <a:pt x="32666" y="100787"/>
                        <a:pt x="32801" y="99435"/>
                        <a:pt x="32666" y="98352"/>
                      </a:cubicBezTo>
                      <a:cubicBezTo>
                        <a:pt x="32530" y="97811"/>
                        <a:pt x="32395" y="97271"/>
                        <a:pt x="32124" y="96865"/>
                      </a:cubicBezTo>
                      <a:cubicBezTo>
                        <a:pt x="31854" y="96188"/>
                        <a:pt x="31989" y="95782"/>
                        <a:pt x="31989" y="95106"/>
                      </a:cubicBezTo>
                      <a:cubicBezTo>
                        <a:pt x="31989" y="94565"/>
                        <a:pt x="31854" y="94295"/>
                        <a:pt x="31719" y="93889"/>
                      </a:cubicBezTo>
                      <a:cubicBezTo>
                        <a:pt x="31448" y="93212"/>
                        <a:pt x="31719" y="92807"/>
                        <a:pt x="31719" y="92131"/>
                      </a:cubicBezTo>
                      <a:cubicBezTo>
                        <a:pt x="31854" y="91454"/>
                        <a:pt x="31719" y="90913"/>
                        <a:pt x="31448" y="90237"/>
                      </a:cubicBezTo>
                      <a:cubicBezTo>
                        <a:pt x="30907" y="88884"/>
                        <a:pt x="31719" y="88208"/>
                        <a:pt x="31989" y="86855"/>
                      </a:cubicBezTo>
                      <a:cubicBezTo>
                        <a:pt x="31989" y="86044"/>
                        <a:pt x="31719" y="85232"/>
                        <a:pt x="31313" y="84421"/>
                      </a:cubicBezTo>
                      <a:cubicBezTo>
                        <a:pt x="31043" y="83744"/>
                        <a:pt x="30772" y="83203"/>
                        <a:pt x="30772" y="82527"/>
                      </a:cubicBezTo>
                      <a:cubicBezTo>
                        <a:pt x="30772" y="81986"/>
                        <a:pt x="30907" y="81309"/>
                        <a:pt x="30907" y="80769"/>
                      </a:cubicBezTo>
                      <a:lnTo>
                        <a:pt x="30907" y="80769"/>
                      </a:lnTo>
                      <a:cubicBezTo>
                        <a:pt x="30907" y="80633"/>
                        <a:pt x="31043" y="80498"/>
                        <a:pt x="31043" y="80363"/>
                      </a:cubicBezTo>
                      <a:cubicBezTo>
                        <a:pt x="31448" y="79416"/>
                        <a:pt x="31448" y="78469"/>
                        <a:pt x="31178" y="77387"/>
                      </a:cubicBezTo>
                      <a:cubicBezTo>
                        <a:pt x="31043" y="76440"/>
                        <a:pt x="30501" y="75764"/>
                        <a:pt x="30096" y="74952"/>
                      </a:cubicBezTo>
                      <a:cubicBezTo>
                        <a:pt x="29825" y="74006"/>
                        <a:pt x="30096" y="73194"/>
                        <a:pt x="29419" y="72247"/>
                      </a:cubicBezTo>
                      <a:cubicBezTo>
                        <a:pt x="29149" y="71841"/>
                        <a:pt x="28608" y="71436"/>
                        <a:pt x="28473" y="70894"/>
                      </a:cubicBezTo>
                      <a:cubicBezTo>
                        <a:pt x="28337" y="70353"/>
                        <a:pt x="28608" y="69812"/>
                        <a:pt x="28608" y="69271"/>
                      </a:cubicBezTo>
                      <a:cubicBezTo>
                        <a:pt x="28608" y="68324"/>
                        <a:pt x="28202" y="67648"/>
                        <a:pt x="27796" y="66701"/>
                      </a:cubicBezTo>
                      <a:cubicBezTo>
                        <a:pt x="27255" y="65349"/>
                        <a:pt x="28067" y="64267"/>
                        <a:pt x="27796" y="62914"/>
                      </a:cubicBezTo>
                      <a:cubicBezTo>
                        <a:pt x="27661" y="62373"/>
                        <a:pt x="27390" y="61967"/>
                        <a:pt x="27120" y="61426"/>
                      </a:cubicBezTo>
                      <a:cubicBezTo>
                        <a:pt x="26984" y="61020"/>
                        <a:pt x="26984" y="60479"/>
                        <a:pt x="26984" y="59938"/>
                      </a:cubicBezTo>
                      <a:cubicBezTo>
                        <a:pt x="26984" y="59803"/>
                        <a:pt x="27120" y="59532"/>
                        <a:pt x="27120" y="59397"/>
                      </a:cubicBezTo>
                      <a:cubicBezTo>
                        <a:pt x="27255" y="58180"/>
                        <a:pt x="27390" y="56827"/>
                        <a:pt x="27120" y="55610"/>
                      </a:cubicBezTo>
                      <a:cubicBezTo>
                        <a:pt x="27120" y="55204"/>
                        <a:pt x="26984" y="54934"/>
                        <a:pt x="26849" y="54663"/>
                      </a:cubicBezTo>
                      <a:cubicBezTo>
                        <a:pt x="26714" y="54122"/>
                        <a:pt x="26714" y="53581"/>
                        <a:pt x="26714" y="53040"/>
                      </a:cubicBezTo>
                      <a:cubicBezTo>
                        <a:pt x="26714" y="52499"/>
                        <a:pt x="26308" y="51822"/>
                        <a:pt x="26308" y="51281"/>
                      </a:cubicBezTo>
                      <a:cubicBezTo>
                        <a:pt x="26308" y="50741"/>
                        <a:pt x="26579" y="50335"/>
                        <a:pt x="26579" y="49794"/>
                      </a:cubicBezTo>
                      <a:cubicBezTo>
                        <a:pt x="26579" y="49252"/>
                        <a:pt x="26443" y="48576"/>
                        <a:pt x="26173" y="48171"/>
                      </a:cubicBezTo>
                      <a:cubicBezTo>
                        <a:pt x="25903" y="47494"/>
                        <a:pt x="25632" y="47088"/>
                        <a:pt x="25767" y="46412"/>
                      </a:cubicBezTo>
                      <a:cubicBezTo>
                        <a:pt x="25767" y="45601"/>
                        <a:pt x="26038" y="44924"/>
                        <a:pt x="26173" y="44248"/>
                      </a:cubicBezTo>
                      <a:cubicBezTo>
                        <a:pt x="26308" y="43301"/>
                        <a:pt x="26038" y="42219"/>
                        <a:pt x="25632" y="41407"/>
                      </a:cubicBezTo>
                      <a:cubicBezTo>
                        <a:pt x="25497" y="41002"/>
                        <a:pt x="25226" y="40731"/>
                        <a:pt x="25091" y="40461"/>
                      </a:cubicBezTo>
                      <a:cubicBezTo>
                        <a:pt x="24685" y="39649"/>
                        <a:pt x="24820" y="39379"/>
                        <a:pt x="24956" y="38567"/>
                      </a:cubicBezTo>
                      <a:cubicBezTo>
                        <a:pt x="24956" y="38026"/>
                        <a:pt x="24956" y="37485"/>
                        <a:pt x="24956" y="37079"/>
                      </a:cubicBezTo>
                      <a:cubicBezTo>
                        <a:pt x="24956" y="36538"/>
                        <a:pt x="24550" y="36132"/>
                        <a:pt x="24414" y="35591"/>
                      </a:cubicBezTo>
                      <a:cubicBezTo>
                        <a:pt x="24279" y="34915"/>
                        <a:pt x="24144" y="34103"/>
                        <a:pt x="24009" y="33427"/>
                      </a:cubicBezTo>
                      <a:cubicBezTo>
                        <a:pt x="24009" y="33292"/>
                        <a:pt x="24009" y="33156"/>
                        <a:pt x="24009" y="33021"/>
                      </a:cubicBezTo>
                      <a:cubicBezTo>
                        <a:pt x="24009" y="32345"/>
                        <a:pt x="23874" y="31804"/>
                        <a:pt x="23738" y="30992"/>
                      </a:cubicBezTo>
                      <a:cubicBezTo>
                        <a:pt x="23603" y="29640"/>
                        <a:pt x="23874" y="28287"/>
                        <a:pt x="23468" y="26934"/>
                      </a:cubicBezTo>
                      <a:cubicBezTo>
                        <a:pt x="23197" y="25987"/>
                        <a:pt x="23197" y="25176"/>
                        <a:pt x="23333" y="24229"/>
                      </a:cubicBezTo>
                      <a:cubicBezTo>
                        <a:pt x="23333" y="23688"/>
                        <a:pt x="23468" y="23147"/>
                        <a:pt x="23197" y="22606"/>
                      </a:cubicBezTo>
                      <a:cubicBezTo>
                        <a:pt x="22927" y="22065"/>
                        <a:pt x="22656" y="21659"/>
                        <a:pt x="22386" y="20983"/>
                      </a:cubicBezTo>
                      <a:cubicBezTo>
                        <a:pt x="22386" y="20712"/>
                        <a:pt x="22115" y="19901"/>
                        <a:pt x="22115" y="19360"/>
                      </a:cubicBezTo>
                      <a:cubicBezTo>
                        <a:pt x="22250" y="18819"/>
                        <a:pt x="22250" y="18142"/>
                        <a:pt x="22250" y="17601"/>
                      </a:cubicBezTo>
                      <a:cubicBezTo>
                        <a:pt x="22250" y="16519"/>
                        <a:pt x="21844" y="15708"/>
                        <a:pt x="21844" y="14626"/>
                      </a:cubicBezTo>
                      <a:cubicBezTo>
                        <a:pt x="21844" y="13814"/>
                        <a:pt x="22250" y="12867"/>
                        <a:pt x="21980" y="12056"/>
                      </a:cubicBezTo>
                      <a:cubicBezTo>
                        <a:pt x="21844" y="11379"/>
                        <a:pt x="21304" y="10974"/>
                        <a:pt x="21304" y="10027"/>
                      </a:cubicBezTo>
                      <a:cubicBezTo>
                        <a:pt x="21304" y="9486"/>
                        <a:pt x="21574" y="8945"/>
                        <a:pt x="21574" y="8404"/>
                      </a:cubicBezTo>
                      <a:cubicBezTo>
                        <a:pt x="21709" y="7592"/>
                        <a:pt x="21439" y="6510"/>
                        <a:pt x="21304" y="5698"/>
                      </a:cubicBezTo>
                      <a:cubicBezTo>
                        <a:pt x="21168" y="4887"/>
                        <a:pt x="20492" y="4346"/>
                        <a:pt x="20221" y="3534"/>
                      </a:cubicBezTo>
                      <a:cubicBezTo>
                        <a:pt x="19951" y="2317"/>
                        <a:pt x="20086" y="1370"/>
                        <a:pt x="19139" y="829"/>
                      </a:cubicBezTo>
                      <a:cubicBezTo>
                        <a:pt x="19139" y="558"/>
                        <a:pt x="18869" y="423"/>
                        <a:pt x="18598" y="288"/>
                      </a:cubicBezTo>
                      <a:cubicBezTo>
                        <a:pt x="17787" y="-253"/>
                        <a:pt x="16704" y="17"/>
                        <a:pt x="16028" y="694"/>
                      </a:cubicBezTo>
                      <a:cubicBezTo>
                        <a:pt x="15217" y="1505"/>
                        <a:pt x="14811" y="3128"/>
                        <a:pt x="14541" y="4211"/>
                      </a:cubicBezTo>
                      <a:cubicBezTo>
                        <a:pt x="14270" y="5698"/>
                        <a:pt x="13594" y="6781"/>
                        <a:pt x="13999" y="8133"/>
                      </a:cubicBezTo>
                      <a:cubicBezTo>
                        <a:pt x="14270" y="9756"/>
                        <a:pt x="14946" y="11379"/>
                        <a:pt x="14541" y="13002"/>
                      </a:cubicBezTo>
                      <a:cubicBezTo>
                        <a:pt x="14405" y="13544"/>
                        <a:pt x="13999" y="13949"/>
                        <a:pt x="13864" y="14355"/>
                      </a:cubicBezTo>
                      <a:cubicBezTo>
                        <a:pt x="13864" y="14626"/>
                        <a:pt x="13864" y="14896"/>
                        <a:pt x="13864" y="15302"/>
                      </a:cubicBezTo>
                      <a:cubicBezTo>
                        <a:pt x="13864" y="15843"/>
                        <a:pt x="13729" y="16114"/>
                        <a:pt x="13594" y="16654"/>
                      </a:cubicBezTo>
                      <a:cubicBezTo>
                        <a:pt x="13458" y="17196"/>
                        <a:pt x="13594" y="17601"/>
                        <a:pt x="13458" y="18142"/>
                      </a:cubicBezTo>
                      <a:cubicBezTo>
                        <a:pt x="13323" y="18819"/>
                        <a:pt x="12782" y="19360"/>
                        <a:pt x="12511" y="20036"/>
                      </a:cubicBezTo>
                      <a:cubicBezTo>
                        <a:pt x="12241" y="20847"/>
                        <a:pt x="12106" y="22065"/>
                        <a:pt x="12376" y="23012"/>
                      </a:cubicBezTo>
                      <a:cubicBezTo>
                        <a:pt x="12241" y="23823"/>
                        <a:pt x="11565" y="24500"/>
                        <a:pt x="11294" y="25311"/>
                      </a:cubicBezTo>
                      <a:cubicBezTo>
                        <a:pt x="11024" y="26258"/>
                        <a:pt x="11024" y="27070"/>
                        <a:pt x="11024" y="28016"/>
                      </a:cubicBezTo>
                      <a:cubicBezTo>
                        <a:pt x="11024" y="28557"/>
                        <a:pt x="11024" y="28963"/>
                        <a:pt x="11024" y="29504"/>
                      </a:cubicBezTo>
                      <a:cubicBezTo>
                        <a:pt x="11024" y="30181"/>
                        <a:pt x="10618" y="30586"/>
                        <a:pt x="10348" y="31127"/>
                      </a:cubicBezTo>
                      <a:cubicBezTo>
                        <a:pt x="10212" y="31533"/>
                        <a:pt x="10212" y="31939"/>
                        <a:pt x="10212" y="32345"/>
                      </a:cubicBezTo>
                      <a:cubicBezTo>
                        <a:pt x="10212" y="33156"/>
                        <a:pt x="10348" y="33562"/>
                        <a:pt x="10077" y="34374"/>
                      </a:cubicBezTo>
                      <a:cubicBezTo>
                        <a:pt x="9941" y="34779"/>
                        <a:pt x="9806" y="35050"/>
                        <a:pt x="9806" y="35456"/>
                      </a:cubicBezTo>
                      <a:cubicBezTo>
                        <a:pt x="9806" y="35997"/>
                        <a:pt x="10077" y="36673"/>
                        <a:pt x="9806" y="37349"/>
                      </a:cubicBezTo>
                      <a:cubicBezTo>
                        <a:pt x="9671" y="37755"/>
                        <a:pt x="9265" y="38161"/>
                        <a:pt x="8995" y="38432"/>
                      </a:cubicBezTo>
                      <a:cubicBezTo>
                        <a:pt x="8724" y="38837"/>
                        <a:pt x="8589" y="39243"/>
                        <a:pt x="8454" y="39784"/>
                      </a:cubicBezTo>
                      <a:cubicBezTo>
                        <a:pt x="8048" y="41002"/>
                        <a:pt x="8048" y="42760"/>
                        <a:pt x="8454" y="44248"/>
                      </a:cubicBezTo>
                      <a:cubicBezTo>
                        <a:pt x="8454" y="44654"/>
                        <a:pt x="8454" y="45059"/>
                        <a:pt x="8454" y="45465"/>
                      </a:cubicBezTo>
                      <a:cubicBezTo>
                        <a:pt x="8318" y="46006"/>
                        <a:pt x="7913" y="46412"/>
                        <a:pt x="7913" y="46953"/>
                      </a:cubicBezTo>
                      <a:cubicBezTo>
                        <a:pt x="7642" y="48171"/>
                        <a:pt x="8048" y="49388"/>
                        <a:pt x="7913" y="50605"/>
                      </a:cubicBezTo>
                      <a:cubicBezTo>
                        <a:pt x="7913" y="51822"/>
                        <a:pt x="7372" y="52905"/>
                        <a:pt x="7642" y="54122"/>
                      </a:cubicBezTo>
                      <a:cubicBezTo>
                        <a:pt x="7778" y="54798"/>
                        <a:pt x="7778" y="55069"/>
                        <a:pt x="7372" y="55745"/>
                      </a:cubicBezTo>
                      <a:cubicBezTo>
                        <a:pt x="7101" y="56016"/>
                        <a:pt x="6966" y="56286"/>
                        <a:pt x="6831" y="56692"/>
                      </a:cubicBezTo>
                      <a:cubicBezTo>
                        <a:pt x="6425" y="57639"/>
                        <a:pt x="6560" y="58315"/>
                        <a:pt x="6560" y="59397"/>
                      </a:cubicBezTo>
                      <a:cubicBezTo>
                        <a:pt x="6425" y="60479"/>
                        <a:pt x="5478" y="61291"/>
                        <a:pt x="5072" y="62238"/>
                      </a:cubicBezTo>
                      <a:cubicBezTo>
                        <a:pt x="4666" y="63590"/>
                        <a:pt x="4666" y="65754"/>
                        <a:pt x="5343" y="67242"/>
                      </a:cubicBezTo>
                      <a:cubicBezTo>
                        <a:pt x="5343" y="67513"/>
                        <a:pt x="5343" y="67783"/>
                        <a:pt x="5208" y="68189"/>
                      </a:cubicBezTo>
                      <a:cubicBezTo>
                        <a:pt x="5072" y="68730"/>
                        <a:pt x="4666" y="69136"/>
                        <a:pt x="4531" y="69677"/>
                      </a:cubicBezTo>
                      <a:cubicBezTo>
                        <a:pt x="4396" y="70218"/>
                        <a:pt x="4261" y="70759"/>
                        <a:pt x="4396" y="71300"/>
                      </a:cubicBezTo>
                      <a:cubicBezTo>
                        <a:pt x="4531" y="72382"/>
                        <a:pt x="5072" y="72788"/>
                        <a:pt x="4396" y="74006"/>
                      </a:cubicBezTo>
                      <a:cubicBezTo>
                        <a:pt x="4125" y="74546"/>
                        <a:pt x="3855" y="75087"/>
                        <a:pt x="3855" y="75764"/>
                      </a:cubicBezTo>
                      <a:cubicBezTo>
                        <a:pt x="3719" y="76576"/>
                        <a:pt x="3990" y="77387"/>
                        <a:pt x="3449" y="78199"/>
                      </a:cubicBezTo>
                      <a:cubicBezTo>
                        <a:pt x="3178" y="78739"/>
                        <a:pt x="2773" y="79146"/>
                        <a:pt x="2502" y="79822"/>
                      </a:cubicBezTo>
                      <a:cubicBezTo>
                        <a:pt x="2232" y="80769"/>
                        <a:pt x="2232" y="81851"/>
                        <a:pt x="2367" y="82797"/>
                      </a:cubicBezTo>
                      <a:cubicBezTo>
                        <a:pt x="2367" y="83339"/>
                        <a:pt x="2232" y="84015"/>
                        <a:pt x="1961" y="84556"/>
                      </a:cubicBezTo>
                      <a:cubicBezTo>
                        <a:pt x="1691" y="85367"/>
                        <a:pt x="1420" y="85909"/>
                        <a:pt x="1420" y="86720"/>
                      </a:cubicBezTo>
                      <a:cubicBezTo>
                        <a:pt x="1555" y="87532"/>
                        <a:pt x="1961" y="88072"/>
                        <a:pt x="1961" y="88884"/>
                      </a:cubicBezTo>
                      <a:cubicBezTo>
                        <a:pt x="1961" y="89696"/>
                        <a:pt x="1420" y="90372"/>
                        <a:pt x="1420" y="91319"/>
                      </a:cubicBezTo>
                      <a:cubicBezTo>
                        <a:pt x="1420" y="91725"/>
                        <a:pt x="1420" y="91995"/>
                        <a:pt x="1420" y="92266"/>
                      </a:cubicBezTo>
                      <a:cubicBezTo>
                        <a:pt x="1420" y="92942"/>
                        <a:pt x="1285" y="93077"/>
                        <a:pt x="1014" y="93618"/>
                      </a:cubicBezTo>
                      <a:cubicBezTo>
                        <a:pt x="744" y="94159"/>
                        <a:pt x="609" y="94565"/>
                        <a:pt x="473" y="95106"/>
                      </a:cubicBezTo>
                      <a:cubicBezTo>
                        <a:pt x="338" y="96324"/>
                        <a:pt x="879" y="97406"/>
                        <a:pt x="1285" y="98488"/>
                      </a:cubicBezTo>
                      <a:cubicBezTo>
                        <a:pt x="1149" y="99299"/>
                        <a:pt x="744" y="100246"/>
                        <a:pt x="609" y="101058"/>
                      </a:cubicBezTo>
                      <a:cubicBezTo>
                        <a:pt x="609" y="101599"/>
                        <a:pt x="609" y="102140"/>
                        <a:pt x="609" y="102681"/>
                      </a:cubicBezTo>
                      <a:cubicBezTo>
                        <a:pt x="609" y="103222"/>
                        <a:pt x="744" y="103763"/>
                        <a:pt x="473" y="104169"/>
                      </a:cubicBezTo>
                      <a:cubicBezTo>
                        <a:pt x="473" y="104439"/>
                        <a:pt x="338" y="104574"/>
                        <a:pt x="203" y="104710"/>
                      </a:cubicBezTo>
                      <a:cubicBezTo>
                        <a:pt x="-338" y="106198"/>
                        <a:pt x="203" y="108497"/>
                        <a:pt x="1826" y="109173"/>
                      </a:cubicBezTo>
                      <a:cubicBezTo>
                        <a:pt x="1961" y="109579"/>
                        <a:pt x="2096" y="109985"/>
                        <a:pt x="2232" y="110120"/>
                      </a:cubicBezTo>
                      <a:cubicBezTo>
                        <a:pt x="2502" y="110526"/>
                        <a:pt x="2908" y="110932"/>
                        <a:pt x="3314" y="111202"/>
                      </a:cubicBezTo>
                      <a:cubicBezTo>
                        <a:pt x="3719" y="111473"/>
                        <a:pt x="4125" y="111608"/>
                        <a:pt x="4666" y="111743"/>
                      </a:cubicBezTo>
                      <a:cubicBezTo>
                        <a:pt x="5343" y="112014"/>
                        <a:pt x="5478" y="112420"/>
                        <a:pt x="6019" y="112826"/>
                      </a:cubicBezTo>
                      <a:cubicBezTo>
                        <a:pt x="6695" y="113502"/>
                        <a:pt x="7778" y="113907"/>
                        <a:pt x="8589" y="114178"/>
                      </a:cubicBezTo>
                      <a:cubicBezTo>
                        <a:pt x="9401" y="114584"/>
                        <a:pt x="10077" y="114584"/>
                        <a:pt x="10753" y="114449"/>
                      </a:cubicBezTo>
                      <a:cubicBezTo>
                        <a:pt x="11429" y="115530"/>
                        <a:pt x="12511" y="115396"/>
                        <a:pt x="13729" y="115530"/>
                      </a:cubicBezTo>
                      <a:cubicBezTo>
                        <a:pt x="14541" y="115530"/>
                        <a:pt x="15352" y="116207"/>
                        <a:pt x="16164" y="116477"/>
                      </a:cubicBezTo>
                      <a:cubicBezTo>
                        <a:pt x="16975" y="116748"/>
                        <a:pt x="17516" y="116477"/>
                        <a:pt x="18328" y="116342"/>
                      </a:cubicBezTo>
                      <a:cubicBezTo>
                        <a:pt x="18463" y="116342"/>
                        <a:pt x="18463" y="116207"/>
                        <a:pt x="18598" y="116207"/>
                      </a:cubicBezTo>
                      <a:cubicBezTo>
                        <a:pt x="18869" y="116207"/>
                        <a:pt x="19139" y="116477"/>
                        <a:pt x="19410" y="116477"/>
                      </a:cubicBezTo>
                      <a:cubicBezTo>
                        <a:pt x="20086" y="116477"/>
                        <a:pt x="20763" y="116072"/>
                        <a:pt x="21304" y="115801"/>
                      </a:cubicBezTo>
                      <a:cubicBezTo>
                        <a:pt x="21844" y="115396"/>
                        <a:pt x="22386" y="115125"/>
                        <a:pt x="22927" y="114719"/>
                      </a:cubicBezTo>
                      <a:cubicBezTo>
                        <a:pt x="23874" y="115260"/>
                        <a:pt x="25361" y="114719"/>
                        <a:pt x="26173" y="114043"/>
                      </a:cubicBezTo>
                      <a:cubicBezTo>
                        <a:pt x="26443" y="113907"/>
                        <a:pt x="26714" y="113637"/>
                        <a:pt x="26984" y="113367"/>
                      </a:cubicBezTo>
                      <a:cubicBezTo>
                        <a:pt x="27120" y="113231"/>
                        <a:pt x="27120" y="112961"/>
                        <a:pt x="27255" y="112826"/>
                      </a:cubicBezTo>
                      <a:cubicBezTo>
                        <a:pt x="27661" y="112420"/>
                        <a:pt x="28608" y="112284"/>
                        <a:pt x="29149" y="112014"/>
                      </a:cubicBezTo>
                      <a:cubicBezTo>
                        <a:pt x="29690" y="111743"/>
                        <a:pt x="29960" y="111473"/>
                        <a:pt x="30231" y="110932"/>
                      </a:cubicBezTo>
                      <a:cubicBezTo>
                        <a:pt x="30366" y="110661"/>
                        <a:pt x="30366" y="110391"/>
                        <a:pt x="30501" y="110120"/>
                      </a:cubicBezTo>
                      <a:cubicBezTo>
                        <a:pt x="30637" y="109714"/>
                        <a:pt x="31043" y="109579"/>
                        <a:pt x="31313" y="109309"/>
                      </a:cubicBezTo>
                      <a:cubicBezTo>
                        <a:pt x="31989" y="108632"/>
                        <a:pt x="31583" y="108091"/>
                        <a:pt x="31313" y="107550"/>
                      </a:cubicBezTo>
                      <a:cubicBezTo>
                        <a:pt x="31854" y="106874"/>
                        <a:pt x="32395" y="106062"/>
                        <a:pt x="32395" y="105386"/>
                      </a:cubicBezTo>
                      <a:cubicBezTo>
                        <a:pt x="32530" y="103898"/>
                        <a:pt x="32124" y="102951"/>
                        <a:pt x="32124" y="101869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085" name="Graphic 2">
                  <a:extLst>
                    <a:ext uri="{FF2B5EF4-FFF2-40B4-BE49-F238E27FC236}">
                      <a16:creationId xmlns:a16="http://schemas.microsoft.com/office/drawing/2014/main" id="{FCB721AA-F8EE-E02F-5D0D-7ABDA5230622}"/>
                    </a:ext>
                  </a:extLst>
                </p:cNvPr>
                <p:cNvGrpSpPr/>
                <p:nvPr/>
              </p:nvGrpSpPr>
              <p:grpSpPr>
                <a:xfrm>
                  <a:off x="6795906" y="6057099"/>
                  <a:ext cx="28313" cy="112641"/>
                  <a:chOff x="6795906" y="6057099"/>
                  <a:chExt cx="28313" cy="112641"/>
                </a:xfrm>
                <a:solidFill>
                  <a:srgbClr val="85B126"/>
                </a:solidFill>
              </p:grpSpPr>
              <p:sp>
                <p:nvSpPr>
                  <p:cNvPr id="2151" name="Freeform: Shape 5959">
                    <a:extLst>
                      <a:ext uri="{FF2B5EF4-FFF2-40B4-BE49-F238E27FC236}">
                        <a16:creationId xmlns:a16="http://schemas.microsoft.com/office/drawing/2014/main" id="{6C08927A-84B1-FEA1-ABC9-53607EE71334}"/>
                      </a:ext>
                    </a:extLst>
                  </p:cNvPr>
                  <p:cNvSpPr/>
                  <p:nvPr/>
                </p:nvSpPr>
                <p:spPr>
                  <a:xfrm>
                    <a:off x="6795906" y="6057099"/>
                    <a:ext cx="28313" cy="112641"/>
                  </a:xfrm>
                  <a:custGeom>
                    <a:avLst/>
                    <a:gdLst>
                      <a:gd name="connsiteX0" fmla="*/ 28268 w 28313"/>
                      <a:gd name="connsiteY0" fmla="*/ 98352 h 112641"/>
                      <a:gd name="connsiteX1" fmla="*/ 27727 w 28313"/>
                      <a:gd name="connsiteY1" fmla="*/ 96865 h 112641"/>
                      <a:gd name="connsiteX2" fmla="*/ 27591 w 28313"/>
                      <a:gd name="connsiteY2" fmla="*/ 95106 h 112641"/>
                      <a:gd name="connsiteX3" fmla="*/ 27321 w 28313"/>
                      <a:gd name="connsiteY3" fmla="*/ 93889 h 112641"/>
                      <a:gd name="connsiteX4" fmla="*/ 27321 w 28313"/>
                      <a:gd name="connsiteY4" fmla="*/ 92131 h 112641"/>
                      <a:gd name="connsiteX5" fmla="*/ 27050 w 28313"/>
                      <a:gd name="connsiteY5" fmla="*/ 90237 h 112641"/>
                      <a:gd name="connsiteX6" fmla="*/ 27591 w 28313"/>
                      <a:gd name="connsiteY6" fmla="*/ 86855 h 112641"/>
                      <a:gd name="connsiteX7" fmla="*/ 26915 w 28313"/>
                      <a:gd name="connsiteY7" fmla="*/ 84421 h 112641"/>
                      <a:gd name="connsiteX8" fmla="*/ 26374 w 28313"/>
                      <a:gd name="connsiteY8" fmla="*/ 82527 h 112641"/>
                      <a:gd name="connsiteX9" fmla="*/ 26509 w 28313"/>
                      <a:gd name="connsiteY9" fmla="*/ 80769 h 112641"/>
                      <a:gd name="connsiteX10" fmla="*/ 26509 w 28313"/>
                      <a:gd name="connsiteY10" fmla="*/ 80769 h 112641"/>
                      <a:gd name="connsiteX11" fmla="*/ 26645 w 28313"/>
                      <a:gd name="connsiteY11" fmla="*/ 80363 h 112641"/>
                      <a:gd name="connsiteX12" fmla="*/ 26780 w 28313"/>
                      <a:gd name="connsiteY12" fmla="*/ 77387 h 112641"/>
                      <a:gd name="connsiteX13" fmla="*/ 25698 w 28313"/>
                      <a:gd name="connsiteY13" fmla="*/ 74952 h 112641"/>
                      <a:gd name="connsiteX14" fmla="*/ 25021 w 28313"/>
                      <a:gd name="connsiteY14" fmla="*/ 72247 h 112641"/>
                      <a:gd name="connsiteX15" fmla="*/ 24075 w 28313"/>
                      <a:gd name="connsiteY15" fmla="*/ 70894 h 112641"/>
                      <a:gd name="connsiteX16" fmla="*/ 24210 w 28313"/>
                      <a:gd name="connsiteY16" fmla="*/ 69271 h 112641"/>
                      <a:gd name="connsiteX17" fmla="*/ 23398 w 28313"/>
                      <a:gd name="connsiteY17" fmla="*/ 66701 h 112641"/>
                      <a:gd name="connsiteX18" fmla="*/ 23398 w 28313"/>
                      <a:gd name="connsiteY18" fmla="*/ 62914 h 112641"/>
                      <a:gd name="connsiteX19" fmla="*/ 22722 w 28313"/>
                      <a:gd name="connsiteY19" fmla="*/ 61426 h 112641"/>
                      <a:gd name="connsiteX20" fmla="*/ 22587 w 28313"/>
                      <a:gd name="connsiteY20" fmla="*/ 59938 h 112641"/>
                      <a:gd name="connsiteX21" fmla="*/ 22722 w 28313"/>
                      <a:gd name="connsiteY21" fmla="*/ 59397 h 112641"/>
                      <a:gd name="connsiteX22" fmla="*/ 22722 w 28313"/>
                      <a:gd name="connsiteY22" fmla="*/ 55610 h 112641"/>
                      <a:gd name="connsiteX23" fmla="*/ 22451 w 28313"/>
                      <a:gd name="connsiteY23" fmla="*/ 54663 h 112641"/>
                      <a:gd name="connsiteX24" fmla="*/ 22316 w 28313"/>
                      <a:gd name="connsiteY24" fmla="*/ 53040 h 112641"/>
                      <a:gd name="connsiteX25" fmla="*/ 21910 w 28313"/>
                      <a:gd name="connsiteY25" fmla="*/ 51281 h 112641"/>
                      <a:gd name="connsiteX26" fmla="*/ 22181 w 28313"/>
                      <a:gd name="connsiteY26" fmla="*/ 49794 h 112641"/>
                      <a:gd name="connsiteX27" fmla="*/ 21775 w 28313"/>
                      <a:gd name="connsiteY27" fmla="*/ 48171 h 112641"/>
                      <a:gd name="connsiteX28" fmla="*/ 21369 w 28313"/>
                      <a:gd name="connsiteY28" fmla="*/ 46412 h 112641"/>
                      <a:gd name="connsiteX29" fmla="*/ 21775 w 28313"/>
                      <a:gd name="connsiteY29" fmla="*/ 44248 h 112641"/>
                      <a:gd name="connsiteX30" fmla="*/ 21234 w 28313"/>
                      <a:gd name="connsiteY30" fmla="*/ 41407 h 112641"/>
                      <a:gd name="connsiteX31" fmla="*/ 20693 w 28313"/>
                      <a:gd name="connsiteY31" fmla="*/ 40461 h 112641"/>
                      <a:gd name="connsiteX32" fmla="*/ 20558 w 28313"/>
                      <a:gd name="connsiteY32" fmla="*/ 38567 h 112641"/>
                      <a:gd name="connsiteX33" fmla="*/ 20558 w 28313"/>
                      <a:gd name="connsiteY33" fmla="*/ 37079 h 112641"/>
                      <a:gd name="connsiteX34" fmla="*/ 20017 w 28313"/>
                      <a:gd name="connsiteY34" fmla="*/ 35591 h 112641"/>
                      <a:gd name="connsiteX35" fmla="*/ 19611 w 28313"/>
                      <a:gd name="connsiteY35" fmla="*/ 33427 h 112641"/>
                      <a:gd name="connsiteX36" fmla="*/ 19611 w 28313"/>
                      <a:gd name="connsiteY36" fmla="*/ 33021 h 112641"/>
                      <a:gd name="connsiteX37" fmla="*/ 19340 w 28313"/>
                      <a:gd name="connsiteY37" fmla="*/ 30992 h 112641"/>
                      <a:gd name="connsiteX38" fmla="*/ 19070 w 28313"/>
                      <a:gd name="connsiteY38" fmla="*/ 26934 h 112641"/>
                      <a:gd name="connsiteX39" fmla="*/ 18935 w 28313"/>
                      <a:gd name="connsiteY39" fmla="*/ 24229 h 112641"/>
                      <a:gd name="connsiteX40" fmla="*/ 18799 w 28313"/>
                      <a:gd name="connsiteY40" fmla="*/ 22606 h 112641"/>
                      <a:gd name="connsiteX41" fmla="*/ 17988 w 28313"/>
                      <a:gd name="connsiteY41" fmla="*/ 20983 h 112641"/>
                      <a:gd name="connsiteX42" fmla="*/ 17717 w 28313"/>
                      <a:gd name="connsiteY42" fmla="*/ 19360 h 112641"/>
                      <a:gd name="connsiteX43" fmla="*/ 17852 w 28313"/>
                      <a:gd name="connsiteY43" fmla="*/ 17601 h 112641"/>
                      <a:gd name="connsiteX44" fmla="*/ 17447 w 28313"/>
                      <a:gd name="connsiteY44" fmla="*/ 14626 h 112641"/>
                      <a:gd name="connsiteX45" fmla="*/ 17582 w 28313"/>
                      <a:gd name="connsiteY45" fmla="*/ 12056 h 112641"/>
                      <a:gd name="connsiteX46" fmla="*/ 16906 w 28313"/>
                      <a:gd name="connsiteY46" fmla="*/ 10027 h 112641"/>
                      <a:gd name="connsiteX47" fmla="*/ 17176 w 28313"/>
                      <a:gd name="connsiteY47" fmla="*/ 8404 h 112641"/>
                      <a:gd name="connsiteX48" fmla="*/ 16906 w 28313"/>
                      <a:gd name="connsiteY48" fmla="*/ 5698 h 112641"/>
                      <a:gd name="connsiteX49" fmla="*/ 15824 w 28313"/>
                      <a:gd name="connsiteY49" fmla="*/ 3534 h 112641"/>
                      <a:gd name="connsiteX50" fmla="*/ 14742 w 28313"/>
                      <a:gd name="connsiteY50" fmla="*/ 829 h 112641"/>
                      <a:gd name="connsiteX51" fmla="*/ 14200 w 28313"/>
                      <a:gd name="connsiteY51" fmla="*/ 288 h 112641"/>
                      <a:gd name="connsiteX52" fmla="*/ 11630 w 28313"/>
                      <a:gd name="connsiteY52" fmla="*/ 694 h 112641"/>
                      <a:gd name="connsiteX53" fmla="*/ 10143 w 28313"/>
                      <a:gd name="connsiteY53" fmla="*/ 4211 h 112641"/>
                      <a:gd name="connsiteX54" fmla="*/ 9737 w 28313"/>
                      <a:gd name="connsiteY54" fmla="*/ 5428 h 112641"/>
                      <a:gd name="connsiteX55" fmla="*/ 10278 w 28313"/>
                      <a:gd name="connsiteY55" fmla="*/ 6239 h 112641"/>
                      <a:gd name="connsiteX56" fmla="*/ 10143 w 28313"/>
                      <a:gd name="connsiteY56" fmla="*/ 7727 h 112641"/>
                      <a:gd name="connsiteX57" fmla="*/ 10549 w 28313"/>
                      <a:gd name="connsiteY57" fmla="*/ 8539 h 112641"/>
                      <a:gd name="connsiteX58" fmla="*/ 11089 w 28313"/>
                      <a:gd name="connsiteY58" fmla="*/ 8809 h 112641"/>
                      <a:gd name="connsiteX59" fmla="*/ 11089 w 28313"/>
                      <a:gd name="connsiteY59" fmla="*/ 8809 h 112641"/>
                      <a:gd name="connsiteX60" fmla="*/ 11089 w 28313"/>
                      <a:gd name="connsiteY60" fmla="*/ 9215 h 112641"/>
                      <a:gd name="connsiteX61" fmla="*/ 10819 w 28313"/>
                      <a:gd name="connsiteY61" fmla="*/ 9891 h 112641"/>
                      <a:gd name="connsiteX62" fmla="*/ 10684 w 28313"/>
                      <a:gd name="connsiteY62" fmla="*/ 11109 h 112641"/>
                      <a:gd name="connsiteX63" fmla="*/ 11766 w 28313"/>
                      <a:gd name="connsiteY63" fmla="*/ 12597 h 112641"/>
                      <a:gd name="connsiteX64" fmla="*/ 11630 w 28313"/>
                      <a:gd name="connsiteY64" fmla="*/ 13138 h 112641"/>
                      <a:gd name="connsiteX65" fmla="*/ 11089 w 28313"/>
                      <a:gd name="connsiteY65" fmla="*/ 13408 h 112641"/>
                      <a:gd name="connsiteX66" fmla="*/ 10143 w 28313"/>
                      <a:gd name="connsiteY66" fmla="*/ 14490 h 112641"/>
                      <a:gd name="connsiteX67" fmla="*/ 10278 w 28313"/>
                      <a:gd name="connsiteY67" fmla="*/ 16249 h 112641"/>
                      <a:gd name="connsiteX68" fmla="*/ 9466 w 28313"/>
                      <a:gd name="connsiteY68" fmla="*/ 17737 h 112641"/>
                      <a:gd name="connsiteX69" fmla="*/ 10007 w 28313"/>
                      <a:gd name="connsiteY69" fmla="*/ 19630 h 112641"/>
                      <a:gd name="connsiteX70" fmla="*/ 9466 w 28313"/>
                      <a:gd name="connsiteY70" fmla="*/ 21118 h 112641"/>
                      <a:gd name="connsiteX71" fmla="*/ 9737 w 28313"/>
                      <a:gd name="connsiteY71" fmla="*/ 22336 h 112641"/>
                      <a:gd name="connsiteX72" fmla="*/ 10278 w 28313"/>
                      <a:gd name="connsiteY72" fmla="*/ 22741 h 112641"/>
                      <a:gd name="connsiteX73" fmla="*/ 10143 w 28313"/>
                      <a:gd name="connsiteY73" fmla="*/ 23147 h 112641"/>
                      <a:gd name="connsiteX74" fmla="*/ 10143 w 28313"/>
                      <a:gd name="connsiteY74" fmla="*/ 23688 h 112641"/>
                      <a:gd name="connsiteX75" fmla="*/ 9872 w 28313"/>
                      <a:gd name="connsiteY75" fmla="*/ 24635 h 112641"/>
                      <a:gd name="connsiteX76" fmla="*/ 10413 w 28313"/>
                      <a:gd name="connsiteY76" fmla="*/ 27205 h 112641"/>
                      <a:gd name="connsiteX77" fmla="*/ 9872 w 28313"/>
                      <a:gd name="connsiteY77" fmla="*/ 28016 h 112641"/>
                      <a:gd name="connsiteX78" fmla="*/ 10143 w 28313"/>
                      <a:gd name="connsiteY78" fmla="*/ 29640 h 112641"/>
                      <a:gd name="connsiteX79" fmla="*/ 9060 w 28313"/>
                      <a:gd name="connsiteY79" fmla="*/ 30857 h 112641"/>
                      <a:gd name="connsiteX80" fmla="*/ 8925 w 28313"/>
                      <a:gd name="connsiteY80" fmla="*/ 31669 h 112641"/>
                      <a:gd name="connsiteX81" fmla="*/ 6761 w 28313"/>
                      <a:gd name="connsiteY81" fmla="*/ 32616 h 112641"/>
                      <a:gd name="connsiteX82" fmla="*/ 7167 w 28313"/>
                      <a:gd name="connsiteY82" fmla="*/ 35456 h 112641"/>
                      <a:gd name="connsiteX83" fmla="*/ 6896 w 28313"/>
                      <a:gd name="connsiteY83" fmla="*/ 35862 h 112641"/>
                      <a:gd name="connsiteX84" fmla="*/ 7032 w 28313"/>
                      <a:gd name="connsiteY84" fmla="*/ 37214 h 112641"/>
                      <a:gd name="connsiteX85" fmla="*/ 7573 w 28313"/>
                      <a:gd name="connsiteY85" fmla="*/ 37620 h 112641"/>
                      <a:gd name="connsiteX86" fmla="*/ 8249 w 28313"/>
                      <a:gd name="connsiteY86" fmla="*/ 38161 h 112641"/>
                      <a:gd name="connsiteX87" fmla="*/ 8384 w 28313"/>
                      <a:gd name="connsiteY87" fmla="*/ 38567 h 112641"/>
                      <a:gd name="connsiteX88" fmla="*/ 9060 w 28313"/>
                      <a:gd name="connsiteY88" fmla="*/ 42489 h 112641"/>
                      <a:gd name="connsiteX89" fmla="*/ 9466 w 28313"/>
                      <a:gd name="connsiteY89" fmla="*/ 43842 h 112641"/>
                      <a:gd name="connsiteX90" fmla="*/ 8790 w 28313"/>
                      <a:gd name="connsiteY90" fmla="*/ 44789 h 112641"/>
                      <a:gd name="connsiteX91" fmla="*/ 8790 w 28313"/>
                      <a:gd name="connsiteY91" fmla="*/ 45465 h 112641"/>
                      <a:gd name="connsiteX92" fmla="*/ 6761 w 28313"/>
                      <a:gd name="connsiteY92" fmla="*/ 46547 h 112641"/>
                      <a:gd name="connsiteX93" fmla="*/ 7167 w 28313"/>
                      <a:gd name="connsiteY93" fmla="*/ 48576 h 112641"/>
                      <a:gd name="connsiteX94" fmla="*/ 6761 w 28313"/>
                      <a:gd name="connsiteY94" fmla="*/ 49117 h 112641"/>
                      <a:gd name="connsiteX95" fmla="*/ 6761 w 28313"/>
                      <a:gd name="connsiteY95" fmla="*/ 49929 h 112641"/>
                      <a:gd name="connsiteX96" fmla="*/ 6220 w 28313"/>
                      <a:gd name="connsiteY96" fmla="*/ 50741 h 112641"/>
                      <a:gd name="connsiteX97" fmla="*/ 6355 w 28313"/>
                      <a:gd name="connsiteY97" fmla="*/ 52634 h 112641"/>
                      <a:gd name="connsiteX98" fmla="*/ 7573 w 28313"/>
                      <a:gd name="connsiteY98" fmla="*/ 53040 h 112641"/>
                      <a:gd name="connsiteX99" fmla="*/ 7437 w 28313"/>
                      <a:gd name="connsiteY99" fmla="*/ 53716 h 112641"/>
                      <a:gd name="connsiteX100" fmla="*/ 7843 w 28313"/>
                      <a:gd name="connsiteY100" fmla="*/ 54934 h 112641"/>
                      <a:gd name="connsiteX101" fmla="*/ 7302 w 28313"/>
                      <a:gd name="connsiteY101" fmla="*/ 55745 h 112641"/>
                      <a:gd name="connsiteX102" fmla="*/ 7437 w 28313"/>
                      <a:gd name="connsiteY102" fmla="*/ 56557 h 112641"/>
                      <a:gd name="connsiteX103" fmla="*/ 5814 w 28313"/>
                      <a:gd name="connsiteY103" fmla="*/ 58315 h 112641"/>
                      <a:gd name="connsiteX104" fmla="*/ 5950 w 28313"/>
                      <a:gd name="connsiteY104" fmla="*/ 59397 h 112641"/>
                      <a:gd name="connsiteX105" fmla="*/ 5679 w 28313"/>
                      <a:gd name="connsiteY105" fmla="*/ 60074 h 112641"/>
                      <a:gd name="connsiteX106" fmla="*/ 5950 w 28313"/>
                      <a:gd name="connsiteY106" fmla="*/ 61426 h 112641"/>
                      <a:gd name="connsiteX107" fmla="*/ 3515 w 28313"/>
                      <a:gd name="connsiteY107" fmla="*/ 62644 h 112641"/>
                      <a:gd name="connsiteX108" fmla="*/ 4732 w 28313"/>
                      <a:gd name="connsiteY108" fmla="*/ 64537 h 112641"/>
                      <a:gd name="connsiteX109" fmla="*/ 4191 w 28313"/>
                      <a:gd name="connsiteY109" fmla="*/ 65890 h 112641"/>
                      <a:gd name="connsiteX110" fmla="*/ 4732 w 28313"/>
                      <a:gd name="connsiteY110" fmla="*/ 66431 h 112641"/>
                      <a:gd name="connsiteX111" fmla="*/ 5003 w 28313"/>
                      <a:gd name="connsiteY111" fmla="*/ 66837 h 112641"/>
                      <a:gd name="connsiteX112" fmla="*/ 5273 w 28313"/>
                      <a:gd name="connsiteY112" fmla="*/ 67377 h 112641"/>
                      <a:gd name="connsiteX113" fmla="*/ 7032 w 28313"/>
                      <a:gd name="connsiteY113" fmla="*/ 68054 h 112641"/>
                      <a:gd name="connsiteX114" fmla="*/ 7573 w 28313"/>
                      <a:gd name="connsiteY114" fmla="*/ 67648 h 112641"/>
                      <a:gd name="connsiteX115" fmla="*/ 9331 w 28313"/>
                      <a:gd name="connsiteY115" fmla="*/ 69136 h 112641"/>
                      <a:gd name="connsiteX116" fmla="*/ 10954 w 28313"/>
                      <a:gd name="connsiteY116" fmla="*/ 68054 h 112641"/>
                      <a:gd name="connsiteX117" fmla="*/ 11495 w 28313"/>
                      <a:gd name="connsiteY117" fmla="*/ 68460 h 112641"/>
                      <a:gd name="connsiteX118" fmla="*/ 11225 w 28313"/>
                      <a:gd name="connsiteY118" fmla="*/ 69542 h 112641"/>
                      <a:gd name="connsiteX119" fmla="*/ 10549 w 28313"/>
                      <a:gd name="connsiteY119" fmla="*/ 70489 h 112641"/>
                      <a:gd name="connsiteX120" fmla="*/ 9872 w 28313"/>
                      <a:gd name="connsiteY120" fmla="*/ 70083 h 112641"/>
                      <a:gd name="connsiteX121" fmla="*/ 8384 w 28313"/>
                      <a:gd name="connsiteY121" fmla="*/ 69947 h 112641"/>
                      <a:gd name="connsiteX122" fmla="*/ 5544 w 28313"/>
                      <a:gd name="connsiteY122" fmla="*/ 70083 h 112641"/>
                      <a:gd name="connsiteX123" fmla="*/ 5814 w 28313"/>
                      <a:gd name="connsiteY123" fmla="*/ 72247 h 112641"/>
                      <a:gd name="connsiteX124" fmla="*/ 5814 w 28313"/>
                      <a:gd name="connsiteY124" fmla="*/ 76170 h 112641"/>
                      <a:gd name="connsiteX125" fmla="*/ 5950 w 28313"/>
                      <a:gd name="connsiteY125" fmla="*/ 77657 h 112641"/>
                      <a:gd name="connsiteX126" fmla="*/ 4867 w 28313"/>
                      <a:gd name="connsiteY126" fmla="*/ 79146 h 112641"/>
                      <a:gd name="connsiteX127" fmla="*/ 5003 w 28313"/>
                      <a:gd name="connsiteY127" fmla="*/ 80092 h 112641"/>
                      <a:gd name="connsiteX128" fmla="*/ 4326 w 28313"/>
                      <a:gd name="connsiteY128" fmla="*/ 80633 h 112641"/>
                      <a:gd name="connsiteX129" fmla="*/ 2162 w 28313"/>
                      <a:gd name="connsiteY129" fmla="*/ 80769 h 112641"/>
                      <a:gd name="connsiteX130" fmla="*/ 2162 w 28313"/>
                      <a:gd name="connsiteY130" fmla="*/ 82527 h 112641"/>
                      <a:gd name="connsiteX131" fmla="*/ 1756 w 28313"/>
                      <a:gd name="connsiteY131" fmla="*/ 83068 h 112641"/>
                      <a:gd name="connsiteX132" fmla="*/ 1756 w 28313"/>
                      <a:gd name="connsiteY132" fmla="*/ 84150 h 112641"/>
                      <a:gd name="connsiteX133" fmla="*/ 1215 w 28313"/>
                      <a:gd name="connsiteY133" fmla="*/ 85502 h 112641"/>
                      <a:gd name="connsiteX134" fmla="*/ 945 w 28313"/>
                      <a:gd name="connsiteY134" fmla="*/ 88614 h 112641"/>
                      <a:gd name="connsiteX135" fmla="*/ 1080 w 28313"/>
                      <a:gd name="connsiteY135" fmla="*/ 90642 h 112641"/>
                      <a:gd name="connsiteX136" fmla="*/ 2297 w 28313"/>
                      <a:gd name="connsiteY136" fmla="*/ 91454 h 112641"/>
                      <a:gd name="connsiteX137" fmla="*/ 3515 w 28313"/>
                      <a:gd name="connsiteY137" fmla="*/ 91048 h 112641"/>
                      <a:gd name="connsiteX138" fmla="*/ 4732 w 28313"/>
                      <a:gd name="connsiteY138" fmla="*/ 91860 h 112641"/>
                      <a:gd name="connsiteX139" fmla="*/ 6355 w 28313"/>
                      <a:gd name="connsiteY139" fmla="*/ 91725 h 112641"/>
                      <a:gd name="connsiteX140" fmla="*/ 7167 w 28313"/>
                      <a:gd name="connsiteY140" fmla="*/ 92807 h 112641"/>
                      <a:gd name="connsiteX141" fmla="*/ 6896 w 28313"/>
                      <a:gd name="connsiteY141" fmla="*/ 93483 h 112641"/>
                      <a:gd name="connsiteX142" fmla="*/ 5679 w 28313"/>
                      <a:gd name="connsiteY142" fmla="*/ 94295 h 112641"/>
                      <a:gd name="connsiteX143" fmla="*/ 6355 w 28313"/>
                      <a:gd name="connsiteY143" fmla="*/ 96594 h 112641"/>
                      <a:gd name="connsiteX144" fmla="*/ 6896 w 28313"/>
                      <a:gd name="connsiteY144" fmla="*/ 98623 h 112641"/>
                      <a:gd name="connsiteX145" fmla="*/ 6085 w 28313"/>
                      <a:gd name="connsiteY145" fmla="*/ 99299 h 112641"/>
                      <a:gd name="connsiteX146" fmla="*/ 4191 w 28313"/>
                      <a:gd name="connsiteY146" fmla="*/ 100381 h 112641"/>
                      <a:gd name="connsiteX147" fmla="*/ 5138 w 28313"/>
                      <a:gd name="connsiteY147" fmla="*/ 102681 h 112641"/>
                      <a:gd name="connsiteX148" fmla="*/ 7302 w 28313"/>
                      <a:gd name="connsiteY148" fmla="*/ 104845 h 112641"/>
                      <a:gd name="connsiteX149" fmla="*/ 7302 w 28313"/>
                      <a:gd name="connsiteY149" fmla="*/ 105521 h 112641"/>
                      <a:gd name="connsiteX150" fmla="*/ 8384 w 28313"/>
                      <a:gd name="connsiteY150" fmla="*/ 106874 h 112641"/>
                      <a:gd name="connsiteX151" fmla="*/ 10684 w 28313"/>
                      <a:gd name="connsiteY151" fmla="*/ 105251 h 112641"/>
                      <a:gd name="connsiteX152" fmla="*/ 11630 w 28313"/>
                      <a:gd name="connsiteY152" fmla="*/ 105386 h 112641"/>
                      <a:gd name="connsiteX153" fmla="*/ 12172 w 28313"/>
                      <a:gd name="connsiteY153" fmla="*/ 106874 h 112641"/>
                      <a:gd name="connsiteX154" fmla="*/ 10278 w 28313"/>
                      <a:gd name="connsiteY154" fmla="*/ 108903 h 112641"/>
                      <a:gd name="connsiteX155" fmla="*/ 11766 w 28313"/>
                      <a:gd name="connsiteY155" fmla="*/ 110391 h 112641"/>
                      <a:gd name="connsiteX156" fmla="*/ 12036 w 28313"/>
                      <a:gd name="connsiteY156" fmla="*/ 111879 h 112641"/>
                      <a:gd name="connsiteX157" fmla="*/ 14606 w 28313"/>
                      <a:gd name="connsiteY157" fmla="*/ 112420 h 112641"/>
                      <a:gd name="connsiteX158" fmla="*/ 16365 w 28313"/>
                      <a:gd name="connsiteY158" fmla="*/ 110391 h 112641"/>
                      <a:gd name="connsiteX159" fmla="*/ 16229 w 28313"/>
                      <a:gd name="connsiteY159" fmla="*/ 109309 h 112641"/>
                      <a:gd name="connsiteX160" fmla="*/ 16635 w 28313"/>
                      <a:gd name="connsiteY160" fmla="*/ 109173 h 112641"/>
                      <a:gd name="connsiteX161" fmla="*/ 17176 w 28313"/>
                      <a:gd name="connsiteY161" fmla="*/ 108632 h 112641"/>
                      <a:gd name="connsiteX162" fmla="*/ 18258 w 28313"/>
                      <a:gd name="connsiteY162" fmla="*/ 108903 h 112641"/>
                      <a:gd name="connsiteX163" fmla="*/ 18935 w 28313"/>
                      <a:gd name="connsiteY163" fmla="*/ 108227 h 112641"/>
                      <a:gd name="connsiteX164" fmla="*/ 19070 w 28313"/>
                      <a:gd name="connsiteY164" fmla="*/ 108227 h 112641"/>
                      <a:gd name="connsiteX165" fmla="*/ 20693 w 28313"/>
                      <a:gd name="connsiteY165" fmla="*/ 108497 h 112641"/>
                      <a:gd name="connsiteX166" fmla="*/ 22181 w 28313"/>
                      <a:gd name="connsiteY166" fmla="*/ 105657 h 112641"/>
                      <a:gd name="connsiteX167" fmla="*/ 22181 w 28313"/>
                      <a:gd name="connsiteY167" fmla="*/ 105657 h 112641"/>
                      <a:gd name="connsiteX168" fmla="*/ 22722 w 28313"/>
                      <a:gd name="connsiteY168" fmla="*/ 105386 h 112641"/>
                      <a:gd name="connsiteX169" fmla="*/ 23263 w 28313"/>
                      <a:gd name="connsiteY169" fmla="*/ 104574 h 112641"/>
                      <a:gd name="connsiteX170" fmla="*/ 24210 w 28313"/>
                      <a:gd name="connsiteY170" fmla="*/ 104845 h 112641"/>
                      <a:gd name="connsiteX171" fmla="*/ 25562 w 28313"/>
                      <a:gd name="connsiteY171" fmla="*/ 103763 h 112641"/>
                      <a:gd name="connsiteX172" fmla="*/ 25427 w 28313"/>
                      <a:gd name="connsiteY172" fmla="*/ 101734 h 112641"/>
                      <a:gd name="connsiteX173" fmla="*/ 25562 w 28313"/>
                      <a:gd name="connsiteY173" fmla="*/ 101464 h 112641"/>
                      <a:gd name="connsiteX174" fmla="*/ 25833 w 28313"/>
                      <a:gd name="connsiteY174" fmla="*/ 100922 h 112641"/>
                      <a:gd name="connsiteX175" fmla="*/ 26104 w 28313"/>
                      <a:gd name="connsiteY175" fmla="*/ 101058 h 112641"/>
                      <a:gd name="connsiteX176" fmla="*/ 26374 w 28313"/>
                      <a:gd name="connsiteY176" fmla="*/ 101058 h 112641"/>
                      <a:gd name="connsiteX177" fmla="*/ 26509 w 28313"/>
                      <a:gd name="connsiteY177" fmla="*/ 102546 h 112641"/>
                      <a:gd name="connsiteX178" fmla="*/ 27727 w 28313"/>
                      <a:gd name="connsiteY178" fmla="*/ 103898 h 112641"/>
                      <a:gd name="connsiteX179" fmla="*/ 27456 w 28313"/>
                      <a:gd name="connsiteY179" fmla="*/ 101464 h 112641"/>
                      <a:gd name="connsiteX180" fmla="*/ 28268 w 28313"/>
                      <a:gd name="connsiteY180" fmla="*/ 98352 h 112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313" h="112641">
                        <a:moveTo>
                          <a:pt x="28268" y="98352"/>
                        </a:moveTo>
                        <a:cubicBezTo>
                          <a:pt x="28132" y="97811"/>
                          <a:pt x="27997" y="97271"/>
                          <a:pt x="27727" y="96865"/>
                        </a:cubicBezTo>
                        <a:cubicBezTo>
                          <a:pt x="27456" y="96188"/>
                          <a:pt x="27591" y="95782"/>
                          <a:pt x="27591" y="95106"/>
                        </a:cubicBezTo>
                        <a:cubicBezTo>
                          <a:pt x="27591" y="94565"/>
                          <a:pt x="27456" y="94295"/>
                          <a:pt x="27321" y="93889"/>
                        </a:cubicBezTo>
                        <a:cubicBezTo>
                          <a:pt x="27050" y="93212"/>
                          <a:pt x="27321" y="92807"/>
                          <a:pt x="27321" y="92131"/>
                        </a:cubicBezTo>
                        <a:cubicBezTo>
                          <a:pt x="27456" y="91454"/>
                          <a:pt x="27321" y="90913"/>
                          <a:pt x="27050" y="90237"/>
                        </a:cubicBezTo>
                        <a:cubicBezTo>
                          <a:pt x="26509" y="88884"/>
                          <a:pt x="27321" y="88208"/>
                          <a:pt x="27591" y="86855"/>
                        </a:cubicBezTo>
                        <a:cubicBezTo>
                          <a:pt x="27591" y="86044"/>
                          <a:pt x="27321" y="85232"/>
                          <a:pt x="26915" y="84421"/>
                        </a:cubicBezTo>
                        <a:cubicBezTo>
                          <a:pt x="26645" y="83744"/>
                          <a:pt x="26374" y="83203"/>
                          <a:pt x="26374" y="82527"/>
                        </a:cubicBezTo>
                        <a:cubicBezTo>
                          <a:pt x="26374" y="81986"/>
                          <a:pt x="26509" y="81309"/>
                          <a:pt x="26509" y="80769"/>
                        </a:cubicBezTo>
                        <a:lnTo>
                          <a:pt x="26509" y="80769"/>
                        </a:lnTo>
                        <a:cubicBezTo>
                          <a:pt x="26509" y="80633"/>
                          <a:pt x="26645" y="80498"/>
                          <a:pt x="26645" y="80363"/>
                        </a:cubicBezTo>
                        <a:cubicBezTo>
                          <a:pt x="27050" y="79416"/>
                          <a:pt x="27050" y="78469"/>
                          <a:pt x="26780" y="77387"/>
                        </a:cubicBezTo>
                        <a:cubicBezTo>
                          <a:pt x="26645" y="76440"/>
                          <a:pt x="26104" y="75764"/>
                          <a:pt x="25698" y="74952"/>
                        </a:cubicBezTo>
                        <a:cubicBezTo>
                          <a:pt x="25427" y="74006"/>
                          <a:pt x="25698" y="73194"/>
                          <a:pt x="25021" y="72247"/>
                        </a:cubicBezTo>
                        <a:cubicBezTo>
                          <a:pt x="24751" y="71841"/>
                          <a:pt x="24210" y="71436"/>
                          <a:pt x="24075" y="70894"/>
                        </a:cubicBezTo>
                        <a:cubicBezTo>
                          <a:pt x="23939" y="70353"/>
                          <a:pt x="24210" y="69812"/>
                          <a:pt x="24210" y="69271"/>
                        </a:cubicBezTo>
                        <a:cubicBezTo>
                          <a:pt x="24210" y="68324"/>
                          <a:pt x="23804" y="67648"/>
                          <a:pt x="23398" y="66701"/>
                        </a:cubicBezTo>
                        <a:cubicBezTo>
                          <a:pt x="22857" y="65349"/>
                          <a:pt x="23669" y="64267"/>
                          <a:pt x="23398" y="62914"/>
                        </a:cubicBezTo>
                        <a:cubicBezTo>
                          <a:pt x="23263" y="62373"/>
                          <a:pt x="22992" y="61967"/>
                          <a:pt x="22722" y="61426"/>
                        </a:cubicBezTo>
                        <a:cubicBezTo>
                          <a:pt x="22587" y="61020"/>
                          <a:pt x="22587" y="60479"/>
                          <a:pt x="22587" y="59938"/>
                        </a:cubicBezTo>
                        <a:cubicBezTo>
                          <a:pt x="22587" y="59803"/>
                          <a:pt x="22722" y="59532"/>
                          <a:pt x="22722" y="59397"/>
                        </a:cubicBezTo>
                        <a:cubicBezTo>
                          <a:pt x="22857" y="58180"/>
                          <a:pt x="22992" y="56827"/>
                          <a:pt x="22722" y="55610"/>
                        </a:cubicBezTo>
                        <a:cubicBezTo>
                          <a:pt x="22722" y="55204"/>
                          <a:pt x="22587" y="54934"/>
                          <a:pt x="22451" y="54663"/>
                        </a:cubicBezTo>
                        <a:cubicBezTo>
                          <a:pt x="22316" y="54122"/>
                          <a:pt x="22316" y="53581"/>
                          <a:pt x="22316" y="53040"/>
                        </a:cubicBezTo>
                        <a:cubicBezTo>
                          <a:pt x="22316" y="52499"/>
                          <a:pt x="21910" y="51822"/>
                          <a:pt x="21910" y="51281"/>
                        </a:cubicBezTo>
                        <a:cubicBezTo>
                          <a:pt x="21910" y="50741"/>
                          <a:pt x="22181" y="50335"/>
                          <a:pt x="22181" y="49794"/>
                        </a:cubicBezTo>
                        <a:cubicBezTo>
                          <a:pt x="22181" y="49252"/>
                          <a:pt x="22045" y="48576"/>
                          <a:pt x="21775" y="48171"/>
                        </a:cubicBezTo>
                        <a:cubicBezTo>
                          <a:pt x="21505" y="47494"/>
                          <a:pt x="21234" y="47088"/>
                          <a:pt x="21369" y="46412"/>
                        </a:cubicBezTo>
                        <a:cubicBezTo>
                          <a:pt x="21369" y="45601"/>
                          <a:pt x="21640" y="44924"/>
                          <a:pt x="21775" y="44248"/>
                        </a:cubicBezTo>
                        <a:cubicBezTo>
                          <a:pt x="21910" y="43301"/>
                          <a:pt x="21640" y="42219"/>
                          <a:pt x="21234" y="41407"/>
                        </a:cubicBezTo>
                        <a:cubicBezTo>
                          <a:pt x="21099" y="41002"/>
                          <a:pt x="20828" y="40731"/>
                          <a:pt x="20693" y="40461"/>
                        </a:cubicBezTo>
                        <a:cubicBezTo>
                          <a:pt x="20287" y="39649"/>
                          <a:pt x="20422" y="39379"/>
                          <a:pt x="20558" y="38567"/>
                        </a:cubicBezTo>
                        <a:cubicBezTo>
                          <a:pt x="20558" y="38026"/>
                          <a:pt x="20558" y="37485"/>
                          <a:pt x="20558" y="37079"/>
                        </a:cubicBezTo>
                        <a:cubicBezTo>
                          <a:pt x="20558" y="36538"/>
                          <a:pt x="20152" y="36132"/>
                          <a:pt x="20017" y="35591"/>
                        </a:cubicBezTo>
                        <a:cubicBezTo>
                          <a:pt x="19882" y="34915"/>
                          <a:pt x="19746" y="34103"/>
                          <a:pt x="19611" y="33427"/>
                        </a:cubicBezTo>
                        <a:cubicBezTo>
                          <a:pt x="19611" y="33292"/>
                          <a:pt x="19611" y="33156"/>
                          <a:pt x="19611" y="33021"/>
                        </a:cubicBezTo>
                        <a:cubicBezTo>
                          <a:pt x="19611" y="32345"/>
                          <a:pt x="19476" y="31804"/>
                          <a:pt x="19340" y="30992"/>
                        </a:cubicBezTo>
                        <a:cubicBezTo>
                          <a:pt x="19205" y="29640"/>
                          <a:pt x="19476" y="28287"/>
                          <a:pt x="19070" y="26934"/>
                        </a:cubicBezTo>
                        <a:cubicBezTo>
                          <a:pt x="18799" y="25987"/>
                          <a:pt x="18799" y="25176"/>
                          <a:pt x="18935" y="24229"/>
                        </a:cubicBezTo>
                        <a:cubicBezTo>
                          <a:pt x="18935" y="23688"/>
                          <a:pt x="19070" y="23147"/>
                          <a:pt x="18799" y="22606"/>
                        </a:cubicBezTo>
                        <a:cubicBezTo>
                          <a:pt x="18529" y="22065"/>
                          <a:pt x="18258" y="21659"/>
                          <a:pt x="17988" y="20983"/>
                        </a:cubicBezTo>
                        <a:cubicBezTo>
                          <a:pt x="17988" y="20712"/>
                          <a:pt x="17717" y="19901"/>
                          <a:pt x="17717" y="19360"/>
                        </a:cubicBezTo>
                        <a:cubicBezTo>
                          <a:pt x="17852" y="18819"/>
                          <a:pt x="17852" y="18142"/>
                          <a:pt x="17852" y="17601"/>
                        </a:cubicBezTo>
                        <a:cubicBezTo>
                          <a:pt x="17852" y="16519"/>
                          <a:pt x="17447" y="15708"/>
                          <a:pt x="17447" y="14626"/>
                        </a:cubicBezTo>
                        <a:cubicBezTo>
                          <a:pt x="17447" y="13814"/>
                          <a:pt x="17852" y="12867"/>
                          <a:pt x="17582" y="12056"/>
                        </a:cubicBezTo>
                        <a:cubicBezTo>
                          <a:pt x="17447" y="11379"/>
                          <a:pt x="16906" y="10974"/>
                          <a:pt x="16906" y="10027"/>
                        </a:cubicBezTo>
                        <a:cubicBezTo>
                          <a:pt x="16906" y="9486"/>
                          <a:pt x="17176" y="8945"/>
                          <a:pt x="17176" y="8404"/>
                        </a:cubicBezTo>
                        <a:cubicBezTo>
                          <a:pt x="17312" y="7592"/>
                          <a:pt x="17041" y="6510"/>
                          <a:pt x="16906" y="5698"/>
                        </a:cubicBezTo>
                        <a:cubicBezTo>
                          <a:pt x="16770" y="4887"/>
                          <a:pt x="16094" y="4346"/>
                          <a:pt x="15824" y="3534"/>
                        </a:cubicBezTo>
                        <a:cubicBezTo>
                          <a:pt x="15553" y="2317"/>
                          <a:pt x="15688" y="1370"/>
                          <a:pt x="14742" y="829"/>
                        </a:cubicBezTo>
                        <a:cubicBezTo>
                          <a:pt x="14742" y="558"/>
                          <a:pt x="14471" y="423"/>
                          <a:pt x="14200" y="288"/>
                        </a:cubicBezTo>
                        <a:cubicBezTo>
                          <a:pt x="13389" y="-253"/>
                          <a:pt x="12307" y="17"/>
                          <a:pt x="11630" y="694"/>
                        </a:cubicBezTo>
                        <a:cubicBezTo>
                          <a:pt x="10819" y="1505"/>
                          <a:pt x="10413" y="3128"/>
                          <a:pt x="10143" y="4211"/>
                        </a:cubicBezTo>
                        <a:cubicBezTo>
                          <a:pt x="10007" y="4616"/>
                          <a:pt x="10007" y="5022"/>
                          <a:pt x="9737" y="5428"/>
                        </a:cubicBezTo>
                        <a:cubicBezTo>
                          <a:pt x="9872" y="5834"/>
                          <a:pt x="10007" y="6104"/>
                          <a:pt x="10278" y="6239"/>
                        </a:cubicBezTo>
                        <a:cubicBezTo>
                          <a:pt x="10007" y="6645"/>
                          <a:pt x="10143" y="7457"/>
                          <a:pt x="10143" y="7727"/>
                        </a:cubicBezTo>
                        <a:cubicBezTo>
                          <a:pt x="10143" y="8133"/>
                          <a:pt x="10278" y="8404"/>
                          <a:pt x="10549" y="8539"/>
                        </a:cubicBezTo>
                        <a:cubicBezTo>
                          <a:pt x="10684" y="8674"/>
                          <a:pt x="10954" y="8809"/>
                          <a:pt x="11089" y="8809"/>
                        </a:cubicBezTo>
                        <a:lnTo>
                          <a:pt x="11089" y="8809"/>
                        </a:lnTo>
                        <a:cubicBezTo>
                          <a:pt x="11089" y="8945"/>
                          <a:pt x="11089" y="9080"/>
                          <a:pt x="11089" y="9215"/>
                        </a:cubicBezTo>
                        <a:cubicBezTo>
                          <a:pt x="11089" y="9486"/>
                          <a:pt x="10954" y="9756"/>
                          <a:pt x="10819" y="9891"/>
                        </a:cubicBezTo>
                        <a:cubicBezTo>
                          <a:pt x="10684" y="10297"/>
                          <a:pt x="10549" y="10568"/>
                          <a:pt x="10684" y="11109"/>
                        </a:cubicBezTo>
                        <a:cubicBezTo>
                          <a:pt x="10684" y="11650"/>
                          <a:pt x="11089" y="12326"/>
                          <a:pt x="11766" y="12597"/>
                        </a:cubicBezTo>
                        <a:cubicBezTo>
                          <a:pt x="11766" y="12732"/>
                          <a:pt x="11630" y="13002"/>
                          <a:pt x="11630" y="13138"/>
                        </a:cubicBezTo>
                        <a:cubicBezTo>
                          <a:pt x="11495" y="13273"/>
                          <a:pt x="11360" y="13273"/>
                          <a:pt x="11089" y="13408"/>
                        </a:cubicBezTo>
                        <a:cubicBezTo>
                          <a:pt x="10684" y="13544"/>
                          <a:pt x="10278" y="13949"/>
                          <a:pt x="10143" y="14490"/>
                        </a:cubicBezTo>
                        <a:cubicBezTo>
                          <a:pt x="10007" y="14896"/>
                          <a:pt x="9872" y="15978"/>
                          <a:pt x="10278" y="16249"/>
                        </a:cubicBezTo>
                        <a:cubicBezTo>
                          <a:pt x="9872" y="16519"/>
                          <a:pt x="9602" y="17331"/>
                          <a:pt x="9466" y="17737"/>
                        </a:cubicBezTo>
                        <a:cubicBezTo>
                          <a:pt x="9331" y="18278"/>
                          <a:pt x="9466" y="19224"/>
                          <a:pt x="10007" y="19630"/>
                        </a:cubicBezTo>
                        <a:cubicBezTo>
                          <a:pt x="9602" y="19901"/>
                          <a:pt x="9466" y="20983"/>
                          <a:pt x="9466" y="21118"/>
                        </a:cubicBezTo>
                        <a:cubicBezTo>
                          <a:pt x="9466" y="21524"/>
                          <a:pt x="9466" y="22065"/>
                          <a:pt x="9737" y="22336"/>
                        </a:cubicBezTo>
                        <a:cubicBezTo>
                          <a:pt x="9872" y="22471"/>
                          <a:pt x="10143" y="22606"/>
                          <a:pt x="10278" y="22741"/>
                        </a:cubicBezTo>
                        <a:cubicBezTo>
                          <a:pt x="10278" y="22877"/>
                          <a:pt x="10143" y="23012"/>
                          <a:pt x="10143" y="23147"/>
                        </a:cubicBezTo>
                        <a:cubicBezTo>
                          <a:pt x="10143" y="23417"/>
                          <a:pt x="10143" y="23553"/>
                          <a:pt x="10143" y="23688"/>
                        </a:cubicBezTo>
                        <a:cubicBezTo>
                          <a:pt x="10143" y="24229"/>
                          <a:pt x="10143" y="24229"/>
                          <a:pt x="9872" y="24635"/>
                        </a:cubicBezTo>
                        <a:cubicBezTo>
                          <a:pt x="9331" y="25582"/>
                          <a:pt x="9602" y="26664"/>
                          <a:pt x="10413" y="27205"/>
                        </a:cubicBezTo>
                        <a:cubicBezTo>
                          <a:pt x="10143" y="27340"/>
                          <a:pt x="10007" y="27746"/>
                          <a:pt x="9872" y="28016"/>
                        </a:cubicBezTo>
                        <a:cubicBezTo>
                          <a:pt x="9737" y="28693"/>
                          <a:pt x="10007" y="29099"/>
                          <a:pt x="10143" y="29640"/>
                        </a:cubicBezTo>
                        <a:cubicBezTo>
                          <a:pt x="9602" y="29775"/>
                          <a:pt x="9196" y="30181"/>
                          <a:pt x="9060" y="30857"/>
                        </a:cubicBezTo>
                        <a:cubicBezTo>
                          <a:pt x="8925" y="31127"/>
                          <a:pt x="8925" y="31398"/>
                          <a:pt x="8925" y="31669"/>
                        </a:cubicBezTo>
                        <a:cubicBezTo>
                          <a:pt x="8114" y="31398"/>
                          <a:pt x="7167" y="31939"/>
                          <a:pt x="6761" y="32616"/>
                        </a:cubicBezTo>
                        <a:cubicBezTo>
                          <a:pt x="6355" y="33427"/>
                          <a:pt x="6355" y="34915"/>
                          <a:pt x="7167" y="35456"/>
                        </a:cubicBezTo>
                        <a:cubicBezTo>
                          <a:pt x="7032" y="35591"/>
                          <a:pt x="6896" y="35726"/>
                          <a:pt x="6896" y="35862"/>
                        </a:cubicBezTo>
                        <a:cubicBezTo>
                          <a:pt x="6761" y="36267"/>
                          <a:pt x="6761" y="36809"/>
                          <a:pt x="7032" y="37214"/>
                        </a:cubicBezTo>
                        <a:cubicBezTo>
                          <a:pt x="7167" y="37349"/>
                          <a:pt x="7437" y="37485"/>
                          <a:pt x="7573" y="37620"/>
                        </a:cubicBezTo>
                        <a:cubicBezTo>
                          <a:pt x="7843" y="37755"/>
                          <a:pt x="8249" y="37755"/>
                          <a:pt x="8249" y="38161"/>
                        </a:cubicBezTo>
                        <a:cubicBezTo>
                          <a:pt x="8249" y="38296"/>
                          <a:pt x="8249" y="38432"/>
                          <a:pt x="8384" y="38567"/>
                        </a:cubicBezTo>
                        <a:cubicBezTo>
                          <a:pt x="6761" y="39379"/>
                          <a:pt x="7302" y="43031"/>
                          <a:pt x="9060" y="42489"/>
                        </a:cubicBezTo>
                        <a:cubicBezTo>
                          <a:pt x="8925" y="42895"/>
                          <a:pt x="9196" y="43436"/>
                          <a:pt x="9466" y="43842"/>
                        </a:cubicBezTo>
                        <a:cubicBezTo>
                          <a:pt x="9196" y="43977"/>
                          <a:pt x="8925" y="44383"/>
                          <a:pt x="8790" y="44789"/>
                        </a:cubicBezTo>
                        <a:cubicBezTo>
                          <a:pt x="8790" y="44924"/>
                          <a:pt x="8655" y="45195"/>
                          <a:pt x="8790" y="45465"/>
                        </a:cubicBezTo>
                        <a:cubicBezTo>
                          <a:pt x="7979" y="45195"/>
                          <a:pt x="7032" y="45871"/>
                          <a:pt x="6761" y="46547"/>
                        </a:cubicBezTo>
                        <a:cubicBezTo>
                          <a:pt x="6490" y="47088"/>
                          <a:pt x="6626" y="48171"/>
                          <a:pt x="7167" y="48576"/>
                        </a:cubicBezTo>
                        <a:cubicBezTo>
                          <a:pt x="6896" y="48712"/>
                          <a:pt x="6761" y="48982"/>
                          <a:pt x="6761" y="49117"/>
                        </a:cubicBezTo>
                        <a:cubicBezTo>
                          <a:pt x="6626" y="49388"/>
                          <a:pt x="6761" y="49658"/>
                          <a:pt x="6761" y="49929"/>
                        </a:cubicBezTo>
                        <a:cubicBezTo>
                          <a:pt x="6626" y="50199"/>
                          <a:pt x="6355" y="50470"/>
                          <a:pt x="6220" y="50741"/>
                        </a:cubicBezTo>
                        <a:cubicBezTo>
                          <a:pt x="5814" y="51281"/>
                          <a:pt x="5950" y="52093"/>
                          <a:pt x="6355" y="52634"/>
                        </a:cubicBezTo>
                        <a:cubicBezTo>
                          <a:pt x="6626" y="52905"/>
                          <a:pt x="7032" y="53175"/>
                          <a:pt x="7573" y="53040"/>
                        </a:cubicBezTo>
                        <a:cubicBezTo>
                          <a:pt x="7437" y="53175"/>
                          <a:pt x="7437" y="53446"/>
                          <a:pt x="7437" y="53716"/>
                        </a:cubicBezTo>
                        <a:cubicBezTo>
                          <a:pt x="7437" y="54122"/>
                          <a:pt x="7843" y="54663"/>
                          <a:pt x="7843" y="54934"/>
                        </a:cubicBezTo>
                        <a:cubicBezTo>
                          <a:pt x="7573" y="55204"/>
                          <a:pt x="7302" y="55339"/>
                          <a:pt x="7302" y="55745"/>
                        </a:cubicBezTo>
                        <a:cubicBezTo>
                          <a:pt x="7302" y="56016"/>
                          <a:pt x="7302" y="56286"/>
                          <a:pt x="7437" y="56557"/>
                        </a:cubicBezTo>
                        <a:cubicBezTo>
                          <a:pt x="6490" y="56692"/>
                          <a:pt x="5950" y="57368"/>
                          <a:pt x="5814" y="58315"/>
                        </a:cubicBezTo>
                        <a:cubicBezTo>
                          <a:pt x="5814" y="58586"/>
                          <a:pt x="5950" y="58991"/>
                          <a:pt x="5950" y="59397"/>
                        </a:cubicBezTo>
                        <a:cubicBezTo>
                          <a:pt x="5950" y="59532"/>
                          <a:pt x="5679" y="59803"/>
                          <a:pt x="5679" y="60074"/>
                        </a:cubicBezTo>
                        <a:cubicBezTo>
                          <a:pt x="5544" y="60479"/>
                          <a:pt x="5679" y="61020"/>
                          <a:pt x="5950" y="61426"/>
                        </a:cubicBezTo>
                        <a:cubicBezTo>
                          <a:pt x="5003" y="61426"/>
                          <a:pt x="3785" y="61426"/>
                          <a:pt x="3515" y="62644"/>
                        </a:cubicBezTo>
                        <a:cubicBezTo>
                          <a:pt x="3244" y="63590"/>
                          <a:pt x="4056" y="64267"/>
                          <a:pt x="4732" y="64537"/>
                        </a:cubicBezTo>
                        <a:cubicBezTo>
                          <a:pt x="4326" y="64807"/>
                          <a:pt x="4056" y="65484"/>
                          <a:pt x="4191" y="65890"/>
                        </a:cubicBezTo>
                        <a:cubicBezTo>
                          <a:pt x="4191" y="66160"/>
                          <a:pt x="4597" y="66431"/>
                          <a:pt x="4732" y="66431"/>
                        </a:cubicBezTo>
                        <a:cubicBezTo>
                          <a:pt x="5003" y="66566"/>
                          <a:pt x="4867" y="66566"/>
                          <a:pt x="5003" y="66837"/>
                        </a:cubicBezTo>
                        <a:cubicBezTo>
                          <a:pt x="5138" y="66972"/>
                          <a:pt x="5138" y="67107"/>
                          <a:pt x="5273" y="67377"/>
                        </a:cubicBezTo>
                        <a:cubicBezTo>
                          <a:pt x="5544" y="67919"/>
                          <a:pt x="6355" y="68324"/>
                          <a:pt x="7032" y="68054"/>
                        </a:cubicBezTo>
                        <a:cubicBezTo>
                          <a:pt x="7167" y="67919"/>
                          <a:pt x="7302" y="67919"/>
                          <a:pt x="7573" y="67648"/>
                        </a:cubicBezTo>
                        <a:cubicBezTo>
                          <a:pt x="7708" y="68460"/>
                          <a:pt x="8519" y="69136"/>
                          <a:pt x="9331" y="69136"/>
                        </a:cubicBezTo>
                        <a:cubicBezTo>
                          <a:pt x="10007" y="69271"/>
                          <a:pt x="10684" y="68595"/>
                          <a:pt x="10954" y="68054"/>
                        </a:cubicBezTo>
                        <a:cubicBezTo>
                          <a:pt x="11089" y="68189"/>
                          <a:pt x="11225" y="68324"/>
                          <a:pt x="11495" y="68460"/>
                        </a:cubicBezTo>
                        <a:cubicBezTo>
                          <a:pt x="11225" y="68730"/>
                          <a:pt x="11225" y="69136"/>
                          <a:pt x="11225" y="69542"/>
                        </a:cubicBezTo>
                        <a:cubicBezTo>
                          <a:pt x="10954" y="69677"/>
                          <a:pt x="10684" y="70083"/>
                          <a:pt x="10549" y="70489"/>
                        </a:cubicBezTo>
                        <a:cubicBezTo>
                          <a:pt x="10413" y="70353"/>
                          <a:pt x="10143" y="70083"/>
                          <a:pt x="9872" y="70083"/>
                        </a:cubicBezTo>
                        <a:cubicBezTo>
                          <a:pt x="9466" y="69812"/>
                          <a:pt x="8925" y="69677"/>
                          <a:pt x="8384" y="69947"/>
                        </a:cubicBezTo>
                        <a:cubicBezTo>
                          <a:pt x="7708" y="68866"/>
                          <a:pt x="6220" y="68866"/>
                          <a:pt x="5544" y="70083"/>
                        </a:cubicBezTo>
                        <a:cubicBezTo>
                          <a:pt x="5138" y="70624"/>
                          <a:pt x="5138" y="71841"/>
                          <a:pt x="5814" y="72247"/>
                        </a:cubicBezTo>
                        <a:cubicBezTo>
                          <a:pt x="4597" y="72653"/>
                          <a:pt x="4326" y="75899"/>
                          <a:pt x="5814" y="76170"/>
                        </a:cubicBezTo>
                        <a:cubicBezTo>
                          <a:pt x="5679" y="76576"/>
                          <a:pt x="5814" y="77252"/>
                          <a:pt x="5950" y="77657"/>
                        </a:cubicBezTo>
                        <a:cubicBezTo>
                          <a:pt x="5409" y="78063"/>
                          <a:pt x="5003" y="78334"/>
                          <a:pt x="4867" y="79146"/>
                        </a:cubicBezTo>
                        <a:cubicBezTo>
                          <a:pt x="4867" y="79416"/>
                          <a:pt x="4867" y="79822"/>
                          <a:pt x="5003" y="80092"/>
                        </a:cubicBezTo>
                        <a:cubicBezTo>
                          <a:pt x="4732" y="80227"/>
                          <a:pt x="4462" y="80363"/>
                          <a:pt x="4326" y="80633"/>
                        </a:cubicBezTo>
                        <a:cubicBezTo>
                          <a:pt x="3650" y="80227"/>
                          <a:pt x="2703" y="80227"/>
                          <a:pt x="2162" y="80769"/>
                        </a:cubicBezTo>
                        <a:cubicBezTo>
                          <a:pt x="1756" y="81309"/>
                          <a:pt x="1621" y="82256"/>
                          <a:pt x="2162" y="82527"/>
                        </a:cubicBezTo>
                        <a:cubicBezTo>
                          <a:pt x="2027" y="82662"/>
                          <a:pt x="1892" y="82933"/>
                          <a:pt x="1756" y="83068"/>
                        </a:cubicBezTo>
                        <a:cubicBezTo>
                          <a:pt x="1621" y="83474"/>
                          <a:pt x="1621" y="83879"/>
                          <a:pt x="1756" y="84150"/>
                        </a:cubicBezTo>
                        <a:cubicBezTo>
                          <a:pt x="1350" y="84421"/>
                          <a:pt x="1080" y="85097"/>
                          <a:pt x="1215" y="85502"/>
                        </a:cubicBezTo>
                        <a:cubicBezTo>
                          <a:pt x="-137" y="86044"/>
                          <a:pt x="-543" y="88478"/>
                          <a:pt x="945" y="88614"/>
                        </a:cubicBezTo>
                        <a:cubicBezTo>
                          <a:pt x="674" y="89155"/>
                          <a:pt x="945" y="90237"/>
                          <a:pt x="1080" y="90642"/>
                        </a:cubicBezTo>
                        <a:cubicBezTo>
                          <a:pt x="1350" y="91184"/>
                          <a:pt x="1756" y="91454"/>
                          <a:pt x="2297" y="91454"/>
                        </a:cubicBezTo>
                        <a:cubicBezTo>
                          <a:pt x="2703" y="91454"/>
                          <a:pt x="3244" y="91319"/>
                          <a:pt x="3515" y="91048"/>
                        </a:cubicBezTo>
                        <a:cubicBezTo>
                          <a:pt x="3650" y="91454"/>
                          <a:pt x="4326" y="91860"/>
                          <a:pt x="4732" y="91860"/>
                        </a:cubicBezTo>
                        <a:cubicBezTo>
                          <a:pt x="5273" y="91995"/>
                          <a:pt x="5814" y="91995"/>
                          <a:pt x="6355" y="91725"/>
                        </a:cubicBezTo>
                        <a:cubicBezTo>
                          <a:pt x="6355" y="92131"/>
                          <a:pt x="6761" y="92672"/>
                          <a:pt x="7167" y="92807"/>
                        </a:cubicBezTo>
                        <a:cubicBezTo>
                          <a:pt x="7032" y="93077"/>
                          <a:pt x="6896" y="93212"/>
                          <a:pt x="6896" y="93483"/>
                        </a:cubicBezTo>
                        <a:cubicBezTo>
                          <a:pt x="6490" y="93483"/>
                          <a:pt x="5814" y="93889"/>
                          <a:pt x="5679" y="94295"/>
                        </a:cubicBezTo>
                        <a:cubicBezTo>
                          <a:pt x="5138" y="95106"/>
                          <a:pt x="5679" y="96053"/>
                          <a:pt x="6355" y="96594"/>
                        </a:cubicBezTo>
                        <a:cubicBezTo>
                          <a:pt x="5679" y="97406"/>
                          <a:pt x="6220" y="98217"/>
                          <a:pt x="6896" y="98623"/>
                        </a:cubicBezTo>
                        <a:cubicBezTo>
                          <a:pt x="6626" y="98758"/>
                          <a:pt x="6355" y="99029"/>
                          <a:pt x="6085" y="99299"/>
                        </a:cubicBezTo>
                        <a:cubicBezTo>
                          <a:pt x="5544" y="99841"/>
                          <a:pt x="4732" y="99841"/>
                          <a:pt x="4191" y="100381"/>
                        </a:cubicBezTo>
                        <a:cubicBezTo>
                          <a:pt x="3244" y="101464"/>
                          <a:pt x="3920" y="102546"/>
                          <a:pt x="5138" y="102681"/>
                        </a:cubicBezTo>
                        <a:cubicBezTo>
                          <a:pt x="4732" y="104034"/>
                          <a:pt x="5950" y="105521"/>
                          <a:pt x="7302" y="104845"/>
                        </a:cubicBezTo>
                        <a:cubicBezTo>
                          <a:pt x="7302" y="105116"/>
                          <a:pt x="7302" y="105386"/>
                          <a:pt x="7302" y="105521"/>
                        </a:cubicBezTo>
                        <a:cubicBezTo>
                          <a:pt x="7437" y="106062"/>
                          <a:pt x="7843" y="106604"/>
                          <a:pt x="8384" y="106874"/>
                        </a:cubicBezTo>
                        <a:cubicBezTo>
                          <a:pt x="9602" y="107280"/>
                          <a:pt x="10684" y="106333"/>
                          <a:pt x="10684" y="105251"/>
                        </a:cubicBezTo>
                        <a:cubicBezTo>
                          <a:pt x="10954" y="105521"/>
                          <a:pt x="11360" y="105521"/>
                          <a:pt x="11630" y="105386"/>
                        </a:cubicBezTo>
                        <a:cubicBezTo>
                          <a:pt x="11495" y="105927"/>
                          <a:pt x="11766" y="106468"/>
                          <a:pt x="12172" y="106874"/>
                        </a:cubicBezTo>
                        <a:cubicBezTo>
                          <a:pt x="11225" y="107280"/>
                          <a:pt x="10278" y="107550"/>
                          <a:pt x="10278" y="108903"/>
                        </a:cubicBezTo>
                        <a:cubicBezTo>
                          <a:pt x="10278" y="109714"/>
                          <a:pt x="10954" y="110526"/>
                          <a:pt x="11766" y="110391"/>
                        </a:cubicBezTo>
                        <a:cubicBezTo>
                          <a:pt x="11495" y="110797"/>
                          <a:pt x="11766" y="111473"/>
                          <a:pt x="12036" y="111879"/>
                        </a:cubicBezTo>
                        <a:cubicBezTo>
                          <a:pt x="12713" y="112690"/>
                          <a:pt x="13659" y="112826"/>
                          <a:pt x="14606" y="112420"/>
                        </a:cubicBezTo>
                        <a:cubicBezTo>
                          <a:pt x="15418" y="112149"/>
                          <a:pt x="16229" y="111337"/>
                          <a:pt x="16365" y="110391"/>
                        </a:cubicBezTo>
                        <a:cubicBezTo>
                          <a:pt x="16365" y="110120"/>
                          <a:pt x="16365" y="109579"/>
                          <a:pt x="16229" y="109309"/>
                        </a:cubicBezTo>
                        <a:cubicBezTo>
                          <a:pt x="16365" y="109309"/>
                          <a:pt x="16500" y="109173"/>
                          <a:pt x="16635" y="109173"/>
                        </a:cubicBezTo>
                        <a:cubicBezTo>
                          <a:pt x="16770" y="109173"/>
                          <a:pt x="17041" y="108903"/>
                          <a:pt x="17176" y="108632"/>
                        </a:cubicBezTo>
                        <a:cubicBezTo>
                          <a:pt x="17447" y="109038"/>
                          <a:pt x="17852" y="109173"/>
                          <a:pt x="18258" y="108903"/>
                        </a:cubicBezTo>
                        <a:cubicBezTo>
                          <a:pt x="18529" y="108767"/>
                          <a:pt x="18799" y="108497"/>
                          <a:pt x="18935" y="108227"/>
                        </a:cubicBezTo>
                        <a:cubicBezTo>
                          <a:pt x="18935" y="108227"/>
                          <a:pt x="18935" y="108227"/>
                          <a:pt x="19070" y="108227"/>
                        </a:cubicBezTo>
                        <a:cubicBezTo>
                          <a:pt x="19476" y="108497"/>
                          <a:pt x="20287" y="108632"/>
                          <a:pt x="20693" y="108497"/>
                        </a:cubicBezTo>
                        <a:cubicBezTo>
                          <a:pt x="21910" y="108227"/>
                          <a:pt x="22587" y="106874"/>
                          <a:pt x="22181" y="105657"/>
                        </a:cubicBezTo>
                        <a:cubicBezTo>
                          <a:pt x="22181" y="105657"/>
                          <a:pt x="22181" y="105657"/>
                          <a:pt x="22181" y="105657"/>
                        </a:cubicBezTo>
                        <a:cubicBezTo>
                          <a:pt x="22316" y="105657"/>
                          <a:pt x="22587" y="105521"/>
                          <a:pt x="22722" y="105386"/>
                        </a:cubicBezTo>
                        <a:cubicBezTo>
                          <a:pt x="22992" y="105251"/>
                          <a:pt x="23128" y="104845"/>
                          <a:pt x="23263" y="104574"/>
                        </a:cubicBezTo>
                        <a:cubicBezTo>
                          <a:pt x="23398" y="104845"/>
                          <a:pt x="23939" y="104845"/>
                          <a:pt x="24210" y="104845"/>
                        </a:cubicBezTo>
                        <a:cubicBezTo>
                          <a:pt x="24751" y="104710"/>
                          <a:pt x="25427" y="104304"/>
                          <a:pt x="25562" y="103763"/>
                        </a:cubicBezTo>
                        <a:cubicBezTo>
                          <a:pt x="25698" y="103357"/>
                          <a:pt x="25833" y="102004"/>
                          <a:pt x="25427" y="101734"/>
                        </a:cubicBezTo>
                        <a:cubicBezTo>
                          <a:pt x="25562" y="101734"/>
                          <a:pt x="25562" y="101599"/>
                          <a:pt x="25562" y="101464"/>
                        </a:cubicBezTo>
                        <a:cubicBezTo>
                          <a:pt x="25698" y="101328"/>
                          <a:pt x="25698" y="101193"/>
                          <a:pt x="25833" y="100922"/>
                        </a:cubicBezTo>
                        <a:cubicBezTo>
                          <a:pt x="25833" y="100922"/>
                          <a:pt x="25968" y="101058"/>
                          <a:pt x="26104" y="101058"/>
                        </a:cubicBezTo>
                        <a:cubicBezTo>
                          <a:pt x="26104" y="101058"/>
                          <a:pt x="26239" y="101058"/>
                          <a:pt x="26374" y="101058"/>
                        </a:cubicBezTo>
                        <a:cubicBezTo>
                          <a:pt x="26104" y="101464"/>
                          <a:pt x="26374" y="102140"/>
                          <a:pt x="26509" y="102546"/>
                        </a:cubicBezTo>
                        <a:cubicBezTo>
                          <a:pt x="26780" y="103087"/>
                          <a:pt x="27050" y="103628"/>
                          <a:pt x="27727" y="103898"/>
                        </a:cubicBezTo>
                        <a:cubicBezTo>
                          <a:pt x="27591" y="103087"/>
                          <a:pt x="27456" y="102275"/>
                          <a:pt x="27456" y="101464"/>
                        </a:cubicBezTo>
                        <a:cubicBezTo>
                          <a:pt x="28268" y="100652"/>
                          <a:pt x="28403" y="99299"/>
                          <a:pt x="28268" y="9835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2" name="Freeform: Shape 5960">
                    <a:extLst>
                      <a:ext uri="{FF2B5EF4-FFF2-40B4-BE49-F238E27FC236}">
                        <a16:creationId xmlns:a16="http://schemas.microsoft.com/office/drawing/2014/main" id="{053F5B25-3A21-21D3-86AD-9B0E88704F63}"/>
                      </a:ext>
                    </a:extLst>
                  </p:cNvPr>
                  <p:cNvSpPr/>
                  <p:nvPr/>
                </p:nvSpPr>
                <p:spPr>
                  <a:xfrm>
                    <a:off x="6801940" y="6099267"/>
                    <a:ext cx="2266" cy="2816"/>
                  </a:xfrm>
                  <a:custGeom>
                    <a:avLst/>
                    <a:gdLst>
                      <a:gd name="connsiteX0" fmla="*/ 51 w 2266"/>
                      <a:gd name="connsiteY0" fmla="*/ 1674 h 2816"/>
                      <a:gd name="connsiteX1" fmla="*/ 1674 w 2266"/>
                      <a:gd name="connsiteY1" fmla="*/ 2756 h 2816"/>
                      <a:gd name="connsiteX2" fmla="*/ 1944 w 2266"/>
                      <a:gd name="connsiteY2" fmla="*/ 862 h 2816"/>
                      <a:gd name="connsiteX3" fmla="*/ 1133 w 2266"/>
                      <a:gd name="connsiteY3" fmla="*/ 51 h 2816"/>
                      <a:gd name="connsiteX4" fmla="*/ 456 w 2266"/>
                      <a:gd name="connsiteY4" fmla="*/ 457 h 2816"/>
                      <a:gd name="connsiteX5" fmla="*/ 456 w 2266"/>
                      <a:gd name="connsiteY5" fmla="*/ 457 h 2816"/>
                      <a:gd name="connsiteX6" fmla="*/ 51 w 2266"/>
                      <a:gd name="connsiteY6" fmla="*/ 1674 h 2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6" h="2816">
                        <a:moveTo>
                          <a:pt x="51" y="1674"/>
                        </a:moveTo>
                        <a:cubicBezTo>
                          <a:pt x="186" y="2350"/>
                          <a:pt x="998" y="3027"/>
                          <a:pt x="1674" y="2756"/>
                        </a:cubicBezTo>
                        <a:cubicBezTo>
                          <a:pt x="2621" y="2621"/>
                          <a:pt x="2215" y="1403"/>
                          <a:pt x="1944" y="862"/>
                        </a:cubicBezTo>
                        <a:cubicBezTo>
                          <a:pt x="1809" y="457"/>
                          <a:pt x="1539" y="51"/>
                          <a:pt x="1133" y="51"/>
                        </a:cubicBezTo>
                        <a:cubicBezTo>
                          <a:pt x="862" y="-85"/>
                          <a:pt x="456" y="51"/>
                          <a:pt x="456" y="457"/>
                        </a:cubicBezTo>
                        <a:lnTo>
                          <a:pt x="456" y="457"/>
                        </a:lnTo>
                        <a:cubicBezTo>
                          <a:pt x="51" y="862"/>
                          <a:pt x="-84" y="1403"/>
                          <a:pt x="51" y="16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3" name="Freeform: Shape 5961">
                    <a:extLst>
                      <a:ext uri="{FF2B5EF4-FFF2-40B4-BE49-F238E27FC236}">
                        <a16:creationId xmlns:a16="http://schemas.microsoft.com/office/drawing/2014/main" id="{448AA24A-9A58-EA72-A430-9738FDBCF724}"/>
                      </a:ext>
                    </a:extLst>
                  </p:cNvPr>
                  <p:cNvSpPr/>
                  <p:nvPr/>
                </p:nvSpPr>
                <p:spPr>
                  <a:xfrm>
                    <a:off x="6797919" y="6130998"/>
                    <a:ext cx="2824" cy="5576"/>
                  </a:xfrm>
                  <a:custGeom>
                    <a:avLst/>
                    <a:gdLst>
                      <a:gd name="connsiteX0" fmla="*/ 1908 w 2824"/>
                      <a:gd name="connsiteY0" fmla="*/ 5517 h 5576"/>
                      <a:gd name="connsiteX1" fmla="*/ 2314 w 2824"/>
                      <a:gd name="connsiteY1" fmla="*/ 2135 h 5576"/>
                      <a:gd name="connsiteX2" fmla="*/ 1502 w 2824"/>
                      <a:gd name="connsiteY2" fmla="*/ 106 h 5576"/>
                      <a:gd name="connsiteX3" fmla="*/ 420 w 2824"/>
                      <a:gd name="connsiteY3" fmla="*/ 647 h 5576"/>
                      <a:gd name="connsiteX4" fmla="*/ 556 w 2824"/>
                      <a:gd name="connsiteY4" fmla="*/ 1729 h 5576"/>
                      <a:gd name="connsiteX5" fmla="*/ 15 w 2824"/>
                      <a:gd name="connsiteY5" fmla="*/ 3217 h 5576"/>
                      <a:gd name="connsiteX6" fmla="*/ 1908 w 2824"/>
                      <a:gd name="connsiteY6" fmla="*/ 5517 h 5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4" h="5576">
                        <a:moveTo>
                          <a:pt x="1908" y="5517"/>
                        </a:moveTo>
                        <a:cubicBezTo>
                          <a:pt x="3125" y="4975"/>
                          <a:pt x="2990" y="3082"/>
                          <a:pt x="2314" y="2135"/>
                        </a:cubicBezTo>
                        <a:cubicBezTo>
                          <a:pt x="2585" y="1459"/>
                          <a:pt x="2179" y="241"/>
                          <a:pt x="1502" y="106"/>
                        </a:cubicBezTo>
                        <a:cubicBezTo>
                          <a:pt x="1097" y="-165"/>
                          <a:pt x="556" y="106"/>
                          <a:pt x="420" y="647"/>
                        </a:cubicBezTo>
                        <a:cubicBezTo>
                          <a:pt x="285" y="1053"/>
                          <a:pt x="556" y="1324"/>
                          <a:pt x="556" y="1729"/>
                        </a:cubicBezTo>
                        <a:cubicBezTo>
                          <a:pt x="556" y="2270"/>
                          <a:pt x="150" y="2676"/>
                          <a:pt x="15" y="3217"/>
                        </a:cubicBezTo>
                        <a:cubicBezTo>
                          <a:pt x="-121" y="4164"/>
                          <a:pt x="691" y="5922"/>
                          <a:pt x="1908" y="5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4" name="Freeform: Shape 5962">
                    <a:extLst>
                      <a:ext uri="{FF2B5EF4-FFF2-40B4-BE49-F238E27FC236}">
                        <a16:creationId xmlns:a16="http://schemas.microsoft.com/office/drawing/2014/main" id="{FD394390-7AC3-782B-842D-BFFC5A24FB68}"/>
                      </a:ext>
                    </a:extLst>
                  </p:cNvPr>
                  <p:cNvSpPr/>
                  <p:nvPr/>
                </p:nvSpPr>
                <p:spPr>
                  <a:xfrm>
                    <a:off x="6797764" y="6149919"/>
                    <a:ext cx="3941" cy="6295"/>
                  </a:xfrm>
                  <a:custGeom>
                    <a:avLst/>
                    <a:gdLst>
                      <a:gd name="connsiteX0" fmla="*/ 3145 w 3941"/>
                      <a:gd name="connsiteY0" fmla="*/ 2827 h 6295"/>
                      <a:gd name="connsiteX1" fmla="*/ 2874 w 3941"/>
                      <a:gd name="connsiteY1" fmla="*/ 2286 h 6295"/>
                      <a:gd name="connsiteX2" fmla="*/ 575 w 3941"/>
                      <a:gd name="connsiteY2" fmla="*/ 257 h 6295"/>
                      <a:gd name="connsiteX3" fmla="*/ 169 w 3941"/>
                      <a:gd name="connsiteY3" fmla="*/ 2421 h 6295"/>
                      <a:gd name="connsiteX4" fmla="*/ 440 w 3941"/>
                      <a:gd name="connsiteY4" fmla="*/ 2692 h 6295"/>
                      <a:gd name="connsiteX5" fmla="*/ 440 w 3941"/>
                      <a:gd name="connsiteY5" fmla="*/ 3774 h 6295"/>
                      <a:gd name="connsiteX6" fmla="*/ 304 w 3941"/>
                      <a:gd name="connsiteY6" fmla="*/ 5126 h 6295"/>
                      <a:gd name="connsiteX7" fmla="*/ 3686 w 3941"/>
                      <a:gd name="connsiteY7" fmla="*/ 5668 h 6295"/>
                      <a:gd name="connsiteX8" fmla="*/ 3280 w 3941"/>
                      <a:gd name="connsiteY8" fmla="*/ 3774 h 6295"/>
                      <a:gd name="connsiteX9" fmla="*/ 3010 w 3941"/>
                      <a:gd name="connsiteY9" fmla="*/ 3098 h 6295"/>
                      <a:gd name="connsiteX10" fmla="*/ 3145 w 3941"/>
                      <a:gd name="connsiteY10" fmla="*/ 2827 h 6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41" h="6295">
                        <a:moveTo>
                          <a:pt x="3145" y="2827"/>
                        </a:moveTo>
                        <a:cubicBezTo>
                          <a:pt x="3010" y="2556"/>
                          <a:pt x="3010" y="2421"/>
                          <a:pt x="2874" y="2286"/>
                        </a:cubicBezTo>
                        <a:cubicBezTo>
                          <a:pt x="2739" y="1204"/>
                          <a:pt x="1657" y="-690"/>
                          <a:pt x="575" y="257"/>
                        </a:cubicBezTo>
                        <a:cubicBezTo>
                          <a:pt x="-102" y="798"/>
                          <a:pt x="-102" y="1745"/>
                          <a:pt x="169" y="2421"/>
                        </a:cubicBezTo>
                        <a:cubicBezTo>
                          <a:pt x="169" y="2556"/>
                          <a:pt x="440" y="2556"/>
                          <a:pt x="440" y="2692"/>
                        </a:cubicBezTo>
                        <a:cubicBezTo>
                          <a:pt x="845" y="3368"/>
                          <a:pt x="575" y="3233"/>
                          <a:pt x="440" y="3774"/>
                        </a:cubicBezTo>
                        <a:cubicBezTo>
                          <a:pt x="304" y="4179"/>
                          <a:pt x="169" y="4585"/>
                          <a:pt x="304" y="5126"/>
                        </a:cubicBezTo>
                        <a:cubicBezTo>
                          <a:pt x="710" y="6344"/>
                          <a:pt x="3010" y="6749"/>
                          <a:pt x="3686" y="5668"/>
                        </a:cubicBezTo>
                        <a:cubicBezTo>
                          <a:pt x="4227" y="4856"/>
                          <a:pt x="3821" y="4315"/>
                          <a:pt x="3280" y="3774"/>
                        </a:cubicBezTo>
                        <a:cubicBezTo>
                          <a:pt x="3145" y="3503"/>
                          <a:pt x="3010" y="3639"/>
                          <a:pt x="3010" y="3098"/>
                        </a:cubicBezTo>
                        <a:cubicBezTo>
                          <a:pt x="3010" y="3098"/>
                          <a:pt x="3145" y="2962"/>
                          <a:pt x="3145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5" name="Freeform: Shape 5963">
                    <a:extLst>
                      <a:ext uri="{FF2B5EF4-FFF2-40B4-BE49-F238E27FC236}">
                        <a16:creationId xmlns:a16="http://schemas.microsoft.com/office/drawing/2014/main" id="{09DE47F6-AC05-472E-2D2B-A8CB6892DA61}"/>
                      </a:ext>
                    </a:extLst>
                  </p:cNvPr>
                  <p:cNvSpPr/>
                  <p:nvPr/>
                </p:nvSpPr>
                <p:spPr>
                  <a:xfrm>
                    <a:off x="6797222" y="6156939"/>
                    <a:ext cx="2604" cy="3799"/>
                  </a:xfrm>
                  <a:custGeom>
                    <a:avLst/>
                    <a:gdLst>
                      <a:gd name="connsiteX0" fmla="*/ 1252 w 2604"/>
                      <a:gd name="connsiteY0" fmla="*/ 135 h 3799"/>
                      <a:gd name="connsiteX1" fmla="*/ 711 w 2604"/>
                      <a:gd name="connsiteY1" fmla="*/ 0 h 3799"/>
                      <a:gd name="connsiteX2" fmla="*/ 34 w 2604"/>
                      <a:gd name="connsiteY2" fmla="*/ 1217 h 3799"/>
                      <a:gd name="connsiteX3" fmla="*/ 440 w 2604"/>
                      <a:gd name="connsiteY3" fmla="*/ 1758 h 3799"/>
                      <a:gd name="connsiteX4" fmla="*/ 846 w 2604"/>
                      <a:gd name="connsiteY4" fmla="*/ 2570 h 3799"/>
                      <a:gd name="connsiteX5" fmla="*/ 1117 w 2604"/>
                      <a:gd name="connsiteY5" fmla="*/ 3652 h 3799"/>
                      <a:gd name="connsiteX6" fmla="*/ 2334 w 2604"/>
                      <a:gd name="connsiteY6" fmla="*/ 3517 h 3799"/>
                      <a:gd name="connsiteX7" fmla="*/ 2604 w 2604"/>
                      <a:gd name="connsiteY7" fmla="*/ 2029 h 3799"/>
                      <a:gd name="connsiteX8" fmla="*/ 1252 w 2604"/>
                      <a:gd name="connsiteY8" fmla="*/ 135 h 3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799">
                        <a:moveTo>
                          <a:pt x="1252" y="135"/>
                        </a:moveTo>
                        <a:cubicBezTo>
                          <a:pt x="1117" y="0"/>
                          <a:pt x="846" y="0"/>
                          <a:pt x="711" y="0"/>
                        </a:cubicBezTo>
                        <a:cubicBezTo>
                          <a:pt x="170" y="0"/>
                          <a:pt x="-101" y="812"/>
                          <a:pt x="34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299"/>
                          <a:pt x="846" y="2570"/>
                        </a:cubicBezTo>
                        <a:cubicBezTo>
                          <a:pt x="846" y="2976"/>
                          <a:pt x="711" y="3517"/>
                          <a:pt x="1117" y="3652"/>
                        </a:cubicBezTo>
                        <a:cubicBezTo>
                          <a:pt x="1522" y="3922"/>
                          <a:pt x="2064" y="3787"/>
                          <a:pt x="2334" y="3517"/>
                        </a:cubicBezTo>
                        <a:cubicBezTo>
                          <a:pt x="2604" y="3111"/>
                          <a:pt x="2604" y="2435"/>
                          <a:pt x="2604" y="2029"/>
                        </a:cubicBezTo>
                        <a:cubicBezTo>
                          <a:pt x="2469" y="1488"/>
                          <a:pt x="2064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86" name="Graphic 2">
                  <a:extLst>
                    <a:ext uri="{FF2B5EF4-FFF2-40B4-BE49-F238E27FC236}">
                      <a16:creationId xmlns:a16="http://schemas.microsoft.com/office/drawing/2014/main" id="{4E4A317D-EEF8-F9C0-5013-5392D5674B7E}"/>
                    </a:ext>
                  </a:extLst>
                </p:cNvPr>
                <p:cNvGrpSpPr/>
                <p:nvPr/>
              </p:nvGrpSpPr>
              <p:grpSpPr>
                <a:xfrm>
                  <a:off x="6797358" y="6057910"/>
                  <a:ext cx="25278" cy="109962"/>
                  <a:chOff x="6797358" y="6057910"/>
                  <a:chExt cx="25278" cy="109962"/>
                </a:xfrm>
                <a:solidFill>
                  <a:srgbClr val="85B126"/>
                </a:solidFill>
              </p:grpSpPr>
              <p:sp>
                <p:nvSpPr>
                  <p:cNvPr id="2131" name="Freeform: Shape 5939">
                    <a:extLst>
                      <a:ext uri="{FF2B5EF4-FFF2-40B4-BE49-F238E27FC236}">
                        <a16:creationId xmlns:a16="http://schemas.microsoft.com/office/drawing/2014/main" id="{891CD389-7D24-CB5B-980B-6F3DF80B7428}"/>
                      </a:ext>
                    </a:extLst>
                  </p:cNvPr>
                  <p:cNvSpPr/>
                  <p:nvPr/>
                </p:nvSpPr>
                <p:spPr>
                  <a:xfrm>
                    <a:off x="6806198" y="6057910"/>
                    <a:ext cx="8481" cy="35726"/>
                  </a:xfrm>
                  <a:custGeom>
                    <a:avLst/>
                    <a:gdLst>
                      <a:gd name="connsiteX0" fmla="*/ 1203 w 8481"/>
                      <a:gd name="connsiteY0" fmla="*/ 18143 h 35726"/>
                      <a:gd name="connsiteX1" fmla="*/ 797 w 8481"/>
                      <a:gd name="connsiteY1" fmla="*/ 19766 h 35726"/>
                      <a:gd name="connsiteX2" fmla="*/ 1339 w 8481"/>
                      <a:gd name="connsiteY2" fmla="*/ 20983 h 35726"/>
                      <a:gd name="connsiteX3" fmla="*/ 2015 w 8481"/>
                      <a:gd name="connsiteY3" fmla="*/ 21254 h 35726"/>
                      <a:gd name="connsiteX4" fmla="*/ 1880 w 8481"/>
                      <a:gd name="connsiteY4" fmla="*/ 23418 h 35726"/>
                      <a:gd name="connsiteX5" fmla="*/ 1339 w 8481"/>
                      <a:gd name="connsiteY5" fmla="*/ 26393 h 35726"/>
                      <a:gd name="connsiteX6" fmla="*/ 797 w 8481"/>
                      <a:gd name="connsiteY6" fmla="*/ 28017 h 35726"/>
                      <a:gd name="connsiteX7" fmla="*/ 1203 w 8481"/>
                      <a:gd name="connsiteY7" fmla="*/ 29099 h 35726"/>
                      <a:gd name="connsiteX8" fmla="*/ 662 w 8481"/>
                      <a:gd name="connsiteY8" fmla="*/ 29640 h 35726"/>
                      <a:gd name="connsiteX9" fmla="*/ 2150 w 8481"/>
                      <a:gd name="connsiteY9" fmla="*/ 32616 h 35726"/>
                      <a:gd name="connsiteX10" fmla="*/ 2421 w 8481"/>
                      <a:gd name="connsiteY10" fmla="*/ 34239 h 35726"/>
                      <a:gd name="connsiteX11" fmla="*/ 3909 w 8481"/>
                      <a:gd name="connsiteY11" fmla="*/ 34374 h 35726"/>
                      <a:gd name="connsiteX12" fmla="*/ 6884 w 8481"/>
                      <a:gd name="connsiteY12" fmla="*/ 35591 h 35726"/>
                      <a:gd name="connsiteX13" fmla="*/ 7966 w 8481"/>
                      <a:gd name="connsiteY13" fmla="*/ 32345 h 35726"/>
                      <a:gd name="connsiteX14" fmla="*/ 8372 w 8481"/>
                      <a:gd name="connsiteY14" fmla="*/ 30993 h 35726"/>
                      <a:gd name="connsiteX15" fmla="*/ 7966 w 8481"/>
                      <a:gd name="connsiteY15" fmla="*/ 30451 h 35726"/>
                      <a:gd name="connsiteX16" fmla="*/ 8102 w 8481"/>
                      <a:gd name="connsiteY16" fmla="*/ 29640 h 35726"/>
                      <a:gd name="connsiteX17" fmla="*/ 7561 w 8481"/>
                      <a:gd name="connsiteY17" fmla="*/ 26393 h 35726"/>
                      <a:gd name="connsiteX18" fmla="*/ 8102 w 8481"/>
                      <a:gd name="connsiteY18" fmla="*/ 23959 h 35726"/>
                      <a:gd name="connsiteX19" fmla="*/ 7290 w 8481"/>
                      <a:gd name="connsiteY19" fmla="*/ 22741 h 35726"/>
                      <a:gd name="connsiteX20" fmla="*/ 7020 w 8481"/>
                      <a:gd name="connsiteY20" fmla="*/ 20036 h 35726"/>
                      <a:gd name="connsiteX21" fmla="*/ 6884 w 8481"/>
                      <a:gd name="connsiteY21" fmla="*/ 18819 h 35726"/>
                      <a:gd name="connsiteX22" fmla="*/ 7020 w 8481"/>
                      <a:gd name="connsiteY22" fmla="*/ 17601 h 35726"/>
                      <a:gd name="connsiteX23" fmla="*/ 6479 w 8481"/>
                      <a:gd name="connsiteY23" fmla="*/ 16249 h 35726"/>
                      <a:gd name="connsiteX24" fmla="*/ 6749 w 8481"/>
                      <a:gd name="connsiteY24" fmla="*/ 14761 h 35726"/>
                      <a:gd name="connsiteX25" fmla="*/ 6343 w 8481"/>
                      <a:gd name="connsiteY25" fmla="*/ 14085 h 35726"/>
                      <a:gd name="connsiteX26" fmla="*/ 6614 w 8481"/>
                      <a:gd name="connsiteY26" fmla="*/ 13273 h 35726"/>
                      <a:gd name="connsiteX27" fmla="*/ 6614 w 8481"/>
                      <a:gd name="connsiteY27" fmla="*/ 11650 h 35726"/>
                      <a:gd name="connsiteX28" fmla="*/ 6073 w 8481"/>
                      <a:gd name="connsiteY28" fmla="*/ 10974 h 35726"/>
                      <a:gd name="connsiteX29" fmla="*/ 5802 w 8481"/>
                      <a:gd name="connsiteY29" fmla="*/ 10162 h 35726"/>
                      <a:gd name="connsiteX30" fmla="*/ 5937 w 8481"/>
                      <a:gd name="connsiteY30" fmla="*/ 8945 h 35726"/>
                      <a:gd name="connsiteX31" fmla="*/ 5937 w 8481"/>
                      <a:gd name="connsiteY31" fmla="*/ 8945 h 35726"/>
                      <a:gd name="connsiteX32" fmla="*/ 5937 w 8481"/>
                      <a:gd name="connsiteY32" fmla="*/ 8945 h 35726"/>
                      <a:gd name="connsiteX33" fmla="*/ 6749 w 8481"/>
                      <a:gd name="connsiteY33" fmla="*/ 6916 h 35726"/>
                      <a:gd name="connsiteX34" fmla="*/ 5532 w 8481"/>
                      <a:gd name="connsiteY34" fmla="*/ 4752 h 35726"/>
                      <a:gd name="connsiteX35" fmla="*/ 5396 w 8481"/>
                      <a:gd name="connsiteY35" fmla="*/ 3264 h 35726"/>
                      <a:gd name="connsiteX36" fmla="*/ 4585 w 8481"/>
                      <a:gd name="connsiteY36" fmla="*/ 2588 h 35726"/>
                      <a:gd name="connsiteX37" fmla="*/ 3638 w 8481"/>
                      <a:gd name="connsiteY37" fmla="*/ 965 h 35726"/>
                      <a:gd name="connsiteX38" fmla="*/ 3097 w 8481"/>
                      <a:gd name="connsiteY38" fmla="*/ 18 h 35726"/>
                      <a:gd name="connsiteX39" fmla="*/ 2556 w 8481"/>
                      <a:gd name="connsiteY39" fmla="*/ 559 h 35726"/>
                      <a:gd name="connsiteX40" fmla="*/ 2556 w 8481"/>
                      <a:gd name="connsiteY40" fmla="*/ 694 h 35726"/>
                      <a:gd name="connsiteX41" fmla="*/ 1609 w 8481"/>
                      <a:gd name="connsiteY41" fmla="*/ 1100 h 35726"/>
                      <a:gd name="connsiteX42" fmla="*/ 1339 w 8481"/>
                      <a:gd name="connsiteY42" fmla="*/ 5022 h 35726"/>
                      <a:gd name="connsiteX43" fmla="*/ 797 w 8481"/>
                      <a:gd name="connsiteY43" fmla="*/ 6375 h 35726"/>
                      <a:gd name="connsiteX44" fmla="*/ 1609 w 8481"/>
                      <a:gd name="connsiteY44" fmla="*/ 7322 h 35726"/>
                      <a:gd name="connsiteX45" fmla="*/ 1609 w 8481"/>
                      <a:gd name="connsiteY45" fmla="*/ 8133 h 35726"/>
                      <a:gd name="connsiteX46" fmla="*/ 2421 w 8481"/>
                      <a:gd name="connsiteY46" fmla="*/ 8945 h 35726"/>
                      <a:gd name="connsiteX47" fmla="*/ 3097 w 8481"/>
                      <a:gd name="connsiteY47" fmla="*/ 9080 h 35726"/>
                      <a:gd name="connsiteX48" fmla="*/ 3773 w 8481"/>
                      <a:gd name="connsiteY48" fmla="*/ 9891 h 35726"/>
                      <a:gd name="connsiteX49" fmla="*/ 4314 w 8481"/>
                      <a:gd name="connsiteY49" fmla="*/ 10297 h 35726"/>
                      <a:gd name="connsiteX50" fmla="*/ 2962 w 8481"/>
                      <a:gd name="connsiteY50" fmla="*/ 12326 h 35726"/>
                      <a:gd name="connsiteX51" fmla="*/ 1609 w 8481"/>
                      <a:gd name="connsiteY51" fmla="*/ 13138 h 35726"/>
                      <a:gd name="connsiteX52" fmla="*/ 662 w 8481"/>
                      <a:gd name="connsiteY52" fmla="*/ 14355 h 35726"/>
                      <a:gd name="connsiteX53" fmla="*/ 527 w 8481"/>
                      <a:gd name="connsiteY53" fmla="*/ 15031 h 35726"/>
                      <a:gd name="connsiteX54" fmla="*/ 662 w 8481"/>
                      <a:gd name="connsiteY54" fmla="*/ 15437 h 35726"/>
                      <a:gd name="connsiteX55" fmla="*/ 121 w 8481"/>
                      <a:gd name="connsiteY55" fmla="*/ 16520 h 35726"/>
                      <a:gd name="connsiteX56" fmla="*/ 1203 w 8481"/>
                      <a:gd name="connsiteY56" fmla="*/ 18143 h 357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481" h="35726">
                        <a:moveTo>
                          <a:pt x="1203" y="18143"/>
                        </a:moveTo>
                        <a:cubicBezTo>
                          <a:pt x="933" y="18548"/>
                          <a:pt x="797" y="19360"/>
                          <a:pt x="797" y="19766"/>
                        </a:cubicBezTo>
                        <a:cubicBezTo>
                          <a:pt x="797" y="20307"/>
                          <a:pt x="933" y="20713"/>
                          <a:pt x="1339" y="20983"/>
                        </a:cubicBezTo>
                        <a:cubicBezTo>
                          <a:pt x="1474" y="21118"/>
                          <a:pt x="1744" y="21254"/>
                          <a:pt x="2015" y="21254"/>
                        </a:cubicBezTo>
                        <a:cubicBezTo>
                          <a:pt x="1339" y="21660"/>
                          <a:pt x="1474" y="22741"/>
                          <a:pt x="1880" y="23418"/>
                        </a:cubicBezTo>
                        <a:cubicBezTo>
                          <a:pt x="392" y="23688"/>
                          <a:pt x="-149" y="25717"/>
                          <a:pt x="1339" y="26393"/>
                        </a:cubicBezTo>
                        <a:cubicBezTo>
                          <a:pt x="797" y="26799"/>
                          <a:pt x="662" y="27476"/>
                          <a:pt x="797" y="28017"/>
                        </a:cubicBezTo>
                        <a:cubicBezTo>
                          <a:pt x="797" y="28287"/>
                          <a:pt x="1203" y="28828"/>
                          <a:pt x="1203" y="29099"/>
                        </a:cubicBezTo>
                        <a:cubicBezTo>
                          <a:pt x="1203" y="29234"/>
                          <a:pt x="662" y="29505"/>
                          <a:pt x="662" y="29640"/>
                        </a:cubicBezTo>
                        <a:cubicBezTo>
                          <a:pt x="-284" y="31128"/>
                          <a:pt x="662" y="32345"/>
                          <a:pt x="2150" y="32616"/>
                        </a:cubicBezTo>
                        <a:cubicBezTo>
                          <a:pt x="1880" y="33021"/>
                          <a:pt x="2150" y="33833"/>
                          <a:pt x="2421" y="34239"/>
                        </a:cubicBezTo>
                        <a:cubicBezTo>
                          <a:pt x="2827" y="34645"/>
                          <a:pt x="3367" y="34645"/>
                          <a:pt x="3909" y="34374"/>
                        </a:cubicBezTo>
                        <a:cubicBezTo>
                          <a:pt x="3773" y="35456"/>
                          <a:pt x="6073" y="35997"/>
                          <a:pt x="6884" y="35591"/>
                        </a:cubicBezTo>
                        <a:cubicBezTo>
                          <a:pt x="7966" y="35186"/>
                          <a:pt x="8643" y="33292"/>
                          <a:pt x="7966" y="32345"/>
                        </a:cubicBezTo>
                        <a:cubicBezTo>
                          <a:pt x="8372" y="32075"/>
                          <a:pt x="8643" y="31533"/>
                          <a:pt x="8372" y="30993"/>
                        </a:cubicBezTo>
                        <a:cubicBezTo>
                          <a:pt x="8237" y="30722"/>
                          <a:pt x="8102" y="30722"/>
                          <a:pt x="7966" y="30451"/>
                        </a:cubicBezTo>
                        <a:cubicBezTo>
                          <a:pt x="7696" y="30046"/>
                          <a:pt x="7966" y="30046"/>
                          <a:pt x="8102" y="29640"/>
                        </a:cubicBezTo>
                        <a:cubicBezTo>
                          <a:pt x="8507" y="28828"/>
                          <a:pt x="8507" y="26935"/>
                          <a:pt x="7561" y="26393"/>
                        </a:cubicBezTo>
                        <a:cubicBezTo>
                          <a:pt x="8102" y="25717"/>
                          <a:pt x="8237" y="24770"/>
                          <a:pt x="8102" y="23959"/>
                        </a:cubicBezTo>
                        <a:cubicBezTo>
                          <a:pt x="8102" y="23688"/>
                          <a:pt x="7696" y="23012"/>
                          <a:pt x="7290" y="22741"/>
                        </a:cubicBezTo>
                        <a:cubicBezTo>
                          <a:pt x="7966" y="22065"/>
                          <a:pt x="7290" y="20713"/>
                          <a:pt x="7020" y="20036"/>
                        </a:cubicBezTo>
                        <a:cubicBezTo>
                          <a:pt x="6614" y="19495"/>
                          <a:pt x="6749" y="19360"/>
                          <a:pt x="6884" y="18819"/>
                        </a:cubicBezTo>
                        <a:cubicBezTo>
                          <a:pt x="7020" y="18413"/>
                          <a:pt x="7020" y="18007"/>
                          <a:pt x="7020" y="17601"/>
                        </a:cubicBezTo>
                        <a:cubicBezTo>
                          <a:pt x="7020" y="16925"/>
                          <a:pt x="6884" y="16655"/>
                          <a:pt x="6479" y="16249"/>
                        </a:cubicBezTo>
                        <a:cubicBezTo>
                          <a:pt x="6749" y="15843"/>
                          <a:pt x="7020" y="15302"/>
                          <a:pt x="6749" y="14761"/>
                        </a:cubicBezTo>
                        <a:cubicBezTo>
                          <a:pt x="6749" y="14626"/>
                          <a:pt x="6343" y="14355"/>
                          <a:pt x="6343" y="14085"/>
                        </a:cubicBezTo>
                        <a:cubicBezTo>
                          <a:pt x="6208" y="13814"/>
                          <a:pt x="6479" y="13544"/>
                          <a:pt x="6614" y="13273"/>
                        </a:cubicBezTo>
                        <a:cubicBezTo>
                          <a:pt x="6749" y="12732"/>
                          <a:pt x="6884" y="12191"/>
                          <a:pt x="6614" y="11650"/>
                        </a:cubicBezTo>
                        <a:cubicBezTo>
                          <a:pt x="6479" y="11380"/>
                          <a:pt x="6208" y="11244"/>
                          <a:pt x="6073" y="10974"/>
                        </a:cubicBezTo>
                        <a:cubicBezTo>
                          <a:pt x="5937" y="10703"/>
                          <a:pt x="5937" y="10433"/>
                          <a:pt x="5802" y="10162"/>
                        </a:cubicBezTo>
                        <a:cubicBezTo>
                          <a:pt x="6073" y="9891"/>
                          <a:pt x="6208" y="9486"/>
                          <a:pt x="5937" y="8945"/>
                        </a:cubicBezTo>
                        <a:cubicBezTo>
                          <a:pt x="5937" y="8945"/>
                          <a:pt x="5937" y="8945"/>
                          <a:pt x="5937" y="8945"/>
                        </a:cubicBezTo>
                        <a:lnTo>
                          <a:pt x="5937" y="8945"/>
                        </a:lnTo>
                        <a:cubicBezTo>
                          <a:pt x="6614" y="8539"/>
                          <a:pt x="6749" y="7592"/>
                          <a:pt x="6749" y="6916"/>
                        </a:cubicBezTo>
                        <a:cubicBezTo>
                          <a:pt x="6749" y="6104"/>
                          <a:pt x="6208" y="5158"/>
                          <a:pt x="5532" y="4752"/>
                        </a:cubicBezTo>
                        <a:cubicBezTo>
                          <a:pt x="5802" y="4211"/>
                          <a:pt x="5802" y="3670"/>
                          <a:pt x="5396" y="3264"/>
                        </a:cubicBezTo>
                        <a:cubicBezTo>
                          <a:pt x="5261" y="2993"/>
                          <a:pt x="4856" y="2588"/>
                          <a:pt x="4585" y="2588"/>
                        </a:cubicBezTo>
                        <a:cubicBezTo>
                          <a:pt x="4856" y="1776"/>
                          <a:pt x="4314" y="1235"/>
                          <a:pt x="3638" y="965"/>
                        </a:cubicBezTo>
                        <a:cubicBezTo>
                          <a:pt x="3909" y="559"/>
                          <a:pt x="3773" y="-118"/>
                          <a:pt x="3097" y="18"/>
                        </a:cubicBezTo>
                        <a:cubicBezTo>
                          <a:pt x="2827" y="18"/>
                          <a:pt x="2556" y="288"/>
                          <a:pt x="2556" y="559"/>
                        </a:cubicBezTo>
                        <a:cubicBezTo>
                          <a:pt x="2556" y="694"/>
                          <a:pt x="2556" y="694"/>
                          <a:pt x="2556" y="694"/>
                        </a:cubicBezTo>
                        <a:cubicBezTo>
                          <a:pt x="2150" y="829"/>
                          <a:pt x="1880" y="829"/>
                          <a:pt x="1609" y="1100"/>
                        </a:cubicBezTo>
                        <a:cubicBezTo>
                          <a:pt x="797" y="1776"/>
                          <a:pt x="392" y="4211"/>
                          <a:pt x="1339" y="5022"/>
                        </a:cubicBezTo>
                        <a:cubicBezTo>
                          <a:pt x="933" y="5158"/>
                          <a:pt x="662" y="5969"/>
                          <a:pt x="797" y="6375"/>
                        </a:cubicBezTo>
                        <a:cubicBezTo>
                          <a:pt x="797" y="6781"/>
                          <a:pt x="1203" y="7186"/>
                          <a:pt x="1609" y="7322"/>
                        </a:cubicBezTo>
                        <a:cubicBezTo>
                          <a:pt x="1474" y="7592"/>
                          <a:pt x="1609" y="7863"/>
                          <a:pt x="1609" y="8133"/>
                        </a:cubicBezTo>
                        <a:cubicBezTo>
                          <a:pt x="1744" y="8539"/>
                          <a:pt x="2015" y="8810"/>
                          <a:pt x="2421" y="8945"/>
                        </a:cubicBezTo>
                        <a:cubicBezTo>
                          <a:pt x="2556" y="9080"/>
                          <a:pt x="2827" y="9080"/>
                          <a:pt x="3097" y="9080"/>
                        </a:cubicBezTo>
                        <a:cubicBezTo>
                          <a:pt x="3503" y="9215"/>
                          <a:pt x="3503" y="9486"/>
                          <a:pt x="3773" y="9891"/>
                        </a:cubicBezTo>
                        <a:cubicBezTo>
                          <a:pt x="3909" y="10027"/>
                          <a:pt x="4044" y="10162"/>
                          <a:pt x="4314" y="10297"/>
                        </a:cubicBezTo>
                        <a:cubicBezTo>
                          <a:pt x="3503" y="10568"/>
                          <a:pt x="3367" y="11515"/>
                          <a:pt x="2962" y="12326"/>
                        </a:cubicBezTo>
                        <a:cubicBezTo>
                          <a:pt x="2556" y="13003"/>
                          <a:pt x="2150" y="12732"/>
                          <a:pt x="1609" y="13138"/>
                        </a:cubicBezTo>
                        <a:cubicBezTo>
                          <a:pt x="1203" y="13408"/>
                          <a:pt x="797" y="13814"/>
                          <a:pt x="662" y="14355"/>
                        </a:cubicBezTo>
                        <a:cubicBezTo>
                          <a:pt x="527" y="14626"/>
                          <a:pt x="527" y="14896"/>
                          <a:pt x="527" y="15031"/>
                        </a:cubicBezTo>
                        <a:cubicBezTo>
                          <a:pt x="527" y="15167"/>
                          <a:pt x="662" y="15437"/>
                          <a:pt x="662" y="15437"/>
                        </a:cubicBezTo>
                        <a:cubicBezTo>
                          <a:pt x="662" y="15843"/>
                          <a:pt x="121" y="15978"/>
                          <a:pt x="121" y="16520"/>
                        </a:cubicBezTo>
                        <a:cubicBezTo>
                          <a:pt x="-284" y="17466"/>
                          <a:pt x="392" y="18007"/>
                          <a:pt x="1203" y="181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2" name="Freeform: Shape 5940">
                    <a:extLst>
                      <a:ext uri="{FF2B5EF4-FFF2-40B4-BE49-F238E27FC236}">
                        <a16:creationId xmlns:a16="http://schemas.microsoft.com/office/drawing/2014/main" id="{F78911F7-EDAB-C459-8F63-20B843C32220}"/>
                      </a:ext>
                    </a:extLst>
                  </p:cNvPr>
                  <p:cNvSpPr/>
                  <p:nvPr/>
                </p:nvSpPr>
                <p:spPr>
                  <a:xfrm>
                    <a:off x="6807368" y="6067261"/>
                    <a:ext cx="1574" cy="2170"/>
                  </a:xfrm>
                  <a:custGeom>
                    <a:avLst/>
                    <a:gdLst>
                      <a:gd name="connsiteX0" fmla="*/ 1251 w 1574"/>
                      <a:gd name="connsiteY0" fmla="*/ 2029 h 2170"/>
                      <a:gd name="connsiteX1" fmla="*/ 1522 w 1574"/>
                      <a:gd name="connsiteY1" fmla="*/ 1217 h 2170"/>
                      <a:gd name="connsiteX2" fmla="*/ 1522 w 1574"/>
                      <a:gd name="connsiteY2" fmla="*/ 947 h 2170"/>
                      <a:gd name="connsiteX3" fmla="*/ 1522 w 1574"/>
                      <a:gd name="connsiteY3" fmla="*/ 541 h 2170"/>
                      <a:gd name="connsiteX4" fmla="*/ 845 w 1574"/>
                      <a:gd name="connsiteY4" fmla="*/ 0 h 2170"/>
                      <a:gd name="connsiteX5" fmla="*/ 34 w 1574"/>
                      <a:gd name="connsiteY5" fmla="*/ 1353 h 2170"/>
                      <a:gd name="connsiteX6" fmla="*/ 1251 w 1574"/>
                      <a:gd name="connsiteY6" fmla="*/ 2029 h 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4" h="2170">
                        <a:moveTo>
                          <a:pt x="1251" y="2029"/>
                        </a:moveTo>
                        <a:cubicBezTo>
                          <a:pt x="1522" y="1893"/>
                          <a:pt x="1657" y="1488"/>
                          <a:pt x="1522" y="1217"/>
                        </a:cubicBezTo>
                        <a:cubicBezTo>
                          <a:pt x="1522" y="1082"/>
                          <a:pt x="1522" y="1082"/>
                          <a:pt x="1522" y="947"/>
                        </a:cubicBezTo>
                        <a:cubicBezTo>
                          <a:pt x="1522" y="812"/>
                          <a:pt x="1522" y="676"/>
                          <a:pt x="1522" y="541"/>
                        </a:cubicBezTo>
                        <a:cubicBezTo>
                          <a:pt x="1386" y="270"/>
                          <a:pt x="1116" y="0"/>
                          <a:pt x="845" y="0"/>
                        </a:cubicBezTo>
                        <a:cubicBezTo>
                          <a:pt x="169" y="0"/>
                          <a:pt x="-101" y="812"/>
                          <a:pt x="34" y="1353"/>
                        </a:cubicBezTo>
                        <a:cubicBezTo>
                          <a:pt x="34" y="1893"/>
                          <a:pt x="710" y="2435"/>
                          <a:pt x="125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3" name="Freeform: Shape 5941">
                    <a:extLst>
                      <a:ext uri="{FF2B5EF4-FFF2-40B4-BE49-F238E27FC236}">
                        <a16:creationId xmlns:a16="http://schemas.microsoft.com/office/drawing/2014/main" id="{E266C4EA-7B29-D6D1-DF87-C97E06C9667B}"/>
                      </a:ext>
                    </a:extLst>
                  </p:cNvPr>
                  <p:cNvSpPr/>
                  <p:nvPr/>
                </p:nvSpPr>
                <p:spPr>
                  <a:xfrm>
                    <a:off x="6803208" y="6089597"/>
                    <a:ext cx="3944" cy="4569"/>
                  </a:xfrm>
                  <a:custGeom>
                    <a:avLst/>
                    <a:gdLst>
                      <a:gd name="connsiteX0" fmla="*/ 1353 w 3944"/>
                      <a:gd name="connsiteY0" fmla="*/ 2687 h 4569"/>
                      <a:gd name="connsiteX1" fmla="*/ 1623 w 3944"/>
                      <a:gd name="connsiteY1" fmla="*/ 3769 h 4569"/>
                      <a:gd name="connsiteX2" fmla="*/ 2300 w 3944"/>
                      <a:gd name="connsiteY2" fmla="*/ 4445 h 4569"/>
                      <a:gd name="connsiteX3" fmla="*/ 3787 w 3944"/>
                      <a:gd name="connsiteY3" fmla="*/ 2822 h 4569"/>
                      <a:gd name="connsiteX4" fmla="*/ 3652 w 3944"/>
                      <a:gd name="connsiteY4" fmla="*/ 2146 h 4569"/>
                      <a:gd name="connsiteX5" fmla="*/ 3382 w 3944"/>
                      <a:gd name="connsiteY5" fmla="*/ 1875 h 4569"/>
                      <a:gd name="connsiteX6" fmla="*/ 3247 w 3944"/>
                      <a:gd name="connsiteY6" fmla="*/ 1875 h 4569"/>
                      <a:gd name="connsiteX7" fmla="*/ 2976 w 3944"/>
                      <a:gd name="connsiteY7" fmla="*/ 1605 h 4569"/>
                      <a:gd name="connsiteX8" fmla="*/ 2570 w 3944"/>
                      <a:gd name="connsiteY8" fmla="*/ 658 h 4569"/>
                      <a:gd name="connsiteX9" fmla="*/ 0 w 3944"/>
                      <a:gd name="connsiteY9" fmla="*/ 1335 h 4569"/>
                      <a:gd name="connsiteX10" fmla="*/ 271 w 3944"/>
                      <a:gd name="connsiteY10" fmla="*/ 2011 h 4569"/>
                      <a:gd name="connsiteX11" fmla="*/ 1353 w 3944"/>
                      <a:gd name="connsiteY11" fmla="*/ 2687 h 4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44" h="4569">
                        <a:moveTo>
                          <a:pt x="1353" y="2687"/>
                        </a:moveTo>
                        <a:cubicBezTo>
                          <a:pt x="1488" y="2958"/>
                          <a:pt x="1488" y="3363"/>
                          <a:pt x="1623" y="3769"/>
                        </a:cubicBezTo>
                        <a:cubicBezTo>
                          <a:pt x="1758" y="4040"/>
                          <a:pt x="2029" y="4310"/>
                          <a:pt x="2300" y="4445"/>
                        </a:cubicBezTo>
                        <a:cubicBezTo>
                          <a:pt x="3382" y="4987"/>
                          <a:pt x="4328" y="3634"/>
                          <a:pt x="3787" y="2822"/>
                        </a:cubicBezTo>
                        <a:cubicBezTo>
                          <a:pt x="3787" y="2552"/>
                          <a:pt x="3787" y="2281"/>
                          <a:pt x="3652" y="2146"/>
                        </a:cubicBezTo>
                        <a:cubicBezTo>
                          <a:pt x="3517" y="1875"/>
                          <a:pt x="3517" y="2011"/>
                          <a:pt x="3382" y="1875"/>
                        </a:cubicBezTo>
                        <a:cubicBezTo>
                          <a:pt x="3382" y="1875"/>
                          <a:pt x="3247" y="1875"/>
                          <a:pt x="3247" y="1875"/>
                        </a:cubicBezTo>
                        <a:cubicBezTo>
                          <a:pt x="2976" y="1875"/>
                          <a:pt x="2976" y="1875"/>
                          <a:pt x="2976" y="1605"/>
                        </a:cubicBezTo>
                        <a:cubicBezTo>
                          <a:pt x="2841" y="1199"/>
                          <a:pt x="2841" y="929"/>
                          <a:pt x="2570" y="658"/>
                        </a:cubicBezTo>
                        <a:cubicBezTo>
                          <a:pt x="1758" y="-424"/>
                          <a:pt x="0" y="-153"/>
                          <a:pt x="0" y="1335"/>
                        </a:cubicBezTo>
                        <a:cubicBezTo>
                          <a:pt x="0" y="1470"/>
                          <a:pt x="135" y="1875"/>
                          <a:pt x="271" y="2011"/>
                        </a:cubicBezTo>
                        <a:cubicBezTo>
                          <a:pt x="677" y="2417"/>
                          <a:pt x="1082" y="2417"/>
                          <a:pt x="1353" y="26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4" name="Freeform: Shape 5942">
                    <a:extLst>
                      <a:ext uri="{FF2B5EF4-FFF2-40B4-BE49-F238E27FC236}">
                        <a16:creationId xmlns:a16="http://schemas.microsoft.com/office/drawing/2014/main" id="{576781D4-E2D5-75DE-CD97-9354F44D488A}"/>
                      </a:ext>
                    </a:extLst>
                  </p:cNvPr>
                  <p:cNvSpPr/>
                  <p:nvPr/>
                </p:nvSpPr>
                <p:spPr>
                  <a:xfrm>
                    <a:off x="6804819" y="6093315"/>
                    <a:ext cx="13639" cy="33023"/>
                  </a:xfrm>
                  <a:custGeom>
                    <a:avLst/>
                    <a:gdLst>
                      <a:gd name="connsiteX0" fmla="*/ 8939 w 13639"/>
                      <a:gd name="connsiteY0" fmla="*/ 2756 h 33023"/>
                      <a:gd name="connsiteX1" fmla="*/ 8399 w 13639"/>
                      <a:gd name="connsiteY1" fmla="*/ 2350 h 33023"/>
                      <a:gd name="connsiteX2" fmla="*/ 7181 w 13639"/>
                      <a:gd name="connsiteY2" fmla="*/ 1809 h 33023"/>
                      <a:gd name="connsiteX3" fmla="*/ 5152 w 13639"/>
                      <a:gd name="connsiteY3" fmla="*/ 51 h 33023"/>
                      <a:gd name="connsiteX4" fmla="*/ 3529 w 13639"/>
                      <a:gd name="connsiteY4" fmla="*/ 457 h 33023"/>
                      <a:gd name="connsiteX5" fmla="*/ 3259 w 13639"/>
                      <a:gd name="connsiteY5" fmla="*/ 1538 h 33023"/>
                      <a:gd name="connsiteX6" fmla="*/ 283 w 13639"/>
                      <a:gd name="connsiteY6" fmla="*/ 2350 h 33023"/>
                      <a:gd name="connsiteX7" fmla="*/ 147 w 13639"/>
                      <a:gd name="connsiteY7" fmla="*/ 4108 h 33023"/>
                      <a:gd name="connsiteX8" fmla="*/ 1500 w 13639"/>
                      <a:gd name="connsiteY8" fmla="*/ 5055 h 33023"/>
                      <a:gd name="connsiteX9" fmla="*/ 3800 w 13639"/>
                      <a:gd name="connsiteY9" fmla="*/ 7084 h 33023"/>
                      <a:gd name="connsiteX10" fmla="*/ 3664 w 13639"/>
                      <a:gd name="connsiteY10" fmla="*/ 7761 h 33023"/>
                      <a:gd name="connsiteX11" fmla="*/ 2176 w 13639"/>
                      <a:gd name="connsiteY11" fmla="*/ 7761 h 33023"/>
                      <a:gd name="connsiteX12" fmla="*/ 1770 w 13639"/>
                      <a:gd name="connsiteY12" fmla="*/ 9519 h 33023"/>
                      <a:gd name="connsiteX13" fmla="*/ 2988 w 13639"/>
                      <a:gd name="connsiteY13" fmla="*/ 10060 h 33023"/>
                      <a:gd name="connsiteX14" fmla="*/ 4340 w 13639"/>
                      <a:gd name="connsiteY14" fmla="*/ 9384 h 33023"/>
                      <a:gd name="connsiteX15" fmla="*/ 5964 w 13639"/>
                      <a:gd name="connsiteY15" fmla="*/ 9654 h 33023"/>
                      <a:gd name="connsiteX16" fmla="*/ 5964 w 13639"/>
                      <a:gd name="connsiteY16" fmla="*/ 10060 h 33023"/>
                      <a:gd name="connsiteX17" fmla="*/ 5964 w 13639"/>
                      <a:gd name="connsiteY17" fmla="*/ 10466 h 33023"/>
                      <a:gd name="connsiteX18" fmla="*/ 3529 w 13639"/>
                      <a:gd name="connsiteY18" fmla="*/ 11142 h 33023"/>
                      <a:gd name="connsiteX19" fmla="*/ 3935 w 13639"/>
                      <a:gd name="connsiteY19" fmla="*/ 13712 h 33023"/>
                      <a:gd name="connsiteX20" fmla="*/ 3800 w 13639"/>
                      <a:gd name="connsiteY20" fmla="*/ 15200 h 33023"/>
                      <a:gd name="connsiteX21" fmla="*/ 4611 w 13639"/>
                      <a:gd name="connsiteY21" fmla="*/ 16012 h 33023"/>
                      <a:gd name="connsiteX22" fmla="*/ 5152 w 13639"/>
                      <a:gd name="connsiteY22" fmla="*/ 16147 h 33023"/>
                      <a:gd name="connsiteX23" fmla="*/ 5423 w 13639"/>
                      <a:gd name="connsiteY23" fmla="*/ 18311 h 33023"/>
                      <a:gd name="connsiteX24" fmla="*/ 4476 w 13639"/>
                      <a:gd name="connsiteY24" fmla="*/ 19934 h 33023"/>
                      <a:gd name="connsiteX25" fmla="*/ 5152 w 13639"/>
                      <a:gd name="connsiteY25" fmla="*/ 21422 h 33023"/>
                      <a:gd name="connsiteX26" fmla="*/ 5152 w 13639"/>
                      <a:gd name="connsiteY26" fmla="*/ 22369 h 33023"/>
                      <a:gd name="connsiteX27" fmla="*/ 5558 w 13639"/>
                      <a:gd name="connsiteY27" fmla="*/ 23045 h 33023"/>
                      <a:gd name="connsiteX28" fmla="*/ 4882 w 13639"/>
                      <a:gd name="connsiteY28" fmla="*/ 23722 h 33023"/>
                      <a:gd name="connsiteX29" fmla="*/ 4882 w 13639"/>
                      <a:gd name="connsiteY29" fmla="*/ 25480 h 33023"/>
                      <a:gd name="connsiteX30" fmla="*/ 6505 w 13639"/>
                      <a:gd name="connsiteY30" fmla="*/ 26968 h 33023"/>
                      <a:gd name="connsiteX31" fmla="*/ 6505 w 13639"/>
                      <a:gd name="connsiteY31" fmla="*/ 28050 h 33023"/>
                      <a:gd name="connsiteX32" fmla="*/ 6910 w 13639"/>
                      <a:gd name="connsiteY32" fmla="*/ 28726 h 33023"/>
                      <a:gd name="connsiteX33" fmla="*/ 7587 w 13639"/>
                      <a:gd name="connsiteY33" fmla="*/ 28997 h 33023"/>
                      <a:gd name="connsiteX34" fmla="*/ 8939 w 13639"/>
                      <a:gd name="connsiteY34" fmla="*/ 30214 h 33023"/>
                      <a:gd name="connsiteX35" fmla="*/ 10157 w 13639"/>
                      <a:gd name="connsiteY35" fmla="*/ 30079 h 33023"/>
                      <a:gd name="connsiteX36" fmla="*/ 11374 w 13639"/>
                      <a:gd name="connsiteY36" fmla="*/ 31296 h 33023"/>
                      <a:gd name="connsiteX37" fmla="*/ 11780 w 13639"/>
                      <a:gd name="connsiteY37" fmla="*/ 32919 h 33023"/>
                      <a:gd name="connsiteX38" fmla="*/ 13538 w 13639"/>
                      <a:gd name="connsiteY38" fmla="*/ 32243 h 33023"/>
                      <a:gd name="connsiteX39" fmla="*/ 13538 w 13639"/>
                      <a:gd name="connsiteY39" fmla="*/ 31296 h 33023"/>
                      <a:gd name="connsiteX40" fmla="*/ 12997 w 13639"/>
                      <a:gd name="connsiteY40" fmla="*/ 30755 h 33023"/>
                      <a:gd name="connsiteX41" fmla="*/ 12727 w 13639"/>
                      <a:gd name="connsiteY41" fmla="*/ 29267 h 33023"/>
                      <a:gd name="connsiteX42" fmla="*/ 12051 w 13639"/>
                      <a:gd name="connsiteY42" fmla="*/ 27779 h 33023"/>
                      <a:gd name="connsiteX43" fmla="*/ 13268 w 13639"/>
                      <a:gd name="connsiteY43" fmla="*/ 25750 h 33023"/>
                      <a:gd name="connsiteX44" fmla="*/ 13268 w 13639"/>
                      <a:gd name="connsiteY44" fmla="*/ 25750 h 33023"/>
                      <a:gd name="connsiteX45" fmla="*/ 13403 w 13639"/>
                      <a:gd name="connsiteY45" fmla="*/ 24533 h 33023"/>
                      <a:gd name="connsiteX46" fmla="*/ 12186 w 13639"/>
                      <a:gd name="connsiteY46" fmla="*/ 22775 h 33023"/>
                      <a:gd name="connsiteX47" fmla="*/ 12186 w 13639"/>
                      <a:gd name="connsiteY47" fmla="*/ 22775 h 33023"/>
                      <a:gd name="connsiteX48" fmla="*/ 11780 w 13639"/>
                      <a:gd name="connsiteY48" fmla="*/ 18717 h 33023"/>
                      <a:gd name="connsiteX49" fmla="*/ 12186 w 13639"/>
                      <a:gd name="connsiteY49" fmla="*/ 15470 h 33023"/>
                      <a:gd name="connsiteX50" fmla="*/ 12186 w 13639"/>
                      <a:gd name="connsiteY50" fmla="*/ 15470 h 33023"/>
                      <a:gd name="connsiteX51" fmla="*/ 11509 w 13639"/>
                      <a:gd name="connsiteY51" fmla="*/ 12901 h 33023"/>
                      <a:gd name="connsiteX52" fmla="*/ 10833 w 13639"/>
                      <a:gd name="connsiteY52" fmla="*/ 11277 h 33023"/>
                      <a:gd name="connsiteX53" fmla="*/ 11239 w 13639"/>
                      <a:gd name="connsiteY53" fmla="*/ 9248 h 33023"/>
                      <a:gd name="connsiteX54" fmla="*/ 10157 w 13639"/>
                      <a:gd name="connsiteY54" fmla="*/ 7761 h 33023"/>
                      <a:gd name="connsiteX55" fmla="*/ 11509 w 13639"/>
                      <a:gd name="connsiteY55" fmla="*/ 6138 h 33023"/>
                      <a:gd name="connsiteX56" fmla="*/ 10563 w 13639"/>
                      <a:gd name="connsiteY56" fmla="*/ 4514 h 33023"/>
                      <a:gd name="connsiteX57" fmla="*/ 10833 w 13639"/>
                      <a:gd name="connsiteY57" fmla="*/ 3568 h 33023"/>
                      <a:gd name="connsiteX58" fmla="*/ 10157 w 13639"/>
                      <a:gd name="connsiteY58" fmla="*/ 2080 h 33023"/>
                      <a:gd name="connsiteX59" fmla="*/ 8939 w 13639"/>
                      <a:gd name="connsiteY59" fmla="*/ 2756 h 330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639" h="33023">
                        <a:moveTo>
                          <a:pt x="8939" y="2756"/>
                        </a:moveTo>
                        <a:cubicBezTo>
                          <a:pt x="8804" y="2621"/>
                          <a:pt x="8669" y="2485"/>
                          <a:pt x="8399" y="2350"/>
                        </a:cubicBezTo>
                        <a:cubicBezTo>
                          <a:pt x="8128" y="2215"/>
                          <a:pt x="7587" y="1809"/>
                          <a:pt x="7181" y="1809"/>
                        </a:cubicBezTo>
                        <a:cubicBezTo>
                          <a:pt x="7181" y="862"/>
                          <a:pt x="6099" y="186"/>
                          <a:pt x="5152" y="51"/>
                        </a:cubicBezTo>
                        <a:cubicBezTo>
                          <a:pt x="4611" y="-85"/>
                          <a:pt x="3935" y="51"/>
                          <a:pt x="3529" y="457"/>
                        </a:cubicBezTo>
                        <a:cubicBezTo>
                          <a:pt x="3259" y="727"/>
                          <a:pt x="3123" y="1133"/>
                          <a:pt x="3259" y="1538"/>
                        </a:cubicBezTo>
                        <a:cubicBezTo>
                          <a:pt x="2176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7" y="4108"/>
                        </a:cubicBezTo>
                        <a:cubicBezTo>
                          <a:pt x="418" y="4650"/>
                          <a:pt x="959" y="4785"/>
                          <a:pt x="1500" y="5055"/>
                        </a:cubicBezTo>
                        <a:cubicBezTo>
                          <a:pt x="1094" y="6543"/>
                          <a:pt x="2447" y="7355"/>
                          <a:pt x="3800" y="7084"/>
                        </a:cubicBezTo>
                        <a:cubicBezTo>
                          <a:pt x="3664" y="7220"/>
                          <a:pt x="3664" y="7490"/>
                          <a:pt x="3664" y="7761"/>
                        </a:cubicBezTo>
                        <a:cubicBezTo>
                          <a:pt x="3259" y="7490"/>
                          <a:pt x="2582" y="7490"/>
                          <a:pt x="2176" y="7761"/>
                        </a:cubicBezTo>
                        <a:cubicBezTo>
                          <a:pt x="1636" y="8031"/>
                          <a:pt x="1500" y="8843"/>
                          <a:pt x="1770" y="9519"/>
                        </a:cubicBezTo>
                        <a:cubicBezTo>
                          <a:pt x="2041" y="10060"/>
                          <a:pt x="2447" y="10331"/>
                          <a:pt x="2988" y="10060"/>
                        </a:cubicBezTo>
                        <a:cubicBezTo>
                          <a:pt x="3394" y="9925"/>
                          <a:pt x="4070" y="9654"/>
                          <a:pt x="4340" y="9384"/>
                        </a:cubicBezTo>
                        <a:cubicBezTo>
                          <a:pt x="4476" y="9925"/>
                          <a:pt x="5423" y="9790"/>
                          <a:pt x="5964" y="9654"/>
                        </a:cubicBezTo>
                        <a:cubicBezTo>
                          <a:pt x="5964" y="9790"/>
                          <a:pt x="5964" y="9925"/>
                          <a:pt x="5964" y="10060"/>
                        </a:cubicBezTo>
                        <a:cubicBezTo>
                          <a:pt x="5964" y="10195"/>
                          <a:pt x="5964" y="10331"/>
                          <a:pt x="5964" y="10466"/>
                        </a:cubicBezTo>
                        <a:cubicBezTo>
                          <a:pt x="5287" y="10060"/>
                          <a:pt x="4070" y="10601"/>
                          <a:pt x="3529" y="11142"/>
                        </a:cubicBezTo>
                        <a:cubicBezTo>
                          <a:pt x="2717" y="11954"/>
                          <a:pt x="2988" y="13307"/>
                          <a:pt x="3935" y="13712"/>
                        </a:cubicBezTo>
                        <a:cubicBezTo>
                          <a:pt x="3529" y="13983"/>
                          <a:pt x="3664" y="14794"/>
                          <a:pt x="3800" y="15200"/>
                        </a:cubicBezTo>
                        <a:cubicBezTo>
                          <a:pt x="3935" y="15606"/>
                          <a:pt x="4340" y="15877"/>
                          <a:pt x="4611" y="16012"/>
                        </a:cubicBezTo>
                        <a:cubicBezTo>
                          <a:pt x="4746" y="16147"/>
                          <a:pt x="5017" y="16147"/>
                          <a:pt x="5152" y="16147"/>
                        </a:cubicBezTo>
                        <a:cubicBezTo>
                          <a:pt x="4746" y="16688"/>
                          <a:pt x="5152" y="17770"/>
                          <a:pt x="5423" y="18311"/>
                        </a:cubicBezTo>
                        <a:cubicBezTo>
                          <a:pt x="4882" y="18582"/>
                          <a:pt x="4476" y="19123"/>
                          <a:pt x="4476" y="19934"/>
                        </a:cubicBezTo>
                        <a:cubicBezTo>
                          <a:pt x="4476" y="20610"/>
                          <a:pt x="4746" y="21016"/>
                          <a:pt x="5152" y="21422"/>
                        </a:cubicBezTo>
                        <a:cubicBezTo>
                          <a:pt x="5017" y="21693"/>
                          <a:pt x="5152" y="22098"/>
                          <a:pt x="5152" y="22369"/>
                        </a:cubicBezTo>
                        <a:cubicBezTo>
                          <a:pt x="5287" y="22640"/>
                          <a:pt x="5287" y="22910"/>
                          <a:pt x="5558" y="23045"/>
                        </a:cubicBezTo>
                        <a:cubicBezTo>
                          <a:pt x="5287" y="23180"/>
                          <a:pt x="5017" y="23451"/>
                          <a:pt x="4882" y="23722"/>
                        </a:cubicBezTo>
                        <a:cubicBezTo>
                          <a:pt x="4611" y="24263"/>
                          <a:pt x="4611" y="24939"/>
                          <a:pt x="4882" y="25480"/>
                        </a:cubicBezTo>
                        <a:cubicBezTo>
                          <a:pt x="5017" y="26156"/>
                          <a:pt x="5829" y="26833"/>
                          <a:pt x="6505" y="26968"/>
                        </a:cubicBezTo>
                        <a:cubicBezTo>
                          <a:pt x="6234" y="27238"/>
                          <a:pt x="6234" y="27644"/>
                          <a:pt x="6505" y="28050"/>
                        </a:cubicBezTo>
                        <a:cubicBezTo>
                          <a:pt x="6505" y="28320"/>
                          <a:pt x="6640" y="28591"/>
                          <a:pt x="6910" y="28726"/>
                        </a:cubicBezTo>
                        <a:cubicBezTo>
                          <a:pt x="7181" y="28997"/>
                          <a:pt x="7452" y="28862"/>
                          <a:pt x="7587" y="28997"/>
                        </a:cubicBezTo>
                        <a:cubicBezTo>
                          <a:pt x="8128" y="29132"/>
                          <a:pt x="8263" y="29943"/>
                          <a:pt x="8939" y="30214"/>
                        </a:cubicBezTo>
                        <a:cubicBezTo>
                          <a:pt x="9345" y="30349"/>
                          <a:pt x="9751" y="30214"/>
                          <a:pt x="10157" y="30079"/>
                        </a:cubicBezTo>
                        <a:cubicBezTo>
                          <a:pt x="10292" y="30485"/>
                          <a:pt x="10969" y="31026"/>
                          <a:pt x="11374" y="31296"/>
                        </a:cubicBezTo>
                        <a:cubicBezTo>
                          <a:pt x="11239" y="31837"/>
                          <a:pt x="11239" y="32649"/>
                          <a:pt x="11780" y="32919"/>
                        </a:cubicBezTo>
                        <a:cubicBezTo>
                          <a:pt x="12456" y="33190"/>
                          <a:pt x="13268" y="32919"/>
                          <a:pt x="13538" y="32243"/>
                        </a:cubicBezTo>
                        <a:cubicBezTo>
                          <a:pt x="13674" y="31972"/>
                          <a:pt x="13674" y="31567"/>
                          <a:pt x="13538" y="31296"/>
                        </a:cubicBezTo>
                        <a:cubicBezTo>
                          <a:pt x="13403" y="31026"/>
                          <a:pt x="13132" y="31026"/>
                          <a:pt x="12997" y="30755"/>
                        </a:cubicBezTo>
                        <a:cubicBezTo>
                          <a:pt x="12727" y="30349"/>
                          <a:pt x="12862" y="29808"/>
                          <a:pt x="12727" y="29267"/>
                        </a:cubicBezTo>
                        <a:cubicBezTo>
                          <a:pt x="12592" y="28726"/>
                          <a:pt x="12321" y="28320"/>
                          <a:pt x="12051" y="27779"/>
                        </a:cubicBezTo>
                        <a:cubicBezTo>
                          <a:pt x="12727" y="27644"/>
                          <a:pt x="13674" y="26292"/>
                          <a:pt x="13268" y="25750"/>
                        </a:cubicBezTo>
                        <a:cubicBezTo>
                          <a:pt x="13268" y="25750"/>
                          <a:pt x="13268" y="25750"/>
                          <a:pt x="13268" y="25750"/>
                        </a:cubicBezTo>
                        <a:cubicBezTo>
                          <a:pt x="13538" y="25480"/>
                          <a:pt x="13403" y="24803"/>
                          <a:pt x="13403" y="24533"/>
                        </a:cubicBezTo>
                        <a:cubicBezTo>
                          <a:pt x="13403" y="23722"/>
                          <a:pt x="12862" y="23180"/>
                          <a:pt x="12186" y="22775"/>
                        </a:cubicBezTo>
                        <a:cubicBezTo>
                          <a:pt x="12186" y="22775"/>
                          <a:pt x="12186" y="22775"/>
                          <a:pt x="12186" y="22775"/>
                        </a:cubicBezTo>
                        <a:cubicBezTo>
                          <a:pt x="13132" y="21557"/>
                          <a:pt x="12997" y="19664"/>
                          <a:pt x="11780" y="18717"/>
                        </a:cubicBezTo>
                        <a:cubicBezTo>
                          <a:pt x="12321" y="17770"/>
                          <a:pt x="12997" y="16553"/>
                          <a:pt x="12186" y="15470"/>
                        </a:cubicBezTo>
                        <a:cubicBezTo>
                          <a:pt x="12186" y="15470"/>
                          <a:pt x="12186" y="15470"/>
                          <a:pt x="12186" y="15470"/>
                        </a:cubicBezTo>
                        <a:cubicBezTo>
                          <a:pt x="12997" y="14930"/>
                          <a:pt x="12456" y="13171"/>
                          <a:pt x="11509" y="12901"/>
                        </a:cubicBezTo>
                        <a:cubicBezTo>
                          <a:pt x="11780" y="12224"/>
                          <a:pt x="11509" y="11413"/>
                          <a:pt x="10833" y="11277"/>
                        </a:cubicBezTo>
                        <a:cubicBezTo>
                          <a:pt x="11239" y="10737"/>
                          <a:pt x="11239" y="9790"/>
                          <a:pt x="11239" y="9248"/>
                        </a:cubicBezTo>
                        <a:cubicBezTo>
                          <a:pt x="11104" y="8707"/>
                          <a:pt x="10698" y="7896"/>
                          <a:pt x="10157" y="7761"/>
                        </a:cubicBezTo>
                        <a:cubicBezTo>
                          <a:pt x="10698" y="7355"/>
                          <a:pt x="11374" y="6678"/>
                          <a:pt x="11509" y="6138"/>
                        </a:cubicBezTo>
                        <a:cubicBezTo>
                          <a:pt x="11645" y="5461"/>
                          <a:pt x="11374" y="4650"/>
                          <a:pt x="10563" y="4514"/>
                        </a:cubicBezTo>
                        <a:cubicBezTo>
                          <a:pt x="10698" y="4244"/>
                          <a:pt x="10833" y="3838"/>
                          <a:pt x="10833" y="3568"/>
                        </a:cubicBezTo>
                        <a:cubicBezTo>
                          <a:pt x="10833" y="3027"/>
                          <a:pt x="10563" y="2350"/>
                          <a:pt x="10157" y="2080"/>
                        </a:cubicBezTo>
                        <a:cubicBezTo>
                          <a:pt x="9751" y="1538"/>
                          <a:pt x="9075" y="2080"/>
                          <a:pt x="8939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5" name="Freeform: Shape 5943">
                    <a:extLst>
                      <a:ext uri="{FF2B5EF4-FFF2-40B4-BE49-F238E27FC236}">
                        <a16:creationId xmlns:a16="http://schemas.microsoft.com/office/drawing/2014/main" id="{F9E215D3-E52C-4408-D632-76C36AB650EF}"/>
                      </a:ext>
                    </a:extLst>
                  </p:cNvPr>
                  <p:cNvSpPr/>
                  <p:nvPr/>
                </p:nvSpPr>
                <p:spPr>
                  <a:xfrm>
                    <a:off x="6803486" y="6103087"/>
                    <a:ext cx="4474" cy="6476"/>
                  </a:xfrm>
                  <a:custGeom>
                    <a:avLst/>
                    <a:gdLst>
                      <a:gd name="connsiteX0" fmla="*/ 399 w 4474"/>
                      <a:gd name="connsiteY0" fmla="*/ 4617 h 6476"/>
                      <a:gd name="connsiteX1" fmla="*/ 1345 w 4474"/>
                      <a:gd name="connsiteY1" fmla="*/ 5429 h 6476"/>
                      <a:gd name="connsiteX2" fmla="*/ 1616 w 4474"/>
                      <a:gd name="connsiteY2" fmla="*/ 5970 h 6476"/>
                      <a:gd name="connsiteX3" fmla="*/ 3780 w 4474"/>
                      <a:gd name="connsiteY3" fmla="*/ 6240 h 6476"/>
                      <a:gd name="connsiteX4" fmla="*/ 3375 w 4474"/>
                      <a:gd name="connsiteY4" fmla="*/ 3941 h 6476"/>
                      <a:gd name="connsiteX5" fmla="*/ 3645 w 4474"/>
                      <a:gd name="connsiteY5" fmla="*/ 1912 h 6476"/>
                      <a:gd name="connsiteX6" fmla="*/ 2428 w 4474"/>
                      <a:gd name="connsiteY6" fmla="*/ 1100 h 6476"/>
                      <a:gd name="connsiteX7" fmla="*/ 128 w 4474"/>
                      <a:gd name="connsiteY7" fmla="*/ 695 h 6476"/>
                      <a:gd name="connsiteX8" fmla="*/ 534 w 4474"/>
                      <a:gd name="connsiteY8" fmla="*/ 2589 h 6476"/>
                      <a:gd name="connsiteX9" fmla="*/ 399 w 4474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4" h="6476">
                        <a:moveTo>
                          <a:pt x="399" y="4617"/>
                        </a:moveTo>
                        <a:cubicBezTo>
                          <a:pt x="669" y="5023"/>
                          <a:pt x="1075" y="5023"/>
                          <a:pt x="1345" y="5429"/>
                        </a:cubicBezTo>
                        <a:cubicBezTo>
                          <a:pt x="1481" y="5564"/>
                          <a:pt x="1481" y="5835"/>
                          <a:pt x="1616" y="5970"/>
                        </a:cubicBezTo>
                        <a:cubicBezTo>
                          <a:pt x="2157" y="6511"/>
                          <a:pt x="3239" y="6646"/>
                          <a:pt x="3780" y="6240"/>
                        </a:cubicBezTo>
                        <a:cubicBezTo>
                          <a:pt x="4998" y="5564"/>
                          <a:pt x="4456" y="4212"/>
                          <a:pt x="3375" y="3941"/>
                        </a:cubicBezTo>
                        <a:cubicBezTo>
                          <a:pt x="3645" y="3265"/>
                          <a:pt x="4051" y="2724"/>
                          <a:pt x="3645" y="1912"/>
                        </a:cubicBezTo>
                        <a:cubicBezTo>
                          <a:pt x="3375" y="1371"/>
                          <a:pt x="2969" y="1236"/>
                          <a:pt x="2428" y="1100"/>
                        </a:cubicBezTo>
                        <a:cubicBezTo>
                          <a:pt x="2157" y="19"/>
                          <a:pt x="669" y="-523"/>
                          <a:pt x="128" y="695"/>
                        </a:cubicBezTo>
                        <a:cubicBezTo>
                          <a:pt x="-278" y="1506"/>
                          <a:pt x="399" y="1912"/>
                          <a:pt x="534" y="2589"/>
                        </a:cubicBezTo>
                        <a:cubicBezTo>
                          <a:pt x="669" y="3400"/>
                          <a:pt x="-278" y="3806"/>
                          <a:pt x="399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6" name="Freeform: Shape 5944">
                    <a:extLst>
                      <a:ext uri="{FF2B5EF4-FFF2-40B4-BE49-F238E27FC236}">
                        <a16:creationId xmlns:a16="http://schemas.microsoft.com/office/drawing/2014/main" id="{2F305D39-5168-96A0-94AE-FA94706FBBA3}"/>
                      </a:ext>
                    </a:extLst>
                  </p:cNvPr>
                  <p:cNvSpPr/>
                  <p:nvPr/>
                </p:nvSpPr>
                <p:spPr>
                  <a:xfrm>
                    <a:off x="6802397" y="6109315"/>
                    <a:ext cx="8115" cy="13353"/>
                  </a:xfrm>
                  <a:custGeom>
                    <a:avLst/>
                    <a:gdLst>
                      <a:gd name="connsiteX0" fmla="*/ 0 w 8115"/>
                      <a:gd name="connsiteY0" fmla="*/ 8399 h 13353"/>
                      <a:gd name="connsiteX1" fmla="*/ 3111 w 8115"/>
                      <a:gd name="connsiteY1" fmla="*/ 9887 h 13353"/>
                      <a:gd name="connsiteX2" fmla="*/ 3247 w 8115"/>
                      <a:gd name="connsiteY2" fmla="*/ 10969 h 13353"/>
                      <a:gd name="connsiteX3" fmla="*/ 4193 w 8115"/>
                      <a:gd name="connsiteY3" fmla="*/ 11780 h 13353"/>
                      <a:gd name="connsiteX4" fmla="*/ 4870 w 8115"/>
                      <a:gd name="connsiteY4" fmla="*/ 12862 h 13353"/>
                      <a:gd name="connsiteX5" fmla="*/ 7575 w 8115"/>
                      <a:gd name="connsiteY5" fmla="*/ 12727 h 13353"/>
                      <a:gd name="connsiteX6" fmla="*/ 7980 w 8115"/>
                      <a:gd name="connsiteY6" fmla="*/ 10969 h 13353"/>
                      <a:gd name="connsiteX7" fmla="*/ 7440 w 8115"/>
                      <a:gd name="connsiteY7" fmla="*/ 10157 h 13353"/>
                      <a:gd name="connsiteX8" fmla="*/ 6898 w 8115"/>
                      <a:gd name="connsiteY8" fmla="*/ 8534 h 13353"/>
                      <a:gd name="connsiteX9" fmla="*/ 7034 w 8115"/>
                      <a:gd name="connsiteY9" fmla="*/ 8534 h 13353"/>
                      <a:gd name="connsiteX10" fmla="*/ 7710 w 8115"/>
                      <a:gd name="connsiteY10" fmla="*/ 5964 h 13353"/>
                      <a:gd name="connsiteX11" fmla="*/ 6628 w 8115"/>
                      <a:gd name="connsiteY11" fmla="*/ 4747 h 13353"/>
                      <a:gd name="connsiteX12" fmla="*/ 6628 w 8115"/>
                      <a:gd name="connsiteY12" fmla="*/ 1095 h 13353"/>
                      <a:gd name="connsiteX13" fmla="*/ 5275 w 8115"/>
                      <a:gd name="connsiteY13" fmla="*/ 689 h 13353"/>
                      <a:gd name="connsiteX14" fmla="*/ 4599 w 8115"/>
                      <a:gd name="connsiteY14" fmla="*/ 824 h 13353"/>
                      <a:gd name="connsiteX15" fmla="*/ 4193 w 8115"/>
                      <a:gd name="connsiteY15" fmla="*/ 959 h 13353"/>
                      <a:gd name="connsiteX16" fmla="*/ 1758 w 8115"/>
                      <a:gd name="connsiteY16" fmla="*/ 689 h 13353"/>
                      <a:gd name="connsiteX17" fmla="*/ 2164 w 8115"/>
                      <a:gd name="connsiteY17" fmla="*/ 2718 h 13353"/>
                      <a:gd name="connsiteX18" fmla="*/ 1758 w 8115"/>
                      <a:gd name="connsiteY18" fmla="*/ 3529 h 13353"/>
                      <a:gd name="connsiteX19" fmla="*/ 2029 w 8115"/>
                      <a:gd name="connsiteY19" fmla="*/ 4205 h 13353"/>
                      <a:gd name="connsiteX20" fmla="*/ 812 w 8115"/>
                      <a:gd name="connsiteY20" fmla="*/ 4882 h 13353"/>
                      <a:gd name="connsiteX21" fmla="*/ 406 w 8115"/>
                      <a:gd name="connsiteY21" fmla="*/ 6370 h 13353"/>
                      <a:gd name="connsiteX22" fmla="*/ 406 w 8115"/>
                      <a:gd name="connsiteY22" fmla="*/ 7046 h 13353"/>
                      <a:gd name="connsiteX23" fmla="*/ 0 w 8115"/>
                      <a:gd name="connsiteY23" fmla="*/ 8399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115" h="13353">
                        <a:moveTo>
                          <a:pt x="0" y="8399"/>
                        </a:moveTo>
                        <a:cubicBezTo>
                          <a:pt x="0" y="9887"/>
                          <a:pt x="1894" y="10698"/>
                          <a:pt x="3111" y="9887"/>
                        </a:cubicBezTo>
                        <a:cubicBezTo>
                          <a:pt x="2976" y="10292"/>
                          <a:pt x="3111" y="10834"/>
                          <a:pt x="3247" y="10969"/>
                        </a:cubicBezTo>
                        <a:cubicBezTo>
                          <a:pt x="3517" y="11374"/>
                          <a:pt x="3923" y="11374"/>
                          <a:pt x="4193" y="11780"/>
                        </a:cubicBezTo>
                        <a:cubicBezTo>
                          <a:pt x="4328" y="12186"/>
                          <a:pt x="4464" y="12592"/>
                          <a:pt x="4870" y="12862"/>
                        </a:cubicBezTo>
                        <a:cubicBezTo>
                          <a:pt x="5681" y="13539"/>
                          <a:pt x="6898" y="13539"/>
                          <a:pt x="7575" y="12727"/>
                        </a:cubicBezTo>
                        <a:cubicBezTo>
                          <a:pt x="8116" y="12321"/>
                          <a:pt x="8251" y="11510"/>
                          <a:pt x="7980" y="10969"/>
                        </a:cubicBezTo>
                        <a:cubicBezTo>
                          <a:pt x="7980" y="10698"/>
                          <a:pt x="7710" y="10292"/>
                          <a:pt x="7440" y="10157"/>
                        </a:cubicBezTo>
                        <a:cubicBezTo>
                          <a:pt x="7440" y="9616"/>
                          <a:pt x="7304" y="8940"/>
                          <a:pt x="6898" y="8534"/>
                        </a:cubicBezTo>
                        <a:cubicBezTo>
                          <a:pt x="7034" y="8534"/>
                          <a:pt x="7034" y="8534"/>
                          <a:pt x="7034" y="8534"/>
                        </a:cubicBezTo>
                        <a:cubicBezTo>
                          <a:pt x="7575" y="7722"/>
                          <a:pt x="8116" y="6911"/>
                          <a:pt x="7710" y="5964"/>
                        </a:cubicBezTo>
                        <a:cubicBezTo>
                          <a:pt x="7575" y="5558"/>
                          <a:pt x="7169" y="4747"/>
                          <a:pt x="6628" y="4747"/>
                        </a:cubicBezTo>
                        <a:cubicBezTo>
                          <a:pt x="7034" y="3665"/>
                          <a:pt x="7575" y="2041"/>
                          <a:pt x="6628" y="1095"/>
                        </a:cubicBezTo>
                        <a:cubicBezTo>
                          <a:pt x="6222" y="824"/>
                          <a:pt x="5681" y="554"/>
                          <a:pt x="5275" y="689"/>
                        </a:cubicBezTo>
                        <a:cubicBezTo>
                          <a:pt x="5140" y="824"/>
                          <a:pt x="4870" y="824"/>
                          <a:pt x="4599" y="824"/>
                        </a:cubicBezTo>
                        <a:cubicBezTo>
                          <a:pt x="4328" y="959"/>
                          <a:pt x="4328" y="959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488" y="1500"/>
                          <a:pt x="2029" y="2041"/>
                          <a:pt x="2164" y="2718"/>
                        </a:cubicBezTo>
                        <a:cubicBezTo>
                          <a:pt x="1894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4" y="4070"/>
                          <a:pt x="2029" y="4205"/>
                        </a:cubicBezTo>
                        <a:cubicBezTo>
                          <a:pt x="1758" y="4476"/>
                          <a:pt x="1082" y="4476"/>
                          <a:pt x="812" y="4882"/>
                        </a:cubicBezTo>
                        <a:cubicBezTo>
                          <a:pt x="271" y="5288"/>
                          <a:pt x="135" y="5829"/>
                          <a:pt x="406" y="6370"/>
                        </a:cubicBezTo>
                        <a:cubicBezTo>
                          <a:pt x="677" y="6911"/>
                          <a:pt x="677" y="6505"/>
                          <a:pt x="406" y="7046"/>
                        </a:cubicBezTo>
                        <a:cubicBezTo>
                          <a:pt x="135" y="7587"/>
                          <a:pt x="0" y="7993"/>
                          <a:pt x="0" y="83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7" name="Freeform: Shape 5945">
                    <a:extLst>
                      <a:ext uri="{FF2B5EF4-FFF2-40B4-BE49-F238E27FC236}">
                        <a16:creationId xmlns:a16="http://schemas.microsoft.com/office/drawing/2014/main" id="{5A8F6664-79BA-06E1-C4A3-3A9A62A838D4}"/>
                      </a:ext>
                    </a:extLst>
                  </p:cNvPr>
                  <p:cNvSpPr/>
                  <p:nvPr/>
                </p:nvSpPr>
                <p:spPr>
                  <a:xfrm>
                    <a:off x="6800080" y="6119281"/>
                    <a:ext cx="3306" cy="4209"/>
                  </a:xfrm>
                  <a:custGeom>
                    <a:avLst/>
                    <a:gdLst>
                      <a:gd name="connsiteX0" fmla="*/ 1235 w 3306"/>
                      <a:gd name="connsiteY0" fmla="*/ 2219 h 4209"/>
                      <a:gd name="connsiteX1" fmla="*/ 1641 w 3306"/>
                      <a:gd name="connsiteY1" fmla="*/ 4113 h 4209"/>
                      <a:gd name="connsiteX2" fmla="*/ 2858 w 3306"/>
                      <a:gd name="connsiteY2" fmla="*/ 2625 h 4209"/>
                      <a:gd name="connsiteX3" fmla="*/ 2858 w 3306"/>
                      <a:gd name="connsiteY3" fmla="*/ 2625 h 4209"/>
                      <a:gd name="connsiteX4" fmla="*/ 3128 w 3306"/>
                      <a:gd name="connsiteY4" fmla="*/ 732 h 4209"/>
                      <a:gd name="connsiteX5" fmla="*/ 2046 w 3306"/>
                      <a:gd name="connsiteY5" fmla="*/ 56 h 4209"/>
                      <a:gd name="connsiteX6" fmla="*/ 1641 w 3306"/>
                      <a:gd name="connsiteY6" fmla="*/ 191 h 4209"/>
                      <a:gd name="connsiteX7" fmla="*/ 17 w 3306"/>
                      <a:gd name="connsiteY7" fmla="*/ 732 h 4209"/>
                      <a:gd name="connsiteX8" fmla="*/ 1235 w 3306"/>
                      <a:gd name="connsiteY8" fmla="*/ 2219 h 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6" h="4209">
                        <a:moveTo>
                          <a:pt x="1235" y="2219"/>
                        </a:moveTo>
                        <a:cubicBezTo>
                          <a:pt x="829" y="2896"/>
                          <a:pt x="829" y="3843"/>
                          <a:pt x="1641" y="4113"/>
                        </a:cubicBezTo>
                        <a:cubicBezTo>
                          <a:pt x="2587" y="4519"/>
                          <a:pt x="3399" y="3572"/>
                          <a:pt x="2858" y="2625"/>
                        </a:cubicBezTo>
                        <a:lnTo>
                          <a:pt x="2858" y="2625"/>
                        </a:lnTo>
                        <a:cubicBezTo>
                          <a:pt x="3399" y="2219"/>
                          <a:pt x="3399" y="1273"/>
                          <a:pt x="3128" y="732"/>
                        </a:cubicBezTo>
                        <a:cubicBezTo>
                          <a:pt x="2993" y="326"/>
                          <a:pt x="2587" y="-80"/>
                          <a:pt x="2046" y="56"/>
                        </a:cubicBezTo>
                        <a:cubicBezTo>
                          <a:pt x="1911" y="56"/>
                          <a:pt x="1776" y="56"/>
                          <a:pt x="1641" y="191"/>
                        </a:cubicBezTo>
                        <a:cubicBezTo>
                          <a:pt x="1099" y="-215"/>
                          <a:pt x="288" y="56"/>
                          <a:pt x="17" y="732"/>
                        </a:cubicBezTo>
                        <a:cubicBezTo>
                          <a:pt x="-118" y="1408"/>
                          <a:pt x="558" y="1814"/>
                          <a:pt x="1235" y="221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8" name="Freeform: Shape 5946">
                    <a:extLst>
                      <a:ext uri="{FF2B5EF4-FFF2-40B4-BE49-F238E27FC236}">
                        <a16:creationId xmlns:a16="http://schemas.microsoft.com/office/drawing/2014/main" id="{1E5687A7-D7D3-B45B-54F5-D17A18592B7B}"/>
                      </a:ext>
                    </a:extLst>
                  </p:cNvPr>
                  <p:cNvSpPr/>
                  <p:nvPr/>
                </p:nvSpPr>
                <p:spPr>
                  <a:xfrm>
                    <a:off x="6803850" y="6121230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300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5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0"/>
                          <a:pt x="-101" y="947"/>
                          <a:pt x="35" y="1488"/>
                        </a:cubicBezTo>
                        <a:cubicBezTo>
                          <a:pt x="35" y="1758"/>
                          <a:pt x="170" y="1894"/>
                          <a:pt x="440" y="2029"/>
                        </a:cubicBezTo>
                        <a:cubicBezTo>
                          <a:pt x="575" y="2164"/>
                          <a:pt x="711" y="2300"/>
                          <a:pt x="846" y="2300"/>
                        </a:cubicBezTo>
                        <a:cubicBezTo>
                          <a:pt x="440" y="2300"/>
                          <a:pt x="305" y="2840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9" name="Freeform: Shape 5947">
                    <a:extLst>
                      <a:ext uri="{FF2B5EF4-FFF2-40B4-BE49-F238E27FC236}">
                        <a16:creationId xmlns:a16="http://schemas.microsoft.com/office/drawing/2014/main" id="{CF9596A1-C97F-BD11-1ACA-556C72AED085}"/>
                      </a:ext>
                    </a:extLst>
                  </p:cNvPr>
                  <p:cNvSpPr/>
                  <p:nvPr/>
                </p:nvSpPr>
                <p:spPr>
                  <a:xfrm>
                    <a:off x="6807061" y="6122380"/>
                    <a:ext cx="9185" cy="11246"/>
                  </a:xfrm>
                  <a:custGeom>
                    <a:avLst/>
                    <a:gdLst>
                      <a:gd name="connsiteX0" fmla="*/ 6833 w 9185"/>
                      <a:gd name="connsiteY0" fmla="*/ 10618 h 11246"/>
                      <a:gd name="connsiteX1" fmla="*/ 7510 w 9185"/>
                      <a:gd name="connsiteY1" fmla="*/ 11024 h 11246"/>
                      <a:gd name="connsiteX2" fmla="*/ 8862 w 9185"/>
                      <a:gd name="connsiteY2" fmla="*/ 10348 h 11246"/>
                      <a:gd name="connsiteX3" fmla="*/ 9133 w 9185"/>
                      <a:gd name="connsiteY3" fmla="*/ 8860 h 11246"/>
                      <a:gd name="connsiteX4" fmla="*/ 8321 w 9185"/>
                      <a:gd name="connsiteY4" fmla="*/ 7913 h 11246"/>
                      <a:gd name="connsiteX5" fmla="*/ 8862 w 9185"/>
                      <a:gd name="connsiteY5" fmla="*/ 6019 h 11246"/>
                      <a:gd name="connsiteX6" fmla="*/ 7780 w 9185"/>
                      <a:gd name="connsiteY6" fmla="*/ 4667 h 11246"/>
                      <a:gd name="connsiteX7" fmla="*/ 7915 w 9185"/>
                      <a:gd name="connsiteY7" fmla="*/ 2367 h 11246"/>
                      <a:gd name="connsiteX8" fmla="*/ 6292 w 9185"/>
                      <a:gd name="connsiteY8" fmla="*/ 1285 h 11246"/>
                      <a:gd name="connsiteX9" fmla="*/ 5346 w 9185"/>
                      <a:gd name="connsiteY9" fmla="*/ 203 h 11246"/>
                      <a:gd name="connsiteX10" fmla="*/ 3587 w 9185"/>
                      <a:gd name="connsiteY10" fmla="*/ 203 h 11246"/>
                      <a:gd name="connsiteX11" fmla="*/ 2505 w 9185"/>
                      <a:gd name="connsiteY11" fmla="*/ 1015 h 11246"/>
                      <a:gd name="connsiteX12" fmla="*/ 2099 w 9185"/>
                      <a:gd name="connsiteY12" fmla="*/ 2502 h 11246"/>
                      <a:gd name="connsiteX13" fmla="*/ 1423 w 9185"/>
                      <a:gd name="connsiteY13" fmla="*/ 3449 h 11246"/>
                      <a:gd name="connsiteX14" fmla="*/ 1558 w 9185"/>
                      <a:gd name="connsiteY14" fmla="*/ 4126 h 11246"/>
                      <a:gd name="connsiteX15" fmla="*/ 746 w 9185"/>
                      <a:gd name="connsiteY15" fmla="*/ 4937 h 11246"/>
                      <a:gd name="connsiteX16" fmla="*/ 1152 w 9185"/>
                      <a:gd name="connsiteY16" fmla="*/ 7372 h 11246"/>
                      <a:gd name="connsiteX17" fmla="*/ 70 w 9185"/>
                      <a:gd name="connsiteY17" fmla="*/ 9130 h 11246"/>
                      <a:gd name="connsiteX18" fmla="*/ 2235 w 9185"/>
                      <a:gd name="connsiteY18" fmla="*/ 9536 h 11246"/>
                      <a:gd name="connsiteX19" fmla="*/ 3181 w 9185"/>
                      <a:gd name="connsiteY19" fmla="*/ 10483 h 11246"/>
                      <a:gd name="connsiteX20" fmla="*/ 4399 w 9185"/>
                      <a:gd name="connsiteY20" fmla="*/ 10077 h 11246"/>
                      <a:gd name="connsiteX21" fmla="*/ 5346 w 9185"/>
                      <a:gd name="connsiteY21" fmla="*/ 11159 h 11246"/>
                      <a:gd name="connsiteX22" fmla="*/ 6833 w 9185"/>
                      <a:gd name="connsiteY22" fmla="*/ 10618 h 11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85" h="11246">
                        <a:moveTo>
                          <a:pt x="6833" y="10618"/>
                        </a:moveTo>
                        <a:cubicBezTo>
                          <a:pt x="6969" y="10889"/>
                          <a:pt x="7239" y="10889"/>
                          <a:pt x="7510" y="11024"/>
                        </a:cubicBezTo>
                        <a:cubicBezTo>
                          <a:pt x="8051" y="11024"/>
                          <a:pt x="8592" y="10753"/>
                          <a:pt x="8862" y="10348"/>
                        </a:cubicBezTo>
                        <a:cubicBezTo>
                          <a:pt x="9133" y="9942"/>
                          <a:pt x="9268" y="9265"/>
                          <a:pt x="9133" y="8860"/>
                        </a:cubicBezTo>
                        <a:cubicBezTo>
                          <a:pt x="8998" y="8454"/>
                          <a:pt x="8727" y="8048"/>
                          <a:pt x="8321" y="7913"/>
                        </a:cubicBezTo>
                        <a:cubicBezTo>
                          <a:pt x="8862" y="7507"/>
                          <a:pt x="8862" y="6560"/>
                          <a:pt x="8862" y="6019"/>
                        </a:cubicBezTo>
                        <a:cubicBezTo>
                          <a:pt x="8862" y="5478"/>
                          <a:pt x="8321" y="4937"/>
                          <a:pt x="7780" y="4667"/>
                        </a:cubicBezTo>
                        <a:cubicBezTo>
                          <a:pt x="8186" y="3990"/>
                          <a:pt x="8051" y="3043"/>
                          <a:pt x="7915" y="2367"/>
                        </a:cubicBezTo>
                        <a:cubicBezTo>
                          <a:pt x="7645" y="1691"/>
                          <a:pt x="6969" y="1015"/>
                          <a:pt x="6292" y="1285"/>
                        </a:cubicBezTo>
                        <a:cubicBezTo>
                          <a:pt x="6157" y="744"/>
                          <a:pt x="5751" y="338"/>
                          <a:pt x="5346" y="203"/>
                        </a:cubicBezTo>
                        <a:cubicBezTo>
                          <a:pt x="4805" y="-68"/>
                          <a:pt x="4128" y="-68"/>
                          <a:pt x="3587" y="203"/>
                        </a:cubicBezTo>
                        <a:cubicBezTo>
                          <a:pt x="3181" y="203"/>
                          <a:pt x="2640" y="609"/>
                          <a:pt x="2505" y="1015"/>
                        </a:cubicBezTo>
                        <a:cubicBezTo>
                          <a:pt x="2235" y="1556"/>
                          <a:pt x="2505" y="2097"/>
                          <a:pt x="2099" y="2502"/>
                        </a:cubicBezTo>
                        <a:cubicBezTo>
                          <a:pt x="1829" y="2908"/>
                          <a:pt x="1558" y="3043"/>
                          <a:pt x="1423" y="3449"/>
                        </a:cubicBezTo>
                        <a:cubicBezTo>
                          <a:pt x="1423" y="3720"/>
                          <a:pt x="1423" y="3990"/>
                          <a:pt x="1558" y="4126"/>
                        </a:cubicBezTo>
                        <a:cubicBezTo>
                          <a:pt x="1288" y="4261"/>
                          <a:pt x="1017" y="4667"/>
                          <a:pt x="746" y="4937"/>
                        </a:cubicBezTo>
                        <a:cubicBezTo>
                          <a:pt x="206" y="5884"/>
                          <a:pt x="611" y="6560"/>
                          <a:pt x="1152" y="7372"/>
                        </a:cubicBezTo>
                        <a:cubicBezTo>
                          <a:pt x="341" y="7507"/>
                          <a:pt x="-200" y="8319"/>
                          <a:pt x="70" y="9130"/>
                        </a:cubicBezTo>
                        <a:cubicBezTo>
                          <a:pt x="341" y="10212"/>
                          <a:pt x="1558" y="10077"/>
                          <a:pt x="2235" y="9536"/>
                        </a:cubicBezTo>
                        <a:cubicBezTo>
                          <a:pt x="2235" y="10077"/>
                          <a:pt x="2776" y="10483"/>
                          <a:pt x="3181" y="10483"/>
                        </a:cubicBezTo>
                        <a:cubicBezTo>
                          <a:pt x="3587" y="10618"/>
                          <a:pt x="3993" y="10483"/>
                          <a:pt x="4399" y="10077"/>
                        </a:cubicBezTo>
                        <a:cubicBezTo>
                          <a:pt x="4399" y="10618"/>
                          <a:pt x="4940" y="11159"/>
                          <a:pt x="5346" y="11159"/>
                        </a:cubicBezTo>
                        <a:cubicBezTo>
                          <a:pt x="5751" y="11430"/>
                          <a:pt x="6428" y="11024"/>
                          <a:pt x="6833" y="1061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0" name="Freeform: Shape 5948">
                    <a:extLst>
                      <a:ext uri="{FF2B5EF4-FFF2-40B4-BE49-F238E27FC236}">
                        <a16:creationId xmlns:a16="http://schemas.microsoft.com/office/drawing/2014/main" id="{6C46F038-FF02-2D3F-5A32-51407EBEB12E}"/>
                      </a:ext>
                    </a:extLst>
                  </p:cNvPr>
                  <p:cNvSpPr/>
                  <p:nvPr/>
                </p:nvSpPr>
                <p:spPr>
                  <a:xfrm>
                    <a:off x="6816092" y="6126479"/>
                    <a:ext cx="3161" cy="5557"/>
                  </a:xfrm>
                  <a:custGeom>
                    <a:avLst/>
                    <a:gdLst>
                      <a:gd name="connsiteX0" fmla="*/ 1589 w 3161"/>
                      <a:gd name="connsiteY0" fmla="*/ 26 h 5557"/>
                      <a:gd name="connsiteX1" fmla="*/ 913 w 3161"/>
                      <a:gd name="connsiteY1" fmla="*/ 838 h 5557"/>
                      <a:gd name="connsiteX2" fmla="*/ 102 w 3161"/>
                      <a:gd name="connsiteY2" fmla="*/ 1649 h 5557"/>
                      <a:gd name="connsiteX3" fmla="*/ 102 w 3161"/>
                      <a:gd name="connsiteY3" fmla="*/ 2731 h 5557"/>
                      <a:gd name="connsiteX4" fmla="*/ 642 w 3161"/>
                      <a:gd name="connsiteY4" fmla="*/ 3272 h 5557"/>
                      <a:gd name="connsiteX5" fmla="*/ 237 w 3161"/>
                      <a:gd name="connsiteY5" fmla="*/ 4084 h 5557"/>
                      <a:gd name="connsiteX6" fmla="*/ 507 w 3161"/>
                      <a:gd name="connsiteY6" fmla="*/ 5301 h 5557"/>
                      <a:gd name="connsiteX7" fmla="*/ 1860 w 3161"/>
                      <a:gd name="connsiteY7" fmla="*/ 5301 h 5557"/>
                      <a:gd name="connsiteX8" fmla="*/ 2265 w 3161"/>
                      <a:gd name="connsiteY8" fmla="*/ 3814 h 5557"/>
                      <a:gd name="connsiteX9" fmla="*/ 2807 w 3161"/>
                      <a:gd name="connsiteY9" fmla="*/ 838 h 5557"/>
                      <a:gd name="connsiteX10" fmla="*/ 1589 w 3161"/>
                      <a:gd name="connsiteY10" fmla="*/ 26 h 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1" h="5557">
                        <a:moveTo>
                          <a:pt x="1589" y="26"/>
                        </a:moveTo>
                        <a:cubicBezTo>
                          <a:pt x="1183" y="161"/>
                          <a:pt x="913" y="432"/>
                          <a:pt x="913" y="838"/>
                        </a:cubicBezTo>
                        <a:cubicBezTo>
                          <a:pt x="642" y="973"/>
                          <a:pt x="237" y="1379"/>
                          <a:pt x="102" y="1649"/>
                        </a:cubicBezTo>
                        <a:cubicBezTo>
                          <a:pt x="-34" y="2055"/>
                          <a:pt x="-34" y="2325"/>
                          <a:pt x="102" y="2731"/>
                        </a:cubicBezTo>
                        <a:cubicBezTo>
                          <a:pt x="237" y="3002"/>
                          <a:pt x="372" y="3137"/>
                          <a:pt x="642" y="3272"/>
                        </a:cubicBezTo>
                        <a:cubicBezTo>
                          <a:pt x="372" y="3543"/>
                          <a:pt x="372" y="3814"/>
                          <a:pt x="237" y="4084"/>
                        </a:cubicBezTo>
                        <a:cubicBezTo>
                          <a:pt x="102" y="4490"/>
                          <a:pt x="237" y="5031"/>
                          <a:pt x="507" y="5301"/>
                        </a:cubicBezTo>
                        <a:cubicBezTo>
                          <a:pt x="913" y="5707"/>
                          <a:pt x="1454" y="5572"/>
                          <a:pt x="1860" y="5301"/>
                        </a:cubicBezTo>
                        <a:cubicBezTo>
                          <a:pt x="2265" y="4895"/>
                          <a:pt x="2401" y="4354"/>
                          <a:pt x="2265" y="3814"/>
                        </a:cubicBezTo>
                        <a:cubicBezTo>
                          <a:pt x="3348" y="3408"/>
                          <a:pt x="3348" y="1649"/>
                          <a:pt x="2807" y="838"/>
                        </a:cubicBezTo>
                        <a:cubicBezTo>
                          <a:pt x="2672" y="297"/>
                          <a:pt x="2130" y="-109"/>
                          <a:pt x="1589" y="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1" name="Freeform: Shape 5949">
                    <a:extLst>
                      <a:ext uri="{FF2B5EF4-FFF2-40B4-BE49-F238E27FC236}">
                        <a16:creationId xmlns:a16="http://schemas.microsoft.com/office/drawing/2014/main" id="{B5DABBA9-0FF3-2BA4-12F0-FCF60751DC1D}"/>
                      </a:ext>
                    </a:extLst>
                  </p:cNvPr>
                  <p:cNvSpPr/>
                  <p:nvPr/>
                </p:nvSpPr>
                <p:spPr>
                  <a:xfrm>
                    <a:off x="6798339" y="6137966"/>
                    <a:ext cx="2704" cy="4228"/>
                  </a:xfrm>
                  <a:custGeom>
                    <a:avLst/>
                    <a:gdLst>
                      <a:gd name="connsiteX0" fmla="*/ 1353 w 2704"/>
                      <a:gd name="connsiteY0" fmla="*/ 4229 h 4228"/>
                      <a:gd name="connsiteX1" fmla="*/ 2705 w 2704"/>
                      <a:gd name="connsiteY1" fmla="*/ 3012 h 4228"/>
                      <a:gd name="connsiteX2" fmla="*/ 2299 w 2704"/>
                      <a:gd name="connsiteY2" fmla="*/ 2065 h 4228"/>
                      <a:gd name="connsiteX3" fmla="*/ 2435 w 2704"/>
                      <a:gd name="connsiteY3" fmla="*/ 1794 h 4228"/>
                      <a:gd name="connsiteX4" fmla="*/ 2435 w 2704"/>
                      <a:gd name="connsiteY4" fmla="*/ 442 h 4228"/>
                      <a:gd name="connsiteX5" fmla="*/ 1488 w 2704"/>
                      <a:gd name="connsiteY5" fmla="*/ 36 h 4228"/>
                      <a:gd name="connsiteX6" fmla="*/ 947 w 2704"/>
                      <a:gd name="connsiteY6" fmla="*/ 577 h 4228"/>
                      <a:gd name="connsiteX7" fmla="*/ 812 w 2704"/>
                      <a:gd name="connsiteY7" fmla="*/ 712 h 4228"/>
                      <a:gd name="connsiteX8" fmla="*/ 947 w 2704"/>
                      <a:gd name="connsiteY8" fmla="*/ 1794 h 4228"/>
                      <a:gd name="connsiteX9" fmla="*/ 0 w 2704"/>
                      <a:gd name="connsiteY9" fmla="*/ 3012 h 4228"/>
                      <a:gd name="connsiteX10" fmla="*/ 1353 w 2704"/>
                      <a:gd name="connsiteY10" fmla="*/ 4229 h 4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4" h="4228">
                        <a:moveTo>
                          <a:pt x="1353" y="4229"/>
                        </a:moveTo>
                        <a:cubicBezTo>
                          <a:pt x="2029" y="4229"/>
                          <a:pt x="2570" y="3688"/>
                          <a:pt x="2705" y="3012"/>
                        </a:cubicBezTo>
                        <a:cubicBezTo>
                          <a:pt x="2705" y="2741"/>
                          <a:pt x="2570" y="2335"/>
                          <a:pt x="2299" y="2065"/>
                        </a:cubicBezTo>
                        <a:cubicBezTo>
                          <a:pt x="2299" y="1930"/>
                          <a:pt x="2435" y="1930"/>
                          <a:pt x="2435" y="1794"/>
                        </a:cubicBezTo>
                        <a:cubicBezTo>
                          <a:pt x="2570" y="1389"/>
                          <a:pt x="2570" y="847"/>
                          <a:pt x="2435" y="442"/>
                        </a:cubicBezTo>
                        <a:cubicBezTo>
                          <a:pt x="2299" y="171"/>
                          <a:pt x="1893" y="-99"/>
                          <a:pt x="1488" y="36"/>
                        </a:cubicBezTo>
                        <a:cubicBezTo>
                          <a:pt x="1217" y="36"/>
                          <a:pt x="947" y="307"/>
                          <a:pt x="947" y="577"/>
                        </a:cubicBezTo>
                        <a:cubicBezTo>
                          <a:pt x="947" y="577"/>
                          <a:pt x="947" y="712"/>
                          <a:pt x="812" y="712"/>
                        </a:cubicBezTo>
                        <a:cubicBezTo>
                          <a:pt x="676" y="1118"/>
                          <a:pt x="812" y="1389"/>
                          <a:pt x="947" y="1794"/>
                        </a:cubicBezTo>
                        <a:cubicBezTo>
                          <a:pt x="406" y="1930"/>
                          <a:pt x="0" y="2471"/>
                          <a:pt x="0" y="3012"/>
                        </a:cubicBezTo>
                        <a:cubicBezTo>
                          <a:pt x="0" y="3688"/>
                          <a:pt x="812" y="4229"/>
                          <a:pt x="1353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2" name="Freeform: Shape 5950">
                    <a:extLst>
                      <a:ext uri="{FF2B5EF4-FFF2-40B4-BE49-F238E27FC236}">
                        <a16:creationId xmlns:a16="http://schemas.microsoft.com/office/drawing/2014/main" id="{FFB13EE0-C388-804B-138E-6FC947C3212F}"/>
                      </a:ext>
                    </a:extLst>
                  </p:cNvPr>
                  <p:cNvSpPr/>
                  <p:nvPr/>
                </p:nvSpPr>
                <p:spPr>
                  <a:xfrm>
                    <a:off x="6809701" y="6133588"/>
                    <a:ext cx="2238" cy="3486"/>
                  </a:xfrm>
                  <a:custGeom>
                    <a:avLst/>
                    <a:gdLst>
                      <a:gd name="connsiteX0" fmla="*/ 676 w 2238"/>
                      <a:gd name="connsiteY0" fmla="*/ 3062 h 3486"/>
                      <a:gd name="connsiteX1" fmla="*/ 1893 w 2238"/>
                      <a:gd name="connsiteY1" fmla="*/ 3197 h 3486"/>
                      <a:gd name="connsiteX2" fmla="*/ 1758 w 2238"/>
                      <a:gd name="connsiteY2" fmla="*/ 1574 h 3486"/>
                      <a:gd name="connsiteX3" fmla="*/ 1217 w 2238"/>
                      <a:gd name="connsiteY3" fmla="*/ 86 h 3486"/>
                      <a:gd name="connsiteX4" fmla="*/ 270 w 2238"/>
                      <a:gd name="connsiteY4" fmla="*/ 762 h 3486"/>
                      <a:gd name="connsiteX5" fmla="*/ 270 w 2238"/>
                      <a:gd name="connsiteY5" fmla="*/ 898 h 3486"/>
                      <a:gd name="connsiteX6" fmla="*/ 0 w 2238"/>
                      <a:gd name="connsiteY6" fmla="*/ 1439 h 3486"/>
                      <a:gd name="connsiteX7" fmla="*/ 135 w 2238"/>
                      <a:gd name="connsiteY7" fmla="*/ 1980 h 3486"/>
                      <a:gd name="connsiteX8" fmla="*/ 406 w 2238"/>
                      <a:gd name="connsiteY8" fmla="*/ 2115 h 3486"/>
                      <a:gd name="connsiteX9" fmla="*/ 541 w 2238"/>
                      <a:gd name="connsiteY9" fmla="*/ 2521 h 3486"/>
                      <a:gd name="connsiteX10" fmla="*/ 676 w 2238"/>
                      <a:gd name="connsiteY10" fmla="*/ 3062 h 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486">
                        <a:moveTo>
                          <a:pt x="676" y="3062"/>
                        </a:moveTo>
                        <a:cubicBezTo>
                          <a:pt x="947" y="3603"/>
                          <a:pt x="1623" y="3603"/>
                          <a:pt x="1893" y="3197"/>
                        </a:cubicBezTo>
                        <a:cubicBezTo>
                          <a:pt x="2435" y="2656"/>
                          <a:pt x="2300" y="1980"/>
                          <a:pt x="1758" y="1574"/>
                        </a:cubicBezTo>
                        <a:cubicBezTo>
                          <a:pt x="1893" y="1033"/>
                          <a:pt x="1758" y="357"/>
                          <a:pt x="1217" y="86"/>
                        </a:cubicBezTo>
                        <a:cubicBezTo>
                          <a:pt x="676" y="-185"/>
                          <a:pt x="135" y="221"/>
                          <a:pt x="270" y="762"/>
                        </a:cubicBezTo>
                        <a:cubicBezTo>
                          <a:pt x="270" y="762"/>
                          <a:pt x="270" y="762"/>
                          <a:pt x="270" y="898"/>
                        </a:cubicBezTo>
                        <a:cubicBezTo>
                          <a:pt x="135" y="1033"/>
                          <a:pt x="0" y="1304"/>
                          <a:pt x="0" y="1439"/>
                        </a:cubicBezTo>
                        <a:cubicBezTo>
                          <a:pt x="0" y="1709"/>
                          <a:pt x="0" y="1844"/>
                          <a:pt x="135" y="1980"/>
                        </a:cubicBezTo>
                        <a:cubicBezTo>
                          <a:pt x="270" y="2115"/>
                          <a:pt x="270" y="2115"/>
                          <a:pt x="406" y="2115"/>
                        </a:cubicBezTo>
                        <a:cubicBezTo>
                          <a:pt x="541" y="2250"/>
                          <a:pt x="541" y="2385"/>
                          <a:pt x="541" y="2521"/>
                        </a:cubicBezTo>
                        <a:cubicBezTo>
                          <a:pt x="676" y="2927"/>
                          <a:pt x="676" y="3062"/>
                          <a:pt x="676" y="306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3" name="Freeform: Shape 5951">
                    <a:extLst>
                      <a:ext uri="{FF2B5EF4-FFF2-40B4-BE49-F238E27FC236}">
                        <a16:creationId xmlns:a16="http://schemas.microsoft.com/office/drawing/2014/main" id="{4981562C-0438-74E0-F7F1-B9DE785980C4}"/>
                      </a:ext>
                    </a:extLst>
                  </p:cNvPr>
                  <p:cNvSpPr/>
                  <p:nvPr/>
                </p:nvSpPr>
                <p:spPr>
                  <a:xfrm>
                    <a:off x="6797358" y="6127385"/>
                    <a:ext cx="24226" cy="26785"/>
                  </a:xfrm>
                  <a:custGeom>
                    <a:avLst/>
                    <a:gdLst>
                      <a:gd name="connsiteX0" fmla="*/ 11125 w 24226"/>
                      <a:gd name="connsiteY0" fmla="*/ 24009 h 26785"/>
                      <a:gd name="connsiteX1" fmla="*/ 11937 w 24226"/>
                      <a:gd name="connsiteY1" fmla="*/ 24415 h 26785"/>
                      <a:gd name="connsiteX2" fmla="*/ 12207 w 24226"/>
                      <a:gd name="connsiteY2" fmla="*/ 24415 h 26785"/>
                      <a:gd name="connsiteX3" fmla="*/ 12072 w 24226"/>
                      <a:gd name="connsiteY3" fmla="*/ 25767 h 26785"/>
                      <a:gd name="connsiteX4" fmla="*/ 13966 w 24226"/>
                      <a:gd name="connsiteY4" fmla="*/ 26714 h 26785"/>
                      <a:gd name="connsiteX5" fmla="*/ 14913 w 24226"/>
                      <a:gd name="connsiteY5" fmla="*/ 24821 h 26785"/>
                      <a:gd name="connsiteX6" fmla="*/ 14236 w 24226"/>
                      <a:gd name="connsiteY6" fmla="*/ 23738 h 26785"/>
                      <a:gd name="connsiteX7" fmla="*/ 14642 w 24226"/>
                      <a:gd name="connsiteY7" fmla="*/ 22792 h 26785"/>
                      <a:gd name="connsiteX8" fmla="*/ 14236 w 24226"/>
                      <a:gd name="connsiteY8" fmla="*/ 21574 h 26785"/>
                      <a:gd name="connsiteX9" fmla="*/ 14507 w 24226"/>
                      <a:gd name="connsiteY9" fmla="*/ 20627 h 26785"/>
                      <a:gd name="connsiteX10" fmla="*/ 15724 w 24226"/>
                      <a:gd name="connsiteY10" fmla="*/ 19545 h 26785"/>
                      <a:gd name="connsiteX11" fmla="*/ 15860 w 24226"/>
                      <a:gd name="connsiteY11" fmla="*/ 18463 h 26785"/>
                      <a:gd name="connsiteX12" fmla="*/ 17618 w 24226"/>
                      <a:gd name="connsiteY12" fmla="*/ 17516 h 26785"/>
                      <a:gd name="connsiteX13" fmla="*/ 17753 w 24226"/>
                      <a:gd name="connsiteY13" fmla="*/ 15352 h 26785"/>
                      <a:gd name="connsiteX14" fmla="*/ 18159 w 24226"/>
                      <a:gd name="connsiteY14" fmla="*/ 15352 h 26785"/>
                      <a:gd name="connsiteX15" fmla="*/ 18565 w 24226"/>
                      <a:gd name="connsiteY15" fmla="*/ 16705 h 26785"/>
                      <a:gd name="connsiteX16" fmla="*/ 19241 w 24226"/>
                      <a:gd name="connsiteY16" fmla="*/ 16975 h 26785"/>
                      <a:gd name="connsiteX17" fmla="*/ 20053 w 24226"/>
                      <a:gd name="connsiteY17" fmla="*/ 16975 h 26785"/>
                      <a:gd name="connsiteX18" fmla="*/ 21676 w 24226"/>
                      <a:gd name="connsiteY18" fmla="*/ 17787 h 26785"/>
                      <a:gd name="connsiteX19" fmla="*/ 22623 w 24226"/>
                      <a:gd name="connsiteY19" fmla="*/ 16029 h 26785"/>
                      <a:gd name="connsiteX20" fmla="*/ 23163 w 24226"/>
                      <a:gd name="connsiteY20" fmla="*/ 15487 h 26785"/>
                      <a:gd name="connsiteX21" fmla="*/ 23705 w 24226"/>
                      <a:gd name="connsiteY21" fmla="*/ 14405 h 26785"/>
                      <a:gd name="connsiteX22" fmla="*/ 23299 w 24226"/>
                      <a:gd name="connsiteY22" fmla="*/ 13053 h 26785"/>
                      <a:gd name="connsiteX23" fmla="*/ 23705 w 24226"/>
                      <a:gd name="connsiteY23" fmla="*/ 9671 h 26785"/>
                      <a:gd name="connsiteX24" fmla="*/ 22893 w 24226"/>
                      <a:gd name="connsiteY24" fmla="*/ 9130 h 26785"/>
                      <a:gd name="connsiteX25" fmla="*/ 22487 w 24226"/>
                      <a:gd name="connsiteY25" fmla="*/ 8319 h 26785"/>
                      <a:gd name="connsiteX26" fmla="*/ 21540 w 24226"/>
                      <a:gd name="connsiteY26" fmla="*/ 7372 h 26785"/>
                      <a:gd name="connsiteX27" fmla="*/ 22352 w 24226"/>
                      <a:gd name="connsiteY27" fmla="*/ 6154 h 26785"/>
                      <a:gd name="connsiteX28" fmla="*/ 21946 w 24226"/>
                      <a:gd name="connsiteY28" fmla="*/ 4937 h 26785"/>
                      <a:gd name="connsiteX29" fmla="*/ 20053 w 24226"/>
                      <a:gd name="connsiteY29" fmla="*/ 5749 h 26785"/>
                      <a:gd name="connsiteX30" fmla="*/ 18835 w 24226"/>
                      <a:gd name="connsiteY30" fmla="*/ 5207 h 26785"/>
                      <a:gd name="connsiteX31" fmla="*/ 16941 w 24226"/>
                      <a:gd name="connsiteY31" fmla="*/ 6019 h 26785"/>
                      <a:gd name="connsiteX32" fmla="*/ 15589 w 24226"/>
                      <a:gd name="connsiteY32" fmla="*/ 6966 h 26785"/>
                      <a:gd name="connsiteX33" fmla="*/ 15589 w 24226"/>
                      <a:gd name="connsiteY33" fmla="*/ 8319 h 26785"/>
                      <a:gd name="connsiteX34" fmla="*/ 14101 w 24226"/>
                      <a:gd name="connsiteY34" fmla="*/ 9806 h 26785"/>
                      <a:gd name="connsiteX35" fmla="*/ 14507 w 24226"/>
                      <a:gd name="connsiteY35" fmla="*/ 11835 h 26785"/>
                      <a:gd name="connsiteX36" fmla="*/ 14507 w 24226"/>
                      <a:gd name="connsiteY36" fmla="*/ 12647 h 26785"/>
                      <a:gd name="connsiteX37" fmla="*/ 13154 w 24226"/>
                      <a:gd name="connsiteY37" fmla="*/ 12241 h 26785"/>
                      <a:gd name="connsiteX38" fmla="*/ 13154 w 24226"/>
                      <a:gd name="connsiteY38" fmla="*/ 10347 h 26785"/>
                      <a:gd name="connsiteX39" fmla="*/ 12072 w 24226"/>
                      <a:gd name="connsiteY39" fmla="*/ 9401 h 26785"/>
                      <a:gd name="connsiteX40" fmla="*/ 11531 w 24226"/>
                      <a:gd name="connsiteY40" fmla="*/ 8048 h 26785"/>
                      <a:gd name="connsiteX41" fmla="*/ 11396 w 24226"/>
                      <a:gd name="connsiteY41" fmla="*/ 6425 h 26785"/>
                      <a:gd name="connsiteX42" fmla="*/ 9502 w 24226"/>
                      <a:gd name="connsiteY42" fmla="*/ 6290 h 26785"/>
                      <a:gd name="connsiteX43" fmla="*/ 9096 w 24226"/>
                      <a:gd name="connsiteY43" fmla="*/ 5613 h 26785"/>
                      <a:gd name="connsiteX44" fmla="*/ 8555 w 24226"/>
                      <a:gd name="connsiteY44" fmla="*/ 5207 h 26785"/>
                      <a:gd name="connsiteX45" fmla="*/ 8961 w 24226"/>
                      <a:gd name="connsiteY45" fmla="*/ 4396 h 26785"/>
                      <a:gd name="connsiteX46" fmla="*/ 8285 w 24226"/>
                      <a:gd name="connsiteY46" fmla="*/ 3179 h 26785"/>
                      <a:gd name="connsiteX47" fmla="*/ 8555 w 24226"/>
                      <a:gd name="connsiteY47" fmla="*/ 473 h 26785"/>
                      <a:gd name="connsiteX48" fmla="*/ 6932 w 24226"/>
                      <a:gd name="connsiteY48" fmla="*/ 338 h 26785"/>
                      <a:gd name="connsiteX49" fmla="*/ 5309 w 24226"/>
                      <a:gd name="connsiteY49" fmla="*/ 473 h 26785"/>
                      <a:gd name="connsiteX50" fmla="*/ 5174 w 24226"/>
                      <a:gd name="connsiteY50" fmla="*/ 1556 h 26785"/>
                      <a:gd name="connsiteX51" fmla="*/ 5309 w 24226"/>
                      <a:gd name="connsiteY51" fmla="*/ 1961 h 26785"/>
                      <a:gd name="connsiteX52" fmla="*/ 4498 w 24226"/>
                      <a:gd name="connsiteY52" fmla="*/ 3990 h 26785"/>
                      <a:gd name="connsiteX53" fmla="*/ 5580 w 24226"/>
                      <a:gd name="connsiteY53" fmla="*/ 4937 h 26785"/>
                      <a:gd name="connsiteX54" fmla="*/ 6797 w 24226"/>
                      <a:gd name="connsiteY54" fmla="*/ 4802 h 26785"/>
                      <a:gd name="connsiteX55" fmla="*/ 6932 w 24226"/>
                      <a:gd name="connsiteY55" fmla="*/ 4937 h 26785"/>
                      <a:gd name="connsiteX56" fmla="*/ 7067 w 24226"/>
                      <a:gd name="connsiteY56" fmla="*/ 4937 h 26785"/>
                      <a:gd name="connsiteX57" fmla="*/ 7067 w 24226"/>
                      <a:gd name="connsiteY57" fmla="*/ 4937 h 26785"/>
                      <a:gd name="connsiteX58" fmla="*/ 6797 w 24226"/>
                      <a:gd name="connsiteY58" fmla="*/ 4937 h 26785"/>
                      <a:gd name="connsiteX59" fmla="*/ 5715 w 24226"/>
                      <a:gd name="connsiteY59" fmla="*/ 5478 h 26785"/>
                      <a:gd name="connsiteX60" fmla="*/ 5174 w 24226"/>
                      <a:gd name="connsiteY60" fmla="*/ 6696 h 26785"/>
                      <a:gd name="connsiteX61" fmla="*/ 5309 w 24226"/>
                      <a:gd name="connsiteY61" fmla="*/ 7236 h 26785"/>
                      <a:gd name="connsiteX62" fmla="*/ 4498 w 24226"/>
                      <a:gd name="connsiteY62" fmla="*/ 8048 h 26785"/>
                      <a:gd name="connsiteX63" fmla="*/ 4362 w 24226"/>
                      <a:gd name="connsiteY63" fmla="*/ 8724 h 26785"/>
                      <a:gd name="connsiteX64" fmla="*/ 4498 w 24226"/>
                      <a:gd name="connsiteY64" fmla="*/ 9671 h 26785"/>
                      <a:gd name="connsiteX65" fmla="*/ 4091 w 24226"/>
                      <a:gd name="connsiteY65" fmla="*/ 11429 h 26785"/>
                      <a:gd name="connsiteX66" fmla="*/ 5174 w 24226"/>
                      <a:gd name="connsiteY66" fmla="*/ 12782 h 26785"/>
                      <a:gd name="connsiteX67" fmla="*/ 5038 w 24226"/>
                      <a:gd name="connsiteY67" fmla="*/ 12917 h 26785"/>
                      <a:gd name="connsiteX68" fmla="*/ 4768 w 24226"/>
                      <a:gd name="connsiteY68" fmla="*/ 13594 h 26785"/>
                      <a:gd name="connsiteX69" fmla="*/ 5309 w 24226"/>
                      <a:gd name="connsiteY69" fmla="*/ 14676 h 26785"/>
                      <a:gd name="connsiteX70" fmla="*/ 4903 w 24226"/>
                      <a:gd name="connsiteY70" fmla="*/ 15623 h 26785"/>
                      <a:gd name="connsiteX71" fmla="*/ 4768 w 24226"/>
                      <a:gd name="connsiteY71" fmla="*/ 16434 h 26785"/>
                      <a:gd name="connsiteX72" fmla="*/ 4633 w 24226"/>
                      <a:gd name="connsiteY72" fmla="*/ 16840 h 26785"/>
                      <a:gd name="connsiteX73" fmla="*/ 4362 w 24226"/>
                      <a:gd name="connsiteY73" fmla="*/ 16434 h 26785"/>
                      <a:gd name="connsiteX74" fmla="*/ 3145 w 24226"/>
                      <a:gd name="connsiteY74" fmla="*/ 16434 h 26785"/>
                      <a:gd name="connsiteX75" fmla="*/ 710 w 24226"/>
                      <a:gd name="connsiteY75" fmla="*/ 15082 h 26785"/>
                      <a:gd name="connsiteX76" fmla="*/ 710 w 24226"/>
                      <a:gd name="connsiteY76" fmla="*/ 17246 h 26785"/>
                      <a:gd name="connsiteX77" fmla="*/ 440 w 24226"/>
                      <a:gd name="connsiteY77" fmla="*/ 19139 h 26785"/>
                      <a:gd name="connsiteX78" fmla="*/ 2874 w 24226"/>
                      <a:gd name="connsiteY78" fmla="*/ 19410 h 26785"/>
                      <a:gd name="connsiteX79" fmla="*/ 3956 w 24226"/>
                      <a:gd name="connsiteY79" fmla="*/ 20086 h 26785"/>
                      <a:gd name="connsiteX80" fmla="*/ 5174 w 24226"/>
                      <a:gd name="connsiteY80" fmla="*/ 18869 h 26785"/>
                      <a:gd name="connsiteX81" fmla="*/ 6256 w 24226"/>
                      <a:gd name="connsiteY81" fmla="*/ 19410 h 26785"/>
                      <a:gd name="connsiteX82" fmla="*/ 7203 w 24226"/>
                      <a:gd name="connsiteY82" fmla="*/ 19410 h 26785"/>
                      <a:gd name="connsiteX83" fmla="*/ 7203 w 24226"/>
                      <a:gd name="connsiteY83" fmla="*/ 20627 h 26785"/>
                      <a:gd name="connsiteX84" fmla="*/ 8691 w 24226"/>
                      <a:gd name="connsiteY84" fmla="*/ 21304 h 26785"/>
                      <a:gd name="connsiteX85" fmla="*/ 10855 w 24226"/>
                      <a:gd name="connsiteY85" fmla="*/ 22386 h 26785"/>
                      <a:gd name="connsiteX86" fmla="*/ 11125 w 24226"/>
                      <a:gd name="connsiteY86" fmla="*/ 24009 h 26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226" h="26785">
                        <a:moveTo>
                          <a:pt x="11125" y="24009"/>
                        </a:moveTo>
                        <a:cubicBezTo>
                          <a:pt x="11396" y="24279"/>
                          <a:pt x="11666" y="24415"/>
                          <a:pt x="11937" y="24415"/>
                        </a:cubicBezTo>
                        <a:cubicBezTo>
                          <a:pt x="11937" y="24415"/>
                          <a:pt x="12072" y="24415"/>
                          <a:pt x="12207" y="24415"/>
                        </a:cubicBezTo>
                        <a:cubicBezTo>
                          <a:pt x="11937" y="24821"/>
                          <a:pt x="11937" y="25497"/>
                          <a:pt x="12072" y="25767"/>
                        </a:cubicBezTo>
                        <a:cubicBezTo>
                          <a:pt x="12343" y="26444"/>
                          <a:pt x="13154" y="26985"/>
                          <a:pt x="13966" y="26714"/>
                        </a:cubicBezTo>
                        <a:cubicBezTo>
                          <a:pt x="14642" y="26444"/>
                          <a:pt x="15048" y="25632"/>
                          <a:pt x="14913" y="24821"/>
                        </a:cubicBezTo>
                        <a:cubicBezTo>
                          <a:pt x="14913" y="24550"/>
                          <a:pt x="14642" y="23874"/>
                          <a:pt x="14236" y="23738"/>
                        </a:cubicBezTo>
                        <a:cubicBezTo>
                          <a:pt x="14371" y="23468"/>
                          <a:pt x="14507" y="23062"/>
                          <a:pt x="14642" y="22792"/>
                        </a:cubicBezTo>
                        <a:cubicBezTo>
                          <a:pt x="14642" y="22386"/>
                          <a:pt x="14642" y="21845"/>
                          <a:pt x="14236" y="21574"/>
                        </a:cubicBezTo>
                        <a:cubicBezTo>
                          <a:pt x="14507" y="21304"/>
                          <a:pt x="14642" y="20898"/>
                          <a:pt x="14507" y="20627"/>
                        </a:cubicBezTo>
                        <a:cubicBezTo>
                          <a:pt x="15048" y="20492"/>
                          <a:pt x="15454" y="20086"/>
                          <a:pt x="15724" y="19545"/>
                        </a:cubicBezTo>
                        <a:cubicBezTo>
                          <a:pt x="15860" y="19275"/>
                          <a:pt x="15995" y="18869"/>
                          <a:pt x="15860" y="18463"/>
                        </a:cubicBezTo>
                        <a:cubicBezTo>
                          <a:pt x="16400" y="18734"/>
                          <a:pt x="17347" y="17922"/>
                          <a:pt x="17618" y="17516"/>
                        </a:cubicBezTo>
                        <a:cubicBezTo>
                          <a:pt x="17888" y="16975"/>
                          <a:pt x="18159" y="15893"/>
                          <a:pt x="17753" y="15352"/>
                        </a:cubicBezTo>
                        <a:cubicBezTo>
                          <a:pt x="17888" y="15352"/>
                          <a:pt x="18024" y="15352"/>
                          <a:pt x="18159" y="15352"/>
                        </a:cubicBezTo>
                        <a:cubicBezTo>
                          <a:pt x="18024" y="15893"/>
                          <a:pt x="18294" y="16434"/>
                          <a:pt x="18565" y="16705"/>
                        </a:cubicBezTo>
                        <a:cubicBezTo>
                          <a:pt x="18700" y="16840"/>
                          <a:pt x="18970" y="16975"/>
                          <a:pt x="19241" y="16975"/>
                        </a:cubicBezTo>
                        <a:cubicBezTo>
                          <a:pt x="19511" y="16975"/>
                          <a:pt x="19782" y="17111"/>
                          <a:pt x="20053" y="16975"/>
                        </a:cubicBezTo>
                        <a:cubicBezTo>
                          <a:pt x="20053" y="17652"/>
                          <a:pt x="21270" y="17922"/>
                          <a:pt x="21676" y="17787"/>
                        </a:cubicBezTo>
                        <a:cubicBezTo>
                          <a:pt x="22487" y="17652"/>
                          <a:pt x="23163" y="16705"/>
                          <a:pt x="22623" y="16029"/>
                        </a:cubicBezTo>
                        <a:cubicBezTo>
                          <a:pt x="22758" y="15758"/>
                          <a:pt x="23028" y="15623"/>
                          <a:pt x="23163" y="15487"/>
                        </a:cubicBezTo>
                        <a:cubicBezTo>
                          <a:pt x="23434" y="15217"/>
                          <a:pt x="23569" y="14811"/>
                          <a:pt x="23705" y="14405"/>
                        </a:cubicBezTo>
                        <a:cubicBezTo>
                          <a:pt x="23840" y="13999"/>
                          <a:pt x="23705" y="13323"/>
                          <a:pt x="23299" y="13053"/>
                        </a:cubicBezTo>
                        <a:cubicBezTo>
                          <a:pt x="24381" y="12376"/>
                          <a:pt x="24516" y="10483"/>
                          <a:pt x="23705" y="9671"/>
                        </a:cubicBezTo>
                        <a:cubicBezTo>
                          <a:pt x="23434" y="9401"/>
                          <a:pt x="23163" y="9401"/>
                          <a:pt x="22893" y="9130"/>
                        </a:cubicBezTo>
                        <a:cubicBezTo>
                          <a:pt x="22487" y="8860"/>
                          <a:pt x="22623" y="8724"/>
                          <a:pt x="22487" y="8319"/>
                        </a:cubicBezTo>
                        <a:cubicBezTo>
                          <a:pt x="22352" y="7777"/>
                          <a:pt x="22081" y="7507"/>
                          <a:pt x="21540" y="7372"/>
                        </a:cubicBezTo>
                        <a:cubicBezTo>
                          <a:pt x="21811" y="7101"/>
                          <a:pt x="22217" y="6696"/>
                          <a:pt x="22352" y="6154"/>
                        </a:cubicBezTo>
                        <a:cubicBezTo>
                          <a:pt x="22352" y="5749"/>
                          <a:pt x="22217" y="5207"/>
                          <a:pt x="21946" y="4937"/>
                        </a:cubicBezTo>
                        <a:cubicBezTo>
                          <a:pt x="21405" y="4531"/>
                          <a:pt x="20188" y="5072"/>
                          <a:pt x="20053" y="5749"/>
                        </a:cubicBezTo>
                        <a:cubicBezTo>
                          <a:pt x="19782" y="5343"/>
                          <a:pt x="19241" y="5207"/>
                          <a:pt x="18835" y="5207"/>
                        </a:cubicBezTo>
                        <a:cubicBezTo>
                          <a:pt x="18159" y="5072"/>
                          <a:pt x="17212" y="5343"/>
                          <a:pt x="16941" y="6019"/>
                        </a:cubicBezTo>
                        <a:cubicBezTo>
                          <a:pt x="16400" y="5884"/>
                          <a:pt x="15724" y="6425"/>
                          <a:pt x="15589" y="6966"/>
                        </a:cubicBezTo>
                        <a:cubicBezTo>
                          <a:pt x="15454" y="7236"/>
                          <a:pt x="15454" y="7913"/>
                          <a:pt x="15589" y="8319"/>
                        </a:cubicBezTo>
                        <a:cubicBezTo>
                          <a:pt x="14913" y="8319"/>
                          <a:pt x="14236" y="9130"/>
                          <a:pt x="14101" y="9806"/>
                        </a:cubicBezTo>
                        <a:cubicBezTo>
                          <a:pt x="13966" y="10347"/>
                          <a:pt x="13966" y="11429"/>
                          <a:pt x="14507" y="11835"/>
                        </a:cubicBezTo>
                        <a:cubicBezTo>
                          <a:pt x="14371" y="12106"/>
                          <a:pt x="14371" y="12376"/>
                          <a:pt x="14507" y="12647"/>
                        </a:cubicBezTo>
                        <a:cubicBezTo>
                          <a:pt x="14101" y="12376"/>
                          <a:pt x="13560" y="12106"/>
                          <a:pt x="13154" y="12241"/>
                        </a:cubicBezTo>
                        <a:cubicBezTo>
                          <a:pt x="13290" y="11565"/>
                          <a:pt x="13425" y="11024"/>
                          <a:pt x="13154" y="10347"/>
                        </a:cubicBezTo>
                        <a:cubicBezTo>
                          <a:pt x="12884" y="9806"/>
                          <a:pt x="12613" y="9671"/>
                          <a:pt x="12072" y="9401"/>
                        </a:cubicBezTo>
                        <a:cubicBezTo>
                          <a:pt x="12207" y="8860"/>
                          <a:pt x="11937" y="8319"/>
                          <a:pt x="11531" y="8048"/>
                        </a:cubicBezTo>
                        <a:cubicBezTo>
                          <a:pt x="11937" y="7507"/>
                          <a:pt x="11801" y="6831"/>
                          <a:pt x="11396" y="6425"/>
                        </a:cubicBezTo>
                        <a:cubicBezTo>
                          <a:pt x="10855" y="5884"/>
                          <a:pt x="10178" y="6154"/>
                          <a:pt x="9502" y="6290"/>
                        </a:cubicBezTo>
                        <a:cubicBezTo>
                          <a:pt x="9502" y="6019"/>
                          <a:pt x="9231" y="5749"/>
                          <a:pt x="9096" y="5613"/>
                        </a:cubicBezTo>
                        <a:cubicBezTo>
                          <a:pt x="8961" y="5478"/>
                          <a:pt x="8826" y="5343"/>
                          <a:pt x="8555" y="5207"/>
                        </a:cubicBezTo>
                        <a:cubicBezTo>
                          <a:pt x="8826" y="5072"/>
                          <a:pt x="8961" y="4666"/>
                          <a:pt x="8961" y="4396"/>
                        </a:cubicBezTo>
                        <a:cubicBezTo>
                          <a:pt x="8961" y="3855"/>
                          <a:pt x="8691" y="3449"/>
                          <a:pt x="8285" y="3179"/>
                        </a:cubicBezTo>
                        <a:cubicBezTo>
                          <a:pt x="9096" y="2502"/>
                          <a:pt x="9502" y="1285"/>
                          <a:pt x="8555" y="473"/>
                        </a:cubicBezTo>
                        <a:cubicBezTo>
                          <a:pt x="8150" y="67"/>
                          <a:pt x="7203" y="-68"/>
                          <a:pt x="6932" y="338"/>
                        </a:cubicBezTo>
                        <a:cubicBezTo>
                          <a:pt x="6391" y="-68"/>
                          <a:pt x="5580" y="-203"/>
                          <a:pt x="5309" y="473"/>
                        </a:cubicBezTo>
                        <a:cubicBezTo>
                          <a:pt x="5174" y="879"/>
                          <a:pt x="5038" y="1150"/>
                          <a:pt x="5174" y="1556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3" y="2097"/>
                          <a:pt x="4362" y="3314"/>
                          <a:pt x="4498" y="3990"/>
                        </a:cubicBezTo>
                        <a:cubicBezTo>
                          <a:pt x="4633" y="4531"/>
                          <a:pt x="5038" y="4802"/>
                          <a:pt x="5580" y="4937"/>
                        </a:cubicBezTo>
                        <a:cubicBezTo>
                          <a:pt x="5985" y="5072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6932" y="4937"/>
                          <a:pt x="7067" y="4937"/>
                        </a:cubicBezTo>
                        <a:cubicBezTo>
                          <a:pt x="7067" y="4937"/>
                          <a:pt x="7067" y="4937"/>
                          <a:pt x="7067" y="4937"/>
                        </a:cubicBezTo>
                        <a:cubicBezTo>
                          <a:pt x="6932" y="4937"/>
                          <a:pt x="6797" y="4937"/>
                          <a:pt x="6797" y="4937"/>
                        </a:cubicBezTo>
                        <a:cubicBezTo>
                          <a:pt x="6391" y="4937"/>
                          <a:pt x="5985" y="5072"/>
                          <a:pt x="5715" y="5478"/>
                        </a:cubicBezTo>
                        <a:cubicBezTo>
                          <a:pt x="5444" y="5749"/>
                          <a:pt x="5174" y="6154"/>
                          <a:pt x="5174" y="6696"/>
                        </a:cubicBezTo>
                        <a:cubicBezTo>
                          <a:pt x="5174" y="6831"/>
                          <a:pt x="5309" y="7101"/>
                          <a:pt x="5309" y="7236"/>
                        </a:cubicBezTo>
                        <a:cubicBezTo>
                          <a:pt x="4903" y="7236"/>
                          <a:pt x="4633" y="7642"/>
                          <a:pt x="4498" y="8048"/>
                        </a:cubicBezTo>
                        <a:cubicBezTo>
                          <a:pt x="4362" y="8319"/>
                          <a:pt x="4362" y="8454"/>
                          <a:pt x="4362" y="8724"/>
                        </a:cubicBezTo>
                        <a:cubicBezTo>
                          <a:pt x="4498" y="9266"/>
                          <a:pt x="4768" y="9130"/>
                          <a:pt x="4498" y="9671"/>
                        </a:cubicBezTo>
                        <a:cubicBezTo>
                          <a:pt x="4091" y="10347"/>
                          <a:pt x="3821" y="10618"/>
                          <a:pt x="4091" y="11429"/>
                        </a:cubicBezTo>
                        <a:cubicBezTo>
                          <a:pt x="4227" y="12106"/>
                          <a:pt x="4633" y="12512"/>
                          <a:pt x="5174" y="12782"/>
                        </a:cubicBezTo>
                        <a:cubicBezTo>
                          <a:pt x="5174" y="12782"/>
                          <a:pt x="5038" y="12917"/>
                          <a:pt x="5038" y="12917"/>
                        </a:cubicBezTo>
                        <a:cubicBezTo>
                          <a:pt x="4903" y="13053"/>
                          <a:pt x="4768" y="13323"/>
                          <a:pt x="4768" y="13594"/>
                        </a:cubicBezTo>
                        <a:cubicBezTo>
                          <a:pt x="4768" y="13864"/>
                          <a:pt x="4903" y="14405"/>
                          <a:pt x="5309" y="14676"/>
                        </a:cubicBezTo>
                        <a:cubicBezTo>
                          <a:pt x="5038" y="14811"/>
                          <a:pt x="4903" y="15217"/>
                          <a:pt x="4903" y="15623"/>
                        </a:cubicBezTo>
                        <a:cubicBezTo>
                          <a:pt x="4903" y="16029"/>
                          <a:pt x="4903" y="16164"/>
                          <a:pt x="4768" y="16434"/>
                        </a:cubicBezTo>
                        <a:cubicBezTo>
                          <a:pt x="4768" y="16569"/>
                          <a:pt x="4633" y="16705"/>
                          <a:pt x="4633" y="16840"/>
                        </a:cubicBezTo>
                        <a:cubicBezTo>
                          <a:pt x="4498" y="16705"/>
                          <a:pt x="4498" y="16569"/>
                          <a:pt x="4362" y="16434"/>
                        </a:cubicBezTo>
                        <a:cubicBezTo>
                          <a:pt x="3956" y="16164"/>
                          <a:pt x="3415" y="16299"/>
                          <a:pt x="3145" y="16434"/>
                        </a:cubicBezTo>
                        <a:cubicBezTo>
                          <a:pt x="2874" y="15487"/>
                          <a:pt x="1657" y="14811"/>
                          <a:pt x="710" y="15082"/>
                        </a:cubicBezTo>
                        <a:cubicBezTo>
                          <a:pt x="-237" y="15487"/>
                          <a:pt x="-237" y="16840"/>
                          <a:pt x="710" y="17246"/>
                        </a:cubicBezTo>
                        <a:cubicBezTo>
                          <a:pt x="304" y="17652"/>
                          <a:pt x="169" y="18734"/>
                          <a:pt x="440" y="19139"/>
                        </a:cubicBezTo>
                        <a:cubicBezTo>
                          <a:pt x="981" y="19951"/>
                          <a:pt x="2063" y="19816"/>
                          <a:pt x="2874" y="19410"/>
                        </a:cubicBezTo>
                        <a:cubicBezTo>
                          <a:pt x="3010" y="19816"/>
                          <a:pt x="3415" y="20086"/>
                          <a:pt x="3956" y="20086"/>
                        </a:cubicBezTo>
                        <a:cubicBezTo>
                          <a:pt x="4633" y="20086"/>
                          <a:pt x="5038" y="19545"/>
                          <a:pt x="5174" y="18869"/>
                        </a:cubicBezTo>
                        <a:cubicBezTo>
                          <a:pt x="5444" y="19139"/>
                          <a:pt x="5715" y="19275"/>
                          <a:pt x="6256" y="19410"/>
                        </a:cubicBezTo>
                        <a:cubicBezTo>
                          <a:pt x="6526" y="19410"/>
                          <a:pt x="6797" y="19545"/>
                          <a:pt x="7203" y="19410"/>
                        </a:cubicBezTo>
                        <a:cubicBezTo>
                          <a:pt x="7067" y="19816"/>
                          <a:pt x="7067" y="20357"/>
                          <a:pt x="7203" y="20627"/>
                        </a:cubicBezTo>
                        <a:cubicBezTo>
                          <a:pt x="7473" y="21168"/>
                          <a:pt x="8150" y="21304"/>
                          <a:pt x="8691" y="21304"/>
                        </a:cubicBezTo>
                        <a:cubicBezTo>
                          <a:pt x="8826" y="22386"/>
                          <a:pt x="10043" y="23062"/>
                          <a:pt x="10855" y="22386"/>
                        </a:cubicBezTo>
                        <a:cubicBezTo>
                          <a:pt x="10720" y="23332"/>
                          <a:pt x="10855" y="23874"/>
                          <a:pt x="11125" y="2400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4" name="Freeform: Shape 5952">
                    <a:extLst>
                      <a:ext uri="{FF2B5EF4-FFF2-40B4-BE49-F238E27FC236}">
                        <a16:creationId xmlns:a16="http://schemas.microsoft.com/office/drawing/2014/main" id="{1F8709E1-F67C-CDF1-8FA1-C5C0B82FD166}"/>
                      </a:ext>
                    </a:extLst>
                  </p:cNvPr>
                  <p:cNvSpPr/>
                  <p:nvPr/>
                </p:nvSpPr>
                <p:spPr>
                  <a:xfrm>
                    <a:off x="6813568" y="6146623"/>
                    <a:ext cx="1780" cy="2335"/>
                  </a:xfrm>
                  <a:custGeom>
                    <a:avLst/>
                    <a:gdLst>
                      <a:gd name="connsiteX0" fmla="*/ 732 w 1780"/>
                      <a:gd name="connsiteY0" fmla="*/ 36 h 2335"/>
                      <a:gd name="connsiteX1" fmla="*/ 191 w 1780"/>
                      <a:gd name="connsiteY1" fmla="*/ 848 h 2335"/>
                      <a:gd name="connsiteX2" fmla="*/ 56 w 1780"/>
                      <a:gd name="connsiteY2" fmla="*/ 1524 h 2335"/>
                      <a:gd name="connsiteX3" fmla="*/ 868 w 1780"/>
                      <a:gd name="connsiteY3" fmla="*/ 2335 h 2335"/>
                      <a:gd name="connsiteX4" fmla="*/ 1679 w 1780"/>
                      <a:gd name="connsiteY4" fmla="*/ 442 h 2335"/>
                      <a:gd name="connsiteX5" fmla="*/ 732 w 1780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0" h="2335">
                        <a:moveTo>
                          <a:pt x="732" y="36"/>
                        </a:moveTo>
                        <a:cubicBezTo>
                          <a:pt x="326" y="171"/>
                          <a:pt x="191" y="577"/>
                          <a:pt x="191" y="848"/>
                        </a:cubicBezTo>
                        <a:cubicBezTo>
                          <a:pt x="56" y="1118"/>
                          <a:pt x="-79" y="1253"/>
                          <a:pt x="56" y="1524"/>
                        </a:cubicBezTo>
                        <a:cubicBezTo>
                          <a:pt x="56" y="1929"/>
                          <a:pt x="326" y="2335"/>
                          <a:pt x="868" y="2335"/>
                        </a:cubicBezTo>
                        <a:cubicBezTo>
                          <a:pt x="1679" y="2335"/>
                          <a:pt x="1950" y="1118"/>
                          <a:pt x="1679" y="442"/>
                        </a:cubicBezTo>
                        <a:cubicBezTo>
                          <a:pt x="1408" y="171"/>
                          <a:pt x="1138" y="-99"/>
                          <a:pt x="732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5" name="Freeform: Shape 5953">
                    <a:extLst>
                      <a:ext uri="{FF2B5EF4-FFF2-40B4-BE49-F238E27FC236}">
                        <a16:creationId xmlns:a16="http://schemas.microsoft.com/office/drawing/2014/main" id="{B15FA341-1607-0ABF-DD4F-2290248BB1E6}"/>
                      </a:ext>
                    </a:extLst>
                  </p:cNvPr>
                  <p:cNvSpPr/>
                  <p:nvPr/>
                </p:nvSpPr>
                <p:spPr>
                  <a:xfrm>
                    <a:off x="6802986" y="6151408"/>
                    <a:ext cx="4442" cy="3960"/>
                  </a:xfrm>
                  <a:custGeom>
                    <a:avLst/>
                    <a:gdLst>
                      <a:gd name="connsiteX0" fmla="*/ 3604 w 4442"/>
                      <a:gd name="connsiteY0" fmla="*/ 2150 h 3960"/>
                      <a:gd name="connsiteX1" fmla="*/ 2928 w 4442"/>
                      <a:gd name="connsiteY1" fmla="*/ 256 h 3960"/>
                      <a:gd name="connsiteX2" fmla="*/ 1170 w 4442"/>
                      <a:gd name="connsiteY2" fmla="*/ 256 h 3960"/>
                      <a:gd name="connsiteX3" fmla="*/ 88 w 4442"/>
                      <a:gd name="connsiteY3" fmla="*/ 391 h 3960"/>
                      <a:gd name="connsiteX4" fmla="*/ 628 w 4442"/>
                      <a:gd name="connsiteY4" fmla="*/ 1609 h 3960"/>
                      <a:gd name="connsiteX5" fmla="*/ 358 w 4442"/>
                      <a:gd name="connsiteY5" fmla="*/ 3367 h 3960"/>
                      <a:gd name="connsiteX6" fmla="*/ 2252 w 4442"/>
                      <a:gd name="connsiteY6" fmla="*/ 3502 h 3960"/>
                      <a:gd name="connsiteX7" fmla="*/ 4281 w 4442"/>
                      <a:gd name="connsiteY7" fmla="*/ 3502 h 3960"/>
                      <a:gd name="connsiteX8" fmla="*/ 3604 w 4442"/>
                      <a:gd name="connsiteY8" fmla="*/ 2150 h 39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2" h="3960">
                        <a:moveTo>
                          <a:pt x="3604" y="2150"/>
                        </a:moveTo>
                        <a:cubicBezTo>
                          <a:pt x="3740" y="1473"/>
                          <a:pt x="3469" y="526"/>
                          <a:pt x="2928" y="256"/>
                        </a:cubicBezTo>
                        <a:cubicBezTo>
                          <a:pt x="2522" y="-14"/>
                          <a:pt x="1575" y="-150"/>
                          <a:pt x="1170" y="256"/>
                        </a:cubicBezTo>
                        <a:cubicBezTo>
                          <a:pt x="899" y="-14"/>
                          <a:pt x="358" y="-14"/>
                          <a:pt x="88" y="391"/>
                        </a:cubicBezTo>
                        <a:cubicBezTo>
                          <a:pt x="-183" y="932"/>
                          <a:pt x="223" y="1203"/>
                          <a:pt x="628" y="1609"/>
                        </a:cubicBezTo>
                        <a:cubicBezTo>
                          <a:pt x="88" y="2015"/>
                          <a:pt x="-48" y="2826"/>
                          <a:pt x="358" y="3367"/>
                        </a:cubicBezTo>
                        <a:cubicBezTo>
                          <a:pt x="764" y="4043"/>
                          <a:pt x="1711" y="4043"/>
                          <a:pt x="2252" y="3502"/>
                        </a:cubicBezTo>
                        <a:cubicBezTo>
                          <a:pt x="2793" y="4043"/>
                          <a:pt x="3740" y="4179"/>
                          <a:pt x="4281" y="3502"/>
                        </a:cubicBezTo>
                        <a:cubicBezTo>
                          <a:pt x="4687" y="2826"/>
                          <a:pt x="4281" y="2150"/>
                          <a:pt x="3604" y="21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6" name="Freeform: Shape 5954">
                    <a:extLst>
                      <a:ext uri="{FF2B5EF4-FFF2-40B4-BE49-F238E27FC236}">
                        <a16:creationId xmlns:a16="http://schemas.microsoft.com/office/drawing/2014/main" id="{5B35A358-544D-42F5-8087-DA5421E05DDC}"/>
                      </a:ext>
                    </a:extLst>
                  </p:cNvPr>
                  <p:cNvSpPr/>
                  <p:nvPr/>
                </p:nvSpPr>
                <p:spPr>
                  <a:xfrm>
                    <a:off x="6801974" y="6156939"/>
                    <a:ext cx="4768" cy="5598"/>
                  </a:xfrm>
                  <a:custGeom>
                    <a:avLst/>
                    <a:gdLst>
                      <a:gd name="connsiteX0" fmla="*/ 3940 w 4768"/>
                      <a:gd name="connsiteY0" fmla="*/ 1758 h 5598"/>
                      <a:gd name="connsiteX1" fmla="*/ 3669 w 4768"/>
                      <a:gd name="connsiteY1" fmla="*/ 135 h 5598"/>
                      <a:gd name="connsiteX2" fmla="*/ 1911 w 4768"/>
                      <a:gd name="connsiteY2" fmla="*/ 541 h 5598"/>
                      <a:gd name="connsiteX3" fmla="*/ 558 w 4768"/>
                      <a:gd name="connsiteY3" fmla="*/ 406 h 5598"/>
                      <a:gd name="connsiteX4" fmla="*/ 694 w 4768"/>
                      <a:gd name="connsiteY4" fmla="*/ 2029 h 5598"/>
                      <a:gd name="connsiteX5" fmla="*/ 288 w 4768"/>
                      <a:gd name="connsiteY5" fmla="*/ 4058 h 5598"/>
                      <a:gd name="connsiteX6" fmla="*/ 2181 w 4768"/>
                      <a:gd name="connsiteY6" fmla="*/ 4193 h 5598"/>
                      <a:gd name="connsiteX7" fmla="*/ 2587 w 4768"/>
                      <a:gd name="connsiteY7" fmla="*/ 5275 h 5598"/>
                      <a:gd name="connsiteX8" fmla="*/ 3804 w 4768"/>
                      <a:gd name="connsiteY8" fmla="*/ 5546 h 5598"/>
                      <a:gd name="connsiteX9" fmla="*/ 4481 w 4768"/>
                      <a:gd name="connsiteY9" fmla="*/ 4599 h 5598"/>
                      <a:gd name="connsiteX10" fmla="*/ 4346 w 4768"/>
                      <a:gd name="connsiteY10" fmla="*/ 3787 h 5598"/>
                      <a:gd name="connsiteX11" fmla="*/ 3940 w 4768"/>
                      <a:gd name="connsiteY11" fmla="*/ 1758 h 5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68" h="5598">
                        <a:moveTo>
                          <a:pt x="3940" y="1758"/>
                        </a:moveTo>
                        <a:cubicBezTo>
                          <a:pt x="4075" y="1217"/>
                          <a:pt x="4210" y="406"/>
                          <a:pt x="3669" y="135"/>
                        </a:cubicBezTo>
                        <a:cubicBezTo>
                          <a:pt x="3264" y="-135"/>
                          <a:pt x="2181" y="0"/>
                          <a:pt x="1911" y="541"/>
                        </a:cubicBezTo>
                        <a:cubicBezTo>
                          <a:pt x="1505" y="135"/>
                          <a:pt x="1099" y="0"/>
                          <a:pt x="558" y="406"/>
                        </a:cubicBezTo>
                        <a:cubicBezTo>
                          <a:pt x="-118" y="947"/>
                          <a:pt x="288" y="1488"/>
                          <a:pt x="694" y="2029"/>
                        </a:cubicBezTo>
                        <a:cubicBezTo>
                          <a:pt x="17" y="2435"/>
                          <a:pt x="-253" y="3382"/>
                          <a:pt x="288" y="4058"/>
                        </a:cubicBezTo>
                        <a:cubicBezTo>
                          <a:pt x="829" y="4599"/>
                          <a:pt x="1640" y="4599"/>
                          <a:pt x="2181" y="4193"/>
                        </a:cubicBezTo>
                        <a:cubicBezTo>
                          <a:pt x="2046" y="4599"/>
                          <a:pt x="2181" y="5005"/>
                          <a:pt x="2587" y="5275"/>
                        </a:cubicBezTo>
                        <a:cubicBezTo>
                          <a:pt x="2993" y="5546"/>
                          <a:pt x="3399" y="5681"/>
                          <a:pt x="3804" y="5546"/>
                        </a:cubicBezTo>
                        <a:cubicBezTo>
                          <a:pt x="4210" y="5411"/>
                          <a:pt x="4481" y="5005"/>
                          <a:pt x="4481" y="4599"/>
                        </a:cubicBezTo>
                        <a:cubicBezTo>
                          <a:pt x="4481" y="4464"/>
                          <a:pt x="4481" y="4058"/>
                          <a:pt x="4346" y="3787"/>
                        </a:cubicBezTo>
                        <a:cubicBezTo>
                          <a:pt x="5022" y="3382"/>
                          <a:pt x="4887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7" name="Freeform: Shape 5955">
                    <a:extLst>
                      <a:ext uri="{FF2B5EF4-FFF2-40B4-BE49-F238E27FC236}">
                        <a16:creationId xmlns:a16="http://schemas.microsoft.com/office/drawing/2014/main" id="{E3E10CDB-D758-465D-389C-A731A85D6508}"/>
                      </a:ext>
                    </a:extLst>
                  </p:cNvPr>
                  <p:cNvSpPr/>
                  <p:nvPr/>
                </p:nvSpPr>
                <p:spPr>
                  <a:xfrm>
                    <a:off x="6807583" y="6155561"/>
                    <a:ext cx="7348" cy="9770"/>
                  </a:xfrm>
                  <a:custGeom>
                    <a:avLst/>
                    <a:gdLst>
                      <a:gd name="connsiteX0" fmla="*/ 6581 w 7348"/>
                      <a:gd name="connsiteY0" fmla="*/ 4084 h 9770"/>
                      <a:gd name="connsiteX1" fmla="*/ 6446 w 7348"/>
                      <a:gd name="connsiteY1" fmla="*/ 2190 h 9770"/>
                      <a:gd name="connsiteX2" fmla="*/ 4958 w 7348"/>
                      <a:gd name="connsiteY2" fmla="*/ 2055 h 9770"/>
                      <a:gd name="connsiteX3" fmla="*/ 3876 w 7348"/>
                      <a:gd name="connsiteY3" fmla="*/ 26 h 9770"/>
                      <a:gd name="connsiteX4" fmla="*/ 2253 w 7348"/>
                      <a:gd name="connsiteY4" fmla="*/ 973 h 9770"/>
                      <a:gd name="connsiteX5" fmla="*/ 630 w 7348"/>
                      <a:gd name="connsiteY5" fmla="*/ 1784 h 9770"/>
                      <a:gd name="connsiteX6" fmla="*/ 495 w 7348"/>
                      <a:gd name="connsiteY6" fmla="*/ 3002 h 9770"/>
                      <a:gd name="connsiteX7" fmla="*/ 765 w 7348"/>
                      <a:gd name="connsiteY7" fmla="*/ 3407 h 9770"/>
                      <a:gd name="connsiteX8" fmla="*/ 765 w 7348"/>
                      <a:gd name="connsiteY8" fmla="*/ 3813 h 9770"/>
                      <a:gd name="connsiteX9" fmla="*/ 89 w 7348"/>
                      <a:gd name="connsiteY9" fmla="*/ 4625 h 9770"/>
                      <a:gd name="connsiteX10" fmla="*/ 224 w 7348"/>
                      <a:gd name="connsiteY10" fmla="*/ 5572 h 9770"/>
                      <a:gd name="connsiteX11" fmla="*/ 1577 w 7348"/>
                      <a:gd name="connsiteY11" fmla="*/ 6383 h 9770"/>
                      <a:gd name="connsiteX12" fmla="*/ 1442 w 7348"/>
                      <a:gd name="connsiteY12" fmla="*/ 7195 h 9770"/>
                      <a:gd name="connsiteX13" fmla="*/ 1847 w 7348"/>
                      <a:gd name="connsiteY13" fmla="*/ 8142 h 9770"/>
                      <a:gd name="connsiteX14" fmla="*/ 2659 w 7348"/>
                      <a:gd name="connsiteY14" fmla="*/ 8277 h 9770"/>
                      <a:gd name="connsiteX15" fmla="*/ 3065 w 7348"/>
                      <a:gd name="connsiteY15" fmla="*/ 8142 h 9770"/>
                      <a:gd name="connsiteX16" fmla="*/ 3741 w 7348"/>
                      <a:gd name="connsiteY16" fmla="*/ 9359 h 9770"/>
                      <a:gd name="connsiteX17" fmla="*/ 5499 w 7348"/>
                      <a:gd name="connsiteY17" fmla="*/ 9629 h 9770"/>
                      <a:gd name="connsiteX18" fmla="*/ 6311 w 7348"/>
                      <a:gd name="connsiteY18" fmla="*/ 8142 h 9770"/>
                      <a:gd name="connsiteX19" fmla="*/ 6175 w 7348"/>
                      <a:gd name="connsiteY19" fmla="*/ 7195 h 9770"/>
                      <a:gd name="connsiteX20" fmla="*/ 6581 w 7348"/>
                      <a:gd name="connsiteY20" fmla="*/ 4084 h 9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348" h="9770">
                        <a:moveTo>
                          <a:pt x="6581" y="4084"/>
                        </a:moveTo>
                        <a:cubicBezTo>
                          <a:pt x="6987" y="3542"/>
                          <a:pt x="6852" y="2596"/>
                          <a:pt x="6446" y="2190"/>
                        </a:cubicBezTo>
                        <a:cubicBezTo>
                          <a:pt x="6175" y="1919"/>
                          <a:pt x="5364" y="1649"/>
                          <a:pt x="4958" y="2055"/>
                        </a:cubicBezTo>
                        <a:cubicBezTo>
                          <a:pt x="4958" y="1243"/>
                          <a:pt x="4552" y="161"/>
                          <a:pt x="3876" y="26"/>
                        </a:cubicBezTo>
                        <a:cubicBezTo>
                          <a:pt x="3335" y="-109"/>
                          <a:pt x="2253" y="296"/>
                          <a:pt x="2253" y="973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596"/>
                          <a:pt x="495" y="3002"/>
                        </a:cubicBezTo>
                        <a:cubicBezTo>
                          <a:pt x="495" y="3137"/>
                          <a:pt x="630" y="3272"/>
                          <a:pt x="765" y="3407"/>
                        </a:cubicBezTo>
                        <a:cubicBezTo>
                          <a:pt x="900" y="3948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2"/>
                        </a:cubicBezTo>
                        <a:cubicBezTo>
                          <a:pt x="495" y="6112"/>
                          <a:pt x="1036" y="6383"/>
                          <a:pt x="1577" y="6383"/>
                        </a:cubicBezTo>
                        <a:cubicBezTo>
                          <a:pt x="1442" y="6518"/>
                          <a:pt x="1442" y="6924"/>
                          <a:pt x="1442" y="7195"/>
                        </a:cubicBezTo>
                        <a:cubicBezTo>
                          <a:pt x="1442" y="7601"/>
                          <a:pt x="1577" y="8006"/>
                          <a:pt x="1847" y="8142"/>
                        </a:cubicBezTo>
                        <a:cubicBezTo>
                          <a:pt x="2118" y="8277"/>
                          <a:pt x="2388" y="8277"/>
                          <a:pt x="2659" y="8277"/>
                        </a:cubicBezTo>
                        <a:cubicBezTo>
                          <a:pt x="2794" y="8277"/>
                          <a:pt x="2929" y="8277"/>
                          <a:pt x="3065" y="8142"/>
                        </a:cubicBezTo>
                        <a:cubicBezTo>
                          <a:pt x="3065" y="8682"/>
                          <a:pt x="3335" y="9088"/>
                          <a:pt x="3741" y="9359"/>
                        </a:cubicBezTo>
                        <a:cubicBezTo>
                          <a:pt x="4147" y="9765"/>
                          <a:pt x="4958" y="9900"/>
                          <a:pt x="5499" y="9629"/>
                        </a:cubicBezTo>
                        <a:cubicBezTo>
                          <a:pt x="6041" y="9359"/>
                          <a:pt x="6311" y="8818"/>
                          <a:pt x="6311" y="8142"/>
                        </a:cubicBezTo>
                        <a:cubicBezTo>
                          <a:pt x="6311" y="7871"/>
                          <a:pt x="6311" y="7465"/>
                          <a:pt x="6175" y="7195"/>
                        </a:cubicBezTo>
                        <a:cubicBezTo>
                          <a:pt x="7664" y="7059"/>
                          <a:pt x="7664" y="4219"/>
                          <a:pt x="6581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8" name="Freeform: Shape 5956">
                    <a:extLst>
                      <a:ext uri="{FF2B5EF4-FFF2-40B4-BE49-F238E27FC236}">
                        <a16:creationId xmlns:a16="http://schemas.microsoft.com/office/drawing/2014/main" id="{E4D1B0CD-964B-201F-2420-8580D55A72F8}"/>
                      </a:ext>
                    </a:extLst>
                  </p:cNvPr>
                  <p:cNvSpPr/>
                  <p:nvPr/>
                </p:nvSpPr>
                <p:spPr>
                  <a:xfrm>
                    <a:off x="6815125" y="6160862"/>
                    <a:ext cx="2758" cy="4135"/>
                  </a:xfrm>
                  <a:custGeom>
                    <a:avLst/>
                    <a:gdLst>
                      <a:gd name="connsiteX0" fmla="*/ 1474 w 2758"/>
                      <a:gd name="connsiteY0" fmla="*/ 0 h 4135"/>
                      <a:gd name="connsiteX1" fmla="*/ 1068 w 2758"/>
                      <a:gd name="connsiteY1" fmla="*/ 135 h 4135"/>
                      <a:gd name="connsiteX2" fmla="*/ 392 w 2758"/>
                      <a:gd name="connsiteY2" fmla="*/ 541 h 4135"/>
                      <a:gd name="connsiteX3" fmla="*/ 662 w 2758"/>
                      <a:gd name="connsiteY3" fmla="*/ 2029 h 4135"/>
                      <a:gd name="connsiteX4" fmla="*/ 392 w 2758"/>
                      <a:gd name="connsiteY4" fmla="*/ 3923 h 4135"/>
                      <a:gd name="connsiteX5" fmla="*/ 2015 w 2758"/>
                      <a:gd name="connsiteY5" fmla="*/ 2705 h 4135"/>
                      <a:gd name="connsiteX6" fmla="*/ 2556 w 2758"/>
                      <a:gd name="connsiteY6" fmla="*/ 2164 h 4135"/>
                      <a:gd name="connsiteX7" fmla="*/ 2556 w 2758"/>
                      <a:gd name="connsiteY7" fmla="*/ 677 h 4135"/>
                      <a:gd name="connsiteX8" fmla="*/ 1474 w 2758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8" h="4135">
                        <a:moveTo>
                          <a:pt x="1474" y="0"/>
                        </a:moveTo>
                        <a:cubicBezTo>
                          <a:pt x="1339" y="0"/>
                          <a:pt x="1068" y="0"/>
                          <a:pt x="1068" y="135"/>
                        </a:cubicBezTo>
                        <a:cubicBezTo>
                          <a:pt x="797" y="135"/>
                          <a:pt x="527" y="271"/>
                          <a:pt x="392" y="541"/>
                        </a:cubicBezTo>
                        <a:cubicBezTo>
                          <a:pt x="-14" y="1082"/>
                          <a:pt x="257" y="1488"/>
                          <a:pt x="662" y="2029"/>
                        </a:cubicBezTo>
                        <a:cubicBezTo>
                          <a:pt x="-14" y="2435"/>
                          <a:pt x="-284" y="3382"/>
                          <a:pt x="392" y="3923"/>
                        </a:cubicBezTo>
                        <a:cubicBezTo>
                          <a:pt x="1339" y="4599"/>
                          <a:pt x="2286" y="3517"/>
                          <a:pt x="2015" y="2705"/>
                        </a:cubicBezTo>
                        <a:cubicBezTo>
                          <a:pt x="2286" y="2705"/>
                          <a:pt x="2556" y="2300"/>
                          <a:pt x="2556" y="2164"/>
                        </a:cubicBezTo>
                        <a:cubicBezTo>
                          <a:pt x="2826" y="1623"/>
                          <a:pt x="2826" y="1082"/>
                          <a:pt x="2556" y="677"/>
                        </a:cubicBezTo>
                        <a:cubicBezTo>
                          <a:pt x="2286" y="406"/>
                          <a:pt x="1880" y="0"/>
                          <a:pt x="1474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49" name="Freeform: Shape 5957">
                    <a:extLst>
                      <a:ext uri="{FF2B5EF4-FFF2-40B4-BE49-F238E27FC236}">
                        <a16:creationId xmlns:a16="http://schemas.microsoft.com/office/drawing/2014/main" id="{88AA633B-43FA-D865-4A74-84D7EC55E154}"/>
                      </a:ext>
                    </a:extLst>
                  </p:cNvPr>
                  <p:cNvSpPr/>
                  <p:nvPr/>
                </p:nvSpPr>
                <p:spPr>
                  <a:xfrm>
                    <a:off x="6808630" y="6165313"/>
                    <a:ext cx="2389" cy="2559"/>
                  </a:xfrm>
                  <a:custGeom>
                    <a:avLst/>
                    <a:gdLst>
                      <a:gd name="connsiteX0" fmla="*/ 2018 w 2389"/>
                      <a:gd name="connsiteY0" fmla="*/ 283 h 2559"/>
                      <a:gd name="connsiteX1" fmla="*/ 935 w 2389"/>
                      <a:gd name="connsiteY1" fmla="*/ 147 h 2559"/>
                      <a:gd name="connsiteX2" fmla="*/ 124 w 2389"/>
                      <a:gd name="connsiteY2" fmla="*/ 2177 h 2559"/>
                      <a:gd name="connsiteX3" fmla="*/ 2153 w 2389"/>
                      <a:gd name="connsiteY3" fmla="*/ 1771 h 2559"/>
                      <a:gd name="connsiteX4" fmla="*/ 2018 w 2389"/>
                      <a:gd name="connsiteY4" fmla="*/ 283 h 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9" h="2559">
                        <a:moveTo>
                          <a:pt x="2018" y="283"/>
                        </a:moveTo>
                        <a:cubicBezTo>
                          <a:pt x="1747" y="12"/>
                          <a:pt x="1341" y="-123"/>
                          <a:pt x="935" y="147"/>
                        </a:cubicBezTo>
                        <a:cubicBezTo>
                          <a:pt x="395" y="553"/>
                          <a:pt x="-282" y="1500"/>
                          <a:pt x="124" y="2177"/>
                        </a:cubicBezTo>
                        <a:cubicBezTo>
                          <a:pt x="665" y="2853"/>
                          <a:pt x="1747" y="2582"/>
                          <a:pt x="2153" y="1771"/>
                        </a:cubicBezTo>
                        <a:cubicBezTo>
                          <a:pt x="2423" y="1500"/>
                          <a:pt x="2558" y="418"/>
                          <a:pt x="2018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50" name="Freeform: Shape 5958">
                    <a:extLst>
                      <a:ext uri="{FF2B5EF4-FFF2-40B4-BE49-F238E27FC236}">
                        <a16:creationId xmlns:a16="http://schemas.microsoft.com/office/drawing/2014/main" id="{BB009835-A268-3B58-C199-4357DD1CEBCC}"/>
                      </a:ext>
                    </a:extLst>
                  </p:cNvPr>
                  <p:cNvSpPr/>
                  <p:nvPr/>
                </p:nvSpPr>
                <p:spPr>
                  <a:xfrm>
                    <a:off x="6813102" y="6145679"/>
                    <a:ext cx="9534" cy="15830"/>
                  </a:xfrm>
                  <a:custGeom>
                    <a:avLst/>
                    <a:gdLst>
                      <a:gd name="connsiteX0" fmla="*/ 9178 w 9534"/>
                      <a:gd name="connsiteY0" fmla="*/ 5174 h 15830"/>
                      <a:gd name="connsiteX1" fmla="*/ 9178 w 9534"/>
                      <a:gd name="connsiteY1" fmla="*/ 3010 h 15830"/>
                      <a:gd name="connsiteX2" fmla="*/ 7420 w 9534"/>
                      <a:gd name="connsiteY2" fmla="*/ 2063 h 15830"/>
                      <a:gd name="connsiteX3" fmla="*/ 6338 w 9534"/>
                      <a:gd name="connsiteY3" fmla="*/ 169 h 15830"/>
                      <a:gd name="connsiteX4" fmla="*/ 4173 w 9534"/>
                      <a:gd name="connsiteY4" fmla="*/ 575 h 15830"/>
                      <a:gd name="connsiteX5" fmla="*/ 3632 w 9534"/>
                      <a:gd name="connsiteY5" fmla="*/ 440 h 15830"/>
                      <a:gd name="connsiteX6" fmla="*/ 2686 w 9534"/>
                      <a:gd name="connsiteY6" fmla="*/ 981 h 15830"/>
                      <a:gd name="connsiteX7" fmla="*/ 2415 w 9534"/>
                      <a:gd name="connsiteY7" fmla="*/ 2468 h 15830"/>
                      <a:gd name="connsiteX8" fmla="*/ 2550 w 9534"/>
                      <a:gd name="connsiteY8" fmla="*/ 3415 h 15830"/>
                      <a:gd name="connsiteX9" fmla="*/ 1603 w 9534"/>
                      <a:gd name="connsiteY9" fmla="*/ 5038 h 15830"/>
                      <a:gd name="connsiteX10" fmla="*/ 657 w 9534"/>
                      <a:gd name="connsiteY10" fmla="*/ 7744 h 15830"/>
                      <a:gd name="connsiteX11" fmla="*/ 386 w 9534"/>
                      <a:gd name="connsiteY11" fmla="*/ 9502 h 15830"/>
                      <a:gd name="connsiteX12" fmla="*/ 1333 w 9534"/>
                      <a:gd name="connsiteY12" fmla="*/ 10314 h 15830"/>
                      <a:gd name="connsiteX13" fmla="*/ 1603 w 9534"/>
                      <a:gd name="connsiteY13" fmla="*/ 10314 h 15830"/>
                      <a:gd name="connsiteX14" fmla="*/ 3092 w 9534"/>
                      <a:gd name="connsiteY14" fmla="*/ 12478 h 15830"/>
                      <a:gd name="connsiteX15" fmla="*/ 3497 w 9534"/>
                      <a:gd name="connsiteY15" fmla="*/ 13695 h 15830"/>
                      <a:gd name="connsiteX16" fmla="*/ 4985 w 9534"/>
                      <a:gd name="connsiteY16" fmla="*/ 14101 h 15830"/>
                      <a:gd name="connsiteX17" fmla="*/ 5255 w 9534"/>
                      <a:gd name="connsiteY17" fmla="*/ 15183 h 15830"/>
                      <a:gd name="connsiteX18" fmla="*/ 6743 w 9534"/>
                      <a:gd name="connsiteY18" fmla="*/ 15724 h 15830"/>
                      <a:gd name="connsiteX19" fmla="*/ 7690 w 9534"/>
                      <a:gd name="connsiteY19" fmla="*/ 14642 h 15830"/>
                      <a:gd name="connsiteX20" fmla="*/ 7555 w 9534"/>
                      <a:gd name="connsiteY20" fmla="*/ 13290 h 15830"/>
                      <a:gd name="connsiteX21" fmla="*/ 8096 w 9534"/>
                      <a:gd name="connsiteY21" fmla="*/ 11125 h 15830"/>
                      <a:gd name="connsiteX22" fmla="*/ 7961 w 9534"/>
                      <a:gd name="connsiteY22" fmla="*/ 10449 h 15830"/>
                      <a:gd name="connsiteX23" fmla="*/ 8637 w 9534"/>
                      <a:gd name="connsiteY23" fmla="*/ 9502 h 15830"/>
                      <a:gd name="connsiteX24" fmla="*/ 8502 w 9534"/>
                      <a:gd name="connsiteY24" fmla="*/ 7879 h 15830"/>
                      <a:gd name="connsiteX25" fmla="*/ 9313 w 9534"/>
                      <a:gd name="connsiteY25" fmla="*/ 6932 h 15830"/>
                      <a:gd name="connsiteX26" fmla="*/ 9178 w 9534"/>
                      <a:gd name="connsiteY26" fmla="*/ 5174 h 15830"/>
                      <a:gd name="connsiteX27" fmla="*/ 9178 w 9534"/>
                      <a:gd name="connsiteY27" fmla="*/ 5174 h 1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830">
                        <a:moveTo>
                          <a:pt x="9178" y="5174"/>
                        </a:moveTo>
                        <a:cubicBezTo>
                          <a:pt x="9719" y="4633"/>
                          <a:pt x="9584" y="3551"/>
                          <a:pt x="9178" y="3010"/>
                        </a:cubicBezTo>
                        <a:cubicBezTo>
                          <a:pt x="8908" y="2604"/>
                          <a:pt x="8096" y="2063"/>
                          <a:pt x="7420" y="2063"/>
                        </a:cubicBezTo>
                        <a:cubicBezTo>
                          <a:pt x="7825" y="1387"/>
                          <a:pt x="7014" y="440"/>
                          <a:pt x="6338" y="169"/>
                        </a:cubicBezTo>
                        <a:cubicBezTo>
                          <a:pt x="5797" y="-102"/>
                          <a:pt x="4579" y="-102"/>
                          <a:pt x="4173" y="575"/>
                        </a:cubicBezTo>
                        <a:cubicBezTo>
                          <a:pt x="4038" y="440"/>
                          <a:pt x="3768" y="440"/>
                          <a:pt x="3632" y="440"/>
                        </a:cubicBezTo>
                        <a:cubicBezTo>
                          <a:pt x="3227" y="440"/>
                          <a:pt x="2956" y="575"/>
                          <a:pt x="2686" y="981"/>
                        </a:cubicBezTo>
                        <a:cubicBezTo>
                          <a:pt x="2415" y="1387"/>
                          <a:pt x="2280" y="1928"/>
                          <a:pt x="2415" y="2468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3" y="5038"/>
                        </a:cubicBezTo>
                        <a:cubicBezTo>
                          <a:pt x="251" y="5038"/>
                          <a:pt x="-696" y="7203"/>
                          <a:pt x="657" y="7744"/>
                        </a:cubicBezTo>
                        <a:cubicBezTo>
                          <a:pt x="251" y="8150"/>
                          <a:pt x="251" y="9097"/>
                          <a:pt x="386" y="9502"/>
                        </a:cubicBezTo>
                        <a:cubicBezTo>
                          <a:pt x="522" y="9908"/>
                          <a:pt x="927" y="10178"/>
                          <a:pt x="1333" y="10314"/>
                        </a:cubicBezTo>
                        <a:cubicBezTo>
                          <a:pt x="1468" y="10314"/>
                          <a:pt x="1603" y="10314"/>
                          <a:pt x="1603" y="10314"/>
                        </a:cubicBezTo>
                        <a:cubicBezTo>
                          <a:pt x="1198" y="11261"/>
                          <a:pt x="2009" y="12478"/>
                          <a:pt x="3092" y="12478"/>
                        </a:cubicBezTo>
                        <a:cubicBezTo>
                          <a:pt x="2956" y="12884"/>
                          <a:pt x="3362" y="13425"/>
                          <a:pt x="3497" y="13695"/>
                        </a:cubicBezTo>
                        <a:cubicBezTo>
                          <a:pt x="3903" y="14101"/>
                          <a:pt x="4579" y="14101"/>
                          <a:pt x="4985" y="14101"/>
                        </a:cubicBezTo>
                        <a:cubicBezTo>
                          <a:pt x="4985" y="14371"/>
                          <a:pt x="5120" y="15048"/>
                          <a:pt x="5255" y="15183"/>
                        </a:cubicBezTo>
                        <a:cubicBezTo>
                          <a:pt x="5526" y="15724"/>
                          <a:pt x="6202" y="15995"/>
                          <a:pt x="6743" y="15724"/>
                        </a:cubicBezTo>
                        <a:cubicBezTo>
                          <a:pt x="7285" y="15589"/>
                          <a:pt x="7555" y="15183"/>
                          <a:pt x="7690" y="14642"/>
                        </a:cubicBezTo>
                        <a:cubicBezTo>
                          <a:pt x="7825" y="14237"/>
                          <a:pt x="7825" y="13695"/>
                          <a:pt x="7555" y="13290"/>
                        </a:cubicBezTo>
                        <a:cubicBezTo>
                          <a:pt x="8367" y="13154"/>
                          <a:pt x="8367" y="11667"/>
                          <a:pt x="8096" y="11125"/>
                        </a:cubicBezTo>
                        <a:cubicBezTo>
                          <a:pt x="7961" y="10720"/>
                          <a:pt x="7825" y="10855"/>
                          <a:pt x="7961" y="10449"/>
                        </a:cubicBezTo>
                        <a:cubicBezTo>
                          <a:pt x="8096" y="10178"/>
                          <a:pt x="8502" y="9908"/>
                          <a:pt x="8637" y="9502"/>
                        </a:cubicBezTo>
                        <a:cubicBezTo>
                          <a:pt x="8908" y="8961"/>
                          <a:pt x="8772" y="8420"/>
                          <a:pt x="8502" y="7879"/>
                        </a:cubicBezTo>
                        <a:cubicBezTo>
                          <a:pt x="8908" y="7744"/>
                          <a:pt x="9178" y="7338"/>
                          <a:pt x="9313" y="6932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043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87" name="Graphic 2">
                  <a:extLst>
                    <a:ext uri="{FF2B5EF4-FFF2-40B4-BE49-F238E27FC236}">
                      <a16:creationId xmlns:a16="http://schemas.microsoft.com/office/drawing/2014/main" id="{CF214C98-DFFA-27DF-3C64-D134860B780A}"/>
                    </a:ext>
                  </a:extLst>
                </p:cNvPr>
                <p:cNvGrpSpPr/>
                <p:nvPr/>
              </p:nvGrpSpPr>
              <p:grpSpPr>
                <a:xfrm>
                  <a:off x="6802155" y="6060195"/>
                  <a:ext cx="19553" cy="103101"/>
                  <a:chOff x="6802155" y="6060195"/>
                  <a:chExt cx="19553" cy="103101"/>
                </a:xfrm>
                <a:solidFill>
                  <a:srgbClr val="85B126"/>
                </a:solidFill>
              </p:grpSpPr>
              <p:sp>
                <p:nvSpPr>
                  <p:cNvPr id="2121" name="Freeform: Shape 5929">
                    <a:extLst>
                      <a:ext uri="{FF2B5EF4-FFF2-40B4-BE49-F238E27FC236}">
                        <a16:creationId xmlns:a16="http://schemas.microsoft.com/office/drawing/2014/main" id="{E1B37E3F-BD46-F9F7-90AA-92E57955D49B}"/>
                      </a:ext>
                    </a:extLst>
                  </p:cNvPr>
                  <p:cNvSpPr/>
                  <p:nvPr/>
                </p:nvSpPr>
                <p:spPr>
                  <a:xfrm>
                    <a:off x="6807945" y="6060195"/>
                    <a:ext cx="4409" cy="6680"/>
                  </a:xfrm>
                  <a:custGeom>
                    <a:avLst/>
                    <a:gdLst>
                      <a:gd name="connsiteX0" fmla="*/ 945 w 4409"/>
                      <a:gd name="connsiteY0" fmla="*/ 3007 h 6680"/>
                      <a:gd name="connsiteX1" fmla="*/ 404 w 4409"/>
                      <a:gd name="connsiteY1" fmla="*/ 4766 h 6680"/>
                      <a:gd name="connsiteX2" fmla="*/ 2162 w 4409"/>
                      <a:gd name="connsiteY2" fmla="*/ 6660 h 6680"/>
                      <a:gd name="connsiteX3" fmla="*/ 4326 w 4409"/>
                      <a:gd name="connsiteY3" fmla="*/ 5307 h 6680"/>
                      <a:gd name="connsiteX4" fmla="*/ 3379 w 4409"/>
                      <a:gd name="connsiteY4" fmla="*/ 2872 h 6680"/>
                      <a:gd name="connsiteX5" fmla="*/ 2703 w 4409"/>
                      <a:gd name="connsiteY5" fmla="*/ 1114 h 6680"/>
                      <a:gd name="connsiteX6" fmla="*/ 539 w 4409"/>
                      <a:gd name="connsiteY6" fmla="*/ 302 h 6680"/>
                      <a:gd name="connsiteX7" fmla="*/ 945 w 4409"/>
                      <a:gd name="connsiteY7" fmla="*/ 3007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09" h="6680">
                        <a:moveTo>
                          <a:pt x="945" y="3007"/>
                        </a:moveTo>
                        <a:cubicBezTo>
                          <a:pt x="404" y="3278"/>
                          <a:pt x="268" y="4090"/>
                          <a:pt x="404" y="4766"/>
                        </a:cubicBezTo>
                        <a:cubicBezTo>
                          <a:pt x="539" y="5713"/>
                          <a:pt x="1080" y="6524"/>
                          <a:pt x="2162" y="6660"/>
                        </a:cubicBezTo>
                        <a:cubicBezTo>
                          <a:pt x="3109" y="6795"/>
                          <a:pt x="4056" y="6254"/>
                          <a:pt x="4326" y="5307"/>
                        </a:cubicBezTo>
                        <a:cubicBezTo>
                          <a:pt x="4597" y="4225"/>
                          <a:pt x="4191" y="3413"/>
                          <a:pt x="3379" y="2872"/>
                        </a:cubicBezTo>
                        <a:cubicBezTo>
                          <a:pt x="3650" y="2196"/>
                          <a:pt x="3379" y="1114"/>
                          <a:pt x="2703" y="1114"/>
                        </a:cubicBezTo>
                        <a:cubicBezTo>
                          <a:pt x="2568" y="167"/>
                          <a:pt x="1351" y="-374"/>
                          <a:pt x="539" y="302"/>
                        </a:cubicBezTo>
                        <a:cubicBezTo>
                          <a:pt x="-408" y="978"/>
                          <a:pt x="-2" y="2467"/>
                          <a:pt x="945" y="3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2" name="Freeform: Shape 5930">
                    <a:extLst>
                      <a:ext uri="{FF2B5EF4-FFF2-40B4-BE49-F238E27FC236}">
                        <a16:creationId xmlns:a16="http://schemas.microsoft.com/office/drawing/2014/main" id="{E3512F91-792F-DFC5-C448-0BE4F23B2099}"/>
                      </a:ext>
                    </a:extLst>
                  </p:cNvPr>
                  <p:cNvSpPr/>
                  <p:nvPr/>
                </p:nvSpPr>
                <p:spPr>
                  <a:xfrm>
                    <a:off x="6807219" y="6068851"/>
                    <a:ext cx="6564" cy="24218"/>
                  </a:xfrm>
                  <a:custGeom>
                    <a:avLst/>
                    <a:gdLst>
                      <a:gd name="connsiteX0" fmla="*/ 1400 w 6564"/>
                      <a:gd name="connsiteY0" fmla="*/ 6660 h 24218"/>
                      <a:gd name="connsiteX1" fmla="*/ 859 w 6564"/>
                      <a:gd name="connsiteY1" fmla="*/ 8283 h 24218"/>
                      <a:gd name="connsiteX2" fmla="*/ 2076 w 6564"/>
                      <a:gd name="connsiteY2" fmla="*/ 10313 h 24218"/>
                      <a:gd name="connsiteX3" fmla="*/ 2076 w 6564"/>
                      <a:gd name="connsiteY3" fmla="*/ 13829 h 24218"/>
                      <a:gd name="connsiteX4" fmla="*/ 859 w 6564"/>
                      <a:gd name="connsiteY4" fmla="*/ 17617 h 24218"/>
                      <a:gd name="connsiteX5" fmla="*/ 1400 w 6564"/>
                      <a:gd name="connsiteY5" fmla="*/ 18293 h 24218"/>
                      <a:gd name="connsiteX6" fmla="*/ 1806 w 6564"/>
                      <a:gd name="connsiteY6" fmla="*/ 18969 h 24218"/>
                      <a:gd name="connsiteX7" fmla="*/ 1265 w 6564"/>
                      <a:gd name="connsiteY7" fmla="*/ 20592 h 24218"/>
                      <a:gd name="connsiteX8" fmla="*/ 3158 w 6564"/>
                      <a:gd name="connsiteY8" fmla="*/ 22080 h 24218"/>
                      <a:gd name="connsiteX9" fmla="*/ 3970 w 6564"/>
                      <a:gd name="connsiteY9" fmla="*/ 23974 h 24218"/>
                      <a:gd name="connsiteX10" fmla="*/ 5864 w 6564"/>
                      <a:gd name="connsiteY10" fmla="*/ 23839 h 24218"/>
                      <a:gd name="connsiteX11" fmla="*/ 5728 w 6564"/>
                      <a:gd name="connsiteY11" fmla="*/ 20187 h 24218"/>
                      <a:gd name="connsiteX12" fmla="*/ 6405 w 6564"/>
                      <a:gd name="connsiteY12" fmla="*/ 18158 h 24218"/>
                      <a:gd name="connsiteX13" fmla="*/ 6134 w 6564"/>
                      <a:gd name="connsiteY13" fmla="*/ 16670 h 24218"/>
                      <a:gd name="connsiteX14" fmla="*/ 5593 w 6564"/>
                      <a:gd name="connsiteY14" fmla="*/ 15858 h 24218"/>
                      <a:gd name="connsiteX15" fmla="*/ 6269 w 6564"/>
                      <a:gd name="connsiteY15" fmla="*/ 14641 h 24218"/>
                      <a:gd name="connsiteX16" fmla="*/ 6269 w 6564"/>
                      <a:gd name="connsiteY16" fmla="*/ 13423 h 24218"/>
                      <a:gd name="connsiteX17" fmla="*/ 5322 w 6564"/>
                      <a:gd name="connsiteY17" fmla="*/ 12477 h 24218"/>
                      <a:gd name="connsiteX18" fmla="*/ 5728 w 6564"/>
                      <a:gd name="connsiteY18" fmla="*/ 10718 h 24218"/>
                      <a:gd name="connsiteX19" fmla="*/ 5187 w 6564"/>
                      <a:gd name="connsiteY19" fmla="*/ 8960 h 24218"/>
                      <a:gd name="connsiteX20" fmla="*/ 5187 w 6564"/>
                      <a:gd name="connsiteY20" fmla="*/ 8148 h 24218"/>
                      <a:gd name="connsiteX21" fmla="*/ 5458 w 6564"/>
                      <a:gd name="connsiteY21" fmla="*/ 7607 h 24218"/>
                      <a:gd name="connsiteX22" fmla="*/ 5458 w 6564"/>
                      <a:gd name="connsiteY22" fmla="*/ 6390 h 24218"/>
                      <a:gd name="connsiteX23" fmla="*/ 5187 w 6564"/>
                      <a:gd name="connsiteY23" fmla="*/ 5578 h 24218"/>
                      <a:gd name="connsiteX24" fmla="*/ 4511 w 6564"/>
                      <a:gd name="connsiteY24" fmla="*/ 3550 h 24218"/>
                      <a:gd name="connsiteX25" fmla="*/ 4511 w 6564"/>
                      <a:gd name="connsiteY25" fmla="*/ 574 h 24218"/>
                      <a:gd name="connsiteX26" fmla="*/ 3158 w 6564"/>
                      <a:gd name="connsiteY26" fmla="*/ 168 h 24218"/>
                      <a:gd name="connsiteX27" fmla="*/ 2076 w 6564"/>
                      <a:gd name="connsiteY27" fmla="*/ 2603 h 24218"/>
                      <a:gd name="connsiteX28" fmla="*/ 1400 w 6564"/>
                      <a:gd name="connsiteY28" fmla="*/ 6660 h 24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64" h="24218">
                        <a:moveTo>
                          <a:pt x="1400" y="6660"/>
                        </a:moveTo>
                        <a:cubicBezTo>
                          <a:pt x="994" y="7066"/>
                          <a:pt x="859" y="7743"/>
                          <a:pt x="859" y="8283"/>
                        </a:cubicBezTo>
                        <a:cubicBezTo>
                          <a:pt x="994" y="9095"/>
                          <a:pt x="1535" y="9636"/>
                          <a:pt x="2076" y="10313"/>
                        </a:cubicBezTo>
                        <a:cubicBezTo>
                          <a:pt x="859" y="11259"/>
                          <a:pt x="1129" y="12747"/>
                          <a:pt x="2076" y="13829"/>
                        </a:cubicBezTo>
                        <a:cubicBezTo>
                          <a:pt x="1129" y="14370"/>
                          <a:pt x="453" y="16805"/>
                          <a:pt x="859" y="17617"/>
                        </a:cubicBezTo>
                        <a:cubicBezTo>
                          <a:pt x="994" y="17887"/>
                          <a:pt x="1265" y="18158"/>
                          <a:pt x="1400" y="18293"/>
                        </a:cubicBezTo>
                        <a:cubicBezTo>
                          <a:pt x="1806" y="18699"/>
                          <a:pt x="1941" y="18563"/>
                          <a:pt x="1806" y="18969"/>
                        </a:cubicBezTo>
                        <a:cubicBezTo>
                          <a:pt x="1535" y="19510"/>
                          <a:pt x="1129" y="19781"/>
                          <a:pt x="1265" y="20592"/>
                        </a:cubicBezTo>
                        <a:cubicBezTo>
                          <a:pt x="1400" y="21539"/>
                          <a:pt x="2212" y="22080"/>
                          <a:pt x="3158" y="22080"/>
                        </a:cubicBezTo>
                        <a:cubicBezTo>
                          <a:pt x="3158" y="22892"/>
                          <a:pt x="3158" y="23568"/>
                          <a:pt x="3970" y="23974"/>
                        </a:cubicBezTo>
                        <a:cubicBezTo>
                          <a:pt x="4511" y="24380"/>
                          <a:pt x="5322" y="24245"/>
                          <a:pt x="5864" y="23839"/>
                        </a:cubicBezTo>
                        <a:cubicBezTo>
                          <a:pt x="6945" y="22892"/>
                          <a:pt x="6675" y="21133"/>
                          <a:pt x="5728" y="20187"/>
                        </a:cubicBezTo>
                        <a:cubicBezTo>
                          <a:pt x="6134" y="19645"/>
                          <a:pt x="6405" y="18834"/>
                          <a:pt x="6405" y="18158"/>
                        </a:cubicBezTo>
                        <a:cubicBezTo>
                          <a:pt x="6405" y="17617"/>
                          <a:pt x="6269" y="17076"/>
                          <a:pt x="6134" y="16670"/>
                        </a:cubicBezTo>
                        <a:cubicBezTo>
                          <a:pt x="5999" y="16535"/>
                          <a:pt x="5593" y="15993"/>
                          <a:pt x="5593" y="15858"/>
                        </a:cubicBezTo>
                        <a:cubicBezTo>
                          <a:pt x="5593" y="15452"/>
                          <a:pt x="6134" y="15047"/>
                          <a:pt x="6269" y="14641"/>
                        </a:cubicBezTo>
                        <a:cubicBezTo>
                          <a:pt x="6405" y="14235"/>
                          <a:pt x="6405" y="13829"/>
                          <a:pt x="6269" y="13423"/>
                        </a:cubicBezTo>
                        <a:cubicBezTo>
                          <a:pt x="6134" y="12882"/>
                          <a:pt x="5728" y="12612"/>
                          <a:pt x="5322" y="12477"/>
                        </a:cubicBezTo>
                        <a:cubicBezTo>
                          <a:pt x="5593" y="11936"/>
                          <a:pt x="5728" y="11259"/>
                          <a:pt x="5728" y="10718"/>
                        </a:cubicBezTo>
                        <a:cubicBezTo>
                          <a:pt x="5728" y="10042"/>
                          <a:pt x="5458" y="9636"/>
                          <a:pt x="5187" y="8960"/>
                        </a:cubicBezTo>
                        <a:cubicBezTo>
                          <a:pt x="4917" y="8419"/>
                          <a:pt x="4917" y="8554"/>
                          <a:pt x="5187" y="8148"/>
                        </a:cubicBezTo>
                        <a:cubicBezTo>
                          <a:pt x="5322" y="8013"/>
                          <a:pt x="5458" y="7878"/>
                          <a:pt x="5458" y="7607"/>
                        </a:cubicBezTo>
                        <a:cubicBezTo>
                          <a:pt x="5593" y="7202"/>
                          <a:pt x="5593" y="6796"/>
                          <a:pt x="5458" y="6390"/>
                        </a:cubicBezTo>
                        <a:cubicBezTo>
                          <a:pt x="5187" y="5849"/>
                          <a:pt x="5052" y="6119"/>
                          <a:pt x="5187" y="5578"/>
                        </a:cubicBezTo>
                        <a:cubicBezTo>
                          <a:pt x="5322" y="4632"/>
                          <a:pt x="5458" y="3820"/>
                          <a:pt x="4511" y="3550"/>
                        </a:cubicBezTo>
                        <a:cubicBezTo>
                          <a:pt x="5052" y="2603"/>
                          <a:pt x="5322" y="1520"/>
                          <a:pt x="4511" y="574"/>
                        </a:cubicBezTo>
                        <a:cubicBezTo>
                          <a:pt x="4105" y="168"/>
                          <a:pt x="3564" y="-238"/>
                          <a:pt x="3158" y="168"/>
                        </a:cubicBezTo>
                        <a:cubicBezTo>
                          <a:pt x="2482" y="438"/>
                          <a:pt x="2076" y="1791"/>
                          <a:pt x="2076" y="2603"/>
                        </a:cubicBezTo>
                        <a:cubicBezTo>
                          <a:pt x="-494" y="2332"/>
                          <a:pt x="-629" y="5984"/>
                          <a:pt x="1400" y="66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3" name="Freeform: Shape 5931">
                    <a:extLst>
                      <a:ext uri="{FF2B5EF4-FFF2-40B4-BE49-F238E27FC236}">
                        <a16:creationId xmlns:a16="http://schemas.microsoft.com/office/drawing/2014/main" id="{826872C7-87B3-0B61-3ABB-38406B6C7A9A}"/>
                      </a:ext>
                    </a:extLst>
                  </p:cNvPr>
                  <p:cNvSpPr/>
                  <p:nvPr/>
                </p:nvSpPr>
                <p:spPr>
                  <a:xfrm>
                    <a:off x="6807171" y="6093501"/>
                    <a:ext cx="6356" cy="7845"/>
                  </a:xfrm>
                  <a:custGeom>
                    <a:avLst/>
                    <a:gdLst>
                      <a:gd name="connsiteX0" fmla="*/ 3071 w 6356"/>
                      <a:gd name="connsiteY0" fmla="*/ 6087 h 7845"/>
                      <a:gd name="connsiteX1" fmla="*/ 4018 w 6356"/>
                      <a:gd name="connsiteY1" fmla="*/ 7710 h 7845"/>
                      <a:gd name="connsiteX2" fmla="*/ 5911 w 6356"/>
                      <a:gd name="connsiteY2" fmla="*/ 7304 h 7845"/>
                      <a:gd name="connsiteX3" fmla="*/ 5776 w 6356"/>
                      <a:gd name="connsiteY3" fmla="*/ 5140 h 7845"/>
                      <a:gd name="connsiteX4" fmla="*/ 4559 w 6356"/>
                      <a:gd name="connsiteY4" fmla="*/ 2029 h 7845"/>
                      <a:gd name="connsiteX5" fmla="*/ 3071 w 6356"/>
                      <a:gd name="connsiteY5" fmla="*/ 135 h 7845"/>
                      <a:gd name="connsiteX6" fmla="*/ 1718 w 6356"/>
                      <a:gd name="connsiteY6" fmla="*/ 541 h 7845"/>
                      <a:gd name="connsiteX7" fmla="*/ 1854 w 6356"/>
                      <a:gd name="connsiteY7" fmla="*/ 2435 h 7845"/>
                      <a:gd name="connsiteX8" fmla="*/ 95 w 6356"/>
                      <a:gd name="connsiteY8" fmla="*/ 4869 h 7845"/>
                      <a:gd name="connsiteX9" fmla="*/ 3071 w 6356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56" h="7845">
                        <a:moveTo>
                          <a:pt x="3071" y="6087"/>
                        </a:moveTo>
                        <a:cubicBezTo>
                          <a:pt x="3071" y="6763"/>
                          <a:pt x="3206" y="7439"/>
                          <a:pt x="4018" y="7710"/>
                        </a:cubicBezTo>
                        <a:cubicBezTo>
                          <a:pt x="4694" y="7981"/>
                          <a:pt x="5506" y="7845"/>
                          <a:pt x="5911" y="7304"/>
                        </a:cubicBezTo>
                        <a:cubicBezTo>
                          <a:pt x="6588" y="6628"/>
                          <a:pt x="6453" y="5681"/>
                          <a:pt x="5776" y="5140"/>
                        </a:cubicBezTo>
                        <a:cubicBezTo>
                          <a:pt x="6588" y="4328"/>
                          <a:pt x="5911" y="2164"/>
                          <a:pt x="4559" y="2029"/>
                        </a:cubicBezTo>
                        <a:cubicBezTo>
                          <a:pt x="4830" y="1082"/>
                          <a:pt x="4153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501" y="6222"/>
                          <a:pt x="1989" y="6222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4" name="Freeform: Shape 5932">
                    <a:extLst>
                      <a:ext uri="{FF2B5EF4-FFF2-40B4-BE49-F238E27FC236}">
                        <a16:creationId xmlns:a16="http://schemas.microsoft.com/office/drawing/2014/main" id="{2455B77A-BADC-6F91-F830-1F7D6D0428B0}"/>
                      </a:ext>
                    </a:extLst>
                  </p:cNvPr>
                  <p:cNvSpPr/>
                  <p:nvPr/>
                </p:nvSpPr>
                <p:spPr>
                  <a:xfrm>
                    <a:off x="6809728" y="6101572"/>
                    <a:ext cx="8120" cy="21370"/>
                  </a:xfrm>
                  <a:custGeom>
                    <a:avLst/>
                    <a:gdLst>
                      <a:gd name="connsiteX0" fmla="*/ 2273 w 8120"/>
                      <a:gd name="connsiteY0" fmla="*/ 2750 h 21370"/>
                      <a:gd name="connsiteX1" fmla="*/ 244 w 8120"/>
                      <a:gd name="connsiteY1" fmla="*/ 5996 h 21370"/>
                      <a:gd name="connsiteX2" fmla="*/ 920 w 8120"/>
                      <a:gd name="connsiteY2" fmla="*/ 6673 h 21370"/>
                      <a:gd name="connsiteX3" fmla="*/ 1055 w 8120"/>
                      <a:gd name="connsiteY3" fmla="*/ 7620 h 21370"/>
                      <a:gd name="connsiteX4" fmla="*/ 920 w 8120"/>
                      <a:gd name="connsiteY4" fmla="*/ 8837 h 21370"/>
                      <a:gd name="connsiteX5" fmla="*/ 1596 w 8120"/>
                      <a:gd name="connsiteY5" fmla="*/ 10189 h 21370"/>
                      <a:gd name="connsiteX6" fmla="*/ 379 w 8120"/>
                      <a:gd name="connsiteY6" fmla="*/ 12083 h 21370"/>
                      <a:gd name="connsiteX7" fmla="*/ 650 w 8120"/>
                      <a:gd name="connsiteY7" fmla="*/ 13706 h 21370"/>
                      <a:gd name="connsiteX8" fmla="*/ 1055 w 8120"/>
                      <a:gd name="connsiteY8" fmla="*/ 14248 h 21370"/>
                      <a:gd name="connsiteX9" fmla="*/ 1326 w 8120"/>
                      <a:gd name="connsiteY9" fmla="*/ 14383 h 21370"/>
                      <a:gd name="connsiteX10" fmla="*/ 920 w 8120"/>
                      <a:gd name="connsiteY10" fmla="*/ 14924 h 21370"/>
                      <a:gd name="connsiteX11" fmla="*/ 2949 w 8120"/>
                      <a:gd name="connsiteY11" fmla="*/ 18576 h 21370"/>
                      <a:gd name="connsiteX12" fmla="*/ 5384 w 8120"/>
                      <a:gd name="connsiteY12" fmla="*/ 21281 h 21370"/>
                      <a:gd name="connsiteX13" fmla="*/ 6466 w 8120"/>
                      <a:gd name="connsiteY13" fmla="*/ 19793 h 21370"/>
                      <a:gd name="connsiteX14" fmla="*/ 6466 w 8120"/>
                      <a:gd name="connsiteY14" fmla="*/ 18982 h 21370"/>
                      <a:gd name="connsiteX15" fmla="*/ 7683 w 8120"/>
                      <a:gd name="connsiteY15" fmla="*/ 15195 h 21370"/>
                      <a:gd name="connsiteX16" fmla="*/ 7142 w 8120"/>
                      <a:gd name="connsiteY16" fmla="*/ 13977 h 21370"/>
                      <a:gd name="connsiteX17" fmla="*/ 7413 w 8120"/>
                      <a:gd name="connsiteY17" fmla="*/ 12625 h 21370"/>
                      <a:gd name="connsiteX18" fmla="*/ 6195 w 8120"/>
                      <a:gd name="connsiteY18" fmla="*/ 10731 h 21370"/>
                      <a:gd name="connsiteX19" fmla="*/ 7142 w 8120"/>
                      <a:gd name="connsiteY19" fmla="*/ 8026 h 21370"/>
                      <a:gd name="connsiteX20" fmla="*/ 5790 w 8120"/>
                      <a:gd name="connsiteY20" fmla="*/ 5861 h 21370"/>
                      <a:gd name="connsiteX21" fmla="*/ 5790 w 8120"/>
                      <a:gd name="connsiteY21" fmla="*/ 4373 h 21370"/>
                      <a:gd name="connsiteX22" fmla="*/ 5113 w 8120"/>
                      <a:gd name="connsiteY22" fmla="*/ 3426 h 21370"/>
                      <a:gd name="connsiteX23" fmla="*/ 5519 w 8120"/>
                      <a:gd name="connsiteY23" fmla="*/ 2344 h 21370"/>
                      <a:gd name="connsiteX24" fmla="*/ 3896 w 8120"/>
                      <a:gd name="connsiteY24" fmla="*/ 451 h 21370"/>
                      <a:gd name="connsiteX25" fmla="*/ 2273 w 8120"/>
                      <a:gd name="connsiteY25" fmla="*/ 2750 h 213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20" h="21370">
                        <a:moveTo>
                          <a:pt x="2273" y="2750"/>
                        </a:moveTo>
                        <a:cubicBezTo>
                          <a:pt x="785" y="3021"/>
                          <a:pt x="-568" y="4373"/>
                          <a:pt x="244" y="5996"/>
                        </a:cubicBezTo>
                        <a:cubicBezTo>
                          <a:pt x="379" y="6267"/>
                          <a:pt x="650" y="6538"/>
                          <a:pt x="920" y="6673"/>
                        </a:cubicBezTo>
                        <a:cubicBezTo>
                          <a:pt x="1461" y="7079"/>
                          <a:pt x="1326" y="6943"/>
                          <a:pt x="1055" y="7620"/>
                        </a:cubicBezTo>
                        <a:cubicBezTo>
                          <a:pt x="920" y="8026"/>
                          <a:pt x="785" y="8296"/>
                          <a:pt x="920" y="8837"/>
                        </a:cubicBezTo>
                        <a:cubicBezTo>
                          <a:pt x="1055" y="9243"/>
                          <a:pt x="1461" y="9649"/>
                          <a:pt x="1596" y="10189"/>
                        </a:cubicBezTo>
                        <a:cubicBezTo>
                          <a:pt x="920" y="10460"/>
                          <a:pt x="515" y="11272"/>
                          <a:pt x="379" y="12083"/>
                        </a:cubicBezTo>
                        <a:cubicBezTo>
                          <a:pt x="379" y="12625"/>
                          <a:pt x="379" y="13165"/>
                          <a:pt x="650" y="13706"/>
                        </a:cubicBezTo>
                        <a:cubicBezTo>
                          <a:pt x="785" y="13842"/>
                          <a:pt x="920" y="13977"/>
                          <a:pt x="1055" y="14248"/>
                        </a:cubicBezTo>
                        <a:cubicBezTo>
                          <a:pt x="1191" y="14248"/>
                          <a:pt x="1326" y="14383"/>
                          <a:pt x="1326" y="14383"/>
                        </a:cubicBezTo>
                        <a:cubicBezTo>
                          <a:pt x="1326" y="14518"/>
                          <a:pt x="1055" y="14789"/>
                          <a:pt x="920" y="14924"/>
                        </a:cubicBezTo>
                        <a:cubicBezTo>
                          <a:pt x="-432" y="16547"/>
                          <a:pt x="920" y="19388"/>
                          <a:pt x="2949" y="18576"/>
                        </a:cubicBezTo>
                        <a:cubicBezTo>
                          <a:pt x="2408" y="19793"/>
                          <a:pt x="4031" y="21822"/>
                          <a:pt x="5384" y="21281"/>
                        </a:cubicBezTo>
                        <a:cubicBezTo>
                          <a:pt x="5925" y="21011"/>
                          <a:pt x="6331" y="20469"/>
                          <a:pt x="6466" y="19793"/>
                        </a:cubicBezTo>
                        <a:cubicBezTo>
                          <a:pt x="6466" y="19658"/>
                          <a:pt x="6466" y="19252"/>
                          <a:pt x="6466" y="18982"/>
                        </a:cubicBezTo>
                        <a:cubicBezTo>
                          <a:pt x="7954" y="18441"/>
                          <a:pt x="8630" y="16547"/>
                          <a:pt x="7683" y="15195"/>
                        </a:cubicBezTo>
                        <a:cubicBezTo>
                          <a:pt x="7278" y="14653"/>
                          <a:pt x="7007" y="14653"/>
                          <a:pt x="7142" y="13977"/>
                        </a:cubicBezTo>
                        <a:cubicBezTo>
                          <a:pt x="7278" y="13436"/>
                          <a:pt x="7413" y="13165"/>
                          <a:pt x="7413" y="12625"/>
                        </a:cubicBezTo>
                        <a:cubicBezTo>
                          <a:pt x="7413" y="11678"/>
                          <a:pt x="6872" y="11272"/>
                          <a:pt x="6195" y="10731"/>
                        </a:cubicBezTo>
                        <a:cubicBezTo>
                          <a:pt x="6872" y="9919"/>
                          <a:pt x="7278" y="9243"/>
                          <a:pt x="7142" y="8026"/>
                        </a:cubicBezTo>
                        <a:cubicBezTo>
                          <a:pt x="7007" y="7079"/>
                          <a:pt x="6601" y="6267"/>
                          <a:pt x="5790" y="5861"/>
                        </a:cubicBezTo>
                        <a:cubicBezTo>
                          <a:pt x="6060" y="5320"/>
                          <a:pt x="6060" y="4914"/>
                          <a:pt x="5790" y="4373"/>
                        </a:cubicBezTo>
                        <a:cubicBezTo>
                          <a:pt x="5519" y="4103"/>
                          <a:pt x="5113" y="3697"/>
                          <a:pt x="5113" y="3426"/>
                        </a:cubicBezTo>
                        <a:cubicBezTo>
                          <a:pt x="5113" y="3156"/>
                          <a:pt x="5519" y="2615"/>
                          <a:pt x="5519" y="2344"/>
                        </a:cubicBezTo>
                        <a:cubicBezTo>
                          <a:pt x="5790" y="1263"/>
                          <a:pt x="5113" y="45"/>
                          <a:pt x="3896" y="451"/>
                        </a:cubicBezTo>
                        <a:cubicBezTo>
                          <a:pt x="2814" y="-1037"/>
                          <a:pt x="2002" y="1533"/>
                          <a:pt x="2273" y="27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5" name="Freeform: Shape 5933">
                    <a:extLst>
                      <a:ext uri="{FF2B5EF4-FFF2-40B4-BE49-F238E27FC236}">
                        <a16:creationId xmlns:a16="http://schemas.microsoft.com/office/drawing/2014/main" id="{B63B91D7-7CEF-15A0-8A87-3B86EF2FE887}"/>
                      </a:ext>
                    </a:extLst>
                  </p:cNvPr>
                  <p:cNvSpPr/>
                  <p:nvPr/>
                </p:nvSpPr>
                <p:spPr>
                  <a:xfrm>
                    <a:off x="6803738" y="6110985"/>
                    <a:ext cx="6098" cy="9368"/>
                  </a:xfrm>
                  <a:custGeom>
                    <a:avLst/>
                    <a:gdLst>
                      <a:gd name="connsiteX0" fmla="*/ 2717 w 6098"/>
                      <a:gd name="connsiteY0" fmla="*/ 6999 h 9368"/>
                      <a:gd name="connsiteX1" fmla="*/ 3934 w 6098"/>
                      <a:gd name="connsiteY1" fmla="*/ 9298 h 9368"/>
                      <a:gd name="connsiteX2" fmla="*/ 5828 w 6098"/>
                      <a:gd name="connsiteY2" fmla="*/ 8216 h 9368"/>
                      <a:gd name="connsiteX3" fmla="*/ 5557 w 6098"/>
                      <a:gd name="connsiteY3" fmla="*/ 7134 h 9368"/>
                      <a:gd name="connsiteX4" fmla="*/ 6098 w 6098"/>
                      <a:gd name="connsiteY4" fmla="*/ 5241 h 9368"/>
                      <a:gd name="connsiteX5" fmla="*/ 4746 w 6098"/>
                      <a:gd name="connsiteY5" fmla="*/ 3482 h 9368"/>
                      <a:gd name="connsiteX6" fmla="*/ 4746 w 6098"/>
                      <a:gd name="connsiteY6" fmla="*/ 506 h 9368"/>
                      <a:gd name="connsiteX7" fmla="*/ 3123 w 6098"/>
                      <a:gd name="connsiteY7" fmla="*/ 236 h 9368"/>
                      <a:gd name="connsiteX8" fmla="*/ 1905 w 6098"/>
                      <a:gd name="connsiteY8" fmla="*/ 777 h 9368"/>
                      <a:gd name="connsiteX9" fmla="*/ 2040 w 6098"/>
                      <a:gd name="connsiteY9" fmla="*/ 3076 h 9368"/>
                      <a:gd name="connsiteX10" fmla="*/ 12 w 6098"/>
                      <a:gd name="connsiteY10" fmla="*/ 5511 h 9368"/>
                      <a:gd name="connsiteX11" fmla="*/ 2717 w 6098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368">
                        <a:moveTo>
                          <a:pt x="2717" y="6999"/>
                        </a:moveTo>
                        <a:cubicBezTo>
                          <a:pt x="2852" y="7946"/>
                          <a:pt x="2852" y="9028"/>
                          <a:pt x="3934" y="9298"/>
                        </a:cubicBezTo>
                        <a:cubicBezTo>
                          <a:pt x="4746" y="9569"/>
                          <a:pt x="5557" y="9028"/>
                          <a:pt x="5828" y="8216"/>
                        </a:cubicBezTo>
                        <a:cubicBezTo>
                          <a:pt x="5963" y="7811"/>
                          <a:pt x="5693" y="7540"/>
                          <a:pt x="5557" y="7134"/>
                        </a:cubicBezTo>
                        <a:cubicBezTo>
                          <a:pt x="5422" y="6323"/>
                          <a:pt x="6098" y="5917"/>
                          <a:pt x="6098" y="5241"/>
                        </a:cubicBezTo>
                        <a:cubicBezTo>
                          <a:pt x="6098" y="4294"/>
                          <a:pt x="5557" y="3618"/>
                          <a:pt x="4746" y="3482"/>
                        </a:cubicBezTo>
                        <a:cubicBezTo>
                          <a:pt x="5152" y="2535"/>
                          <a:pt x="5557" y="1453"/>
                          <a:pt x="4746" y="506"/>
                        </a:cubicBezTo>
                        <a:cubicBezTo>
                          <a:pt x="4340" y="-35"/>
                          <a:pt x="3663" y="-170"/>
                          <a:pt x="3123" y="236"/>
                        </a:cubicBezTo>
                        <a:cubicBezTo>
                          <a:pt x="2582" y="101"/>
                          <a:pt x="2176" y="236"/>
                          <a:pt x="1905" y="777"/>
                        </a:cubicBezTo>
                        <a:cubicBezTo>
                          <a:pt x="1364" y="1453"/>
                          <a:pt x="1770" y="2400"/>
                          <a:pt x="2040" y="3076"/>
                        </a:cubicBezTo>
                        <a:cubicBezTo>
                          <a:pt x="958" y="3482"/>
                          <a:pt x="-124" y="4158"/>
                          <a:pt x="12" y="5511"/>
                        </a:cubicBezTo>
                        <a:cubicBezTo>
                          <a:pt x="147" y="6864"/>
                          <a:pt x="1500" y="7134"/>
                          <a:pt x="2717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6" name="Freeform: Shape 5934">
                    <a:extLst>
                      <a:ext uri="{FF2B5EF4-FFF2-40B4-BE49-F238E27FC236}">
                        <a16:creationId xmlns:a16="http://schemas.microsoft.com/office/drawing/2014/main" id="{FFC66B6B-6DCC-189B-5740-A27708C2A661}"/>
                      </a:ext>
                    </a:extLst>
                  </p:cNvPr>
                  <p:cNvSpPr/>
                  <p:nvPr/>
                </p:nvSpPr>
                <p:spPr>
                  <a:xfrm>
                    <a:off x="6808443" y="6122942"/>
                    <a:ext cx="6490" cy="9707"/>
                  </a:xfrm>
                  <a:custGeom>
                    <a:avLst/>
                    <a:gdLst>
                      <a:gd name="connsiteX0" fmla="*/ 176 w 6490"/>
                      <a:gd name="connsiteY0" fmla="*/ 6674 h 9707"/>
                      <a:gd name="connsiteX1" fmla="*/ 2881 w 6490"/>
                      <a:gd name="connsiteY1" fmla="*/ 7621 h 9707"/>
                      <a:gd name="connsiteX2" fmla="*/ 5586 w 6490"/>
                      <a:gd name="connsiteY2" fmla="*/ 9515 h 9707"/>
                      <a:gd name="connsiteX3" fmla="*/ 5857 w 6490"/>
                      <a:gd name="connsiteY3" fmla="*/ 7080 h 9707"/>
                      <a:gd name="connsiteX4" fmla="*/ 6263 w 6490"/>
                      <a:gd name="connsiteY4" fmla="*/ 4781 h 9707"/>
                      <a:gd name="connsiteX5" fmla="*/ 5721 w 6490"/>
                      <a:gd name="connsiteY5" fmla="*/ 4240 h 9707"/>
                      <a:gd name="connsiteX6" fmla="*/ 5316 w 6490"/>
                      <a:gd name="connsiteY6" fmla="*/ 3834 h 9707"/>
                      <a:gd name="connsiteX7" fmla="*/ 5045 w 6490"/>
                      <a:gd name="connsiteY7" fmla="*/ 1805 h 9707"/>
                      <a:gd name="connsiteX8" fmla="*/ 2611 w 6490"/>
                      <a:gd name="connsiteY8" fmla="*/ 47 h 9707"/>
                      <a:gd name="connsiteX9" fmla="*/ 1393 w 6490"/>
                      <a:gd name="connsiteY9" fmla="*/ 1264 h 9707"/>
                      <a:gd name="connsiteX10" fmla="*/ 852 w 6490"/>
                      <a:gd name="connsiteY10" fmla="*/ 1805 h 9707"/>
                      <a:gd name="connsiteX11" fmla="*/ 1258 w 6490"/>
                      <a:gd name="connsiteY11" fmla="*/ 3969 h 9707"/>
                      <a:gd name="connsiteX12" fmla="*/ 176 w 6490"/>
                      <a:gd name="connsiteY12" fmla="*/ 6674 h 9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90" h="9707">
                        <a:moveTo>
                          <a:pt x="176" y="6674"/>
                        </a:moveTo>
                        <a:cubicBezTo>
                          <a:pt x="717" y="8027"/>
                          <a:pt x="1664" y="7892"/>
                          <a:pt x="2881" y="7621"/>
                        </a:cubicBezTo>
                        <a:cubicBezTo>
                          <a:pt x="3151" y="8974"/>
                          <a:pt x="4098" y="10191"/>
                          <a:pt x="5586" y="9515"/>
                        </a:cubicBezTo>
                        <a:cubicBezTo>
                          <a:pt x="6668" y="9109"/>
                          <a:pt x="6804" y="7621"/>
                          <a:pt x="5857" y="7080"/>
                        </a:cubicBezTo>
                        <a:cubicBezTo>
                          <a:pt x="6398" y="6539"/>
                          <a:pt x="6668" y="5592"/>
                          <a:pt x="6263" y="4781"/>
                        </a:cubicBezTo>
                        <a:cubicBezTo>
                          <a:pt x="6127" y="4510"/>
                          <a:pt x="5992" y="4510"/>
                          <a:pt x="5721" y="4240"/>
                        </a:cubicBezTo>
                        <a:cubicBezTo>
                          <a:pt x="5316" y="3834"/>
                          <a:pt x="5451" y="4375"/>
                          <a:pt x="5316" y="3834"/>
                        </a:cubicBezTo>
                        <a:cubicBezTo>
                          <a:pt x="5181" y="3158"/>
                          <a:pt x="5316" y="2481"/>
                          <a:pt x="5045" y="1805"/>
                        </a:cubicBezTo>
                        <a:cubicBezTo>
                          <a:pt x="4640" y="723"/>
                          <a:pt x="3693" y="-224"/>
                          <a:pt x="2611" y="47"/>
                        </a:cubicBezTo>
                        <a:cubicBezTo>
                          <a:pt x="1934" y="47"/>
                          <a:pt x="1258" y="588"/>
                          <a:pt x="1393" y="1264"/>
                        </a:cubicBezTo>
                        <a:cubicBezTo>
                          <a:pt x="1258" y="1264"/>
                          <a:pt x="988" y="1399"/>
                          <a:pt x="852" y="1805"/>
                        </a:cubicBezTo>
                        <a:cubicBezTo>
                          <a:pt x="446" y="2481"/>
                          <a:pt x="852" y="3293"/>
                          <a:pt x="1258" y="3969"/>
                        </a:cubicBezTo>
                        <a:cubicBezTo>
                          <a:pt x="41" y="4240"/>
                          <a:pt x="-230" y="5457"/>
                          <a:pt x="176" y="66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7" name="Freeform: Shape 5935">
                    <a:extLst>
                      <a:ext uri="{FF2B5EF4-FFF2-40B4-BE49-F238E27FC236}">
                        <a16:creationId xmlns:a16="http://schemas.microsoft.com/office/drawing/2014/main" id="{3A067DB5-497A-AE7E-54FB-72B83E78A012}"/>
                      </a:ext>
                    </a:extLst>
                  </p:cNvPr>
                  <p:cNvSpPr/>
                  <p:nvPr/>
                </p:nvSpPr>
                <p:spPr>
                  <a:xfrm>
                    <a:off x="6812115" y="6133355"/>
                    <a:ext cx="7791" cy="11037"/>
                  </a:xfrm>
                  <a:custGeom>
                    <a:avLst/>
                    <a:gdLst>
                      <a:gd name="connsiteX0" fmla="*/ 5702 w 7791"/>
                      <a:gd name="connsiteY0" fmla="*/ 1942 h 11037"/>
                      <a:gd name="connsiteX1" fmla="*/ 5296 w 7791"/>
                      <a:gd name="connsiteY1" fmla="*/ 589 h 11037"/>
                      <a:gd name="connsiteX2" fmla="*/ 2591 w 7791"/>
                      <a:gd name="connsiteY2" fmla="*/ 860 h 11037"/>
                      <a:gd name="connsiteX3" fmla="*/ 2049 w 7791"/>
                      <a:gd name="connsiteY3" fmla="*/ 1130 h 11037"/>
                      <a:gd name="connsiteX4" fmla="*/ 1915 w 7791"/>
                      <a:gd name="connsiteY4" fmla="*/ 2889 h 11037"/>
                      <a:gd name="connsiteX5" fmla="*/ 21 w 7791"/>
                      <a:gd name="connsiteY5" fmla="*/ 4782 h 11037"/>
                      <a:gd name="connsiteX6" fmla="*/ 1238 w 7791"/>
                      <a:gd name="connsiteY6" fmla="*/ 6946 h 11037"/>
                      <a:gd name="connsiteX7" fmla="*/ 2049 w 7791"/>
                      <a:gd name="connsiteY7" fmla="*/ 7217 h 11037"/>
                      <a:gd name="connsiteX8" fmla="*/ 2591 w 7791"/>
                      <a:gd name="connsiteY8" fmla="*/ 7623 h 11037"/>
                      <a:gd name="connsiteX9" fmla="*/ 2726 w 7791"/>
                      <a:gd name="connsiteY9" fmla="*/ 9111 h 11037"/>
                      <a:gd name="connsiteX10" fmla="*/ 4349 w 7791"/>
                      <a:gd name="connsiteY10" fmla="*/ 9922 h 11037"/>
                      <a:gd name="connsiteX11" fmla="*/ 7460 w 7791"/>
                      <a:gd name="connsiteY11" fmla="*/ 9922 h 11037"/>
                      <a:gd name="connsiteX12" fmla="*/ 7460 w 7791"/>
                      <a:gd name="connsiteY12" fmla="*/ 8705 h 11037"/>
                      <a:gd name="connsiteX13" fmla="*/ 7325 w 7791"/>
                      <a:gd name="connsiteY13" fmla="*/ 7623 h 11037"/>
                      <a:gd name="connsiteX14" fmla="*/ 7731 w 7791"/>
                      <a:gd name="connsiteY14" fmla="*/ 6946 h 11037"/>
                      <a:gd name="connsiteX15" fmla="*/ 6513 w 7791"/>
                      <a:gd name="connsiteY15" fmla="*/ 4918 h 11037"/>
                      <a:gd name="connsiteX16" fmla="*/ 6243 w 7791"/>
                      <a:gd name="connsiteY16" fmla="*/ 3024 h 11037"/>
                      <a:gd name="connsiteX17" fmla="*/ 5702 w 7791"/>
                      <a:gd name="connsiteY17" fmla="*/ 1942 h 11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1037">
                        <a:moveTo>
                          <a:pt x="5702" y="1942"/>
                        </a:moveTo>
                        <a:cubicBezTo>
                          <a:pt x="5702" y="1401"/>
                          <a:pt x="5566" y="995"/>
                          <a:pt x="5296" y="589"/>
                        </a:cubicBezTo>
                        <a:cubicBezTo>
                          <a:pt x="4619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49" y="1130"/>
                        </a:cubicBezTo>
                        <a:cubicBezTo>
                          <a:pt x="1509" y="1671"/>
                          <a:pt x="1644" y="2212"/>
                          <a:pt x="1915" y="2889"/>
                        </a:cubicBezTo>
                        <a:cubicBezTo>
                          <a:pt x="968" y="3159"/>
                          <a:pt x="156" y="3700"/>
                          <a:pt x="21" y="4782"/>
                        </a:cubicBezTo>
                        <a:cubicBezTo>
                          <a:pt x="-114" y="5729"/>
                          <a:pt x="426" y="6541"/>
                          <a:pt x="1238" y="6946"/>
                        </a:cubicBezTo>
                        <a:cubicBezTo>
                          <a:pt x="1509" y="7082"/>
                          <a:pt x="1779" y="7082"/>
                          <a:pt x="2049" y="7217"/>
                        </a:cubicBezTo>
                        <a:cubicBezTo>
                          <a:pt x="2591" y="7352"/>
                          <a:pt x="2591" y="7217"/>
                          <a:pt x="2591" y="7623"/>
                        </a:cubicBezTo>
                        <a:cubicBezTo>
                          <a:pt x="2726" y="8164"/>
                          <a:pt x="2591" y="8570"/>
                          <a:pt x="2726" y="9111"/>
                        </a:cubicBezTo>
                        <a:cubicBezTo>
                          <a:pt x="3132" y="9652"/>
                          <a:pt x="3673" y="10193"/>
                          <a:pt x="4349" y="9922"/>
                        </a:cubicBezTo>
                        <a:cubicBezTo>
                          <a:pt x="4755" y="11410"/>
                          <a:pt x="6919" y="11410"/>
                          <a:pt x="7460" y="9922"/>
                        </a:cubicBezTo>
                        <a:cubicBezTo>
                          <a:pt x="7595" y="9516"/>
                          <a:pt x="7595" y="9111"/>
                          <a:pt x="7460" y="8705"/>
                        </a:cubicBezTo>
                        <a:cubicBezTo>
                          <a:pt x="7325" y="8164"/>
                          <a:pt x="7055" y="8299"/>
                          <a:pt x="7325" y="7623"/>
                        </a:cubicBezTo>
                        <a:cubicBezTo>
                          <a:pt x="7460" y="7352"/>
                          <a:pt x="7595" y="7217"/>
                          <a:pt x="7731" y="6946"/>
                        </a:cubicBezTo>
                        <a:cubicBezTo>
                          <a:pt x="8001" y="6000"/>
                          <a:pt x="7325" y="5053"/>
                          <a:pt x="6513" y="4918"/>
                        </a:cubicBezTo>
                        <a:cubicBezTo>
                          <a:pt x="6784" y="4106"/>
                          <a:pt x="6784" y="3700"/>
                          <a:pt x="6243" y="3024"/>
                        </a:cubicBezTo>
                        <a:cubicBezTo>
                          <a:pt x="5702" y="2483"/>
                          <a:pt x="5702" y="2618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8" name="Freeform: Shape 5936">
                    <a:extLst>
                      <a:ext uri="{FF2B5EF4-FFF2-40B4-BE49-F238E27FC236}">
                        <a16:creationId xmlns:a16="http://schemas.microsoft.com/office/drawing/2014/main" id="{12DE413E-562F-ADF7-46B9-0FD324DC290D}"/>
                      </a:ext>
                    </a:extLst>
                  </p:cNvPr>
                  <p:cNvSpPr/>
                  <p:nvPr/>
                </p:nvSpPr>
                <p:spPr>
                  <a:xfrm>
                    <a:off x="6814450" y="6146399"/>
                    <a:ext cx="7258" cy="12061"/>
                  </a:xfrm>
                  <a:custGeom>
                    <a:avLst/>
                    <a:gdLst>
                      <a:gd name="connsiteX0" fmla="*/ 7155 w 7258"/>
                      <a:gd name="connsiteY0" fmla="*/ 3642 h 12061"/>
                      <a:gd name="connsiteX1" fmla="*/ 6478 w 7258"/>
                      <a:gd name="connsiteY1" fmla="*/ 2560 h 12061"/>
                      <a:gd name="connsiteX2" fmla="*/ 5802 w 7258"/>
                      <a:gd name="connsiteY2" fmla="*/ 2154 h 12061"/>
                      <a:gd name="connsiteX3" fmla="*/ 5531 w 7258"/>
                      <a:gd name="connsiteY3" fmla="*/ 1072 h 12061"/>
                      <a:gd name="connsiteX4" fmla="*/ 3367 w 7258"/>
                      <a:gd name="connsiteY4" fmla="*/ 531 h 12061"/>
                      <a:gd name="connsiteX5" fmla="*/ 1744 w 7258"/>
                      <a:gd name="connsiteY5" fmla="*/ 2289 h 12061"/>
                      <a:gd name="connsiteX6" fmla="*/ 1609 w 7258"/>
                      <a:gd name="connsiteY6" fmla="*/ 3101 h 12061"/>
                      <a:gd name="connsiteX7" fmla="*/ 933 w 7258"/>
                      <a:gd name="connsiteY7" fmla="*/ 3912 h 12061"/>
                      <a:gd name="connsiteX8" fmla="*/ 797 w 7258"/>
                      <a:gd name="connsiteY8" fmla="*/ 4724 h 12061"/>
                      <a:gd name="connsiteX9" fmla="*/ 256 w 7258"/>
                      <a:gd name="connsiteY9" fmla="*/ 5265 h 12061"/>
                      <a:gd name="connsiteX10" fmla="*/ 256 w 7258"/>
                      <a:gd name="connsiteY10" fmla="*/ 6888 h 12061"/>
                      <a:gd name="connsiteX11" fmla="*/ 1068 w 7258"/>
                      <a:gd name="connsiteY11" fmla="*/ 7429 h 12061"/>
                      <a:gd name="connsiteX12" fmla="*/ 797 w 7258"/>
                      <a:gd name="connsiteY12" fmla="*/ 8511 h 12061"/>
                      <a:gd name="connsiteX13" fmla="*/ 2961 w 7258"/>
                      <a:gd name="connsiteY13" fmla="*/ 10540 h 12061"/>
                      <a:gd name="connsiteX14" fmla="*/ 4043 w 7258"/>
                      <a:gd name="connsiteY14" fmla="*/ 12028 h 12061"/>
                      <a:gd name="connsiteX15" fmla="*/ 5802 w 7258"/>
                      <a:gd name="connsiteY15" fmla="*/ 11216 h 12061"/>
                      <a:gd name="connsiteX16" fmla="*/ 5802 w 7258"/>
                      <a:gd name="connsiteY16" fmla="*/ 9999 h 12061"/>
                      <a:gd name="connsiteX17" fmla="*/ 5666 w 7258"/>
                      <a:gd name="connsiteY17" fmla="*/ 8917 h 12061"/>
                      <a:gd name="connsiteX18" fmla="*/ 6208 w 7258"/>
                      <a:gd name="connsiteY18" fmla="*/ 8241 h 12061"/>
                      <a:gd name="connsiteX19" fmla="*/ 6343 w 7258"/>
                      <a:gd name="connsiteY19" fmla="*/ 7023 h 12061"/>
                      <a:gd name="connsiteX20" fmla="*/ 6478 w 7258"/>
                      <a:gd name="connsiteY20" fmla="*/ 5941 h 12061"/>
                      <a:gd name="connsiteX21" fmla="*/ 7155 w 7258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58" h="12061">
                        <a:moveTo>
                          <a:pt x="7155" y="3642"/>
                        </a:moveTo>
                        <a:cubicBezTo>
                          <a:pt x="7019" y="3236"/>
                          <a:pt x="6884" y="2830"/>
                          <a:pt x="6478" y="2560"/>
                        </a:cubicBezTo>
                        <a:cubicBezTo>
                          <a:pt x="6208" y="2425"/>
                          <a:pt x="6072" y="2425"/>
                          <a:pt x="5802" y="2154"/>
                        </a:cubicBezTo>
                        <a:cubicBezTo>
                          <a:pt x="5531" y="1748"/>
                          <a:pt x="5666" y="1478"/>
                          <a:pt x="5531" y="1072"/>
                        </a:cubicBezTo>
                        <a:cubicBezTo>
                          <a:pt x="5261" y="-10"/>
                          <a:pt x="3638" y="-416"/>
                          <a:pt x="3367" y="531"/>
                        </a:cubicBezTo>
                        <a:cubicBezTo>
                          <a:pt x="2420" y="260"/>
                          <a:pt x="1609" y="1072"/>
                          <a:pt x="1744" y="2289"/>
                        </a:cubicBezTo>
                        <a:cubicBezTo>
                          <a:pt x="1744" y="2830"/>
                          <a:pt x="1879" y="2830"/>
                          <a:pt x="1609" y="3101"/>
                        </a:cubicBezTo>
                        <a:cubicBezTo>
                          <a:pt x="1338" y="3371"/>
                          <a:pt x="1068" y="3506"/>
                          <a:pt x="933" y="3912"/>
                        </a:cubicBezTo>
                        <a:cubicBezTo>
                          <a:pt x="797" y="4183"/>
                          <a:pt x="933" y="4453"/>
                          <a:pt x="797" y="4724"/>
                        </a:cubicBezTo>
                        <a:cubicBezTo>
                          <a:pt x="662" y="4995"/>
                          <a:pt x="526" y="5130"/>
                          <a:pt x="256" y="5265"/>
                        </a:cubicBezTo>
                        <a:cubicBezTo>
                          <a:pt x="-14" y="5806"/>
                          <a:pt x="-150" y="6482"/>
                          <a:pt x="256" y="6888"/>
                        </a:cubicBezTo>
                        <a:cubicBezTo>
                          <a:pt x="391" y="7159"/>
                          <a:pt x="933" y="7294"/>
                          <a:pt x="1068" y="7429"/>
                        </a:cubicBezTo>
                        <a:cubicBezTo>
                          <a:pt x="1338" y="7835"/>
                          <a:pt x="933" y="8105"/>
                          <a:pt x="797" y="8511"/>
                        </a:cubicBezTo>
                        <a:cubicBezTo>
                          <a:pt x="256" y="9999"/>
                          <a:pt x="1744" y="10946"/>
                          <a:pt x="2961" y="10540"/>
                        </a:cubicBezTo>
                        <a:cubicBezTo>
                          <a:pt x="2961" y="11216"/>
                          <a:pt x="3232" y="11893"/>
                          <a:pt x="4043" y="12028"/>
                        </a:cubicBezTo>
                        <a:cubicBezTo>
                          <a:pt x="4720" y="12163"/>
                          <a:pt x="5531" y="11893"/>
                          <a:pt x="5802" y="11216"/>
                        </a:cubicBezTo>
                        <a:cubicBezTo>
                          <a:pt x="5937" y="10811"/>
                          <a:pt x="5802" y="10405"/>
                          <a:pt x="5802" y="9999"/>
                        </a:cubicBezTo>
                        <a:cubicBezTo>
                          <a:pt x="5666" y="9593"/>
                          <a:pt x="5531" y="9323"/>
                          <a:pt x="5666" y="8917"/>
                        </a:cubicBezTo>
                        <a:cubicBezTo>
                          <a:pt x="5802" y="8782"/>
                          <a:pt x="6072" y="8511"/>
                          <a:pt x="6208" y="8241"/>
                        </a:cubicBezTo>
                        <a:cubicBezTo>
                          <a:pt x="6343" y="7835"/>
                          <a:pt x="6478" y="7429"/>
                          <a:pt x="6343" y="7023"/>
                        </a:cubicBezTo>
                        <a:cubicBezTo>
                          <a:pt x="6343" y="6347"/>
                          <a:pt x="6072" y="6482"/>
                          <a:pt x="6478" y="5941"/>
                        </a:cubicBezTo>
                        <a:cubicBezTo>
                          <a:pt x="7155" y="5400"/>
                          <a:pt x="7425" y="4589"/>
                          <a:pt x="7155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9" name="Freeform: Shape 5937">
                    <a:extLst>
                      <a:ext uri="{FF2B5EF4-FFF2-40B4-BE49-F238E27FC236}">
                        <a16:creationId xmlns:a16="http://schemas.microsoft.com/office/drawing/2014/main" id="{B2B8620D-8156-B25D-75C0-8BB0D78C896C}"/>
                      </a:ext>
                    </a:extLst>
                  </p:cNvPr>
                  <p:cNvSpPr/>
                  <p:nvPr/>
                </p:nvSpPr>
                <p:spPr>
                  <a:xfrm>
                    <a:off x="6802155" y="6133652"/>
                    <a:ext cx="12103" cy="16177"/>
                  </a:xfrm>
                  <a:custGeom>
                    <a:avLst/>
                    <a:gdLst>
                      <a:gd name="connsiteX0" fmla="*/ 10116 w 12103"/>
                      <a:gd name="connsiteY0" fmla="*/ 8408 h 16177"/>
                      <a:gd name="connsiteX1" fmla="*/ 7952 w 12103"/>
                      <a:gd name="connsiteY1" fmla="*/ 7055 h 16177"/>
                      <a:gd name="connsiteX2" fmla="*/ 7682 w 12103"/>
                      <a:gd name="connsiteY2" fmla="*/ 4756 h 16177"/>
                      <a:gd name="connsiteX3" fmla="*/ 7005 w 12103"/>
                      <a:gd name="connsiteY3" fmla="*/ 4215 h 16177"/>
                      <a:gd name="connsiteX4" fmla="*/ 6599 w 12103"/>
                      <a:gd name="connsiteY4" fmla="*/ 4079 h 16177"/>
                      <a:gd name="connsiteX5" fmla="*/ 6870 w 12103"/>
                      <a:gd name="connsiteY5" fmla="*/ 3133 h 16177"/>
                      <a:gd name="connsiteX6" fmla="*/ 4706 w 12103"/>
                      <a:gd name="connsiteY6" fmla="*/ 1645 h 16177"/>
                      <a:gd name="connsiteX7" fmla="*/ 2001 w 12103"/>
                      <a:gd name="connsiteY7" fmla="*/ 157 h 16177"/>
                      <a:gd name="connsiteX8" fmla="*/ 1459 w 12103"/>
                      <a:gd name="connsiteY8" fmla="*/ 3403 h 16177"/>
                      <a:gd name="connsiteX9" fmla="*/ 107 w 12103"/>
                      <a:gd name="connsiteY9" fmla="*/ 5703 h 16177"/>
                      <a:gd name="connsiteX10" fmla="*/ 1189 w 12103"/>
                      <a:gd name="connsiteY10" fmla="*/ 6920 h 16177"/>
                      <a:gd name="connsiteX11" fmla="*/ 1054 w 12103"/>
                      <a:gd name="connsiteY11" fmla="*/ 8137 h 16177"/>
                      <a:gd name="connsiteX12" fmla="*/ 1189 w 12103"/>
                      <a:gd name="connsiteY12" fmla="*/ 8814 h 16177"/>
                      <a:gd name="connsiteX13" fmla="*/ 919 w 12103"/>
                      <a:gd name="connsiteY13" fmla="*/ 10031 h 16177"/>
                      <a:gd name="connsiteX14" fmla="*/ 648 w 12103"/>
                      <a:gd name="connsiteY14" fmla="*/ 10707 h 16177"/>
                      <a:gd name="connsiteX15" fmla="*/ 783 w 12103"/>
                      <a:gd name="connsiteY15" fmla="*/ 12330 h 16177"/>
                      <a:gd name="connsiteX16" fmla="*/ 3218 w 12103"/>
                      <a:gd name="connsiteY16" fmla="*/ 13007 h 16177"/>
                      <a:gd name="connsiteX17" fmla="*/ 4300 w 12103"/>
                      <a:gd name="connsiteY17" fmla="*/ 14359 h 16177"/>
                      <a:gd name="connsiteX18" fmla="*/ 5247 w 12103"/>
                      <a:gd name="connsiteY18" fmla="*/ 14765 h 16177"/>
                      <a:gd name="connsiteX19" fmla="*/ 6329 w 12103"/>
                      <a:gd name="connsiteY19" fmla="*/ 15983 h 16177"/>
                      <a:gd name="connsiteX20" fmla="*/ 8899 w 12103"/>
                      <a:gd name="connsiteY20" fmla="*/ 15577 h 16177"/>
                      <a:gd name="connsiteX21" fmla="*/ 9440 w 12103"/>
                      <a:gd name="connsiteY21" fmla="*/ 14359 h 16177"/>
                      <a:gd name="connsiteX22" fmla="*/ 10387 w 12103"/>
                      <a:gd name="connsiteY22" fmla="*/ 13277 h 16177"/>
                      <a:gd name="connsiteX23" fmla="*/ 10252 w 12103"/>
                      <a:gd name="connsiteY23" fmla="*/ 12195 h 16177"/>
                      <a:gd name="connsiteX24" fmla="*/ 11469 w 12103"/>
                      <a:gd name="connsiteY24" fmla="*/ 11519 h 16177"/>
                      <a:gd name="connsiteX25" fmla="*/ 11875 w 12103"/>
                      <a:gd name="connsiteY25" fmla="*/ 9355 h 16177"/>
                      <a:gd name="connsiteX26" fmla="*/ 10116 w 12103"/>
                      <a:gd name="connsiteY26" fmla="*/ 8408 h 16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103" h="16177">
                        <a:moveTo>
                          <a:pt x="10116" y="8408"/>
                        </a:moveTo>
                        <a:cubicBezTo>
                          <a:pt x="10116" y="7326"/>
                          <a:pt x="9034" y="6785"/>
                          <a:pt x="7952" y="7055"/>
                        </a:cubicBezTo>
                        <a:cubicBezTo>
                          <a:pt x="7952" y="6244"/>
                          <a:pt x="8087" y="5432"/>
                          <a:pt x="7682" y="4756"/>
                        </a:cubicBezTo>
                        <a:cubicBezTo>
                          <a:pt x="7546" y="4485"/>
                          <a:pt x="7276" y="4350"/>
                          <a:pt x="7005" y="4215"/>
                        </a:cubicBezTo>
                        <a:cubicBezTo>
                          <a:pt x="6870" y="4079"/>
                          <a:pt x="6599" y="4215"/>
                          <a:pt x="6599" y="4079"/>
                        </a:cubicBezTo>
                        <a:cubicBezTo>
                          <a:pt x="6599" y="3944"/>
                          <a:pt x="6870" y="3268"/>
                          <a:pt x="6870" y="3133"/>
                        </a:cubicBezTo>
                        <a:cubicBezTo>
                          <a:pt x="6870" y="2051"/>
                          <a:pt x="5382" y="1104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59" y="3403"/>
                        </a:cubicBezTo>
                        <a:cubicBezTo>
                          <a:pt x="513" y="3809"/>
                          <a:pt x="-299" y="4621"/>
                          <a:pt x="107" y="5703"/>
                        </a:cubicBezTo>
                        <a:cubicBezTo>
                          <a:pt x="242" y="6244"/>
                          <a:pt x="919" y="6379"/>
                          <a:pt x="1189" y="6920"/>
                        </a:cubicBezTo>
                        <a:cubicBezTo>
                          <a:pt x="1595" y="7461"/>
                          <a:pt x="1054" y="7596"/>
                          <a:pt x="1054" y="8137"/>
                        </a:cubicBezTo>
                        <a:cubicBezTo>
                          <a:pt x="1054" y="8408"/>
                          <a:pt x="1054" y="8408"/>
                          <a:pt x="1189" y="8814"/>
                        </a:cubicBezTo>
                        <a:cubicBezTo>
                          <a:pt x="1324" y="9355"/>
                          <a:pt x="1324" y="9490"/>
                          <a:pt x="919" y="10031"/>
                        </a:cubicBezTo>
                        <a:cubicBezTo>
                          <a:pt x="783" y="10301"/>
                          <a:pt x="648" y="10437"/>
                          <a:pt x="648" y="10707"/>
                        </a:cubicBezTo>
                        <a:cubicBezTo>
                          <a:pt x="513" y="11248"/>
                          <a:pt x="513" y="11924"/>
                          <a:pt x="783" y="12330"/>
                        </a:cubicBezTo>
                        <a:cubicBezTo>
                          <a:pt x="1324" y="13413"/>
                          <a:pt x="2406" y="13413"/>
                          <a:pt x="3218" y="13007"/>
                        </a:cubicBezTo>
                        <a:cubicBezTo>
                          <a:pt x="3218" y="13683"/>
                          <a:pt x="3624" y="14224"/>
                          <a:pt x="4300" y="14359"/>
                        </a:cubicBezTo>
                        <a:cubicBezTo>
                          <a:pt x="4841" y="14494"/>
                          <a:pt x="4841" y="14224"/>
                          <a:pt x="5247" y="14765"/>
                        </a:cubicBezTo>
                        <a:cubicBezTo>
                          <a:pt x="5517" y="15306"/>
                          <a:pt x="5788" y="15712"/>
                          <a:pt x="6329" y="15983"/>
                        </a:cubicBezTo>
                        <a:cubicBezTo>
                          <a:pt x="7141" y="16388"/>
                          <a:pt x="8087" y="16118"/>
                          <a:pt x="8899" y="15577"/>
                        </a:cubicBezTo>
                        <a:cubicBezTo>
                          <a:pt x="9305" y="15306"/>
                          <a:pt x="9575" y="14765"/>
                          <a:pt x="9440" y="14359"/>
                        </a:cubicBezTo>
                        <a:cubicBezTo>
                          <a:pt x="9981" y="14224"/>
                          <a:pt x="10387" y="13954"/>
                          <a:pt x="10387" y="13277"/>
                        </a:cubicBezTo>
                        <a:cubicBezTo>
                          <a:pt x="10387" y="12871"/>
                          <a:pt x="10116" y="12330"/>
                          <a:pt x="10252" y="12195"/>
                        </a:cubicBezTo>
                        <a:cubicBezTo>
                          <a:pt x="10387" y="11924"/>
                          <a:pt x="11334" y="11654"/>
                          <a:pt x="11469" y="11519"/>
                        </a:cubicBezTo>
                        <a:cubicBezTo>
                          <a:pt x="12145" y="10978"/>
                          <a:pt x="12281" y="10031"/>
                          <a:pt x="11875" y="9355"/>
                        </a:cubicBezTo>
                        <a:cubicBezTo>
                          <a:pt x="11604" y="8543"/>
                          <a:pt x="10792" y="8273"/>
                          <a:pt x="10116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30" name="Freeform: Shape 5938">
                    <a:extLst>
                      <a:ext uri="{FF2B5EF4-FFF2-40B4-BE49-F238E27FC236}">
                        <a16:creationId xmlns:a16="http://schemas.microsoft.com/office/drawing/2014/main" id="{A12E39B4-2A0F-45E8-BC1E-2F1C1AE594AA}"/>
                      </a:ext>
                    </a:extLst>
                  </p:cNvPr>
                  <p:cNvSpPr/>
                  <p:nvPr/>
                </p:nvSpPr>
                <p:spPr>
                  <a:xfrm>
                    <a:off x="6809715" y="6157183"/>
                    <a:ext cx="3799" cy="6113"/>
                  </a:xfrm>
                  <a:custGeom>
                    <a:avLst/>
                    <a:gdLst>
                      <a:gd name="connsiteX0" fmla="*/ 2962 w 3799"/>
                      <a:gd name="connsiteY0" fmla="*/ 3949 h 6113"/>
                      <a:gd name="connsiteX1" fmla="*/ 3638 w 3799"/>
                      <a:gd name="connsiteY1" fmla="*/ 1650 h 6113"/>
                      <a:gd name="connsiteX2" fmla="*/ 2556 w 3799"/>
                      <a:gd name="connsiteY2" fmla="*/ 838 h 6113"/>
                      <a:gd name="connsiteX3" fmla="*/ 797 w 3799"/>
                      <a:gd name="connsiteY3" fmla="*/ 162 h 6113"/>
                      <a:gd name="connsiteX4" fmla="*/ 662 w 3799"/>
                      <a:gd name="connsiteY4" fmla="*/ 2732 h 6113"/>
                      <a:gd name="connsiteX5" fmla="*/ 392 w 3799"/>
                      <a:gd name="connsiteY5" fmla="*/ 4355 h 6113"/>
                      <a:gd name="connsiteX6" fmla="*/ 1203 w 3799"/>
                      <a:gd name="connsiteY6" fmla="*/ 4896 h 6113"/>
                      <a:gd name="connsiteX7" fmla="*/ 1474 w 3799"/>
                      <a:gd name="connsiteY7" fmla="*/ 5572 h 6113"/>
                      <a:gd name="connsiteX8" fmla="*/ 2286 w 3799"/>
                      <a:gd name="connsiteY8" fmla="*/ 6113 h 6113"/>
                      <a:gd name="connsiteX9" fmla="*/ 2962 w 3799"/>
                      <a:gd name="connsiteY9" fmla="*/ 3949 h 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113">
                        <a:moveTo>
                          <a:pt x="2962" y="3949"/>
                        </a:moveTo>
                        <a:cubicBezTo>
                          <a:pt x="3638" y="3408"/>
                          <a:pt x="4044" y="2461"/>
                          <a:pt x="3638" y="1650"/>
                        </a:cubicBezTo>
                        <a:cubicBezTo>
                          <a:pt x="3367" y="1244"/>
                          <a:pt x="2962" y="838"/>
                          <a:pt x="2556" y="838"/>
                        </a:cubicBezTo>
                        <a:cubicBezTo>
                          <a:pt x="2286" y="162"/>
                          <a:pt x="1474" y="-244"/>
                          <a:pt x="797" y="162"/>
                        </a:cubicBezTo>
                        <a:cubicBezTo>
                          <a:pt x="-284" y="703"/>
                          <a:pt x="-14" y="1920"/>
                          <a:pt x="662" y="2732"/>
                        </a:cubicBezTo>
                        <a:cubicBezTo>
                          <a:pt x="-14" y="3138"/>
                          <a:pt x="-284" y="3678"/>
                          <a:pt x="392" y="4355"/>
                        </a:cubicBezTo>
                        <a:cubicBezTo>
                          <a:pt x="662" y="4625"/>
                          <a:pt x="1068" y="4625"/>
                          <a:pt x="1203" y="4896"/>
                        </a:cubicBezTo>
                        <a:cubicBezTo>
                          <a:pt x="1339" y="5031"/>
                          <a:pt x="1339" y="5301"/>
                          <a:pt x="1474" y="5572"/>
                        </a:cubicBezTo>
                        <a:cubicBezTo>
                          <a:pt x="1744" y="5843"/>
                          <a:pt x="2015" y="5978"/>
                          <a:pt x="2286" y="6113"/>
                        </a:cubicBezTo>
                        <a:cubicBezTo>
                          <a:pt x="3232" y="6113"/>
                          <a:pt x="3638" y="4490"/>
                          <a:pt x="2962" y="39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88" name="Graphic 2">
                  <a:extLst>
                    <a:ext uri="{FF2B5EF4-FFF2-40B4-BE49-F238E27FC236}">
                      <a16:creationId xmlns:a16="http://schemas.microsoft.com/office/drawing/2014/main" id="{C40BCA52-9D3B-8838-C16D-92FCFDC0B97F}"/>
                    </a:ext>
                  </a:extLst>
                </p:cNvPr>
                <p:cNvGrpSpPr/>
                <p:nvPr/>
              </p:nvGrpSpPr>
              <p:grpSpPr>
                <a:xfrm>
                  <a:off x="6804379" y="6060633"/>
                  <a:ext cx="16487" cy="99705"/>
                  <a:chOff x="6804379" y="6060633"/>
                  <a:chExt cx="16487" cy="99705"/>
                </a:xfrm>
                <a:solidFill>
                  <a:srgbClr val="85B126"/>
                </a:solidFill>
              </p:grpSpPr>
              <p:sp>
                <p:nvSpPr>
                  <p:cNvPr id="2091" name="Freeform: Shape 5899">
                    <a:extLst>
                      <a:ext uri="{FF2B5EF4-FFF2-40B4-BE49-F238E27FC236}">
                        <a16:creationId xmlns:a16="http://schemas.microsoft.com/office/drawing/2014/main" id="{9728EBB0-7A4C-4B68-2BD2-82346629FDA5}"/>
                      </a:ext>
                    </a:extLst>
                  </p:cNvPr>
                  <p:cNvSpPr/>
                  <p:nvPr/>
                </p:nvSpPr>
                <p:spPr>
                  <a:xfrm>
                    <a:off x="6808484" y="6060633"/>
                    <a:ext cx="1874" cy="2181"/>
                  </a:xfrm>
                  <a:custGeom>
                    <a:avLst/>
                    <a:gdLst>
                      <a:gd name="connsiteX0" fmla="*/ 1353 w 1874"/>
                      <a:gd name="connsiteY0" fmla="*/ 2164 h 2181"/>
                      <a:gd name="connsiteX1" fmla="*/ 812 w 1874"/>
                      <a:gd name="connsiteY1" fmla="*/ 0 h 2181"/>
                      <a:gd name="connsiteX2" fmla="*/ 676 w 1874"/>
                      <a:gd name="connsiteY2" fmla="*/ 0 h 2181"/>
                      <a:gd name="connsiteX3" fmla="*/ 406 w 1874"/>
                      <a:gd name="connsiteY3" fmla="*/ 135 h 2181"/>
                      <a:gd name="connsiteX4" fmla="*/ 0 w 1874"/>
                      <a:gd name="connsiteY4" fmla="*/ 947 h 2181"/>
                      <a:gd name="connsiteX5" fmla="*/ 1353 w 1874"/>
                      <a:gd name="connsiteY5" fmla="*/ 2164 h 2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181">
                        <a:moveTo>
                          <a:pt x="1353" y="2164"/>
                        </a:moveTo>
                        <a:cubicBezTo>
                          <a:pt x="2435" y="1894"/>
                          <a:pt x="1623" y="135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676" y="0"/>
                          <a:pt x="541" y="0"/>
                          <a:pt x="406" y="135"/>
                        </a:cubicBezTo>
                        <a:cubicBezTo>
                          <a:pt x="135" y="271"/>
                          <a:pt x="0" y="541"/>
                          <a:pt x="0" y="947"/>
                        </a:cubicBezTo>
                        <a:cubicBezTo>
                          <a:pt x="0" y="1623"/>
                          <a:pt x="676" y="2300"/>
                          <a:pt x="1353" y="21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2" name="Freeform: Shape 5900">
                    <a:extLst>
                      <a:ext uri="{FF2B5EF4-FFF2-40B4-BE49-F238E27FC236}">
                        <a16:creationId xmlns:a16="http://schemas.microsoft.com/office/drawing/2014/main" id="{72D64272-4B69-48C6-7E30-6C4A4F8CBED0}"/>
                      </a:ext>
                    </a:extLst>
                  </p:cNvPr>
                  <p:cNvSpPr/>
                  <p:nvPr/>
                </p:nvSpPr>
                <p:spPr>
                  <a:xfrm>
                    <a:off x="6809810" y="6063068"/>
                    <a:ext cx="1159" cy="1508"/>
                  </a:xfrm>
                  <a:custGeom>
                    <a:avLst/>
                    <a:gdLst>
                      <a:gd name="connsiteX0" fmla="*/ 27 w 1159"/>
                      <a:gd name="connsiteY0" fmla="*/ 676 h 1508"/>
                      <a:gd name="connsiteX1" fmla="*/ 703 w 1159"/>
                      <a:gd name="connsiteY1" fmla="*/ 1488 h 1508"/>
                      <a:gd name="connsiteX2" fmla="*/ 1108 w 1159"/>
                      <a:gd name="connsiteY2" fmla="*/ 541 h 1508"/>
                      <a:gd name="connsiteX3" fmla="*/ 838 w 1159"/>
                      <a:gd name="connsiteY3" fmla="*/ 0 h 1508"/>
                      <a:gd name="connsiteX4" fmla="*/ 432 w 1159"/>
                      <a:gd name="connsiteY4" fmla="*/ 0 h 1508"/>
                      <a:gd name="connsiteX5" fmla="*/ 27 w 1159"/>
                      <a:gd name="connsiteY5" fmla="*/ 676 h 1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8">
                        <a:moveTo>
                          <a:pt x="27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8" y="1352"/>
                          <a:pt x="1244" y="947"/>
                          <a:pt x="1108" y="541"/>
                        </a:cubicBezTo>
                        <a:cubicBezTo>
                          <a:pt x="1108" y="406"/>
                          <a:pt x="973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0"/>
                          <a:pt x="27" y="541"/>
                          <a:pt x="27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3" name="Freeform: Shape 5901">
                    <a:extLst>
                      <a:ext uri="{FF2B5EF4-FFF2-40B4-BE49-F238E27FC236}">
                        <a16:creationId xmlns:a16="http://schemas.microsoft.com/office/drawing/2014/main" id="{DF5ADAE6-3D8D-1154-0A1D-E3D14EC43107}"/>
                      </a:ext>
                    </a:extLst>
                  </p:cNvPr>
                  <p:cNvSpPr/>
                  <p:nvPr/>
                </p:nvSpPr>
                <p:spPr>
                  <a:xfrm>
                    <a:off x="6808563" y="6071304"/>
                    <a:ext cx="3642" cy="5577"/>
                  </a:xfrm>
                  <a:custGeom>
                    <a:avLst/>
                    <a:gdLst>
                      <a:gd name="connsiteX0" fmla="*/ 1679 w 3642"/>
                      <a:gd name="connsiteY0" fmla="*/ 15 h 5577"/>
                      <a:gd name="connsiteX1" fmla="*/ 732 w 3642"/>
                      <a:gd name="connsiteY1" fmla="*/ 2044 h 5577"/>
                      <a:gd name="connsiteX2" fmla="*/ 191 w 3642"/>
                      <a:gd name="connsiteY2" fmla="*/ 3532 h 5577"/>
                      <a:gd name="connsiteX3" fmla="*/ 1543 w 3642"/>
                      <a:gd name="connsiteY3" fmla="*/ 4208 h 5577"/>
                      <a:gd name="connsiteX4" fmla="*/ 2219 w 3642"/>
                      <a:gd name="connsiteY4" fmla="*/ 5290 h 5577"/>
                      <a:gd name="connsiteX5" fmla="*/ 3572 w 3642"/>
                      <a:gd name="connsiteY5" fmla="*/ 4885 h 5577"/>
                      <a:gd name="connsiteX6" fmla="*/ 2490 w 3642"/>
                      <a:gd name="connsiteY6" fmla="*/ 2585 h 5577"/>
                      <a:gd name="connsiteX7" fmla="*/ 2490 w 3642"/>
                      <a:gd name="connsiteY7" fmla="*/ 1368 h 5577"/>
                      <a:gd name="connsiteX8" fmla="*/ 1679 w 3642"/>
                      <a:gd name="connsiteY8" fmla="*/ 15 h 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2" h="5577">
                        <a:moveTo>
                          <a:pt x="1679" y="15"/>
                        </a:moveTo>
                        <a:cubicBezTo>
                          <a:pt x="867" y="150"/>
                          <a:pt x="596" y="1232"/>
                          <a:pt x="732" y="2044"/>
                        </a:cubicBezTo>
                        <a:cubicBezTo>
                          <a:pt x="56" y="2315"/>
                          <a:pt x="-215" y="2855"/>
                          <a:pt x="191" y="3532"/>
                        </a:cubicBezTo>
                        <a:cubicBezTo>
                          <a:pt x="596" y="4073"/>
                          <a:pt x="1002" y="3938"/>
                          <a:pt x="1543" y="4208"/>
                        </a:cubicBezTo>
                        <a:cubicBezTo>
                          <a:pt x="1949" y="4479"/>
                          <a:pt x="1814" y="4885"/>
                          <a:pt x="2219" y="5290"/>
                        </a:cubicBezTo>
                        <a:cubicBezTo>
                          <a:pt x="2761" y="5831"/>
                          <a:pt x="3437" y="5561"/>
                          <a:pt x="3572" y="4885"/>
                        </a:cubicBezTo>
                        <a:cubicBezTo>
                          <a:pt x="3843" y="3802"/>
                          <a:pt x="3302" y="3126"/>
                          <a:pt x="2490" y="2585"/>
                        </a:cubicBezTo>
                        <a:cubicBezTo>
                          <a:pt x="2896" y="2179"/>
                          <a:pt x="2896" y="1773"/>
                          <a:pt x="2490" y="1368"/>
                        </a:cubicBezTo>
                        <a:cubicBezTo>
                          <a:pt x="2761" y="691"/>
                          <a:pt x="2355" y="-120"/>
                          <a:pt x="1679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4" name="Freeform: Shape 5902">
                    <a:extLst>
                      <a:ext uri="{FF2B5EF4-FFF2-40B4-BE49-F238E27FC236}">
                        <a16:creationId xmlns:a16="http://schemas.microsoft.com/office/drawing/2014/main" id="{34CBE785-B0AA-C7E1-E4C7-3F71117D33E0}"/>
                      </a:ext>
                    </a:extLst>
                  </p:cNvPr>
                  <p:cNvSpPr/>
                  <p:nvPr/>
                </p:nvSpPr>
                <p:spPr>
                  <a:xfrm>
                    <a:off x="6809462" y="6077073"/>
                    <a:ext cx="1879" cy="1788"/>
                  </a:xfrm>
                  <a:custGeom>
                    <a:avLst/>
                    <a:gdLst>
                      <a:gd name="connsiteX0" fmla="*/ 780 w 1879"/>
                      <a:gd name="connsiteY0" fmla="*/ 1685 h 1788"/>
                      <a:gd name="connsiteX1" fmla="*/ 1862 w 1879"/>
                      <a:gd name="connsiteY1" fmla="*/ 1008 h 1788"/>
                      <a:gd name="connsiteX2" fmla="*/ 780 w 1879"/>
                      <a:gd name="connsiteY2" fmla="*/ 62 h 1788"/>
                      <a:gd name="connsiteX3" fmla="*/ 104 w 1879"/>
                      <a:gd name="connsiteY3" fmla="*/ 332 h 1788"/>
                      <a:gd name="connsiteX4" fmla="*/ 780 w 1879"/>
                      <a:gd name="connsiteY4" fmla="*/ 1685 h 1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788">
                        <a:moveTo>
                          <a:pt x="780" y="1685"/>
                        </a:moveTo>
                        <a:cubicBezTo>
                          <a:pt x="1321" y="1955"/>
                          <a:pt x="1997" y="1685"/>
                          <a:pt x="1862" y="1008"/>
                        </a:cubicBezTo>
                        <a:cubicBezTo>
                          <a:pt x="1862" y="467"/>
                          <a:pt x="1321" y="-209"/>
                          <a:pt x="780" y="62"/>
                        </a:cubicBezTo>
                        <a:cubicBezTo>
                          <a:pt x="509" y="-73"/>
                          <a:pt x="239" y="62"/>
                          <a:pt x="104" y="332"/>
                        </a:cubicBezTo>
                        <a:cubicBezTo>
                          <a:pt x="-167" y="738"/>
                          <a:pt x="104" y="1414"/>
                          <a:pt x="780" y="1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5" name="Freeform: Shape 5903">
                    <a:extLst>
                      <a:ext uri="{FF2B5EF4-FFF2-40B4-BE49-F238E27FC236}">
                        <a16:creationId xmlns:a16="http://schemas.microsoft.com/office/drawing/2014/main" id="{11750D1C-3ADD-F2A8-4F19-35567D107371}"/>
                      </a:ext>
                    </a:extLst>
                  </p:cNvPr>
                  <p:cNvSpPr/>
                  <p:nvPr/>
                </p:nvSpPr>
                <p:spPr>
                  <a:xfrm>
                    <a:off x="6810918" y="6078784"/>
                    <a:ext cx="1303" cy="1462"/>
                  </a:xfrm>
                  <a:custGeom>
                    <a:avLst/>
                    <a:gdLst>
                      <a:gd name="connsiteX0" fmla="*/ 270 w 1303"/>
                      <a:gd name="connsiteY0" fmla="*/ 245 h 1462"/>
                      <a:gd name="connsiteX1" fmla="*/ 135 w 1303"/>
                      <a:gd name="connsiteY1" fmla="*/ 651 h 1462"/>
                      <a:gd name="connsiteX2" fmla="*/ 0 w 1303"/>
                      <a:gd name="connsiteY2" fmla="*/ 1056 h 1462"/>
                      <a:gd name="connsiteX3" fmla="*/ 541 w 1303"/>
                      <a:gd name="connsiteY3" fmla="*/ 1462 h 1462"/>
                      <a:gd name="connsiteX4" fmla="*/ 1217 w 1303"/>
                      <a:gd name="connsiteY4" fmla="*/ 380 h 1462"/>
                      <a:gd name="connsiteX5" fmla="*/ 270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0" y="245"/>
                        </a:moveTo>
                        <a:cubicBezTo>
                          <a:pt x="135" y="245"/>
                          <a:pt x="135" y="380"/>
                          <a:pt x="135" y="651"/>
                        </a:cubicBezTo>
                        <a:cubicBezTo>
                          <a:pt x="0" y="786"/>
                          <a:pt x="0" y="921"/>
                          <a:pt x="0" y="1056"/>
                        </a:cubicBezTo>
                        <a:cubicBezTo>
                          <a:pt x="0" y="1462"/>
                          <a:pt x="270" y="1462"/>
                          <a:pt x="541" y="1462"/>
                        </a:cubicBezTo>
                        <a:cubicBezTo>
                          <a:pt x="1082" y="1327"/>
                          <a:pt x="1488" y="921"/>
                          <a:pt x="1217" y="380"/>
                        </a:cubicBezTo>
                        <a:cubicBezTo>
                          <a:pt x="1082" y="-25"/>
                          <a:pt x="541" y="-161"/>
                          <a:pt x="270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6" name="Freeform: Shape 5904">
                    <a:extLst>
                      <a:ext uri="{FF2B5EF4-FFF2-40B4-BE49-F238E27FC236}">
                        <a16:creationId xmlns:a16="http://schemas.microsoft.com/office/drawing/2014/main" id="{DFD65E65-9AA2-E696-2E60-772AB53F9BCC}"/>
                      </a:ext>
                    </a:extLst>
                  </p:cNvPr>
                  <p:cNvSpPr/>
                  <p:nvPr/>
                </p:nvSpPr>
                <p:spPr>
                  <a:xfrm>
                    <a:off x="6810495" y="6081599"/>
                    <a:ext cx="2149" cy="2310"/>
                  </a:xfrm>
                  <a:custGeom>
                    <a:avLst/>
                    <a:gdLst>
                      <a:gd name="connsiteX0" fmla="*/ 1235 w 2149"/>
                      <a:gd name="connsiteY0" fmla="*/ 0 h 2310"/>
                      <a:gd name="connsiteX1" fmla="*/ 829 w 2149"/>
                      <a:gd name="connsiteY1" fmla="*/ 0 h 2310"/>
                      <a:gd name="connsiteX2" fmla="*/ 559 w 2149"/>
                      <a:gd name="connsiteY2" fmla="*/ 0 h 2310"/>
                      <a:gd name="connsiteX3" fmla="*/ 17 w 2149"/>
                      <a:gd name="connsiteY3" fmla="*/ 676 h 2310"/>
                      <a:gd name="connsiteX4" fmla="*/ 1370 w 2149"/>
                      <a:gd name="connsiteY4" fmla="*/ 2299 h 2310"/>
                      <a:gd name="connsiteX5" fmla="*/ 2046 w 2149"/>
                      <a:gd name="connsiteY5" fmla="*/ 676 h 2310"/>
                      <a:gd name="connsiteX6" fmla="*/ 1235 w 2149"/>
                      <a:gd name="connsiteY6" fmla="*/ 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0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829" y="0"/>
                          <a:pt x="693" y="0"/>
                          <a:pt x="559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353"/>
                          <a:pt x="559" y="2435"/>
                          <a:pt x="1370" y="2299"/>
                        </a:cubicBezTo>
                        <a:cubicBezTo>
                          <a:pt x="2046" y="2164"/>
                          <a:pt x="2317" y="1217"/>
                          <a:pt x="2046" y="676"/>
                        </a:cubicBezTo>
                        <a:cubicBezTo>
                          <a:pt x="1776" y="270"/>
                          <a:pt x="1505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7" name="Freeform: Shape 5905">
                    <a:extLst>
                      <a:ext uri="{FF2B5EF4-FFF2-40B4-BE49-F238E27FC236}">
                        <a16:creationId xmlns:a16="http://schemas.microsoft.com/office/drawing/2014/main" id="{49605C78-4F88-AA0F-651A-B822392D4506}"/>
                      </a:ext>
                    </a:extLst>
                  </p:cNvPr>
                  <p:cNvSpPr/>
                  <p:nvPr/>
                </p:nvSpPr>
                <p:spPr>
                  <a:xfrm>
                    <a:off x="6810189" y="6084674"/>
                    <a:ext cx="1432" cy="1387"/>
                  </a:xfrm>
                  <a:custGeom>
                    <a:avLst/>
                    <a:gdLst>
                      <a:gd name="connsiteX0" fmla="*/ 730 w 1432"/>
                      <a:gd name="connsiteY0" fmla="*/ 1388 h 1387"/>
                      <a:gd name="connsiteX1" fmla="*/ 1406 w 1432"/>
                      <a:gd name="connsiteY1" fmla="*/ 576 h 1387"/>
                      <a:gd name="connsiteX2" fmla="*/ 324 w 1432"/>
                      <a:gd name="connsiteY2" fmla="*/ 35 h 1387"/>
                      <a:gd name="connsiteX3" fmla="*/ 188 w 1432"/>
                      <a:gd name="connsiteY3" fmla="*/ 982 h 1387"/>
                      <a:gd name="connsiteX4" fmla="*/ 730 w 1432"/>
                      <a:gd name="connsiteY4" fmla="*/ 1388 h 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387">
                        <a:moveTo>
                          <a:pt x="730" y="1388"/>
                        </a:moveTo>
                        <a:cubicBezTo>
                          <a:pt x="1135" y="1388"/>
                          <a:pt x="1541" y="1117"/>
                          <a:pt x="1406" y="576"/>
                        </a:cubicBezTo>
                        <a:cubicBezTo>
                          <a:pt x="1271" y="170"/>
                          <a:pt x="730" y="-100"/>
                          <a:pt x="324" y="35"/>
                        </a:cubicBezTo>
                        <a:cubicBezTo>
                          <a:pt x="-82" y="306"/>
                          <a:pt x="-82" y="712"/>
                          <a:pt x="188" y="982"/>
                        </a:cubicBezTo>
                        <a:cubicBezTo>
                          <a:pt x="324" y="1388"/>
                          <a:pt x="594" y="1388"/>
                          <a:pt x="730" y="13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8" name="Freeform: Shape 5906">
                    <a:extLst>
                      <a:ext uri="{FF2B5EF4-FFF2-40B4-BE49-F238E27FC236}">
                        <a16:creationId xmlns:a16="http://schemas.microsoft.com/office/drawing/2014/main" id="{31E34BDF-DFB9-3B78-1351-478D4DC5CC53}"/>
                      </a:ext>
                    </a:extLst>
                  </p:cNvPr>
                  <p:cNvSpPr/>
                  <p:nvPr/>
                </p:nvSpPr>
                <p:spPr>
                  <a:xfrm>
                    <a:off x="6809648" y="6086683"/>
                    <a:ext cx="3225" cy="2697"/>
                  </a:xfrm>
                  <a:custGeom>
                    <a:avLst/>
                    <a:gdLst>
                      <a:gd name="connsiteX0" fmla="*/ 1947 w 3225"/>
                      <a:gd name="connsiteY0" fmla="*/ 191 h 2697"/>
                      <a:gd name="connsiteX1" fmla="*/ 1406 w 3225"/>
                      <a:gd name="connsiteY1" fmla="*/ 596 h 2697"/>
                      <a:gd name="connsiteX2" fmla="*/ 1270 w 3225"/>
                      <a:gd name="connsiteY2" fmla="*/ 326 h 2697"/>
                      <a:gd name="connsiteX3" fmla="*/ 323 w 3225"/>
                      <a:gd name="connsiteY3" fmla="*/ 191 h 2697"/>
                      <a:gd name="connsiteX4" fmla="*/ 53 w 3225"/>
                      <a:gd name="connsiteY4" fmla="*/ 1273 h 2697"/>
                      <a:gd name="connsiteX5" fmla="*/ 1000 w 3225"/>
                      <a:gd name="connsiteY5" fmla="*/ 1814 h 2697"/>
                      <a:gd name="connsiteX6" fmla="*/ 2082 w 3225"/>
                      <a:gd name="connsiteY6" fmla="*/ 2626 h 2697"/>
                      <a:gd name="connsiteX7" fmla="*/ 3164 w 3225"/>
                      <a:gd name="connsiteY7" fmla="*/ 732 h 2697"/>
                      <a:gd name="connsiteX8" fmla="*/ 1947 w 3225"/>
                      <a:gd name="connsiteY8" fmla="*/ 191 h 2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25" h="2697">
                        <a:moveTo>
                          <a:pt x="1947" y="191"/>
                        </a:moveTo>
                        <a:cubicBezTo>
                          <a:pt x="1812" y="326"/>
                          <a:pt x="1541" y="461"/>
                          <a:pt x="1406" y="596"/>
                        </a:cubicBezTo>
                        <a:cubicBezTo>
                          <a:pt x="1406" y="461"/>
                          <a:pt x="1270" y="326"/>
                          <a:pt x="1270" y="326"/>
                        </a:cubicBezTo>
                        <a:cubicBezTo>
                          <a:pt x="1000" y="56"/>
                          <a:pt x="729" y="56"/>
                          <a:pt x="323" y="191"/>
                        </a:cubicBezTo>
                        <a:cubicBezTo>
                          <a:pt x="53" y="326"/>
                          <a:pt x="-82" y="867"/>
                          <a:pt x="53" y="1273"/>
                        </a:cubicBezTo>
                        <a:cubicBezTo>
                          <a:pt x="189" y="1679"/>
                          <a:pt x="594" y="1949"/>
                          <a:pt x="1000" y="1814"/>
                        </a:cubicBezTo>
                        <a:cubicBezTo>
                          <a:pt x="1000" y="2355"/>
                          <a:pt x="1406" y="2896"/>
                          <a:pt x="2082" y="2626"/>
                        </a:cubicBezTo>
                        <a:cubicBezTo>
                          <a:pt x="2759" y="2355"/>
                          <a:pt x="3435" y="1408"/>
                          <a:pt x="3164" y="732"/>
                        </a:cubicBezTo>
                        <a:cubicBezTo>
                          <a:pt x="3029" y="56"/>
                          <a:pt x="2353" y="-215"/>
                          <a:pt x="1947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99" name="Freeform: Shape 5907">
                    <a:extLst>
                      <a:ext uri="{FF2B5EF4-FFF2-40B4-BE49-F238E27FC236}">
                        <a16:creationId xmlns:a16="http://schemas.microsoft.com/office/drawing/2014/main" id="{B521E503-76CD-E1F0-0FC4-7426CF96D7B8}"/>
                      </a:ext>
                    </a:extLst>
                  </p:cNvPr>
                  <p:cNvSpPr/>
                  <p:nvPr/>
                </p:nvSpPr>
                <p:spPr>
                  <a:xfrm>
                    <a:off x="6811493" y="6089813"/>
                    <a:ext cx="1453" cy="1747"/>
                  </a:xfrm>
                  <a:custGeom>
                    <a:avLst/>
                    <a:gdLst>
                      <a:gd name="connsiteX0" fmla="*/ 237 w 1453"/>
                      <a:gd name="connsiteY0" fmla="*/ 442 h 1747"/>
                      <a:gd name="connsiteX1" fmla="*/ 101 w 1453"/>
                      <a:gd name="connsiteY1" fmla="*/ 712 h 1747"/>
                      <a:gd name="connsiteX2" fmla="*/ 101 w 1453"/>
                      <a:gd name="connsiteY2" fmla="*/ 1524 h 1747"/>
                      <a:gd name="connsiteX3" fmla="*/ 913 w 1453"/>
                      <a:gd name="connsiteY3" fmla="*/ 1659 h 1747"/>
                      <a:gd name="connsiteX4" fmla="*/ 1454 w 1453"/>
                      <a:gd name="connsiteY4" fmla="*/ 983 h 1747"/>
                      <a:gd name="connsiteX5" fmla="*/ 1048 w 1453"/>
                      <a:gd name="connsiteY5" fmla="*/ 36 h 1747"/>
                      <a:gd name="connsiteX6" fmla="*/ 237 w 1453"/>
                      <a:gd name="connsiteY6" fmla="*/ 442 h 1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3" h="1747">
                        <a:moveTo>
                          <a:pt x="237" y="442"/>
                        </a:moveTo>
                        <a:cubicBezTo>
                          <a:pt x="101" y="442"/>
                          <a:pt x="101" y="577"/>
                          <a:pt x="101" y="712"/>
                        </a:cubicBezTo>
                        <a:cubicBezTo>
                          <a:pt x="-34" y="983"/>
                          <a:pt x="-34" y="1389"/>
                          <a:pt x="101" y="1524"/>
                        </a:cubicBezTo>
                        <a:cubicBezTo>
                          <a:pt x="372" y="1794"/>
                          <a:pt x="642" y="1794"/>
                          <a:pt x="913" y="1659"/>
                        </a:cubicBezTo>
                        <a:cubicBezTo>
                          <a:pt x="1319" y="1524"/>
                          <a:pt x="1454" y="1253"/>
                          <a:pt x="1454" y="983"/>
                        </a:cubicBezTo>
                        <a:cubicBezTo>
                          <a:pt x="1454" y="577"/>
                          <a:pt x="1319" y="171"/>
                          <a:pt x="1048" y="36"/>
                        </a:cubicBezTo>
                        <a:cubicBezTo>
                          <a:pt x="913" y="-99"/>
                          <a:pt x="507" y="171"/>
                          <a:pt x="237" y="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0" name="Freeform: Shape 5908">
                    <a:extLst>
                      <a:ext uri="{FF2B5EF4-FFF2-40B4-BE49-F238E27FC236}">
                        <a16:creationId xmlns:a16="http://schemas.microsoft.com/office/drawing/2014/main" id="{70E2C30F-9159-F9B5-8674-2DB561EC26B5}"/>
                      </a:ext>
                    </a:extLst>
                  </p:cNvPr>
                  <p:cNvSpPr/>
                  <p:nvPr/>
                </p:nvSpPr>
                <p:spPr>
                  <a:xfrm>
                    <a:off x="6809025" y="6096123"/>
                    <a:ext cx="3128" cy="2551"/>
                  </a:xfrm>
                  <a:custGeom>
                    <a:avLst/>
                    <a:gdLst>
                      <a:gd name="connsiteX0" fmla="*/ 0 w 3128"/>
                      <a:gd name="connsiteY0" fmla="*/ 1571 h 2551"/>
                      <a:gd name="connsiteX1" fmla="*/ 1893 w 3128"/>
                      <a:gd name="connsiteY1" fmla="*/ 2518 h 2551"/>
                      <a:gd name="connsiteX2" fmla="*/ 3111 w 3128"/>
                      <a:gd name="connsiteY2" fmla="*/ 1030 h 2551"/>
                      <a:gd name="connsiteX3" fmla="*/ 1352 w 3128"/>
                      <a:gd name="connsiteY3" fmla="*/ 83 h 2551"/>
                      <a:gd name="connsiteX4" fmla="*/ 541 w 3128"/>
                      <a:gd name="connsiteY4" fmla="*/ 354 h 2551"/>
                      <a:gd name="connsiteX5" fmla="*/ 0 w 3128"/>
                      <a:gd name="connsiteY5" fmla="*/ 1571 h 2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51">
                        <a:moveTo>
                          <a:pt x="0" y="1571"/>
                        </a:moveTo>
                        <a:cubicBezTo>
                          <a:pt x="135" y="2383"/>
                          <a:pt x="1217" y="2653"/>
                          <a:pt x="1893" y="2518"/>
                        </a:cubicBezTo>
                        <a:cubicBezTo>
                          <a:pt x="2570" y="2383"/>
                          <a:pt x="3246" y="1842"/>
                          <a:pt x="3111" y="1030"/>
                        </a:cubicBezTo>
                        <a:cubicBezTo>
                          <a:pt x="2976" y="219"/>
                          <a:pt x="2164" y="-187"/>
                          <a:pt x="1352" y="83"/>
                        </a:cubicBezTo>
                        <a:cubicBezTo>
                          <a:pt x="1082" y="83"/>
                          <a:pt x="676" y="83"/>
                          <a:pt x="541" y="354"/>
                        </a:cubicBezTo>
                        <a:cubicBezTo>
                          <a:pt x="270" y="625"/>
                          <a:pt x="0" y="1030"/>
                          <a:pt x="0" y="157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1" name="Freeform: Shape 5909">
                    <a:extLst>
                      <a:ext uri="{FF2B5EF4-FFF2-40B4-BE49-F238E27FC236}">
                        <a16:creationId xmlns:a16="http://schemas.microsoft.com/office/drawing/2014/main" id="{CBEDCE7B-E9F5-DD72-D959-A8EE0E720A86}"/>
                      </a:ext>
                    </a:extLst>
                  </p:cNvPr>
                  <p:cNvSpPr/>
                  <p:nvPr/>
                </p:nvSpPr>
                <p:spPr>
                  <a:xfrm>
                    <a:off x="6809566" y="6094359"/>
                    <a:ext cx="1739" cy="1441"/>
                  </a:xfrm>
                  <a:custGeom>
                    <a:avLst/>
                    <a:gdLst>
                      <a:gd name="connsiteX0" fmla="*/ 677 w 1739"/>
                      <a:gd name="connsiteY0" fmla="*/ 1442 h 1441"/>
                      <a:gd name="connsiteX1" fmla="*/ 1488 w 1739"/>
                      <a:gd name="connsiteY1" fmla="*/ 1307 h 1441"/>
                      <a:gd name="connsiteX2" fmla="*/ 271 w 1739"/>
                      <a:gd name="connsiteY2" fmla="*/ 89 h 1441"/>
                      <a:gd name="connsiteX3" fmla="*/ 0 w 1739"/>
                      <a:gd name="connsiteY3" fmla="*/ 766 h 1441"/>
                      <a:gd name="connsiteX4" fmla="*/ 271 w 1739"/>
                      <a:gd name="connsiteY4" fmla="*/ 1171 h 1441"/>
                      <a:gd name="connsiteX5" fmla="*/ 677 w 1739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9" h="1441">
                        <a:moveTo>
                          <a:pt x="677" y="1442"/>
                        </a:moveTo>
                        <a:cubicBezTo>
                          <a:pt x="947" y="1442"/>
                          <a:pt x="1217" y="1442"/>
                          <a:pt x="1488" y="1307"/>
                        </a:cubicBezTo>
                        <a:cubicBezTo>
                          <a:pt x="2300" y="766"/>
                          <a:pt x="947" y="-317"/>
                          <a:pt x="271" y="89"/>
                        </a:cubicBezTo>
                        <a:cubicBezTo>
                          <a:pt x="0" y="224"/>
                          <a:pt x="0" y="495"/>
                          <a:pt x="0" y="766"/>
                        </a:cubicBezTo>
                        <a:cubicBezTo>
                          <a:pt x="135" y="901"/>
                          <a:pt x="135" y="1036"/>
                          <a:pt x="271" y="1171"/>
                        </a:cubicBezTo>
                        <a:cubicBezTo>
                          <a:pt x="406" y="1307"/>
                          <a:pt x="541" y="1442"/>
                          <a:pt x="67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2" name="Freeform: Shape 5910">
                    <a:extLst>
                      <a:ext uri="{FF2B5EF4-FFF2-40B4-BE49-F238E27FC236}">
                        <a16:creationId xmlns:a16="http://schemas.microsoft.com/office/drawing/2014/main" id="{B373FD28-67E5-08CF-1F2E-5D2962F59152}"/>
                      </a:ext>
                    </a:extLst>
                  </p:cNvPr>
                  <p:cNvSpPr/>
                  <p:nvPr/>
                </p:nvSpPr>
                <p:spPr>
                  <a:xfrm>
                    <a:off x="6811289" y="6098506"/>
                    <a:ext cx="1414" cy="1461"/>
                  </a:xfrm>
                  <a:custGeom>
                    <a:avLst/>
                    <a:gdLst>
                      <a:gd name="connsiteX0" fmla="*/ 35 w 1414"/>
                      <a:gd name="connsiteY0" fmla="*/ 812 h 1461"/>
                      <a:gd name="connsiteX1" fmla="*/ 306 w 1414"/>
                      <a:gd name="connsiteY1" fmla="*/ 1353 h 1461"/>
                      <a:gd name="connsiteX2" fmla="*/ 1388 w 1414"/>
                      <a:gd name="connsiteY2" fmla="*/ 947 h 1461"/>
                      <a:gd name="connsiteX3" fmla="*/ 576 w 1414"/>
                      <a:gd name="connsiteY3" fmla="*/ 0 h 1461"/>
                      <a:gd name="connsiteX4" fmla="*/ 35 w 1414"/>
                      <a:gd name="connsiteY4" fmla="*/ 812 h 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14" h="1461">
                        <a:moveTo>
                          <a:pt x="35" y="812"/>
                        </a:moveTo>
                        <a:cubicBezTo>
                          <a:pt x="35" y="947"/>
                          <a:pt x="171" y="1217"/>
                          <a:pt x="306" y="1353"/>
                        </a:cubicBezTo>
                        <a:cubicBezTo>
                          <a:pt x="712" y="1623"/>
                          <a:pt x="1253" y="1353"/>
                          <a:pt x="1388" y="947"/>
                        </a:cubicBezTo>
                        <a:cubicBezTo>
                          <a:pt x="1523" y="541"/>
                          <a:pt x="1118" y="0"/>
                          <a:pt x="576" y="0"/>
                        </a:cubicBezTo>
                        <a:cubicBezTo>
                          <a:pt x="171" y="0"/>
                          <a:pt x="-100" y="406"/>
                          <a:pt x="35" y="8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3" name="Freeform: Shape 5911">
                    <a:extLst>
                      <a:ext uri="{FF2B5EF4-FFF2-40B4-BE49-F238E27FC236}">
                        <a16:creationId xmlns:a16="http://schemas.microsoft.com/office/drawing/2014/main" id="{12086EEB-65D4-AE57-2DE2-A30207325998}"/>
                      </a:ext>
                    </a:extLst>
                  </p:cNvPr>
                  <p:cNvSpPr/>
                  <p:nvPr/>
                </p:nvSpPr>
                <p:spPr>
                  <a:xfrm>
                    <a:off x="6811534" y="6102763"/>
                    <a:ext cx="3835" cy="7375"/>
                  </a:xfrm>
                  <a:custGeom>
                    <a:avLst/>
                    <a:gdLst>
                      <a:gd name="connsiteX0" fmla="*/ 1684 w 3835"/>
                      <a:gd name="connsiteY0" fmla="*/ 3183 h 7375"/>
                      <a:gd name="connsiteX1" fmla="*/ 196 w 3835"/>
                      <a:gd name="connsiteY1" fmla="*/ 4806 h 7375"/>
                      <a:gd name="connsiteX2" fmla="*/ 737 w 3835"/>
                      <a:gd name="connsiteY2" fmla="*/ 5347 h 7375"/>
                      <a:gd name="connsiteX3" fmla="*/ 1413 w 3835"/>
                      <a:gd name="connsiteY3" fmla="*/ 6023 h 7375"/>
                      <a:gd name="connsiteX4" fmla="*/ 1413 w 3835"/>
                      <a:gd name="connsiteY4" fmla="*/ 6429 h 7375"/>
                      <a:gd name="connsiteX5" fmla="*/ 2360 w 3835"/>
                      <a:gd name="connsiteY5" fmla="*/ 7376 h 7375"/>
                      <a:gd name="connsiteX6" fmla="*/ 3713 w 3835"/>
                      <a:gd name="connsiteY6" fmla="*/ 6700 h 7375"/>
                      <a:gd name="connsiteX7" fmla="*/ 3713 w 3835"/>
                      <a:gd name="connsiteY7" fmla="*/ 5076 h 7375"/>
                      <a:gd name="connsiteX8" fmla="*/ 2901 w 3835"/>
                      <a:gd name="connsiteY8" fmla="*/ 2506 h 7375"/>
                      <a:gd name="connsiteX9" fmla="*/ 3307 w 3835"/>
                      <a:gd name="connsiteY9" fmla="*/ 883 h 7375"/>
                      <a:gd name="connsiteX10" fmla="*/ 2901 w 3835"/>
                      <a:gd name="connsiteY10" fmla="*/ 207 h 7375"/>
                      <a:gd name="connsiteX11" fmla="*/ 1684 w 3835"/>
                      <a:gd name="connsiteY11" fmla="*/ 342 h 7375"/>
                      <a:gd name="connsiteX12" fmla="*/ 1684 w 3835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35" h="7375">
                        <a:moveTo>
                          <a:pt x="1684" y="3183"/>
                        </a:moveTo>
                        <a:cubicBezTo>
                          <a:pt x="737" y="3048"/>
                          <a:pt x="-480" y="3588"/>
                          <a:pt x="196" y="4806"/>
                        </a:cubicBezTo>
                        <a:cubicBezTo>
                          <a:pt x="331" y="5076"/>
                          <a:pt x="602" y="5211"/>
                          <a:pt x="737" y="5347"/>
                        </a:cubicBezTo>
                        <a:cubicBezTo>
                          <a:pt x="1007" y="5482"/>
                          <a:pt x="1278" y="5753"/>
                          <a:pt x="1413" y="6023"/>
                        </a:cubicBezTo>
                        <a:cubicBezTo>
                          <a:pt x="1548" y="6158"/>
                          <a:pt x="1413" y="6294"/>
                          <a:pt x="1413" y="6429"/>
                        </a:cubicBezTo>
                        <a:cubicBezTo>
                          <a:pt x="1548" y="6970"/>
                          <a:pt x="1819" y="7241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700"/>
                        </a:cubicBezTo>
                        <a:cubicBezTo>
                          <a:pt x="3983" y="6158"/>
                          <a:pt x="3577" y="5617"/>
                          <a:pt x="3713" y="5076"/>
                        </a:cubicBezTo>
                        <a:cubicBezTo>
                          <a:pt x="3983" y="3994"/>
                          <a:pt x="3848" y="2912"/>
                          <a:pt x="2901" y="2506"/>
                        </a:cubicBezTo>
                        <a:cubicBezTo>
                          <a:pt x="3172" y="1965"/>
                          <a:pt x="3442" y="1424"/>
                          <a:pt x="3307" y="883"/>
                        </a:cubicBezTo>
                        <a:cubicBezTo>
                          <a:pt x="3307" y="613"/>
                          <a:pt x="3036" y="342"/>
                          <a:pt x="2901" y="207"/>
                        </a:cubicBezTo>
                        <a:cubicBezTo>
                          <a:pt x="2630" y="-199"/>
                          <a:pt x="1954" y="72"/>
                          <a:pt x="1684" y="342"/>
                        </a:cubicBezTo>
                        <a:cubicBezTo>
                          <a:pt x="872" y="1154"/>
                          <a:pt x="1413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4" name="Freeform: Shape 5912">
                    <a:extLst>
                      <a:ext uri="{FF2B5EF4-FFF2-40B4-BE49-F238E27FC236}">
                        <a16:creationId xmlns:a16="http://schemas.microsoft.com/office/drawing/2014/main" id="{62B09332-0293-E54A-B912-AEC4F03E7A51}"/>
                      </a:ext>
                    </a:extLst>
                  </p:cNvPr>
                  <p:cNvSpPr/>
                  <p:nvPr/>
                </p:nvSpPr>
                <p:spPr>
                  <a:xfrm>
                    <a:off x="6812386" y="6110656"/>
                    <a:ext cx="2872" cy="3457"/>
                  </a:xfrm>
                  <a:custGeom>
                    <a:avLst/>
                    <a:gdLst>
                      <a:gd name="connsiteX0" fmla="*/ 2184 w 2872"/>
                      <a:gd name="connsiteY0" fmla="*/ 159 h 3457"/>
                      <a:gd name="connsiteX1" fmla="*/ 156 w 2872"/>
                      <a:gd name="connsiteY1" fmla="*/ 1376 h 3457"/>
                      <a:gd name="connsiteX2" fmla="*/ 832 w 2872"/>
                      <a:gd name="connsiteY2" fmla="*/ 3405 h 3457"/>
                      <a:gd name="connsiteX3" fmla="*/ 2861 w 2872"/>
                      <a:gd name="connsiteY3" fmla="*/ 1647 h 3457"/>
                      <a:gd name="connsiteX4" fmla="*/ 2861 w 2872"/>
                      <a:gd name="connsiteY4" fmla="*/ 1647 h 3457"/>
                      <a:gd name="connsiteX5" fmla="*/ 2184 w 2872"/>
                      <a:gd name="connsiteY5" fmla="*/ 159 h 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" h="3457">
                        <a:moveTo>
                          <a:pt x="2184" y="159"/>
                        </a:moveTo>
                        <a:cubicBezTo>
                          <a:pt x="1238" y="-382"/>
                          <a:pt x="426" y="565"/>
                          <a:pt x="156" y="1376"/>
                        </a:cubicBezTo>
                        <a:cubicBezTo>
                          <a:pt x="-115" y="2053"/>
                          <a:pt x="-115" y="3135"/>
                          <a:pt x="832" y="3405"/>
                        </a:cubicBezTo>
                        <a:cubicBezTo>
                          <a:pt x="1914" y="3676"/>
                          <a:pt x="2996" y="2864"/>
                          <a:pt x="2861" y="1647"/>
                        </a:cubicBezTo>
                        <a:cubicBezTo>
                          <a:pt x="2861" y="1647"/>
                          <a:pt x="2861" y="1647"/>
                          <a:pt x="2861" y="1647"/>
                        </a:cubicBezTo>
                        <a:cubicBezTo>
                          <a:pt x="2861" y="1241"/>
                          <a:pt x="2726" y="430"/>
                          <a:pt x="2184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5" name="Freeform: Shape 5913">
                    <a:extLst>
                      <a:ext uri="{FF2B5EF4-FFF2-40B4-BE49-F238E27FC236}">
                        <a16:creationId xmlns:a16="http://schemas.microsoft.com/office/drawing/2014/main" id="{C46F1FF9-3BB3-8A7D-1F21-B7536E3D6714}"/>
                      </a:ext>
                    </a:extLst>
                  </p:cNvPr>
                  <p:cNvSpPr/>
                  <p:nvPr/>
                </p:nvSpPr>
                <p:spPr>
                  <a:xfrm>
                    <a:off x="6815090" y="6113250"/>
                    <a:ext cx="1615" cy="1914"/>
                  </a:xfrm>
                  <a:custGeom>
                    <a:avLst/>
                    <a:gdLst>
                      <a:gd name="connsiteX0" fmla="*/ 968 w 1615"/>
                      <a:gd name="connsiteY0" fmla="*/ 1893 h 1914"/>
                      <a:gd name="connsiteX1" fmla="*/ 1509 w 1615"/>
                      <a:gd name="connsiteY1" fmla="*/ 406 h 1914"/>
                      <a:gd name="connsiteX2" fmla="*/ 968 w 1615"/>
                      <a:gd name="connsiteY2" fmla="*/ 0 h 1914"/>
                      <a:gd name="connsiteX3" fmla="*/ 562 w 1615"/>
                      <a:gd name="connsiteY3" fmla="*/ 270 h 1914"/>
                      <a:gd name="connsiteX4" fmla="*/ 21 w 1615"/>
                      <a:gd name="connsiteY4" fmla="*/ 1082 h 1914"/>
                      <a:gd name="connsiteX5" fmla="*/ 968 w 1615"/>
                      <a:gd name="connsiteY5" fmla="*/ 1893 h 1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5" h="1914">
                        <a:moveTo>
                          <a:pt x="968" y="1893"/>
                        </a:moveTo>
                        <a:cubicBezTo>
                          <a:pt x="1509" y="1623"/>
                          <a:pt x="1780" y="947"/>
                          <a:pt x="1509" y="406"/>
                        </a:cubicBezTo>
                        <a:cubicBezTo>
                          <a:pt x="1509" y="270"/>
                          <a:pt x="1238" y="0"/>
                          <a:pt x="968" y="0"/>
                        </a:cubicBezTo>
                        <a:cubicBezTo>
                          <a:pt x="833" y="0"/>
                          <a:pt x="562" y="135"/>
                          <a:pt x="562" y="270"/>
                        </a:cubicBezTo>
                        <a:cubicBezTo>
                          <a:pt x="156" y="270"/>
                          <a:pt x="21" y="812"/>
                          <a:pt x="21" y="1082"/>
                        </a:cubicBezTo>
                        <a:cubicBezTo>
                          <a:pt x="-114" y="1488"/>
                          <a:pt x="427" y="2029"/>
                          <a:pt x="968" y="18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6" name="Freeform: Shape 5914">
                    <a:extLst>
                      <a:ext uri="{FF2B5EF4-FFF2-40B4-BE49-F238E27FC236}">
                        <a16:creationId xmlns:a16="http://schemas.microsoft.com/office/drawing/2014/main" id="{CF1EB2D9-25A8-FBFC-5FB6-3390B31412CC}"/>
                      </a:ext>
                    </a:extLst>
                  </p:cNvPr>
                  <p:cNvSpPr/>
                  <p:nvPr/>
                </p:nvSpPr>
                <p:spPr>
                  <a:xfrm>
                    <a:off x="6812437" y="6114784"/>
                    <a:ext cx="4642" cy="4958"/>
                  </a:xfrm>
                  <a:custGeom>
                    <a:avLst/>
                    <a:gdLst>
                      <a:gd name="connsiteX0" fmla="*/ 4027 w 4642"/>
                      <a:gd name="connsiteY0" fmla="*/ 1712 h 4958"/>
                      <a:gd name="connsiteX1" fmla="*/ 3756 w 4642"/>
                      <a:gd name="connsiteY1" fmla="*/ 1442 h 4958"/>
                      <a:gd name="connsiteX2" fmla="*/ 2809 w 4642"/>
                      <a:gd name="connsiteY2" fmla="*/ 1171 h 4958"/>
                      <a:gd name="connsiteX3" fmla="*/ 2404 w 4642"/>
                      <a:gd name="connsiteY3" fmla="*/ 900 h 4958"/>
                      <a:gd name="connsiteX4" fmla="*/ 104 w 4642"/>
                      <a:gd name="connsiteY4" fmla="*/ 1442 h 4958"/>
                      <a:gd name="connsiteX5" fmla="*/ 510 w 4642"/>
                      <a:gd name="connsiteY5" fmla="*/ 1847 h 4958"/>
                      <a:gd name="connsiteX6" fmla="*/ 645 w 4642"/>
                      <a:gd name="connsiteY6" fmla="*/ 2524 h 4958"/>
                      <a:gd name="connsiteX7" fmla="*/ 915 w 4642"/>
                      <a:gd name="connsiteY7" fmla="*/ 3606 h 4958"/>
                      <a:gd name="connsiteX8" fmla="*/ 2945 w 4642"/>
                      <a:gd name="connsiteY8" fmla="*/ 4959 h 4958"/>
                      <a:gd name="connsiteX9" fmla="*/ 4432 w 4642"/>
                      <a:gd name="connsiteY9" fmla="*/ 2253 h 4958"/>
                      <a:gd name="connsiteX10" fmla="*/ 4297 w 4642"/>
                      <a:gd name="connsiteY10" fmla="*/ 1983 h 4958"/>
                      <a:gd name="connsiteX11" fmla="*/ 4027 w 4642"/>
                      <a:gd name="connsiteY11" fmla="*/ 1712 h 4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2" h="4958">
                        <a:moveTo>
                          <a:pt x="4027" y="1712"/>
                        </a:moveTo>
                        <a:cubicBezTo>
                          <a:pt x="4027" y="1712"/>
                          <a:pt x="3891" y="1577"/>
                          <a:pt x="3756" y="1442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404" y="1171"/>
                          <a:pt x="2538" y="1306"/>
                          <a:pt x="2404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104" y="1577"/>
                          <a:pt x="375" y="1712"/>
                          <a:pt x="510" y="1847"/>
                        </a:cubicBezTo>
                        <a:cubicBezTo>
                          <a:pt x="780" y="2118"/>
                          <a:pt x="645" y="2118"/>
                          <a:pt x="645" y="2524"/>
                        </a:cubicBezTo>
                        <a:cubicBezTo>
                          <a:pt x="645" y="2929"/>
                          <a:pt x="780" y="3200"/>
                          <a:pt x="915" y="3606"/>
                        </a:cubicBezTo>
                        <a:cubicBezTo>
                          <a:pt x="1321" y="4282"/>
                          <a:pt x="2133" y="4959"/>
                          <a:pt x="2945" y="4959"/>
                        </a:cubicBezTo>
                        <a:cubicBezTo>
                          <a:pt x="4027" y="4959"/>
                          <a:pt x="5108" y="3335"/>
                          <a:pt x="4432" y="2253"/>
                        </a:cubicBezTo>
                        <a:cubicBezTo>
                          <a:pt x="4432" y="2253"/>
                          <a:pt x="4432" y="2118"/>
                          <a:pt x="4297" y="1983"/>
                        </a:cubicBezTo>
                        <a:cubicBezTo>
                          <a:pt x="4162" y="1847"/>
                          <a:pt x="4162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7" name="Freeform: Shape 5915">
                    <a:extLst>
                      <a:ext uri="{FF2B5EF4-FFF2-40B4-BE49-F238E27FC236}">
                        <a16:creationId xmlns:a16="http://schemas.microsoft.com/office/drawing/2014/main" id="{0BE96502-2F7E-E393-5182-A1ABE8787395}"/>
                      </a:ext>
                    </a:extLst>
                  </p:cNvPr>
                  <p:cNvSpPr/>
                  <p:nvPr/>
                </p:nvSpPr>
                <p:spPr>
                  <a:xfrm>
                    <a:off x="6814469" y="6119607"/>
                    <a:ext cx="1540" cy="1541"/>
                  </a:xfrm>
                  <a:custGeom>
                    <a:avLst/>
                    <a:gdLst>
                      <a:gd name="connsiteX0" fmla="*/ 101 w 1540"/>
                      <a:gd name="connsiteY0" fmla="*/ 406 h 1541"/>
                      <a:gd name="connsiteX1" fmla="*/ 101 w 1540"/>
                      <a:gd name="connsiteY1" fmla="*/ 947 h 1541"/>
                      <a:gd name="connsiteX2" fmla="*/ 101 w 1540"/>
                      <a:gd name="connsiteY2" fmla="*/ 947 h 1541"/>
                      <a:gd name="connsiteX3" fmla="*/ 372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1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1" y="406"/>
                        </a:moveTo>
                        <a:cubicBezTo>
                          <a:pt x="-34" y="541"/>
                          <a:pt x="-34" y="812"/>
                          <a:pt x="101" y="947"/>
                        </a:cubicBezTo>
                        <a:cubicBezTo>
                          <a:pt x="101" y="947"/>
                          <a:pt x="101" y="947"/>
                          <a:pt x="101" y="947"/>
                        </a:cubicBezTo>
                        <a:cubicBezTo>
                          <a:pt x="101" y="1217"/>
                          <a:pt x="237" y="1353"/>
                          <a:pt x="372" y="1353"/>
                        </a:cubicBezTo>
                        <a:cubicBezTo>
                          <a:pt x="642" y="1623"/>
                          <a:pt x="1184" y="1623"/>
                          <a:pt x="1454" y="1217"/>
                        </a:cubicBezTo>
                        <a:cubicBezTo>
                          <a:pt x="1725" y="676"/>
                          <a:pt x="1319" y="135"/>
                          <a:pt x="778" y="0"/>
                        </a:cubicBezTo>
                        <a:cubicBezTo>
                          <a:pt x="507" y="135"/>
                          <a:pt x="372" y="270"/>
                          <a:pt x="101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8" name="Freeform: Shape 5916">
                    <a:extLst>
                      <a:ext uri="{FF2B5EF4-FFF2-40B4-BE49-F238E27FC236}">
                        <a16:creationId xmlns:a16="http://schemas.microsoft.com/office/drawing/2014/main" id="{550330A4-3231-E230-AD93-10B46C0AB8CF}"/>
                      </a:ext>
                    </a:extLst>
                  </p:cNvPr>
                  <p:cNvSpPr/>
                  <p:nvPr/>
                </p:nvSpPr>
                <p:spPr>
                  <a:xfrm>
                    <a:off x="6806509" y="6112241"/>
                    <a:ext cx="1331" cy="2240"/>
                  </a:xfrm>
                  <a:custGeom>
                    <a:avLst/>
                    <a:gdLst>
                      <a:gd name="connsiteX0" fmla="*/ 351 w 1331"/>
                      <a:gd name="connsiteY0" fmla="*/ 2226 h 2240"/>
                      <a:gd name="connsiteX1" fmla="*/ 1298 w 1331"/>
                      <a:gd name="connsiteY1" fmla="*/ 1008 h 2240"/>
                      <a:gd name="connsiteX2" fmla="*/ 486 w 1331"/>
                      <a:gd name="connsiteY2" fmla="*/ 62 h 2240"/>
                      <a:gd name="connsiteX3" fmla="*/ 81 w 1331"/>
                      <a:gd name="connsiteY3" fmla="*/ 1008 h 2240"/>
                      <a:gd name="connsiteX4" fmla="*/ 351 w 1331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1" h="2240">
                        <a:moveTo>
                          <a:pt x="351" y="2226"/>
                        </a:moveTo>
                        <a:cubicBezTo>
                          <a:pt x="1028" y="2361"/>
                          <a:pt x="1298" y="1550"/>
                          <a:pt x="1298" y="1008"/>
                        </a:cubicBezTo>
                        <a:cubicBezTo>
                          <a:pt x="1433" y="467"/>
                          <a:pt x="1163" y="-209"/>
                          <a:pt x="486" y="62"/>
                        </a:cubicBezTo>
                        <a:cubicBezTo>
                          <a:pt x="216" y="197"/>
                          <a:pt x="81" y="738"/>
                          <a:pt x="81" y="1008"/>
                        </a:cubicBezTo>
                        <a:cubicBezTo>
                          <a:pt x="-54" y="1685"/>
                          <a:pt x="-54" y="2090"/>
                          <a:pt x="351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09" name="Freeform: Shape 5917">
                    <a:extLst>
                      <a:ext uri="{FF2B5EF4-FFF2-40B4-BE49-F238E27FC236}">
                        <a16:creationId xmlns:a16="http://schemas.microsoft.com/office/drawing/2014/main" id="{34D1027D-3161-4BD7-890E-C7AF0F5346DF}"/>
                      </a:ext>
                    </a:extLst>
                  </p:cNvPr>
                  <p:cNvSpPr/>
                  <p:nvPr/>
                </p:nvSpPr>
                <p:spPr>
                  <a:xfrm>
                    <a:off x="6806319" y="6114873"/>
                    <a:ext cx="2624" cy="2639"/>
                  </a:xfrm>
                  <a:custGeom>
                    <a:avLst/>
                    <a:gdLst>
                      <a:gd name="connsiteX0" fmla="*/ 1893 w 2624"/>
                      <a:gd name="connsiteY0" fmla="*/ 2570 h 2639"/>
                      <a:gd name="connsiteX1" fmla="*/ 2300 w 2624"/>
                      <a:gd name="connsiteY1" fmla="*/ 541 h 2639"/>
                      <a:gd name="connsiteX2" fmla="*/ 1353 w 2624"/>
                      <a:gd name="connsiteY2" fmla="*/ 0 h 2639"/>
                      <a:gd name="connsiteX3" fmla="*/ 812 w 2624"/>
                      <a:gd name="connsiteY3" fmla="*/ 135 h 2639"/>
                      <a:gd name="connsiteX4" fmla="*/ 406 w 2624"/>
                      <a:gd name="connsiteY4" fmla="*/ 270 h 2639"/>
                      <a:gd name="connsiteX5" fmla="*/ 0 w 2624"/>
                      <a:gd name="connsiteY5" fmla="*/ 1353 h 2639"/>
                      <a:gd name="connsiteX6" fmla="*/ 1893 w 2624"/>
                      <a:gd name="connsiteY6" fmla="*/ 2570 h 2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24" h="2639">
                        <a:moveTo>
                          <a:pt x="1893" y="2570"/>
                        </a:moveTo>
                        <a:cubicBezTo>
                          <a:pt x="2705" y="2300"/>
                          <a:pt x="2840" y="1217"/>
                          <a:pt x="2300" y="541"/>
                        </a:cubicBezTo>
                        <a:cubicBezTo>
                          <a:pt x="2029" y="270"/>
                          <a:pt x="1758" y="135"/>
                          <a:pt x="1353" y="0"/>
                        </a:cubicBezTo>
                        <a:cubicBezTo>
                          <a:pt x="1217" y="0"/>
                          <a:pt x="812" y="0"/>
                          <a:pt x="812" y="135"/>
                        </a:cubicBezTo>
                        <a:cubicBezTo>
                          <a:pt x="676" y="135"/>
                          <a:pt x="541" y="270"/>
                          <a:pt x="406" y="270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135" y="2300"/>
                          <a:pt x="1082" y="2840"/>
                          <a:pt x="1893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0" name="Freeform: Shape 5918">
                    <a:extLst>
                      <a:ext uri="{FF2B5EF4-FFF2-40B4-BE49-F238E27FC236}">
                        <a16:creationId xmlns:a16="http://schemas.microsoft.com/office/drawing/2014/main" id="{D2B49269-0759-B28F-3BCF-7D262B366A1D}"/>
                      </a:ext>
                    </a:extLst>
                  </p:cNvPr>
                  <p:cNvSpPr/>
                  <p:nvPr/>
                </p:nvSpPr>
                <p:spPr>
                  <a:xfrm>
                    <a:off x="6810159" y="6124585"/>
                    <a:ext cx="3244" cy="3528"/>
                  </a:xfrm>
                  <a:custGeom>
                    <a:avLst/>
                    <a:gdLst>
                      <a:gd name="connsiteX0" fmla="*/ 1029 w 3244"/>
                      <a:gd name="connsiteY0" fmla="*/ 3273 h 3528"/>
                      <a:gd name="connsiteX1" fmla="*/ 2788 w 3244"/>
                      <a:gd name="connsiteY1" fmla="*/ 3273 h 3528"/>
                      <a:gd name="connsiteX2" fmla="*/ 3193 w 3244"/>
                      <a:gd name="connsiteY2" fmla="*/ 1785 h 3528"/>
                      <a:gd name="connsiteX3" fmla="*/ 1976 w 3244"/>
                      <a:gd name="connsiteY3" fmla="*/ 432 h 3528"/>
                      <a:gd name="connsiteX4" fmla="*/ 1300 w 3244"/>
                      <a:gd name="connsiteY4" fmla="*/ 27 h 3528"/>
                      <a:gd name="connsiteX5" fmla="*/ 218 w 3244"/>
                      <a:gd name="connsiteY5" fmla="*/ 703 h 3528"/>
                      <a:gd name="connsiteX6" fmla="*/ 1029 w 3244"/>
                      <a:gd name="connsiteY6" fmla="*/ 3273 h 3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4" h="3528">
                        <a:moveTo>
                          <a:pt x="1029" y="3273"/>
                        </a:moveTo>
                        <a:cubicBezTo>
                          <a:pt x="1570" y="3544"/>
                          <a:pt x="2247" y="3678"/>
                          <a:pt x="2788" y="3273"/>
                        </a:cubicBezTo>
                        <a:cubicBezTo>
                          <a:pt x="3193" y="2867"/>
                          <a:pt x="3329" y="2326"/>
                          <a:pt x="3193" y="1785"/>
                        </a:cubicBezTo>
                        <a:cubicBezTo>
                          <a:pt x="3193" y="1515"/>
                          <a:pt x="2517" y="568"/>
                          <a:pt x="1976" y="432"/>
                        </a:cubicBezTo>
                        <a:cubicBezTo>
                          <a:pt x="1706" y="162"/>
                          <a:pt x="1570" y="27"/>
                          <a:pt x="1300" y="27"/>
                        </a:cubicBezTo>
                        <a:cubicBezTo>
                          <a:pt x="759" y="-109"/>
                          <a:pt x="353" y="297"/>
                          <a:pt x="218" y="703"/>
                        </a:cubicBezTo>
                        <a:cubicBezTo>
                          <a:pt x="-323" y="1650"/>
                          <a:pt x="218" y="2732"/>
                          <a:pt x="1029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1" name="Freeform: Shape 5919">
                    <a:extLst>
                      <a:ext uri="{FF2B5EF4-FFF2-40B4-BE49-F238E27FC236}">
                        <a16:creationId xmlns:a16="http://schemas.microsoft.com/office/drawing/2014/main" id="{ABC34A69-B581-51F0-F83E-CC5E00B0AC59}"/>
                      </a:ext>
                    </a:extLst>
                  </p:cNvPr>
                  <p:cNvSpPr/>
                  <p:nvPr/>
                </p:nvSpPr>
                <p:spPr>
                  <a:xfrm>
                    <a:off x="6812389" y="6128258"/>
                    <a:ext cx="1932" cy="1654"/>
                  </a:xfrm>
                  <a:custGeom>
                    <a:avLst/>
                    <a:gdLst>
                      <a:gd name="connsiteX0" fmla="*/ 558 w 1932"/>
                      <a:gd name="connsiteY0" fmla="*/ 141 h 1654"/>
                      <a:gd name="connsiteX1" fmla="*/ 18 w 1932"/>
                      <a:gd name="connsiteY1" fmla="*/ 817 h 1654"/>
                      <a:gd name="connsiteX2" fmla="*/ 1099 w 1932"/>
                      <a:gd name="connsiteY2" fmla="*/ 1629 h 1654"/>
                      <a:gd name="connsiteX3" fmla="*/ 1911 w 1932"/>
                      <a:gd name="connsiteY3" fmla="*/ 411 h 1654"/>
                      <a:gd name="connsiteX4" fmla="*/ 558 w 1932"/>
                      <a:gd name="connsiteY4" fmla="*/ 141 h 1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54">
                        <a:moveTo>
                          <a:pt x="558" y="141"/>
                        </a:moveTo>
                        <a:cubicBezTo>
                          <a:pt x="288" y="276"/>
                          <a:pt x="18" y="411"/>
                          <a:pt x="18" y="817"/>
                        </a:cubicBezTo>
                        <a:cubicBezTo>
                          <a:pt x="-118" y="1358"/>
                          <a:pt x="558" y="1764"/>
                          <a:pt x="1099" y="1629"/>
                        </a:cubicBezTo>
                        <a:cubicBezTo>
                          <a:pt x="1505" y="1493"/>
                          <a:pt x="2046" y="952"/>
                          <a:pt x="1911" y="411"/>
                        </a:cubicBezTo>
                        <a:cubicBezTo>
                          <a:pt x="1505" y="5"/>
                          <a:pt x="964" y="-130"/>
                          <a:pt x="558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2" name="Freeform: Shape 5920">
                    <a:extLst>
                      <a:ext uri="{FF2B5EF4-FFF2-40B4-BE49-F238E27FC236}">
                        <a16:creationId xmlns:a16="http://schemas.microsoft.com/office/drawing/2014/main" id="{1A66AA52-42B0-584D-62AE-BAB019337B06}"/>
                      </a:ext>
                    </a:extLst>
                  </p:cNvPr>
                  <p:cNvSpPr/>
                  <p:nvPr/>
                </p:nvSpPr>
                <p:spPr>
                  <a:xfrm>
                    <a:off x="6814325" y="6134756"/>
                    <a:ext cx="3679" cy="4967"/>
                  </a:xfrm>
                  <a:custGeom>
                    <a:avLst/>
                    <a:gdLst>
                      <a:gd name="connsiteX0" fmla="*/ 3626 w 3679"/>
                      <a:gd name="connsiteY0" fmla="*/ 3517 h 4967"/>
                      <a:gd name="connsiteX1" fmla="*/ 3356 w 3679"/>
                      <a:gd name="connsiteY1" fmla="*/ 1353 h 4967"/>
                      <a:gd name="connsiteX2" fmla="*/ 2409 w 3679"/>
                      <a:gd name="connsiteY2" fmla="*/ 270 h 4967"/>
                      <a:gd name="connsiteX3" fmla="*/ 1463 w 3679"/>
                      <a:gd name="connsiteY3" fmla="*/ 0 h 4967"/>
                      <a:gd name="connsiteX4" fmla="*/ 516 w 3679"/>
                      <a:gd name="connsiteY4" fmla="*/ 1082 h 4967"/>
                      <a:gd name="connsiteX5" fmla="*/ 651 w 3679"/>
                      <a:gd name="connsiteY5" fmla="*/ 2164 h 4967"/>
                      <a:gd name="connsiteX6" fmla="*/ 380 w 3679"/>
                      <a:gd name="connsiteY6" fmla="*/ 2840 h 4967"/>
                      <a:gd name="connsiteX7" fmla="*/ 245 w 3679"/>
                      <a:gd name="connsiteY7" fmla="*/ 4193 h 4967"/>
                      <a:gd name="connsiteX8" fmla="*/ 3626 w 3679"/>
                      <a:gd name="connsiteY8" fmla="*/ 3517 h 4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79" h="4967">
                        <a:moveTo>
                          <a:pt x="3626" y="3517"/>
                        </a:moveTo>
                        <a:cubicBezTo>
                          <a:pt x="3762" y="2705"/>
                          <a:pt x="3626" y="2164"/>
                          <a:pt x="3356" y="1353"/>
                        </a:cubicBezTo>
                        <a:cubicBezTo>
                          <a:pt x="3086" y="947"/>
                          <a:pt x="2815" y="406"/>
                          <a:pt x="2409" y="270"/>
                        </a:cubicBezTo>
                        <a:cubicBezTo>
                          <a:pt x="2274" y="135"/>
                          <a:pt x="1868" y="0"/>
                          <a:pt x="1463" y="0"/>
                        </a:cubicBezTo>
                        <a:cubicBezTo>
                          <a:pt x="922" y="135"/>
                          <a:pt x="651" y="541"/>
                          <a:pt x="516" y="1082"/>
                        </a:cubicBezTo>
                        <a:cubicBezTo>
                          <a:pt x="516" y="1488"/>
                          <a:pt x="516" y="1758"/>
                          <a:pt x="651" y="2164"/>
                        </a:cubicBezTo>
                        <a:cubicBezTo>
                          <a:pt x="922" y="2570"/>
                          <a:pt x="786" y="2570"/>
                          <a:pt x="380" y="2840"/>
                        </a:cubicBezTo>
                        <a:cubicBezTo>
                          <a:pt x="-25" y="3246"/>
                          <a:pt x="-161" y="3787"/>
                          <a:pt x="245" y="4193"/>
                        </a:cubicBezTo>
                        <a:cubicBezTo>
                          <a:pt x="1463" y="5546"/>
                          <a:pt x="3221" y="5005"/>
                          <a:pt x="3626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3" name="Freeform: Shape 5921">
                    <a:extLst>
                      <a:ext uri="{FF2B5EF4-FFF2-40B4-BE49-F238E27FC236}">
                        <a16:creationId xmlns:a16="http://schemas.microsoft.com/office/drawing/2014/main" id="{895EAC04-0956-176A-637A-37D055BDA0EF}"/>
                      </a:ext>
                    </a:extLst>
                  </p:cNvPr>
                  <p:cNvSpPr/>
                  <p:nvPr/>
                </p:nvSpPr>
                <p:spPr>
                  <a:xfrm>
                    <a:off x="6816904" y="6139517"/>
                    <a:ext cx="2120" cy="1998"/>
                  </a:xfrm>
                  <a:custGeom>
                    <a:avLst/>
                    <a:gdLst>
                      <a:gd name="connsiteX0" fmla="*/ 1589 w 2120"/>
                      <a:gd name="connsiteY0" fmla="*/ 1597 h 1998"/>
                      <a:gd name="connsiteX1" fmla="*/ 1860 w 2120"/>
                      <a:gd name="connsiteY1" fmla="*/ 109 h 1998"/>
                      <a:gd name="connsiteX2" fmla="*/ 507 w 2120"/>
                      <a:gd name="connsiteY2" fmla="*/ 515 h 1998"/>
                      <a:gd name="connsiteX3" fmla="*/ 102 w 2120"/>
                      <a:gd name="connsiteY3" fmla="*/ 921 h 1998"/>
                      <a:gd name="connsiteX4" fmla="*/ 102 w 2120"/>
                      <a:gd name="connsiteY4" fmla="*/ 1732 h 1998"/>
                      <a:gd name="connsiteX5" fmla="*/ 1589 w 2120"/>
                      <a:gd name="connsiteY5" fmla="*/ 1597 h 1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1"/>
                        </a:cubicBezTo>
                        <a:cubicBezTo>
                          <a:pt x="-34" y="1191"/>
                          <a:pt x="-34" y="1461"/>
                          <a:pt x="102" y="1732"/>
                        </a:cubicBezTo>
                        <a:cubicBezTo>
                          <a:pt x="507" y="2273"/>
                          <a:pt x="1183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4" name="Freeform: Shape 5922">
                    <a:extLst>
                      <a:ext uri="{FF2B5EF4-FFF2-40B4-BE49-F238E27FC236}">
                        <a16:creationId xmlns:a16="http://schemas.microsoft.com/office/drawing/2014/main" id="{C0A74C3F-F477-3C63-0986-E1CB2B3F99EC}"/>
                      </a:ext>
                    </a:extLst>
                  </p:cNvPr>
                  <p:cNvSpPr/>
                  <p:nvPr/>
                </p:nvSpPr>
                <p:spPr>
                  <a:xfrm>
                    <a:off x="6804379" y="6135838"/>
                    <a:ext cx="4164" cy="5788"/>
                  </a:xfrm>
                  <a:custGeom>
                    <a:avLst/>
                    <a:gdLst>
                      <a:gd name="connsiteX0" fmla="*/ 3699 w 4164"/>
                      <a:gd name="connsiteY0" fmla="*/ 4734 h 5788"/>
                      <a:gd name="connsiteX1" fmla="*/ 3293 w 4164"/>
                      <a:gd name="connsiteY1" fmla="*/ 2570 h 5788"/>
                      <a:gd name="connsiteX2" fmla="*/ 1805 w 4164"/>
                      <a:gd name="connsiteY2" fmla="*/ 0 h 5788"/>
                      <a:gd name="connsiteX3" fmla="*/ 47 w 4164"/>
                      <a:gd name="connsiteY3" fmla="*/ 2300 h 5788"/>
                      <a:gd name="connsiteX4" fmla="*/ 723 w 4164"/>
                      <a:gd name="connsiteY4" fmla="*/ 3111 h 5788"/>
                      <a:gd name="connsiteX5" fmla="*/ 723 w 4164"/>
                      <a:gd name="connsiteY5" fmla="*/ 4058 h 5788"/>
                      <a:gd name="connsiteX6" fmla="*/ 1264 w 4164"/>
                      <a:gd name="connsiteY6" fmla="*/ 5546 h 5788"/>
                      <a:gd name="connsiteX7" fmla="*/ 3699 w 4164"/>
                      <a:gd name="connsiteY7" fmla="*/ 4734 h 5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4" h="5788">
                        <a:moveTo>
                          <a:pt x="3699" y="4734"/>
                        </a:moveTo>
                        <a:cubicBezTo>
                          <a:pt x="4375" y="3923"/>
                          <a:pt x="4375" y="2570"/>
                          <a:pt x="3293" y="2570"/>
                        </a:cubicBezTo>
                        <a:cubicBezTo>
                          <a:pt x="3564" y="1488"/>
                          <a:pt x="3022" y="135"/>
                          <a:pt x="1805" y="0"/>
                        </a:cubicBezTo>
                        <a:cubicBezTo>
                          <a:pt x="723" y="0"/>
                          <a:pt x="-224" y="1218"/>
                          <a:pt x="47" y="2300"/>
                        </a:cubicBezTo>
                        <a:cubicBezTo>
                          <a:pt x="182" y="2570"/>
                          <a:pt x="452" y="2841"/>
                          <a:pt x="723" y="3111"/>
                        </a:cubicBezTo>
                        <a:cubicBezTo>
                          <a:pt x="859" y="3517"/>
                          <a:pt x="723" y="3652"/>
                          <a:pt x="723" y="4058"/>
                        </a:cubicBezTo>
                        <a:cubicBezTo>
                          <a:pt x="723" y="4599"/>
                          <a:pt x="859" y="5140"/>
                          <a:pt x="1264" y="5546"/>
                        </a:cubicBezTo>
                        <a:cubicBezTo>
                          <a:pt x="1941" y="6087"/>
                          <a:pt x="3293" y="5681"/>
                          <a:pt x="3699" y="47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5" name="Freeform: Shape 5923">
                    <a:extLst>
                      <a:ext uri="{FF2B5EF4-FFF2-40B4-BE49-F238E27FC236}">
                        <a16:creationId xmlns:a16="http://schemas.microsoft.com/office/drawing/2014/main" id="{66207B85-74CE-4B57-96FF-D270CC46DD3F}"/>
                      </a:ext>
                    </a:extLst>
                  </p:cNvPr>
                  <p:cNvSpPr/>
                  <p:nvPr/>
                </p:nvSpPr>
                <p:spPr>
                  <a:xfrm>
                    <a:off x="6807895" y="6140978"/>
                    <a:ext cx="2984" cy="2164"/>
                  </a:xfrm>
                  <a:custGeom>
                    <a:avLst/>
                    <a:gdLst>
                      <a:gd name="connsiteX0" fmla="*/ 2887 w 2984"/>
                      <a:gd name="connsiteY0" fmla="*/ 677 h 2164"/>
                      <a:gd name="connsiteX1" fmla="*/ 1806 w 2984"/>
                      <a:gd name="connsiteY1" fmla="*/ 0 h 2164"/>
                      <a:gd name="connsiteX2" fmla="*/ 1264 w 2984"/>
                      <a:gd name="connsiteY2" fmla="*/ 135 h 2164"/>
                      <a:gd name="connsiteX3" fmla="*/ 47 w 2984"/>
                      <a:gd name="connsiteY3" fmla="*/ 947 h 2164"/>
                      <a:gd name="connsiteX4" fmla="*/ 1535 w 2984"/>
                      <a:gd name="connsiteY4" fmla="*/ 2164 h 2164"/>
                      <a:gd name="connsiteX5" fmla="*/ 2887 w 2984"/>
                      <a:gd name="connsiteY5" fmla="*/ 677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64">
                        <a:moveTo>
                          <a:pt x="2887" y="677"/>
                        </a:moveTo>
                        <a:cubicBezTo>
                          <a:pt x="2752" y="271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135"/>
                        </a:cubicBezTo>
                        <a:cubicBezTo>
                          <a:pt x="724" y="135"/>
                          <a:pt x="182" y="406"/>
                          <a:pt x="47" y="947"/>
                        </a:cubicBezTo>
                        <a:cubicBezTo>
                          <a:pt x="-223" y="1894"/>
                          <a:pt x="724" y="2164"/>
                          <a:pt x="1535" y="2164"/>
                        </a:cubicBezTo>
                        <a:cubicBezTo>
                          <a:pt x="2347" y="2164"/>
                          <a:pt x="3293" y="1623"/>
                          <a:pt x="2887" y="6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6" name="Freeform: Shape 5924">
                    <a:extLst>
                      <a:ext uri="{FF2B5EF4-FFF2-40B4-BE49-F238E27FC236}">
                        <a16:creationId xmlns:a16="http://schemas.microsoft.com/office/drawing/2014/main" id="{01A236D2-9E37-BCEC-A49C-E91D2E824CC4}"/>
                      </a:ext>
                    </a:extLst>
                  </p:cNvPr>
                  <p:cNvSpPr/>
                  <p:nvPr/>
                </p:nvSpPr>
                <p:spPr>
                  <a:xfrm>
                    <a:off x="6809464" y="6142610"/>
                    <a:ext cx="3691" cy="3237"/>
                  </a:xfrm>
                  <a:custGeom>
                    <a:avLst/>
                    <a:gdLst>
                      <a:gd name="connsiteX0" fmla="*/ 2130 w 3691"/>
                      <a:gd name="connsiteY0" fmla="*/ 127 h 3237"/>
                      <a:gd name="connsiteX1" fmla="*/ 1184 w 3691"/>
                      <a:gd name="connsiteY1" fmla="*/ 1344 h 3237"/>
                      <a:gd name="connsiteX2" fmla="*/ 1048 w 3691"/>
                      <a:gd name="connsiteY2" fmla="*/ 1344 h 3237"/>
                      <a:gd name="connsiteX3" fmla="*/ 101 w 3691"/>
                      <a:gd name="connsiteY3" fmla="*/ 2020 h 3237"/>
                      <a:gd name="connsiteX4" fmla="*/ 101 w 3691"/>
                      <a:gd name="connsiteY4" fmla="*/ 2291 h 3237"/>
                      <a:gd name="connsiteX5" fmla="*/ 101 w 3691"/>
                      <a:gd name="connsiteY5" fmla="*/ 2832 h 3237"/>
                      <a:gd name="connsiteX6" fmla="*/ 778 w 3691"/>
                      <a:gd name="connsiteY6" fmla="*/ 3238 h 3237"/>
                      <a:gd name="connsiteX7" fmla="*/ 1589 w 3691"/>
                      <a:gd name="connsiteY7" fmla="*/ 2832 h 3237"/>
                      <a:gd name="connsiteX8" fmla="*/ 3618 w 3691"/>
                      <a:gd name="connsiteY8" fmla="*/ 803 h 3237"/>
                      <a:gd name="connsiteX9" fmla="*/ 2130 w 3691"/>
                      <a:gd name="connsiteY9" fmla="*/ 127 h 32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237">
                        <a:moveTo>
                          <a:pt x="2130" y="127"/>
                        </a:moveTo>
                        <a:cubicBezTo>
                          <a:pt x="1589" y="262"/>
                          <a:pt x="1048" y="803"/>
                          <a:pt x="1184" y="1344"/>
                        </a:cubicBezTo>
                        <a:cubicBezTo>
                          <a:pt x="1184" y="1344"/>
                          <a:pt x="1048" y="1344"/>
                          <a:pt x="1048" y="1344"/>
                        </a:cubicBezTo>
                        <a:cubicBezTo>
                          <a:pt x="642" y="1344"/>
                          <a:pt x="237" y="1615"/>
                          <a:pt x="101" y="2020"/>
                        </a:cubicBezTo>
                        <a:cubicBezTo>
                          <a:pt x="101" y="2155"/>
                          <a:pt x="101" y="2291"/>
                          <a:pt x="101" y="2291"/>
                        </a:cubicBezTo>
                        <a:cubicBezTo>
                          <a:pt x="-34" y="2426"/>
                          <a:pt x="-34" y="2561"/>
                          <a:pt x="101" y="2832"/>
                        </a:cubicBezTo>
                        <a:cubicBezTo>
                          <a:pt x="237" y="3102"/>
                          <a:pt x="507" y="3238"/>
                          <a:pt x="778" y="3238"/>
                        </a:cubicBezTo>
                        <a:cubicBezTo>
                          <a:pt x="1184" y="3238"/>
                          <a:pt x="1454" y="3102"/>
                          <a:pt x="1589" y="2832"/>
                        </a:cubicBezTo>
                        <a:cubicBezTo>
                          <a:pt x="2671" y="3102"/>
                          <a:pt x="4024" y="2020"/>
                          <a:pt x="3618" y="803"/>
                        </a:cubicBezTo>
                        <a:cubicBezTo>
                          <a:pt x="3483" y="-9"/>
                          <a:pt x="2671" y="-144"/>
                          <a:pt x="2130" y="1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7" name="Freeform: Shape 5925">
                    <a:extLst>
                      <a:ext uri="{FF2B5EF4-FFF2-40B4-BE49-F238E27FC236}">
                        <a16:creationId xmlns:a16="http://schemas.microsoft.com/office/drawing/2014/main" id="{744298D2-222C-39E0-28D9-EDF5A9355529}"/>
                      </a:ext>
                    </a:extLst>
                  </p:cNvPr>
                  <p:cNvSpPr/>
                  <p:nvPr/>
                </p:nvSpPr>
                <p:spPr>
                  <a:xfrm>
                    <a:off x="6807029" y="6144219"/>
                    <a:ext cx="1536" cy="1229"/>
                  </a:xfrm>
                  <a:custGeom>
                    <a:avLst/>
                    <a:gdLst>
                      <a:gd name="connsiteX0" fmla="*/ 102 w 1536"/>
                      <a:gd name="connsiteY0" fmla="*/ 141 h 1229"/>
                      <a:gd name="connsiteX1" fmla="*/ 102 w 1536"/>
                      <a:gd name="connsiteY1" fmla="*/ 817 h 1229"/>
                      <a:gd name="connsiteX2" fmla="*/ 372 w 1536"/>
                      <a:gd name="connsiteY2" fmla="*/ 1088 h 1229"/>
                      <a:gd name="connsiteX3" fmla="*/ 1454 w 1536"/>
                      <a:gd name="connsiteY3" fmla="*/ 411 h 1229"/>
                      <a:gd name="connsiteX4" fmla="*/ 102 w 1536"/>
                      <a:gd name="connsiteY4" fmla="*/ 141 h 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6" h="1229">
                        <a:moveTo>
                          <a:pt x="102" y="141"/>
                        </a:moveTo>
                        <a:cubicBezTo>
                          <a:pt x="-34" y="276"/>
                          <a:pt x="-34" y="682"/>
                          <a:pt x="102" y="817"/>
                        </a:cubicBezTo>
                        <a:cubicBezTo>
                          <a:pt x="102" y="952"/>
                          <a:pt x="237" y="1088"/>
                          <a:pt x="372" y="1088"/>
                        </a:cubicBezTo>
                        <a:cubicBezTo>
                          <a:pt x="643" y="1493"/>
                          <a:pt x="1860" y="952"/>
                          <a:pt x="1454" y="411"/>
                        </a:cubicBezTo>
                        <a:cubicBezTo>
                          <a:pt x="1183" y="6"/>
                          <a:pt x="372" y="-130"/>
                          <a:pt x="102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8" name="Freeform: Shape 5926">
                    <a:extLst>
                      <a:ext uri="{FF2B5EF4-FFF2-40B4-BE49-F238E27FC236}">
                        <a16:creationId xmlns:a16="http://schemas.microsoft.com/office/drawing/2014/main" id="{4731770A-B063-EFEF-27E5-626C52205A03}"/>
                      </a:ext>
                    </a:extLst>
                  </p:cNvPr>
                  <p:cNvSpPr/>
                  <p:nvPr/>
                </p:nvSpPr>
                <p:spPr>
                  <a:xfrm>
                    <a:off x="6817000" y="6147775"/>
                    <a:ext cx="3867" cy="5191"/>
                  </a:xfrm>
                  <a:custGeom>
                    <a:avLst/>
                    <a:gdLst>
                      <a:gd name="connsiteX0" fmla="*/ 2440 w 3867"/>
                      <a:gd name="connsiteY0" fmla="*/ 913 h 5191"/>
                      <a:gd name="connsiteX1" fmla="*/ 141 w 3867"/>
                      <a:gd name="connsiteY1" fmla="*/ 913 h 5191"/>
                      <a:gd name="connsiteX2" fmla="*/ 141 w 3867"/>
                      <a:gd name="connsiteY2" fmla="*/ 2130 h 5191"/>
                      <a:gd name="connsiteX3" fmla="*/ 411 w 3867"/>
                      <a:gd name="connsiteY3" fmla="*/ 2671 h 5191"/>
                      <a:gd name="connsiteX4" fmla="*/ 411 w 3867"/>
                      <a:gd name="connsiteY4" fmla="*/ 3077 h 5191"/>
                      <a:gd name="connsiteX5" fmla="*/ 141 w 3867"/>
                      <a:gd name="connsiteY5" fmla="*/ 4295 h 5191"/>
                      <a:gd name="connsiteX6" fmla="*/ 3658 w 3867"/>
                      <a:gd name="connsiteY6" fmla="*/ 4159 h 5191"/>
                      <a:gd name="connsiteX7" fmla="*/ 2440 w 3867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67" h="5191">
                        <a:moveTo>
                          <a:pt x="2440" y="913"/>
                        </a:moveTo>
                        <a:cubicBezTo>
                          <a:pt x="2034" y="-304"/>
                          <a:pt x="682" y="-304"/>
                          <a:pt x="141" y="913"/>
                        </a:cubicBezTo>
                        <a:cubicBezTo>
                          <a:pt x="6" y="1319"/>
                          <a:pt x="6" y="1725"/>
                          <a:pt x="141" y="2130"/>
                        </a:cubicBezTo>
                        <a:cubicBezTo>
                          <a:pt x="141" y="2266"/>
                          <a:pt x="411" y="2401"/>
                          <a:pt x="411" y="2671"/>
                        </a:cubicBezTo>
                        <a:cubicBezTo>
                          <a:pt x="546" y="2942"/>
                          <a:pt x="546" y="2807"/>
                          <a:pt x="411" y="3077"/>
                        </a:cubicBezTo>
                        <a:cubicBezTo>
                          <a:pt x="6" y="3483"/>
                          <a:pt x="-130" y="3753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59"/>
                        </a:cubicBezTo>
                        <a:cubicBezTo>
                          <a:pt x="4199" y="3213"/>
                          <a:pt x="3658" y="1319"/>
                          <a:pt x="2440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19" name="Freeform: Shape 5927">
                    <a:extLst>
                      <a:ext uri="{FF2B5EF4-FFF2-40B4-BE49-F238E27FC236}">
                        <a16:creationId xmlns:a16="http://schemas.microsoft.com/office/drawing/2014/main" id="{A9395741-21A8-6EFB-EA55-6A33FA20A75B}"/>
                      </a:ext>
                    </a:extLst>
                  </p:cNvPr>
                  <p:cNvSpPr/>
                  <p:nvPr/>
                </p:nvSpPr>
                <p:spPr>
                  <a:xfrm>
                    <a:off x="6817140" y="6153362"/>
                    <a:ext cx="2740" cy="2359"/>
                  </a:xfrm>
                  <a:custGeom>
                    <a:avLst/>
                    <a:gdLst>
                      <a:gd name="connsiteX0" fmla="*/ 2164 w 2740"/>
                      <a:gd name="connsiteY0" fmla="*/ 60 h 2359"/>
                      <a:gd name="connsiteX1" fmla="*/ 1488 w 2740"/>
                      <a:gd name="connsiteY1" fmla="*/ 60 h 2359"/>
                      <a:gd name="connsiteX2" fmla="*/ 1217 w 2740"/>
                      <a:gd name="connsiteY2" fmla="*/ 60 h 2359"/>
                      <a:gd name="connsiteX3" fmla="*/ 406 w 2740"/>
                      <a:gd name="connsiteY3" fmla="*/ 736 h 2359"/>
                      <a:gd name="connsiteX4" fmla="*/ 0 w 2740"/>
                      <a:gd name="connsiteY4" fmla="*/ 1819 h 2359"/>
                      <a:gd name="connsiteX5" fmla="*/ 812 w 2740"/>
                      <a:gd name="connsiteY5" fmla="*/ 2359 h 2359"/>
                      <a:gd name="connsiteX6" fmla="*/ 2705 w 2740"/>
                      <a:gd name="connsiteY6" fmla="*/ 872 h 2359"/>
                      <a:gd name="connsiteX7" fmla="*/ 2164 w 2740"/>
                      <a:gd name="connsiteY7" fmla="*/ 60 h 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0" h="2359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7" y="60"/>
                          <a:pt x="1217" y="60"/>
                        </a:cubicBezTo>
                        <a:cubicBezTo>
                          <a:pt x="947" y="196"/>
                          <a:pt x="677" y="466"/>
                          <a:pt x="406" y="736"/>
                        </a:cubicBezTo>
                        <a:cubicBezTo>
                          <a:pt x="135" y="1007"/>
                          <a:pt x="0" y="1413"/>
                          <a:pt x="0" y="1819"/>
                        </a:cubicBezTo>
                        <a:cubicBezTo>
                          <a:pt x="135" y="2224"/>
                          <a:pt x="406" y="2359"/>
                          <a:pt x="812" y="2359"/>
                        </a:cubicBezTo>
                        <a:cubicBezTo>
                          <a:pt x="1488" y="2359"/>
                          <a:pt x="2705" y="1819"/>
                          <a:pt x="2705" y="872"/>
                        </a:cubicBezTo>
                        <a:cubicBezTo>
                          <a:pt x="2841" y="466"/>
                          <a:pt x="2570" y="196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120" name="Freeform: Shape 5928">
                    <a:extLst>
                      <a:ext uri="{FF2B5EF4-FFF2-40B4-BE49-F238E27FC236}">
                        <a16:creationId xmlns:a16="http://schemas.microsoft.com/office/drawing/2014/main" id="{34C4BF64-E10A-6441-D8F4-9ED5F3618179}"/>
                      </a:ext>
                    </a:extLst>
                  </p:cNvPr>
                  <p:cNvSpPr/>
                  <p:nvPr/>
                </p:nvSpPr>
                <p:spPr>
                  <a:xfrm>
                    <a:off x="6810918" y="6158236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7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7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7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4" y="867"/>
                        </a:cubicBezTo>
                        <a:cubicBezTo>
                          <a:pt x="1894" y="732"/>
                          <a:pt x="1623" y="327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089" name="Freeform: Shape 5897">
                  <a:extLst>
                    <a:ext uri="{FF2B5EF4-FFF2-40B4-BE49-F238E27FC236}">
                      <a16:creationId xmlns:a16="http://schemas.microsoft.com/office/drawing/2014/main" id="{9083386C-C742-D587-CBDB-61D57DD737FF}"/>
                    </a:ext>
                  </a:extLst>
                </p:cNvPr>
                <p:cNvSpPr/>
                <p:nvPr/>
              </p:nvSpPr>
              <p:spPr>
                <a:xfrm>
                  <a:off x="6792320" y="6077270"/>
                  <a:ext cx="31718" cy="96827"/>
                </a:xfrm>
                <a:custGeom>
                  <a:avLst/>
                  <a:gdLst>
                    <a:gd name="connsiteX0" fmla="*/ 29554 w 31718"/>
                    <a:gd name="connsiteY0" fmla="*/ 90625 h 96827"/>
                    <a:gd name="connsiteX1" fmla="*/ 29825 w 31718"/>
                    <a:gd name="connsiteY1" fmla="*/ 89814 h 96827"/>
                    <a:gd name="connsiteX2" fmla="*/ 30637 w 31718"/>
                    <a:gd name="connsiteY2" fmla="*/ 89002 h 96827"/>
                    <a:gd name="connsiteX3" fmla="*/ 30637 w 31718"/>
                    <a:gd name="connsiteY3" fmla="*/ 87244 h 96827"/>
                    <a:gd name="connsiteX4" fmla="*/ 31719 w 31718"/>
                    <a:gd name="connsiteY4" fmla="*/ 85080 h 96827"/>
                    <a:gd name="connsiteX5" fmla="*/ 31719 w 31718"/>
                    <a:gd name="connsiteY5" fmla="*/ 85080 h 96827"/>
                    <a:gd name="connsiteX6" fmla="*/ 30772 w 31718"/>
                    <a:gd name="connsiteY6" fmla="*/ 86027 h 96827"/>
                    <a:gd name="connsiteX7" fmla="*/ 29013 w 31718"/>
                    <a:gd name="connsiteY7" fmla="*/ 85756 h 96827"/>
                    <a:gd name="connsiteX8" fmla="*/ 28067 w 31718"/>
                    <a:gd name="connsiteY8" fmla="*/ 87514 h 96827"/>
                    <a:gd name="connsiteX9" fmla="*/ 28202 w 31718"/>
                    <a:gd name="connsiteY9" fmla="*/ 90220 h 96827"/>
                    <a:gd name="connsiteX10" fmla="*/ 26173 w 31718"/>
                    <a:gd name="connsiteY10" fmla="*/ 90625 h 96827"/>
                    <a:gd name="connsiteX11" fmla="*/ 24820 w 31718"/>
                    <a:gd name="connsiteY11" fmla="*/ 91166 h 96827"/>
                    <a:gd name="connsiteX12" fmla="*/ 23738 w 31718"/>
                    <a:gd name="connsiteY12" fmla="*/ 89949 h 96827"/>
                    <a:gd name="connsiteX13" fmla="*/ 21439 w 31718"/>
                    <a:gd name="connsiteY13" fmla="*/ 90760 h 96827"/>
                    <a:gd name="connsiteX14" fmla="*/ 21709 w 31718"/>
                    <a:gd name="connsiteY14" fmla="*/ 91843 h 96827"/>
                    <a:gd name="connsiteX15" fmla="*/ 21168 w 31718"/>
                    <a:gd name="connsiteY15" fmla="*/ 92925 h 96827"/>
                    <a:gd name="connsiteX16" fmla="*/ 20086 w 31718"/>
                    <a:gd name="connsiteY16" fmla="*/ 93060 h 96827"/>
                    <a:gd name="connsiteX17" fmla="*/ 19951 w 31718"/>
                    <a:gd name="connsiteY17" fmla="*/ 93060 h 96827"/>
                    <a:gd name="connsiteX18" fmla="*/ 19816 w 31718"/>
                    <a:gd name="connsiteY18" fmla="*/ 93195 h 96827"/>
                    <a:gd name="connsiteX19" fmla="*/ 18734 w 31718"/>
                    <a:gd name="connsiteY19" fmla="*/ 94413 h 96827"/>
                    <a:gd name="connsiteX20" fmla="*/ 16569 w 31718"/>
                    <a:gd name="connsiteY20" fmla="*/ 94277 h 96827"/>
                    <a:gd name="connsiteX21" fmla="*/ 15893 w 31718"/>
                    <a:gd name="connsiteY21" fmla="*/ 93060 h 96827"/>
                    <a:gd name="connsiteX22" fmla="*/ 14270 w 31718"/>
                    <a:gd name="connsiteY22" fmla="*/ 91978 h 96827"/>
                    <a:gd name="connsiteX23" fmla="*/ 14270 w 31718"/>
                    <a:gd name="connsiteY23" fmla="*/ 89949 h 96827"/>
                    <a:gd name="connsiteX24" fmla="*/ 12376 w 31718"/>
                    <a:gd name="connsiteY24" fmla="*/ 89949 h 96827"/>
                    <a:gd name="connsiteX25" fmla="*/ 11294 w 31718"/>
                    <a:gd name="connsiteY25" fmla="*/ 88596 h 96827"/>
                    <a:gd name="connsiteX26" fmla="*/ 11429 w 31718"/>
                    <a:gd name="connsiteY26" fmla="*/ 90490 h 96827"/>
                    <a:gd name="connsiteX27" fmla="*/ 13053 w 31718"/>
                    <a:gd name="connsiteY27" fmla="*/ 91437 h 96827"/>
                    <a:gd name="connsiteX28" fmla="*/ 11565 w 31718"/>
                    <a:gd name="connsiteY28" fmla="*/ 91707 h 96827"/>
                    <a:gd name="connsiteX29" fmla="*/ 10753 w 31718"/>
                    <a:gd name="connsiteY29" fmla="*/ 91302 h 96827"/>
                    <a:gd name="connsiteX30" fmla="*/ 9806 w 31718"/>
                    <a:gd name="connsiteY30" fmla="*/ 90490 h 96827"/>
                    <a:gd name="connsiteX31" fmla="*/ 9265 w 31718"/>
                    <a:gd name="connsiteY31" fmla="*/ 87785 h 96827"/>
                    <a:gd name="connsiteX32" fmla="*/ 9806 w 31718"/>
                    <a:gd name="connsiteY32" fmla="*/ 86567 h 96827"/>
                    <a:gd name="connsiteX33" fmla="*/ 7507 w 31718"/>
                    <a:gd name="connsiteY33" fmla="*/ 86567 h 96827"/>
                    <a:gd name="connsiteX34" fmla="*/ 6560 w 31718"/>
                    <a:gd name="connsiteY34" fmla="*/ 84538 h 96827"/>
                    <a:gd name="connsiteX35" fmla="*/ 5343 w 31718"/>
                    <a:gd name="connsiteY35" fmla="*/ 83321 h 96827"/>
                    <a:gd name="connsiteX36" fmla="*/ 3855 w 31718"/>
                    <a:gd name="connsiteY36" fmla="*/ 81427 h 96827"/>
                    <a:gd name="connsiteX37" fmla="*/ 4802 w 31718"/>
                    <a:gd name="connsiteY37" fmla="*/ 79128 h 96827"/>
                    <a:gd name="connsiteX38" fmla="*/ 3990 w 31718"/>
                    <a:gd name="connsiteY38" fmla="*/ 77911 h 96827"/>
                    <a:gd name="connsiteX39" fmla="*/ 2908 w 31718"/>
                    <a:gd name="connsiteY39" fmla="*/ 77370 h 96827"/>
                    <a:gd name="connsiteX40" fmla="*/ 3449 w 31718"/>
                    <a:gd name="connsiteY40" fmla="*/ 76423 h 96827"/>
                    <a:gd name="connsiteX41" fmla="*/ 3719 w 31718"/>
                    <a:gd name="connsiteY41" fmla="*/ 76152 h 96827"/>
                    <a:gd name="connsiteX42" fmla="*/ 3719 w 31718"/>
                    <a:gd name="connsiteY42" fmla="*/ 76017 h 96827"/>
                    <a:gd name="connsiteX43" fmla="*/ 3179 w 31718"/>
                    <a:gd name="connsiteY43" fmla="*/ 74664 h 96827"/>
                    <a:gd name="connsiteX44" fmla="*/ 3719 w 31718"/>
                    <a:gd name="connsiteY44" fmla="*/ 73988 h 96827"/>
                    <a:gd name="connsiteX45" fmla="*/ 4937 w 31718"/>
                    <a:gd name="connsiteY45" fmla="*/ 73447 h 96827"/>
                    <a:gd name="connsiteX46" fmla="*/ 4531 w 31718"/>
                    <a:gd name="connsiteY46" fmla="*/ 72365 h 96827"/>
                    <a:gd name="connsiteX47" fmla="*/ 5072 w 31718"/>
                    <a:gd name="connsiteY47" fmla="*/ 71283 h 96827"/>
                    <a:gd name="connsiteX48" fmla="*/ 3314 w 31718"/>
                    <a:gd name="connsiteY48" fmla="*/ 69254 h 96827"/>
                    <a:gd name="connsiteX49" fmla="*/ 3719 w 31718"/>
                    <a:gd name="connsiteY49" fmla="*/ 68442 h 96827"/>
                    <a:gd name="connsiteX50" fmla="*/ 2908 w 31718"/>
                    <a:gd name="connsiteY50" fmla="*/ 66819 h 96827"/>
                    <a:gd name="connsiteX51" fmla="*/ 3990 w 31718"/>
                    <a:gd name="connsiteY51" fmla="*/ 65331 h 96827"/>
                    <a:gd name="connsiteX52" fmla="*/ 3584 w 31718"/>
                    <a:gd name="connsiteY52" fmla="*/ 62762 h 96827"/>
                    <a:gd name="connsiteX53" fmla="*/ 4261 w 31718"/>
                    <a:gd name="connsiteY53" fmla="*/ 62220 h 96827"/>
                    <a:gd name="connsiteX54" fmla="*/ 5884 w 31718"/>
                    <a:gd name="connsiteY54" fmla="*/ 61950 h 96827"/>
                    <a:gd name="connsiteX55" fmla="*/ 6289 w 31718"/>
                    <a:gd name="connsiteY55" fmla="*/ 59786 h 96827"/>
                    <a:gd name="connsiteX56" fmla="*/ 4937 w 31718"/>
                    <a:gd name="connsiteY56" fmla="*/ 58298 h 96827"/>
                    <a:gd name="connsiteX57" fmla="*/ 5613 w 31718"/>
                    <a:gd name="connsiteY57" fmla="*/ 56675 h 96827"/>
                    <a:gd name="connsiteX58" fmla="*/ 5343 w 31718"/>
                    <a:gd name="connsiteY58" fmla="*/ 55322 h 96827"/>
                    <a:gd name="connsiteX59" fmla="*/ 6154 w 31718"/>
                    <a:gd name="connsiteY59" fmla="*/ 54240 h 96827"/>
                    <a:gd name="connsiteX60" fmla="*/ 5748 w 31718"/>
                    <a:gd name="connsiteY60" fmla="*/ 53158 h 96827"/>
                    <a:gd name="connsiteX61" fmla="*/ 6966 w 31718"/>
                    <a:gd name="connsiteY61" fmla="*/ 50858 h 96827"/>
                    <a:gd name="connsiteX62" fmla="*/ 8589 w 31718"/>
                    <a:gd name="connsiteY62" fmla="*/ 50317 h 96827"/>
                    <a:gd name="connsiteX63" fmla="*/ 8859 w 31718"/>
                    <a:gd name="connsiteY63" fmla="*/ 48288 h 96827"/>
                    <a:gd name="connsiteX64" fmla="*/ 7372 w 31718"/>
                    <a:gd name="connsiteY64" fmla="*/ 46936 h 96827"/>
                    <a:gd name="connsiteX65" fmla="*/ 7642 w 31718"/>
                    <a:gd name="connsiteY65" fmla="*/ 45042 h 96827"/>
                    <a:gd name="connsiteX66" fmla="*/ 6425 w 31718"/>
                    <a:gd name="connsiteY66" fmla="*/ 44230 h 96827"/>
                    <a:gd name="connsiteX67" fmla="*/ 6695 w 31718"/>
                    <a:gd name="connsiteY67" fmla="*/ 42743 h 96827"/>
                    <a:gd name="connsiteX68" fmla="*/ 7372 w 31718"/>
                    <a:gd name="connsiteY68" fmla="*/ 41931 h 96827"/>
                    <a:gd name="connsiteX69" fmla="*/ 7372 w 31718"/>
                    <a:gd name="connsiteY69" fmla="*/ 40308 h 96827"/>
                    <a:gd name="connsiteX70" fmla="*/ 8589 w 31718"/>
                    <a:gd name="connsiteY70" fmla="*/ 39497 h 96827"/>
                    <a:gd name="connsiteX71" fmla="*/ 9536 w 31718"/>
                    <a:gd name="connsiteY71" fmla="*/ 39226 h 96827"/>
                    <a:gd name="connsiteX72" fmla="*/ 9536 w 31718"/>
                    <a:gd name="connsiteY72" fmla="*/ 38008 h 96827"/>
                    <a:gd name="connsiteX73" fmla="*/ 10077 w 31718"/>
                    <a:gd name="connsiteY73" fmla="*/ 37197 h 96827"/>
                    <a:gd name="connsiteX74" fmla="*/ 8995 w 31718"/>
                    <a:gd name="connsiteY74" fmla="*/ 35303 h 96827"/>
                    <a:gd name="connsiteX75" fmla="*/ 10212 w 31718"/>
                    <a:gd name="connsiteY75" fmla="*/ 33545 h 96827"/>
                    <a:gd name="connsiteX76" fmla="*/ 9671 w 31718"/>
                    <a:gd name="connsiteY76" fmla="*/ 32733 h 96827"/>
                    <a:gd name="connsiteX77" fmla="*/ 9942 w 31718"/>
                    <a:gd name="connsiteY77" fmla="*/ 31922 h 96827"/>
                    <a:gd name="connsiteX78" fmla="*/ 9130 w 31718"/>
                    <a:gd name="connsiteY78" fmla="*/ 30163 h 96827"/>
                    <a:gd name="connsiteX79" fmla="*/ 10348 w 31718"/>
                    <a:gd name="connsiteY79" fmla="*/ 28811 h 96827"/>
                    <a:gd name="connsiteX80" fmla="*/ 10348 w 31718"/>
                    <a:gd name="connsiteY80" fmla="*/ 26105 h 96827"/>
                    <a:gd name="connsiteX81" fmla="*/ 9536 w 31718"/>
                    <a:gd name="connsiteY81" fmla="*/ 24077 h 96827"/>
                    <a:gd name="connsiteX82" fmla="*/ 10618 w 31718"/>
                    <a:gd name="connsiteY82" fmla="*/ 22318 h 96827"/>
                    <a:gd name="connsiteX83" fmla="*/ 10212 w 31718"/>
                    <a:gd name="connsiteY83" fmla="*/ 21236 h 96827"/>
                    <a:gd name="connsiteX84" fmla="*/ 10348 w 31718"/>
                    <a:gd name="connsiteY84" fmla="*/ 20695 h 96827"/>
                    <a:gd name="connsiteX85" fmla="*/ 10212 w 31718"/>
                    <a:gd name="connsiteY85" fmla="*/ 20154 h 96827"/>
                    <a:gd name="connsiteX86" fmla="*/ 10888 w 31718"/>
                    <a:gd name="connsiteY86" fmla="*/ 18125 h 96827"/>
                    <a:gd name="connsiteX87" fmla="*/ 10753 w 31718"/>
                    <a:gd name="connsiteY87" fmla="*/ 16772 h 96827"/>
                    <a:gd name="connsiteX88" fmla="*/ 11159 w 31718"/>
                    <a:gd name="connsiteY88" fmla="*/ 15420 h 96827"/>
                    <a:gd name="connsiteX89" fmla="*/ 10888 w 31718"/>
                    <a:gd name="connsiteY89" fmla="*/ 13932 h 96827"/>
                    <a:gd name="connsiteX90" fmla="*/ 10888 w 31718"/>
                    <a:gd name="connsiteY90" fmla="*/ 12309 h 96827"/>
                    <a:gd name="connsiteX91" fmla="*/ 12241 w 31718"/>
                    <a:gd name="connsiteY91" fmla="*/ 11497 h 96827"/>
                    <a:gd name="connsiteX92" fmla="*/ 12376 w 31718"/>
                    <a:gd name="connsiteY92" fmla="*/ 10550 h 96827"/>
                    <a:gd name="connsiteX93" fmla="*/ 13053 w 31718"/>
                    <a:gd name="connsiteY93" fmla="*/ 10009 h 96827"/>
                    <a:gd name="connsiteX94" fmla="*/ 12918 w 31718"/>
                    <a:gd name="connsiteY94" fmla="*/ 8522 h 96827"/>
                    <a:gd name="connsiteX95" fmla="*/ 13458 w 31718"/>
                    <a:gd name="connsiteY95" fmla="*/ 7575 h 96827"/>
                    <a:gd name="connsiteX96" fmla="*/ 12782 w 31718"/>
                    <a:gd name="connsiteY96" fmla="*/ 5952 h 96827"/>
                    <a:gd name="connsiteX97" fmla="*/ 13729 w 31718"/>
                    <a:gd name="connsiteY97" fmla="*/ 4599 h 96827"/>
                    <a:gd name="connsiteX98" fmla="*/ 13729 w 31718"/>
                    <a:gd name="connsiteY98" fmla="*/ 2705 h 96827"/>
                    <a:gd name="connsiteX99" fmla="*/ 12647 w 31718"/>
                    <a:gd name="connsiteY99" fmla="*/ 541 h 96827"/>
                    <a:gd name="connsiteX100" fmla="*/ 12647 w 31718"/>
                    <a:gd name="connsiteY100" fmla="*/ 0 h 96827"/>
                    <a:gd name="connsiteX101" fmla="*/ 12511 w 31718"/>
                    <a:gd name="connsiteY101" fmla="*/ 270 h 96827"/>
                    <a:gd name="connsiteX102" fmla="*/ 12376 w 31718"/>
                    <a:gd name="connsiteY102" fmla="*/ 3246 h 96827"/>
                    <a:gd name="connsiteX103" fmla="*/ 11294 w 31718"/>
                    <a:gd name="connsiteY103" fmla="*/ 5546 h 96827"/>
                    <a:gd name="connsiteX104" fmla="*/ 11024 w 31718"/>
                    <a:gd name="connsiteY104" fmla="*/ 8251 h 96827"/>
                    <a:gd name="connsiteX105" fmla="*/ 11024 w 31718"/>
                    <a:gd name="connsiteY105" fmla="*/ 9739 h 96827"/>
                    <a:gd name="connsiteX106" fmla="*/ 10348 w 31718"/>
                    <a:gd name="connsiteY106" fmla="*/ 11362 h 96827"/>
                    <a:gd name="connsiteX107" fmla="*/ 10212 w 31718"/>
                    <a:gd name="connsiteY107" fmla="*/ 12579 h 96827"/>
                    <a:gd name="connsiteX108" fmla="*/ 10077 w 31718"/>
                    <a:gd name="connsiteY108" fmla="*/ 14608 h 96827"/>
                    <a:gd name="connsiteX109" fmla="*/ 9806 w 31718"/>
                    <a:gd name="connsiteY109" fmla="*/ 15690 h 96827"/>
                    <a:gd name="connsiteX110" fmla="*/ 9806 w 31718"/>
                    <a:gd name="connsiteY110" fmla="*/ 17584 h 96827"/>
                    <a:gd name="connsiteX111" fmla="*/ 8995 w 31718"/>
                    <a:gd name="connsiteY111" fmla="*/ 18666 h 96827"/>
                    <a:gd name="connsiteX112" fmla="*/ 8454 w 31718"/>
                    <a:gd name="connsiteY112" fmla="*/ 20019 h 96827"/>
                    <a:gd name="connsiteX113" fmla="*/ 8454 w 31718"/>
                    <a:gd name="connsiteY113" fmla="*/ 24482 h 96827"/>
                    <a:gd name="connsiteX114" fmla="*/ 8454 w 31718"/>
                    <a:gd name="connsiteY114" fmla="*/ 25700 h 96827"/>
                    <a:gd name="connsiteX115" fmla="*/ 7913 w 31718"/>
                    <a:gd name="connsiteY115" fmla="*/ 27188 h 96827"/>
                    <a:gd name="connsiteX116" fmla="*/ 7913 w 31718"/>
                    <a:gd name="connsiteY116" fmla="*/ 30840 h 96827"/>
                    <a:gd name="connsiteX117" fmla="*/ 7642 w 31718"/>
                    <a:gd name="connsiteY117" fmla="*/ 34357 h 96827"/>
                    <a:gd name="connsiteX118" fmla="*/ 7372 w 31718"/>
                    <a:gd name="connsiteY118" fmla="*/ 35980 h 96827"/>
                    <a:gd name="connsiteX119" fmla="*/ 6831 w 31718"/>
                    <a:gd name="connsiteY119" fmla="*/ 36927 h 96827"/>
                    <a:gd name="connsiteX120" fmla="*/ 6560 w 31718"/>
                    <a:gd name="connsiteY120" fmla="*/ 39632 h 96827"/>
                    <a:gd name="connsiteX121" fmla="*/ 5072 w 31718"/>
                    <a:gd name="connsiteY121" fmla="*/ 42472 h 96827"/>
                    <a:gd name="connsiteX122" fmla="*/ 5343 w 31718"/>
                    <a:gd name="connsiteY122" fmla="*/ 47477 h 96827"/>
                    <a:gd name="connsiteX123" fmla="*/ 5208 w 31718"/>
                    <a:gd name="connsiteY123" fmla="*/ 48423 h 96827"/>
                    <a:gd name="connsiteX124" fmla="*/ 4531 w 31718"/>
                    <a:gd name="connsiteY124" fmla="*/ 49912 h 96827"/>
                    <a:gd name="connsiteX125" fmla="*/ 4396 w 31718"/>
                    <a:gd name="connsiteY125" fmla="*/ 51535 h 96827"/>
                    <a:gd name="connsiteX126" fmla="*/ 4396 w 31718"/>
                    <a:gd name="connsiteY126" fmla="*/ 54240 h 96827"/>
                    <a:gd name="connsiteX127" fmla="*/ 3855 w 31718"/>
                    <a:gd name="connsiteY127" fmla="*/ 55998 h 96827"/>
                    <a:gd name="connsiteX128" fmla="*/ 3449 w 31718"/>
                    <a:gd name="connsiteY128" fmla="*/ 58433 h 96827"/>
                    <a:gd name="connsiteX129" fmla="*/ 2502 w 31718"/>
                    <a:gd name="connsiteY129" fmla="*/ 60056 h 96827"/>
                    <a:gd name="connsiteX130" fmla="*/ 2367 w 31718"/>
                    <a:gd name="connsiteY130" fmla="*/ 63032 h 96827"/>
                    <a:gd name="connsiteX131" fmla="*/ 1961 w 31718"/>
                    <a:gd name="connsiteY131" fmla="*/ 64790 h 96827"/>
                    <a:gd name="connsiteX132" fmla="*/ 1420 w 31718"/>
                    <a:gd name="connsiteY132" fmla="*/ 66955 h 96827"/>
                    <a:gd name="connsiteX133" fmla="*/ 1961 w 31718"/>
                    <a:gd name="connsiteY133" fmla="*/ 69119 h 96827"/>
                    <a:gd name="connsiteX134" fmla="*/ 1420 w 31718"/>
                    <a:gd name="connsiteY134" fmla="*/ 71553 h 96827"/>
                    <a:gd name="connsiteX135" fmla="*/ 1420 w 31718"/>
                    <a:gd name="connsiteY135" fmla="*/ 72500 h 96827"/>
                    <a:gd name="connsiteX136" fmla="*/ 1014 w 31718"/>
                    <a:gd name="connsiteY136" fmla="*/ 73853 h 96827"/>
                    <a:gd name="connsiteX137" fmla="*/ 473 w 31718"/>
                    <a:gd name="connsiteY137" fmla="*/ 75341 h 96827"/>
                    <a:gd name="connsiteX138" fmla="*/ 1285 w 31718"/>
                    <a:gd name="connsiteY138" fmla="*/ 78722 h 96827"/>
                    <a:gd name="connsiteX139" fmla="*/ 609 w 31718"/>
                    <a:gd name="connsiteY139" fmla="*/ 81292 h 96827"/>
                    <a:gd name="connsiteX140" fmla="*/ 609 w 31718"/>
                    <a:gd name="connsiteY140" fmla="*/ 82915 h 96827"/>
                    <a:gd name="connsiteX141" fmla="*/ 473 w 31718"/>
                    <a:gd name="connsiteY141" fmla="*/ 84403 h 96827"/>
                    <a:gd name="connsiteX142" fmla="*/ 203 w 31718"/>
                    <a:gd name="connsiteY142" fmla="*/ 84944 h 96827"/>
                    <a:gd name="connsiteX143" fmla="*/ 1826 w 31718"/>
                    <a:gd name="connsiteY143" fmla="*/ 89408 h 96827"/>
                    <a:gd name="connsiteX144" fmla="*/ 2232 w 31718"/>
                    <a:gd name="connsiteY144" fmla="*/ 90355 h 96827"/>
                    <a:gd name="connsiteX145" fmla="*/ 3314 w 31718"/>
                    <a:gd name="connsiteY145" fmla="*/ 91437 h 96827"/>
                    <a:gd name="connsiteX146" fmla="*/ 4666 w 31718"/>
                    <a:gd name="connsiteY146" fmla="*/ 91978 h 96827"/>
                    <a:gd name="connsiteX147" fmla="*/ 6019 w 31718"/>
                    <a:gd name="connsiteY147" fmla="*/ 93060 h 96827"/>
                    <a:gd name="connsiteX148" fmla="*/ 8589 w 31718"/>
                    <a:gd name="connsiteY148" fmla="*/ 94413 h 96827"/>
                    <a:gd name="connsiteX149" fmla="*/ 10753 w 31718"/>
                    <a:gd name="connsiteY149" fmla="*/ 94683 h 96827"/>
                    <a:gd name="connsiteX150" fmla="*/ 13729 w 31718"/>
                    <a:gd name="connsiteY150" fmla="*/ 95765 h 96827"/>
                    <a:gd name="connsiteX151" fmla="*/ 16164 w 31718"/>
                    <a:gd name="connsiteY151" fmla="*/ 96712 h 96827"/>
                    <a:gd name="connsiteX152" fmla="*/ 18328 w 31718"/>
                    <a:gd name="connsiteY152" fmla="*/ 96577 h 96827"/>
                    <a:gd name="connsiteX153" fmla="*/ 18598 w 31718"/>
                    <a:gd name="connsiteY153" fmla="*/ 96442 h 96827"/>
                    <a:gd name="connsiteX154" fmla="*/ 19410 w 31718"/>
                    <a:gd name="connsiteY154" fmla="*/ 96712 h 96827"/>
                    <a:gd name="connsiteX155" fmla="*/ 21304 w 31718"/>
                    <a:gd name="connsiteY155" fmla="*/ 96036 h 96827"/>
                    <a:gd name="connsiteX156" fmla="*/ 22927 w 31718"/>
                    <a:gd name="connsiteY156" fmla="*/ 94953 h 96827"/>
                    <a:gd name="connsiteX157" fmla="*/ 26173 w 31718"/>
                    <a:gd name="connsiteY157" fmla="*/ 94277 h 96827"/>
                    <a:gd name="connsiteX158" fmla="*/ 26984 w 31718"/>
                    <a:gd name="connsiteY158" fmla="*/ 93601 h 96827"/>
                    <a:gd name="connsiteX159" fmla="*/ 27255 w 31718"/>
                    <a:gd name="connsiteY159" fmla="*/ 93060 h 96827"/>
                    <a:gd name="connsiteX160" fmla="*/ 29149 w 31718"/>
                    <a:gd name="connsiteY160" fmla="*/ 92248 h 96827"/>
                    <a:gd name="connsiteX161" fmla="*/ 29554 w 31718"/>
                    <a:gd name="connsiteY161" fmla="*/ 90625 h 96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718" h="96827">
                      <a:moveTo>
                        <a:pt x="29554" y="90625"/>
                      </a:moveTo>
                      <a:cubicBezTo>
                        <a:pt x="29690" y="90355"/>
                        <a:pt x="29690" y="90084"/>
                        <a:pt x="29825" y="89814"/>
                      </a:cubicBezTo>
                      <a:cubicBezTo>
                        <a:pt x="29960" y="89408"/>
                        <a:pt x="30366" y="89273"/>
                        <a:pt x="30637" y="89002"/>
                      </a:cubicBezTo>
                      <a:cubicBezTo>
                        <a:pt x="31313" y="88326"/>
                        <a:pt x="30907" y="87785"/>
                        <a:pt x="30637" y="87244"/>
                      </a:cubicBezTo>
                      <a:cubicBezTo>
                        <a:pt x="31178" y="86567"/>
                        <a:pt x="31719" y="85756"/>
                        <a:pt x="31719" y="85080"/>
                      </a:cubicBezTo>
                      <a:cubicBezTo>
                        <a:pt x="31719" y="85080"/>
                        <a:pt x="31719" y="85080"/>
                        <a:pt x="31719" y="85080"/>
                      </a:cubicBezTo>
                      <a:cubicBezTo>
                        <a:pt x="31448" y="85485"/>
                        <a:pt x="31178" y="85756"/>
                        <a:pt x="30772" y="86027"/>
                      </a:cubicBezTo>
                      <a:cubicBezTo>
                        <a:pt x="30231" y="86297"/>
                        <a:pt x="29419" y="86297"/>
                        <a:pt x="29013" y="85756"/>
                      </a:cubicBezTo>
                      <a:cubicBezTo>
                        <a:pt x="29013" y="86432"/>
                        <a:pt x="28608" y="87108"/>
                        <a:pt x="28067" y="87514"/>
                      </a:cubicBezTo>
                      <a:cubicBezTo>
                        <a:pt x="29013" y="88055"/>
                        <a:pt x="28878" y="89543"/>
                        <a:pt x="28202" y="90220"/>
                      </a:cubicBezTo>
                      <a:cubicBezTo>
                        <a:pt x="27661" y="90760"/>
                        <a:pt x="26849" y="90896"/>
                        <a:pt x="26173" y="90625"/>
                      </a:cubicBezTo>
                      <a:cubicBezTo>
                        <a:pt x="25903" y="91031"/>
                        <a:pt x="25361" y="91302"/>
                        <a:pt x="24820" y="91166"/>
                      </a:cubicBezTo>
                      <a:cubicBezTo>
                        <a:pt x="24279" y="91031"/>
                        <a:pt x="23874" y="90625"/>
                        <a:pt x="23738" y="89949"/>
                      </a:cubicBezTo>
                      <a:cubicBezTo>
                        <a:pt x="23333" y="90625"/>
                        <a:pt x="22250" y="91031"/>
                        <a:pt x="21439" y="90760"/>
                      </a:cubicBezTo>
                      <a:cubicBezTo>
                        <a:pt x="21574" y="91031"/>
                        <a:pt x="21709" y="91437"/>
                        <a:pt x="21709" y="91843"/>
                      </a:cubicBezTo>
                      <a:cubicBezTo>
                        <a:pt x="21709" y="92248"/>
                        <a:pt x="21574" y="92654"/>
                        <a:pt x="21168" y="92925"/>
                      </a:cubicBezTo>
                      <a:cubicBezTo>
                        <a:pt x="20763" y="93060"/>
                        <a:pt x="20492" y="93195"/>
                        <a:pt x="20086" y="93060"/>
                      </a:cubicBezTo>
                      <a:cubicBezTo>
                        <a:pt x="20086" y="93060"/>
                        <a:pt x="19951" y="93060"/>
                        <a:pt x="19951" y="93060"/>
                      </a:cubicBezTo>
                      <a:cubicBezTo>
                        <a:pt x="19951" y="93060"/>
                        <a:pt x="19816" y="93195"/>
                        <a:pt x="19816" y="93195"/>
                      </a:cubicBezTo>
                      <a:cubicBezTo>
                        <a:pt x="19681" y="93736"/>
                        <a:pt x="19274" y="94142"/>
                        <a:pt x="18734" y="94413"/>
                      </a:cubicBezTo>
                      <a:cubicBezTo>
                        <a:pt x="18057" y="94818"/>
                        <a:pt x="17246" y="94683"/>
                        <a:pt x="16569" y="94277"/>
                      </a:cubicBezTo>
                      <a:cubicBezTo>
                        <a:pt x="16164" y="94007"/>
                        <a:pt x="15758" y="93601"/>
                        <a:pt x="15893" y="93060"/>
                      </a:cubicBezTo>
                      <a:cubicBezTo>
                        <a:pt x="15217" y="93060"/>
                        <a:pt x="14541" y="92519"/>
                        <a:pt x="14270" y="91978"/>
                      </a:cubicBezTo>
                      <a:cubicBezTo>
                        <a:pt x="13999" y="91302"/>
                        <a:pt x="13999" y="90625"/>
                        <a:pt x="14270" y="89949"/>
                      </a:cubicBezTo>
                      <a:cubicBezTo>
                        <a:pt x="13594" y="90084"/>
                        <a:pt x="12918" y="90084"/>
                        <a:pt x="12376" y="89949"/>
                      </a:cubicBezTo>
                      <a:cubicBezTo>
                        <a:pt x="11835" y="89678"/>
                        <a:pt x="11294" y="89137"/>
                        <a:pt x="11294" y="88596"/>
                      </a:cubicBezTo>
                      <a:cubicBezTo>
                        <a:pt x="11024" y="89273"/>
                        <a:pt x="11024" y="89949"/>
                        <a:pt x="11429" y="90490"/>
                      </a:cubicBezTo>
                      <a:cubicBezTo>
                        <a:pt x="11700" y="91031"/>
                        <a:pt x="12376" y="91572"/>
                        <a:pt x="13053" y="91437"/>
                      </a:cubicBezTo>
                      <a:cubicBezTo>
                        <a:pt x="12647" y="91572"/>
                        <a:pt x="12106" y="91707"/>
                        <a:pt x="11565" y="91707"/>
                      </a:cubicBezTo>
                      <a:cubicBezTo>
                        <a:pt x="11294" y="91572"/>
                        <a:pt x="11024" y="91437"/>
                        <a:pt x="10753" y="91302"/>
                      </a:cubicBezTo>
                      <a:cubicBezTo>
                        <a:pt x="10348" y="91031"/>
                        <a:pt x="10077" y="90760"/>
                        <a:pt x="9806" y="90490"/>
                      </a:cubicBezTo>
                      <a:cubicBezTo>
                        <a:pt x="9265" y="89814"/>
                        <a:pt x="9130" y="88732"/>
                        <a:pt x="9265" y="87785"/>
                      </a:cubicBezTo>
                      <a:cubicBezTo>
                        <a:pt x="9401" y="87379"/>
                        <a:pt x="9401" y="86838"/>
                        <a:pt x="9806" y="86567"/>
                      </a:cubicBezTo>
                      <a:cubicBezTo>
                        <a:pt x="9130" y="86838"/>
                        <a:pt x="8183" y="86973"/>
                        <a:pt x="7507" y="86567"/>
                      </a:cubicBezTo>
                      <a:cubicBezTo>
                        <a:pt x="6831" y="86162"/>
                        <a:pt x="6289" y="85350"/>
                        <a:pt x="6560" y="84538"/>
                      </a:cubicBezTo>
                      <a:cubicBezTo>
                        <a:pt x="5884" y="84538"/>
                        <a:pt x="5343" y="83997"/>
                        <a:pt x="5343" y="83321"/>
                      </a:cubicBezTo>
                      <a:cubicBezTo>
                        <a:pt x="4531" y="83051"/>
                        <a:pt x="3990" y="82239"/>
                        <a:pt x="3855" y="81427"/>
                      </a:cubicBezTo>
                      <a:cubicBezTo>
                        <a:pt x="3719" y="80616"/>
                        <a:pt x="4125" y="79669"/>
                        <a:pt x="4802" y="79128"/>
                      </a:cubicBezTo>
                      <a:cubicBezTo>
                        <a:pt x="4261" y="79128"/>
                        <a:pt x="3855" y="78452"/>
                        <a:pt x="3990" y="77911"/>
                      </a:cubicBezTo>
                      <a:cubicBezTo>
                        <a:pt x="3449" y="77911"/>
                        <a:pt x="3043" y="77911"/>
                        <a:pt x="2908" y="77370"/>
                      </a:cubicBezTo>
                      <a:cubicBezTo>
                        <a:pt x="2773" y="76964"/>
                        <a:pt x="3043" y="76558"/>
                        <a:pt x="3449" y="76423"/>
                      </a:cubicBezTo>
                      <a:cubicBezTo>
                        <a:pt x="3584" y="76423"/>
                        <a:pt x="3719" y="76288"/>
                        <a:pt x="3719" y="76152"/>
                      </a:cubicBezTo>
                      <a:cubicBezTo>
                        <a:pt x="3719" y="76152"/>
                        <a:pt x="3719" y="76017"/>
                        <a:pt x="3719" y="76017"/>
                      </a:cubicBezTo>
                      <a:cubicBezTo>
                        <a:pt x="3314" y="75611"/>
                        <a:pt x="3043" y="75070"/>
                        <a:pt x="3179" y="74664"/>
                      </a:cubicBezTo>
                      <a:cubicBezTo>
                        <a:pt x="3314" y="74394"/>
                        <a:pt x="3449" y="74123"/>
                        <a:pt x="3719" y="73988"/>
                      </a:cubicBezTo>
                      <a:cubicBezTo>
                        <a:pt x="3990" y="73718"/>
                        <a:pt x="4531" y="73447"/>
                        <a:pt x="4937" y="73447"/>
                      </a:cubicBezTo>
                      <a:cubicBezTo>
                        <a:pt x="4666" y="73041"/>
                        <a:pt x="4531" y="72771"/>
                        <a:pt x="4531" y="72365"/>
                      </a:cubicBezTo>
                      <a:cubicBezTo>
                        <a:pt x="4531" y="71959"/>
                        <a:pt x="4666" y="71553"/>
                        <a:pt x="5072" y="71283"/>
                      </a:cubicBezTo>
                      <a:cubicBezTo>
                        <a:pt x="4125" y="71148"/>
                        <a:pt x="3314" y="70201"/>
                        <a:pt x="3314" y="69254"/>
                      </a:cubicBezTo>
                      <a:cubicBezTo>
                        <a:pt x="3314" y="68848"/>
                        <a:pt x="3449" y="68578"/>
                        <a:pt x="3719" y="68442"/>
                      </a:cubicBezTo>
                      <a:cubicBezTo>
                        <a:pt x="3179" y="68172"/>
                        <a:pt x="2773" y="67495"/>
                        <a:pt x="2908" y="66819"/>
                      </a:cubicBezTo>
                      <a:cubicBezTo>
                        <a:pt x="2908" y="66143"/>
                        <a:pt x="3449" y="65602"/>
                        <a:pt x="3990" y="65331"/>
                      </a:cubicBezTo>
                      <a:cubicBezTo>
                        <a:pt x="3449" y="64655"/>
                        <a:pt x="3043" y="63573"/>
                        <a:pt x="3584" y="62762"/>
                      </a:cubicBezTo>
                      <a:cubicBezTo>
                        <a:pt x="3719" y="62626"/>
                        <a:pt x="3990" y="62356"/>
                        <a:pt x="4261" y="62220"/>
                      </a:cubicBezTo>
                      <a:cubicBezTo>
                        <a:pt x="4802" y="61950"/>
                        <a:pt x="5343" y="61950"/>
                        <a:pt x="5884" y="61950"/>
                      </a:cubicBezTo>
                      <a:cubicBezTo>
                        <a:pt x="5613" y="61273"/>
                        <a:pt x="5748" y="60462"/>
                        <a:pt x="6289" y="59786"/>
                      </a:cubicBezTo>
                      <a:cubicBezTo>
                        <a:pt x="5748" y="59515"/>
                        <a:pt x="5208" y="58974"/>
                        <a:pt x="4937" y="58298"/>
                      </a:cubicBezTo>
                      <a:cubicBezTo>
                        <a:pt x="4666" y="57757"/>
                        <a:pt x="5072" y="56810"/>
                        <a:pt x="5613" y="56675"/>
                      </a:cubicBezTo>
                      <a:cubicBezTo>
                        <a:pt x="5343" y="56269"/>
                        <a:pt x="5208" y="55728"/>
                        <a:pt x="5343" y="55322"/>
                      </a:cubicBezTo>
                      <a:cubicBezTo>
                        <a:pt x="5478" y="54916"/>
                        <a:pt x="5748" y="54510"/>
                        <a:pt x="6154" y="54240"/>
                      </a:cubicBezTo>
                      <a:cubicBezTo>
                        <a:pt x="6019" y="53834"/>
                        <a:pt x="5748" y="53563"/>
                        <a:pt x="5748" y="53158"/>
                      </a:cubicBezTo>
                      <a:cubicBezTo>
                        <a:pt x="5478" y="52211"/>
                        <a:pt x="6154" y="51399"/>
                        <a:pt x="6966" y="50858"/>
                      </a:cubicBezTo>
                      <a:cubicBezTo>
                        <a:pt x="7507" y="50588"/>
                        <a:pt x="8048" y="50453"/>
                        <a:pt x="8589" y="50317"/>
                      </a:cubicBezTo>
                      <a:cubicBezTo>
                        <a:pt x="8318" y="49641"/>
                        <a:pt x="8318" y="48830"/>
                        <a:pt x="8859" y="48288"/>
                      </a:cubicBezTo>
                      <a:cubicBezTo>
                        <a:pt x="8183" y="48153"/>
                        <a:pt x="7642" y="47612"/>
                        <a:pt x="7372" y="46936"/>
                      </a:cubicBezTo>
                      <a:cubicBezTo>
                        <a:pt x="7236" y="46260"/>
                        <a:pt x="7236" y="45583"/>
                        <a:pt x="7642" y="45042"/>
                      </a:cubicBezTo>
                      <a:cubicBezTo>
                        <a:pt x="7101" y="44907"/>
                        <a:pt x="6695" y="44636"/>
                        <a:pt x="6425" y="44230"/>
                      </a:cubicBezTo>
                      <a:cubicBezTo>
                        <a:pt x="6289" y="43825"/>
                        <a:pt x="6425" y="43284"/>
                        <a:pt x="6695" y="42743"/>
                      </a:cubicBezTo>
                      <a:cubicBezTo>
                        <a:pt x="6831" y="42337"/>
                        <a:pt x="7101" y="42067"/>
                        <a:pt x="7372" y="41931"/>
                      </a:cubicBezTo>
                      <a:cubicBezTo>
                        <a:pt x="7101" y="41525"/>
                        <a:pt x="6966" y="40849"/>
                        <a:pt x="7372" y="40308"/>
                      </a:cubicBezTo>
                      <a:cubicBezTo>
                        <a:pt x="7642" y="39902"/>
                        <a:pt x="8048" y="39632"/>
                        <a:pt x="8589" y="39497"/>
                      </a:cubicBezTo>
                      <a:cubicBezTo>
                        <a:pt x="8859" y="39361"/>
                        <a:pt x="9130" y="39226"/>
                        <a:pt x="9536" y="39226"/>
                      </a:cubicBezTo>
                      <a:cubicBezTo>
                        <a:pt x="9401" y="38820"/>
                        <a:pt x="9401" y="38414"/>
                        <a:pt x="9536" y="38008"/>
                      </a:cubicBezTo>
                      <a:cubicBezTo>
                        <a:pt x="9536" y="37873"/>
                        <a:pt x="9942" y="37062"/>
                        <a:pt x="10077" y="37197"/>
                      </a:cubicBezTo>
                      <a:cubicBezTo>
                        <a:pt x="9401" y="36791"/>
                        <a:pt x="8995" y="36115"/>
                        <a:pt x="8995" y="35303"/>
                      </a:cubicBezTo>
                      <a:cubicBezTo>
                        <a:pt x="8995" y="34492"/>
                        <a:pt x="9536" y="33815"/>
                        <a:pt x="10212" y="33545"/>
                      </a:cubicBezTo>
                      <a:cubicBezTo>
                        <a:pt x="9942" y="33274"/>
                        <a:pt x="9806" y="33004"/>
                        <a:pt x="9671" y="32733"/>
                      </a:cubicBezTo>
                      <a:cubicBezTo>
                        <a:pt x="9671" y="32463"/>
                        <a:pt x="9671" y="32057"/>
                        <a:pt x="9942" y="31922"/>
                      </a:cubicBezTo>
                      <a:cubicBezTo>
                        <a:pt x="9401" y="31516"/>
                        <a:pt x="8995" y="30840"/>
                        <a:pt x="9130" y="30163"/>
                      </a:cubicBezTo>
                      <a:cubicBezTo>
                        <a:pt x="9130" y="29487"/>
                        <a:pt x="9671" y="28811"/>
                        <a:pt x="10348" y="28811"/>
                      </a:cubicBezTo>
                      <a:cubicBezTo>
                        <a:pt x="9671" y="28134"/>
                        <a:pt x="9671" y="26917"/>
                        <a:pt x="10348" y="26105"/>
                      </a:cubicBezTo>
                      <a:cubicBezTo>
                        <a:pt x="9806" y="25565"/>
                        <a:pt x="9401" y="24888"/>
                        <a:pt x="9536" y="24077"/>
                      </a:cubicBezTo>
                      <a:cubicBezTo>
                        <a:pt x="9536" y="23400"/>
                        <a:pt x="9942" y="22724"/>
                        <a:pt x="10618" y="22318"/>
                      </a:cubicBezTo>
                      <a:cubicBezTo>
                        <a:pt x="10348" y="22048"/>
                        <a:pt x="10212" y="21642"/>
                        <a:pt x="10212" y="21236"/>
                      </a:cubicBezTo>
                      <a:cubicBezTo>
                        <a:pt x="10212" y="21101"/>
                        <a:pt x="10348" y="20830"/>
                        <a:pt x="10348" y="20695"/>
                      </a:cubicBezTo>
                      <a:cubicBezTo>
                        <a:pt x="10348" y="20560"/>
                        <a:pt x="10348" y="20425"/>
                        <a:pt x="10212" y="20154"/>
                      </a:cubicBezTo>
                      <a:cubicBezTo>
                        <a:pt x="10077" y="19342"/>
                        <a:pt x="10348" y="18666"/>
                        <a:pt x="10888" y="18125"/>
                      </a:cubicBezTo>
                      <a:cubicBezTo>
                        <a:pt x="10618" y="17719"/>
                        <a:pt x="10618" y="17313"/>
                        <a:pt x="10753" y="16772"/>
                      </a:cubicBezTo>
                      <a:cubicBezTo>
                        <a:pt x="10753" y="16637"/>
                        <a:pt x="11024" y="15285"/>
                        <a:pt x="11159" y="15420"/>
                      </a:cubicBezTo>
                      <a:cubicBezTo>
                        <a:pt x="10753" y="15014"/>
                        <a:pt x="10618" y="14338"/>
                        <a:pt x="10888" y="13932"/>
                      </a:cubicBezTo>
                      <a:cubicBezTo>
                        <a:pt x="10618" y="13391"/>
                        <a:pt x="10618" y="12850"/>
                        <a:pt x="10888" y="12309"/>
                      </a:cubicBezTo>
                      <a:cubicBezTo>
                        <a:pt x="11159" y="11768"/>
                        <a:pt x="11700" y="11497"/>
                        <a:pt x="12241" y="11497"/>
                      </a:cubicBezTo>
                      <a:cubicBezTo>
                        <a:pt x="12241" y="11227"/>
                        <a:pt x="12241" y="10821"/>
                        <a:pt x="12376" y="10550"/>
                      </a:cubicBezTo>
                      <a:cubicBezTo>
                        <a:pt x="12511" y="10280"/>
                        <a:pt x="12647" y="10009"/>
                        <a:pt x="13053" y="10009"/>
                      </a:cubicBezTo>
                      <a:cubicBezTo>
                        <a:pt x="12918" y="9603"/>
                        <a:pt x="12918" y="8927"/>
                        <a:pt x="12918" y="8522"/>
                      </a:cubicBezTo>
                      <a:cubicBezTo>
                        <a:pt x="12918" y="8386"/>
                        <a:pt x="13323" y="7439"/>
                        <a:pt x="13458" y="7575"/>
                      </a:cubicBezTo>
                      <a:cubicBezTo>
                        <a:pt x="13053" y="7169"/>
                        <a:pt x="12782" y="6493"/>
                        <a:pt x="12782" y="5952"/>
                      </a:cubicBezTo>
                      <a:cubicBezTo>
                        <a:pt x="12782" y="5410"/>
                        <a:pt x="13188" y="4734"/>
                        <a:pt x="13729" y="4599"/>
                      </a:cubicBezTo>
                      <a:cubicBezTo>
                        <a:pt x="13323" y="4058"/>
                        <a:pt x="13323" y="3246"/>
                        <a:pt x="13729" y="2705"/>
                      </a:cubicBezTo>
                      <a:cubicBezTo>
                        <a:pt x="12918" y="2164"/>
                        <a:pt x="12647" y="1488"/>
                        <a:pt x="12647" y="541"/>
                      </a:cubicBezTo>
                      <a:cubicBezTo>
                        <a:pt x="12647" y="270"/>
                        <a:pt x="12647" y="135"/>
                        <a:pt x="12647" y="0"/>
                      </a:cubicBezTo>
                      <a:cubicBezTo>
                        <a:pt x="12647" y="135"/>
                        <a:pt x="12511" y="135"/>
                        <a:pt x="12511" y="270"/>
                      </a:cubicBezTo>
                      <a:cubicBezTo>
                        <a:pt x="12241" y="1082"/>
                        <a:pt x="12106" y="2300"/>
                        <a:pt x="12376" y="3246"/>
                      </a:cubicBezTo>
                      <a:cubicBezTo>
                        <a:pt x="12241" y="4058"/>
                        <a:pt x="11565" y="4734"/>
                        <a:pt x="11294" y="5546"/>
                      </a:cubicBezTo>
                      <a:cubicBezTo>
                        <a:pt x="11024" y="6493"/>
                        <a:pt x="11024" y="7304"/>
                        <a:pt x="11024" y="8251"/>
                      </a:cubicBezTo>
                      <a:cubicBezTo>
                        <a:pt x="11024" y="8792"/>
                        <a:pt x="11024" y="9198"/>
                        <a:pt x="11024" y="9739"/>
                      </a:cubicBezTo>
                      <a:cubicBezTo>
                        <a:pt x="11024" y="10415"/>
                        <a:pt x="10618" y="10821"/>
                        <a:pt x="10348" y="11362"/>
                      </a:cubicBezTo>
                      <a:cubicBezTo>
                        <a:pt x="10212" y="11768"/>
                        <a:pt x="10212" y="12173"/>
                        <a:pt x="10212" y="12579"/>
                      </a:cubicBezTo>
                      <a:cubicBezTo>
                        <a:pt x="10212" y="13391"/>
                        <a:pt x="10348" y="13797"/>
                        <a:pt x="10077" y="14608"/>
                      </a:cubicBezTo>
                      <a:cubicBezTo>
                        <a:pt x="9942" y="15014"/>
                        <a:pt x="9806" y="15285"/>
                        <a:pt x="9806" y="15690"/>
                      </a:cubicBezTo>
                      <a:cubicBezTo>
                        <a:pt x="9806" y="16232"/>
                        <a:pt x="10077" y="16908"/>
                        <a:pt x="9806" y="17584"/>
                      </a:cubicBezTo>
                      <a:cubicBezTo>
                        <a:pt x="9671" y="17990"/>
                        <a:pt x="9265" y="18396"/>
                        <a:pt x="8995" y="18666"/>
                      </a:cubicBezTo>
                      <a:cubicBezTo>
                        <a:pt x="8724" y="19072"/>
                        <a:pt x="8589" y="19478"/>
                        <a:pt x="8454" y="20019"/>
                      </a:cubicBezTo>
                      <a:cubicBezTo>
                        <a:pt x="8048" y="21236"/>
                        <a:pt x="8048" y="22995"/>
                        <a:pt x="8454" y="24482"/>
                      </a:cubicBezTo>
                      <a:cubicBezTo>
                        <a:pt x="8454" y="24888"/>
                        <a:pt x="8454" y="25294"/>
                        <a:pt x="8454" y="25700"/>
                      </a:cubicBezTo>
                      <a:cubicBezTo>
                        <a:pt x="8318" y="26241"/>
                        <a:pt x="7913" y="26647"/>
                        <a:pt x="7913" y="27188"/>
                      </a:cubicBezTo>
                      <a:cubicBezTo>
                        <a:pt x="7642" y="28405"/>
                        <a:pt x="8048" y="29622"/>
                        <a:pt x="7913" y="30840"/>
                      </a:cubicBezTo>
                      <a:cubicBezTo>
                        <a:pt x="7913" y="32057"/>
                        <a:pt x="7372" y="33139"/>
                        <a:pt x="7642" y="34357"/>
                      </a:cubicBezTo>
                      <a:cubicBezTo>
                        <a:pt x="7778" y="35033"/>
                        <a:pt x="7778" y="35303"/>
                        <a:pt x="7372" y="35980"/>
                      </a:cubicBezTo>
                      <a:cubicBezTo>
                        <a:pt x="7101" y="36250"/>
                        <a:pt x="6966" y="36521"/>
                        <a:pt x="6831" y="36927"/>
                      </a:cubicBezTo>
                      <a:cubicBezTo>
                        <a:pt x="6425" y="37873"/>
                        <a:pt x="6560" y="38550"/>
                        <a:pt x="6560" y="39632"/>
                      </a:cubicBezTo>
                      <a:cubicBezTo>
                        <a:pt x="6425" y="40714"/>
                        <a:pt x="5478" y="41525"/>
                        <a:pt x="5072" y="42472"/>
                      </a:cubicBezTo>
                      <a:cubicBezTo>
                        <a:pt x="4666" y="43825"/>
                        <a:pt x="4666" y="45989"/>
                        <a:pt x="5343" y="47477"/>
                      </a:cubicBezTo>
                      <a:cubicBezTo>
                        <a:pt x="5343" y="47747"/>
                        <a:pt x="5343" y="48018"/>
                        <a:pt x="5208" y="48423"/>
                      </a:cubicBezTo>
                      <a:cubicBezTo>
                        <a:pt x="5072" y="48965"/>
                        <a:pt x="4666" y="49370"/>
                        <a:pt x="4531" y="49912"/>
                      </a:cubicBezTo>
                      <a:cubicBezTo>
                        <a:pt x="4396" y="50453"/>
                        <a:pt x="4261" y="50993"/>
                        <a:pt x="4396" y="51535"/>
                      </a:cubicBezTo>
                      <a:cubicBezTo>
                        <a:pt x="4531" y="52617"/>
                        <a:pt x="5072" y="53023"/>
                        <a:pt x="4396" y="54240"/>
                      </a:cubicBezTo>
                      <a:cubicBezTo>
                        <a:pt x="4125" y="54781"/>
                        <a:pt x="3855" y="55322"/>
                        <a:pt x="3855" y="55998"/>
                      </a:cubicBezTo>
                      <a:cubicBezTo>
                        <a:pt x="3719" y="56810"/>
                        <a:pt x="3990" y="57622"/>
                        <a:pt x="3449" y="58433"/>
                      </a:cubicBezTo>
                      <a:cubicBezTo>
                        <a:pt x="3179" y="58974"/>
                        <a:pt x="2773" y="59380"/>
                        <a:pt x="2502" y="60056"/>
                      </a:cubicBezTo>
                      <a:cubicBezTo>
                        <a:pt x="2232" y="61003"/>
                        <a:pt x="2232" y="62085"/>
                        <a:pt x="2367" y="63032"/>
                      </a:cubicBezTo>
                      <a:cubicBezTo>
                        <a:pt x="2367" y="63573"/>
                        <a:pt x="2232" y="64249"/>
                        <a:pt x="1961" y="64790"/>
                      </a:cubicBezTo>
                      <a:cubicBezTo>
                        <a:pt x="1691" y="65602"/>
                        <a:pt x="1420" y="66143"/>
                        <a:pt x="1420" y="66955"/>
                      </a:cubicBezTo>
                      <a:cubicBezTo>
                        <a:pt x="1555" y="67766"/>
                        <a:pt x="1961" y="68307"/>
                        <a:pt x="1961" y="69119"/>
                      </a:cubicBezTo>
                      <a:cubicBezTo>
                        <a:pt x="1961" y="69930"/>
                        <a:pt x="1420" y="70607"/>
                        <a:pt x="1420" y="71553"/>
                      </a:cubicBezTo>
                      <a:cubicBezTo>
                        <a:pt x="1420" y="71959"/>
                        <a:pt x="1420" y="72230"/>
                        <a:pt x="1420" y="72500"/>
                      </a:cubicBezTo>
                      <a:cubicBezTo>
                        <a:pt x="1420" y="73177"/>
                        <a:pt x="1285" y="73312"/>
                        <a:pt x="1014" y="73853"/>
                      </a:cubicBezTo>
                      <a:cubicBezTo>
                        <a:pt x="744" y="74394"/>
                        <a:pt x="609" y="74800"/>
                        <a:pt x="473" y="75341"/>
                      </a:cubicBezTo>
                      <a:cubicBezTo>
                        <a:pt x="338" y="76558"/>
                        <a:pt x="879" y="77640"/>
                        <a:pt x="1285" y="78722"/>
                      </a:cubicBezTo>
                      <a:cubicBezTo>
                        <a:pt x="1149" y="79534"/>
                        <a:pt x="744" y="80481"/>
                        <a:pt x="609" y="81292"/>
                      </a:cubicBezTo>
                      <a:cubicBezTo>
                        <a:pt x="609" y="81833"/>
                        <a:pt x="609" y="82374"/>
                        <a:pt x="609" y="82915"/>
                      </a:cubicBezTo>
                      <a:cubicBezTo>
                        <a:pt x="609" y="83457"/>
                        <a:pt x="744" y="83997"/>
                        <a:pt x="473" y="84403"/>
                      </a:cubicBezTo>
                      <a:cubicBezTo>
                        <a:pt x="473" y="84674"/>
                        <a:pt x="338" y="84809"/>
                        <a:pt x="203" y="84944"/>
                      </a:cubicBezTo>
                      <a:cubicBezTo>
                        <a:pt x="-338" y="86432"/>
                        <a:pt x="203" y="88732"/>
                        <a:pt x="1826" y="89408"/>
                      </a:cubicBezTo>
                      <a:cubicBezTo>
                        <a:pt x="1961" y="89814"/>
                        <a:pt x="2096" y="90220"/>
                        <a:pt x="2232" y="90355"/>
                      </a:cubicBezTo>
                      <a:cubicBezTo>
                        <a:pt x="2502" y="90760"/>
                        <a:pt x="2908" y="91166"/>
                        <a:pt x="3314" y="91437"/>
                      </a:cubicBezTo>
                      <a:cubicBezTo>
                        <a:pt x="3719" y="91707"/>
                        <a:pt x="4125" y="91843"/>
                        <a:pt x="4666" y="91978"/>
                      </a:cubicBezTo>
                      <a:cubicBezTo>
                        <a:pt x="5343" y="92248"/>
                        <a:pt x="5478" y="92654"/>
                        <a:pt x="6019" y="93060"/>
                      </a:cubicBezTo>
                      <a:cubicBezTo>
                        <a:pt x="6695" y="93736"/>
                        <a:pt x="7778" y="94142"/>
                        <a:pt x="8589" y="94413"/>
                      </a:cubicBezTo>
                      <a:cubicBezTo>
                        <a:pt x="9401" y="94818"/>
                        <a:pt x="10077" y="94818"/>
                        <a:pt x="10753" y="94683"/>
                      </a:cubicBezTo>
                      <a:cubicBezTo>
                        <a:pt x="11429" y="95765"/>
                        <a:pt x="12511" y="95630"/>
                        <a:pt x="13729" y="95765"/>
                      </a:cubicBezTo>
                      <a:cubicBezTo>
                        <a:pt x="14541" y="95765"/>
                        <a:pt x="15352" y="96442"/>
                        <a:pt x="16164" y="96712"/>
                      </a:cubicBezTo>
                      <a:cubicBezTo>
                        <a:pt x="16975" y="96983"/>
                        <a:pt x="17516" y="96712"/>
                        <a:pt x="18328" y="96577"/>
                      </a:cubicBezTo>
                      <a:cubicBezTo>
                        <a:pt x="18463" y="96577"/>
                        <a:pt x="18463" y="96442"/>
                        <a:pt x="18598" y="96442"/>
                      </a:cubicBezTo>
                      <a:cubicBezTo>
                        <a:pt x="18869" y="96442"/>
                        <a:pt x="19139" y="96712"/>
                        <a:pt x="19410" y="96712"/>
                      </a:cubicBezTo>
                      <a:cubicBezTo>
                        <a:pt x="20086" y="96712"/>
                        <a:pt x="20763" y="96306"/>
                        <a:pt x="21304" y="96036"/>
                      </a:cubicBezTo>
                      <a:cubicBezTo>
                        <a:pt x="21844" y="95630"/>
                        <a:pt x="22386" y="95359"/>
                        <a:pt x="22927" y="94953"/>
                      </a:cubicBezTo>
                      <a:cubicBezTo>
                        <a:pt x="23874" y="95495"/>
                        <a:pt x="25361" y="94953"/>
                        <a:pt x="26173" y="94277"/>
                      </a:cubicBezTo>
                      <a:cubicBezTo>
                        <a:pt x="26444" y="94142"/>
                        <a:pt x="26714" y="93872"/>
                        <a:pt x="26984" y="93601"/>
                      </a:cubicBezTo>
                      <a:cubicBezTo>
                        <a:pt x="27120" y="93466"/>
                        <a:pt x="27120" y="93195"/>
                        <a:pt x="27255" y="93060"/>
                      </a:cubicBezTo>
                      <a:cubicBezTo>
                        <a:pt x="27661" y="92654"/>
                        <a:pt x="28608" y="92519"/>
                        <a:pt x="29149" y="92248"/>
                      </a:cubicBezTo>
                      <a:cubicBezTo>
                        <a:pt x="28878" y="91437"/>
                        <a:pt x="29284" y="91166"/>
                        <a:pt x="29554" y="9062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090" name="Freeform: Shape 5898">
                  <a:extLst>
                    <a:ext uri="{FF2B5EF4-FFF2-40B4-BE49-F238E27FC236}">
                      <a16:creationId xmlns:a16="http://schemas.microsoft.com/office/drawing/2014/main" id="{FB039091-1670-D3EB-3ED2-A48E859D85EF}"/>
                    </a:ext>
                  </a:extLst>
                </p:cNvPr>
                <p:cNvSpPr/>
                <p:nvPr/>
              </p:nvSpPr>
              <p:spPr>
                <a:xfrm>
                  <a:off x="6791914" y="6143007"/>
                  <a:ext cx="31393" cy="30819"/>
                </a:xfrm>
                <a:custGeom>
                  <a:avLst/>
                  <a:gdLst>
                    <a:gd name="connsiteX0" fmla="*/ 29960 w 31393"/>
                    <a:gd name="connsiteY0" fmla="*/ 24888 h 30819"/>
                    <a:gd name="connsiteX1" fmla="*/ 30231 w 31393"/>
                    <a:gd name="connsiteY1" fmla="*/ 24077 h 30819"/>
                    <a:gd name="connsiteX2" fmla="*/ 31043 w 31393"/>
                    <a:gd name="connsiteY2" fmla="*/ 23265 h 30819"/>
                    <a:gd name="connsiteX3" fmla="*/ 31313 w 31393"/>
                    <a:gd name="connsiteY3" fmla="*/ 22183 h 30819"/>
                    <a:gd name="connsiteX4" fmla="*/ 31313 w 31393"/>
                    <a:gd name="connsiteY4" fmla="*/ 22183 h 30819"/>
                    <a:gd name="connsiteX5" fmla="*/ 29554 w 31393"/>
                    <a:gd name="connsiteY5" fmla="*/ 23671 h 30819"/>
                    <a:gd name="connsiteX6" fmla="*/ 29149 w 31393"/>
                    <a:gd name="connsiteY6" fmla="*/ 25023 h 30819"/>
                    <a:gd name="connsiteX7" fmla="*/ 27796 w 31393"/>
                    <a:gd name="connsiteY7" fmla="*/ 25700 h 30819"/>
                    <a:gd name="connsiteX8" fmla="*/ 26443 w 31393"/>
                    <a:gd name="connsiteY8" fmla="*/ 25835 h 30819"/>
                    <a:gd name="connsiteX9" fmla="*/ 25632 w 31393"/>
                    <a:gd name="connsiteY9" fmla="*/ 27187 h 30819"/>
                    <a:gd name="connsiteX10" fmla="*/ 24414 w 31393"/>
                    <a:gd name="connsiteY10" fmla="*/ 27864 h 30819"/>
                    <a:gd name="connsiteX11" fmla="*/ 21844 w 31393"/>
                    <a:gd name="connsiteY11" fmla="*/ 27593 h 30819"/>
                    <a:gd name="connsiteX12" fmla="*/ 21709 w 31393"/>
                    <a:gd name="connsiteY12" fmla="*/ 27593 h 30819"/>
                    <a:gd name="connsiteX13" fmla="*/ 21709 w 31393"/>
                    <a:gd name="connsiteY13" fmla="*/ 27728 h 30819"/>
                    <a:gd name="connsiteX14" fmla="*/ 21168 w 31393"/>
                    <a:gd name="connsiteY14" fmla="*/ 28810 h 30819"/>
                    <a:gd name="connsiteX15" fmla="*/ 20357 w 31393"/>
                    <a:gd name="connsiteY15" fmla="*/ 29622 h 30819"/>
                    <a:gd name="connsiteX16" fmla="*/ 18328 w 31393"/>
                    <a:gd name="connsiteY16" fmla="*/ 29622 h 30819"/>
                    <a:gd name="connsiteX17" fmla="*/ 16434 w 31393"/>
                    <a:gd name="connsiteY17" fmla="*/ 30028 h 30819"/>
                    <a:gd name="connsiteX18" fmla="*/ 14676 w 31393"/>
                    <a:gd name="connsiteY18" fmla="*/ 29216 h 30819"/>
                    <a:gd name="connsiteX19" fmla="*/ 14541 w 31393"/>
                    <a:gd name="connsiteY19" fmla="*/ 29081 h 30819"/>
                    <a:gd name="connsiteX20" fmla="*/ 14405 w 31393"/>
                    <a:gd name="connsiteY20" fmla="*/ 29081 h 30819"/>
                    <a:gd name="connsiteX21" fmla="*/ 13053 w 31393"/>
                    <a:gd name="connsiteY21" fmla="*/ 28946 h 30819"/>
                    <a:gd name="connsiteX22" fmla="*/ 12106 w 31393"/>
                    <a:gd name="connsiteY22" fmla="*/ 27999 h 30819"/>
                    <a:gd name="connsiteX23" fmla="*/ 9942 w 31393"/>
                    <a:gd name="connsiteY23" fmla="*/ 27187 h 30819"/>
                    <a:gd name="connsiteX24" fmla="*/ 9536 w 31393"/>
                    <a:gd name="connsiteY24" fmla="*/ 24888 h 30819"/>
                    <a:gd name="connsiteX25" fmla="*/ 7101 w 31393"/>
                    <a:gd name="connsiteY25" fmla="*/ 24753 h 30819"/>
                    <a:gd name="connsiteX26" fmla="*/ 5613 w 31393"/>
                    <a:gd name="connsiteY26" fmla="*/ 23130 h 30819"/>
                    <a:gd name="connsiteX27" fmla="*/ 7507 w 31393"/>
                    <a:gd name="connsiteY27" fmla="*/ 22994 h 30819"/>
                    <a:gd name="connsiteX28" fmla="*/ 7913 w 31393"/>
                    <a:gd name="connsiteY28" fmla="*/ 22588 h 30819"/>
                    <a:gd name="connsiteX29" fmla="*/ 5072 w 31393"/>
                    <a:gd name="connsiteY29" fmla="*/ 21101 h 30819"/>
                    <a:gd name="connsiteX30" fmla="*/ 4396 w 31393"/>
                    <a:gd name="connsiteY30" fmla="*/ 19883 h 30819"/>
                    <a:gd name="connsiteX31" fmla="*/ 4802 w 31393"/>
                    <a:gd name="connsiteY31" fmla="*/ 22724 h 30819"/>
                    <a:gd name="connsiteX32" fmla="*/ 3990 w 31393"/>
                    <a:gd name="connsiteY32" fmla="*/ 22453 h 30819"/>
                    <a:gd name="connsiteX33" fmla="*/ 2638 w 31393"/>
                    <a:gd name="connsiteY33" fmla="*/ 20830 h 30819"/>
                    <a:gd name="connsiteX34" fmla="*/ 2367 w 31393"/>
                    <a:gd name="connsiteY34" fmla="*/ 19342 h 30819"/>
                    <a:gd name="connsiteX35" fmla="*/ 3043 w 31393"/>
                    <a:gd name="connsiteY35" fmla="*/ 17990 h 30819"/>
                    <a:gd name="connsiteX36" fmla="*/ 1826 w 31393"/>
                    <a:gd name="connsiteY36" fmla="*/ 16637 h 30819"/>
                    <a:gd name="connsiteX37" fmla="*/ 2367 w 31393"/>
                    <a:gd name="connsiteY37" fmla="*/ 15149 h 30819"/>
                    <a:gd name="connsiteX38" fmla="*/ 2367 w 31393"/>
                    <a:gd name="connsiteY38" fmla="*/ 15014 h 30819"/>
                    <a:gd name="connsiteX39" fmla="*/ 2367 w 31393"/>
                    <a:gd name="connsiteY39" fmla="*/ 14878 h 30819"/>
                    <a:gd name="connsiteX40" fmla="*/ 2096 w 31393"/>
                    <a:gd name="connsiteY40" fmla="*/ 13661 h 30819"/>
                    <a:gd name="connsiteX41" fmla="*/ 2908 w 31393"/>
                    <a:gd name="connsiteY41" fmla="*/ 12714 h 30819"/>
                    <a:gd name="connsiteX42" fmla="*/ 1691 w 31393"/>
                    <a:gd name="connsiteY42" fmla="*/ 11768 h 30819"/>
                    <a:gd name="connsiteX43" fmla="*/ 1285 w 31393"/>
                    <a:gd name="connsiteY43" fmla="*/ 10415 h 30819"/>
                    <a:gd name="connsiteX44" fmla="*/ 1555 w 31393"/>
                    <a:gd name="connsiteY44" fmla="*/ 9603 h 30819"/>
                    <a:gd name="connsiteX45" fmla="*/ 1691 w 31393"/>
                    <a:gd name="connsiteY45" fmla="*/ 9468 h 30819"/>
                    <a:gd name="connsiteX46" fmla="*/ 1555 w 31393"/>
                    <a:gd name="connsiteY46" fmla="*/ 9333 h 30819"/>
                    <a:gd name="connsiteX47" fmla="*/ 1420 w 31393"/>
                    <a:gd name="connsiteY47" fmla="*/ 8115 h 30819"/>
                    <a:gd name="connsiteX48" fmla="*/ 2367 w 31393"/>
                    <a:gd name="connsiteY48" fmla="*/ 7304 h 30819"/>
                    <a:gd name="connsiteX49" fmla="*/ 1961 w 31393"/>
                    <a:gd name="connsiteY49" fmla="*/ 5951 h 30819"/>
                    <a:gd name="connsiteX50" fmla="*/ 2367 w 31393"/>
                    <a:gd name="connsiteY50" fmla="*/ 5275 h 30819"/>
                    <a:gd name="connsiteX51" fmla="*/ 2908 w 31393"/>
                    <a:gd name="connsiteY51" fmla="*/ 4869 h 30819"/>
                    <a:gd name="connsiteX52" fmla="*/ 2367 w 31393"/>
                    <a:gd name="connsiteY52" fmla="*/ 3652 h 30819"/>
                    <a:gd name="connsiteX53" fmla="*/ 2638 w 31393"/>
                    <a:gd name="connsiteY53" fmla="*/ 2299 h 30819"/>
                    <a:gd name="connsiteX54" fmla="*/ 1691 w 31393"/>
                    <a:gd name="connsiteY54" fmla="*/ 541 h 30819"/>
                    <a:gd name="connsiteX55" fmla="*/ 1555 w 31393"/>
                    <a:gd name="connsiteY55" fmla="*/ 0 h 30819"/>
                    <a:gd name="connsiteX56" fmla="*/ 1420 w 31393"/>
                    <a:gd name="connsiteY56" fmla="*/ 947 h 30819"/>
                    <a:gd name="connsiteX57" fmla="*/ 1961 w 31393"/>
                    <a:gd name="connsiteY57" fmla="*/ 3111 h 30819"/>
                    <a:gd name="connsiteX58" fmla="*/ 1420 w 31393"/>
                    <a:gd name="connsiteY58" fmla="*/ 5545 h 30819"/>
                    <a:gd name="connsiteX59" fmla="*/ 1420 w 31393"/>
                    <a:gd name="connsiteY59" fmla="*/ 6492 h 30819"/>
                    <a:gd name="connsiteX60" fmla="*/ 1014 w 31393"/>
                    <a:gd name="connsiteY60" fmla="*/ 7845 h 30819"/>
                    <a:gd name="connsiteX61" fmla="*/ 473 w 31393"/>
                    <a:gd name="connsiteY61" fmla="*/ 9333 h 30819"/>
                    <a:gd name="connsiteX62" fmla="*/ 1285 w 31393"/>
                    <a:gd name="connsiteY62" fmla="*/ 12714 h 30819"/>
                    <a:gd name="connsiteX63" fmla="*/ 609 w 31393"/>
                    <a:gd name="connsiteY63" fmla="*/ 15284 h 30819"/>
                    <a:gd name="connsiteX64" fmla="*/ 609 w 31393"/>
                    <a:gd name="connsiteY64" fmla="*/ 16908 h 30819"/>
                    <a:gd name="connsiteX65" fmla="*/ 473 w 31393"/>
                    <a:gd name="connsiteY65" fmla="*/ 18395 h 30819"/>
                    <a:gd name="connsiteX66" fmla="*/ 203 w 31393"/>
                    <a:gd name="connsiteY66" fmla="*/ 18937 h 30819"/>
                    <a:gd name="connsiteX67" fmla="*/ 1826 w 31393"/>
                    <a:gd name="connsiteY67" fmla="*/ 23400 h 30819"/>
                    <a:gd name="connsiteX68" fmla="*/ 2232 w 31393"/>
                    <a:gd name="connsiteY68" fmla="*/ 24347 h 30819"/>
                    <a:gd name="connsiteX69" fmla="*/ 3314 w 31393"/>
                    <a:gd name="connsiteY69" fmla="*/ 25429 h 30819"/>
                    <a:gd name="connsiteX70" fmla="*/ 4666 w 31393"/>
                    <a:gd name="connsiteY70" fmla="*/ 25970 h 30819"/>
                    <a:gd name="connsiteX71" fmla="*/ 6019 w 31393"/>
                    <a:gd name="connsiteY71" fmla="*/ 27052 h 30819"/>
                    <a:gd name="connsiteX72" fmla="*/ 8589 w 31393"/>
                    <a:gd name="connsiteY72" fmla="*/ 28405 h 30819"/>
                    <a:gd name="connsiteX73" fmla="*/ 10753 w 31393"/>
                    <a:gd name="connsiteY73" fmla="*/ 28675 h 30819"/>
                    <a:gd name="connsiteX74" fmla="*/ 13729 w 31393"/>
                    <a:gd name="connsiteY74" fmla="*/ 29757 h 30819"/>
                    <a:gd name="connsiteX75" fmla="*/ 16164 w 31393"/>
                    <a:gd name="connsiteY75" fmla="*/ 30704 h 30819"/>
                    <a:gd name="connsiteX76" fmla="*/ 18328 w 31393"/>
                    <a:gd name="connsiteY76" fmla="*/ 30569 h 30819"/>
                    <a:gd name="connsiteX77" fmla="*/ 18598 w 31393"/>
                    <a:gd name="connsiteY77" fmla="*/ 30434 h 30819"/>
                    <a:gd name="connsiteX78" fmla="*/ 19410 w 31393"/>
                    <a:gd name="connsiteY78" fmla="*/ 30704 h 30819"/>
                    <a:gd name="connsiteX79" fmla="*/ 21304 w 31393"/>
                    <a:gd name="connsiteY79" fmla="*/ 30028 h 30819"/>
                    <a:gd name="connsiteX80" fmla="*/ 22927 w 31393"/>
                    <a:gd name="connsiteY80" fmla="*/ 28946 h 30819"/>
                    <a:gd name="connsiteX81" fmla="*/ 26173 w 31393"/>
                    <a:gd name="connsiteY81" fmla="*/ 28270 h 30819"/>
                    <a:gd name="connsiteX82" fmla="*/ 26984 w 31393"/>
                    <a:gd name="connsiteY82" fmla="*/ 27593 h 30819"/>
                    <a:gd name="connsiteX83" fmla="*/ 27255 w 31393"/>
                    <a:gd name="connsiteY83" fmla="*/ 27052 h 30819"/>
                    <a:gd name="connsiteX84" fmla="*/ 29149 w 31393"/>
                    <a:gd name="connsiteY84" fmla="*/ 26240 h 30819"/>
                    <a:gd name="connsiteX85" fmla="*/ 29960 w 31393"/>
                    <a:gd name="connsiteY85" fmla="*/ 24888 h 3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393" h="30819">
                      <a:moveTo>
                        <a:pt x="29960" y="24888"/>
                      </a:moveTo>
                      <a:cubicBezTo>
                        <a:pt x="30096" y="24617"/>
                        <a:pt x="30096" y="24347"/>
                        <a:pt x="30231" y="24077"/>
                      </a:cubicBezTo>
                      <a:cubicBezTo>
                        <a:pt x="30366" y="23671"/>
                        <a:pt x="30772" y="23535"/>
                        <a:pt x="31043" y="23265"/>
                      </a:cubicBezTo>
                      <a:cubicBezTo>
                        <a:pt x="31448" y="22859"/>
                        <a:pt x="31448" y="22588"/>
                        <a:pt x="31313" y="22183"/>
                      </a:cubicBezTo>
                      <a:cubicBezTo>
                        <a:pt x="31313" y="22183"/>
                        <a:pt x="31313" y="22183"/>
                        <a:pt x="31313" y="22183"/>
                      </a:cubicBezTo>
                      <a:cubicBezTo>
                        <a:pt x="31178" y="22994"/>
                        <a:pt x="30366" y="23671"/>
                        <a:pt x="29554" y="23671"/>
                      </a:cubicBezTo>
                      <a:cubicBezTo>
                        <a:pt x="29690" y="24077"/>
                        <a:pt x="29554" y="24617"/>
                        <a:pt x="29149" y="25023"/>
                      </a:cubicBezTo>
                      <a:cubicBezTo>
                        <a:pt x="28743" y="25294"/>
                        <a:pt x="28337" y="25564"/>
                        <a:pt x="27796" y="25700"/>
                      </a:cubicBezTo>
                      <a:cubicBezTo>
                        <a:pt x="27390" y="25835"/>
                        <a:pt x="26849" y="25970"/>
                        <a:pt x="26443" y="25835"/>
                      </a:cubicBezTo>
                      <a:cubicBezTo>
                        <a:pt x="26173" y="26376"/>
                        <a:pt x="26038" y="26782"/>
                        <a:pt x="25632" y="27187"/>
                      </a:cubicBezTo>
                      <a:cubicBezTo>
                        <a:pt x="25361" y="27593"/>
                        <a:pt x="24820" y="27728"/>
                        <a:pt x="24414" y="27864"/>
                      </a:cubicBezTo>
                      <a:cubicBezTo>
                        <a:pt x="23603" y="28134"/>
                        <a:pt x="22656" y="27999"/>
                        <a:pt x="21844" y="27593"/>
                      </a:cubicBezTo>
                      <a:cubicBezTo>
                        <a:pt x="21844" y="27593"/>
                        <a:pt x="21709" y="27593"/>
                        <a:pt x="21709" y="27593"/>
                      </a:cubicBezTo>
                      <a:cubicBezTo>
                        <a:pt x="21709" y="27593"/>
                        <a:pt x="21709" y="27593"/>
                        <a:pt x="21709" y="27728"/>
                      </a:cubicBezTo>
                      <a:cubicBezTo>
                        <a:pt x="21574" y="28134"/>
                        <a:pt x="21439" y="28540"/>
                        <a:pt x="21168" y="28810"/>
                      </a:cubicBezTo>
                      <a:cubicBezTo>
                        <a:pt x="20898" y="29081"/>
                        <a:pt x="20627" y="29352"/>
                        <a:pt x="20357" y="29622"/>
                      </a:cubicBezTo>
                      <a:cubicBezTo>
                        <a:pt x="19680" y="29893"/>
                        <a:pt x="18869" y="29893"/>
                        <a:pt x="18328" y="29622"/>
                      </a:cubicBezTo>
                      <a:cubicBezTo>
                        <a:pt x="17787" y="29893"/>
                        <a:pt x="17111" y="30163"/>
                        <a:pt x="16434" y="30028"/>
                      </a:cubicBezTo>
                      <a:cubicBezTo>
                        <a:pt x="15758" y="30028"/>
                        <a:pt x="15081" y="29757"/>
                        <a:pt x="14676" y="29216"/>
                      </a:cubicBezTo>
                      <a:cubicBezTo>
                        <a:pt x="14676" y="29216"/>
                        <a:pt x="14541" y="29081"/>
                        <a:pt x="14541" y="29081"/>
                      </a:cubicBezTo>
                      <a:cubicBezTo>
                        <a:pt x="14405" y="29081"/>
                        <a:pt x="14405" y="29081"/>
                        <a:pt x="14405" y="29081"/>
                      </a:cubicBezTo>
                      <a:cubicBezTo>
                        <a:pt x="13864" y="29081"/>
                        <a:pt x="13458" y="29081"/>
                        <a:pt x="13053" y="28946"/>
                      </a:cubicBezTo>
                      <a:cubicBezTo>
                        <a:pt x="12647" y="28810"/>
                        <a:pt x="12241" y="28405"/>
                        <a:pt x="12106" y="27999"/>
                      </a:cubicBezTo>
                      <a:cubicBezTo>
                        <a:pt x="11294" y="28134"/>
                        <a:pt x="10348" y="27864"/>
                        <a:pt x="9942" y="27187"/>
                      </a:cubicBezTo>
                      <a:cubicBezTo>
                        <a:pt x="9401" y="26511"/>
                        <a:pt x="9265" y="25700"/>
                        <a:pt x="9536" y="24888"/>
                      </a:cubicBezTo>
                      <a:cubicBezTo>
                        <a:pt x="8724" y="25023"/>
                        <a:pt x="7913" y="25023"/>
                        <a:pt x="7101" y="24753"/>
                      </a:cubicBezTo>
                      <a:cubicBezTo>
                        <a:pt x="6425" y="24482"/>
                        <a:pt x="5748" y="23806"/>
                        <a:pt x="5613" y="23130"/>
                      </a:cubicBezTo>
                      <a:cubicBezTo>
                        <a:pt x="6154" y="23265"/>
                        <a:pt x="6831" y="23130"/>
                        <a:pt x="7507" y="22994"/>
                      </a:cubicBezTo>
                      <a:cubicBezTo>
                        <a:pt x="7642" y="22994"/>
                        <a:pt x="7913" y="22859"/>
                        <a:pt x="7913" y="22588"/>
                      </a:cubicBezTo>
                      <a:cubicBezTo>
                        <a:pt x="6831" y="22588"/>
                        <a:pt x="5748" y="21912"/>
                        <a:pt x="5072" y="21101"/>
                      </a:cubicBezTo>
                      <a:cubicBezTo>
                        <a:pt x="4666" y="20830"/>
                        <a:pt x="4531" y="20289"/>
                        <a:pt x="4396" y="19883"/>
                      </a:cubicBezTo>
                      <a:cubicBezTo>
                        <a:pt x="3990" y="20830"/>
                        <a:pt x="4261" y="21912"/>
                        <a:pt x="4802" y="22724"/>
                      </a:cubicBezTo>
                      <a:cubicBezTo>
                        <a:pt x="4531" y="22724"/>
                        <a:pt x="4261" y="22588"/>
                        <a:pt x="3990" y="22453"/>
                      </a:cubicBezTo>
                      <a:cubicBezTo>
                        <a:pt x="3314" y="22183"/>
                        <a:pt x="2908" y="21642"/>
                        <a:pt x="2638" y="20830"/>
                      </a:cubicBezTo>
                      <a:cubicBezTo>
                        <a:pt x="2367" y="20424"/>
                        <a:pt x="2232" y="19883"/>
                        <a:pt x="2367" y="19342"/>
                      </a:cubicBezTo>
                      <a:cubicBezTo>
                        <a:pt x="2367" y="18801"/>
                        <a:pt x="2502" y="18260"/>
                        <a:pt x="3043" y="17990"/>
                      </a:cubicBezTo>
                      <a:cubicBezTo>
                        <a:pt x="2502" y="17719"/>
                        <a:pt x="1961" y="17313"/>
                        <a:pt x="1826" y="16637"/>
                      </a:cubicBezTo>
                      <a:cubicBezTo>
                        <a:pt x="1691" y="16096"/>
                        <a:pt x="1961" y="15555"/>
                        <a:pt x="2367" y="15149"/>
                      </a:cubicBezTo>
                      <a:cubicBezTo>
                        <a:pt x="2367" y="15149"/>
                        <a:pt x="2367" y="15149"/>
                        <a:pt x="2367" y="15014"/>
                      </a:cubicBezTo>
                      <a:cubicBezTo>
                        <a:pt x="2367" y="15014"/>
                        <a:pt x="2367" y="14878"/>
                        <a:pt x="2367" y="14878"/>
                      </a:cubicBezTo>
                      <a:cubicBezTo>
                        <a:pt x="2096" y="14473"/>
                        <a:pt x="1961" y="14067"/>
                        <a:pt x="2096" y="13661"/>
                      </a:cubicBezTo>
                      <a:cubicBezTo>
                        <a:pt x="2096" y="13255"/>
                        <a:pt x="2502" y="12714"/>
                        <a:pt x="2908" y="12714"/>
                      </a:cubicBezTo>
                      <a:cubicBezTo>
                        <a:pt x="2502" y="12444"/>
                        <a:pt x="1961" y="12173"/>
                        <a:pt x="1691" y="11768"/>
                      </a:cubicBezTo>
                      <a:cubicBezTo>
                        <a:pt x="1420" y="11362"/>
                        <a:pt x="1285" y="10821"/>
                        <a:pt x="1285" y="10415"/>
                      </a:cubicBezTo>
                      <a:cubicBezTo>
                        <a:pt x="1285" y="10145"/>
                        <a:pt x="1420" y="9738"/>
                        <a:pt x="1555" y="9603"/>
                      </a:cubicBezTo>
                      <a:cubicBezTo>
                        <a:pt x="1555" y="9603"/>
                        <a:pt x="1691" y="9468"/>
                        <a:pt x="1691" y="9468"/>
                      </a:cubicBezTo>
                      <a:cubicBezTo>
                        <a:pt x="1691" y="9468"/>
                        <a:pt x="1691" y="9333"/>
                        <a:pt x="1555" y="9333"/>
                      </a:cubicBezTo>
                      <a:cubicBezTo>
                        <a:pt x="1420" y="8927"/>
                        <a:pt x="1285" y="8521"/>
                        <a:pt x="1420" y="8115"/>
                      </a:cubicBezTo>
                      <a:cubicBezTo>
                        <a:pt x="1555" y="7710"/>
                        <a:pt x="1961" y="7439"/>
                        <a:pt x="2367" y="7304"/>
                      </a:cubicBezTo>
                      <a:cubicBezTo>
                        <a:pt x="2096" y="6898"/>
                        <a:pt x="1826" y="6357"/>
                        <a:pt x="1961" y="5951"/>
                      </a:cubicBezTo>
                      <a:cubicBezTo>
                        <a:pt x="1961" y="5681"/>
                        <a:pt x="2232" y="5545"/>
                        <a:pt x="2367" y="5275"/>
                      </a:cubicBezTo>
                      <a:cubicBezTo>
                        <a:pt x="2367" y="5275"/>
                        <a:pt x="2773" y="4734"/>
                        <a:pt x="2908" y="4869"/>
                      </a:cubicBezTo>
                      <a:cubicBezTo>
                        <a:pt x="2638" y="4463"/>
                        <a:pt x="2502" y="4058"/>
                        <a:pt x="2367" y="3652"/>
                      </a:cubicBezTo>
                      <a:cubicBezTo>
                        <a:pt x="2232" y="3246"/>
                        <a:pt x="2367" y="2705"/>
                        <a:pt x="2638" y="2299"/>
                      </a:cubicBezTo>
                      <a:cubicBezTo>
                        <a:pt x="2096" y="1893"/>
                        <a:pt x="1826" y="1217"/>
                        <a:pt x="1691" y="541"/>
                      </a:cubicBezTo>
                      <a:cubicBezTo>
                        <a:pt x="1691" y="406"/>
                        <a:pt x="1555" y="135"/>
                        <a:pt x="1555" y="0"/>
                      </a:cubicBezTo>
                      <a:cubicBezTo>
                        <a:pt x="1420" y="270"/>
                        <a:pt x="1420" y="541"/>
                        <a:pt x="1420" y="947"/>
                      </a:cubicBezTo>
                      <a:cubicBezTo>
                        <a:pt x="1555" y="1758"/>
                        <a:pt x="1961" y="2299"/>
                        <a:pt x="1961" y="3111"/>
                      </a:cubicBezTo>
                      <a:cubicBezTo>
                        <a:pt x="1961" y="3922"/>
                        <a:pt x="1420" y="4599"/>
                        <a:pt x="1420" y="5545"/>
                      </a:cubicBezTo>
                      <a:cubicBezTo>
                        <a:pt x="1420" y="5951"/>
                        <a:pt x="1420" y="6222"/>
                        <a:pt x="1420" y="6492"/>
                      </a:cubicBezTo>
                      <a:cubicBezTo>
                        <a:pt x="1420" y="7169"/>
                        <a:pt x="1285" y="7304"/>
                        <a:pt x="1014" y="7845"/>
                      </a:cubicBezTo>
                      <a:cubicBezTo>
                        <a:pt x="744" y="8386"/>
                        <a:pt x="609" y="8792"/>
                        <a:pt x="473" y="9333"/>
                      </a:cubicBezTo>
                      <a:cubicBezTo>
                        <a:pt x="338" y="10550"/>
                        <a:pt x="879" y="11632"/>
                        <a:pt x="1285" y="12714"/>
                      </a:cubicBezTo>
                      <a:cubicBezTo>
                        <a:pt x="1149" y="13526"/>
                        <a:pt x="744" y="14473"/>
                        <a:pt x="609" y="15284"/>
                      </a:cubicBezTo>
                      <a:cubicBezTo>
                        <a:pt x="609" y="15825"/>
                        <a:pt x="609" y="16367"/>
                        <a:pt x="609" y="16908"/>
                      </a:cubicBezTo>
                      <a:cubicBezTo>
                        <a:pt x="609" y="17448"/>
                        <a:pt x="744" y="17990"/>
                        <a:pt x="473" y="18395"/>
                      </a:cubicBezTo>
                      <a:cubicBezTo>
                        <a:pt x="473" y="18666"/>
                        <a:pt x="338" y="18801"/>
                        <a:pt x="203" y="18937"/>
                      </a:cubicBezTo>
                      <a:cubicBezTo>
                        <a:pt x="-338" y="20424"/>
                        <a:pt x="203" y="22724"/>
                        <a:pt x="1826" y="23400"/>
                      </a:cubicBezTo>
                      <a:cubicBezTo>
                        <a:pt x="1961" y="23806"/>
                        <a:pt x="2096" y="24212"/>
                        <a:pt x="2232" y="24347"/>
                      </a:cubicBezTo>
                      <a:cubicBezTo>
                        <a:pt x="2502" y="24753"/>
                        <a:pt x="2908" y="25158"/>
                        <a:pt x="3314" y="25429"/>
                      </a:cubicBezTo>
                      <a:cubicBezTo>
                        <a:pt x="3719" y="25700"/>
                        <a:pt x="4125" y="25835"/>
                        <a:pt x="4666" y="25970"/>
                      </a:cubicBezTo>
                      <a:cubicBezTo>
                        <a:pt x="5343" y="26240"/>
                        <a:pt x="5478" y="26646"/>
                        <a:pt x="6019" y="27052"/>
                      </a:cubicBezTo>
                      <a:cubicBezTo>
                        <a:pt x="6695" y="27728"/>
                        <a:pt x="7778" y="28134"/>
                        <a:pt x="8589" y="28405"/>
                      </a:cubicBezTo>
                      <a:cubicBezTo>
                        <a:pt x="9401" y="28810"/>
                        <a:pt x="10077" y="28810"/>
                        <a:pt x="10753" y="28675"/>
                      </a:cubicBezTo>
                      <a:cubicBezTo>
                        <a:pt x="11429" y="29757"/>
                        <a:pt x="12511" y="29622"/>
                        <a:pt x="13729" y="29757"/>
                      </a:cubicBezTo>
                      <a:cubicBezTo>
                        <a:pt x="14541" y="29757"/>
                        <a:pt x="15352" y="30434"/>
                        <a:pt x="16164" y="30704"/>
                      </a:cubicBezTo>
                      <a:cubicBezTo>
                        <a:pt x="16975" y="30975"/>
                        <a:pt x="17516" y="30704"/>
                        <a:pt x="18328" y="30569"/>
                      </a:cubicBezTo>
                      <a:cubicBezTo>
                        <a:pt x="18463" y="30569"/>
                        <a:pt x="18463" y="30434"/>
                        <a:pt x="18598" y="30434"/>
                      </a:cubicBezTo>
                      <a:cubicBezTo>
                        <a:pt x="18869" y="30434"/>
                        <a:pt x="19139" y="30704"/>
                        <a:pt x="19410" y="30704"/>
                      </a:cubicBezTo>
                      <a:cubicBezTo>
                        <a:pt x="20086" y="30704"/>
                        <a:pt x="20763" y="30298"/>
                        <a:pt x="21304" y="30028"/>
                      </a:cubicBezTo>
                      <a:cubicBezTo>
                        <a:pt x="21844" y="29622"/>
                        <a:pt x="22386" y="29352"/>
                        <a:pt x="22927" y="28946"/>
                      </a:cubicBezTo>
                      <a:cubicBezTo>
                        <a:pt x="23874" y="29487"/>
                        <a:pt x="25361" y="28946"/>
                        <a:pt x="26173" y="28270"/>
                      </a:cubicBezTo>
                      <a:cubicBezTo>
                        <a:pt x="26443" y="28134"/>
                        <a:pt x="26714" y="27864"/>
                        <a:pt x="26984" y="27593"/>
                      </a:cubicBezTo>
                      <a:cubicBezTo>
                        <a:pt x="27120" y="27458"/>
                        <a:pt x="27120" y="27187"/>
                        <a:pt x="27255" y="27052"/>
                      </a:cubicBezTo>
                      <a:cubicBezTo>
                        <a:pt x="27661" y="26646"/>
                        <a:pt x="28608" y="26511"/>
                        <a:pt x="29149" y="26240"/>
                      </a:cubicBezTo>
                      <a:cubicBezTo>
                        <a:pt x="29284" y="25700"/>
                        <a:pt x="29690" y="25429"/>
                        <a:pt x="29960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65" name="Graphic 2">
              <a:extLst>
                <a:ext uri="{FF2B5EF4-FFF2-40B4-BE49-F238E27FC236}">
                  <a16:creationId xmlns:a16="http://schemas.microsoft.com/office/drawing/2014/main" id="{37E81FD4-4C58-79BC-60A9-1101836077CE}"/>
                </a:ext>
              </a:extLst>
            </p:cNvPr>
            <p:cNvGrpSpPr/>
            <p:nvPr/>
          </p:nvGrpSpPr>
          <p:grpSpPr>
            <a:xfrm>
              <a:off x="6743027" y="6091583"/>
              <a:ext cx="33128" cy="130281"/>
              <a:chOff x="6743027" y="6091583"/>
              <a:chExt cx="33128" cy="130281"/>
            </a:xfrm>
          </p:grpSpPr>
          <p:sp>
            <p:nvSpPr>
              <p:cNvPr id="1999" name="Freeform: Shape 5807">
                <a:extLst>
                  <a:ext uri="{FF2B5EF4-FFF2-40B4-BE49-F238E27FC236}">
                    <a16:creationId xmlns:a16="http://schemas.microsoft.com/office/drawing/2014/main" id="{C7BD7750-990C-D8E5-9F74-EF402C4C528B}"/>
                  </a:ext>
                </a:extLst>
              </p:cNvPr>
              <p:cNvSpPr/>
              <p:nvPr/>
            </p:nvSpPr>
            <p:spPr>
              <a:xfrm>
                <a:off x="6743964" y="6206039"/>
                <a:ext cx="32192" cy="15825"/>
              </a:xfrm>
              <a:custGeom>
                <a:avLst/>
                <a:gdLst>
                  <a:gd name="connsiteX0" fmla="*/ 32192 w 32192"/>
                  <a:gd name="connsiteY0" fmla="*/ 7981 h 15825"/>
                  <a:gd name="connsiteX1" fmla="*/ 16096 w 32192"/>
                  <a:gd name="connsiteY1" fmla="*/ 15826 h 15825"/>
                  <a:gd name="connsiteX2" fmla="*/ 0 w 32192"/>
                  <a:gd name="connsiteY2" fmla="*/ 7981 h 15825"/>
                  <a:gd name="connsiteX3" fmla="*/ 16096 w 32192"/>
                  <a:gd name="connsiteY3" fmla="*/ 0 h 15825"/>
                  <a:gd name="connsiteX4" fmla="*/ 32192 w 32192"/>
                  <a:gd name="connsiteY4" fmla="*/ 7981 h 1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825">
                    <a:moveTo>
                      <a:pt x="32192" y="7981"/>
                    </a:moveTo>
                    <a:cubicBezTo>
                      <a:pt x="32192" y="12444"/>
                      <a:pt x="25023" y="15826"/>
                      <a:pt x="16096" y="15826"/>
                    </a:cubicBezTo>
                    <a:cubicBezTo>
                      <a:pt x="7169" y="15826"/>
                      <a:pt x="0" y="12309"/>
                      <a:pt x="0" y="7981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2000" name="Graphic 2">
                <a:extLst>
                  <a:ext uri="{FF2B5EF4-FFF2-40B4-BE49-F238E27FC236}">
                    <a16:creationId xmlns:a16="http://schemas.microsoft.com/office/drawing/2014/main" id="{5AA332D7-0CB9-2D52-FBD9-E672873C9AA9}"/>
                  </a:ext>
                </a:extLst>
              </p:cNvPr>
              <p:cNvGrpSpPr/>
              <p:nvPr/>
            </p:nvGrpSpPr>
            <p:grpSpPr>
              <a:xfrm>
                <a:off x="6756814" y="6204145"/>
                <a:ext cx="6629" cy="11767"/>
                <a:chOff x="6756814" y="6204145"/>
                <a:chExt cx="6629" cy="11767"/>
              </a:xfrm>
            </p:grpSpPr>
            <p:sp>
              <p:nvSpPr>
                <p:cNvPr id="2074" name="Freeform: Shape 5882">
                  <a:extLst>
                    <a:ext uri="{FF2B5EF4-FFF2-40B4-BE49-F238E27FC236}">
                      <a16:creationId xmlns:a16="http://schemas.microsoft.com/office/drawing/2014/main" id="{8844265C-E262-53C0-C581-024A76B02E4E}"/>
                    </a:ext>
                  </a:extLst>
                </p:cNvPr>
                <p:cNvSpPr/>
                <p:nvPr/>
              </p:nvSpPr>
              <p:spPr>
                <a:xfrm>
                  <a:off x="6756814" y="6204145"/>
                  <a:ext cx="6629" cy="11717"/>
                </a:xfrm>
                <a:custGeom>
                  <a:avLst/>
                  <a:gdLst>
                    <a:gd name="connsiteX0" fmla="*/ 135 w 6629"/>
                    <a:gd name="connsiteY0" fmla="*/ 0 h 11717"/>
                    <a:gd name="connsiteX1" fmla="*/ 0 w 6629"/>
                    <a:gd name="connsiteY1" fmla="*/ 9062 h 11717"/>
                    <a:gd name="connsiteX2" fmla="*/ 6628 w 6629"/>
                    <a:gd name="connsiteY2" fmla="*/ 9198 h 11717"/>
                    <a:gd name="connsiteX3" fmla="*/ 6493 w 6629"/>
                    <a:gd name="connsiteY3" fmla="*/ 135 h 11717"/>
                    <a:gd name="connsiteX4" fmla="*/ 135 w 6629"/>
                    <a:gd name="connsiteY4" fmla="*/ 0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1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2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493" y="5275"/>
                        <a:pt x="6493" y="135"/>
                        <a:pt x="6493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075" name="Freeform: Shape 5883">
                  <a:extLst>
                    <a:ext uri="{FF2B5EF4-FFF2-40B4-BE49-F238E27FC236}">
                      <a16:creationId xmlns:a16="http://schemas.microsoft.com/office/drawing/2014/main" id="{2D70B504-2D41-63E8-946B-3204BE697A5A}"/>
                    </a:ext>
                  </a:extLst>
                </p:cNvPr>
                <p:cNvSpPr/>
                <p:nvPr/>
              </p:nvSpPr>
              <p:spPr>
                <a:xfrm>
                  <a:off x="6756814" y="6204145"/>
                  <a:ext cx="6629" cy="11717"/>
                </a:xfrm>
                <a:custGeom>
                  <a:avLst/>
                  <a:gdLst>
                    <a:gd name="connsiteX0" fmla="*/ 6493 w 6629"/>
                    <a:gd name="connsiteY0" fmla="*/ 135 h 11717"/>
                    <a:gd name="connsiteX1" fmla="*/ 135 w 6629"/>
                    <a:gd name="connsiteY1" fmla="*/ 0 h 11717"/>
                    <a:gd name="connsiteX2" fmla="*/ 0 w 6629"/>
                    <a:gd name="connsiteY2" fmla="*/ 4463 h 11717"/>
                    <a:gd name="connsiteX3" fmla="*/ 1353 w 6629"/>
                    <a:gd name="connsiteY3" fmla="*/ 7169 h 11717"/>
                    <a:gd name="connsiteX4" fmla="*/ 3787 w 6629"/>
                    <a:gd name="connsiteY4" fmla="*/ 5005 h 11717"/>
                    <a:gd name="connsiteX5" fmla="*/ 3111 w 6629"/>
                    <a:gd name="connsiteY5" fmla="*/ 10009 h 11717"/>
                    <a:gd name="connsiteX6" fmla="*/ 0 w 6629"/>
                    <a:gd name="connsiteY6" fmla="*/ 7304 h 11717"/>
                    <a:gd name="connsiteX7" fmla="*/ 0 w 6629"/>
                    <a:gd name="connsiteY7" fmla="*/ 9062 h 11717"/>
                    <a:gd name="connsiteX8" fmla="*/ 6628 w 6629"/>
                    <a:gd name="connsiteY8" fmla="*/ 9198 h 11717"/>
                    <a:gd name="connsiteX9" fmla="*/ 6493 w 6629"/>
                    <a:gd name="connsiteY9" fmla="*/ 135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17">
                      <a:moveTo>
                        <a:pt x="6493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3"/>
                        <a:pt x="0" y="4463"/>
                      </a:cubicBezTo>
                      <a:cubicBezTo>
                        <a:pt x="1082" y="5140"/>
                        <a:pt x="1353" y="7169"/>
                        <a:pt x="1353" y="7169"/>
                      </a:cubicBezTo>
                      <a:cubicBezTo>
                        <a:pt x="1353" y="7169"/>
                        <a:pt x="2164" y="5005"/>
                        <a:pt x="3787" y="5005"/>
                      </a:cubicBezTo>
                      <a:cubicBezTo>
                        <a:pt x="6493" y="4869"/>
                        <a:pt x="6898" y="10145"/>
                        <a:pt x="3111" y="10009"/>
                      </a:cubicBezTo>
                      <a:cubicBezTo>
                        <a:pt x="1488" y="10009"/>
                        <a:pt x="541" y="8522"/>
                        <a:pt x="0" y="7304"/>
                      </a:cubicBezTo>
                      <a:cubicBezTo>
                        <a:pt x="0" y="7845"/>
                        <a:pt x="0" y="8522"/>
                        <a:pt x="0" y="9062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357" y="5275"/>
                        <a:pt x="6493" y="135"/>
                        <a:pt x="6493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076" name="Graphic 2">
                  <a:extLst>
                    <a:ext uri="{FF2B5EF4-FFF2-40B4-BE49-F238E27FC236}">
                      <a16:creationId xmlns:a16="http://schemas.microsoft.com/office/drawing/2014/main" id="{8D67C7D2-9E51-815B-7739-ED3406C40015}"/>
                    </a:ext>
                  </a:extLst>
                </p:cNvPr>
                <p:cNvGrpSpPr/>
                <p:nvPr/>
              </p:nvGrpSpPr>
              <p:grpSpPr>
                <a:xfrm>
                  <a:off x="6756814" y="6204145"/>
                  <a:ext cx="6627" cy="11767"/>
                  <a:chOff x="6756814" y="6204145"/>
                  <a:chExt cx="6627" cy="11767"/>
                </a:xfrm>
                <a:solidFill>
                  <a:srgbClr val="998675"/>
                </a:solidFill>
              </p:grpSpPr>
              <p:sp>
                <p:nvSpPr>
                  <p:cNvPr id="2077" name="Freeform: Shape 5885">
                    <a:extLst>
                      <a:ext uri="{FF2B5EF4-FFF2-40B4-BE49-F238E27FC236}">
                        <a16:creationId xmlns:a16="http://schemas.microsoft.com/office/drawing/2014/main" id="{759372CE-6E96-E8F6-528A-3EC4949A60D4}"/>
                      </a:ext>
                    </a:extLst>
                  </p:cNvPr>
                  <p:cNvSpPr/>
                  <p:nvPr/>
                </p:nvSpPr>
                <p:spPr>
                  <a:xfrm>
                    <a:off x="6756814" y="6207121"/>
                    <a:ext cx="2018" cy="8115"/>
                  </a:xfrm>
                  <a:custGeom>
                    <a:avLst/>
                    <a:gdLst>
                      <a:gd name="connsiteX0" fmla="*/ 1082 w 2018"/>
                      <a:gd name="connsiteY0" fmla="*/ 8116 h 8115"/>
                      <a:gd name="connsiteX1" fmla="*/ 1488 w 2018"/>
                      <a:gd name="connsiteY1" fmla="*/ 7033 h 8115"/>
                      <a:gd name="connsiteX2" fmla="*/ 1353 w 2018"/>
                      <a:gd name="connsiteY2" fmla="*/ 6222 h 8115"/>
                      <a:gd name="connsiteX3" fmla="*/ 1217 w 2018"/>
                      <a:gd name="connsiteY3" fmla="*/ 5952 h 8115"/>
                      <a:gd name="connsiteX4" fmla="*/ 1353 w 2018"/>
                      <a:gd name="connsiteY4" fmla="*/ 5681 h 8115"/>
                      <a:gd name="connsiteX5" fmla="*/ 1894 w 2018"/>
                      <a:gd name="connsiteY5" fmla="*/ 5275 h 8115"/>
                      <a:gd name="connsiteX6" fmla="*/ 1217 w 2018"/>
                      <a:gd name="connsiteY6" fmla="*/ 2164 h 8115"/>
                      <a:gd name="connsiteX7" fmla="*/ 0 w 2018"/>
                      <a:gd name="connsiteY7" fmla="*/ 0 h 8115"/>
                      <a:gd name="connsiteX8" fmla="*/ 0 w 2018"/>
                      <a:gd name="connsiteY8" fmla="*/ 0 h 8115"/>
                      <a:gd name="connsiteX9" fmla="*/ 0 w 2018"/>
                      <a:gd name="connsiteY9" fmla="*/ 947 h 8115"/>
                      <a:gd name="connsiteX10" fmla="*/ 1217 w 2018"/>
                      <a:gd name="connsiteY10" fmla="*/ 3517 h 8115"/>
                      <a:gd name="connsiteX11" fmla="*/ 1353 w 2018"/>
                      <a:gd name="connsiteY11" fmla="*/ 4463 h 8115"/>
                      <a:gd name="connsiteX12" fmla="*/ 812 w 2018"/>
                      <a:gd name="connsiteY12" fmla="*/ 4869 h 8115"/>
                      <a:gd name="connsiteX13" fmla="*/ 406 w 2018"/>
                      <a:gd name="connsiteY13" fmla="*/ 5410 h 8115"/>
                      <a:gd name="connsiteX14" fmla="*/ 541 w 2018"/>
                      <a:gd name="connsiteY14" fmla="*/ 6087 h 8115"/>
                      <a:gd name="connsiteX15" fmla="*/ 270 w 2018"/>
                      <a:gd name="connsiteY15" fmla="*/ 7304 h 8115"/>
                      <a:gd name="connsiteX16" fmla="*/ 1082 w 2018"/>
                      <a:gd name="connsiteY16" fmla="*/ 8116 h 8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8115">
                        <a:moveTo>
                          <a:pt x="1082" y="8116"/>
                        </a:moveTo>
                        <a:cubicBezTo>
                          <a:pt x="1217" y="7710"/>
                          <a:pt x="1488" y="7439"/>
                          <a:pt x="1488" y="7033"/>
                        </a:cubicBezTo>
                        <a:cubicBezTo>
                          <a:pt x="1488" y="6763"/>
                          <a:pt x="1488" y="6492"/>
                          <a:pt x="1353" y="6222"/>
                        </a:cubicBezTo>
                        <a:cubicBezTo>
                          <a:pt x="1353" y="6222"/>
                          <a:pt x="1353" y="6087"/>
                          <a:pt x="1217" y="5952"/>
                        </a:cubicBezTo>
                        <a:cubicBezTo>
                          <a:pt x="1082" y="5681"/>
                          <a:pt x="1217" y="5681"/>
                          <a:pt x="1353" y="5681"/>
                        </a:cubicBezTo>
                        <a:cubicBezTo>
                          <a:pt x="1488" y="5546"/>
                          <a:pt x="1758" y="5681"/>
                          <a:pt x="1894" y="5275"/>
                        </a:cubicBezTo>
                        <a:cubicBezTo>
                          <a:pt x="2300" y="4463"/>
                          <a:pt x="1623" y="2976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947"/>
                        </a:cubicBezTo>
                        <a:cubicBezTo>
                          <a:pt x="541" y="1758"/>
                          <a:pt x="1082" y="2705"/>
                          <a:pt x="1217" y="3517"/>
                        </a:cubicBezTo>
                        <a:cubicBezTo>
                          <a:pt x="1217" y="3652"/>
                          <a:pt x="1488" y="4328"/>
                          <a:pt x="1353" y="4463"/>
                        </a:cubicBezTo>
                        <a:cubicBezTo>
                          <a:pt x="1082" y="5410"/>
                          <a:pt x="1217" y="4599"/>
                          <a:pt x="812" y="4869"/>
                        </a:cubicBezTo>
                        <a:cubicBezTo>
                          <a:pt x="676" y="5140"/>
                          <a:pt x="541" y="5005"/>
                          <a:pt x="406" y="5410"/>
                        </a:cubicBezTo>
                        <a:cubicBezTo>
                          <a:pt x="406" y="5681"/>
                          <a:pt x="541" y="5952"/>
                          <a:pt x="541" y="6087"/>
                        </a:cubicBezTo>
                        <a:cubicBezTo>
                          <a:pt x="541" y="6763"/>
                          <a:pt x="406" y="7033"/>
                          <a:pt x="270" y="7304"/>
                        </a:cubicBezTo>
                        <a:cubicBezTo>
                          <a:pt x="676" y="7845"/>
                          <a:pt x="947" y="7980"/>
                          <a:pt x="1082" y="8116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8" name="Freeform: Shape 5886">
                    <a:extLst>
                      <a:ext uri="{FF2B5EF4-FFF2-40B4-BE49-F238E27FC236}">
                        <a16:creationId xmlns:a16="http://schemas.microsoft.com/office/drawing/2014/main" id="{07EDB7AF-E8B6-71BD-9491-5079A01DCF10}"/>
                      </a:ext>
                    </a:extLst>
                  </p:cNvPr>
                  <p:cNvSpPr/>
                  <p:nvPr/>
                </p:nvSpPr>
                <p:spPr>
                  <a:xfrm>
                    <a:off x="6758166" y="6204281"/>
                    <a:ext cx="2514" cy="11632"/>
                  </a:xfrm>
                  <a:custGeom>
                    <a:avLst/>
                    <a:gdLst>
                      <a:gd name="connsiteX0" fmla="*/ 947 w 2514"/>
                      <a:gd name="connsiteY0" fmla="*/ 11497 h 11632"/>
                      <a:gd name="connsiteX1" fmla="*/ 1758 w 2514"/>
                      <a:gd name="connsiteY1" fmla="*/ 11632 h 11632"/>
                      <a:gd name="connsiteX2" fmla="*/ 2299 w 2514"/>
                      <a:gd name="connsiteY2" fmla="*/ 9739 h 11632"/>
                      <a:gd name="connsiteX3" fmla="*/ 1623 w 2514"/>
                      <a:gd name="connsiteY3" fmla="*/ 5545 h 11632"/>
                      <a:gd name="connsiteX4" fmla="*/ 676 w 2514"/>
                      <a:gd name="connsiteY4" fmla="*/ 4058 h 11632"/>
                      <a:gd name="connsiteX5" fmla="*/ 676 w 2514"/>
                      <a:gd name="connsiteY5" fmla="*/ 2705 h 11632"/>
                      <a:gd name="connsiteX6" fmla="*/ 541 w 2514"/>
                      <a:gd name="connsiteY6" fmla="*/ 270 h 11632"/>
                      <a:gd name="connsiteX7" fmla="*/ 541 w 2514"/>
                      <a:gd name="connsiteY7" fmla="*/ 0 h 11632"/>
                      <a:gd name="connsiteX8" fmla="*/ 0 w 2514"/>
                      <a:gd name="connsiteY8" fmla="*/ 0 h 11632"/>
                      <a:gd name="connsiteX9" fmla="*/ 270 w 2514"/>
                      <a:gd name="connsiteY9" fmla="*/ 3246 h 11632"/>
                      <a:gd name="connsiteX10" fmla="*/ 676 w 2514"/>
                      <a:gd name="connsiteY10" fmla="*/ 5545 h 11632"/>
                      <a:gd name="connsiteX11" fmla="*/ 1758 w 2514"/>
                      <a:gd name="connsiteY11" fmla="*/ 8927 h 11632"/>
                      <a:gd name="connsiteX12" fmla="*/ 947 w 2514"/>
                      <a:gd name="connsiteY12" fmla="*/ 1149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14" h="11632">
                        <a:moveTo>
                          <a:pt x="947" y="11497"/>
                        </a:moveTo>
                        <a:cubicBezTo>
                          <a:pt x="1217" y="11632"/>
                          <a:pt x="1488" y="11632"/>
                          <a:pt x="1758" y="11632"/>
                        </a:cubicBezTo>
                        <a:cubicBezTo>
                          <a:pt x="1893" y="11091"/>
                          <a:pt x="2029" y="10415"/>
                          <a:pt x="2299" y="9739"/>
                        </a:cubicBezTo>
                        <a:cubicBezTo>
                          <a:pt x="2705" y="8251"/>
                          <a:pt x="2570" y="6898"/>
                          <a:pt x="1623" y="5545"/>
                        </a:cubicBezTo>
                        <a:cubicBezTo>
                          <a:pt x="1217" y="5005"/>
                          <a:pt x="947" y="4734"/>
                          <a:pt x="676" y="4058"/>
                        </a:cubicBezTo>
                        <a:cubicBezTo>
                          <a:pt x="541" y="3652"/>
                          <a:pt x="676" y="3111"/>
                          <a:pt x="676" y="2705"/>
                        </a:cubicBezTo>
                        <a:cubicBezTo>
                          <a:pt x="676" y="1893"/>
                          <a:pt x="812" y="1082"/>
                          <a:pt x="541" y="270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1082"/>
                          <a:pt x="270" y="2164"/>
                          <a:pt x="270" y="3246"/>
                        </a:cubicBezTo>
                        <a:cubicBezTo>
                          <a:pt x="135" y="4193"/>
                          <a:pt x="135" y="4734"/>
                          <a:pt x="676" y="5545"/>
                        </a:cubicBezTo>
                        <a:cubicBezTo>
                          <a:pt x="1353" y="6628"/>
                          <a:pt x="1893" y="7575"/>
                          <a:pt x="1758" y="8927"/>
                        </a:cubicBezTo>
                        <a:cubicBezTo>
                          <a:pt x="1488" y="9739"/>
                          <a:pt x="1082" y="10550"/>
                          <a:pt x="947" y="1149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9" name="Freeform: Shape 5887">
                    <a:extLst>
                      <a:ext uri="{FF2B5EF4-FFF2-40B4-BE49-F238E27FC236}">
                        <a16:creationId xmlns:a16="http://schemas.microsoft.com/office/drawing/2014/main" id="{DA4D5D4C-25FF-FBDC-8947-3756C828CBC7}"/>
                      </a:ext>
                    </a:extLst>
                  </p:cNvPr>
                  <p:cNvSpPr/>
                  <p:nvPr/>
                </p:nvSpPr>
                <p:spPr>
                  <a:xfrm>
                    <a:off x="6761901" y="6204281"/>
                    <a:ext cx="1540" cy="10685"/>
                  </a:xfrm>
                  <a:custGeom>
                    <a:avLst/>
                    <a:gdLst>
                      <a:gd name="connsiteX0" fmla="*/ 1541 w 1540"/>
                      <a:gd name="connsiteY0" fmla="*/ 9062 h 10685"/>
                      <a:gd name="connsiteX1" fmla="*/ 1541 w 1540"/>
                      <a:gd name="connsiteY1" fmla="*/ 7304 h 10685"/>
                      <a:gd name="connsiteX2" fmla="*/ 1135 w 1540"/>
                      <a:gd name="connsiteY2" fmla="*/ 5545 h 10685"/>
                      <a:gd name="connsiteX3" fmla="*/ 594 w 1540"/>
                      <a:gd name="connsiteY3" fmla="*/ 0 h 10685"/>
                      <a:gd name="connsiteX4" fmla="*/ 53 w 1540"/>
                      <a:gd name="connsiteY4" fmla="*/ 0 h 10685"/>
                      <a:gd name="connsiteX5" fmla="*/ 323 w 1540"/>
                      <a:gd name="connsiteY5" fmla="*/ 4463 h 10685"/>
                      <a:gd name="connsiteX6" fmla="*/ 865 w 1540"/>
                      <a:gd name="connsiteY6" fmla="*/ 7710 h 10685"/>
                      <a:gd name="connsiteX7" fmla="*/ 1000 w 1540"/>
                      <a:gd name="connsiteY7" fmla="*/ 10685 h 10685"/>
                      <a:gd name="connsiteX8" fmla="*/ 1000 w 1540"/>
                      <a:gd name="connsiteY8" fmla="*/ 10685 h 10685"/>
                      <a:gd name="connsiteX9" fmla="*/ 1541 w 1540"/>
                      <a:gd name="connsiteY9" fmla="*/ 9062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0" h="10685">
                        <a:moveTo>
                          <a:pt x="1541" y="9062"/>
                        </a:moveTo>
                        <a:cubicBezTo>
                          <a:pt x="1541" y="8521"/>
                          <a:pt x="1541" y="7980"/>
                          <a:pt x="1541" y="7304"/>
                        </a:cubicBezTo>
                        <a:cubicBezTo>
                          <a:pt x="1406" y="6628"/>
                          <a:pt x="1406" y="6087"/>
                          <a:pt x="1135" y="5545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3111"/>
                          <a:pt x="323" y="4463"/>
                        </a:cubicBezTo>
                        <a:cubicBezTo>
                          <a:pt x="459" y="5545"/>
                          <a:pt x="865" y="6628"/>
                          <a:pt x="865" y="7710"/>
                        </a:cubicBezTo>
                        <a:cubicBezTo>
                          <a:pt x="865" y="8792"/>
                          <a:pt x="1000" y="9739"/>
                          <a:pt x="1000" y="10685"/>
                        </a:cubicBezTo>
                        <a:cubicBezTo>
                          <a:pt x="1000" y="10685"/>
                          <a:pt x="1000" y="10685"/>
                          <a:pt x="1000" y="10685"/>
                        </a:cubicBezTo>
                        <a:cubicBezTo>
                          <a:pt x="1270" y="10280"/>
                          <a:pt x="1541" y="9739"/>
                          <a:pt x="1541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80" name="Freeform: Shape 5888">
                    <a:extLst>
                      <a:ext uri="{FF2B5EF4-FFF2-40B4-BE49-F238E27FC236}">
                        <a16:creationId xmlns:a16="http://schemas.microsoft.com/office/drawing/2014/main" id="{26066A75-2BC7-3432-CEB4-0AE49381F127}"/>
                      </a:ext>
                    </a:extLst>
                  </p:cNvPr>
                  <p:cNvSpPr/>
                  <p:nvPr/>
                </p:nvSpPr>
                <p:spPr>
                  <a:xfrm>
                    <a:off x="6759519" y="6204145"/>
                    <a:ext cx="2692" cy="11632"/>
                  </a:xfrm>
                  <a:custGeom>
                    <a:avLst/>
                    <a:gdLst>
                      <a:gd name="connsiteX0" fmla="*/ 270 w 2692"/>
                      <a:gd name="connsiteY0" fmla="*/ 1217 h 11632"/>
                      <a:gd name="connsiteX1" fmla="*/ 812 w 2692"/>
                      <a:gd name="connsiteY1" fmla="*/ 4734 h 11632"/>
                      <a:gd name="connsiteX2" fmla="*/ 2029 w 2692"/>
                      <a:gd name="connsiteY2" fmla="*/ 7845 h 11632"/>
                      <a:gd name="connsiteX3" fmla="*/ 1488 w 2692"/>
                      <a:gd name="connsiteY3" fmla="*/ 11632 h 11632"/>
                      <a:gd name="connsiteX4" fmla="*/ 2299 w 2692"/>
                      <a:gd name="connsiteY4" fmla="*/ 11362 h 11632"/>
                      <a:gd name="connsiteX5" fmla="*/ 2570 w 2692"/>
                      <a:gd name="connsiteY5" fmla="*/ 10009 h 11632"/>
                      <a:gd name="connsiteX6" fmla="*/ 1623 w 2692"/>
                      <a:gd name="connsiteY6" fmla="*/ 5275 h 11632"/>
                      <a:gd name="connsiteX7" fmla="*/ 947 w 2692"/>
                      <a:gd name="connsiteY7" fmla="*/ 2029 h 11632"/>
                      <a:gd name="connsiteX8" fmla="*/ 541 w 2692"/>
                      <a:gd name="connsiteY8" fmla="*/ 0 h 11632"/>
                      <a:gd name="connsiteX9" fmla="*/ 0 w 2692"/>
                      <a:gd name="connsiteY9" fmla="*/ 0 h 11632"/>
                      <a:gd name="connsiteX10" fmla="*/ 270 w 2692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92" h="11632">
                        <a:moveTo>
                          <a:pt x="270" y="1217"/>
                        </a:moveTo>
                        <a:cubicBezTo>
                          <a:pt x="541" y="2435"/>
                          <a:pt x="541" y="3517"/>
                          <a:pt x="812" y="4734"/>
                        </a:cubicBezTo>
                        <a:cubicBezTo>
                          <a:pt x="1082" y="5816"/>
                          <a:pt x="1758" y="6763"/>
                          <a:pt x="2029" y="7845"/>
                        </a:cubicBezTo>
                        <a:cubicBezTo>
                          <a:pt x="2299" y="9198"/>
                          <a:pt x="1758" y="10280"/>
                          <a:pt x="1488" y="11632"/>
                        </a:cubicBezTo>
                        <a:cubicBezTo>
                          <a:pt x="1758" y="11497"/>
                          <a:pt x="2029" y="11497"/>
                          <a:pt x="2299" y="11362"/>
                        </a:cubicBezTo>
                        <a:cubicBezTo>
                          <a:pt x="2299" y="10956"/>
                          <a:pt x="2435" y="10415"/>
                          <a:pt x="2570" y="10009"/>
                        </a:cubicBezTo>
                        <a:cubicBezTo>
                          <a:pt x="2976" y="8251"/>
                          <a:pt x="2299" y="6763"/>
                          <a:pt x="1623" y="5275"/>
                        </a:cubicBezTo>
                        <a:cubicBezTo>
                          <a:pt x="1217" y="4193"/>
                          <a:pt x="1082" y="3111"/>
                          <a:pt x="947" y="2029"/>
                        </a:cubicBezTo>
                        <a:cubicBezTo>
                          <a:pt x="812" y="1353"/>
                          <a:pt x="676" y="812"/>
                          <a:pt x="541" y="0"/>
                        </a:cubicBezTo>
                        <a:lnTo>
                          <a:pt x="0" y="0"/>
                        </a:lnTo>
                        <a:cubicBezTo>
                          <a:pt x="135" y="406"/>
                          <a:pt x="135" y="812"/>
                          <a:pt x="270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2001" name="Graphic 2">
                <a:extLst>
                  <a:ext uri="{FF2B5EF4-FFF2-40B4-BE49-F238E27FC236}">
                    <a16:creationId xmlns:a16="http://schemas.microsoft.com/office/drawing/2014/main" id="{D5B47309-F2A8-1195-8CF3-9D92D90D5E30}"/>
                  </a:ext>
                </a:extLst>
              </p:cNvPr>
              <p:cNvGrpSpPr/>
              <p:nvPr/>
            </p:nvGrpSpPr>
            <p:grpSpPr>
              <a:xfrm>
                <a:off x="6743027" y="6091583"/>
                <a:ext cx="32771" cy="116540"/>
                <a:chOff x="6743027" y="6091583"/>
                <a:chExt cx="32771" cy="116540"/>
              </a:xfrm>
            </p:grpSpPr>
            <p:sp>
              <p:nvSpPr>
                <p:cNvPr id="2002" name="Freeform: Shape 5810">
                  <a:extLst>
                    <a:ext uri="{FF2B5EF4-FFF2-40B4-BE49-F238E27FC236}">
                      <a16:creationId xmlns:a16="http://schemas.microsoft.com/office/drawing/2014/main" id="{D4C65F73-8027-45FE-5891-FB1CFD388EC7}"/>
                    </a:ext>
                  </a:extLst>
                </p:cNvPr>
                <p:cNvSpPr/>
                <p:nvPr/>
              </p:nvSpPr>
              <p:spPr>
                <a:xfrm>
                  <a:off x="6743027" y="6091583"/>
                  <a:ext cx="32771" cy="116270"/>
                </a:xfrm>
                <a:custGeom>
                  <a:avLst/>
                  <a:gdLst>
                    <a:gd name="connsiteX0" fmla="*/ 32182 w 32771"/>
                    <a:gd name="connsiteY0" fmla="*/ 101876 h 116270"/>
                    <a:gd name="connsiteX1" fmla="*/ 32723 w 32771"/>
                    <a:gd name="connsiteY1" fmla="*/ 98359 h 116270"/>
                    <a:gd name="connsiteX2" fmla="*/ 32182 w 32771"/>
                    <a:gd name="connsiteY2" fmla="*/ 96736 h 116270"/>
                    <a:gd name="connsiteX3" fmla="*/ 32047 w 32771"/>
                    <a:gd name="connsiteY3" fmla="*/ 94978 h 116270"/>
                    <a:gd name="connsiteX4" fmla="*/ 31641 w 32771"/>
                    <a:gd name="connsiteY4" fmla="*/ 93760 h 116270"/>
                    <a:gd name="connsiteX5" fmla="*/ 31641 w 32771"/>
                    <a:gd name="connsiteY5" fmla="*/ 92002 h 116270"/>
                    <a:gd name="connsiteX6" fmla="*/ 31370 w 32771"/>
                    <a:gd name="connsiteY6" fmla="*/ 90109 h 116270"/>
                    <a:gd name="connsiteX7" fmla="*/ 31911 w 32771"/>
                    <a:gd name="connsiteY7" fmla="*/ 86727 h 116270"/>
                    <a:gd name="connsiteX8" fmla="*/ 31370 w 32771"/>
                    <a:gd name="connsiteY8" fmla="*/ 84292 h 116270"/>
                    <a:gd name="connsiteX9" fmla="*/ 30830 w 32771"/>
                    <a:gd name="connsiteY9" fmla="*/ 82399 h 116270"/>
                    <a:gd name="connsiteX10" fmla="*/ 30964 w 32771"/>
                    <a:gd name="connsiteY10" fmla="*/ 80640 h 116270"/>
                    <a:gd name="connsiteX11" fmla="*/ 30964 w 32771"/>
                    <a:gd name="connsiteY11" fmla="*/ 80640 h 116270"/>
                    <a:gd name="connsiteX12" fmla="*/ 31100 w 32771"/>
                    <a:gd name="connsiteY12" fmla="*/ 80234 h 116270"/>
                    <a:gd name="connsiteX13" fmla="*/ 31370 w 32771"/>
                    <a:gd name="connsiteY13" fmla="*/ 77259 h 116270"/>
                    <a:gd name="connsiteX14" fmla="*/ 30288 w 32771"/>
                    <a:gd name="connsiteY14" fmla="*/ 74824 h 116270"/>
                    <a:gd name="connsiteX15" fmla="*/ 29612 w 32771"/>
                    <a:gd name="connsiteY15" fmla="*/ 72119 h 116270"/>
                    <a:gd name="connsiteX16" fmla="*/ 28665 w 32771"/>
                    <a:gd name="connsiteY16" fmla="*/ 70766 h 116270"/>
                    <a:gd name="connsiteX17" fmla="*/ 28801 w 32771"/>
                    <a:gd name="connsiteY17" fmla="*/ 69278 h 116270"/>
                    <a:gd name="connsiteX18" fmla="*/ 27989 w 32771"/>
                    <a:gd name="connsiteY18" fmla="*/ 66708 h 116270"/>
                    <a:gd name="connsiteX19" fmla="*/ 27989 w 32771"/>
                    <a:gd name="connsiteY19" fmla="*/ 62921 h 116270"/>
                    <a:gd name="connsiteX20" fmla="*/ 27313 w 32771"/>
                    <a:gd name="connsiteY20" fmla="*/ 61433 h 116270"/>
                    <a:gd name="connsiteX21" fmla="*/ 27042 w 32771"/>
                    <a:gd name="connsiteY21" fmla="*/ 59945 h 116270"/>
                    <a:gd name="connsiteX22" fmla="*/ 27177 w 32771"/>
                    <a:gd name="connsiteY22" fmla="*/ 59404 h 116270"/>
                    <a:gd name="connsiteX23" fmla="*/ 27313 w 32771"/>
                    <a:gd name="connsiteY23" fmla="*/ 55617 h 116270"/>
                    <a:gd name="connsiteX24" fmla="*/ 27042 w 32771"/>
                    <a:gd name="connsiteY24" fmla="*/ 54670 h 116270"/>
                    <a:gd name="connsiteX25" fmla="*/ 26907 w 32771"/>
                    <a:gd name="connsiteY25" fmla="*/ 53047 h 116270"/>
                    <a:gd name="connsiteX26" fmla="*/ 26366 w 32771"/>
                    <a:gd name="connsiteY26" fmla="*/ 51289 h 116270"/>
                    <a:gd name="connsiteX27" fmla="*/ 26636 w 32771"/>
                    <a:gd name="connsiteY27" fmla="*/ 49666 h 116270"/>
                    <a:gd name="connsiteX28" fmla="*/ 26231 w 32771"/>
                    <a:gd name="connsiteY28" fmla="*/ 48042 h 116270"/>
                    <a:gd name="connsiteX29" fmla="*/ 25825 w 32771"/>
                    <a:gd name="connsiteY29" fmla="*/ 46284 h 116270"/>
                    <a:gd name="connsiteX30" fmla="*/ 26231 w 32771"/>
                    <a:gd name="connsiteY30" fmla="*/ 44120 h 116270"/>
                    <a:gd name="connsiteX31" fmla="*/ 25690 w 32771"/>
                    <a:gd name="connsiteY31" fmla="*/ 41279 h 116270"/>
                    <a:gd name="connsiteX32" fmla="*/ 25148 w 32771"/>
                    <a:gd name="connsiteY32" fmla="*/ 40332 h 116270"/>
                    <a:gd name="connsiteX33" fmla="*/ 25013 w 32771"/>
                    <a:gd name="connsiteY33" fmla="*/ 38439 h 116270"/>
                    <a:gd name="connsiteX34" fmla="*/ 25013 w 32771"/>
                    <a:gd name="connsiteY34" fmla="*/ 36951 h 116270"/>
                    <a:gd name="connsiteX35" fmla="*/ 24472 w 32771"/>
                    <a:gd name="connsiteY35" fmla="*/ 35328 h 116270"/>
                    <a:gd name="connsiteX36" fmla="*/ 24066 w 32771"/>
                    <a:gd name="connsiteY36" fmla="*/ 33164 h 116270"/>
                    <a:gd name="connsiteX37" fmla="*/ 24066 w 32771"/>
                    <a:gd name="connsiteY37" fmla="*/ 32758 h 116270"/>
                    <a:gd name="connsiteX38" fmla="*/ 23796 w 32771"/>
                    <a:gd name="connsiteY38" fmla="*/ 30864 h 116270"/>
                    <a:gd name="connsiteX39" fmla="*/ 23525 w 32771"/>
                    <a:gd name="connsiteY39" fmla="*/ 26806 h 116270"/>
                    <a:gd name="connsiteX40" fmla="*/ 23255 w 32771"/>
                    <a:gd name="connsiteY40" fmla="*/ 24236 h 116270"/>
                    <a:gd name="connsiteX41" fmla="*/ 23120 w 32771"/>
                    <a:gd name="connsiteY41" fmla="*/ 22613 h 116270"/>
                    <a:gd name="connsiteX42" fmla="*/ 22308 w 32771"/>
                    <a:gd name="connsiteY42" fmla="*/ 20990 h 116270"/>
                    <a:gd name="connsiteX43" fmla="*/ 22038 w 32771"/>
                    <a:gd name="connsiteY43" fmla="*/ 19367 h 116270"/>
                    <a:gd name="connsiteX44" fmla="*/ 22173 w 32771"/>
                    <a:gd name="connsiteY44" fmla="*/ 17609 h 116270"/>
                    <a:gd name="connsiteX45" fmla="*/ 21767 w 32771"/>
                    <a:gd name="connsiteY45" fmla="*/ 14633 h 116270"/>
                    <a:gd name="connsiteX46" fmla="*/ 21902 w 32771"/>
                    <a:gd name="connsiteY46" fmla="*/ 12063 h 116270"/>
                    <a:gd name="connsiteX47" fmla="*/ 21226 w 32771"/>
                    <a:gd name="connsiteY47" fmla="*/ 10034 h 116270"/>
                    <a:gd name="connsiteX48" fmla="*/ 21496 w 32771"/>
                    <a:gd name="connsiteY48" fmla="*/ 8411 h 116270"/>
                    <a:gd name="connsiteX49" fmla="*/ 21226 w 32771"/>
                    <a:gd name="connsiteY49" fmla="*/ 5706 h 116270"/>
                    <a:gd name="connsiteX50" fmla="*/ 20144 w 32771"/>
                    <a:gd name="connsiteY50" fmla="*/ 3541 h 116270"/>
                    <a:gd name="connsiteX51" fmla="*/ 19062 w 32771"/>
                    <a:gd name="connsiteY51" fmla="*/ 836 h 116270"/>
                    <a:gd name="connsiteX52" fmla="*/ 18521 w 32771"/>
                    <a:gd name="connsiteY52" fmla="*/ 295 h 116270"/>
                    <a:gd name="connsiteX53" fmla="*/ 15951 w 32771"/>
                    <a:gd name="connsiteY53" fmla="*/ 566 h 116270"/>
                    <a:gd name="connsiteX54" fmla="*/ 14463 w 32771"/>
                    <a:gd name="connsiteY54" fmla="*/ 4082 h 116270"/>
                    <a:gd name="connsiteX55" fmla="*/ 13922 w 32771"/>
                    <a:gd name="connsiteY55" fmla="*/ 8140 h 116270"/>
                    <a:gd name="connsiteX56" fmla="*/ 14463 w 32771"/>
                    <a:gd name="connsiteY56" fmla="*/ 13009 h 116270"/>
                    <a:gd name="connsiteX57" fmla="*/ 13786 w 32771"/>
                    <a:gd name="connsiteY57" fmla="*/ 14362 h 116270"/>
                    <a:gd name="connsiteX58" fmla="*/ 13786 w 32771"/>
                    <a:gd name="connsiteY58" fmla="*/ 15309 h 116270"/>
                    <a:gd name="connsiteX59" fmla="*/ 13381 w 32771"/>
                    <a:gd name="connsiteY59" fmla="*/ 16662 h 116270"/>
                    <a:gd name="connsiteX60" fmla="*/ 13245 w 32771"/>
                    <a:gd name="connsiteY60" fmla="*/ 18149 h 116270"/>
                    <a:gd name="connsiteX61" fmla="*/ 12299 w 32771"/>
                    <a:gd name="connsiteY61" fmla="*/ 20043 h 116270"/>
                    <a:gd name="connsiteX62" fmla="*/ 12163 w 32771"/>
                    <a:gd name="connsiteY62" fmla="*/ 23019 h 116270"/>
                    <a:gd name="connsiteX63" fmla="*/ 11081 w 32771"/>
                    <a:gd name="connsiteY63" fmla="*/ 25318 h 116270"/>
                    <a:gd name="connsiteX64" fmla="*/ 10946 w 32771"/>
                    <a:gd name="connsiteY64" fmla="*/ 28024 h 116270"/>
                    <a:gd name="connsiteX65" fmla="*/ 10946 w 32771"/>
                    <a:gd name="connsiteY65" fmla="*/ 29511 h 116270"/>
                    <a:gd name="connsiteX66" fmla="*/ 10269 w 32771"/>
                    <a:gd name="connsiteY66" fmla="*/ 31135 h 116270"/>
                    <a:gd name="connsiteX67" fmla="*/ 10135 w 32771"/>
                    <a:gd name="connsiteY67" fmla="*/ 32217 h 116270"/>
                    <a:gd name="connsiteX68" fmla="*/ 9999 w 32771"/>
                    <a:gd name="connsiteY68" fmla="*/ 34246 h 116270"/>
                    <a:gd name="connsiteX69" fmla="*/ 9729 w 32771"/>
                    <a:gd name="connsiteY69" fmla="*/ 35328 h 116270"/>
                    <a:gd name="connsiteX70" fmla="*/ 9729 w 32771"/>
                    <a:gd name="connsiteY70" fmla="*/ 37086 h 116270"/>
                    <a:gd name="connsiteX71" fmla="*/ 8917 w 32771"/>
                    <a:gd name="connsiteY71" fmla="*/ 38168 h 116270"/>
                    <a:gd name="connsiteX72" fmla="*/ 8376 w 32771"/>
                    <a:gd name="connsiteY72" fmla="*/ 39521 h 116270"/>
                    <a:gd name="connsiteX73" fmla="*/ 8376 w 32771"/>
                    <a:gd name="connsiteY73" fmla="*/ 43984 h 116270"/>
                    <a:gd name="connsiteX74" fmla="*/ 8376 w 32771"/>
                    <a:gd name="connsiteY74" fmla="*/ 45202 h 116270"/>
                    <a:gd name="connsiteX75" fmla="*/ 7835 w 32771"/>
                    <a:gd name="connsiteY75" fmla="*/ 46690 h 116270"/>
                    <a:gd name="connsiteX76" fmla="*/ 7835 w 32771"/>
                    <a:gd name="connsiteY76" fmla="*/ 50342 h 116270"/>
                    <a:gd name="connsiteX77" fmla="*/ 7565 w 32771"/>
                    <a:gd name="connsiteY77" fmla="*/ 53859 h 116270"/>
                    <a:gd name="connsiteX78" fmla="*/ 7294 w 32771"/>
                    <a:gd name="connsiteY78" fmla="*/ 55346 h 116270"/>
                    <a:gd name="connsiteX79" fmla="*/ 6753 w 32771"/>
                    <a:gd name="connsiteY79" fmla="*/ 56293 h 116270"/>
                    <a:gd name="connsiteX80" fmla="*/ 6482 w 32771"/>
                    <a:gd name="connsiteY80" fmla="*/ 58999 h 116270"/>
                    <a:gd name="connsiteX81" fmla="*/ 5130 w 32771"/>
                    <a:gd name="connsiteY81" fmla="*/ 61839 h 116270"/>
                    <a:gd name="connsiteX82" fmla="*/ 5400 w 32771"/>
                    <a:gd name="connsiteY82" fmla="*/ 66844 h 116270"/>
                    <a:gd name="connsiteX83" fmla="*/ 5265 w 32771"/>
                    <a:gd name="connsiteY83" fmla="*/ 67791 h 116270"/>
                    <a:gd name="connsiteX84" fmla="*/ 4589 w 32771"/>
                    <a:gd name="connsiteY84" fmla="*/ 69278 h 116270"/>
                    <a:gd name="connsiteX85" fmla="*/ 4453 w 32771"/>
                    <a:gd name="connsiteY85" fmla="*/ 70901 h 116270"/>
                    <a:gd name="connsiteX86" fmla="*/ 4453 w 32771"/>
                    <a:gd name="connsiteY86" fmla="*/ 73607 h 116270"/>
                    <a:gd name="connsiteX87" fmla="*/ 3912 w 32771"/>
                    <a:gd name="connsiteY87" fmla="*/ 75365 h 116270"/>
                    <a:gd name="connsiteX88" fmla="*/ 3506 w 32771"/>
                    <a:gd name="connsiteY88" fmla="*/ 77800 h 116270"/>
                    <a:gd name="connsiteX89" fmla="*/ 2560 w 32771"/>
                    <a:gd name="connsiteY89" fmla="*/ 79423 h 116270"/>
                    <a:gd name="connsiteX90" fmla="*/ 2425 w 32771"/>
                    <a:gd name="connsiteY90" fmla="*/ 82399 h 116270"/>
                    <a:gd name="connsiteX91" fmla="*/ 2019 w 32771"/>
                    <a:gd name="connsiteY91" fmla="*/ 84157 h 116270"/>
                    <a:gd name="connsiteX92" fmla="*/ 1478 w 32771"/>
                    <a:gd name="connsiteY92" fmla="*/ 86321 h 116270"/>
                    <a:gd name="connsiteX93" fmla="*/ 2019 w 32771"/>
                    <a:gd name="connsiteY93" fmla="*/ 88486 h 116270"/>
                    <a:gd name="connsiteX94" fmla="*/ 1478 w 32771"/>
                    <a:gd name="connsiteY94" fmla="*/ 90920 h 116270"/>
                    <a:gd name="connsiteX95" fmla="*/ 1478 w 32771"/>
                    <a:gd name="connsiteY95" fmla="*/ 91867 h 116270"/>
                    <a:gd name="connsiteX96" fmla="*/ 1072 w 32771"/>
                    <a:gd name="connsiteY96" fmla="*/ 93220 h 116270"/>
                    <a:gd name="connsiteX97" fmla="*/ 531 w 32771"/>
                    <a:gd name="connsiteY97" fmla="*/ 94707 h 116270"/>
                    <a:gd name="connsiteX98" fmla="*/ 1343 w 32771"/>
                    <a:gd name="connsiteY98" fmla="*/ 98089 h 116270"/>
                    <a:gd name="connsiteX99" fmla="*/ 666 w 32771"/>
                    <a:gd name="connsiteY99" fmla="*/ 100659 h 116270"/>
                    <a:gd name="connsiteX100" fmla="*/ 666 w 32771"/>
                    <a:gd name="connsiteY100" fmla="*/ 102282 h 116270"/>
                    <a:gd name="connsiteX101" fmla="*/ 531 w 32771"/>
                    <a:gd name="connsiteY101" fmla="*/ 103770 h 116270"/>
                    <a:gd name="connsiteX102" fmla="*/ 260 w 32771"/>
                    <a:gd name="connsiteY102" fmla="*/ 104311 h 116270"/>
                    <a:gd name="connsiteX103" fmla="*/ 1883 w 32771"/>
                    <a:gd name="connsiteY103" fmla="*/ 108775 h 116270"/>
                    <a:gd name="connsiteX104" fmla="*/ 2289 w 32771"/>
                    <a:gd name="connsiteY104" fmla="*/ 109722 h 116270"/>
                    <a:gd name="connsiteX105" fmla="*/ 3371 w 32771"/>
                    <a:gd name="connsiteY105" fmla="*/ 110804 h 116270"/>
                    <a:gd name="connsiteX106" fmla="*/ 4724 w 32771"/>
                    <a:gd name="connsiteY106" fmla="*/ 111345 h 116270"/>
                    <a:gd name="connsiteX107" fmla="*/ 6076 w 32771"/>
                    <a:gd name="connsiteY107" fmla="*/ 112562 h 116270"/>
                    <a:gd name="connsiteX108" fmla="*/ 8646 w 32771"/>
                    <a:gd name="connsiteY108" fmla="*/ 113915 h 116270"/>
                    <a:gd name="connsiteX109" fmla="*/ 10811 w 32771"/>
                    <a:gd name="connsiteY109" fmla="*/ 114185 h 116270"/>
                    <a:gd name="connsiteX110" fmla="*/ 13786 w 32771"/>
                    <a:gd name="connsiteY110" fmla="*/ 115267 h 116270"/>
                    <a:gd name="connsiteX111" fmla="*/ 16221 w 32771"/>
                    <a:gd name="connsiteY111" fmla="*/ 116214 h 116270"/>
                    <a:gd name="connsiteX112" fmla="*/ 18385 w 32771"/>
                    <a:gd name="connsiteY112" fmla="*/ 116079 h 116270"/>
                    <a:gd name="connsiteX113" fmla="*/ 18656 w 32771"/>
                    <a:gd name="connsiteY113" fmla="*/ 115944 h 116270"/>
                    <a:gd name="connsiteX114" fmla="*/ 19468 w 32771"/>
                    <a:gd name="connsiteY114" fmla="*/ 116214 h 116270"/>
                    <a:gd name="connsiteX115" fmla="*/ 21361 w 32771"/>
                    <a:gd name="connsiteY115" fmla="*/ 115538 h 116270"/>
                    <a:gd name="connsiteX116" fmla="*/ 22849 w 32771"/>
                    <a:gd name="connsiteY116" fmla="*/ 114455 h 116270"/>
                    <a:gd name="connsiteX117" fmla="*/ 26095 w 32771"/>
                    <a:gd name="connsiteY117" fmla="*/ 113779 h 116270"/>
                    <a:gd name="connsiteX118" fmla="*/ 26907 w 32771"/>
                    <a:gd name="connsiteY118" fmla="*/ 113103 h 116270"/>
                    <a:gd name="connsiteX119" fmla="*/ 27313 w 32771"/>
                    <a:gd name="connsiteY119" fmla="*/ 112562 h 116270"/>
                    <a:gd name="connsiteX120" fmla="*/ 29206 w 32771"/>
                    <a:gd name="connsiteY120" fmla="*/ 111885 h 116270"/>
                    <a:gd name="connsiteX121" fmla="*/ 30288 w 32771"/>
                    <a:gd name="connsiteY121" fmla="*/ 110804 h 116270"/>
                    <a:gd name="connsiteX122" fmla="*/ 30559 w 32771"/>
                    <a:gd name="connsiteY122" fmla="*/ 109992 h 116270"/>
                    <a:gd name="connsiteX123" fmla="*/ 31370 w 32771"/>
                    <a:gd name="connsiteY123" fmla="*/ 109180 h 116270"/>
                    <a:gd name="connsiteX124" fmla="*/ 31370 w 32771"/>
                    <a:gd name="connsiteY124" fmla="*/ 107422 h 116270"/>
                    <a:gd name="connsiteX125" fmla="*/ 32453 w 32771"/>
                    <a:gd name="connsiteY125" fmla="*/ 105258 h 116270"/>
                    <a:gd name="connsiteX126" fmla="*/ 32182 w 32771"/>
                    <a:gd name="connsiteY126" fmla="*/ 101876 h 1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771" h="116270">
                      <a:moveTo>
                        <a:pt x="32182" y="101876"/>
                      </a:moveTo>
                      <a:cubicBezTo>
                        <a:pt x="32723" y="100794"/>
                        <a:pt x="32858" y="99442"/>
                        <a:pt x="32723" y="98359"/>
                      </a:cubicBezTo>
                      <a:cubicBezTo>
                        <a:pt x="32588" y="97819"/>
                        <a:pt x="32453" y="97277"/>
                        <a:pt x="32182" y="96736"/>
                      </a:cubicBezTo>
                      <a:cubicBezTo>
                        <a:pt x="32047" y="96060"/>
                        <a:pt x="32047" y="95654"/>
                        <a:pt x="32047" y="94978"/>
                      </a:cubicBezTo>
                      <a:cubicBezTo>
                        <a:pt x="32047" y="94437"/>
                        <a:pt x="31911" y="94166"/>
                        <a:pt x="31641" y="93760"/>
                      </a:cubicBezTo>
                      <a:cubicBezTo>
                        <a:pt x="31506" y="93084"/>
                        <a:pt x="31641" y="92679"/>
                        <a:pt x="31641" y="92002"/>
                      </a:cubicBezTo>
                      <a:cubicBezTo>
                        <a:pt x="31776" y="91326"/>
                        <a:pt x="31641" y="90785"/>
                        <a:pt x="31370" y="90109"/>
                      </a:cubicBezTo>
                      <a:cubicBezTo>
                        <a:pt x="30830" y="88756"/>
                        <a:pt x="31641" y="87944"/>
                        <a:pt x="31911" y="86727"/>
                      </a:cubicBezTo>
                      <a:cubicBezTo>
                        <a:pt x="32047" y="85916"/>
                        <a:pt x="31641" y="84969"/>
                        <a:pt x="31370" y="84292"/>
                      </a:cubicBezTo>
                      <a:cubicBezTo>
                        <a:pt x="31100" y="83616"/>
                        <a:pt x="30830" y="83075"/>
                        <a:pt x="30830" y="82399"/>
                      </a:cubicBezTo>
                      <a:cubicBezTo>
                        <a:pt x="30830" y="81858"/>
                        <a:pt x="30964" y="81181"/>
                        <a:pt x="30964" y="80640"/>
                      </a:cubicBezTo>
                      <a:lnTo>
                        <a:pt x="30964" y="80640"/>
                      </a:lnTo>
                      <a:cubicBezTo>
                        <a:pt x="30964" y="80505"/>
                        <a:pt x="31100" y="80370"/>
                        <a:pt x="31100" y="80234"/>
                      </a:cubicBezTo>
                      <a:cubicBezTo>
                        <a:pt x="31506" y="79288"/>
                        <a:pt x="31506" y="78205"/>
                        <a:pt x="31370" y="77259"/>
                      </a:cubicBezTo>
                      <a:cubicBezTo>
                        <a:pt x="31235" y="76312"/>
                        <a:pt x="30559" y="75635"/>
                        <a:pt x="30288" y="74824"/>
                      </a:cubicBezTo>
                      <a:cubicBezTo>
                        <a:pt x="30018" y="73877"/>
                        <a:pt x="30288" y="73065"/>
                        <a:pt x="29612" y="72119"/>
                      </a:cubicBezTo>
                      <a:cubicBezTo>
                        <a:pt x="29206" y="71713"/>
                        <a:pt x="28801" y="71307"/>
                        <a:pt x="28665" y="70766"/>
                      </a:cubicBezTo>
                      <a:cubicBezTo>
                        <a:pt x="28530" y="70225"/>
                        <a:pt x="28801" y="69819"/>
                        <a:pt x="28801" y="69278"/>
                      </a:cubicBezTo>
                      <a:cubicBezTo>
                        <a:pt x="28801" y="68196"/>
                        <a:pt x="28395" y="67655"/>
                        <a:pt x="27989" y="66708"/>
                      </a:cubicBezTo>
                      <a:cubicBezTo>
                        <a:pt x="27448" y="65356"/>
                        <a:pt x="28260" y="64274"/>
                        <a:pt x="27989" y="62921"/>
                      </a:cubicBezTo>
                      <a:cubicBezTo>
                        <a:pt x="27989" y="62380"/>
                        <a:pt x="27583" y="61974"/>
                        <a:pt x="27313" y="61433"/>
                      </a:cubicBezTo>
                      <a:cubicBezTo>
                        <a:pt x="27177" y="60892"/>
                        <a:pt x="27177" y="60486"/>
                        <a:pt x="27042" y="59945"/>
                      </a:cubicBezTo>
                      <a:cubicBezTo>
                        <a:pt x="27042" y="59810"/>
                        <a:pt x="27177" y="59539"/>
                        <a:pt x="27177" y="59404"/>
                      </a:cubicBezTo>
                      <a:cubicBezTo>
                        <a:pt x="27313" y="58187"/>
                        <a:pt x="27448" y="56834"/>
                        <a:pt x="27313" y="55617"/>
                      </a:cubicBezTo>
                      <a:cubicBezTo>
                        <a:pt x="27177" y="55211"/>
                        <a:pt x="27042" y="54940"/>
                        <a:pt x="27042" y="54670"/>
                      </a:cubicBezTo>
                      <a:cubicBezTo>
                        <a:pt x="26907" y="54129"/>
                        <a:pt x="26907" y="53588"/>
                        <a:pt x="26907" y="53047"/>
                      </a:cubicBezTo>
                      <a:cubicBezTo>
                        <a:pt x="26907" y="52370"/>
                        <a:pt x="26366" y="51830"/>
                        <a:pt x="26366" y="51289"/>
                      </a:cubicBezTo>
                      <a:cubicBezTo>
                        <a:pt x="26366" y="50747"/>
                        <a:pt x="26636" y="50342"/>
                        <a:pt x="26636" y="49666"/>
                      </a:cubicBezTo>
                      <a:cubicBezTo>
                        <a:pt x="26636" y="49124"/>
                        <a:pt x="26501" y="48583"/>
                        <a:pt x="26231" y="48042"/>
                      </a:cubicBezTo>
                      <a:cubicBezTo>
                        <a:pt x="25960" y="47366"/>
                        <a:pt x="25690" y="46960"/>
                        <a:pt x="25825" y="46284"/>
                      </a:cubicBezTo>
                      <a:cubicBezTo>
                        <a:pt x="25825" y="45472"/>
                        <a:pt x="26095" y="44796"/>
                        <a:pt x="26231" y="44120"/>
                      </a:cubicBezTo>
                      <a:cubicBezTo>
                        <a:pt x="26366" y="43173"/>
                        <a:pt x="25960" y="42091"/>
                        <a:pt x="25690" y="41279"/>
                      </a:cubicBezTo>
                      <a:cubicBezTo>
                        <a:pt x="25554" y="40873"/>
                        <a:pt x="25284" y="40603"/>
                        <a:pt x="25148" y="40332"/>
                      </a:cubicBezTo>
                      <a:cubicBezTo>
                        <a:pt x="24743" y="39521"/>
                        <a:pt x="25013" y="39250"/>
                        <a:pt x="25013" y="38439"/>
                      </a:cubicBezTo>
                      <a:cubicBezTo>
                        <a:pt x="25013" y="38033"/>
                        <a:pt x="25013" y="37357"/>
                        <a:pt x="25013" y="36951"/>
                      </a:cubicBezTo>
                      <a:cubicBezTo>
                        <a:pt x="25013" y="36410"/>
                        <a:pt x="24607" y="36004"/>
                        <a:pt x="24472" y="35328"/>
                      </a:cubicBezTo>
                      <a:cubicBezTo>
                        <a:pt x="24337" y="34651"/>
                        <a:pt x="24201" y="33840"/>
                        <a:pt x="24066" y="33164"/>
                      </a:cubicBezTo>
                      <a:cubicBezTo>
                        <a:pt x="24066" y="33028"/>
                        <a:pt x="24066" y="32893"/>
                        <a:pt x="24066" y="32758"/>
                      </a:cubicBezTo>
                      <a:cubicBezTo>
                        <a:pt x="24066" y="32081"/>
                        <a:pt x="23931" y="31541"/>
                        <a:pt x="23796" y="30864"/>
                      </a:cubicBezTo>
                      <a:cubicBezTo>
                        <a:pt x="23661" y="29511"/>
                        <a:pt x="23931" y="28159"/>
                        <a:pt x="23525" y="26806"/>
                      </a:cubicBezTo>
                      <a:cubicBezTo>
                        <a:pt x="23255" y="25859"/>
                        <a:pt x="23255" y="25048"/>
                        <a:pt x="23255" y="24236"/>
                      </a:cubicBezTo>
                      <a:cubicBezTo>
                        <a:pt x="23255" y="23695"/>
                        <a:pt x="23390" y="23154"/>
                        <a:pt x="23120" y="22613"/>
                      </a:cubicBezTo>
                      <a:cubicBezTo>
                        <a:pt x="22849" y="22072"/>
                        <a:pt x="22578" y="21666"/>
                        <a:pt x="22308" y="20990"/>
                      </a:cubicBezTo>
                      <a:cubicBezTo>
                        <a:pt x="22173" y="20719"/>
                        <a:pt x="22038" y="19908"/>
                        <a:pt x="22038" y="19367"/>
                      </a:cubicBezTo>
                      <a:cubicBezTo>
                        <a:pt x="22038" y="18826"/>
                        <a:pt x="22173" y="18149"/>
                        <a:pt x="22173" y="17609"/>
                      </a:cubicBezTo>
                      <a:cubicBezTo>
                        <a:pt x="22173" y="16526"/>
                        <a:pt x="21767" y="15715"/>
                        <a:pt x="21767" y="14633"/>
                      </a:cubicBezTo>
                      <a:cubicBezTo>
                        <a:pt x="21767" y="13821"/>
                        <a:pt x="22038" y="12874"/>
                        <a:pt x="21902" y="12063"/>
                      </a:cubicBezTo>
                      <a:cubicBezTo>
                        <a:pt x="21767" y="11386"/>
                        <a:pt x="21226" y="10981"/>
                        <a:pt x="21226" y="10034"/>
                      </a:cubicBezTo>
                      <a:cubicBezTo>
                        <a:pt x="21226" y="9493"/>
                        <a:pt x="21496" y="8952"/>
                        <a:pt x="21496" y="8411"/>
                      </a:cubicBezTo>
                      <a:cubicBezTo>
                        <a:pt x="21632" y="7599"/>
                        <a:pt x="21361" y="6517"/>
                        <a:pt x="21226" y="5706"/>
                      </a:cubicBezTo>
                      <a:cubicBezTo>
                        <a:pt x="21091" y="4894"/>
                        <a:pt x="20414" y="4353"/>
                        <a:pt x="20144" y="3541"/>
                      </a:cubicBezTo>
                      <a:cubicBezTo>
                        <a:pt x="19738" y="2324"/>
                        <a:pt x="20008" y="1377"/>
                        <a:pt x="19062" y="836"/>
                      </a:cubicBezTo>
                      <a:cubicBezTo>
                        <a:pt x="19062" y="566"/>
                        <a:pt x="18791" y="430"/>
                        <a:pt x="18521" y="295"/>
                      </a:cubicBezTo>
                      <a:cubicBezTo>
                        <a:pt x="17709" y="-246"/>
                        <a:pt x="16627" y="24"/>
                        <a:pt x="15951" y="566"/>
                      </a:cubicBezTo>
                      <a:cubicBezTo>
                        <a:pt x="15004" y="1512"/>
                        <a:pt x="14733" y="3000"/>
                        <a:pt x="14463" y="4082"/>
                      </a:cubicBezTo>
                      <a:cubicBezTo>
                        <a:pt x="14192" y="5570"/>
                        <a:pt x="13516" y="6652"/>
                        <a:pt x="13922" y="8140"/>
                      </a:cubicBezTo>
                      <a:cubicBezTo>
                        <a:pt x="14328" y="9763"/>
                        <a:pt x="14869" y="11386"/>
                        <a:pt x="14463" y="13009"/>
                      </a:cubicBezTo>
                      <a:cubicBezTo>
                        <a:pt x="14328" y="13551"/>
                        <a:pt x="13922" y="13956"/>
                        <a:pt x="13786" y="14362"/>
                      </a:cubicBezTo>
                      <a:cubicBezTo>
                        <a:pt x="13786" y="14633"/>
                        <a:pt x="13786" y="14903"/>
                        <a:pt x="13786" y="15309"/>
                      </a:cubicBezTo>
                      <a:cubicBezTo>
                        <a:pt x="13786" y="15850"/>
                        <a:pt x="13651" y="16121"/>
                        <a:pt x="13381" y="16662"/>
                      </a:cubicBezTo>
                      <a:cubicBezTo>
                        <a:pt x="13245" y="17202"/>
                        <a:pt x="13381" y="17609"/>
                        <a:pt x="13245" y="18149"/>
                      </a:cubicBezTo>
                      <a:cubicBezTo>
                        <a:pt x="13110" y="18826"/>
                        <a:pt x="12569" y="19367"/>
                        <a:pt x="12299" y="20043"/>
                      </a:cubicBezTo>
                      <a:cubicBezTo>
                        <a:pt x="12028" y="20855"/>
                        <a:pt x="11893" y="22072"/>
                        <a:pt x="12163" y="23019"/>
                      </a:cubicBezTo>
                      <a:cubicBezTo>
                        <a:pt x="12028" y="23831"/>
                        <a:pt x="11352" y="24507"/>
                        <a:pt x="11081" y="25318"/>
                      </a:cubicBezTo>
                      <a:cubicBezTo>
                        <a:pt x="10811" y="26265"/>
                        <a:pt x="10946" y="27077"/>
                        <a:pt x="10946" y="28024"/>
                      </a:cubicBezTo>
                      <a:cubicBezTo>
                        <a:pt x="10946" y="28565"/>
                        <a:pt x="10946" y="28971"/>
                        <a:pt x="10946" y="29511"/>
                      </a:cubicBezTo>
                      <a:cubicBezTo>
                        <a:pt x="10946" y="30188"/>
                        <a:pt x="10540" y="30594"/>
                        <a:pt x="10269" y="31135"/>
                      </a:cubicBezTo>
                      <a:cubicBezTo>
                        <a:pt x="10135" y="31541"/>
                        <a:pt x="10135" y="31946"/>
                        <a:pt x="10135" y="32217"/>
                      </a:cubicBezTo>
                      <a:cubicBezTo>
                        <a:pt x="10135" y="33028"/>
                        <a:pt x="10269" y="33434"/>
                        <a:pt x="9999" y="34246"/>
                      </a:cubicBezTo>
                      <a:cubicBezTo>
                        <a:pt x="9864" y="34651"/>
                        <a:pt x="9729" y="34922"/>
                        <a:pt x="9729" y="35328"/>
                      </a:cubicBezTo>
                      <a:cubicBezTo>
                        <a:pt x="9729" y="35869"/>
                        <a:pt x="9999" y="36545"/>
                        <a:pt x="9729" y="37086"/>
                      </a:cubicBezTo>
                      <a:cubicBezTo>
                        <a:pt x="9593" y="37492"/>
                        <a:pt x="9188" y="37898"/>
                        <a:pt x="8917" y="38168"/>
                      </a:cubicBezTo>
                      <a:cubicBezTo>
                        <a:pt x="8646" y="38574"/>
                        <a:pt x="8511" y="38980"/>
                        <a:pt x="8376" y="39521"/>
                      </a:cubicBezTo>
                      <a:cubicBezTo>
                        <a:pt x="7970" y="40738"/>
                        <a:pt x="7970" y="42632"/>
                        <a:pt x="8376" y="43984"/>
                      </a:cubicBezTo>
                      <a:cubicBezTo>
                        <a:pt x="8376" y="44390"/>
                        <a:pt x="8376" y="44796"/>
                        <a:pt x="8376" y="45202"/>
                      </a:cubicBezTo>
                      <a:cubicBezTo>
                        <a:pt x="8241" y="45743"/>
                        <a:pt x="7835" y="46149"/>
                        <a:pt x="7835" y="46690"/>
                      </a:cubicBezTo>
                      <a:cubicBezTo>
                        <a:pt x="7565" y="47907"/>
                        <a:pt x="7970" y="49124"/>
                        <a:pt x="7835" y="50342"/>
                      </a:cubicBezTo>
                      <a:cubicBezTo>
                        <a:pt x="7835" y="51559"/>
                        <a:pt x="7294" y="52641"/>
                        <a:pt x="7565" y="53859"/>
                      </a:cubicBezTo>
                      <a:cubicBezTo>
                        <a:pt x="7699" y="54535"/>
                        <a:pt x="7699" y="54806"/>
                        <a:pt x="7294" y="55346"/>
                      </a:cubicBezTo>
                      <a:cubicBezTo>
                        <a:pt x="7023" y="55617"/>
                        <a:pt x="6888" y="55887"/>
                        <a:pt x="6753" y="56293"/>
                      </a:cubicBezTo>
                      <a:cubicBezTo>
                        <a:pt x="6347" y="57240"/>
                        <a:pt x="6482" y="58052"/>
                        <a:pt x="6482" y="58999"/>
                      </a:cubicBezTo>
                      <a:cubicBezTo>
                        <a:pt x="6347" y="59945"/>
                        <a:pt x="5400" y="60757"/>
                        <a:pt x="5130" y="61839"/>
                      </a:cubicBezTo>
                      <a:cubicBezTo>
                        <a:pt x="4724" y="63192"/>
                        <a:pt x="4724" y="65221"/>
                        <a:pt x="5400" y="66844"/>
                      </a:cubicBezTo>
                      <a:cubicBezTo>
                        <a:pt x="5400" y="67114"/>
                        <a:pt x="5265" y="67385"/>
                        <a:pt x="5265" y="67791"/>
                      </a:cubicBezTo>
                      <a:cubicBezTo>
                        <a:pt x="5130" y="68332"/>
                        <a:pt x="4859" y="68737"/>
                        <a:pt x="4589" y="69278"/>
                      </a:cubicBezTo>
                      <a:cubicBezTo>
                        <a:pt x="4453" y="69819"/>
                        <a:pt x="4318" y="70361"/>
                        <a:pt x="4453" y="70901"/>
                      </a:cubicBezTo>
                      <a:cubicBezTo>
                        <a:pt x="4589" y="71984"/>
                        <a:pt x="5130" y="72389"/>
                        <a:pt x="4453" y="73607"/>
                      </a:cubicBezTo>
                      <a:cubicBezTo>
                        <a:pt x="4183" y="74148"/>
                        <a:pt x="3912" y="74689"/>
                        <a:pt x="3912" y="75365"/>
                      </a:cubicBezTo>
                      <a:cubicBezTo>
                        <a:pt x="3777" y="76177"/>
                        <a:pt x="4048" y="76988"/>
                        <a:pt x="3506" y="77800"/>
                      </a:cubicBezTo>
                      <a:cubicBezTo>
                        <a:pt x="3101" y="78341"/>
                        <a:pt x="2695" y="78747"/>
                        <a:pt x="2560" y="79423"/>
                      </a:cubicBezTo>
                      <a:cubicBezTo>
                        <a:pt x="2289" y="80370"/>
                        <a:pt x="2289" y="81452"/>
                        <a:pt x="2425" y="82399"/>
                      </a:cubicBezTo>
                      <a:cubicBezTo>
                        <a:pt x="2425" y="82940"/>
                        <a:pt x="2289" y="83616"/>
                        <a:pt x="2019" y="84157"/>
                      </a:cubicBezTo>
                      <a:cubicBezTo>
                        <a:pt x="1748" y="84969"/>
                        <a:pt x="1478" y="85510"/>
                        <a:pt x="1478" y="86321"/>
                      </a:cubicBezTo>
                      <a:cubicBezTo>
                        <a:pt x="1613" y="87133"/>
                        <a:pt x="2019" y="87674"/>
                        <a:pt x="2019" y="88486"/>
                      </a:cubicBezTo>
                      <a:cubicBezTo>
                        <a:pt x="2019" y="89297"/>
                        <a:pt x="1478" y="90109"/>
                        <a:pt x="1478" y="90920"/>
                      </a:cubicBezTo>
                      <a:cubicBezTo>
                        <a:pt x="1478" y="91190"/>
                        <a:pt x="1478" y="91596"/>
                        <a:pt x="1478" y="91867"/>
                      </a:cubicBezTo>
                      <a:cubicBezTo>
                        <a:pt x="1478" y="92543"/>
                        <a:pt x="1343" y="92679"/>
                        <a:pt x="1072" y="93220"/>
                      </a:cubicBezTo>
                      <a:cubicBezTo>
                        <a:pt x="801" y="93760"/>
                        <a:pt x="666" y="94166"/>
                        <a:pt x="531" y="94707"/>
                      </a:cubicBezTo>
                      <a:cubicBezTo>
                        <a:pt x="396" y="95925"/>
                        <a:pt x="936" y="97007"/>
                        <a:pt x="1343" y="98089"/>
                      </a:cubicBezTo>
                      <a:cubicBezTo>
                        <a:pt x="1207" y="98900"/>
                        <a:pt x="801" y="99847"/>
                        <a:pt x="666" y="100659"/>
                      </a:cubicBezTo>
                      <a:cubicBezTo>
                        <a:pt x="666" y="101200"/>
                        <a:pt x="666" y="101741"/>
                        <a:pt x="666" y="102282"/>
                      </a:cubicBezTo>
                      <a:cubicBezTo>
                        <a:pt x="666" y="102823"/>
                        <a:pt x="801" y="103229"/>
                        <a:pt x="531" y="103770"/>
                      </a:cubicBezTo>
                      <a:cubicBezTo>
                        <a:pt x="531" y="104040"/>
                        <a:pt x="396" y="104176"/>
                        <a:pt x="260" y="104311"/>
                      </a:cubicBezTo>
                      <a:cubicBezTo>
                        <a:pt x="-416" y="105799"/>
                        <a:pt x="260" y="108098"/>
                        <a:pt x="1883" y="108775"/>
                      </a:cubicBezTo>
                      <a:cubicBezTo>
                        <a:pt x="2019" y="109180"/>
                        <a:pt x="2154" y="109586"/>
                        <a:pt x="2289" y="109722"/>
                      </a:cubicBezTo>
                      <a:cubicBezTo>
                        <a:pt x="2560" y="110127"/>
                        <a:pt x="2966" y="110533"/>
                        <a:pt x="3371" y="110804"/>
                      </a:cubicBezTo>
                      <a:cubicBezTo>
                        <a:pt x="3777" y="111074"/>
                        <a:pt x="4183" y="111209"/>
                        <a:pt x="4724" y="111345"/>
                      </a:cubicBezTo>
                      <a:cubicBezTo>
                        <a:pt x="5400" y="111615"/>
                        <a:pt x="5536" y="112021"/>
                        <a:pt x="6076" y="112562"/>
                      </a:cubicBezTo>
                      <a:cubicBezTo>
                        <a:pt x="6753" y="113238"/>
                        <a:pt x="7835" y="113509"/>
                        <a:pt x="8646" y="113915"/>
                      </a:cubicBezTo>
                      <a:cubicBezTo>
                        <a:pt x="9458" y="114321"/>
                        <a:pt x="10135" y="114321"/>
                        <a:pt x="10811" y="114185"/>
                      </a:cubicBezTo>
                      <a:cubicBezTo>
                        <a:pt x="11487" y="115267"/>
                        <a:pt x="12569" y="115132"/>
                        <a:pt x="13786" y="115267"/>
                      </a:cubicBezTo>
                      <a:cubicBezTo>
                        <a:pt x="14733" y="115402"/>
                        <a:pt x="15409" y="116079"/>
                        <a:pt x="16221" y="116214"/>
                      </a:cubicBezTo>
                      <a:cubicBezTo>
                        <a:pt x="17033" y="116349"/>
                        <a:pt x="17574" y="116214"/>
                        <a:pt x="18385" y="116079"/>
                      </a:cubicBezTo>
                      <a:cubicBezTo>
                        <a:pt x="18385" y="116079"/>
                        <a:pt x="18521" y="115944"/>
                        <a:pt x="18656" y="115944"/>
                      </a:cubicBezTo>
                      <a:cubicBezTo>
                        <a:pt x="18926" y="115944"/>
                        <a:pt x="19197" y="116214"/>
                        <a:pt x="19468" y="116214"/>
                      </a:cubicBezTo>
                      <a:cubicBezTo>
                        <a:pt x="20144" y="116214"/>
                        <a:pt x="20820" y="115808"/>
                        <a:pt x="21361" y="115538"/>
                      </a:cubicBezTo>
                      <a:cubicBezTo>
                        <a:pt x="21902" y="115132"/>
                        <a:pt x="22443" y="114861"/>
                        <a:pt x="22849" y="114455"/>
                      </a:cubicBezTo>
                      <a:cubicBezTo>
                        <a:pt x="23796" y="114997"/>
                        <a:pt x="25284" y="114321"/>
                        <a:pt x="26095" y="113779"/>
                      </a:cubicBezTo>
                      <a:cubicBezTo>
                        <a:pt x="26366" y="113644"/>
                        <a:pt x="26636" y="113374"/>
                        <a:pt x="26907" y="113103"/>
                      </a:cubicBezTo>
                      <a:cubicBezTo>
                        <a:pt x="27042" y="112968"/>
                        <a:pt x="27042" y="112697"/>
                        <a:pt x="27313" y="112562"/>
                      </a:cubicBezTo>
                      <a:cubicBezTo>
                        <a:pt x="27718" y="112156"/>
                        <a:pt x="28665" y="112156"/>
                        <a:pt x="29206" y="111885"/>
                      </a:cubicBezTo>
                      <a:cubicBezTo>
                        <a:pt x="29747" y="111615"/>
                        <a:pt x="30153" y="111345"/>
                        <a:pt x="30288" y="110804"/>
                      </a:cubicBezTo>
                      <a:cubicBezTo>
                        <a:pt x="30424" y="110533"/>
                        <a:pt x="30424" y="110262"/>
                        <a:pt x="30559" y="109992"/>
                      </a:cubicBezTo>
                      <a:cubicBezTo>
                        <a:pt x="30694" y="109586"/>
                        <a:pt x="31100" y="109451"/>
                        <a:pt x="31370" y="109180"/>
                      </a:cubicBezTo>
                      <a:cubicBezTo>
                        <a:pt x="32047" y="108504"/>
                        <a:pt x="31641" y="107963"/>
                        <a:pt x="31370" y="107422"/>
                      </a:cubicBezTo>
                      <a:cubicBezTo>
                        <a:pt x="31911" y="106881"/>
                        <a:pt x="32453" y="105934"/>
                        <a:pt x="32453" y="105258"/>
                      </a:cubicBezTo>
                      <a:cubicBezTo>
                        <a:pt x="32588" y="104040"/>
                        <a:pt x="32182" y="102959"/>
                        <a:pt x="32182" y="101876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2003" name="Graphic 2">
                  <a:extLst>
                    <a:ext uri="{FF2B5EF4-FFF2-40B4-BE49-F238E27FC236}">
                      <a16:creationId xmlns:a16="http://schemas.microsoft.com/office/drawing/2014/main" id="{B32F2041-1668-3D39-9CDC-53EBFAE9DBD4}"/>
                    </a:ext>
                  </a:extLst>
                </p:cNvPr>
                <p:cNvGrpSpPr/>
                <p:nvPr/>
              </p:nvGrpSpPr>
              <p:grpSpPr>
                <a:xfrm>
                  <a:off x="6746806" y="6091583"/>
                  <a:ext cx="28989" cy="112418"/>
                  <a:chOff x="6746806" y="6091583"/>
                  <a:chExt cx="28989" cy="112418"/>
                </a:xfrm>
                <a:solidFill>
                  <a:srgbClr val="85B126"/>
                </a:solidFill>
              </p:grpSpPr>
              <p:sp>
                <p:nvSpPr>
                  <p:cNvPr id="2069" name="Freeform: Shape 5877">
                    <a:extLst>
                      <a:ext uri="{FF2B5EF4-FFF2-40B4-BE49-F238E27FC236}">
                        <a16:creationId xmlns:a16="http://schemas.microsoft.com/office/drawing/2014/main" id="{09F2325C-417E-81CB-07E6-A2E30675CD9D}"/>
                      </a:ext>
                    </a:extLst>
                  </p:cNvPr>
                  <p:cNvSpPr/>
                  <p:nvPr/>
                </p:nvSpPr>
                <p:spPr>
                  <a:xfrm>
                    <a:off x="6746806" y="6091583"/>
                    <a:ext cx="28989" cy="112418"/>
                  </a:xfrm>
                  <a:custGeom>
                    <a:avLst/>
                    <a:gdLst>
                      <a:gd name="connsiteX0" fmla="*/ 28944 w 28989"/>
                      <a:gd name="connsiteY0" fmla="*/ 98359 h 112418"/>
                      <a:gd name="connsiteX1" fmla="*/ 28403 w 28989"/>
                      <a:gd name="connsiteY1" fmla="*/ 96736 h 112418"/>
                      <a:gd name="connsiteX2" fmla="*/ 28268 w 28989"/>
                      <a:gd name="connsiteY2" fmla="*/ 94978 h 112418"/>
                      <a:gd name="connsiteX3" fmla="*/ 27862 w 28989"/>
                      <a:gd name="connsiteY3" fmla="*/ 93760 h 112418"/>
                      <a:gd name="connsiteX4" fmla="*/ 27862 w 28989"/>
                      <a:gd name="connsiteY4" fmla="*/ 92002 h 112418"/>
                      <a:gd name="connsiteX5" fmla="*/ 27591 w 28989"/>
                      <a:gd name="connsiteY5" fmla="*/ 90109 h 112418"/>
                      <a:gd name="connsiteX6" fmla="*/ 28132 w 28989"/>
                      <a:gd name="connsiteY6" fmla="*/ 86727 h 112418"/>
                      <a:gd name="connsiteX7" fmla="*/ 27591 w 28989"/>
                      <a:gd name="connsiteY7" fmla="*/ 84292 h 112418"/>
                      <a:gd name="connsiteX8" fmla="*/ 27050 w 28989"/>
                      <a:gd name="connsiteY8" fmla="*/ 82399 h 112418"/>
                      <a:gd name="connsiteX9" fmla="*/ 27185 w 28989"/>
                      <a:gd name="connsiteY9" fmla="*/ 80640 h 112418"/>
                      <a:gd name="connsiteX10" fmla="*/ 27185 w 28989"/>
                      <a:gd name="connsiteY10" fmla="*/ 80640 h 112418"/>
                      <a:gd name="connsiteX11" fmla="*/ 27321 w 28989"/>
                      <a:gd name="connsiteY11" fmla="*/ 80234 h 112418"/>
                      <a:gd name="connsiteX12" fmla="*/ 27591 w 28989"/>
                      <a:gd name="connsiteY12" fmla="*/ 77259 h 112418"/>
                      <a:gd name="connsiteX13" fmla="*/ 26509 w 28989"/>
                      <a:gd name="connsiteY13" fmla="*/ 74824 h 112418"/>
                      <a:gd name="connsiteX14" fmla="*/ 25833 w 28989"/>
                      <a:gd name="connsiteY14" fmla="*/ 72119 h 112418"/>
                      <a:gd name="connsiteX15" fmla="*/ 24886 w 28989"/>
                      <a:gd name="connsiteY15" fmla="*/ 70766 h 112418"/>
                      <a:gd name="connsiteX16" fmla="*/ 25022 w 28989"/>
                      <a:gd name="connsiteY16" fmla="*/ 69278 h 112418"/>
                      <a:gd name="connsiteX17" fmla="*/ 24210 w 28989"/>
                      <a:gd name="connsiteY17" fmla="*/ 66708 h 112418"/>
                      <a:gd name="connsiteX18" fmla="*/ 24210 w 28989"/>
                      <a:gd name="connsiteY18" fmla="*/ 62921 h 112418"/>
                      <a:gd name="connsiteX19" fmla="*/ 23533 w 28989"/>
                      <a:gd name="connsiteY19" fmla="*/ 61433 h 112418"/>
                      <a:gd name="connsiteX20" fmla="*/ 23263 w 28989"/>
                      <a:gd name="connsiteY20" fmla="*/ 59945 h 112418"/>
                      <a:gd name="connsiteX21" fmla="*/ 23398 w 28989"/>
                      <a:gd name="connsiteY21" fmla="*/ 59404 h 112418"/>
                      <a:gd name="connsiteX22" fmla="*/ 23533 w 28989"/>
                      <a:gd name="connsiteY22" fmla="*/ 55617 h 112418"/>
                      <a:gd name="connsiteX23" fmla="*/ 23263 w 28989"/>
                      <a:gd name="connsiteY23" fmla="*/ 54670 h 112418"/>
                      <a:gd name="connsiteX24" fmla="*/ 23128 w 28989"/>
                      <a:gd name="connsiteY24" fmla="*/ 53047 h 112418"/>
                      <a:gd name="connsiteX25" fmla="*/ 22587 w 28989"/>
                      <a:gd name="connsiteY25" fmla="*/ 51289 h 112418"/>
                      <a:gd name="connsiteX26" fmla="*/ 22857 w 28989"/>
                      <a:gd name="connsiteY26" fmla="*/ 49666 h 112418"/>
                      <a:gd name="connsiteX27" fmla="*/ 22452 w 28989"/>
                      <a:gd name="connsiteY27" fmla="*/ 48042 h 112418"/>
                      <a:gd name="connsiteX28" fmla="*/ 22046 w 28989"/>
                      <a:gd name="connsiteY28" fmla="*/ 46284 h 112418"/>
                      <a:gd name="connsiteX29" fmla="*/ 22452 w 28989"/>
                      <a:gd name="connsiteY29" fmla="*/ 44120 h 112418"/>
                      <a:gd name="connsiteX30" fmla="*/ 21910 w 28989"/>
                      <a:gd name="connsiteY30" fmla="*/ 41279 h 112418"/>
                      <a:gd name="connsiteX31" fmla="*/ 21369 w 28989"/>
                      <a:gd name="connsiteY31" fmla="*/ 40332 h 112418"/>
                      <a:gd name="connsiteX32" fmla="*/ 21234 w 28989"/>
                      <a:gd name="connsiteY32" fmla="*/ 38439 h 112418"/>
                      <a:gd name="connsiteX33" fmla="*/ 21234 w 28989"/>
                      <a:gd name="connsiteY33" fmla="*/ 36951 h 112418"/>
                      <a:gd name="connsiteX34" fmla="*/ 20693 w 28989"/>
                      <a:gd name="connsiteY34" fmla="*/ 35328 h 112418"/>
                      <a:gd name="connsiteX35" fmla="*/ 20287 w 28989"/>
                      <a:gd name="connsiteY35" fmla="*/ 33164 h 112418"/>
                      <a:gd name="connsiteX36" fmla="*/ 20287 w 28989"/>
                      <a:gd name="connsiteY36" fmla="*/ 32758 h 112418"/>
                      <a:gd name="connsiteX37" fmla="*/ 20017 w 28989"/>
                      <a:gd name="connsiteY37" fmla="*/ 30864 h 112418"/>
                      <a:gd name="connsiteX38" fmla="*/ 19746 w 28989"/>
                      <a:gd name="connsiteY38" fmla="*/ 26806 h 112418"/>
                      <a:gd name="connsiteX39" fmla="*/ 19476 w 28989"/>
                      <a:gd name="connsiteY39" fmla="*/ 24236 h 112418"/>
                      <a:gd name="connsiteX40" fmla="*/ 19340 w 28989"/>
                      <a:gd name="connsiteY40" fmla="*/ 22613 h 112418"/>
                      <a:gd name="connsiteX41" fmla="*/ 18529 w 28989"/>
                      <a:gd name="connsiteY41" fmla="*/ 20990 h 112418"/>
                      <a:gd name="connsiteX42" fmla="*/ 18258 w 28989"/>
                      <a:gd name="connsiteY42" fmla="*/ 19367 h 112418"/>
                      <a:gd name="connsiteX43" fmla="*/ 18393 w 28989"/>
                      <a:gd name="connsiteY43" fmla="*/ 17609 h 112418"/>
                      <a:gd name="connsiteX44" fmla="*/ 17988 w 28989"/>
                      <a:gd name="connsiteY44" fmla="*/ 14633 h 112418"/>
                      <a:gd name="connsiteX45" fmla="*/ 18123 w 28989"/>
                      <a:gd name="connsiteY45" fmla="*/ 12063 h 112418"/>
                      <a:gd name="connsiteX46" fmla="*/ 17447 w 28989"/>
                      <a:gd name="connsiteY46" fmla="*/ 10034 h 112418"/>
                      <a:gd name="connsiteX47" fmla="*/ 17717 w 28989"/>
                      <a:gd name="connsiteY47" fmla="*/ 8411 h 112418"/>
                      <a:gd name="connsiteX48" fmla="*/ 17447 w 28989"/>
                      <a:gd name="connsiteY48" fmla="*/ 5706 h 112418"/>
                      <a:gd name="connsiteX49" fmla="*/ 16365 w 28989"/>
                      <a:gd name="connsiteY49" fmla="*/ 3541 h 112418"/>
                      <a:gd name="connsiteX50" fmla="*/ 15283 w 28989"/>
                      <a:gd name="connsiteY50" fmla="*/ 836 h 112418"/>
                      <a:gd name="connsiteX51" fmla="*/ 14742 w 28989"/>
                      <a:gd name="connsiteY51" fmla="*/ 295 h 112418"/>
                      <a:gd name="connsiteX52" fmla="*/ 12172 w 28989"/>
                      <a:gd name="connsiteY52" fmla="*/ 566 h 112418"/>
                      <a:gd name="connsiteX53" fmla="*/ 10683 w 28989"/>
                      <a:gd name="connsiteY53" fmla="*/ 4082 h 112418"/>
                      <a:gd name="connsiteX54" fmla="*/ 10278 w 28989"/>
                      <a:gd name="connsiteY54" fmla="*/ 5435 h 112418"/>
                      <a:gd name="connsiteX55" fmla="*/ 10819 w 28989"/>
                      <a:gd name="connsiteY55" fmla="*/ 6246 h 112418"/>
                      <a:gd name="connsiteX56" fmla="*/ 10683 w 28989"/>
                      <a:gd name="connsiteY56" fmla="*/ 7734 h 112418"/>
                      <a:gd name="connsiteX57" fmla="*/ 11090 w 28989"/>
                      <a:gd name="connsiteY57" fmla="*/ 8546 h 112418"/>
                      <a:gd name="connsiteX58" fmla="*/ 11630 w 28989"/>
                      <a:gd name="connsiteY58" fmla="*/ 8816 h 112418"/>
                      <a:gd name="connsiteX59" fmla="*/ 11630 w 28989"/>
                      <a:gd name="connsiteY59" fmla="*/ 8816 h 112418"/>
                      <a:gd name="connsiteX60" fmla="*/ 11630 w 28989"/>
                      <a:gd name="connsiteY60" fmla="*/ 9222 h 112418"/>
                      <a:gd name="connsiteX61" fmla="*/ 11360 w 28989"/>
                      <a:gd name="connsiteY61" fmla="*/ 9899 h 112418"/>
                      <a:gd name="connsiteX62" fmla="*/ 11090 w 28989"/>
                      <a:gd name="connsiteY62" fmla="*/ 11116 h 112418"/>
                      <a:gd name="connsiteX63" fmla="*/ 12172 w 28989"/>
                      <a:gd name="connsiteY63" fmla="*/ 12604 h 112418"/>
                      <a:gd name="connsiteX64" fmla="*/ 11901 w 28989"/>
                      <a:gd name="connsiteY64" fmla="*/ 13009 h 112418"/>
                      <a:gd name="connsiteX65" fmla="*/ 11360 w 28989"/>
                      <a:gd name="connsiteY65" fmla="*/ 13280 h 112418"/>
                      <a:gd name="connsiteX66" fmla="*/ 10413 w 28989"/>
                      <a:gd name="connsiteY66" fmla="*/ 14362 h 112418"/>
                      <a:gd name="connsiteX67" fmla="*/ 10548 w 28989"/>
                      <a:gd name="connsiteY67" fmla="*/ 16121 h 112418"/>
                      <a:gd name="connsiteX68" fmla="*/ 9737 w 28989"/>
                      <a:gd name="connsiteY68" fmla="*/ 17609 h 112418"/>
                      <a:gd name="connsiteX69" fmla="*/ 10278 w 28989"/>
                      <a:gd name="connsiteY69" fmla="*/ 19502 h 112418"/>
                      <a:gd name="connsiteX70" fmla="*/ 9737 w 28989"/>
                      <a:gd name="connsiteY70" fmla="*/ 20990 h 112418"/>
                      <a:gd name="connsiteX71" fmla="*/ 10143 w 28989"/>
                      <a:gd name="connsiteY71" fmla="*/ 22207 h 112418"/>
                      <a:gd name="connsiteX72" fmla="*/ 10683 w 28989"/>
                      <a:gd name="connsiteY72" fmla="*/ 22613 h 112418"/>
                      <a:gd name="connsiteX73" fmla="*/ 10548 w 28989"/>
                      <a:gd name="connsiteY73" fmla="*/ 23019 h 112418"/>
                      <a:gd name="connsiteX74" fmla="*/ 10548 w 28989"/>
                      <a:gd name="connsiteY74" fmla="*/ 23695 h 112418"/>
                      <a:gd name="connsiteX75" fmla="*/ 10278 w 28989"/>
                      <a:gd name="connsiteY75" fmla="*/ 24642 h 112418"/>
                      <a:gd name="connsiteX76" fmla="*/ 10819 w 28989"/>
                      <a:gd name="connsiteY76" fmla="*/ 27212 h 112418"/>
                      <a:gd name="connsiteX77" fmla="*/ 10278 w 28989"/>
                      <a:gd name="connsiteY77" fmla="*/ 28024 h 112418"/>
                      <a:gd name="connsiteX78" fmla="*/ 10548 w 28989"/>
                      <a:gd name="connsiteY78" fmla="*/ 29511 h 112418"/>
                      <a:gd name="connsiteX79" fmla="*/ 9466 w 28989"/>
                      <a:gd name="connsiteY79" fmla="*/ 30729 h 112418"/>
                      <a:gd name="connsiteX80" fmla="*/ 9331 w 28989"/>
                      <a:gd name="connsiteY80" fmla="*/ 31541 h 112418"/>
                      <a:gd name="connsiteX81" fmla="*/ 7167 w 28989"/>
                      <a:gd name="connsiteY81" fmla="*/ 32487 h 112418"/>
                      <a:gd name="connsiteX82" fmla="*/ 7573 w 28989"/>
                      <a:gd name="connsiteY82" fmla="*/ 35328 h 112418"/>
                      <a:gd name="connsiteX83" fmla="*/ 7302 w 28989"/>
                      <a:gd name="connsiteY83" fmla="*/ 35734 h 112418"/>
                      <a:gd name="connsiteX84" fmla="*/ 7437 w 28989"/>
                      <a:gd name="connsiteY84" fmla="*/ 36951 h 112418"/>
                      <a:gd name="connsiteX85" fmla="*/ 7978 w 28989"/>
                      <a:gd name="connsiteY85" fmla="*/ 37357 h 112418"/>
                      <a:gd name="connsiteX86" fmla="*/ 8655 w 28989"/>
                      <a:gd name="connsiteY86" fmla="*/ 37898 h 112418"/>
                      <a:gd name="connsiteX87" fmla="*/ 8790 w 28989"/>
                      <a:gd name="connsiteY87" fmla="*/ 38304 h 112418"/>
                      <a:gd name="connsiteX88" fmla="*/ 9466 w 28989"/>
                      <a:gd name="connsiteY88" fmla="*/ 42226 h 112418"/>
                      <a:gd name="connsiteX89" fmla="*/ 9872 w 28989"/>
                      <a:gd name="connsiteY89" fmla="*/ 43579 h 112418"/>
                      <a:gd name="connsiteX90" fmla="*/ 9196 w 28989"/>
                      <a:gd name="connsiteY90" fmla="*/ 44526 h 112418"/>
                      <a:gd name="connsiteX91" fmla="*/ 9060 w 28989"/>
                      <a:gd name="connsiteY91" fmla="*/ 45202 h 112418"/>
                      <a:gd name="connsiteX92" fmla="*/ 7032 w 28989"/>
                      <a:gd name="connsiteY92" fmla="*/ 46284 h 112418"/>
                      <a:gd name="connsiteX93" fmla="*/ 7437 w 28989"/>
                      <a:gd name="connsiteY93" fmla="*/ 48313 h 112418"/>
                      <a:gd name="connsiteX94" fmla="*/ 7032 w 28989"/>
                      <a:gd name="connsiteY94" fmla="*/ 48854 h 112418"/>
                      <a:gd name="connsiteX95" fmla="*/ 7032 w 28989"/>
                      <a:gd name="connsiteY95" fmla="*/ 49666 h 112418"/>
                      <a:gd name="connsiteX96" fmla="*/ 6490 w 28989"/>
                      <a:gd name="connsiteY96" fmla="*/ 50477 h 112418"/>
                      <a:gd name="connsiteX97" fmla="*/ 6626 w 28989"/>
                      <a:gd name="connsiteY97" fmla="*/ 52370 h 112418"/>
                      <a:gd name="connsiteX98" fmla="*/ 7843 w 28989"/>
                      <a:gd name="connsiteY98" fmla="*/ 52776 h 112418"/>
                      <a:gd name="connsiteX99" fmla="*/ 7708 w 28989"/>
                      <a:gd name="connsiteY99" fmla="*/ 53317 h 112418"/>
                      <a:gd name="connsiteX100" fmla="*/ 7978 w 28989"/>
                      <a:gd name="connsiteY100" fmla="*/ 54535 h 112418"/>
                      <a:gd name="connsiteX101" fmla="*/ 7437 w 28989"/>
                      <a:gd name="connsiteY101" fmla="*/ 55346 h 112418"/>
                      <a:gd name="connsiteX102" fmla="*/ 7573 w 28989"/>
                      <a:gd name="connsiteY102" fmla="*/ 56158 h 112418"/>
                      <a:gd name="connsiteX103" fmla="*/ 5950 w 28989"/>
                      <a:gd name="connsiteY103" fmla="*/ 57916 h 112418"/>
                      <a:gd name="connsiteX104" fmla="*/ 6085 w 28989"/>
                      <a:gd name="connsiteY104" fmla="*/ 58999 h 112418"/>
                      <a:gd name="connsiteX105" fmla="*/ 5814 w 28989"/>
                      <a:gd name="connsiteY105" fmla="*/ 59539 h 112418"/>
                      <a:gd name="connsiteX106" fmla="*/ 6085 w 28989"/>
                      <a:gd name="connsiteY106" fmla="*/ 60892 h 112418"/>
                      <a:gd name="connsiteX107" fmla="*/ 3650 w 28989"/>
                      <a:gd name="connsiteY107" fmla="*/ 62109 h 112418"/>
                      <a:gd name="connsiteX108" fmla="*/ 4867 w 28989"/>
                      <a:gd name="connsiteY108" fmla="*/ 64003 h 112418"/>
                      <a:gd name="connsiteX109" fmla="*/ 4327 w 28989"/>
                      <a:gd name="connsiteY109" fmla="*/ 65356 h 112418"/>
                      <a:gd name="connsiteX110" fmla="*/ 4867 w 28989"/>
                      <a:gd name="connsiteY110" fmla="*/ 65897 h 112418"/>
                      <a:gd name="connsiteX111" fmla="*/ 5273 w 28989"/>
                      <a:gd name="connsiteY111" fmla="*/ 66302 h 112418"/>
                      <a:gd name="connsiteX112" fmla="*/ 5408 w 28989"/>
                      <a:gd name="connsiteY112" fmla="*/ 66844 h 112418"/>
                      <a:gd name="connsiteX113" fmla="*/ 7167 w 28989"/>
                      <a:gd name="connsiteY113" fmla="*/ 67520 h 112418"/>
                      <a:gd name="connsiteX114" fmla="*/ 7573 w 28989"/>
                      <a:gd name="connsiteY114" fmla="*/ 67114 h 112418"/>
                      <a:gd name="connsiteX115" fmla="*/ 9331 w 28989"/>
                      <a:gd name="connsiteY115" fmla="*/ 68602 h 112418"/>
                      <a:gd name="connsiteX116" fmla="*/ 11090 w 28989"/>
                      <a:gd name="connsiteY116" fmla="*/ 67520 h 112418"/>
                      <a:gd name="connsiteX117" fmla="*/ 11495 w 28989"/>
                      <a:gd name="connsiteY117" fmla="*/ 67925 h 112418"/>
                      <a:gd name="connsiteX118" fmla="*/ 11225 w 28989"/>
                      <a:gd name="connsiteY118" fmla="*/ 69008 h 112418"/>
                      <a:gd name="connsiteX119" fmla="*/ 10548 w 28989"/>
                      <a:gd name="connsiteY119" fmla="*/ 69955 h 112418"/>
                      <a:gd name="connsiteX120" fmla="*/ 10007 w 28989"/>
                      <a:gd name="connsiteY120" fmla="*/ 69549 h 112418"/>
                      <a:gd name="connsiteX121" fmla="*/ 8520 w 28989"/>
                      <a:gd name="connsiteY121" fmla="*/ 69414 h 112418"/>
                      <a:gd name="connsiteX122" fmla="*/ 5544 w 28989"/>
                      <a:gd name="connsiteY122" fmla="*/ 69549 h 112418"/>
                      <a:gd name="connsiteX123" fmla="*/ 5814 w 28989"/>
                      <a:gd name="connsiteY123" fmla="*/ 71713 h 112418"/>
                      <a:gd name="connsiteX124" fmla="*/ 5814 w 28989"/>
                      <a:gd name="connsiteY124" fmla="*/ 75635 h 112418"/>
                      <a:gd name="connsiteX125" fmla="*/ 5950 w 28989"/>
                      <a:gd name="connsiteY125" fmla="*/ 77124 h 112418"/>
                      <a:gd name="connsiteX126" fmla="*/ 4867 w 28989"/>
                      <a:gd name="connsiteY126" fmla="*/ 78611 h 112418"/>
                      <a:gd name="connsiteX127" fmla="*/ 5003 w 28989"/>
                      <a:gd name="connsiteY127" fmla="*/ 79558 h 112418"/>
                      <a:gd name="connsiteX128" fmla="*/ 4327 w 28989"/>
                      <a:gd name="connsiteY128" fmla="*/ 80099 h 112418"/>
                      <a:gd name="connsiteX129" fmla="*/ 2162 w 28989"/>
                      <a:gd name="connsiteY129" fmla="*/ 80234 h 112418"/>
                      <a:gd name="connsiteX130" fmla="*/ 2162 w 28989"/>
                      <a:gd name="connsiteY130" fmla="*/ 81993 h 112418"/>
                      <a:gd name="connsiteX131" fmla="*/ 1757 w 28989"/>
                      <a:gd name="connsiteY131" fmla="*/ 82534 h 112418"/>
                      <a:gd name="connsiteX132" fmla="*/ 1757 w 28989"/>
                      <a:gd name="connsiteY132" fmla="*/ 83616 h 112418"/>
                      <a:gd name="connsiteX133" fmla="*/ 1215 w 28989"/>
                      <a:gd name="connsiteY133" fmla="*/ 85104 h 112418"/>
                      <a:gd name="connsiteX134" fmla="*/ 945 w 28989"/>
                      <a:gd name="connsiteY134" fmla="*/ 88215 h 112418"/>
                      <a:gd name="connsiteX135" fmla="*/ 1080 w 28989"/>
                      <a:gd name="connsiteY135" fmla="*/ 90244 h 112418"/>
                      <a:gd name="connsiteX136" fmla="*/ 2297 w 28989"/>
                      <a:gd name="connsiteY136" fmla="*/ 91056 h 112418"/>
                      <a:gd name="connsiteX137" fmla="*/ 3515 w 28989"/>
                      <a:gd name="connsiteY137" fmla="*/ 90650 h 112418"/>
                      <a:gd name="connsiteX138" fmla="*/ 4732 w 28989"/>
                      <a:gd name="connsiteY138" fmla="*/ 91461 h 112418"/>
                      <a:gd name="connsiteX139" fmla="*/ 6355 w 28989"/>
                      <a:gd name="connsiteY139" fmla="*/ 91326 h 112418"/>
                      <a:gd name="connsiteX140" fmla="*/ 7167 w 28989"/>
                      <a:gd name="connsiteY140" fmla="*/ 92408 h 112418"/>
                      <a:gd name="connsiteX141" fmla="*/ 7032 w 28989"/>
                      <a:gd name="connsiteY141" fmla="*/ 93084 h 112418"/>
                      <a:gd name="connsiteX142" fmla="*/ 5814 w 28989"/>
                      <a:gd name="connsiteY142" fmla="*/ 93760 h 112418"/>
                      <a:gd name="connsiteX143" fmla="*/ 6490 w 28989"/>
                      <a:gd name="connsiteY143" fmla="*/ 96060 h 112418"/>
                      <a:gd name="connsiteX144" fmla="*/ 7167 w 28989"/>
                      <a:gd name="connsiteY144" fmla="*/ 98089 h 112418"/>
                      <a:gd name="connsiteX145" fmla="*/ 6355 w 28989"/>
                      <a:gd name="connsiteY145" fmla="*/ 98766 h 112418"/>
                      <a:gd name="connsiteX146" fmla="*/ 4462 w 28989"/>
                      <a:gd name="connsiteY146" fmla="*/ 99847 h 112418"/>
                      <a:gd name="connsiteX147" fmla="*/ 5408 w 28989"/>
                      <a:gd name="connsiteY147" fmla="*/ 102147 h 112418"/>
                      <a:gd name="connsiteX148" fmla="*/ 7573 w 28989"/>
                      <a:gd name="connsiteY148" fmla="*/ 104311 h 112418"/>
                      <a:gd name="connsiteX149" fmla="*/ 7708 w 28989"/>
                      <a:gd name="connsiteY149" fmla="*/ 104987 h 112418"/>
                      <a:gd name="connsiteX150" fmla="*/ 8790 w 28989"/>
                      <a:gd name="connsiteY150" fmla="*/ 106340 h 112418"/>
                      <a:gd name="connsiteX151" fmla="*/ 11090 w 28989"/>
                      <a:gd name="connsiteY151" fmla="*/ 104717 h 112418"/>
                      <a:gd name="connsiteX152" fmla="*/ 12172 w 28989"/>
                      <a:gd name="connsiteY152" fmla="*/ 104987 h 112418"/>
                      <a:gd name="connsiteX153" fmla="*/ 12713 w 28989"/>
                      <a:gd name="connsiteY153" fmla="*/ 106610 h 112418"/>
                      <a:gd name="connsiteX154" fmla="*/ 10819 w 28989"/>
                      <a:gd name="connsiteY154" fmla="*/ 108639 h 112418"/>
                      <a:gd name="connsiteX155" fmla="*/ 12307 w 28989"/>
                      <a:gd name="connsiteY155" fmla="*/ 110127 h 112418"/>
                      <a:gd name="connsiteX156" fmla="*/ 12577 w 28989"/>
                      <a:gd name="connsiteY156" fmla="*/ 111615 h 112418"/>
                      <a:gd name="connsiteX157" fmla="*/ 15147 w 28989"/>
                      <a:gd name="connsiteY157" fmla="*/ 112292 h 112418"/>
                      <a:gd name="connsiteX158" fmla="*/ 16906 w 28989"/>
                      <a:gd name="connsiteY158" fmla="*/ 110398 h 112418"/>
                      <a:gd name="connsiteX159" fmla="*/ 16770 w 28989"/>
                      <a:gd name="connsiteY159" fmla="*/ 109180 h 112418"/>
                      <a:gd name="connsiteX160" fmla="*/ 17176 w 28989"/>
                      <a:gd name="connsiteY160" fmla="*/ 109045 h 112418"/>
                      <a:gd name="connsiteX161" fmla="*/ 17717 w 28989"/>
                      <a:gd name="connsiteY161" fmla="*/ 108504 h 112418"/>
                      <a:gd name="connsiteX162" fmla="*/ 18935 w 28989"/>
                      <a:gd name="connsiteY162" fmla="*/ 108775 h 112418"/>
                      <a:gd name="connsiteX163" fmla="*/ 19611 w 28989"/>
                      <a:gd name="connsiteY163" fmla="*/ 107963 h 112418"/>
                      <a:gd name="connsiteX164" fmla="*/ 19746 w 28989"/>
                      <a:gd name="connsiteY164" fmla="*/ 107963 h 112418"/>
                      <a:gd name="connsiteX165" fmla="*/ 21369 w 28989"/>
                      <a:gd name="connsiteY165" fmla="*/ 108234 h 112418"/>
                      <a:gd name="connsiteX166" fmla="*/ 22857 w 28989"/>
                      <a:gd name="connsiteY166" fmla="*/ 105529 h 112418"/>
                      <a:gd name="connsiteX167" fmla="*/ 22857 w 28989"/>
                      <a:gd name="connsiteY167" fmla="*/ 105529 h 112418"/>
                      <a:gd name="connsiteX168" fmla="*/ 23398 w 28989"/>
                      <a:gd name="connsiteY168" fmla="*/ 105258 h 112418"/>
                      <a:gd name="connsiteX169" fmla="*/ 23939 w 28989"/>
                      <a:gd name="connsiteY169" fmla="*/ 104446 h 112418"/>
                      <a:gd name="connsiteX170" fmla="*/ 24886 w 28989"/>
                      <a:gd name="connsiteY170" fmla="*/ 104717 h 112418"/>
                      <a:gd name="connsiteX171" fmla="*/ 26239 w 28989"/>
                      <a:gd name="connsiteY171" fmla="*/ 103635 h 112418"/>
                      <a:gd name="connsiteX172" fmla="*/ 26103 w 28989"/>
                      <a:gd name="connsiteY172" fmla="*/ 101606 h 112418"/>
                      <a:gd name="connsiteX173" fmla="*/ 26239 w 28989"/>
                      <a:gd name="connsiteY173" fmla="*/ 101335 h 112418"/>
                      <a:gd name="connsiteX174" fmla="*/ 26509 w 28989"/>
                      <a:gd name="connsiteY174" fmla="*/ 100794 h 112418"/>
                      <a:gd name="connsiteX175" fmla="*/ 26780 w 28989"/>
                      <a:gd name="connsiteY175" fmla="*/ 100929 h 112418"/>
                      <a:gd name="connsiteX176" fmla="*/ 27050 w 28989"/>
                      <a:gd name="connsiteY176" fmla="*/ 100929 h 112418"/>
                      <a:gd name="connsiteX177" fmla="*/ 27185 w 28989"/>
                      <a:gd name="connsiteY177" fmla="*/ 102417 h 112418"/>
                      <a:gd name="connsiteX178" fmla="*/ 28403 w 28989"/>
                      <a:gd name="connsiteY178" fmla="*/ 103770 h 112418"/>
                      <a:gd name="connsiteX179" fmla="*/ 28132 w 28989"/>
                      <a:gd name="connsiteY179" fmla="*/ 101335 h 112418"/>
                      <a:gd name="connsiteX180" fmla="*/ 28944 w 28989"/>
                      <a:gd name="connsiteY180" fmla="*/ 98359 h 1124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989" h="112418">
                        <a:moveTo>
                          <a:pt x="28944" y="98359"/>
                        </a:moveTo>
                        <a:cubicBezTo>
                          <a:pt x="28809" y="97819"/>
                          <a:pt x="28673" y="97277"/>
                          <a:pt x="28403" y="96736"/>
                        </a:cubicBezTo>
                        <a:cubicBezTo>
                          <a:pt x="28268" y="96060"/>
                          <a:pt x="28268" y="95654"/>
                          <a:pt x="28268" y="94978"/>
                        </a:cubicBezTo>
                        <a:cubicBezTo>
                          <a:pt x="28268" y="94437"/>
                          <a:pt x="28132" y="94166"/>
                          <a:pt x="27862" y="93760"/>
                        </a:cubicBezTo>
                        <a:cubicBezTo>
                          <a:pt x="27727" y="93084"/>
                          <a:pt x="27862" y="92679"/>
                          <a:pt x="27862" y="92002"/>
                        </a:cubicBezTo>
                        <a:cubicBezTo>
                          <a:pt x="27997" y="91326"/>
                          <a:pt x="27862" y="90785"/>
                          <a:pt x="27591" y="90109"/>
                        </a:cubicBezTo>
                        <a:cubicBezTo>
                          <a:pt x="27050" y="88756"/>
                          <a:pt x="27862" y="87944"/>
                          <a:pt x="28132" y="86727"/>
                        </a:cubicBezTo>
                        <a:cubicBezTo>
                          <a:pt x="28268" y="85916"/>
                          <a:pt x="27862" y="84969"/>
                          <a:pt x="27591" y="84292"/>
                        </a:cubicBezTo>
                        <a:cubicBezTo>
                          <a:pt x="27321" y="83616"/>
                          <a:pt x="27050" y="83075"/>
                          <a:pt x="27050" y="82399"/>
                        </a:cubicBezTo>
                        <a:cubicBezTo>
                          <a:pt x="27050" y="81858"/>
                          <a:pt x="27185" y="81181"/>
                          <a:pt x="27185" y="80640"/>
                        </a:cubicBezTo>
                        <a:lnTo>
                          <a:pt x="27185" y="80640"/>
                        </a:lnTo>
                        <a:cubicBezTo>
                          <a:pt x="27185" y="80505"/>
                          <a:pt x="27321" y="80370"/>
                          <a:pt x="27321" y="80234"/>
                        </a:cubicBezTo>
                        <a:cubicBezTo>
                          <a:pt x="27727" y="79288"/>
                          <a:pt x="27727" y="78205"/>
                          <a:pt x="27591" y="77259"/>
                        </a:cubicBezTo>
                        <a:cubicBezTo>
                          <a:pt x="27456" y="76312"/>
                          <a:pt x="26780" y="75635"/>
                          <a:pt x="26509" y="74824"/>
                        </a:cubicBezTo>
                        <a:cubicBezTo>
                          <a:pt x="26239" y="73877"/>
                          <a:pt x="26509" y="73065"/>
                          <a:pt x="25833" y="72119"/>
                        </a:cubicBezTo>
                        <a:cubicBezTo>
                          <a:pt x="25427" y="71713"/>
                          <a:pt x="25022" y="71307"/>
                          <a:pt x="24886" y="70766"/>
                        </a:cubicBezTo>
                        <a:cubicBezTo>
                          <a:pt x="24751" y="70225"/>
                          <a:pt x="25022" y="69819"/>
                          <a:pt x="25022" y="69278"/>
                        </a:cubicBezTo>
                        <a:cubicBezTo>
                          <a:pt x="25022" y="68196"/>
                          <a:pt x="24616" y="67655"/>
                          <a:pt x="24210" y="66708"/>
                        </a:cubicBezTo>
                        <a:cubicBezTo>
                          <a:pt x="23669" y="65356"/>
                          <a:pt x="24480" y="64274"/>
                          <a:pt x="24210" y="62921"/>
                        </a:cubicBezTo>
                        <a:cubicBezTo>
                          <a:pt x="24210" y="62380"/>
                          <a:pt x="23804" y="61974"/>
                          <a:pt x="23533" y="61433"/>
                        </a:cubicBezTo>
                        <a:cubicBezTo>
                          <a:pt x="23398" y="60892"/>
                          <a:pt x="23398" y="60486"/>
                          <a:pt x="23263" y="59945"/>
                        </a:cubicBezTo>
                        <a:cubicBezTo>
                          <a:pt x="23263" y="59810"/>
                          <a:pt x="23398" y="59539"/>
                          <a:pt x="23398" y="59404"/>
                        </a:cubicBezTo>
                        <a:cubicBezTo>
                          <a:pt x="23533" y="58187"/>
                          <a:pt x="23669" y="56834"/>
                          <a:pt x="23533" y="55617"/>
                        </a:cubicBezTo>
                        <a:cubicBezTo>
                          <a:pt x="23398" y="55211"/>
                          <a:pt x="23263" y="54940"/>
                          <a:pt x="23263" y="54670"/>
                        </a:cubicBezTo>
                        <a:cubicBezTo>
                          <a:pt x="23128" y="54129"/>
                          <a:pt x="23128" y="53588"/>
                          <a:pt x="23128" y="53047"/>
                        </a:cubicBezTo>
                        <a:cubicBezTo>
                          <a:pt x="23128" y="52370"/>
                          <a:pt x="22587" y="51830"/>
                          <a:pt x="22587" y="51289"/>
                        </a:cubicBezTo>
                        <a:cubicBezTo>
                          <a:pt x="22587" y="50747"/>
                          <a:pt x="22857" y="50342"/>
                          <a:pt x="22857" y="49666"/>
                        </a:cubicBezTo>
                        <a:cubicBezTo>
                          <a:pt x="22857" y="49124"/>
                          <a:pt x="22722" y="48583"/>
                          <a:pt x="22452" y="48042"/>
                        </a:cubicBezTo>
                        <a:cubicBezTo>
                          <a:pt x="22181" y="47366"/>
                          <a:pt x="21910" y="46960"/>
                          <a:pt x="22046" y="46284"/>
                        </a:cubicBezTo>
                        <a:cubicBezTo>
                          <a:pt x="22046" y="45472"/>
                          <a:pt x="22316" y="44796"/>
                          <a:pt x="22452" y="44120"/>
                        </a:cubicBezTo>
                        <a:cubicBezTo>
                          <a:pt x="22587" y="43173"/>
                          <a:pt x="22181" y="42091"/>
                          <a:pt x="21910" y="41279"/>
                        </a:cubicBezTo>
                        <a:cubicBezTo>
                          <a:pt x="21775" y="40873"/>
                          <a:pt x="21505" y="40603"/>
                          <a:pt x="21369" y="40332"/>
                        </a:cubicBezTo>
                        <a:cubicBezTo>
                          <a:pt x="20963" y="39521"/>
                          <a:pt x="21234" y="39250"/>
                          <a:pt x="21234" y="38439"/>
                        </a:cubicBezTo>
                        <a:cubicBezTo>
                          <a:pt x="21234" y="38033"/>
                          <a:pt x="21234" y="37357"/>
                          <a:pt x="21234" y="36951"/>
                        </a:cubicBezTo>
                        <a:cubicBezTo>
                          <a:pt x="21234" y="36410"/>
                          <a:pt x="20828" y="36004"/>
                          <a:pt x="20693" y="35328"/>
                        </a:cubicBezTo>
                        <a:cubicBezTo>
                          <a:pt x="20558" y="34651"/>
                          <a:pt x="20422" y="33840"/>
                          <a:pt x="20287" y="33164"/>
                        </a:cubicBezTo>
                        <a:cubicBezTo>
                          <a:pt x="20287" y="33028"/>
                          <a:pt x="20287" y="32893"/>
                          <a:pt x="20287" y="32758"/>
                        </a:cubicBezTo>
                        <a:cubicBezTo>
                          <a:pt x="20287" y="32081"/>
                          <a:pt x="20152" y="31541"/>
                          <a:pt x="20017" y="30864"/>
                        </a:cubicBezTo>
                        <a:cubicBezTo>
                          <a:pt x="19882" y="29511"/>
                          <a:pt x="20152" y="28159"/>
                          <a:pt x="19746" y="26806"/>
                        </a:cubicBezTo>
                        <a:cubicBezTo>
                          <a:pt x="19476" y="25859"/>
                          <a:pt x="19476" y="25048"/>
                          <a:pt x="19476" y="24236"/>
                        </a:cubicBezTo>
                        <a:cubicBezTo>
                          <a:pt x="19476" y="23695"/>
                          <a:pt x="19611" y="23154"/>
                          <a:pt x="19340" y="22613"/>
                        </a:cubicBezTo>
                        <a:cubicBezTo>
                          <a:pt x="19070" y="22072"/>
                          <a:pt x="18799" y="21666"/>
                          <a:pt x="18529" y="20990"/>
                        </a:cubicBezTo>
                        <a:cubicBezTo>
                          <a:pt x="18393" y="20719"/>
                          <a:pt x="18258" y="19908"/>
                          <a:pt x="18258" y="19367"/>
                        </a:cubicBezTo>
                        <a:cubicBezTo>
                          <a:pt x="18258" y="18826"/>
                          <a:pt x="18393" y="18149"/>
                          <a:pt x="18393" y="17609"/>
                        </a:cubicBezTo>
                        <a:cubicBezTo>
                          <a:pt x="18393" y="16526"/>
                          <a:pt x="17988" y="15715"/>
                          <a:pt x="17988" y="14633"/>
                        </a:cubicBezTo>
                        <a:cubicBezTo>
                          <a:pt x="17988" y="13821"/>
                          <a:pt x="18258" y="12874"/>
                          <a:pt x="18123" y="12063"/>
                        </a:cubicBezTo>
                        <a:cubicBezTo>
                          <a:pt x="17988" y="11386"/>
                          <a:pt x="17447" y="10981"/>
                          <a:pt x="17447" y="10034"/>
                        </a:cubicBezTo>
                        <a:cubicBezTo>
                          <a:pt x="17447" y="9493"/>
                          <a:pt x="17717" y="8952"/>
                          <a:pt x="17717" y="8411"/>
                        </a:cubicBezTo>
                        <a:cubicBezTo>
                          <a:pt x="17853" y="7599"/>
                          <a:pt x="17582" y="6517"/>
                          <a:pt x="17447" y="5706"/>
                        </a:cubicBezTo>
                        <a:cubicBezTo>
                          <a:pt x="17312" y="4894"/>
                          <a:pt x="16635" y="4353"/>
                          <a:pt x="16365" y="3541"/>
                        </a:cubicBezTo>
                        <a:cubicBezTo>
                          <a:pt x="15959" y="2324"/>
                          <a:pt x="16229" y="1377"/>
                          <a:pt x="15283" y="836"/>
                        </a:cubicBezTo>
                        <a:cubicBezTo>
                          <a:pt x="15283" y="566"/>
                          <a:pt x="15012" y="430"/>
                          <a:pt x="14742" y="295"/>
                        </a:cubicBezTo>
                        <a:cubicBezTo>
                          <a:pt x="13930" y="-246"/>
                          <a:pt x="12848" y="24"/>
                          <a:pt x="12172" y="566"/>
                        </a:cubicBezTo>
                        <a:cubicBezTo>
                          <a:pt x="11225" y="1512"/>
                          <a:pt x="10954" y="3000"/>
                          <a:pt x="10683" y="4082"/>
                        </a:cubicBezTo>
                        <a:cubicBezTo>
                          <a:pt x="10683" y="4623"/>
                          <a:pt x="10548" y="4894"/>
                          <a:pt x="10278" y="5435"/>
                        </a:cubicBezTo>
                        <a:cubicBezTo>
                          <a:pt x="10413" y="5841"/>
                          <a:pt x="10548" y="6111"/>
                          <a:pt x="10819" y="6246"/>
                        </a:cubicBezTo>
                        <a:cubicBezTo>
                          <a:pt x="10548" y="6652"/>
                          <a:pt x="10683" y="7329"/>
                          <a:pt x="10683" y="7734"/>
                        </a:cubicBezTo>
                        <a:cubicBezTo>
                          <a:pt x="10683" y="8140"/>
                          <a:pt x="10819" y="8411"/>
                          <a:pt x="11090" y="8546"/>
                        </a:cubicBezTo>
                        <a:cubicBezTo>
                          <a:pt x="11225" y="8681"/>
                          <a:pt x="11360" y="8816"/>
                          <a:pt x="11630" y="8816"/>
                        </a:cubicBezTo>
                        <a:lnTo>
                          <a:pt x="11630" y="8816"/>
                        </a:lnTo>
                        <a:cubicBezTo>
                          <a:pt x="11630" y="8952"/>
                          <a:pt x="11630" y="9087"/>
                          <a:pt x="11630" y="9222"/>
                        </a:cubicBezTo>
                        <a:cubicBezTo>
                          <a:pt x="11630" y="9493"/>
                          <a:pt x="11495" y="9763"/>
                          <a:pt x="11360" y="9899"/>
                        </a:cubicBezTo>
                        <a:cubicBezTo>
                          <a:pt x="11225" y="10304"/>
                          <a:pt x="11090" y="10710"/>
                          <a:pt x="11090" y="11116"/>
                        </a:cubicBezTo>
                        <a:cubicBezTo>
                          <a:pt x="11090" y="11657"/>
                          <a:pt x="11495" y="12469"/>
                          <a:pt x="12172" y="12604"/>
                        </a:cubicBezTo>
                        <a:cubicBezTo>
                          <a:pt x="12036" y="12739"/>
                          <a:pt x="12036" y="13009"/>
                          <a:pt x="11901" y="13009"/>
                        </a:cubicBezTo>
                        <a:cubicBezTo>
                          <a:pt x="11766" y="13145"/>
                          <a:pt x="11630" y="13145"/>
                          <a:pt x="11360" y="13280"/>
                        </a:cubicBezTo>
                        <a:cubicBezTo>
                          <a:pt x="10954" y="13551"/>
                          <a:pt x="10548" y="13956"/>
                          <a:pt x="10413" y="14362"/>
                        </a:cubicBezTo>
                        <a:cubicBezTo>
                          <a:pt x="10143" y="14768"/>
                          <a:pt x="10143" y="15850"/>
                          <a:pt x="10548" y="16121"/>
                        </a:cubicBezTo>
                        <a:cubicBezTo>
                          <a:pt x="10143" y="16391"/>
                          <a:pt x="9872" y="17202"/>
                          <a:pt x="9737" y="17609"/>
                        </a:cubicBezTo>
                        <a:cubicBezTo>
                          <a:pt x="9602" y="18149"/>
                          <a:pt x="9737" y="19096"/>
                          <a:pt x="10278" y="19502"/>
                        </a:cubicBezTo>
                        <a:cubicBezTo>
                          <a:pt x="9872" y="19772"/>
                          <a:pt x="9737" y="20719"/>
                          <a:pt x="9737" y="20990"/>
                        </a:cubicBezTo>
                        <a:cubicBezTo>
                          <a:pt x="9737" y="21396"/>
                          <a:pt x="9737" y="21937"/>
                          <a:pt x="10143" y="22207"/>
                        </a:cubicBezTo>
                        <a:cubicBezTo>
                          <a:pt x="10278" y="22342"/>
                          <a:pt x="10548" y="22478"/>
                          <a:pt x="10683" y="22613"/>
                        </a:cubicBezTo>
                        <a:cubicBezTo>
                          <a:pt x="10683" y="22748"/>
                          <a:pt x="10548" y="22884"/>
                          <a:pt x="10548" y="23019"/>
                        </a:cubicBezTo>
                        <a:cubicBezTo>
                          <a:pt x="10548" y="23154"/>
                          <a:pt x="10548" y="23425"/>
                          <a:pt x="10548" y="23695"/>
                        </a:cubicBezTo>
                        <a:cubicBezTo>
                          <a:pt x="10548" y="24236"/>
                          <a:pt x="10548" y="24236"/>
                          <a:pt x="10278" y="24642"/>
                        </a:cubicBezTo>
                        <a:cubicBezTo>
                          <a:pt x="9737" y="25454"/>
                          <a:pt x="9872" y="26671"/>
                          <a:pt x="10819" y="27212"/>
                        </a:cubicBezTo>
                        <a:cubicBezTo>
                          <a:pt x="10548" y="27347"/>
                          <a:pt x="10413" y="27753"/>
                          <a:pt x="10278" y="28024"/>
                        </a:cubicBezTo>
                        <a:cubicBezTo>
                          <a:pt x="10143" y="28700"/>
                          <a:pt x="10413" y="28971"/>
                          <a:pt x="10548" y="29511"/>
                        </a:cubicBezTo>
                        <a:cubicBezTo>
                          <a:pt x="10007" y="29647"/>
                          <a:pt x="9602" y="30052"/>
                          <a:pt x="9466" y="30729"/>
                        </a:cubicBezTo>
                        <a:cubicBezTo>
                          <a:pt x="9331" y="30999"/>
                          <a:pt x="9331" y="31270"/>
                          <a:pt x="9331" y="31541"/>
                        </a:cubicBezTo>
                        <a:cubicBezTo>
                          <a:pt x="8520" y="31405"/>
                          <a:pt x="7573" y="31811"/>
                          <a:pt x="7167" y="32487"/>
                        </a:cubicBezTo>
                        <a:cubicBezTo>
                          <a:pt x="6761" y="33299"/>
                          <a:pt x="6761" y="34787"/>
                          <a:pt x="7573" y="35328"/>
                        </a:cubicBezTo>
                        <a:cubicBezTo>
                          <a:pt x="7437" y="35463"/>
                          <a:pt x="7302" y="35598"/>
                          <a:pt x="7302" y="35734"/>
                        </a:cubicBezTo>
                        <a:cubicBezTo>
                          <a:pt x="7167" y="36139"/>
                          <a:pt x="7167" y="36680"/>
                          <a:pt x="7437" y="36951"/>
                        </a:cubicBezTo>
                        <a:cubicBezTo>
                          <a:pt x="7573" y="37086"/>
                          <a:pt x="7843" y="37221"/>
                          <a:pt x="7978" y="37357"/>
                        </a:cubicBezTo>
                        <a:cubicBezTo>
                          <a:pt x="8249" y="37492"/>
                          <a:pt x="8655" y="37492"/>
                          <a:pt x="8655" y="37898"/>
                        </a:cubicBezTo>
                        <a:cubicBezTo>
                          <a:pt x="8655" y="38033"/>
                          <a:pt x="8655" y="38304"/>
                          <a:pt x="8790" y="38304"/>
                        </a:cubicBezTo>
                        <a:cubicBezTo>
                          <a:pt x="7167" y="39115"/>
                          <a:pt x="7708" y="42767"/>
                          <a:pt x="9466" y="42226"/>
                        </a:cubicBezTo>
                        <a:cubicBezTo>
                          <a:pt x="9331" y="42632"/>
                          <a:pt x="9602" y="43173"/>
                          <a:pt x="9872" y="43579"/>
                        </a:cubicBezTo>
                        <a:cubicBezTo>
                          <a:pt x="9602" y="43849"/>
                          <a:pt x="9331" y="44120"/>
                          <a:pt x="9196" y="44526"/>
                        </a:cubicBezTo>
                        <a:cubicBezTo>
                          <a:pt x="9196" y="44661"/>
                          <a:pt x="9060" y="44931"/>
                          <a:pt x="9060" y="45202"/>
                        </a:cubicBezTo>
                        <a:cubicBezTo>
                          <a:pt x="8249" y="44931"/>
                          <a:pt x="7302" y="45607"/>
                          <a:pt x="7032" y="46284"/>
                        </a:cubicBezTo>
                        <a:cubicBezTo>
                          <a:pt x="6761" y="46825"/>
                          <a:pt x="6896" y="47907"/>
                          <a:pt x="7437" y="48313"/>
                        </a:cubicBezTo>
                        <a:cubicBezTo>
                          <a:pt x="7302" y="48448"/>
                          <a:pt x="7167" y="48719"/>
                          <a:pt x="7032" y="48854"/>
                        </a:cubicBezTo>
                        <a:cubicBezTo>
                          <a:pt x="7032" y="49124"/>
                          <a:pt x="7032" y="49395"/>
                          <a:pt x="7032" y="49666"/>
                        </a:cubicBezTo>
                        <a:cubicBezTo>
                          <a:pt x="7032" y="49936"/>
                          <a:pt x="6626" y="50206"/>
                          <a:pt x="6490" y="50477"/>
                        </a:cubicBezTo>
                        <a:cubicBezTo>
                          <a:pt x="6085" y="51018"/>
                          <a:pt x="6220" y="51830"/>
                          <a:pt x="6626" y="52370"/>
                        </a:cubicBezTo>
                        <a:cubicBezTo>
                          <a:pt x="6896" y="52776"/>
                          <a:pt x="7302" y="52912"/>
                          <a:pt x="7843" y="52776"/>
                        </a:cubicBezTo>
                        <a:cubicBezTo>
                          <a:pt x="7708" y="52912"/>
                          <a:pt x="7708" y="53182"/>
                          <a:pt x="7708" y="53317"/>
                        </a:cubicBezTo>
                        <a:cubicBezTo>
                          <a:pt x="7708" y="53723"/>
                          <a:pt x="8114" y="54264"/>
                          <a:pt x="7978" y="54535"/>
                        </a:cubicBezTo>
                        <a:cubicBezTo>
                          <a:pt x="7708" y="54940"/>
                          <a:pt x="7437" y="54940"/>
                          <a:pt x="7437" y="55346"/>
                        </a:cubicBezTo>
                        <a:cubicBezTo>
                          <a:pt x="7437" y="55617"/>
                          <a:pt x="7437" y="55887"/>
                          <a:pt x="7573" y="56158"/>
                        </a:cubicBezTo>
                        <a:cubicBezTo>
                          <a:pt x="6626" y="56293"/>
                          <a:pt x="6085" y="56969"/>
                          <a:pt x="5950" y="57916"/>
                        </a:cubicBezTo>
                        <a:cubicBezTo>
                          <a:pt x="5950" y="58187"/>
                          <a:pt x="6085" y="58593"/>
                          <a:pt x="6085" y="58999"/>
                        </a:cubicBezTo>
                        <a:cubicBezTo>
                          <a:pt x="6085" y="59134"/>
                          <a:pt x="5814" y="59404"/>
                          <a:pt x="5814" y="59539"/>
                        </a:cubicBezTo>
                        <a:cubicBezTo>
                          <a:pt x="5679" y="60081"/>
                          <a:pt x="5814" y="60486"/>
                          <a:pt x="6085" y="60892"/>
                        </a:cubicBezTo>
                        <a:cubicBezTo>
                          <a:pt x="5138" y="60892"/>
                          <a:pt x="3920" y="60892"/>
                          <a:pt x="3650" y="62109"/>
                        </a:cubicBezTo>
                        <a:cubicBezTo>
                          <a:pt x="3380" y="63056"/>
                          <a:pt x="4056" y="63732"/>
                          <a:pt x="4867" y="64003"/>
                        </a:cubicBezTo>
                        <a:cubicBezTo>
                          <a:pt x="4462" y="64274"/>
                          <a:pt x="4191" y="64950"/>
                          <a:pt x="4327" y="65356"/>
                        </a:cubicBezTo>
                        <a:cubicBezTo>
                          <a:pt x="4462" y="65626"/>
                          <a:pt x="4597" y="65897"/>
                          <a:pt x="4867" y="65897"/>
                        </a:cubicBezTo>
                        <a:cubicBezTo>
                          <a:pt x="5138" y="66032"/>
                          <a:pt x="5003" y="66032"/>
                          <a:pt x="5273" y="66302"/>
                        </a:cubicBezTo>
                        <a:cubicBezTo>
                          <a:pt x="5273" y="66438"/>
                          <a:pt x="5408" y="66573"/>
                          <a:pt x="5408" y="66844"/>
                        </a:cubicBezTo>
                        <a:cubicBezTo>
                          <a:pt x="5814" y="67385"/>
                          <a:pt x="6490" y="67791"/>
                          <a:pt x="7167" y="67520"/>
                        </a:cubicBezTo>
                        <a:cubicBezTo>
                          <a:pt x="7302" y="67520"/>
                          <a:pt x="7437" y="67385"/>
                          <a:pt x="7573" y="67114"/>
                        </a:cubicBezTo>
                        <a:cubicBezTo>
                          <a:pt x="7708" y="67925"/>
                          <a:pt x="8520" y="68602"/>
                          <a:pt x="9331" y="68602"/>
                        </a:cubicBezTo>
                        <a:cubicBezTo>
                          <a:pt x="10007" y="68737"/>
                          <a:pt x="10819" y="68061"/>
                          <a:pt x="11090" y="67520"/>
                        </a:cubicBezTo>
                        <a:cubicBezTo>
                          <a:pt x="11225" y="67655"/>
                          <a:pt x="11360" y="67791"/>
                          <a:pt x="11495" y="67925"/>
                        </a:cubicBezTo>
                        <a:cubicBezTo>
                          <a:pt x="11225" y="68332"/>
                          <a:pt x="11225" y="68602"/>
                          <a:pt x="11225" y="69008"/>
                        </a:cubicBezTo>
                        <a:cubicBezTo>
                          <a:pt x="10954" y="69143"/>
                          <a:pt x="10683" y="69549"/>
                          <a:pt x="10548" y="69955"/>
                        </a:cubicBezTo>
                        <a:cubicBezTo>
                          <a:pt x="10413" y="69819"/>
                          <a:pt x="10143" y="69549"/>
                          <a:pt x="10007" y="69549"/>
                        </a:cubicBezTo>
                        <a:cubicBezTo>
                          <a:pt x="9602" y="69278"/>
                          <a:pt x="8925" y="69143"/>
                          <a:pt x="8520" y="69414"/>
                        </a:cubicBezTo>
                        <a:cubicBezTo>
                          <a:pt x="7843" y="68332"/>
                          <a:pt x="6355" y="68332"/>
                          <a:pt x="5544" y="69549"/>
                        </a:cubicBezTo>
                        <a:cubicBezTo>
                          <a:pt x="5138" y="70090"/>
                          <a:pt x="5138" y="71307"/>
                          <a:pt x="5814" y="71713"/>
                        </a:cubicBezTo>
                        <a:cubicBezTo>
                          <a:pt x="4597" y="72119"/>
                          <a:pt x="4327" y="75365"/>
                          <a:pt x="5814" y="75635"/>
                        </a:cubicBezTo>
                        <a:cubicBezTo>
                          <a:pt x="5679" y="76041"/>
                          <a:pt x="5814" y="76718"/>
                          <a:pt x="5950" y="77124"/>
                        </a:cubicBezTo>
                        <a:cubicBezTo>
                          <a:pt x="5408" y="77529"/>
                          <a:pt x="5003" y="77800"/>
                          <a:pt x="4867" y="78611"/>
                        </a:cubicBezTo>
                        <a:cubicBezTo>
                          <a:pt x="4867" y="78882"/>
                          <a:pt x="4867" y="79288"/>
                          <a:pt x="5003" y="79558"/>
                        </a:cubicBezTo>
                        <a:cubicBezTo>
                          <a:pt x="4732" y="79694"/>
                          <a:pt x="4462" y="79829"/>
                          <a:pt x="4327" y="80099"/>
                        </a:cubicBezTo>
                        <a:cubicBezTo>
                          <a:pt x="3650" y="79694"/>
                          <a:pt x="2703" y="79694"/>
                          <a:pt x="2162" y="80234"/>
                        </a:cubicBezTo>
                        <a:cubicBezTo>
                          <a:pt x="1757" y="80775"/>
                          <a:pt x="1621" y="81722"/>
                          <a:pt x="2162" y="81993"/>
                        </a:cubicBezTo>
                        <a:cubicBezTo>
                          <a:pt x="2027" y="82128"/>
                          <a:pt x="1892" y="82399"/>
                          <a:pt x="1757" y="82534"/>
                        </a:cubicBezTo>
                        <a:cubicBezTo>
                          <a:pt x="1621" y="82940"/>
                          <a:pt x="1621" y="83346"/>
                          <a:pt x="1757" y="83616"/>
                        </a:cubicBezTo>
                        <a:cubicBezTo>
                          <a:pt x="1351" y="83887"/>
                          <a:pt x="1080" y="84563"/>
                          <a:pt x="1215" y="85104"/>
                        </a:cubicBezTo>
                        <a:cubicBezTo>
                          <a:pt x="-137" y="85645"/>
                          <a:pt x="-543" y="88080"/>
                          <a:pt x="945" y="88215"/>
                        </a:cubicBezTo>
                        <a:cubicBezTo>
                          <a:pt x="674" y="88756"/>
                          <a:pt x="945" y="89838"/>
                          <a:pt x="1080" y="90244"/>
                        </a:cubicBezTo>
                        <a:cubicBezTo>
                          <a:pt x="1351" y="90785"/>
                          <a:pt x="1757" y="91056"/>
                          <a:pt x="2297" y="91056"/>
                        </a:cubicBezTo>
                        <a:cubicBezTo>
                          <a:pt x="2703" y="91056"/>
                          <a:pt x="3244" y="90920"/>
                          <a:pt x="3515" y="90650"/>
                        </a:cubicBezTo>
                        <a:cubicBezTo>
                          <a:pt x="3650" y="91056"/>
                          <a:pt x="4327" y="91326"/>
                          <a:pt x="4732" y="91461"/>
                        </a:cubicBezTo>
                        <a:cubicBezTo>
                          <a:pt x="5273" y="91596"/>
                          <a:pt x="5814" y="91596"/>
                          <a:pt x="6355" y="91326"/>
                        </a:cubicBezTo>
                        <a:cubicBezTo>
                          <a:pt x="6355" y="91732"/>
                          <a:pt x="6761" y="92273"/>
                          <a:pt x="7167" y="92408"/>
                        </a:cubicBezTo>
                        <a:cubicBezTo>
                          <a:pt x="7032" y="92679"/>
                          <a:pt x="7032" y="92814"/>
                          <a:pt x="7032" y="93084"/>
                        </a:cubicBezTo>
                        <a:cubicBezTo>
                          <a:pt x="6626" y="92949"/>
                          <a:pt x="5950" y="93490"/>
                          <a:pt x="5814" y="93760"/>
                        </a:cubicBezTo>
                        <a:cubicBezTo>
                          <a:pt x="5273" y="94572"/>
                          <a:pt x="5814" y="95519"/>
                          <a:pt x="6490" y="96060"/>
                        </a:cubicBezTo>
                        <a:cubicBezTo>
                          <a:pt x="5814" y="96872"/>
                          <a:pt x="6355" y="97683"/>
                          <a:pt x="7167" y="98089"/>
                        </a:cubicBezTo>
                        <a:cubicBezTo>
                          <a:pt x="6896" y="98224"/>
                          <a:pt x="6626" y="98630"/>
                          <a:pt x="6355" y="98766"/>
                        </a:cubicBezTo>
                        <a:cubicBezTo>
                          <a:pt x="5814" y="99306"/>
                          <a:pt x="5003" y="99171"/>
                          <a:pt x="4462" y="99847"/>
                        </a:cubicBezTo>
                        <a:cubicBezTo>
                          <a:pt x="3650" y="100929"/>
                          <a:pt x="4191" y="102012"/>
                          <a:pt x="5408" y="102147"/>
                        </a:cubicBezTo>
                        <a:cubicBezTo>
                          <a:pt x="5003" y="103499"/>
                          <a:pt x="6220" y="105122"/>
                          <a:pt x="7573" y="104311"/>
                        </a:cubicBezTo>
                        <a:cubicBezTo>
                          <a:pt x="7573" y="104582"/>
                          <a:pt x="7573" y="104852"/>
                          <a:pt x="7708" y="104987"/>
                        </a:cubicBezTo>
                        <a:cubicBezTo>
                          <a:pt x="7843" y="105529"/>
                          <a:pt x="8249" y="106069"/>
                          <a:pt x="8790" y="106340"/>
                        </a:cubicBezTo>
                        <a:cubicBezTo>
                          <a:pt x="10007" y="106746"/>
                          <a:pt x="11090" y="105799"/>
                          <a:pt x="11090" y="104717"/>
                        </a:cubicBezTo>
                        <a:cubicBezTo>
                          <a:pt x="11360" y="104987"/>
                          <a:pt x="11766" y="104987"/>
                          <a:pt x="12172" y="104987"/>
                        </a:cubicBezTo>
                        <a:cubicBezTo>
                          <a:pt x="12036" y="105529"/>
                          <a:pt x="12307" y="106069"/>
                          <a:pt x="12713" y="106610"/>
                        </a:cubicBezTo>
                        <a:cubicBezTo>
                          <a:pt x="11766" y="106881"/>
                          <a:pt x="10819" y="107287"/>
                          <a:pt x="10819" y="108639"/>
                        </a:cubicBezTo>
                        <a:cubicBezTo>
                          <a:pt x="10819" y="109451"/>
                          <a:pt x="11495" y="110127"/>
                          <a:pt x="12307" y="110127"/>
                        </a:cubicBezTo>
                        <a:cubicBezTo>
                          <a:pt x="12036" y="110533"/>
                          <a:pt x="12307" y="111209"/>
                          <a:pt x="12577" y="111615"/>
                        </a:cubicBezTo>
                        <a:cubicBezTo>
                          <a:pt x="13253" y="112427"/>
                          <a:pt x="14200" y="112562"/>
                          <a:pt x="15147" y="112292"/>
                        </a:cubicBezTo>
                        <a:cubicBezTo>
                          <a:pt x="15959" y="111885"/>
                          <a:pt x="16770" y="111209"/>
                          <a:pt x="16906" y="110398"/>
                        </a:cubicBezTo>
                        <a:cubicBezTo>
                          <a:pt x="17041" y="109992"/>
                          <a:pt x="17041" y="109586"/>
                          <a:pt x="16770" y="109180"/>
                        </a:cubicBezTo>
                        <a:cubicBezTo>
                          <a:pt x="16906" y="109180"/>
                          <a:pt x="17041" y="109045"/>
                          <a:pt x="17176" y="109045"/>
                        </a:cubicBezTo>
                        <a:cubicBezTo>
                          <a:pt x="17312" y="108910"/>
                          <a:pt x="17582" y="108775"/>
                          <a:pt x="17717" y="108504"/>
                        </a:cubicBezTo>
                        <a:cubicBezTo>
                          <a:pt x="17988" y="108775"/>
                          <a:pt x="18393" y="109045"/>
                          <a:pt x="18935" y="108775"/>
                        </a:cubicBezTo>
                        <a:cubicBezTo>
                          <a:pt x="19205" y="108639"/>
                          <a:pt x="19476" y="108369"/>
                          <a:pt x="19611" y="107963"/>
                        </a:cubicBezTo>
                        <a:cubicBezTo>
                          <a:pt x="19611" y="107963"/>
                          <a:pt x="19611" y="107963"/>
                          <a:pt x="19746" y="107963"/>
                        </a:cubicBezTo>
                        <a:cubicBezTo>
                          <a:pt x="20152" y="108234"/>
                          <a:pt x="20828" y="108369"/>
                          <a:pt x="21369" y="108234"/>
                        </a:cubicBezTo>
                        <a:cubicBezTo>
                          <a:pt x="22722" y="107963"/>
                          <a:pt x="23263" y="106610"/>
                          <a:pt x="22857" y="105529"/>
                        </a:cubicBezTo>
                        <a:cubicBezTo>
                          <a:pt x="22857" y="105529"/>
                          <a:pt x="22857" y="105529"/>
                          <a:pt x="22857" y="105529"/>
                        </a:cubicBezTo>
                        <a:cubicBezTo>
                          <a:pt x="22992" y="105529"/>
                          <a:pt x="23263" y="105393"/>
                          <a:pt x="23398" y="105258"/>
                        </a:cubicBezTo>
                        <a:cubicBezTo>
                          <a:pt x="23669" y="105122"/>
                          <a:pt x="23804" y="104717"/>
                          <a:pt x="23939" y="104446"/>
                        </a:cubicBezTo>
                        <a:cubicBezTo>
                          <a:pt x="24075" y="104717"/>
                          <a:pt x="24616" y="104717"/>
                          <a:pt x="24886" y="104717"/>
                        </a:cubicBezTo>
                        <a:cubicBezTo>
                          <a:pt x="25427" y="104582"/>
                          <a:pt x="26103" y="104176"/>
                          <a:pt x="26239" y="103635"/>
                        </a:cubicBezTo>
                        <a:cubicBezTo>
                          <a:pt x="26374" y="103229"/>
                          <a:pt x="26509" y="101876"/>
                          <a:pt x="26103" y="101606"/>
                        </a:cubicBezTo>
                        <a:cubicBezTo>
                          <a:pt x="26103" y="101470"/>
                          <a:pt x="26239" y="101470"/>
                          <a:pt x="26239" y="101335"/>
                        </a:cubicBezTo>
                        <a:cubicBezTo>
                          <a:pt x="26374" y="101200"/>
                          <a:pt x="26374" y="100929"/>
                          <a:pt x="26509" y="100794"/>
                        </a:cubicBezTo>
                        <a:cubicBezTo>
                          <a:pt x="26509" y="100794"/>
                          <a:pt x="26645" y="100929"/>
                          <a:pt x="26780" y="100929"/>
                        </a:cubicBezTo>
                        <a:cubicBezTo>
                          <a:pt x="26915" y="100929"/>
                          <a:pt x="26915" y="100929"/>
                          <a:pt x="27050" y="100929"/>
                        </a:cubicBezTo>
                        <a:cubicBezTo>
                          <a:pt x="26915" y="101335"/>
                          <a:pt x="27050" y="102012"/>
                          <a:pt x="27185" y="102417"/>
                        </a:cubicBezTo>
                        <a:cubicBezTo>
                          <a:pt x="27321" y="102959"/>
                          <a:pt x="27727" y="103635"/>
                          <a:pt x="28403" y="103770"/>
                        </a:cubicBezTo>
                        <a:cubicBezTo>
                          <a:pt x="28403" y="102959"/>
                          <a:pt x="28132" y="102147"/>
                          <a:pt x="28132" y="101335"/>
                        </a:cubicBezTo>
                        <a:cubicBezTo>
                          <a:pt x="28944" y="100794"/>
                          <a:pt x="29079" y="99442"/>
                          <a:pt x="28944" y="983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0" name="Freeform: Shape 5878">
                    <a:extLst>
                      <a:ext uri="{FF2B5EF4-FFF2-40B4-BE49-F238E27FC236}">
                        <a16:creationId xmlns:a16="http://schemas.microsoft.com/office/drawing/2014/main" id="{0DABEE9B-3251-B57F-2525-D6450B38634A}"/>
                      </a:ext>
                    </a:extLst>
                  </p:cNvPr>
                  <p:cNvSpPr/>
                  <p:nvPr/>
                </p:nvSpPr>
                <p:spPr>
                  <a:xfrm>
                    <a:off x="6753514" y="6133896"/>
                    <a:ext cx="2269" cy="2815"/>
                  </a:xfrm>
                  <a:custGeom>
                    <a:avLst/>
                    <a:gdLst>
                      <a:gd name="connsiteX0" fmla="*/ 53 w 2269"/>
                      <a:gd name="connsiteY0" fmla="*/ 1672 h 2815"/>
                      <a:gd name="connsiteX1" fmla="*/ 1676 w 2269"/>
                      <a:gd name="connsiteY1" fmla="*/ 2754 h 2815"/>
                      <a:gd name="connsiteX2" fmla="*/ 1947 w 2269"/>
                      <a:gd name="connsiteY2" fmla="*/ 860 h 2815"/>
                      <a:gd name="connsiteX3" fmla="*/ 1135 w 2269"/>
                      <a:gd name="connsiteY3" fmla="*/ 49 h 2815"/>
                      <a:gd name="connsiteX4" fmla="*/ 323 w 2269"/>
                      <a:gd name="connsiteY4" fmla="*/ 590 h 2815"/>
                      <a:gd name="connsiteX5" fmla="*/ 323 w 2269"/>
                      <a:gd name="connsiteY5" fmla="*/ 590 h 2815"/>
                      <a:gd name="connsiteX6" fmla="*/ 53 w 2269"/>
                      <a:gd name="connsiteY6" fmla="*/ 1672 h 28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9" h="2815">
                        <a:moveTo>
                          <a:pt x="53" y="1672"/>
                        </a:moveTo>
                        <a:cubicBezTo>
                          <a:pt x="188" y="2348"/>
                          <a:pt x="1000" y="3025"/>
                          <a:pt x="1676" y="2754"/>
                        </a:cubicBezTo>
                        <a:cubicBezTo>
                          <a:pt x="2623" y="2619"/>
                          <a:pt x="2217" y="1402"/>
                          <a:pt x="1947" y="860"/>
                        </a:cubicBezTo>
                        <a:cubicBezTo>
                          <a:pt x="1676" y="455"/>
                          <a:pt x="1541" y="184"/>
                          <a:pt x="1135" y="49"/>
                        </a:cubicBezTo>
                        <a:cubicBezTo>
                          <a:pt x="865" y="-87"/>
                          <a:pt x="459" y="49"/>
                          <a:pt x="323" y="590"/>
                        </a:cubicBezTo>
                        <a:lnTo>
                          <a:pt x="323" y="590"/>
                        </a:lnTo>
                        <a:cubicBezTo>
                          <a:pt x="53" y="860"/>
                          <a:pt x="-82" y="1266"/>
                          <a:pt x="53" y="16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1" name="Freeform: Shape 5879">
                    <a:extLst>
                      <a:ext uri="{FF2B5EF4-FFF2-40B4-BE49-F238E27FC236}">
                        <a16:creationId xmlns:a16="http://schemas.microsoft.com/office/drawing/2014/main" id="{8405BD53-1AA3-5AF9-0B04-0C20DB2590A7}"/>
                      </a:ext>
                    </a:extLst>
                  </p:cNvPr>
                  <p:cNvSpPr/>
                  <p:nvPr/>
                </p:nvSpPr>
                <p:spPr>
                  <a:xfrm>
                    <a:off x="6749495" y="6165547"/>
                    <a:ext cx="2825" cy="5560"/>
                  </a:xfrm>
                  <a:custGeom>
                    <a:avLst/>
                    <a:gdLst>
                      <a:gd name="connsiteX0" fmla="*/ 1908 w 2825"/>
                      <a:gd name="connsiteY0" fmla="*/ 5459 h 5560"/>
                      <a:gd name="connsiteX1" fmla="*/ 2314 w 2825"/>
                      <a:gd name="connsiteY1" fmla="*/ 2078 h 5560"/>
                      <a:gd name="connsiteX2" fmla="*/ 1503 w 2825"/>
                      <a:gd name="connsiteY2" fmla="*/ 49 h 5560"/>
                      <a:gd name="connsiteX3" fmla="*/ 420 w 2825"/>
                      <a:gd name="connsiteY3" fmla="*/ 590 h 5560"/>
                      <a:gd name="connsiteX4" fmla="*/ 556 w 2825"/>
                      <a:gd name="connsiteY4" fmla="*/ 1672 h 5560"/>
                      <a:gd name="connsiteX5" fmla="*/ 15 w 2825"/>
                      <a:gd name="connsiteY5" fmla="*/ 3160 h 5560"/>
                      <a:gd name="connsiteX6" fmla="*/ 1908 w 2825"/>
                      <a:gd name="connsiteY6" fmla="*/ 5459 h 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5" h="5560">
                        <a:moveTo>
                          <a:pt x="1908" y="5459"/>
                        </a:moveTo>
                        <a:cubicBezTo>
                          <a:pt x="3126" y="4918"/>
                          <a:pt x="2990" y="3025"/>
                          <a:pt x="2314" y="2078"/>
                        </a:cubicBezTo>
                        <a:cubicBezTo>
                          <a:pt x="2585" y="1402"/>
                          <a:pt x="2179" y="184"/>
                          <a:pt x="1503" y="49"/>
                        </a:cubicBezTo>
                        <a:cubicBezTo>
                          <a:pt x="1097" y="-87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150" y="2619"/>
                          <a:pt x="15" y="3160"/>
                        </a:cubicBezTo>
                        <a:cubicBezTo>
                          <a:pt x="-120" y="4242"/>
                          <a:pt x="691" y="6000"/>
                          <a:pt x="1908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2" name="Freeform: Shape 5880">
                    <a:extLst>
                      <a:ext uri="{FF2B5EF4-FFF2-40B4-BE49-F238E27FC236}">
                        <a16:creationId xmlns:a16="http://schemas.microsoft.com/office/drawing/2014/main" id="{2CE52B7D-576F-9FDC-0930-6964923C0B8D}"/>
                      </a:ext>
                    </a:extLst>
                  </p:cNvPr>
                  <p:cNvSpPr/>
                  <p:nvPr/>
                </p:nvSpPr>
                <p:spPr>
                  <a:xfrm>
                    <a:off x="6749399" y="6184411"/>
                    <a:ext cx="3882" cy="6250"/>
                  </a:xfrm>
                  <a:custGeom>
                    <a:avLst/>
                    <a:gdLst>
                      <a:gd name="connsiteX0" fmla="*/ 3086 w 3882"/>
                      <a:gd name="connsiteY0" fmla="*/ 2827 h 6250"/>
                      <a:gd name="connsiteX1" fmla="*/ 2816 w 3882"/>
                      <a:gd name="connsiteY1" fmla="*/ 2286 h 6250"/>
                      <a:gd name="connsiteX2" fmla="*/ 516 w 3882"/>
                      <a:gd name="connsiteY2" fmla="*/ 257 h 6250"/>
                      <a:gd name="connsiteX3" fmla="*/ 110 w 3882"/>
                      <a:gd name="connsiteY3" fmla="*/ 2421 h 6250"/>
                      <a:gd name="connsiteX4" fmla="*/ 381 w 3882"/>
                      <a:gd name="connsiteY4" fmla="*/ 2692 h 6250"/>
                      <a:gd name="connsiteX5" fmla="*/ 381 w 3882"/>
                      <a:gd name="connsiteY5" fmla="*/ 3774 h 6250"/>
                      <a:gd name="connsiteX6" fmla="*/ 246 w 3882"/>
                      <a:gd name="connsiteY6" fmla="*/ 4991 h 6250"/>
                      <a:gd name="connsiteX7" fmla="*/ 3627 w 3882"/>
                      <a:gd name="connsiteY7" fmla="*/ 5668 h 6250"/>
                      <a:gd name="connsiteX8" fmla="*/ 3221 w 3882"/>
                      <a:gd name="connsiteY8" fmla="*/ 3774 h 6250"/>
                      <a:gd name="connsiteX9" fmla="*/ 2951 w 3882"/>
                      <a:gd name="connsiteY9" fmla="*/ 3098 h 6250"/>
                      <a:gd name="connsiteX10" fmla="*/ 3086 w 3882"/>
                      <a:gd name="connsiteY10" fmla="*/ 2827 h 6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" h="6250">
                        <a:moveTo>
                          <a:pt x="3086" y="2827"/>
                        </a:moveTo>
                        <a:cubicBezTo>
                          <a:pt x="2951" y="2557"/>
                          <a:pt x="2951" y="2421"/>
                          <a:pt x="2816" y="2286"/>
                        </a:cubicBezTo>
                        <a:cubicBezTo>
                          <a:pt x="2816" y="1204"/>
                          <a:pt x="1598" y="-690"/>
                          <a:pt x="516" y="257"/>
                        </a:cubicBezTo>
                        <a:cubicBezTo>
                          <a:pt x="-160" y="798"/>
                          <a:pt x="-25" y="1745"/>
                          <a:pt x="110" y="2421"/>
                        </a:cubicBezTo>
                        <a:cubicBezTo>
                          <a:pt x="110" y="2557"/>
                          <a:pt x="246" y="2557"/>
                          <a:pt x="381" y="2692"/>
                        </a:cubicBezTo>
                        <a:cubicBezTo>
                          <a:pt x="787" y="3368"/>
                          <a:pt x="516" y="3233"/>
                          <a:pt x="381" y="3774"/>
                        </a:cubicBezTo>
                        <a:cubicBezTo>
                          <a:pt x="246" y="4180"/>
                          <a:pt x="110" y="4586"/>
                          <a:pt x="246" y="4991"/>
                        </a:cubicBezTo>
                        <a:cubicBezTo>
                          <a:pt x="651" y="6209"/>
                          <a:pt x="2951" y="6750"/>
                          <a:pt x="3627" y="5668"/>
                        </a:cubicBezTo>
                        <a:cubicBezTo>
                          <a:pt x="4168" y="4856"/>
                          <a:pt x="3763" y="4315"/>
                          <a:pt x="3221" y="3774"/>
                        </a:cubicBezTo>
                        <a:cubicBezTo>
                          <a:pt x="3086" y="3503"/>
                          <a:pt x="2951" y="3639"/>
                          <a:pt x="2951" y="3098"/>
                        </a:cubicBezTo>
                        <a:cubicBezTo>
                          <a:pt x="2951" y="3098"/>
                          <a:pt x="3086" y="2963"/>
                          <a:pt x="3086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73" name="Freeform: Shape 5881">
                    <a:extLst>
                      <a:ext uri="{FF2B5EF4-FFF2-40B4-BE49-F238E27FC236}">
                        <a16:creationId xmlns:a16="http://schemas.microsoft.com/office/drawing/2014/main" id="{973D7CF9-A8E9-A106-1243-95857D6E8802}"/>
                      </a:ext>
                    </a:extLst>
                  </p:cNvPr>
                  <p:cNvSpPr/>
                  <p:nvPr/>
                </p:nvSpPr>
                <p:spPr>
                  <a:xfrm>
                    <a:off x="6748799" y="6191431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5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6 w 2604"/>
                      <a:gd name="connsiteY5" fmla="*/ 3787 h 3934"/>
                      <a:gd name="connsiteX6" fmla="*/ 2334 w 2604"/>
                      <a:gd name="connsiteY6" fmla="*/ 3652 h 3934"/>
                      <a:gd name="connsiteX7" fmla="*/ 2605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6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5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6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5" y="3246"/>
                          <a:pt x="2605" y="2570"/>
                          <a:pt x="2605" y="2164"/>
                        </a:cubicBezTo>
                        <a:cubicBezTo>
                          <a:pt x="2469" y="1623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04" name="Graphic 2">
                  <a:extLst>
                    <a:ext uri="{FF2B5EF4-FFF2-40B4-BE49-F238E27FC236}">
                      <a16:creationId xmlns:a16="http://schemas.microsoft.com/office/drawing/2014/main" id="{7AAF0103-67D1-52E9-3540-556A647FA7E5}"/>
                    </a:ext>
                  </a:extLst>
                </p:cNvPr>
                <p:cNvGrpSpPr/>
                <p:nvPr/>
              </p:nvGrpSpPr>
              <p:grpSpPr>
                <a:xfrm>
                  <a:off x="6749018" y="6092537"/>
                  <a:ext cx="25195" cy="109835"/>
                  <a:chOff x="6749018" y="6092537"/>
                  <a:chExt cx="25195" cy="109835"/>
                </a:xfrm>
                <a:solidFill>
                  <a:srgbClr val="85B126"/>
                </a:solidFill>
              </p:grpSpPr>
              <p:sp>
                <p:nvSpPr>
                  <p:cNvPr id="2049" name="Freeform: Shape 5857">
                    <a:extLst>
                      <a:ext uri="{FF2B5EF4-FFF2-40B4-BE49-F238E27FC236}">
                        <a16:creationId xmlns:a16="http://schemas.microsoft.com/office/drawing/2014/main" id="{B037732D-D4EF-A372-69D4-2B25FC2AC375}"/>
                      </a:ext>
                    </a:extLst>
                  </p:cNvPr>
                  <p:cNvSpPr/>
                  <p:nvPr/>
                </p:nvSpPr>
                <p:spPr>
                  <a:xfrm>
                    <a:off x="6757355" y="6092537"/>
                    <a:ext cx="8881" cy="35590"/>
                  </a:xfrm>
                  <a:custGeom>
                    <a:avLst/>
                    <a:gdLst>
                      <a:gd name="connsiteX0" fmla="*/ 1623 w 8881"/>
                      <a:gd name="connsiteY0" fmla="*/ 18007 h 35590"/>
                      <a:gd name="connsiteX1" fmla="*/ 1217 w 8881"/>
                      <a:gd name="connsiteY1" fmla="*/ 19630 h 35590"/>
                      <a:gd name="connsiteX2" fmla="*/ 1758 w 8881"/>
                      <a:gd name="connsiteY2" fmla="*/ 20848 h 35590"/>
                      <a:gd name="connsiteX3" fmla="*/ 2435 w 8881"/>
                      <a:gd name="connsiteY3" fmla="*/ 21118 h 35590"/>
                      <a:gd name="connsiteX4" fmla="*/ 2299 w 8881"/>
                      <a:gd name="connsiteY4" fmla="*/ 23283 h 35590"/>
                      <a:gd name="connsiteX5" fmla="*/ 1758 w 8881"/>
                      <a:gd name="connsiteY5" fmla="*/ 26258 h 35590"/>
                      <a:gd name="connsiteX6" fmla="*/ 1217 w 8881"/>
                      <a:gd name="connsiteY6" fmla="*/ 27881 h 35590"/>
                      <a:gd name="connsiteX7" fmla="*/ 1623 w 8881"/>
                      <a:gd name="connsiteY7" fmla="*/ 28963 h 35590"/>
                      <a:gd name="connsiteX8" fmla="*/ 1082 w 8881"/>
                      <a:gd name="connsiteY8" fmla="*/ 29505 h 35590"/>
                      <a:gd name="connsiteX9" fmla="*/ 2570 w 8881"/>
                      <a:gd name="connsiteY9" fmla="*/ 32480 h 35590"/>
                      <a:gd name="connsiteX10" fmla="*/ 2840 w 8881"/>
                      <a:gd name="connsiteY10" fmla="*/ 34103 h 35590"/>
                      <a:gd name="connsiteX11" fmla="*/ 4328 w 8881"/>
                      <a:gd name="connsiteY11" fmla="*/ 34239 h 35590"/>
                      <a:gd name="connsiteX12" fmla="*/ 7304 w 8881"/>
                      <a:gd name="connsiteY12" fmla="*/ 35456 h 35590"/>
                      <a:gd name="connsiteX13" fmla="*/ 8386 w 8881"/>
                      <a:gd name="connsiteY13" fmla="*/ 32210 h 35590"/>
                      <a:gd name="connsiteX14" fmla="*/ 8792 w 8881"/>
                      <a:gd name="connsiteY14" fmla="*/ 30857 h 35590"/>
                      <a:gd name="connsiteX15" fmla="*/ 8386 w 8881"/>
                      <a:gd name="connsiteY15" fmla="*/ 30316 h 35590"/>
                      <a:gd name="connsiteX16" fmla="*/ 8522 w 8881"/>
                      <a:gd name="connsiteY16" fmla="*/ 29505 h 35590"/>
                      <a:gd name="connsiteX17" fmla="*/ 7980 w 8881"/>
                      <a:gd name="connsiteY17" fmla="*/ 26258 h 35590"/>
                      <a:gd name="connsiteX18" fmla="*/ 8522 w 8881"/>
                      <a:gd name="connsiteY18" fmla="*/ 23824 h 35590"/>
                      <a:gd name="connsiteX19" fmla="*/ 7710 w 8881"/>
                      <a:gd name="connsiteY19" fmla="*/ 22606 h 35590"/>
                      <a:gd name="connsiteX20" fmla="*/ 7304 w 8881"/>
                      <a:gd name="connsiteY20" fmla="*/ 20036 h 35590"/>
                      <a:gd name="connsiteX21" fmla="*/ 7169 w 8881"/>
                      <a:gd name="connsiteY21" fmla="*/ 18819 h 35590"/>
                      <a:gd name="connsiteX22" fmla="*/ 7304 w 8881"/>
                      <a:gd name="connsiteY22" fmla="*/ 17601 h 35590"/>
                      <a:gd name="connsiteX23" fmla="*/ 6763 w 8881"/>
                      <a:gd name="connsiteY23" fmla="*/ 16249 h 35590"/>
                      <a:gd name="connsiteX24" fmla="*/ 7033 w 8881"/>
                      <a:gd name="connsiteY24" fmla="*/ 14761 h 35590"/>
                      <a:gd name="connsiteX25" fmla="*/ 6628 w 8881"/>
                      <a:gd name="connsiteY25" fmla="*/ 14085 h 35590"/>
                      <a:gd name="connsiteX26" fmla="*/ 6898 w 8881"/>
                      <a:gd name="connsiteY26" fmla="*/ 13273 h 35590"/>
                      <a:gd name="connsiteX27" fmla="*/ 6898 w 8881"/>
                      <a:gd name="connsiteY27" fmla="*/ 11650 h 35590"/>
                      <a:gd name="connsiteX28" fmla="*/ 6357 w 8881"/>
                      <a:gd name="connsiteY28" fmla="*/ 10974 h 35590"/>
                      <a:gd name="connsiteX29" fmla="*/ 6087 w 8881"/>
                      <a:gd name="connsiteY29" fmla="*/ 10162 h 35590"/>
                      <a:gd name="connsiteX30" fmla="*/ 6222 w 8881"/>
                      <a:gd name="connsiteY30" fmla="*/ 8945 h 35590"/>
                      <a:gd name="connsiteX31" fmla="*/ 6087 w 8881"/>
                      <a:gd name="connsiteY31" fmla="*/ 8945 h 35590"/>
                      <a:gd name="connsiteX32" fmla="*/ 6087 w 8881"/>
                      <a:gd name="connsiteY32" fmla="*/ 8945 h 35590"/>
                      <a:gd name="connsiteX33" fmla="*/ 6898 w 8881"/>
                      <a:gd name="connsiteY33" fmla="*/ 6916 h 35590"/>
                      <a:gd name="connsiteX34" fmla="*/ 5681 w 8881"/>
                      <a:gd name="connsiteY34" fmla="*/ 4752 h 35590"/>
                      <a:gd name="connsiteX35" fmla="*/ 5546 w 8881"/>
                      <a:gd name="connsiteY35" fmla="*/ 3264 h 35590"/>
                      <a:gd name="connsiteX36" fmla="*/ 4734 w 8881"/>
                      <a:gd name="connsiteY36" fmla="*/ 2588 h 35590"/>
                      <a:gd name="connsiteX37" fmla="*/ 3787 w 8881"/>
                      <a:gd name="connsiteY37" fmla="*/ 965 h 35590"/>
                      <a:gd name="connsiteX38" fmla="*/ 3246 w 8881"/>
                      <a:gd name="connsiteY38" fmla="*/ 18 h 35590"/>
                      <a:gd name="connsiteX39" fmla="*/ 2705 w 8881"/>
                      <a:gd name="connsiteY39" fmla="*/ 559 h 35590"/>
                      <a:gd name="connsiteX40" fmla="*/ 2705 w 8881"/>
                      <a:gd name="connsiteY40" fmla="*/ 694 h 35590"/>
                      <a:gd name="connsiteX41" fmla="*/ 1758 w 8881"/>
                      <a:gd name="connsiteY41" fmla="*/ 965 h 35590"/>
                      <a:gd name="connsiteX42" fmla="*/ 1488 w 8881"/>
                      <a:gd name="connsiteY42" fmla="*/ 4887 h 35590"/>
                      <a:gd name="connsiteX43" fmla="*/ 812 w 8881"/>
                      <a:gd name="connsiteY43" fmla="*/ 6240 h 35590"/>
                      <a:gd name="connsiteX44" fmla="*/ 1623 w 8881"/>
                      <a:gd name="connsiteY44" fmla="*/ 7051 h 35590"/>
                      <a:gd name="connsiteX45" fmla="*/ 1623 w 8881"/>
                      <a:gd name="connsiteY45" fmla="*/ 7863 h 35590"/>
                      <a:gd name="connsiteX46" fmla="*/ 2435 w 8881"/>
                      <a:gd name="connsiteY46" fmla="*/ 8674 h 35590"/>
                      <a:gd name="connsiteX47" fmla="*/ 3111 w 8881"/>
                      <a:gd name="connsiteY47" fmla="*/ 8945 h 35590"/>
                      <a:gd name="connsiteX48" fmla="*/ 3787 w 8881"/>
                      <a:gd name="connsiteY48" fmla="*/ 9756 h 35590"/>
                      <a:gd name="connsiteX49" fmla="*/ 4328 w 8881"/>
                      <a:gd name="connsiteY49" fmla="*/ 10162 h 35590"/>
                      <a:gd name="connsiteX50" fmla="*/ 2976 w 8881"/>
                      <a:gd name="connsiteY50" fmla="*/ 12191 h 35590"/>
                      <a:gd name="connsiteX51" fmla="*/ 1623 w 8881"/>
                      <a:gd name="connsiteY51" fmla="*/ 13003 h 35590"/>
                      <a:gd name="connsiteX52" fmla="*/ 676 w 8881"/>
                      <a:gd name="connsiteY52" fmla="*/ 14220 h 35590"/>
                      <a:gd name="connsiteX53" fmla="*/ 541 w 8881"/>
                      <a:gd name="connsiteY53" fmla="*/ 14896 h 35590"/>
                      <a:gd name="connsiteX54" fmla="*/ 676 w 8881"/>
                      <a:gd name="connsiteY54" fmla="*/ 15302 h 35590"/>
                      <a:gd name="connsiteX55" fmla="*/ 0 w 8881"/>
                      <a:gd name="connsiteY55" fmla="*/ 16384 h 35590"/>
                      <a:gd name="connsiteX56" fmla="*/ 1623 w 8881"/>
                      <a:gd name="connsiteY56" fmla="*/ 18007 h 3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881" h="35590">
                        <a:moveTo>
                          <a:pt x="1623" y="18007"/>
                        </a:moveTo>
                        <a:cubicBezTo>
                          <a:pt x="1217" y="18413"/>
                          <a:pt x="1217" y="19225"/>
                          <a:pt x="1217" y="19630"/>
                        </a:cubicBezTo>
                        <a:cubicBezTo>
                          <a:pt x="1217" y="20036"/>
                          <a:pt x="1353" y="20577"/>
                          <a:pt x="1758" y="20848"/>
                        </a:cubicBezTo>
                        <a:cubicBezTo>
                          <a:pt x="1893" y="20983"/>
                          <a:pt x="2164" y="21118"/>
                          <a:pt x="2435" y="21118"/>
                        </a:cubicBezTo>
                        <a:cubicBezTo>
                          <a:pt x="1758" y="21524"/>
                          <a:pt x="1893" y="22606"/>
                          <a:pt x="2299" y="23283"/>
                        </a:cubicBezTo>
                        <a:cubicBezTo>
                          <a:pt x="812" y="23553"/>
                          <a:pt x="270" y="25582"/>
                          <a:pt x="1758" y="26258"/>
                        </a:cubicBezTo>
                        <a:cubicBezTo>
                          <a:pt x="1217" y="26664"/>
                          <a:pt x="1082" y="27205"/>
                          <a:pt x="1217" y="27881"/>
                        </a:cubicBezTo>
                        <a:cubicBezTo>
                          <a:pt x="1217" y="28152"/>
                          <a:pt x="1623" y="28693"/>
                          <a:pt x="1623" y="28963"/>
                        </a:cubicBezTo>
                        <a:cubicBezTo>
                          <a:pt x="1623" y="29099"/>
                          <a:pt x="1082" y="29369"/>
                          <a:pt x="1082" y="29505"/>
                        </a:cubicBezTo>
                        <a:cubicBezTo>
                          <a:pt x="135" y="30993"/>
                          <a:pt x="1082" y="32210"/>
                          <a:pt x="2570" y="32480"/>
                        </a:cubicBezTo>
                        <a:cubicBezTo>
                          <a:pt x="2299" y="32886"/>
                          <a:pt x="2570" y="33698"/>
                          <a:pt x="2840" y="34103"/>
                        </a:cubicBezTo>
                        <a:cubicBezTo>
                          <a:pt x="3246" y="34509"/>
                          <a:pt x="3787" y="34645"/>
                          <a:pt x="4328" y="34239"/>
                        </a:cubicBezTo>
                        <a:cubicBezTo>
                          <a:pt x="4328" y="35321"/>
                          <a:pt x="6492" y="35862"/>
                          <a:pt x="7304" y="35456"/>
                        </a:cubicBezTo>
                        <a:cubicBezTo>
                          <a:pt x="8386" y="35050"/>
                          <a:pt x="8927" y="33156"/>
                          <a:pt x="8386" y="32210"/>
                        </a:cubicBezTo>
                        <a:cubicBezTo>
                          <a:pt x="8657" y="31804"/>
                          <a:pt x="9062" y="31398"/>
                          <a:pt x="8792" y="30857"/>
                        </a:cubicBezTo>
                        <a:cubicBezTo>
                          <a:pt x="8657" y="30587"/>
                          <a:pt x="8522" y="30587"/>
                          <a:pt x="8386" y="30316"/>
                        </a:cubicBezTo>
                        <a:cubicBezTo>
                          <a:pt x="8116" y="29910"/>
                          <a:pt x="8386" y="29910"/>
                          <a:pt x="8522" y="29505"/>
                        </a:cubicBezTo>
                        <a:cubicBezTo>
                          <a:pt x="8927" y="28693"/>
                          <a:pt x="8927" y="26800"/>
                          <a:pt x="7980" y="26258"/>
                        </a:cubicBezTo>
                        <a:cubicBezTo>
                          <a:pt x="8522" y="25582"/>
                          <a:pt x="8657" y="24635"/>
                          <a:pt x="8522" y="23824"/>
                        </a:cubicBezTo>
                        <a:cubicBezTo>
                          <a:pt x="8522" y="23418"/>
                          <a:pt x="8116" y="22877"/>
                          <a:pt x="7710" y="22606"/>
                        </a:cubicBezTo>
                        <a:cubicBezTo>
                          <a:pt x="8251" y="21930"/>
                          <a:pt x="7710" y="20577"/>
                          <a:pt x="7304" y="20036"/>
                        </a:cubicBezTo>
                        <a:cubicBezTo>
                          <a:pt x="6898" y="19495"/>
                          <a:pt x="7033" y="19360"/>
                          <a:pt x="7169" y="18819"/>
                        </a:cubicBezTo>
                        <a:cubicBezTo>
                          <a:pt x="7304" y="18413"/>
                          <a:pt x="7304" y="18007"/>
                          <a:pt x="7304" y="17601"/>
                        </a:cubicBezTo>
                        <a:cubicBezTo>
                          <a:pt x="7304" y="16925"/>
                          <a:pt x="7169" y="16655"/>
                          <a:pt x="6763" y="16249"/>
                        </a:cubicBezTo>
                        <a:cubicBezTo>
                          <a:pt x="7033" y="15843"/>
                          <a:pt x="7169" y="15302"/>
                          <a:pt x="7033" y="14761"/>
                        </a:cubicBezTo>
                        <a:cubicBezTo>
                          <a:pt x="6898" y="14626"/>
                          <a:pt x="6628" y="14355"/>
                          <a:pt x="6628" y="14085"/>
                        </a:cubicBezTo>
                        <a:cubicBezTo>
                          <a:pt x="6628" y="13814"/>
                          <a:pt x="6763" y="13544"/>
                          <a:pt x="6898" y="13273"/>
                        </a:cubicBezTo>
                        <a:cubicBezTo>
                          <a:pt x="7169" y="12732"/>
                          <a:pt x="7169" y="12191"/>
                          <a:pt x="6898" y="11650"/>
                        </a:cubicBezTo>
                        <a:cubicBezTo>
                          <a:pt x="6763" y="11380"/>
                          <a:pt x="6492" y="11244"/>
                          <a:pt x="6357" y="10974"/>
                        </a:cubicBezTo>
                        <a:cubicBezTo>
                          <a:pt x="6222" y="10703"/>
                          <a:pt x="6222" y="10433"/>
                          <a:pt x="6087" y="10162"/>
                        </a:cubicBezTo>
                        <a:cubicBezTo>
                          <a:pt x="6357" y="9892"/>
                          <a:pt x="6492" y="9486"/>
                          <a:pt x="6222" y="8945"/>
                        </a:cubicBezTo>
                        <a:cubicBezTo>
                          <a:pt x="6222" y="8945"/>
                          <a:pt x="6222" y="8945"/>
                          <a:pt x="6087" y="8945"/>
                        </a:cubicBezTo>
                        <a:lnTo>
                          <a:pt x="6087" y="8945"/>
                        </a:lnTo>
                        <a:cubicBezTo>
                          <a:pt x="6763" y="8674"/>
                          <a:pt x="6898" y="7592"/>
                          <a:pt x="6898" y="6916"/>
                        </a:cubicBezTo>
                        <a:cubicBezTo>
                          <a:pt x="6898" y="6104"/>
                          <a:pt x="6357" y="5158"/>
                          <a:pt x="5681" y="4752"/>
                        </a:cubicBezTo>
                        <a:cubicBezTo>
                          <a:pt x="5952" y="4211"/>
                          <a:pt x="5816" y="3670"/>
                          <a:pt x="5546" y="3264"/>
                        </a:cubicBezTo>
                        <a:cubicBezTo>
                          <a:pt x="5410" y="2993"/>
                          <a:pt x="5005" y="2588"/>
                          <a:pt x="4734" y="2588"/>
                        </a:cubicBezTo>
                        <a:cubicBezTo>
                          <a:pt x="5005" y="1776"/>
                          <a:pt x="4463" y="1235"/>
                          <a:pt x="3787" y="965"/>
                        </a:cubicBezTo>
                        <a:cubicBezTo>
                          <a:pt x="4058" y="559"/>
                          <a:pt x="3923" y="-118"/>
                          <a:pt x="3246" y="18"/>
                        </a:cubicBezTo>
                        <a:cubicBezTo>
                          <a:pt x="2976" y="18"/>
                          <a:pt x="2705" y="288"/>
                          <a:pt x="2705" y="559"/>
                        </a:cubicBezTo>
                        <a:cubicBezTo>
                          <a:pt x="2705" y="559"/>
                          <a:pt x="2705" y="694"/>
                          <a:pt x="2705" y="694"/>
                        </a:cubicBezTo>
                        <a:cubicBezTo>
                          <a:pt x="2299" y="694"/>
                          <a:pt x="2029" y="829"/>
                          <a:pt x="1758" y="965"/>
                        </a:cubicBezTo>
                        <a:cubicBezTo>
                          <a:pt x="947" y="1641"/>
                          <a:pt x="541" y="4075"/>
                          <a:pt x="1488" y="4887"/>
                        </a:cubicBezTo>
                        <a:cubicBezTo>
                          <a:pt x="1082" y="5022"/>
                          <a:pt x="812" y="5834"/>
                          <a:pt x="812" y="6240"/>
                        </a:cubicBezTo>
                        <a:cubicBezTo>
                          <a:pt x="947" y="6510"/>
                          <a:pt x="1217" y="7051"/>
                          <a:pt x="1623" y="7051"/>
                        </a:cubicBezTo>
                        <a:cubicBezTo>
                          <a:pt x="1623" y="7322"/>
                          <a:pt x="1623" y="7592"/>
                          <a:pt x="1623" y="7863"/>
                        </a:cubicBezTo>
                        <a:cubicBezTo>
                          <a:pt x="1758" y="8268"/>
                          <a:pt x="2029" y="8539"/>
                          <a:pt x="2435" y="8674"/>
                        </a:cubicBezTo>
                        <a:cubicBezTo>
                          <a:pt x="2705" y="8810"/>
                          <a:pt x="2840" y="8810"/>
                          <a:pt x="3111" y="8945"/>
                        </a:cubicBezTo>
                        <a:cubicBezTo>
                          <a:pt x="3517" y="9080"/>
                          <a:pt x="3517" y="9351"/>
                          <a:pt x="3787" y="9756"/>
                        </a:cubicBezTo>
                        <a:cubicBezTo>
                          <a:pt x="3923" y="9892"/>
                          <a:pt x="4058" y="10027"/>
                          <a:pt x="4328" y="10162"/>
                        </a:cubicBezTo>
                        <a:cubicBezTo>
                          <a:pt x="3517" y="10433"/>
                          <a:pt x="3382" y="11380"/>
                          <a:pt x="2976" y="12191"/>
                        </a:cubicBezTo>
                        <a:cubicBezTo>
                          <a:pt x="2570" y="13003"/>
                          <a:pt x="2164" y="12597"/>
                          <a:pt x="1623" y="13003"/>
                        </a:cubicBezTo>
                        <a:cubicBezTo>
                          <a:pt x="1082" y="13273"/>
                          <a:pt x="812" y="13679"/>
                          <a:pt x="676" y="14220"/>
                        </a:cubicBezTo>
                        <a:cubicBezTo>
                          <a:pt x="541" y="14491"/>
                          <a:pt x="541" y="14626"/>
                          <a:pt x="541" y="14896"/>
                        </a:cubicBezTo>
                        <a:cubicBezTo>
                          <a:pt x="541" y="14896"/>
                          <a:pt x="676" y="15302"/>
                          <a:pt x="676" y="15302"/>
                        </a:cubicBezTo>
                        <a:cubicBezTo>
                          <a:pt x="541" y="15708"/>
                          <a:pt x="135" y="15843"/>
                          <a:pt x="0" y="16384"/>
                        </a:cubicBezTo>
                        <a:cubicBezTo>
                          <a:pt x="135" y="17466"/>
                          <a:pt x="812" y="17872"/>
                          <a:pt x="1623" y="18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0" name="Freeform: Shape 5858">
                    <a:extLst>
                      <a:ext uri="{FF2B5EF4-FFF2-40B4-BE49-F238E27FC236}">
                        <a16:creationId xmlns:a16="http://schemas.microsoft.com/office/drawing/2014/main" id="{A6270864-DC17-5A81-9D28-8B34414128F4}"/>
                      </a:ext>
                    </a:extLst>
                  </p:cNvPr>
                  <p:cNvSpPr/>
                  <p:nvPr/>
                </p:nvSpPr>
                <p:spPr>
                  <a:xfrm>
                    <a:off x="6758758" y="6101888"/>
                    <a:ext cx="1707" cy="2153"/>
                  </a:xfrm>
                  <a:custGeom>
                    <a:avLst/>
                    <a:gdLst>
                      <a:gd name="connsiteX0" fmla="*/ 1437 w 1707"/>
                      <a:gd name="connsiteY0" fmla="*/ 2029 h 2153"/>
                      <a:gd name="connsiteX1" fmla="*/ 1708 w 1707"/>
                      <a:gd name="connsiteY1" fmla="*/ 1217 h 2153"/>
                      <a:gd name="connsiteX2" fmla="*/ 1573 w 1707"/>
                      <a:gd name="connsiteY2" fmla="*/ 947 h 2153"/>
                      <a:gd name="connsiteX3" fmla="*/ 1573 w 1707"/>
                      <a:gd name="connsiteY3" fmla="*/ 541 h 2153"/>
                      <a:gd name="connsiteX4" fmla="*/ 896 w 1707"/>
                      <a:gd name="connsiteY4" fmla="*/ 0 h 2153"/>
                      <a:gd name="connsiteX5" fmla="*/ 85 w 1707"/>
                      <a:gd name="connsiteY5" fmla="*/ 1353 h 2153"/>
                      <a:gd name="connsiteX6" fmla="*/ 1437 w 1707"/>
                      <a:gd name="connsiteY6" fmla="*/ 2029 h 2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7" h="2153">
                        <a:moveTo>
                          <a:pt x="1437" y="2029"/>
                        </a:moveTo>
                        <a:cubicBezTo>
                          <a:pt x="1708" y="1758"/>
                          <a:pt x="1708" y="1488"/>
                          <a:pt x="1708" y="1217"/>
                        </a:cubicBezTo>
                        <a:cubicBezTo>
                          <a:pt x="1708" y="1082"/>
                          <a:pt x="1708" y="1082"/>
                          <a:pt x="1573" y="947"/>
                        </a:cubicBezTo>
                        <a:cubicBezTo>
                          <a:pt x="1573" y="812"/>
                          <a:pt x="1573" y="676"/>
                          <a:pt x="1573" y="541"/>
                        </a:cubicBezTo>
                        <a:cubicBezTo>
                          <a:pt x="1437" y="270"/>
                          <a:pt x="1167" y="0"/>
                          <a:pt x="896" y="0"/>
                        </a:cubicBezTo>
                        <a:cubicBezTo>
                          <a:pt x="220" y="0"/>
                          <a:pt x="-186" y="812"/>
                          <a:pt x="85" y="1353"/>
                        </a:cubicBezTo>
                        <a:cubicBezTo>
                          <a:pt x="220" y="1758"/>
                          <a:pt x="896" y="2435"/>
                          <a:pt x="1437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1" name="Freeform: Shape 5859">
                    <a:extLst>
                      <a:ext uri="{FF2B5EF4-FFF2-40B4-BE49-F238E27FC236}">
                        <a16:creationId xmlns:a16="http://schemas.microsoft.com/office/drawing/2014/main" id="{6D88D73F-1755-7D8D-8106-EF0F508C13E6}"/>
                      </a:ext>
                    </a:extLst>
                  </p:cNvPr>
                  <p:cNvSpPr/>
                  <p:nvPr/>
                </p:nvSpPr>
                <p:spPr>
                  <a:xfrm>
                    <a:off x="6754785" y="6124135"/>
                    <a:ext cx="3944" cy="4522"/>
                  </a:xfrm>
                  <a:custGeom>
                    <a:avLst/>
                    <a:gdLst>
                      <a:gd name="connsiteX0" fmla="*/ 1353 w 3944"/>
                      <a:gd name="connsiteY0" fmla="*/ 2776 h 4522"/>
                      <a:gd name="connsiteX1" fmla="*/ 1623 w 3944"/>
                      <a:gd name="connsiteY1" fmla="*/ 3722 h 4522"/>
                      <a:gd name="connsiteX2" fmla="*/ 2299 w 3944"/>
                      <a:gd name="connsiteY2" fmla="*/ 4399 h 4522"/>
                      <a:gd name="connsiteX3" fmla="*/ 3787 w 3944"/>
                      <a:gd name="connsiteY3" fmla="*/ 2776 h 4522"/>
                      <a:gd name="connsiteX4" fmla="*/ 3652 w 3944"/>
                      <a:gd name="connsiteY4" fmla="*/ 2099 h 4522"/>
                      <a:gd name="connsiteX5" fmla="*/ 3382 w 3944"/>
                      <a:gd name="connsiteY5" fmla="*/ 1829 h 4522"/>
                      <a:gd name="connsiteX6" fmla="*/ 3246 w 3944"/>
                      <a:gd name="connsiteY6" fmla="*/ 1829 h 4522"/>
                      <a:gd name="connsiteX7" fmla="*/ 2976 w 3944"/>
                      <a:gd name="connsiteY7" fmla="*/ 1558 h 4522"/>
                      <a:gd name="connsiteX8" fmla="*/ 2570 w 3944"/>
                      <a:gd name="connsiteY8" fmla="*/ 612 h 4522"/>
                      <a:gd name="connsiteX9" fmla="*/ 0 w 3944"/>
                      <a:gd name="connsiteY9" fmla="*/ 1423 h 4522"/>
                      <a:gd name="connsiteX10" fmla="*/ 270 w 3944"/>
                      <a:gd name="connsiteY10" fmla="*/ 2099 h 4522"/>
                      <a:gd name="connsiteX11" fmla="*/ 1353 w 3944"/>
                      <a:gd name="connsiteY11" fmla="*/ 2776 h 4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44" h="4522">
                        <a:moveTo>
                          <a:pt x="1353" y="2776"/>
                        </a:moveTo>
                        <a:cubicBezTo>
                          <a:pt x="1488" y="3046"/>
                          <a:pt x="1488" y="3452"/>
                          <a:pt x="1623" y="3722"/>
                        </a:cubicBezTo>
                        <a:cubicBezTo>
                          <a:pt x="1758" y="3993"/>
                          <a:pt x="2029" y="4263"/>
                          <a:pt x="2299" y="4399"/>
                        </a:cubicBezTo>
                        <a:cubicBezTo>
                          <a:pt x="3382" y="4940"/>
                          <a:pt x="4328" y="3587"/>
                          <a:pt x="3787" y="2776"/>
                        </a:cubicBezTo>
                        <a:cubicBezTo>
                          <a:pt x="3787" y="2505"/>
                          <a:pt x="3787" y="2235"/>
                          <a:pt x="3652" y="2099"/>
                        </a:cubicBezTo>
                        <a:cubicBezTo>
                          <a:pt x="3517" y="1829"/>
                          <a:pt x="3517" y="1964"/>
                          <a:pt x="3382" y="1829"/>
                        </a:cubicBezTo>
                        <a:cubicBezTo>
                          <a:pt x="3382" y="1829"/>
                          <a:pt x="3246" y="1829"/>
                          <a:pt x="3246" y="1829"/>
                        </a:cubicBezTo>
                        <a:cubicBezTo>
                          <a:pt x="2976" y="1829"/>
                          <a:pt x="2976" y="1693"/>
                          <a:pt x="2976" y="1558"/>
                        </a:cubicBezTo>
                        <a:cubicBezTo>
                          <a:pt x="2840" y="1152"/>
                          <a:pt x="2840" y="882"/>
                          <a:pt x="2570" y="612"/>
                        </a:cubicBezTo>
                        <a:cubicBezTo>
                          <a:pt x="1758" y="-471"/>
                          <a:pt x="0" y="-65"/>
                          <a:pt x="0" y="1423"/>
                        </a:cubicBezTo>
                        <a:cubicBezTo>
                          <a:pt x="0" y="1558"/>
                          <a:pt x="135" y="1964"/>
                          <a:pt x="270" y="2099"/>
                        </a:cubicBezTo>
                        <a:cubicBezTo>
                          <a:pt x="676" y="2505"/>
                          <a:pt x="1082" y="2505"/>
                          <a:pt x="1353" y="2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2" name="Freeform: Shape 5860">
                    <a:extLst>
                      <a:ext uri="{FF2B5EF4-FFF2-40B4-BE49-F238E27FC236}">
                        <a16:creationId xmlns:a16="http://schemas.microsoft.com/office/drawing/2014/main" id="{989CFAE3-A1E8-40EC-68CE-35E4F17746EB}"/>
                      </a:ext>
                    </a:extLst>
                  </p:cNvPr>
                  <p:cNvSpPr/>
                  <p:nvPr/>
                </p:nvSpPr>
                <p:spPr>
                  <a:xfrm>
                    <a:off x="6756396" y="6127807"/>
                    <a:ext cx="13504" cy="32887"/>
                  </a:xfrm>
                  <a:custGeom>
                    <a:avLst/>
                    <a:gdLst>
                      <a:gd name="connsiteX0" fmla="*/ 8940 w 13504"/>
                      <a:gd name="connsiteY0" fmla="*/ 2756 h 32887"/>
                      <a:gd name="connsiteX1" fmla="*/ 8398 w 13504"/>
                      <a:gd name="connsiteY1" fmla="*/ 2350 h 32887"/>
                      <a:gd name="connsiteX2" fmla="*/ 7181 w 13504"/>
                      <a:gd name="connsiteY2" fmla="*/ 1944 h 32887"/>
                      <a:gd name="connsiteX3" fmla="*/ 5288 w 13504"/>
                      <a:gd name="connsiteY3" fmla="*/ 51 h 32887"/>
                      <a:gd name="connsiteX4" fmla="*/ 3664 w 13504"/>
                      <a:gd name="connsiteY4" fmla="*/ 456 h 32887"/>
                      <a:gd name="connsiteX5" fmla="*/ 3394 w 13504"/>
                      <a:gd name="connsiteY5" fmla="*/ 1539 h 32887"/>
                      <a:gd name="connsiteX6" fmla="*/ 283 w 13504"/>
                      <a:gd name="connsiteY6" fmla="*/ 2350 h 32887"/>
                      <a:gd name="connsiteX7" fmla="*/ 148 w 13504"/>
                      <a:gd name="connsiteY7" fmla="*/ 4109 h 32887"/>
                      <a:gd name="connsiteX8" fmla="*/ 1500 w 13504"/>
                      <a:gd name="connsiteY8" fmla="*/ 5056 h 32887"/>
                      <a:gd name="connsiteX9" fmla="*/ 3800 w 13504"/>
                      <a:gd name="connsiteY9" fmla="*/ 7219 h 32887"/>
                      <a:gd name="connsiteX10" fmla="*/ 3664 w 13504"/>
                      <a:gd name="connsiteY10" fmla="*/ 7896 h 32887"/>
                      <a:gd name="connsiteX11" fmla="*/ 2176 w 13504"/>
                      <a:gd name="connsiteY11" fmla="*/ 7896 h 32887"/>
                      <a:gd name="connsiteX12" fmla="*/ 1771 w 13504"/>
                      <a:gd name="connsiteY12" fmla="*/ 9654 h 32887"/>
                      <a:gd name="connsiteX13" fmla="*/ 2988 w 13504"/>
                      <a:gd name="connsiteY13" fmla="*/ 10195 h 32887"/>
                      <a:gd name="connsiteX14" fmla="*/ 4341 w 13504"/>
                      <a:gd name="connsiteY14" fmla="*/ 9519 h 32887"/>
                      <a:gd name="connsiteX15" fmla="*/ 5964 w 13504"/>
                      <a:gd name="connsiteY15" fmla="*/ 9789 h 32887"/>
                      <a:gd name="connsiteX16" fmla="*/ 5964 w 13504"/>
                      <a:gd name="connsiteY16" fmla="*/ 10195 h 32887"/>
                      <a:gd name="connsiteX17" fmla="*/ 5964 w 13504"/>
                      <a:gd name="connsiteY17" fmla="*/ 10601 h 32887"/>
                      <a:gd name="connsiteX18" fmla="*/ 3529 w 13504"/>
                      <a:gd name="connsiteY18" fmla="*/ 11278 h 32887"/>
                      <a:gd name="connsiteX19" fmla="*/ 3935 w 13504"/>
                      <a:gd name="connsiteY19" fmla="*/ 13848 h 32887"/>
                      <a:gd name="connsiteX20" fmla="*/ 3800 w 13504"/>
                      <a:gd name="connsiteY20" fmla="*/ 15335 h 32887"/>
                      <a:gd name="connsiteX21" fmla="*/ 4611 w 13504"/>
                      <a:gd name="connsiteY21" fmla="*/ 16147 h 32887"/>
                      <a:gd name="connsiteX22" fmla="*/ 5152 w 13504"/>
                      <a:gd name="connsiteY22" fmla="*/ 16282 h 32887"/>
                      <a:gd name="connsiteX23" fmla="*/ 5288 w 13504"/>
                      <a:gd name="connsiteY23" fmla="*/ 18446 h 32887"/>
                      <a:gd name="connsiteX24" fmla="*/ 4341 w 13504"/>
                      <a:gd name="connsiteY24" fmla="*/ 20069 h 32887"/>
                      <a:gd name="connsiteX25" fmla="*/ 5152 w 13504"/>
                      <a:gd name="connsiteY25" fmla="*/ 21422 h 32887"/>
                      <a:gd name="connsiteX26" fmla="*/ 5152 w 13504"/>
                      <a:gd name="connsiteY26" fmla="*/ 22369 h 32887"/>
                      <a:gd name="connsiteX27" fmla="*/ 5558 w 13504"/>
                      <a:gd name="connsiteY27" fmla="*/ 23045 h 32887"/>
                      <a:gd name="connsiteX28" fmla="*/ 4882 w 13504"/>
                      <a:gd name="connsiteY28" fmla="*/ 23721 h 32887"/>
                      <a:gd name="connsiteX29" fmla="*/ 4746 w 13504"/>
                      <a:gd name="connsiteY29" fmla="*/ 25480 h 32887"/>
                      <a:gd name="connsiteX30" fmla="*/ 6370 w 13504"/>
                      <a:gd name="connsiteY30" fmla="*/ 26968 h 32887"/>
                      <a:gd name="connsiteX31" fmla="*/ 6370 w 13504"/>
                      <a:gd name="connsiteY31" fmla="*/ 28050 h 32887"/>
                      <a:gd name="connsiteX32" fmla="*/ 6775 w 13504"/>
                      <a:gd name="connsiteY32" fmla="*/ 28726 h 32887"/>
                      <a:gd name="connsiteX33" fmla="*/ 7451 w 13504"/>
                      <a:gd name="connsiteY33" fmla="*/ 28861 h 32887"/>
                      <a:gd name="connsiteX34" fmla="*/ 8804 w 13504"/>
                      <a:gd name="connsiteY34" fmla="*/ 30079 h 32887"/>
                      <a:gd name="connsiteX35" fmla="*/ 10021 w 13504"/>
                      <a:gd name="connsiteY35" fmla="*/ 29944 h 32887"/>
                      <a:gd name="connsiteX36" fmla="*/ 11239 w 13504"/>
                      <a:gd name="connsiteY36" fmla="*/ 31161 h 32887"/>
                      <a:gd name="connsiteX37" fmla="*/ 11645 w 13504"/>
                      <a:gd name="connsiteY37" fmla="*/ 32784 h 32887"/>
                      <a:gd name="connsiteX38" fmla="*/ 13403 w 13504"/>
                      <a:gd name="connsiteY38" fmla="*/ 32108 h 32887"/>
                      <a:gd name="connsiteX39" fmla="*/ 13403 w 13504"/>
                      <a:gd name="connsiteY39" fmla="*/ 31161 h 32887"/>
                      <a:gd name="connsiteX40" fmla="*/ 12862 w 13504"/>
                      <a:gd name="connsiteY40" fmla="*/ 30620 h 32887"/>
                      <a:gd name="connsiteX41" fmla="*/ 12727 w 13504"/>
                      <a:gd name="connsiteY41" fmla="*/ 28997 h 32887"/>
                      <a:gd name="connsiteX42" fmla="*/ 11915 w 13504"/>
                      <a:gd name="connsiteY42" fmla="*/ 27509 h 32887"/>
                      <a:gd name="connsiteX43" fmla="*/ 13133 w 13504"/>
                      <a:gd name="connsiteY43" fmla="*/ 25480 h 32887"/>
                      <a:gd name="connsiteX44" fmla="*/ 13133 w 13504"/>
                      <a:gd name="connsiteY44" fmla="*/ 25480 h 32887"/>
                      <a:gd name="connsiteX45" fmla="*/ 13268 w 13504"/>
                      <a:gd name="connsiteY45" fmla="*/ 24127 h 32887"/>
                      <a:gd name="connsiteX46" fmla="*/ 12186 w 13504"/>
                      <a:gd name="connsiteY46" fmla="*/ 22369 h 32887"/>
                      <a:gd name="connsiteX47" fmla="*/ 12186 w 13504"/>
                      <a:gd name="connsiteY47" fmla="*/ 22369 h 32887"/>
                      <a:gd name="connsiteX48" fmla="*/ 11780 w 13504"/>
                      <a:gd name="connsiteY48" fmla="*/ 18311 h 32887"/>
                      <a:gd name="connsiteX49" fmla="*/ 12186 w 13504"/>
                      <a:gd name="connsiteY49" fmla="*/ 15065 h 32887"/>
                      <a:gd name="connsiteX50" fmla="*/ 12186 w 13504"/>
                      <a:gd name="connsiteY50" fmla="*/ 15065 h 32887"/>
                      <a:gd name="connsiteX51" fmla="*/ 11510 w 13504"/>
                      <a:gd name="connsiteY51" fmla="*/ 12495 h 32887"/>
                      <a:gd name="connsiteX52" fmla="*/ 10698 w 13504"/>
                      <a:gd name="connsiteY52" fmla="*/ 10872 h 32887"/>
                      <a:gd name="connsiteX53" fmla="*/ 10968 w 13504"/>
                      <a:gd name="connsiteY53" fmla="*/ 8708 h 32887"/>
                      <a:gd name="connsiteX54" fmla="*/ 9886 w 13504"/>
                      <a:gd name="connsiteY54" fmla="*/ 7219 h 32887"/>
                      <a:gd name="connsiteX55" fmla="*/ 11239 w 13504"/>
                      <a:gd name="connsiteY55" fmla="*/ 5596 h 32887"/>
                      <a:gd name="connsiteX56" fmla="*/ 10292 w 13504"/>
                      <a:gd name="connsiteY56" fmla="*/ 3973 h 32887"/>
                      <a:gd name="connsiteX57" fmla="*/ 10563 w 13504"/>
                      <a:gd name="connsiteY57" fmla="*/ 3026 h 32887"/>
                      <a:gd name="connsiteX58" fmla="*/ 9886 w 13504"/>
                      <a:gd name="connsiteY58" fmla="*/ 1539 h 32887"/>
                      <a:gd name="connsiteX59" fmla="*/ 8940 w 13504"/>
                      <a:gd name="connsiteY59" fmla="*/ 2756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504" h="32887">
                        <a:moveTo>
                          <a:pt x="8940" y="2756"/>
                        </a:moveTo>
                        <a:cubicBezTo>
                          <a:pt x="8804" y="2621"/>
                          <a:pt x="8669" y="2486"/>
                          <a:pt x="8398" y="2350"/>
                        </a:cubicBezTo>
                        <a:cubicBezTo>
                          <a:pt x="8128" y="2215"/>
                          <a:pt x="7587" y="1944"/>
                          <a:pt x="7181" y="1944"/>
                        </a:cubicBezTo>
                        <a:cubicBezTo>
                          <a:pt x="7181" y="998"/>
                          <a:pt x="6099" y="321"/>
                          <a:pt x="5288" y="51"/>
                        </a:cubicBezTo>
                        <a:cubicBezTo>
                          <a:pt x="4746" y="-84"/>
                          <a:pt x="4070" y="51"/>
                          <a:pt x="3664" y="456"/>
                        </a:cubicBezTo>
                        <a:cubicBezTo>
                          <a:pt x="3394" y="727"/>
                          <a:pt x="3258" y="1133"/>
                          <a:pt x="3394" y="1539"/>
                        </a:cubicBezTo>
                        <a:cubicBezTo>
                          <a:pt x="2312" y="1268"/>
                          <a:pt x="959" y="1268"/>
                          <a:pt x="283" y="2350"/>
                        </a:cubicBezTo>
                        <a:cubicBezTo>
                          <a:pt x="12" y="2891"/>
                          <a:pt x="-123" y="3568"/>
                          <a:pt x="148" y="4109"/>
                        </a:cubicBezTo>
                        <a:cubicBezTo>
                          <a:pt x="418" y="4649"/>
                          <a:pt x="959" y="4785"/>
                          <a:pt x="1500" y="5056"/>
                        </a:cubicBezTo>
                        <a:cubicBezTo>
                          <a:pt x="1094" y="6543"/>
                          <a:pt x="2447" y="7490"/>
                          <a:pt x="3800" y="7219"/>
                        </a:cubicBezTo>
                        <a:cubicBezTo>
                          <a:pt x="3664" y="7355"/>
                          <a:pt x="3664" y="7625"/>
                          <a:pt x="3664" y="7896"/>
                        </a:cubicBezTo>
                        <a:cubicBezTo>
                          <a:pt x="3258" y="7625"/>
                          <a:pt x="2718" y="7625"/>
                          <a:pt x="2176" y="7896"/>
                        </a:cubicBezTo>
                        <a:cubicBezTo>
                          <a:pt x="1635" y="8302"/>
                          <a:pt x="1500" y="8978"/>
                          <a:pt x="1771" y="9654"/>
                        </a:cubicBezTo>
                        <a:cubicBezTo>
                          <a:pt x="2041" y="10195"/>
                          <a:pt x="2447" y="10331"/>
                          <a:pt x="2988" y="10195"/>
                        </a:cubicBezTo>
                        <a:cubicBezTo>
                          <a:pt x="3394" y="10060"/>
                          <a:pt x="4070" y="9789"/>
                          <a:pt x="4341" y="9519"/>
                        </a:cubicBezTo>
                        <a:cubicBezTo>
                          <a:pt x="4476" y="10060"/>
                          <a:pt x="5423" y="9925"/>
                          <a:pt x="5964" y="9789"/>
                        </a:cubicBezTo>
                        <a:cubicBezTo>
                          <a:pt x="5964" y="9925"/>
                          <a:pt x="5964" y="10060"/>
                          <a:pt x="5964" y="10195"/>
                        </a:cubicBezTo>
                        <a:cubicBezTo>
                          <a:pt x="5964" y="10331"/>
                          <a:pt x="5964" y="10466"/>
                          <a:pt x="5964" y="10601"/>
                        </a:cubicBezTo>
                        <a:cubicBezTo>
                          <a:pt x="5288" y="10195"/>
                          <a:pt x="4070" y="10872"/>
                          <a:pt x="3529" y="11278"/>
                        </a:cubicBezTo>
                        <a:cubicBezTo>
                          <a:pt x="2718" y="12089"/>
                          <a:pt x="2853" y="13442"/>
                          <a:pt x="3935" y="13848"/>
                        </a:cubicBezTo>
                        <a:cubicBezTo>
                          <a:pt x="3529" y="14118"/>
                          <a:pt x="3664" y="14929"/>
                          <a:pt x="3800" y="15335"/>
                        </a:cubicBezTo>
                        <a:cubicBezTo>
                          <a:pt x="3935" y="15741"/>
                          <a:pt x="4341" y="16012"/>
                          <a:pt x="4611" y="16147"/>
                        </a:cubicBezTo>
                        <a:cubicBezTo>
                          <a:pt x="4746" y="16147"/>
                          <a:pt x="5017" y="16282"/>
                          <a:pt x="5152" y="16282"/>
                        </a:cubicBezTo>
                        <a:cubicBezTo>
                          <a:pt x="4746" y="16823"/>
                          <a:pt x="5017" y="17770"/>
                          <a:pt x="5288" y="18446"/>
                        </a:cubicBezTo>
                        <a:cubicBezTo>
                          <a:pt x="4746" y="18717"/>
                          <a:pt x="4341" y="19258"/>
                          <a:pt x="4341" y="20069"/>
                        </a:cubicBezTo>
                        <a:cubicBezTo>
                          <a:pt x="4341" y="20746"/>
                          <a:pt x="4611" y="21151"/>
                          <a:pt x="5152" y="21422"/>
                        </a:cubicBezTo>
                        <a:cubicBezTo>
                          <a:pt x="5017" y="21693"/>
                          <a:pt x="5152" y="22098"/>
                          <a:pt x="5152" y="22369"/>
                        </a:cubicBezTo>
                        <a:cubicBezTo>
                          <a:pt x="5152" y="22639"/>
                          <a:pt x="5288" y="22910"/>
                          <a:pt x="5558" y="23045"/>
                        </a:cubicBezTo>
                        <a:cubicBezTo>
                          <a:pt x="5288" y="23181"/>
                          <a:pt x="5017" y="23451"/>
                          <a:pt x="4882" y="23721"/>
                        </a:cubicBezTo>
                        <a:cubicBezTo>
                          <a:pt x="4611" y="24263"/>
                          <a:pt x="4611" y="24939"/>
                          <a:pt x="4746" y="25480"/>
                        </a:cubicBezTo>
                        <a:cubicBezTo>
                          <a:pt x="4882" y="26291"/>
                          <a:pt x="5693" y="26833"/>
                          <a:pt x="6370" y="26968"/>
                        </a:cubicBezTo>
                        <a:cubicBezTo>
                          <a:pt x="6234" y="27238"/>
                          <a:pt x="6234" y="27779"/>
                          <a:pt x="6370" y="28050"/>
                        </a:cubicBezTo>
                        <a:cubicBezTo>
                          <a:pt x="6370" y="28320"/>
                          <a:pt x="6640" y="28591"/>
                          <a:pt x="6775" y="28726"/>
                        </a:cubicBezTo>
                        <a:cubicBezTo>
                          <a:pt x="7046" y="28997"/>
                          <a:pt x="7316" y="28861"/>
                          <a:pt x="7451" y="28861"/>
                        </a:cubicBezTo>
                        <a:cubicBezTo>
                          <a:pt x="7993" y="28997"/>
                          <a:pt x="8128" y="29808"/>
                          <a:pt x="8804" y="30079"/>
                        </a:cubicBezTo>
                        <a:cubicBezTo>
                          <a:pt x="9210" y="30214"/>
                          <a:pt x="9616" y="30079"/>
                          <a:pt x="10021" y="29944"/>
                        </a:cubicBezTo>
                        <a:cubicBezTo>
                          <a:pt x="10157" y="30349"/>
                          <a:pt x="10833" y="30890"/>
                          <a:pt x="11239" y="31161"/>
                        </a:cubicBezTo>
                        <a:cubicBezTo>
                          <a:pt x="11104" y="31702"/>
                          <a:pt x="11104" y="32378"/>
                          <a:pt x="11645" y="32784"/>
                        </a:cubicBezTo>
                        <a:cubicBezTo>
                          <a:pt x="12321" y="33054"/>
                          <a:pt x="13133" y="32784"/>
                          <a:pt x="13403" y="32108"/>
                        </a:cubicBezTo>
                        <a:cubicBezTo>
                          <a:pt x="13538" y="31837"/>
                          <a:pt x="13538" y="31431"/>
                          <a:pt x="13403" y="31161"/>
                        </a:cubicBezTo>
                        <a:cubicBezTo>
                          <a:pt x="13268" y="30890"/>
                          <a:pt x="12997" y="30890"/>
                          <a:pt x="12862" y="30620"/>
                        </a:cubicBezTo>
                        <a:cubicBezTo>
                          <a:pt x="12591" y="30214"/>
                          <a:pt x="12727" y="29538"/>
                          <a:pt x="12727" y="28997"/>
                        </a:cubicBezTo>
                        <a:cubicBezTo>
                          <a:pt x="12591" y="28456"/>
                          <a:pt x="12321" y="28050"/>
                          <a:pt x="11915" y="27509"/>
                        </a:cubicBezTo>
                        <a:cubicBezTo>
                          <a:pt x="12591" y="27374"/>
                          <a:pt x="13538" y="26156"/>
                          <a:pt x="13133" y="25480"/>
                        </a:cubicBezTo>
                        <a:cubicBezTo>
                          <a:pt x="13133" y="25480"/>
                          <a:pt x="13133" y="25480"/>
                          <a:pt x="13133" y="25480"/>
                        </a:cubicBezTo>
                        <a:cubicBezTo>
                          <a:pt x="13403" y="25074"/>
                          <a:pt x="13268" y="24533"/>
                          <a:pt x="13268" y="24127"/>
                        </a:cubicBezTo>
                        <a:cubicBezTo>
                          <a:pt x="13268" y="23451"/>
                          <a:pt x="12727" y="22775"/>
                          <a:pt x="12186" y="22369"/>
                        </a:cubicBezTo>
                        <a:cubicBezTo>
                          <a:pt x="12186" y="22369"/>
                          <a:pt x="12186" y="22369"/>
                          <a:pt x="12186" y="22369"/>
                        </a:cubicBezTo>
                        <a:cubicBezTo>
                          <a:pt x="13133" y="21151"/>
                          <a:pt x="12997" y="19258"/>
                          <a:pt x="11780" y="18311"/>
                        </a:cubicBezTo>
                        <a:cubicBezTo>
                          <a:pt x="12456" y="17364"/>
                          <a:pt x="12997" y="16147"/>
                          <a:pt x="12186" y="15065"/>
                        </a:cubicBezTo>
                        <a:cubicBezTo>
                          <a:pt x="12186" y="15065"/>
                          <a:pt x="12186" y="15065"/>
                          <a:pt x="12186" y="15065"/>
                        </a:cubicBezTo>
                        <a:cubicBezTo>
                          <a:pt x="12997" y="14388"/>
                          <a:pt x="12456" y="12765"/>
                          <a:pt x="11510" y="12495"/>
                        </a:cubicBezTo>
                        <a:cubicBezTo>
                          <a:pt x="11645" y="11819"/>
                          <a:pt x="11510" y="11007"/>
                          <a:pt x="10698" y="10872"/>
                        </a:cubicBezTo>
                        <a:cubicBezTo>
                          <a:pt x="11104" y="10331"/>
                          <a:pt x="11104" y="9384"/>
                          <a:pt x="10968" y="8708"/>
                        </a:cubicBezTo>
                        <a:cubicBezTo>
                          <a:pt x="10968" y="8166"/>
                          <a:pt x="10427" y="7355"/>
                          <a:pt x="9886" y="7219"/>
                        </a:cubicBezTo>
                        <a:cubicBezTo>
                          <a:pt x="10427" y="6814"/>
                          <a:pt x="11104" y="6138"/>
                          <a:pt x="11239" y="5596"/>
                        </a:cubicBezTo>
                        <a:cubicBezTo>
                          <a:pt x="11374" y="4920"/>
                          <a:pt x="10968" y="4109"/>
                          <a:pt x="10292" y="3973"/>
                        </a:cubicBezTo>
                        <a:cubicBezTo>
                          <a:pt x="10427" y="3703"/>
                          <a:pt x="10563" y="3297"/>
                          <a:pt x="10563" y="3026"/>
                        </a:cubicBezTo>
                        <a:cubicBezTo>
                          <a:pt x="10563" y="2486"/>
                          <a:pt x="10427" y="1809"/>
                          <a:pt x="9886" y="1539"/>
                        </a:cubicBezTo>
                        <a:cubicBezTo>
                          <a:pt x="9751" y="1674"/>
                          <a:pt x="9075" y="2215"/>
                          <a:pt x="8940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3" name="Freeform: Shape 5861">
                    <a:extLst>
                      <a:ext uri="{FF2B5EF4-FFF2-40B4-BE49-F238E27FC236}">
                        <a16:creationId xmlns:a16="http://schemas.microsoft.com/office/drawing/2014/main" id="{FAA00B7F-B509-FF50-E87B-680112407336}"/>
                      </a:ext>
                    </a:extLst>
                  </p:cNvPr>
                  <p:cNvSpPr/>
                  <p:nvPr/>
                </p:nvSpPr>
                <p:spPr>
                  <a:xfrm>
                    <a:off x="6754927" y="6137578"/>
                    <a:ext cx="4610" cy="6476"/>
                  </a:xfrm>
                  <a:custGeom>
                    <a:avLst/>
                    <a:gdLst>
                      <a:gd name="connsiteX0" fmla="*/ 534 w 4610"/>
                      <a:gd name="connsiteY0" fmla="*/ 4617 h 6476"/>
                      <a:gd name="connsiteX1" fmla="*/ 1481 w 4610"/>
                      <a:gd name="connsiteY1" fmla="*/ 5429 h 6476"/>
                      <a:gd name="connsiteX2" fmla="*/ 1751 w 4610"/>
                      <a:gd name="connsiteY2" fmla="*/ 5970 h 6476"/>
                      <a:gd name="connsiteX3" fmla="*/ 3915 w 4610"/>
                      <a:gd name="connsiteY3" fmla="*/ 6241 h 6476"/>
                      <a:gd name="connsiteX4" fmla="*/ 3510 w 4610"/>
                      <a:gd name="connsiteY4" fmla="*/ 3941 h 6476"/>
                      <a:gd name="connsiteX5" fmla="*/ 3780 w 4610"/>
                      <a:gd name="connsiteY5" fmla="*/ 1912 h 6476"/>
                      <a:gd name="connsiteX6" fmla="*/ 2563 w 4610"/>
                      <a:gd name="connsiteY6" fmla="*/ 1101 h 6476"/>
                      <a:gd name="connsiteX7" fmla="*/ 128 w 4610"/>
                      <a:gd name="connsiteY7" fmla="*/ 695 h 6476"/>
                      <a:gd name="connsiteX8" fmla="*/ 534 w 4610"/>
                      <a:gd name="connsiteY8" fmla="*/ 2588 h 6476"/>
                      <a:gd name="connsiteX9" fmla="*/ 534 w 4610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" h="6476">
                        <a:moveTo>
                          <a:pt x="534" y="4617"/>
                        </a:moveTo>
                        <a:cubicBezTo>
                          <a:pt x="805" y="4888"/>
                          <a:pt x="1210" y="5023"/>
                          <a:pt x="1481" y="5429"/>
                        </a:cubicBezTo>
                        <a:cubicBezTo>
                          <a:pt x="1616" y="5564"/>
                          <a:pt x="1616" y="5835"/>
                          <a:pt x="1751" y="5970"/>
                        </a:cubicBezTo>
                        <a:cubicBezTo>
                          <a:pt x="2157" y="6511"/>
                          <a:pt x="3375" y="6646"/>
                          <a:pt x="3915" y="6241"/>
                        </a:cubicBezTo>
                        <a:cubicBezTo>
                          <a:pt x="5133" y="5564"/>
                          <a:pt x="4592" y="4076"/>
                          <a:pt x="3510" y="3941"/>
                        </a:cubicBezTo>
                        <a:cubicBezTo>
                          <a:pt x="3780" y="3265"/>
                          <a:pt x="4186" y="2724"/>
                          <a:pt x="3780" y="1912"/>
                        </a:cubicBezTo>
                        <a:cubicBezTo>
                          <a:pt x="3510" y="1371"/>
                          <a:pt x="3104" y="1236"/>
                          <a:pt x="2563" y="1101"/>
                        </a:cubicBezTo>
                        <a:cubicBezTo>
                          <a:pt x="2292" y="18"/>
                          <a:pt x="669" y="-523"/>
                          <a:pt x="128" y="695"/>
                        </a:cubicBezTo>
                        <a:cubicBezTo>
                          <a:pt x="-278" y="1506"/>
                          <a:pt x="399" y="1912"/>
                          <a:pt x="534" y="2588"/>
                        </a:cubicBezTo>
                        <a:cubicBezTo>
                          <a:pt x="805" y="3400"/>
                          <a:pt x="-7" y="3806"/>
                          <a:pt x="534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4" name="Freeform: Shape 5862">
                    <a:extLst>
                      <a:ext uri="{FF2B5EF4-FFF2-40B4-BE49-F238E27FC236}">
                        <a16:creationId xmlns:a16="http://schemas.microsoft.com/office/drawing/2014/main" id="{E57464CD-223A-F4D7-7586-977A1A530159}"/>
                      </a:ext>
                    </a:extLst>
                  </p:cNvPr>
                  <p:cNvSpPr/>
                  <p:nvPr/>
                </p:nvSpPr>
                <p:spPr>
                  <a:xfrm>
                    <a:off x="6753973" y="6144077"/>
                    <a:ext cx="8089" cy="13218"/>
                  </a:xfrm>
                  <a:custGeom>
                    <a:avLst/>
                    <a:gdLst>
                      <a:gd name="connsiteX0" fmla="*/ 0 w 8089"/>
                      <a:gd name="connsiteY0" fmla="*/ 8128 h 13218"/>
                      <a:gd name="connsiteX1" fmla="*/ 3111 w 8089"/>
                      <a:gd name="connsiteY1" fmla="*/ 9616 h 13218"/>
                      <a:gd name="connsiteX2" fmla="*/ 3246 w 8089"/>
                      <a:gd name="connsiteY2" fmla="*/ 10833 h 13218"/>
                      <a:gd name="connsiteX3" fmla="*/ 4193 w 8089"/>
                      <a:gd name="connsiteY3" fmla="*/ 11645 h 13218"/>
                      <a:gd name="connsiteX4" fmla="*/ 4869 w 8089"/>
                      <a:gd name="connsiteY4" fmla="*/ 12727 h 13218"/>
                      <a:gd name="connsiteX5" fmla="*/ 7575 w 8089"/>
                      <a:gd name="connsiteY5" fmla="*/ 12592 h 13218"/>
                      <a:gd name="connsiteX6" fmla="*/ 7980 w 8089"/>
                      <a:gd name="connsiteY6" fmla="*/ 10833 h 13218"/>
                      <a:gd name="connsiteX7" fmla="*/ 7439 w 8089"/>
                      <a:gd name="connsiteY7" fmla="*/ 10022 h 13218"/>
                      <a:gd name="connsiteX8" fmla="*/ 6898 w 8089"/>
                      <a:gd name="connsiteY8" fmla="*/ 8399 h 13218"/>
                      <a:gd name="connsiteX9" fmla="*/ 7033 w 8089"/>
                      <a:gd name="connsiteY9" fmla="*/ 8399 h 13218"/>
                      <a:gd name="connsiteX10" fmla="*/ 7710 w 8089"/>
                      <a:gd name="connsiteY10" fmla="*/ 5829 h 13218"/>
                      <a:gd name="connsiteX11" fmla="*/ 6628 w 8089"/>
                      <a:gd name="connsiteY11" fmla="*/ 4611 h 13218"/>
                      <a:gd name="connsiteX12" fmla="*/ 6628 w 8089"/>
                      <a:gd name="connsiteY12" fmla="*/ 960 h 13218"/>
                      <a:gd name="connsiteX13" fmla="*/ 5275 w 8089"/>
                      <a:gd name="connsiteY13" fmla="*/ 554 h 13218"/>
                      <a:gd name="connsiteX14" fmla="*/ 4734 w 8089"/>
                      <a:gd name="connsiteY14" fmla="*/ 824 h 13218"/>
                      <a:gd name="connsiteX15" fmla="*/ 4328 w 8089"/>
                      <a:gd name="connsiteY15" fmla="*/ 960 h 13218"/>
                      <a:gd name="connsiteX16" fmla="*/ 1893 w 8089"/>
                      <a:gd name="connsiteY16" fmla="*/ 689 h 13218"/>
                      <a:gd name="connsiteX17" fmla="*/ 2164 w 8089"/>
                      <a:gd name="connsiteY17" fmla="*/ 2718 h 13218"/>
                      <a:gd name="connsiteX18" fmla="*/ 1893 w 8089"/>
                      <a:gd name="connsiteY18" fmla="*/ 3530 h 13218"/>
                      <a:gd name="connsiteX19" fmla="*/ 2164 w 8089"/>
                      <a:gd name="connsiteY19" fmla="*/ 4206 h 13218"/>
                      <a:gd name="connsiteX20" fmla="*/ 812 w 8089"/>
                      <a:gd name="connsiteY20" fmla="*/ 4882 h 13218"/>
                      <a:gd name="connsiteX21" fmla="*/ 406 w 8089"/>
                      <a:gd name="connsiteY21" fmla="*/ 6370 h 13218"/>
                      <a:gd name="connsiteX22" fmla="*/ 406 w 8089"/>
                      <a:gd name="connsiteY22" fmla="*/ 6911 h 13218"/>
                      <a:gd name="connsiteX23" fmla="*/ 0 w 8089"/>
                      <a:gd name="connsiteY23" fmla="*/ 8128 h 1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089" h="13218">
                        <a:moveTo>
                          <a:pt x="0" y="8128"/>
                        </a:moveTo>
                        <a:cubicBezTo>
                          <a:pt x="135" y="9751"/>
                          <a:pt x="1893" y="10428"/>
                          <a:pt x="3111" y="9616"/>
                        </a:cubicBezTo>
                        <a:cubicBezTo>
                          <a:pt x="2976" y="10022"/>
                          <a:pt x="3111" y="10563"/>
                          <a:pt x="3246" y="10833"/>
                        </a:cubicBezTo>
                        <a:cubicBezTo>
                          <a:pt x="3517" y="11239"/>
                          <a:pt x="4058" y="11239"/>
                          <a:pt x="4193" y="11645"/>
                        </a:cubicBezTo>
                        <a:cubicBezTo>
                          <a:pt x="4328" y="12051"/>
                          <a:pt x="4463" y="12457"/>
                          <a:pt x="4869" y="12727"/>
                        </a:cubicBezTo>
                        <a:cubicBezTo>
                          <a:pt x="5681" y="13403"/>
                          <a:pt x="6898" y="13403"/>
                          <a:pt x="7575" y="12592"/>
                        </a:cubicBezTo>
                        <a:cubicBezTo>
                          <a:pt x="7980" y="12186"/>
                          <a:pt x="8251" y="11375"/>
                          <a:pt x="7980" y="10833"/>
                        </a:cubicBezTo>
                        <a:cubicBezTo>
                          <a:pt x="7980" y="10563"/>
                          <a:pt x="7710" y="10157"/>
                          <a:pt x="7439" y="10022"/>
                        </a:cubicBezTo>
                        <a:cubicBezTo>
                          <a:pt x="7439" y="9481"/>
                          <a:pt x="7304" y="8805"/>
                          <a:pt x="6898" y="8399"/>
                        </a:cubicBezTo>
                        <a:cubicBezTo>
                          <a:pt x="6898" y="8399"/>
                          <a:pt x="6898" y="8399"/>
                          <a:pt x="7033" y="8399"/>
                        </a:cubicBezTo>
                        <a:cubicBezTo>
                          <a:pt x="7575" y="7587"/>
                          <a:pt x="8116" y="6776"/>
                          <a:pt x="7710" y="5829"/>
                        </a:cubicBezTo>
                        <a:cubicBezTo>
                          <a:pt x="7575" y="5423"/>
                          <a:pt x="7169" y="4611"/>
                          <a:pt x="6628" y="4611"/>
                        </a:cubicBezTo>
                        <a:cubicBezTo>
                          <a:pt x="7169" y="3530"/>
                          <a:pt x="7575" y="1906"/>
                          <a:pt x="6628" y="960"/>
                        </a:cubicBezTo>
                        <a:cubicBezTo>
                          <a:pt x="6222" y="689"/>
                          <a:pt x="5681" y="418"/>
                          <a:pt x="5275" y="554"/>
                        </a:cubicBezTo>
                        <a:cubicBezTo>
                          <a:pt x="5140" y="689"/>
                          <a:pt x="4869" y="689"/>
                          <a:pt x="4734" y="824"/>
                        </a:cubicBezTo>
                        <a:cubicBezTo>
                          <a:pt x="4463" y="960"/>
                          <a:pt x="4463" y="960"/>
                          <a:pt x="4328" y="960"/>
                        </a:cubicBezTo>
                        <a:cubicBezTo>
                          <a:pt x="4193" y="-123"/>
                          <a:pt x="2299" y="-393"/>
                          <a:pt x="1893" y="689"/>
                        </a:cubicBezTo>
                        <a:cubicBezTo>
                          <a:pt x="1623" y="1365"/>
                          <a:pt x="2164" y="2041"/>
                          <a:pt x="2164" y="2718"/>
                        </a:cubicBezTo>
                        <a:cubicBezTo>
                          <a:pt x="1893" y="2853"/>
                          <a:pt x="1893" y="3259"/>
                          <a:pt x="1893" y="3530"/>
                        </a:cubicBezTo>
                        <a:cubicBezTo>
                          <a:pt x="1893" y="3665"/>
                          <a:pt x="1893" y="4070"/>
                          <a:pt x="2164" y="4206"/>
                        </a:cubicBezTo>
                        <a:cubicBezTo>
                          <a:pt x="1893" y="4611"/>
                          <a:pt x="1217" y="4611"/>
                          <a:pt x="812" y="4882"/>
                        </a:cubicBezTo>
                        <a:cubicBezTo>
                          <a:pt x="270" y="5288"/>
                          <a:pt x="135" y="5829"/>
                          <a:pt x="406" y="6370"/>
                        </a:cubicBezTo>
                        <a:cubicBezTo>
                          <a:pt x="676" y="6911"/>
                          <a:pt x="676" y="6505"/>
                          <a:pt x="406" y="6911"/>
                        </a:cubicBezTo>
                        <a:cubicBezTo>
                          <a:pt x="135" y="7452"/>
                          <a:pt x="0" y="7723"/>
                          <a:pt x="0" y="812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5" name="Freeform: Shape 5863">
                    <a:extLst>
                      <a:ext uri="{FF2B5EF4-FFF2-40B4-BE49-F238E27FC236}">
                        <a16:creationId xmlns:a16="http://schemas.microsoft.com/office/drawing/2014/main" id="{7A28C5FE-C1B2-9320-78BB-79D8E47AC66A}"/>
                      </a:ext>
                    </a:extLst>
                  </p:cNvPr>
                  <p:cNvSpPr/>
                  <p:nvPr/>
                </p:nvSpPr>
                <p:spPr>
                  <a:xfrm>
                    <a:off x="6751656" y="6153773"/>
                    <a:ext cx="3306" cy="4201"/>
                  </a:xfrm>
                  <a:custGeom>
                    <a:avLst/>
                    <a:gdLst>
                      <a:gd name="connsiteX0" fmla="*/ 1235 w 3306"/>
                      <a:gd name="connsiteY0" fmla="*/ 2220 h 4201"/>
                      <a:gd name="connsiteX1" fmla="*/ 1640 w 3306"/>
                      <a:gd name="connsiteY1" fmla="*/ 4113 h 4201"/>
                      <a:gd name="connsiteX2" fmla="*/ 2858 w 3306"/>
                      <a:gd name="connsiteY2" fmla="*/ 2625 h 4201"/>
                      <a:gd name="connsiteX3" fmla="*/ 2858 w 3306"/>
                      <a:gd name="connsiteY3" fmla="*/ 2625 h 4201"/>
                      <a:gd name="connsiteX4" fmla="*/ 3129 w 3306"/>
                      <a:gd name="connsiteY4" fmla="*/ 731 h 4201"/>
                      <a:gd name="connsiteX5" fmla="*/ 2046 w 3306"/>
                      <a:gd name="connsiteY5" fmla="*/ 55 h 4201"/>
                      <a:gd name="connsiteX6" fmla="*/ 1640 w 3306"/>
                      <a:gd name="connsiteY6" fmla="*/ 191 h 4201"/>
                      <a:gd name="connsiteX7" fmla="*/ 17 w 3306"/>
                      <a:gd name="connsiteY7" fmla="*/ 731 h 4201"/>
                      <a:gd name="connsiteX8" fmla="*/ 1235 w 3306"/>
                      <a:gd name="connsiteY8" fmla="*/ 2220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6" h="4201">
                        <a:moveTo>
                          <a:pt x="1235" y="2220"/>
                        </a:moveTo>
                        <a:cubicBezTo>
                          <a:pt x="829" y="2896"/>
                          <a:pt x="829" y="3843"/>
                          <a:pt x="1640" y="4113"/>
                        </a:cubicBezTo>
                        <a:cubicBezTo>
                          <a:pt x="2587" y="4519"/>
                          <a:pt x="3399" y="3437"/>
                          <a:pt x="2858" y="2625"/>
                        </a:cubicBezTo>
                        <a:lnTo>
                          <a:pt x="2858" y="2625"/>
                        </a:lnTo>
                        <a:cubicBezTo>
                          <a:pt x="3399" y="2355"/>
                          <a:pt x="3399" y="1273"/>
                          <a:pt x="3129" y="731"/>
                        </a:cubicBezTo>
                        <a:cubicBezTo>
                          <a:pt x="2993" y="326"/>
                          <a:pt x="2587" y="55"/>
                          <a:pt x="2046" y="55"/>
                        </a:cubicBezTo>
                        <a:cubicBezTo>
                          <a:pt x="1911" y="55"/>
                          <a:pt x="1776" y="55"/>
                          <a:pt x="1640" y="191"/>
                        </a:cubicBezTo>
                        <a:cubicBezTo>
                          <a:pt x="1100" y="-215"/>
                          <a:pt x="153" y="55"/>
                          <a:pt x="17" y="731"/>
                        </a:cubicBezTo>
                        <a:cubicBezTo>
                          <a:pt x="-118" y="1408"/>
                          <a:pt x="559" y="1949"/>
                          <a:pt x="1235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6" name="Freeform: Shape 5864">
                    <a:extLst>
                      <a:ext uri="{FF2B5EF4-FFF2-40B4-BE49-F238E27FC236}">
                        <a16:creationId xmlns:a16="http://schemas.microsoft.com/office/drawing/2014/main" id="{97FA55B8-0299-47B9-BF5C-67E4D3669635}"/>
                      </a:ext>
                    </a:extLst>
                  </p:cNvPr>
                  <p:cNvSpPr/>
                  <p:nvPr/>
                </p:nvSpPr>
                <p:spPr>
                  <a:xfrm>
                    <a:off x="6755427" y="6155722"/>
                    <a:ext cx="2875" cy="3957"/>
                  </a:xfrm>
                  <a:custGeom>
                    <a:avLst/>
                    <a:gdLst>
                      <a:gd name="connsiteX0" fmla="*/ 440 w 2875"/>
                      <a:gd name="connsiteY0" fmla="*/ 3246 h 3957"/>
                      <a:gd name="connsiteX1" fmla="*/ 1793 w 2875"/>
                      <a:gd name="connsiteY1" fmla="*/ 3923 h 3957"/>
                      <a:gd name="connsiteX2" fmla="*/ 2875 w 2875"/>
                      <a:gd name="connsiteY2" fmla="*/ 2570 h 3957"/>
                      <a:gd name="connsiteX3" fmla="*/ 2063 w 2875"/>
                      <a:gd name="connsiteY3" fmla="*/ 1488 h 3957"/>
                      <a:gd name="connsiteX4" fmla="*/ 2063 w 2875"/>
                      <a:gd name="connsiteY4" fmla="*/ 541 h 3957"/>
                      <a:gd name="connsiteX5" fmla="*/ 711 w 2875"/>
                      <a:gd name="connsiteY5" fmla="*/ 135 h 3957"/>
                      <a:gd name="connsiteX6" fmla="*/ 34 w 2875"/>
                      <a:gd name="connsiteY6" fmla="*/ 1488 h 3957"/>
                      <a:gd name="connsiteX7" fmla="*/ 440 w 2875"/>
                      <a:gd name="connsiteY7" fmla="*/ 2029 h 3957"/>
                      <a:gd name="connsiteX8" fmla="*/ 846 w 2875"/>
                      <a:gd name="connsiteY8" fmla="*/ 2435 h 3957"/>
                      <a:gd name="connsiteX9" fmla="*/ 440 w 2875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5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029"/>
                          <a:pt x="2604" y="1623"/>
                          <a:pt x="2063" y="1488"/>
                        </a:cubicBezTo>
                        <a:cubicBezTo>
                          <a:pt x="2334" y="1218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1"/>
                          <a:pt x="-101" y="947"/>
                          <a:pt x="34" y="1488"/>
                        </a:cubicBezTo>
                        <a:cubicBezTo>
                          <a:pt x="34" y="1758"/>
                          <a:pt x="170" y="1894"/>
                          <a:pt x="440" y="2029"/>
                        </a:cubicBezTo>
                        <a:cubicBezTo>
                          <a:pt x="576" y="2164"/>
                          <a:pt x="711" y="2299"/>
                          <a:pt x="846" y="2435"/>
                        </a:cubicBezTo>
                        <a:cubicBezTo>
                          <a:pt x="440" y="2435"/>
                          <a:pt x="305" y="2841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7" name="Freeform: Shape 5865">
                    <a:extLst>
                      <a:ext uri="{FF2B5EF4-FFF2-40B4-BE49-F238E27FC236}">
                        <a16:creationId xmlns:a16="http://schemas.microsoft.com/office/drawing/2014/main" id="{89CC90FC-68B7-E6A3-B2F1-C808665CD2E4}"/>
                      </a:ext>
                    </a:extLst>
                  </p:cNvPr>
                  <p:cNvSpPr/>
                  <p:nvPr/>
                </p:nvSpPr>
                <p:spPr>
                  <a:xfrm>
                    <a:off x="6758231" y="6157142"/>
                    <a:ext cx="9403" cy="11294"/>
                  </a:xfrm>
                  <a:custGeom>
                    <a:avLst/>
                    <a:gdLst>
                      <a:gd name="connsiteX0" fmla="*/ 7239 w 9403"/>
                      <a:gd name="connsiteY0" fmla="*/ 10348 h 11294"/>
                      <a:gd name="connsiteX1" fmla="*/ 7780 w 9403"/>
                      <a:gd name="connsiteY1" fmla="*/ 10753 h 11294"/>
                      <a:gd name="connsiteX2" fmla="*/ 9133 w 9403"/>
                      <a:gd name="connsiteY2" fmla="*/ 10212 h 11294"/>
                      <a:gd name="connsiteX3" fmla="*/ 9403 w 9403"/>
                      <a:gd name="connsiteY3" fmla="*/ 8724 h 11294"/>
                      <a:gd name="connsiteX4" fmla="*/ 8592 w 9403"/>
                      <a:gd name="connsiteY4" fmla="*/ 7778 h 11294"/>
                      <a:gd name="connsiteX5" fmla="*/ 9133 w 9403"/>
                      <a:gd name="connsiteY5" fmla="*/ 6019 h 11294"/>
                      <a:gd name="connsiteX6" fmla="*/ 8051 w 9403"/>
                      <a:gd name="connsiteY6" fmla="*/ 4667 h 11294"/>
                      <a:gd name="connsiteX7" fmla="*/ 8051 w 9403"/>
                      <a:gd name="connsiteY7" fmla="*/ 2367 h 11294"/>
                      <a:gd name="connsiteX8" fmla="*/ 6428 w 9403"/>
                      <a:gd name="connsiteY8" fmla="*/ 1285 h 11294"/>
                      <a:gd name="connsiteX9" fmla="*/ 5481 w 9403"/>
                      <a:gd name="connsiteY9" fmla="*/ 203 h 11294"/>
                      <a:gd name="connsiteX10" fmla="*/ 3587 w 9403"/>
                      <a:gd name="connsiteY10" fmla="*/ 203 h 11294"/>
                      <a:gd name="connsiteX11" fmla="*/ 2505 w 9403"/>
                      <a:gd name="connsiteY11" fmla="*/ 1015 h 11294"/>
                      <a:gd name="connsiteX12" fmla="*/ 2099 w 9403"/>
                      <a:gd name="connsiteY12" fmla="*/ 2502 h 11294"/>
                      <a:gd name="connsiteX13" fmla="*/ 1423 w 9403"/>
                      <a:gd name="connsiteY13" fmla="*/ 3449 h 11294"/>
                      <a:gd name="connsiteX14" fmla="*/ 1558 w 9403"/>
                      <a:gd name="connsiteY14" fmla="*/ 4261 h 11294"/>
                      <a:gd name="connsiteX15" fmla="*/ 747 w 9403"/>
                      <a:gd name="connsiteY15" fmla="*/ 5072 h 11294"/>
                      <a:gd name="connsiteX16" fmla="*/ 1152 w 9403"/>
                      <a:gd name="connsiteY16" fmla="*/ 7507 h 11294"/>
                      <a:gd name="connsiteX17" fmla="*/ 70 w 9403"/>
                      <a:gd name="connsiteY17" fmla="*/ 9265 h 11294"/>
                      <a:gd name="connsiteX18" fmla="*/ 2234 w 9403"/>
                      <a:gd name="connsiteY18" fmla="*/ 9671 h 11294"/>
                      <a:gd name="connsiteX19" fmla="*/ 3181 w 9403"/>
                      <a:gd name="connsiteY19" fmla="*/ 10618 h 11294"/>
                      <a:gd name="connsiteX20" fmla="*/ 4399 w 9403"/>
                      <a:gd name="connsiteY20" fmla="*/ 10212 h 11294"/>
                      <a:gd name="connsiteX21" fmla="*/ 5345 w 9403"/>
                      <a:gd name="connsiteY21" fmla="*/ 11294 h 11294"/>
                      <a:gd name="connsiteX22" fmla="*/ 7239 w 9403"/>
                      <a:gd name="connsiteY22" fmla="*/ 10348 h 11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403" h="11294">
                        <a:moveTo>
                          <a:pt x="7239" y="10348"/>
                        </a:moveTo>
                        <a:cubicBezTo>
                          <a:pt x="7239" y="10618"/>
                          <a:pt x="7510" y="10618"/>
                          <a:pt x="7780" y="10753"/>
                        </a:cubicBezTo>
                        <a:cubicBezTo>
                          <a:pt x="8321" y="10753"/>
                          <a:pt x="8862" y="10483"/>
                          <a:pt x="9133" y="10212"/>
                        </a:cubicBezTo>
                        <a:cubicBezTo>
                          <a:pt x="9403" y="9807"/>
                          <a:pt x="9403" y="9130"/>
                          <a:pt x="9403" y="8724"/>
                        </a:cubicBezTo>
                        <a:cubicBezTo>
                          <a:pt x="9268" y="8318"/>
                          <a:pt x="8862" y="7913"/>
                          <a:pt x="8592" y="7778"/>
                        </a:cubicBezTo>
                        <a:cubicBezTo>
                          <a:pt x="9133" y="7372"/>
                          <a:pt x="9133" y="6425"/>
                          <a:pt x="9133" y="6019"/>
                        </a:cubicBezTo>
                        <a:cubicBezTo>
                          <a:pt x="9133" y="5478"/>
                          <a:pt x="8592" y="4937"/>
                          <a:pt x="8051" y="4667"/>
                        </a:cubicBezTo>
                        <a:cubicBezTo>
                          <a:pt x="8457" y="3990"/>
                          <a:pt x="8321" y="3043"/>
                          <a:pt x="8051" y="2367"/>
                        </a:cubicBezTo>
                        <a:cubicBezTo>
                          <a:pt x="7780" y="1691"/>
                          <a:pt x="7239" y="1015"/>
                          <a:pt x="6428" y="1285"/>
                        </a:cubicBezTo>
                        <a:cubicBezTo>
                          <a:pt x="6292" y="879"/>
                          <a:pt x="5887" y="338"/>
                          <a:pt x="5481" y="203"/>
                        </a:cubicBezTo>
                        <a:cubicBezTo>
                          <a:pt x="4940" y="-68"/>
                          <a:pt x="4264" y="-68"/>
                          <a:pt x="3587" y="203"/>
                        </a:cubicBezTo>
                        <a:cubicBezTo>
                          <a:pt x="3181" y="203"/>
                          <a:pt x="2640" y="609"/>
                          <a:pt x="2505" y="1015"/>
                        </a:cubicBezTo>
                        <a:cubicBezTo>
                          <a:pt x="2234" y="1555"/>
                          <a:pt x="2505" y="2097"/>
                          <a:pt x="2099" y="2502"/>
                        </a:cubicBezTo>
                        <a:cubicBezTo>
                          <a:pt x="1829" y="2773"/>
                          <a:pt x="1558" y="3043"/>
                          <a:pt x="1423" y="3449"/>
                        </a:cubicBezTo>
                        <a:cubicBezTo>
                          <a:pt x="1423" y="3720"/>
                          <a:pt x="1423" y="3990"/>
                          <a:pt x="1558" y="4261"/>
                        </a:cubicBezTo>
                        <a:cubicBezTo>
                          <a:pt x="1288" y="4396"/>
                          <a:pt x="1017" y="4802"/>
                          <a:pt x="747" y="5072"/>
                        </a:cubicBezTo>
                        <a:cubicBezTo>
                          <a:pt x="341" y="6019"/>
                          <a:pt x="747" y="6695"/>
                          <a:pt x="1152" y="7507"/>
                        </a:cubicBezTo>
                        <a:cubicBezTo>
                          <a:pt x="341" y="7642"/>
                          <a:pt x="-200" y="8454"/>
                          <a:pt x="70" y="9265"/>
                        </a:cubicBezTo>
                        <a:cubicBezTo>
                          <a:pt x="341" y="10348"/>
                          <a:pt x="1558" y="10212"/>
                          <a:pt x="2234" y="9671"/>
                        </a:cubicBezTo>
                        <a:cubicBezTo>
                          <a:pt x="2234" y="10077"/>
                          <a:pt x="2775" y="10618"/>
                          <a:pt x="3181" y="10618"/>
                        </a:cubicBezTo>
                        <a:cubicBezTo>
                          <a:pt x="3587" y="10753"/>
                          <a:pt x="3993" y="10618"/>
                          <a:pt x="4399" y="10212"/>
                        </a:cubicBezTo>
                        <a:cubicBezTo>
                          <a:pt x="4399" y="10753"/>
                          <a:pt x="4940" y="11294"/>
                          <a:pt x="5345" y="11294"/>
                        </a:cubicBezTo>
                        <a:cubicBezTo>
                          <a:pt x="6157" y="11159"/>
                          <a:pt x="6969" y="10888"/>
                          <a:pt x="7239" y="103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8" name="Freeform: Shape 5866">
                    <a:extLst>
                      <a:ext uri="{FF2B5EF4-FFF2-40B4-BE49-F238E27FC236}">
                        <a16:creationId xmlns:a16="http://schemas.microsoft.com/office/drawing/2014/main" id="{A7F1398C-A55C-CC13-9787-A0922F99EB78}"/>
                      </a:ext>
                    </a:extLst>
                  </p:cNvPr>
                  <p:cNvSpPr/>
                  <p:nvPr/>
                </p:nvSpPr>
                <p:spPr>
                  <a:xfrm>
                    <a:off x="6767681" y="6161097"/>
                    <a:ext cx="3284" cy="5381"/>
                  </a:xfrm>
                  <a:custGeom>
                    <a:avLst/>
                    <a:gdLst>
                      <a:gd name="connsiteX0" fmla="*/ 1577 w 3284"/>
                      <a:gd name="connsiteY0" fmla="*/ 35 h 5381"/>
                      <a:gd name="connsiteX1" fmla="*/ 900 w 3284"/>
                      <a:gd name="connsiteY1" fmla="*/ 847 h 5381"/>
                      <a:gd name="connsiteX2" fmla="*/ 89 w 3284"/>
                      <a:gd name="connsiteY2" fmla="*/ 1658 h 5381"/>
                      <a:gd name="connsiteX3" fmla="*/ 224 w 3284"/>
                      <a:gd name="connsiteY3" fmla="*/ 2740 h 5381"/>
                      <a:gd name="connsiteX4" fmla="*/ 765 w 3284"/>
                      <a:gd name="connsiteY4" fmla="*/ 3281 h 5381"/>
                      <a:gd name="connsiteX5" fmla="*/ 360 w 3284"/>
                      <a:gd name="connsiteY5" fmla="*/ 3958 h 5381"/>
                      <a:gd name="connsiteX6" fmla="*/ 630 w 3284"/>
                      <a:gd name="connsiteY6" fmla="*/ 5175 h 5381"/>
                      <a:gd name="connsiteX7" fmla="*/ 1983 w 3284"/>
                      <a:gd name="connsiteY7" fmla="*/ 5040 h 5381"/>
                      <a:gd name="connsiteX8" fmla="*/ 2389 w 3284"/>
                      <a:gd name="connsiteY8" fmla="*/ 3552 h 5381"/>
                      <a:gd name="connsiteX9" fmla="*/ 2929 w 3284"/>
                      <a:gd name="connsiteY9" fmla="*/ 576 h 5381"/>
                      <a:gd name="connsiteX10" fmla="*/ 1577 w 3284"/>
                      <a:gd name="connsiteY10" fmla="*/ 35 h 5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381">
                        <a:moveTo>
                          <a:pt x="1577" y="35"/>
                        </a:moveTo>
                        <a:cubicBezTo>
                          <a:pt x="1171" y="170"/>
                          <a:pt x="900" y="441"/>
                          <a:pt x="900" y="847"/>
                        </a:cubicBezTo>
                        <a:cubicBezTo>
                          <a:pt x="630" y="982"/>
                          <a:pt x="224" y="1388"/>
                          <a:pt x="89" y="1658"/>
                        </a:cubicBezTo>
                        <a:cubicBezTo>
                          <a:pt x="-46" y="2064"/>
                          <a:pt x="-46" y="2334"/>
                          <a:pt x="224" y="2740"/>
                        </a:cubicBezTo>
                        <a:cubicBezTo>
                          <a:pt x="360" y="3011"/>
                          <a:pt x="495" y="3146"/>
                          <a:pt x="765" y="3281"/>
                        </a:cubicBezTo>
                        <a:cubicBezTo>
                          <a:pt x="630" y="3417"/>
                          <a:pt x="495" y="3823"/>
                          <a:pt x="360" y="3958"/>
                        </a:cubicBezTo>
                        <a:cubicBezTo>
                          <a:pt x="360" y="4363"/>
                          <a:pt x="360" y="4904"/>
                          <a:pt x="630" y="5175"/>
                        </a:cubicBezTo>
                        <a:cubicBezTo>
                          <a:pt x="1036" y="5581"/>
                          <a:pt x="1577" y="5310"/>
                          <a:pt x="1983" y="5040"/>
                        </a:cubicBezTo>
                        <a:cubicBezTo>
                          <a:pt x="2389" y="4634"/>
                          <a:pt x="2524" y="4093"/>
                          <a:pt x="2389" y="3552"/>
                        </a:cubicBezTo>
                        <a:cubicBezTo>
                          <a:pt x="3470" y="3281"/>
                          <a:pt x="3470" y="1388"/>
                          <a:pt x="2929" y="576"/>
                        </a:cubicBezTo>
                        <a:cubicBezTo>
                          <a:pt x="2659" y="170"/>
                          <a:pt x="2118" y="-100"/>
                          <a:pt x="1577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59" name="Freeform: Shape 5867">
                    <a:extLst>
                      <a:ext uri="{FF2B5EF4-FFF2-40B4-BE49-F238E27FC236}">
                        <a16:creationId xmlns:a16="http://schemas.microsoft.com/office/drawing/2014/main" id="{D04E72BC-2517-F15A-442F-9FA33A87E733}"/>
                      </a:ext>
                    </a:extLst>
                  </p:cNvPr>
                  <p:cNvSpPr/>
                  <p:nvPr/>
                </p:nvSpPr>
                <p:spPr>
                  <a:xfrm>
                    <a:off x="6749780" y="6172593"/>
                    <a:ext cx="2704" cy="4229"/>
                  </a:xfrm>
                  <a:custGeom>
                    <a:avLst/>
                    <a:gdLst>
                      <a:gd name="connsiteX0" fmla="*/ 1488 w 2704"/>
                      <a:gd name="connsiteY0" fmla="*/ 4229 h 4229"/>
                      <a:gd name="connsiteX1" fmla="*/ 2705 w 2704"/>
                      <a:gd name="connsiteY1" fmla="*/ 3012 h 4229"/>
                      <a:gd name="connsiteX2" fmla="*/ 2299 w 2704"/>
                      <a:gd name="connsiteY2" fmla="*/ 2065 h 4229"/>
                      <a:gd name="connsiteX3" fmla="*/ 2435 w 2704"/>
                      <a:gd name="connsiteY3" fmla="*/ 1794 h 4229"/>
                      <a:gd name="connsiteX4" fmla="*/ 2435 w 2704"/>
                      <a:gd name="connsiteY4" fmla="*/ 442 h 4229"/>
                      <a:gd name="connsiteX5" fmla="*/ 1488 w 2704"/>
                      <a:gd name="connsiteY5" fmla="*/ 36 h 4229"/>
                      <a:gd name="connsiteX6" fmla="*/ 947 w 2704"/>
                      <a:gd name="connsiteY6" fmla="*/ 577 h 4229"/>
                      <a:gd name="connsiteX7" fmla="*/ 812 w 2704"/>
                      <a:gd name="connsiteY7" fmla="*/ 712 h 4229"/>
                      <a:gd name="connsiteX8" fmla="*/ 947 w 2704"/>
                      <a:gd name="connsiteY8" fmla="*/ 1794 h 4229"/>
                      <a:gd name="connsiteX9" fmla="*/ 0 w 2704"/>
                      <a:gd name="connsiteY9" fmla="*/ 3012 h 4229"/>
                      <a:gd name="connsiteX10" fmla="*/ 1488 w 2704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4" h="4229">
                        <a:moveTo>
                          <a:pt x="1488" y="4229"/>
                        </a:moveTo>
                        <a:cubicBezTo>
                          <a:pt x="2164" y="4229"/>
                          <a:pt x="2705" y="3688"/>
                          <a:pt x="2705" y="3012"/>
                        </a:cubicBezTo>
                        <a:cubicBezTo>
                          <a:pt x="2705" y="2741"/>
                          <a:pt x="2570" y="2335"/>
                          <a:pt x="2299" y="2065"/>
                        </a:cubicBezTo>
                        <a:cubicBezTo>
                          <a:pt x="2299" y="1930"/>
                          <a:pt x="2435" y="1794"/>
                          <a:pt x="2435" y="1794"/>
                        </a:cubicBezTo>
                        <a:cubicBezTo>
                          <a:pt x="2570" y="1389"/>
                          <a:pt x="2570" y="848"/>
                          <a:pt x="2435" y="442"/>
                        </a:cubicBezTo>
                        <a:cubicBezTo>
                          <a:pt x="2299" y="171"/>
                          <a:pt x="1758" y="-99"/>
                          <a:pt x="1488" y="36"/>
                        </a:cubicBezTo>
                        <a:cubicBezTo>
                          <a:pt x="1217" y="36"/>
                          <a:pt x="947" y="307"/>
                          <a:pt x="947" y="577"/>
                        </a:cubicBezTo>
                        <a:cubicBezTo>
                          <a:pt x="947" y="577"/>
                          <a:pt x="947" y="712"/>
                          <a:pt x="812" y="712"/>
                        </a:cubicBezTo>
                        <a:cubicBezTo>
                          <a:pt x="676" y="1118"/>
                          <a:pt x="812" y="1389"/>
                          <a:pt x="947" y="1794"/>
                        </a:cubicBezTo>
                        <a:cubicBezTo>
                          <a:pt x="406" y="1930"/>
                          <a:pt x="0" y="2471"/>
                          <a:pt x="0" y="3012"/>
                        </a:cubicBezTo>
                        <a:cubicBezTo>
                          <a:pt x="135" y="3688"/>
                          <a:pt x="947" y="4229"/>
                          <a:pt x="1488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0" name="Freeform: Shape 5868">
                    <a:extLst>
                      <a:ext uri="{FF2B5EF4-FFF2-40B4-BE49-F238E27FC236}">
                        <a16:creationId xmlns:a16="http://schemas.microsoft.com/office/drawing/2014/main" id="{5650F594-9A50-3CA7-109F-72FEDDAEB71F}"/>
                      </a:ext>
                    </a:extLst>
                  </p:cNvPr>
                  <p:cNvSpPr/>
                  <p:nvPr/>
                </p:nvSpPr>
                <p:spPr>
                  <a:xfrm>
                    <a:off x="6761278" y="6168267"/>
                    <a:ext cx="2237" cy="3390"/>
                  </a:xfrm>
                  <a:custGeom>
                    <a:avLst/>
                    <a:gdLst>
                      <a:gd name="connsiteX0" fmla="*/ 676 w 2237"/>
                      <a:gd name="connsiteY0" fmla="*/ 3010 h 3390"/>
                      <a:gd name="connsiteX1" fmla="*/ 1893 w 2237"/>
                      <a:gd name="connsiteY1" fmla="*/ 3145 h 3390"/>
                      <a:gd name="connsiteX2" fmla="*/ 1758 w 2237"/>
                      <a:gd name="connsiteY2" fmla="*/ 1522 h 3390"/>
                      <a:gd name="connsiteX3" fmla="*/ 1217 w 2237"/>
                      <a:gd name="connsiteY3" fmla="*/ 35 h 3390"/>
                      <a:gd name="connsiteX4" fmla="*/ 270 w 2237"/>
                      <a:gd name="connsiteY4" fmla="*/ 711 h 3390"/>
                      <a:gd name="connsiteX5" fmla="*/ 270 w 2237"/>
                      <a:gd name="connsiteY5" fmla="*/ 846 h 3390"/>
                      <a:gd name="connsiteX6" fmla="*/ 0 w 2237"/>
                      <a:gd name="connsiteY6" fmla="*/ 1387 h 3390"/>
                      <a:gd name="connsiteX7" fmla="*/ 135 w 2237"/>
                      <a:gd name="connsiteY7" fmla="*/ 1928 h 3390"/>
                      <a:gd name="connsiteX8" fmla="*/ 406 w 2237"/>
                      <a:gd name="connsiteY8" fmla="*/ 2063 h 3390"/>
                      <a:gd name="connsiteX9" fmla="*/ 541 w 2237"/>
                      <a:gd name="connsiteY9" fmla="*/ 2469 h 3390"/>
                      <a:gd name="connsiteX10" fmla="*/ 676 w 2237"/>
                      <a:gd name="connsiteY10" fmla="*/ 3010 h 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7" h="3390">
                        <a:moveTo>
                          <a:pt x="676" y="3010"/>
                        </a:moveTo>
                        <a:cubicBezTo>
                          <a:pt x="947" y="3416"/>
                          <a:pt x="1623" y="3551"/>
                          <a:pt x="1893" y="3145"/>
                        </a:cubicBezTo>
                        <a:cubicBezTo>
                          <a:pt x="2435" y="2605"/>
                          <a:pt x="2299" y="1928"/>
                          <a:pt x="1758" y="1522"/>
                        </a:cubicBezTo>
                        <a:cubicBezTo>
                          <a:pt x="1893" y="981"/>
                          <a:pt x="1893" y="305"/>
                          <a:pt x="1217" y="35"/>
                        </a:cubicBezTo>
                        <a:cubicBezTo>
                          <a:pt x="676" y="-101"/>
                          <a:pt x="270" y="170"/>
                          <a:pt x="270" y="711"/>
                        </a:cubicBezTo>
                        <a:cubicBezTo>
                          <a:pt x="270" y="711"/>
                          <a:pt x="270" y="711"/>
                          <a:pt x="270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135" y="1928"/>
                        </a:cubicBezTo>
                        <a:cubicBezTo>
                          <a:pt x="270" y="1928"/>
                          <a:pt x="270" y="2063"/>
                          <a:pt x="406" y="2063"/>
                        </a:cubicBezTo>
                        <a:cubicBezTo>
                          <a:pt x="541" y="2199"/>
                          <a:pt x="541" y="2334"/>
                          <a:pt x="541" y="2469"/>
                        </a:cubicBezTo>
                        <a:cubicBezTo>
                          <a:pt x="676" y="2740"/>
                          <a:pt x="676" y="2875"/>
                          <a:pt x="676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1" name="Freeform: Shape 5869">
                    <a:extLst>
                      <a:ext uri="{FF2B5EF4-FFF2-40B4-BE49-F238E27FC236}">
                        <a16:creationId xmlns:a16="http://schemas.microsoft.com/office/drawing/2014/main" id="{0D0BE7C3-9829-C9A6-0B7A-D385CE155E64}"/>
                      </a:ext>
                    </a:extLst>
                  </p:cNvPr>
                  <p:cNvSpPr/>
                  <p:nvPr/>
                </p:nvSpPr>
                <p:spPr>
                  <a:xfrm>
                    <a:off x="6749018" y="6162282"/>
                    <a:ext cx="24142" cy="26650"/>
                  </a:xfrm>
                  <a:custGeom>
                    <a:avLst/>
                    <a:gdLst>
                      <a:gd name="connsiteX0" fmla="*/ 11177 w 24142"/>
                      <a:gd name="connsiteY0" fmla="*/ 23739 h 26650"/>
                      <a:gd name="connsiteX1" fmla="*/ 11988 w 24142"/>
                      <a:gd name="connsiteY1" fmla="*/ 24144 h 26650"/>
                      <a:gd name="connsiteX2" fmla="*/ 12259 w 24142"/>
                      <a:gd name="connsiteY2" fmla="*/ 24279 h 26650"/>
                      <a:gd name="connsiteX3" fmla="*/ 12124 w 24142"/>
                      <a:gd name="connsiteY3" fmla="*/ 25632 h 26650"/>
                      <a:gd name="connsiteX4" fmla="*/ 14017 w 24142"/>
                      <a:gd name="connsiteY4" fmla="*/ 26579 h 26650"/>
                      <a:gd name="connsiteX5" fmla="*/ 14964 w 24142"/>
                      <a:gd name="connsiteY5" fmla="*/ 24820 h 26650"/>
                      <a:gd name="connsiteX6" fmla="*/ 14288 w 24142"/>
                      <a:gd name="connsiteY6" fmla="*/ 23739 h 26650"/>
                      <a:gd name="connsiteX7" fmla="*/ 14694 w 24142"/>
                      <a:gd name="connsiteY7" fmla="*/ 22792 h 26650"/>
                      <a:gd name="connsiteX8" fmla="*/ 14288 w 24142"/>
                      <a:gd name="connsiteY8" fmla="*/ 21574 h 26650"/>
                      <a:gd name="connsiteX9" fmla="*/ 14558 w 24142"/>
                      <a:gd name="connsiteY9" fmla="*/ 20627 h 26650"/>
                      <a:gd name="connsiteX10" fmla="*/ 15776 w 24142"/>
                      <a:gd name="connsiteY10" fmla="*/ 19545 h 26650"/>
                      <a:gd name="connsiteX11" fmla="*/ 15911 w 24142"/>
                      <a:gd name="connsiteY11" fmla="*/ 18463 h 26650"/>
                      <a:gd name="connsiteX12" fmla="*/ 17670 w 24142"/>
                      <a:gd name="connsiteY12" fmla="*/ 17516 h 26650"/>
                      <a:gd name="connsiteX13" fmla="*/ 17804 w 24142"/>
                      <a:gd name="connsiteY13" fmla="*/ 15352 h 26650"/>
                      <a:gd name="connsiteX14" fmla="*/ 18075 w 24142"/>
                      <a:gd name="connsiteY14" fmla="*/ 15352 h 26650"/>
                      <a:gd name="connsiteX15" fmla="*/ 18481 w 24142"/>
                      <a:gd name="connsiteY15" fmla="*/ 16705 h 26650"/>
                      <a:gd name="connsiteX16" fmla="*/ 19157 w 24142"/>
                      <a:gd name="connsiteY16" fmla="*/ 16975 h 26650"/>
                      <a:gd name="connsiteX17" fmla="*/ 19969 w 24142"/>
                      <a:gd name="connsiteY17" fmla="*/ 16975 h 26650"/>
                      <a:gd name="connsiteX18" fmla="*/ 21592 w 24142"/>
                      <a:gd name="connsiteY18" fmla="*/ 17787 h 26650"/>
                      <a:gd name="connsiteX19" fmla="*/ 22539 w 24142"/>
                      <a:gd name="connsiteY19" fmla="*/ 16029 h 26650"/>
                      <a:gd name="connsiteX20" fmla="*/ 23080 w 24142"/>
                      <a:gd name="connsiteY20" fmla="*/ 15487 h 26650"/>
                      <a:gd name="connsiteX21" fmla="*/ 23621 w 24142"/>
                      <a:gd name="connsiteY21" fmla="*/ 14541 h 26650"/>
                      <a:gd name="connsiteX22" fmla="*/ 23215 w 24142"/>
                      <a:gd name="connsiteY22" fmla="*/ 13188 h 26650"/>
                      <a:gd name="connsiteX23" fmla="*/ 23621 w 24142"/>
                      <a:gd name="connsiteY23" fmla="*/ 9671 h 26650"/>
                      <a:gd name="connsiteX24" fmla="*/ 22810 w 24142"/>
                      <a:gd name="connsiteY24" fmla="*/ 9130 h 26650"/>
                      <a:gd name="connsiteX25" fmla="*/ 22539 w 24142"/>
                      <a:gd name="connsiteY25" fmla="*/ 8184 h 26650"/>
                      <a:gd name="connsiteX26" fmla="*/ 21592 w 24142"/>
                      <a:gd name="connsiteY26" fmla="*/ 7237 h 26650"/>
                      <a:gd name="connsiteX27" fmla="*/ 22404 w 24142"/>
                      <a:gd name="connsiteY27" fmla="*/ 6019 h 26650"/>
                      <a:gd name="connsiteX28" fmla="*/ 21998 w 24142"/>
                      <a:gd name="connsiteY28" fmla="*/ 4802 h 26650"/>
                      <a:gd name="connsiteX29" fmla="*/ 20104 w 24142"/>
                      <a:gd name="connsiteY29" fmla="*/ 5614 h 26650"/>
                      <a:gd name="connsiteX30" fmla="*/ 18887 w 24142"/>
                      <a:gd name="connsiteY30" fmla="*/ 5072 h 26650"/>
                      <a:gd name="connsiteX31" fmla="*/ 16993 w 24142"/>
                      <a:gd name="connsiteY31" fmla="*/ 5884 h 26650"/>
                      <a:gd name="connsiteX32" fmla="*/ 15641 w 24142"/>
                      <a:gd name="connsiteY32" fmla="*/ 6831 h 26650"/>
                      <a:gd name="connsiteX33" fmla="*/ 15641 w 24142"/>
                      <a:gd name="connsiteY33" fmla="*/ 8184 h 26650"/>
                      <a:gd name="connsiteX34" fmla="*/ 14153 w 24142"/>
                      <a:gd name="connsiteY34" fmla="*/ 9671 h 26650"/>
                      <a:gd name="connsiteX35" fmla="*/ 14558 w 24142"/>
                      <a:gd name="connsiteY35" fmla="*/ 11700 h 26650"/>
                      <a:gd name="connsiteX36" fmla="*/ 14558 w 24142"/>
                      <a:gd name="connsiteY36" fmla="*/ 12512 h 26650"/>
                      <a:gd name="connsiteX37" fmla="*/ 13206 w 24142"/>
                      <a:gd name="connsiteY37" fmla="*/ 12106 h 26650"/>
                      <a:gd name="connsiteX38" fmla="*/ 13206 w 24142"/>
                      <a:gd name="connsiteY38" fmla="*/ 10347 h 26650"/>
                      <a:gd name="connsiteX39" fmla="*/ 12124 w 24142"/>
                      <a:gd name="connsiteY39" fmla="*/ 9401 h 26650"/>
                      <a:gd name="connsiteX40" fmla="*/ 11583 w 24142"/>
                      <a:gd name="connsiteY40" fmla="*/ 8048 h 26650"/>
                      <a:gd name="connsiteX41" fmla="*/ 11447 w 24142"/>
                      <a:gd name="connsiteY41" fmla="*/ 6425 h 26650"/>
                      <a:gd name="connsiteX42" fmla="*/ 9554 w 24142"/>
                      <a:gd name="connsiteY42" fmla="*/ 6290 h 26650"/>
                      <a:gd name="connsiteX43" fmla="*/ 9148 w 24142"/>
                      <a:gd name="connsiteY43" fmla="*/ 5614 h 26650"/>
                      <a:gd name="connsiteX44" fmla="*/ 8607 w 24142"/>
                      <a:gd name="connsiteY44" fmla="*/ 5208 h 26650"/>
                      <a:gd name="connsiteX45" fmla="*/ 9013 w 24142"/>
                      <a:gd name="connsiteY45" fmla="*/ 4396 h 26650"/>
                      <a:gd name="connsiteX46" fmla="*/ 8336 w 24142"/>
                      <a:gd name="connsiteY46" fmla="*/ 3179 h 26650"/>
                      <a:gd name="connsiteX47" fmla="*/ 8607 w 24142"/>
                      <a:gd name="connsiteY47" fmla="*/ 474 h 26650"/>
                      <a:gd name="connsiteX48" fmla="*/ 6984 w 24142"/>
                      <a:gd name="connsiteY48" fmla="*/ 338 h 26650"/>
                      <a:gd name="connsiteX49" fmla="*/ 5225 w 24142"/>
                      <a:gd name="connsiteY49" fmla="*/ 474 h 26650"/>
                      <a:gd name="connsiteX50" fmla="*/ 5090 w 24142"/>
                      <a:gd name="connsiteY50" fmla="*/ 1555 h 26650"/>
                      <a:gd name="connsiteX51" fmla="*/ 5225 w 24142"/>
                      <a:gd name="connsiteY51" fmla="*/ 1961 h 26650"/>
                      <a:gd name="connsiteX52" fmla="*/ 4414 w 24142"/>
                      <a:gd name="connsiteY52" fmla="*/ 3990 h 26650"/>
                      <a:gd name="connsiteX53" fmla="*/ 5496 w 24142"/>
                      <a:gd name="connsiteY53" fmla="*/ 4937 h 26650"/>
                      <a:gd name="connsiteX54" fmla="*/ 6713 w 24142"/>
                      <a:gd name="connsiteY54" fmla="*/ 4802 h 26650"/>
                      <a:gd name="connsiteX55" fmla="*/ 6848 w 24142"/>
                      <a:gd name="connsiteY55" fmla="*/ 4937 h 26650"/>
                      <a:gd name="connsiteX56" fmla="*/ 6984 w 24142"/>
                      <a:gd name="connsiteY56" fmla="*/ 4937 h 26650"/>
                      <a:gd name="connsiteX57" fmla="*/ 6984 w 24142"/>
                      <a:gd name="connsiteY57" fmla="*/ 4937 h 26650"/>
                      <a:gd name="connsiteX58" fmla="*/ 6713 w 24142"/>
                      <a:gd name="connsiteY58" fmla="*/ 4937 h 26650"/>
                      <a:gd name="connsiteX59" fmla="*/ 5631 w 24142"/>
                      <a:gd name="connsiteY59" fmla="*/ 5478 h 26650"/>
                      <a:gd name="connsiteX60" fmla="*/ 5090 w 24142"/>
                      <a:gd name="connsiteY60" fmla="*/ 6695 h 26650"/>
                      <a:gd name="connsiteX61" fmla="*/ 5225 w 24142"/>
                      <a:gd name="connsiteY61" fmla="*/ 7237 h 26650"/>
                      <a:gd name="connsiteX62" fmla="*/ 4414 w 24142"/>
                      <a:gd name="connsiteY62" fmla="*/ 8048 h 26650"/>
                      <a:gd name="connsiteX63" fmla="*/ 4278 w 24142"/>
                      <a:gd name="connsiteY63" fmla="*/ 8724 h 26650"/>
                      <a:gd name="connsiteX64" fmla="*/ 4414 w 24142"/>
                      <a:gd name="connsiteY64" fmla="*/ 9671 h 26650"/>
                      <a:gd name="connsiteX65" fmla="*/ 4008 w 24142"/>
                      <a:gd name="connsiteY65" fmla="*/ 11430 h 26650"/>
                      <a:gd name="connsiteX66" fmla="*/ 5090 w 24142"/>
                      <a:gd name="connsiteY66" fmla="*/ 12782 h 26650"/>
                      <a:gd name="connsiteX67" fmla="*/ 4955 w 24142"/>
                      <a:gd name="connsiteY67" fmla="*/ 12917 h 26650"/>
                      <a:gd name="connsiteX68" fmla="*/ 4684 w 24142"/>
                      <a:gd name="connsiteY68" fmla="*/ 13594 h 26650"/>
                      <a:gd name="connsiteX69" fmla="*/ 5225 w 24142"/>
                      <a:gd name="connsiteY69" fmla="*/ 14676 h 26650"/>
                      <a:gd name="connsiteX70" fmla="*/ 4819 w 24142"/>
                      <a:gd name="connsiteY70" fmla="*/ 15623 h 26650"/>
                      <a:gd name="connsiteX71" fmla="*/ 4684 w 24142"/>
                      <a:gd name="connsiteY71" fmla="*/ 16299 h 26650"/>
                      <a:gd name="connsiteX72" fmla="*/ 4549 w 24142"/>
                      <a:gd name="connsiteY72" fmla="*/ 16705 h 26650"/>
                      <a:gd name="connsiteX73" fmla="*/ 4278 w 24142"/>
                      <a:gd name="connsiteY73" fmla="*/ 16299 h 26650"/>
                      <a:gd name="connsiteX74" fmla="*/ 3061 w 24142"/>
                      <a:gd name="connsiteY74" fmla="*/ 16299 h 26650"/>
                      <a:gd name="connsiteX75" fmla="*/ 762 w 24142"/>
                      <a:gd name="connsiteY75" fmla="*/ 15082 h 26650"/>
                      <a:gd name="connsiteX76" fmla="*/ 762 w 24142"/>
                      <a:gd name="connsiteY76" fmla="*/ 17246 h 26650"/>
                      <a:gd name="connsiteX77" fmla="*/ 491 w 24142"/>
                      <a:gd name="connsiteY77" fmla="*/ 19140 h 26650"/>
                      <a:gd name="connsiteX78" fmla="*/ 2926 w 24142"/>
                      <a:gd name="connsiteY78" fmla="*/ 19410 h 26650"/>
                      <a:gd name="connsiteX79" fmla="*/ 4008 w 24142"/>
                      <a:gd name="connsiteY79" fmla="*/ 20086 h 26650"/>
                      <a:gd name="connsiteX80" fmla="*/ 5225 w 24142"/>
                      <a:gd name="connsiteY80" fmla="*/ 19004 h 26650"/>
                      <a:gd name="connsiteX81" fmla="*/ 6172 w 24142"/>
                      <a:gd name="connsiteY81" fmla="*/ 19545 h 26650"/>
                      <a:gd name="connsiteX82" fmla="*/ 7119 w 24142"/>
                      <a:gd name="connsiteY82" fmla="*/ 19545 h 26650"/>
                      <a:gd name="connsiteX83" fmla="*/ 7119 w 24142"/>
                      <a:gd name="connsiteY83" fmla="*/ 20763 h 26650"/>
                      <a:gd name="connsiteX84" fmla="*/ 8607 w 24142"/>
                      <a:gd name="connsiteY84" fmla="*/ 21304 h 26650"/>
                      <a:gd name="connsiteX85" fmla="*/ 10771 w 24142"/>
                      <a:gd name="connsiteY85" fmla="*/ 22386 h 26650"/>
                      <a:gd name="connsiteX86" fmla="*/ 11177 w 24142"/>
                      <a:gd name="connsiteY86" fmla="*/ 23739 h 26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142" h="26650">
                        <a:moveTo>
                          <a:pt x="11177" y="23739"/>
                        </a:moveTo>
                        <a:cubicBezTo>
                          <a:pt x="11447" y="23874"/>
                          <a:pt x="11718" y="24144"/>
                          <a:pt x="11988" y="24144"/>
                        </a:cubicBezTo>
                        <a:cubicBezTo>
                          <a:pt x="11988" y="24144"/>
                          <a:pt x="12124" y="24279"/>
                          <a:pt x="12259" y="24279"/>
                        </a:cubicBezTo>
                        <a:cubicBezTo>
                          <a:pt x="11988" y="24685"/>
                          <a:pt x="11988" y="25362"/>
                          <a:pt x="12124" y="25632"/>
                        </a:cubicBezTo>
                        <a:cubicBezTo>
                          <a:pt x="12394" y="26309"/>
                          <a:pt x="13341" y="26849"/>
                          <a:pt x="14017" y="26579"/>
                        </a:cubicBezTo>
                        <a:cubicBezTo>
                          <a:pt x="14829" y="26309"/>
                          <a:pt x="15100" y="25497"/>
                          <a:pt x="14964" y="24820"/>
                        </a:cubicBezTo>
                        <a:cubicBezTo>
                          <a:pt x="14964" y="24550"/>
                          <a:pt x="14694" y="23874"/>
                          <a:pt x="14288" y="23739"/>
                        </a:cubicBezTo>
                        <a:cubicBezTo>
                          <a:pt x="14423" y="23468"/>
                          <a:pt x="14558" y="23062"/>
                          <a:pt x="14694" y="22792"/>
                        </a:cubicBezTo>
                        <a:cubicBezTo>
                          <a:pt x="14694" y="22386"/>
                          <a:pt x="14694" y="21845"/>
                          <a:pt x="14288" y="21574"/>
                        </a:cubicBezTo>
                        <a:cubicBezTo>
                          <a:pt x="14558" y="21304"/>
                          <a:pt x="14694" y="20898"/>
                          <a:pt x="14558" y="20627"/>
                        </a:cubicBezTo>
                        <a:cubicBezTo>
                          <a:pt x="15100" y="20627"/>
                          <a:pt x="15505" y="20086"/>
                          <a:pt x="15776" y="19545"/>
                        </a:cubicBezTo>
                        <a:cubicBezTo>
                          <a:pt x="15911" y="19275"/>
                          <a:pt x="15911" y="18869"/>
                          <a:pt x="15911" y="18463"/>
                        </a:cubicBezTo>
                        <a:cubicBezTo>
                          <a:pt x="16452" y="18734"/>
                          <a:pt x="17399" y="17922"/>
                          <a:pt x="17670" y="17516"/>
                        </a:cubicBezTo>
                        <a:cubicBezTo>
                          <a:pt x="18075" y="16975"/>
                          <a:pt x="18210" y="16029"/>
                          <a:pt x="17804" y="15352"/>
                        </a:cubicBezTo>
                        <a:cubicBezTo>
                          <a:pt x="17940" y="15352"/>
                          <a:pt x="18075" y="15352"/>
                          <a:pt x="18075" y="15352"/>
                        </a:cubicBezTo>
                        <a:cubicBezTo>
                          <a:pt x="17940" y="15893"/>
                          <a:pt x="18210" y="16434"/>
                          <a:pt x="18481" y="16705"/>
                        </a:cubicBezTo>
                        <a:cubicBezTo>
                          <a:pt x="18616" y="16840"/>
                          <a:pt x="18887" y="16975"/>
                          <a:pt x="19157" y="16975"/>
                        </a:cubicBezTo>
                        <a:cubicBezTo>
                          <a:pt x="19428" y="16975"/>
                          <a:pt x="19698" y="17110"/>
                          <a:pt x="19969" y="16975"/>
                        </a:cubicBezTo>
                        <a:cubicBezTo>
                          <a:pt x="19969" y="17652"/>
                          <a:pt x="21186" y="17922"/>
                          <a:pt x="21592" y="17787"/>
                        </a:cubicBezTo>
                        <a:cubicBezTo>
                          <a:pt x="22404" y="17652"/>
                          <a:pt x="23080" y="16705"/>
                          <a:pt x="22539" y="16029"/>
                        </a:cubicBezTo>
                        <a:cubicBezTo>
                          <a:pt x="22674" y="15758"/>
                          <a:pt x="22944" y="15623"/>
                          <a:pt x="23080" y="15487"/>
                        </a:cubicBezTo>
                        <a:cubicBezTo>
                          <a:pt x="23350" y="15217"/>
                          <a:pt x="23486" y="14811"/>
                          <a:pt x="23621" y="14541"/>
                        </a:cubicBezTo>
                        <a:cubicBezTo>
                          <a:pt x="23756" y="14135"/>
                          <a:pt x="23621" y="13459"/>
                          <a:pt x="23215" y="13188"/>
                        </a:cubicBezTo>
                        <a:cubicBezTo>
                          <a:pt x="24297" y="12512"/>
                          <a:pt x="24433" y="10618"/>
                          <a:pt x="23621" y="9671"/>
                        </a:cubicBezTo>
                        <a:cubicBezTo>
                          <a:pt x="23350" y="9401"/>
                          <a:pt x="23080" y="9401"/>
                          <a:pt x="22810" y="9130"/>
                        </a:cubicBezTo>
                        <a:cubicBezTo>
                          <a:pt x="22404" y="8860"/>
                          <a:pt x="22539" y="8724"/>
                          <a:pt x="22539" y="8184"/>
                        </a:cubicBezTo>
                        <a:cubicBezTo>
                          <a:pt x="22404" y="7642"/>
                          <a:pt x="22133" y="7372"/>
                          <a:pt x="21592" y="7237"/>
                        </a:cubicBezTo>
                        <a:cubicBezTo>
                          <a:pt x="21998" y="6966"/>
                          <a:pt x="22268" y="6560"/>
                          <a:pt x="22404" y="6019"/>
                        </a:cubicBezTo>
                        <a:cubicBezTo>
                          <a:pt x="22404" y="5614"/>
                          <a:pt x="22268" y="5072"/>
                          <a:pt x="21998" y="4802"/>
                        </a:cubicBezTo>
                        <a:cubicBezTo>
                          <a:pt x="21457" y="4396"/>
                          <a:pt x="20240" y="4937"/>
                          <a:pt x="20104" y="5614"/>
                        </a:cubicBezTo>
                        <a:cubicBezTo>
                          <a:pt x="19834" y="5343"/>
                          <a:pt x="19293" y="5072"/>
                          <a:pt x="18887" y="5072"/>
                        </a:cubicBezTo>
                        <a:cubicBezTo>
                          <a:pt x="18210" y="5072"/>
                          <a:pt x="17264" y="5343"/>
                          <a:pt x="16993" y="5884"/>
                        </a:cubicBezTo>
                        <a:cubicBezTo>
                          <a:pt x="16452" y="5749"/>
                          <a:pt x="15776" y="6290"/>
                          <a:pt x="15641" y="6831"/>
                        </a:cubicBezTo>
                        <a:cubicBezTo>
                          <a:pt x="15505" y="7101"/>
                          <a:pt x="15505" y="7778"/>
                          <a:pt x="15641" y="8184"/>
                        </a:cubicBezTo>
                        <a:cubicBezTo>
                          <a:pt x="14964" y="8184"/>
                          <a:pt x="14288" y="9130"/>
                          <a:pt x="14153" y="9671"/>
                        </a:cubicBezTo>
                        <a:cubicBezTo>
                          <a:pt x="14017" y="10212"/>
                          <a:pt x="14017" y="11294"/>
                          <a:pt x="14558" y="11700"/>
                        </a:cubicBezTo>
                        <a:cubicBezTo>
                          <a:pt x="14423" y="11971"/>
                          <a:pt x="14423" y="12241"/>
                          <a:pt x="14558" y="12512"/>
                        </a:cubicBezTo>
                        <a:cubicBezTo>
                          <a:pt x="14153" y="12241"/>
                          <a:pt x="13611" y="11971"/>
                          <a:pt x="13206" y="12106"/>
                        </a:cubicBezTo>
                        <a:cubicBezTo>
                          <a:pt x="13341" y="11565"/>
                          <a:pt x="13476" y="11024"/>
                          <a:pt x="13206" y="10347"/>
                        </a:cubicBezTo>
                        <a:cubicBezTo>
                          <a:pt x="12935" y="9807"/>
                          <a:pt x="12665" y="9671"/>
                          <a:pt x="12124" y="9401"/>
                        </a:cubicBezTo>
                        <a:cubicBezTo>
                          <a:pt x="12259" y="8860"/>
                          <a:pt x="11988" y="8319"/>
                          <a:pt x="11583" y="8048"/>
                        </a:cubicBezTo>
                        <a:cubicBezTo>
                          <a:pt x="11988" y="7642"/>
                          <a:pt x="11853" y="6831"/>
                          <a:pt x="11447" y="6425"/>
                        </a:cubicBezTo>
                        <a:cubicBezTo>
                          <a:pt x="10906" y="5884"/>
                          <a:pt x="10230" y="6019"/>
                          <a:pt x="9554" y="6290"/>
                        </a:cubicBezTo>
                        <a:cubicBezTo>
                          <a:pt x="9554" y="6019"/>
                          <a:pt x="9283" y="5749"/>
                          <a:pt x="9148" y="5614"/>
                        </a:cubicBezTo>
                        <a:cubicBezTo>
                          <a:pt x="9013" y="5478"/>
                          <a:pt x="8742" y="5208"/>
                          <a:pt x="8607" y="5208"/>
                        </a:cubicBezTo>
                        <a:cubicBezTo>
                          <a:pt x="8742" y="4937"/>
                          <a:pt x="9013" y="4667"/>
                          <a:pt x="9013" y="4396"/>
                        </a:cubicBezTo>
                        <a:cubicBezTo>
                          <a:pt x="9013" y="3855"/>
                          <a:pt x="8742" y="3584"/>
                          <a:pt x="8336" y="3179"/>
                        </a:cubicBezTo>
                        <a:cubicBezTo>
                          <a:pt x="9148" y="2502"/>
                          <a:pt x="9554" y="1285"/>
                          <a:pt x="8607" y="474"/>
                        </a:cubicBezTo>
                        <a:cubicBezTo>
                          <a:pt x="8201" y="68"/>
                          <a:pt x="7254" y="-68"/>
                          <a:pt x="6984" y="338"/>
                        </a:cubicBezTo>
                        <a:cubicBezTo>
                          <a:pt x="6443" y="-68"/>
                          <a:pt x="5631" y="-203"/>
                          <a:pt x="5225" y="474"/>
                        </a:cubicBezTo>
                        <a:cubicBezTo>
                          <a:pt x="5090" y="879"/>
                          <a:pt x="5090" y="1150"/>
                          <a:pt x="5090" y="1555"/>
                        </a:cubicBezTo>
                        <a:cubicBezTo>
                          <a:pt x="5090" y="1691"/>
                          <a:pt x="5225" y="1826"/>
                          <a:pt x="5225" y="1961"/>
                        </a:cubicBezTo>
                        <a:cubicBezTo>
                          <a:pt x="4549" y="2097"/>
                          <a:pt x="4278" y="3314"/>
                          <a:pt x="4414" y="3990"/>
                        </a:cubicBezTo>
                        <a:cubicBezTo>
                          <a:pt x="4549" y="4531"/>
                          <a:pt x="4955" y="4802"/>
                          <a:pt x="5496" y="4937"/>
                        </a:cubicBezTo>
                        <a:cubicBezTo>
                          <a:pt x="5766" y="4937"/>
                          <a:pt x="6308" y="4937"/>
                          <a:pt x="6713" y="4802"/>
                        </a:cubicBezTo>
                        <a:cubicBezTo>
                          <a:pt x="6713" y="4802"/>
                          <a:pt x="6713" y="4937"/>
                          <a:pt x="6848" y="4937"/>
                        </a:cubicBezTo>
                        <a:cubicBezTo>
                          <a:pt x="6848" y="4937"/>
                          <a:pt x="6984" y="4937"/>
                          <a:pt x="6984" y="4937"/>
                        </a:cubicBezTo>
                        <a:cubicBezTo>
                          <a:pt x="6984" y="4937"/>
                          <a:pt x="6984" y="4937"/>
                          <a:pt x="6984" y="4937"/>
                        </a:cubicBezTo>
                        <a:cubicBezTo>
                          <a:pt x="6848" y="4937"/>
                          <a:pt x="6713" y="4937"/>
                          <a:pt x="6713" y="4937"/>
                        </a:cubicBezTo>
                        <a:cubicBezTo>
                          <a:pt x="6308" y="4937"/>
                          <a:pt x="5902" y="5208"/>
                          <a:pt x="5631" y="5478"/>
                        </a:cubicBezTo>
                        <a:cubicBezTo>
                          <a:pt x="5361" y="5749"/>
                          <a:pt x="5090" y="6154"/>
                          <a:pt x="5090" y="6695"/>
                        </a:cubicBezTo>
                        <a:cubicBezTo>
                          <a:pt x="5090" y="6831"/>
                          <a:pt x="5090" y="7101"/>
                          <a:pt x="5225" y="7237"/>
                        </a:cubicBezTo>
                        <a:cubicBezTo>
                          <a:pt x="4819" y="7237"/>
                          <a:pt x="4549" y="7642"/>
                          <a:pt x="4414" y="8048"/>
                        </a:cubicBezTo>
                        <a:cubicBezTo>
                          <a:pt x="4278" y="8319"/>
                          <a:pt x="4278" y="8454"/>
                          <a:pt x="4278" y="8724"/>
                        </a:cubicBezTo>
                        <a:cubicBezTo>
                          <a:pt x="4414" y="9265"/>
                          <a:pt x="4684" y="9130"/>
                          <a:pt x="4414" y="9671"/>
                        </a:cubicBezTo>
                        <a:cubicBezTo>
                          <a:pt x="4008" y="10347"/>
                          <a:pt x="3738" y="10618"/>
                          <a:pt x="4008" y="11430"/>
                        </a:cubicBezTo>
                        <a:cubicBezTo>
                          <a:pt x="4143" y="12106"/>
                          <a:pt x="4549" y="12512"/>
                          <a:pt x="5090" y="12782"/>
                        </a:cubicBezTo>
                        <a:cubicBezTo>
                          <a:pt x="5090" y="12782"/>
                          <a:pt x="5090" y="12917"/>
                          <a:pt x="4955" y="12917"/>
                        </a:cubicBezTo>
                        <a:cubicBezTo>
                          <a:pt x="4819" y="13053"/>
                          <a:pt x="4684" y="13323"/>
                          <a:pt x="4684" y="13594"/>
                        </a:cubicBezTo>
                        <a:cubicBezTo>
                          <a:pt x="4684" y="13864"/>
                          <a:pt x="4819" y="14541"/>
                          <a:pt x="5225" y="14676"/>
                        </a:cubicBezTo>
                        <a:cubicBezTo>
                          <a:pt x="4955" y="14811"/>
                          <a:pt x="4819" y="15217"/>
                          <a:pt x="4819" y="15623"/>
                        </a:cubicBezTo>
                        <a:cubicBezTo>
                          <a:pt x="4819" y="16029"/>
                          <a:pt x="4819" y="16164"/>
                          <a:pt x="4684" y="16299"/>
                        </a:cubicBezTo>
                        <a:cubicBezTo>
                          <a:pt x="4684" y="16434"/>
                          <a:pt x="4549" y="16570"/>
                          <a:pt x="4549" y="16705"/>
                        </a:cubicBezTo>
                        <a:cubicBezTo>
                          <a:pt x="4549" y="16570"/>
                          <a:pt x="4414" y="16434"/>
                          <a:pt x="4278" y="16299"/>
                        </a:cubicBezTo>
                        <a:cubicBezTo>
                          <a:pt x="3873" y="16029"/>
                          <a:pt x="3467" y="16164"/>
                          <a:pt x="3061" y="16299"/>
                        </a:cubicBezTo>
                        <a:cubicBezTo>
                          <a:pt x="2926" y="15352"/>
                          <a:pt x="1573" y="14676"/>
                          <a:pt x="762" y="15082"/>
                        </a:cubicBezTo>
                        <a:cubicBezTo>
                          <a:pt x="-321" y="15487"/>
                          <a:pt x="-185" y="16840"/>
                          <a:pt x="762" y="17246"/>
                        </a:cubicBezTo>
                        <a:cubicBezTo>
                          <a:pt x="356" y="17652"/>
                          <a:pt x="221" y="18734"/>
                          <a:pt x="491" y="19140"/>
                        </a:cubicBezTo>
                        <a:cubicBezTo>
                          <a:pt x="1032" y="19951"/>
                          <a:pt x="2115" y="19816"/>
                          <a:pt x="2926" y="19410"/>
                        </a:cubicBezTo>
                        <a:cubicBezTo>
                          <a:pt x="3061" y="19951"/>
                          <a:pt x="3467" y="20086"/>
                          <a:pt x="4008" y="20086"/>
                        </a:cubicBezTo>
                        <a:cubicBezTo>
                          <a:pt x="4684" y="20086"/>
                          <a:pt x="5090" y="19545"/>
                          <a:pt x="5225" y="19004"/>
                        </a:cubicBezTo>
                        <a:cubicBezTo>
                          <a:pt x="5496" y="19275"/>
                          <a:pt x="5766" y="19410"/>
                          <a:pt x="6172" y="19545"/>
                        </a:cubicBezTo>
                        <a:cubicBezTo>
                          <a:pt x="6443" y="19545"/>
                          <a:pt x="6848" y="19680"/>
                          <a:pt x="7119" y="19545"/>
                        </a:cubicBezTo>
                        <a:cubicBezTo>
                          <a:pt x="6984" y="19951"/>
                          <a:pt x="6984" y="20492"/>
                          <a:pt x="7119" y="20763"/>
                        </a:cubicBezTo>
                        <a:cubicBezTo>
                          <a:pt x="7389" y="21304"/>
                          <a:pt x="8066" y="21439"/>
                          <a:pt x="8607" y="21304"/>
                        </a:cubicBezTo>
                        <a:cubicBezTo>
                          <a:pt x="8742" y="22386"/>
                          <a:pt x="9959" y="23062"/>
                          <a:pt x="10771" y="22386"/>
                        </a:cubicBezTo>
                        <a:cubicBezTo>
                          <a:pt x="10636" y="22927"/>
                          <a:pt x="10771" y="23468"/>
                          <a:pt x="11177" y="2373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2" name="Freeform: Shape 5870">
                    <a:extLst>
                      <a:ext uri="{FF2B5EF4-FFF2-40B4-BE49-F238E27FC236}">
                        <a16:creationId xmlns:a16="http://schemas.microsoft.com/office/drawing/2014/main" id="{EDBF0F3E-0388-CC71-9D1B-59AEFC6F4CA9}"/>
                      </a:ext>
                    </a:extLst>
                  </p:cNvPr>
                  <p:cNvSpPr/>
                  <p:nvPr/>
                </p:nvSpPr>
                <p:spPr>
                  <a:xfrm>
                    <a:off x="6765200" y="6181151"/>
                    <a:ext cx="1724" cy="2299"/>
                  </a:xfrm>
                  <a:custGeom>
                    <a:avLst/>
                    <a:gdLst>
                      <a:gd name="connsiteX0" fmla="*/ 677 w 1724"/>
                      <a:gd name="connsiteY0" fmla="*/ 0 h 2299"/>
                      <a:gd name="connsiteX1" fmla="*/ 135 w 1724"/>
                      <a:gd name="connsiteY1" fmla="*/ 812 h 2299"/>
                      <a:gd name="connsiteX2" fmla="*/ 0 w 1724"/>
                      <a:gd name="connsiteY2" fmla="*/ 1488 h 2299"/>
                      <a:gd name="connsiteX3" fmla="*/ 812 w 1724"/>
                      <a:gd name="connsiteY3" fmla="*/ 2300 h 2299"/>
                      <a:gd name="connsiteX4" fmla="*/ 1623 w 1724"/>
                      <a:gd name="connsiteY4" fmla="*/ 406 h 2299"/>
                      <a:gd name="connsiteX5" fmla="*/ 677 w 1724"/>
                      <a:gd name="connsiteY5" fmla="*/ 0 h 2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4" h="2299">
                        <a:moveTo>
                          <a:pt x="677" y="0"/>
                        </a:moveTo>
                        <a:cubicBezTo>
                          <a:pt x="271" y="135"/>
                          <a:pt x="135" y="541"/>
                          <a:pt x="135" y="812"/>
                        </a:cubicBezTo>
                        <a:cubicBezTo>
                          <a:pt x="0" y="1082"/>
                          <a:pt x="0" y="1217"/>
                          <a:pt x="0" y="1488"/>
                        </a:cubicBezTo>
                        <a:cubicBezTo>
                          <a:pt x="0" y="1894"/>
                          <a:pt x="271" y="2300"/>
                          <a:pt x="812" y="2300"/>
                        </a:cubicBezTo>
                        <a:cubicBezTo>
                          <a:pt x="1623" y="2300"/>
                          <a:pt x="1894" y="1082"/>
                          <a:pt x="1623" y="406"/>
                        </a:cubicBezTo>
                        <a:cubicBezTo>
                          <a:pt x="1353" y="135"/>
                          <a:pt x="1082" y="0"/>
                          <a:pt x="677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3" name="Freeform: Shape 5871">
                    <a:extLst>
                      <a:ext uri="{FF2B5EF4-FFF2-40B4-BE49-F238E27FC236}">
                        <a16:creationId xmlns:a16="http://schemas.microsoft.com/office/drawing/2014/main" id="{1C62DB73-C7A3-68B5-74FF-4896B5E80BE7}"/>
                      </a:ext>
                    </a:extLst>
                  </p:cNvPr>
                  <p:cNvSpPr/>
                  <p:nvPr/>
                </p:nvSpPr>
                <p:spPr>
                  <a:xfrm>
                    <a:off x="6754562" y="6186076"/>
                    <a:ext cx="4442" cy="3952"/>
                  </a:xfrm>
                  <a:custGeom>
                    <a:avLst/>
                    <a:gdLst>
                      <a:gd name="connsiteX0" fmla="*/ 3604 w 4442"/>
                      <a:gd name="connsiteY0" fmla="*/ 2108 h 3952"/>
                      <a:gd name="connsiteX1" fmla="*/ 2928 w 4442"/>
                      <a:gd name="connsiteY1" fmla="*/ 214 h 3952"/>
                      <a:gd name="connsiteX2" fmla="*/ 1170 w 4442"/>
                      <a:gd name="connsiteY2" fmla="*/ 214 h 3952"/>
                      <a:gd name="connsiteX3" fmla="*/ 88 w 4442"/>
                      <a:gd name="connsiteY3" fmla="*/ 350 h 3952"/>
                      <a:gd name="connsiteX4" fmla="*/ 629 w 4442"/>
                      <a:gd name="connsiteY4" fmla="*/ 1567 h 3952"/>
                      <a:gd name="connsiteX5" fmla="*/ 358 w 4442"/>
                      <a:gd name="connsiteY5" fmla="*/ 3326 h 3952"/>
                      <a:gd name="connsiteX6" fmla="*/ 2252 w 4442"/>
                      <a:gd name="connsiteY6" fmla="*/ 3460 h 3952"/>
                      <a:gd name="connsiteX7" fmla="*/ 4281 w 4442"/>
                      <a:gd name="connsiteY7" fmla="*/ 3460 h 3952"/>
                      <a:gd name="connsiteX8" fmla="*/ 3604 w 4442"/>
                      <a:gd name="connsiteY8" fmla="*/ 2108 h 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2" h="3952">
                        <a:moveTo>
                          <a:pt x="3604" y="2108"/>
                        </a:moveTo>
                        <a:cubicBezTo>
                          <a:pt x="3740" y="1432"/>
                          <a:pt x="3469" y="620"/>
                          <a:pt x="2928" y="214"/>
                        </a:cubicBezTo>
                        <a:cubicBezTo>
                          <a:pt x="2522" y="79"/>
                          <a:pt x="1576" y="-191"/>
                          <a:pt x="1170" y="214"/>
                        </a:cubicBezTo>
                        <a:cubicBezTo>
                          <a:pt x="899" y="-56"/>
                          <a:pt x="493" y="-56"/>
                          <a:pt x="88" y="350"/>
                        </a:cubicBezTo>
                        <a:cubicBezTo>
                          <a:pt x="-183" y="756"/>
                          <a:pt x="223" y="1161"/>
                          <a:pt x="629" y="1567"/>
                        </a:cubicBezTo>
                        <a:cubicBezTo>
                          <a:pt x="88" y="1973"/>
                          <a:pt x="-47" y="2784"/>
                          <a:pt x="358" y="3326"/>
                        </a:cubicBezTo>
                        <a:cubicBezTo>
                          <a:pt x="764" y="4137"/>
                          <a:pt x="1711" y="4137"/>
                          <a:pt x="2252" y="3460"/>
                        </a:cubicBezTo>
                        <a:cubicBezTo>
                          <a:pt x="2793" y="4002"/>
                          <a:pt x="3740" y="4137"/>
                          <a:pt x="4281" y="3460"/>
                        </a:cubicBezTo>
                        <a:cubicBezTo>
                          <a:pt x="4686" y="2784"/>
                          <a:pt x="4281" y="1973"/>
                          <a:pt x="3604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4" name="Freeform: Shape 5872">
                    <a:extLst>
                      <a:ext uri="{FF2B5EF4-FFF2-40B4-BE49-F238E27FC236}">
                        <a16:creationId xmlns:a16="http://schemas.microsoft.com/office/drawing/2014/main" id="{2DEABC08-19F5-6AFC-9F05-B46DF1681AB5}"/>
                      </a:ext>
                    </a:extLst>
                  </p:cNvPr>
                  <p:cNvSpPr/>
                  <p:nvPr/>
                </p:nvSpPr>
                <p:spPr>
                  <a:xfrm>
                    <a:off x="6753415" y="6191431"/>
                    <a:ext cx="4867" cy="5734"/>
                  </a:xfrm>
                  <a:custGeom>
                    <a:avLst/>
                    <a:gdLst>
                      <a:gd name="connsiteX0" fmla="*/ 3940 w 4867"/>
                      <a:gd name="connsiteY0" fmla="*/ 1758 h 5734"/>
                      <a:gd name="connsiteX1" fmla="*/ 3669 w 4867"/>
                      <a:gd name="connsiteY1" fmla="*/ 135 h 5734"/>
                      <a:gd name="connsiteX2" fmla="*/ 1911 w 4867"/>
                      <a:gd name="connsiteY2" fmla="*/ 541 h 5734"/>
                      <a:gd name="connsiteX3" fmla="*/ 558 w 4867"/>
                      <a:gd name="connsiteY3" fmla="*/ 406 h 5734"/>
                      <a:gd name="connsiteX4" fmla="*/ 693 w 4867"/>
                      <a:gd name="connsiteY4" fmla="*/ 2164 h 5734"/>
                      <a:gd name="connsiteX5" fmla="*/ 288 w 4867"/>
                      <a:gd name="connsiteY5" fmla="*/ 4193 h 5734"/>
                      <a:gd name="connsiteX6" fmla="*/ 2182 w 4867"/>
                      <a:gd name="connsiteY6" fmla="*/ 4328 h 5734"/>
                      <a:gd name="connsiteX7" fmla="*/ 2587 w 4867"/>
                      <a:gd name="connsiteY7" fmla="*/ 5410 h 5734"/>
                      <a:gd name="connsiteX8" fmla="*/ 3805 w 4867"/>
                      <a:gd name="connsiteY8" fmla="*/ 5681 h 5734"/>
                      <a:gd name="connsiteX9" fmla="*/ 4481 w 4867"/>
                      <a:gd name="connsiteY9" fmla="*/ 4869 h 5734"/>
                      <a:gd name="connsiteX10" fmla="*/ 4346 w 4867"/>
                      <a:gd name="connsiteY10" fmla="*/ 4058 h 5734"/>
                      <a:gd name="connsiteX11" fmla="*/ 3940 w 4867"/>
                      <a:gd name="connsiteY11" fmla="*/ 1758 h 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67" h="5734">
                        <a:moveTo>
                          <a:pt x="3940" y="1758"/>
                        </a:moveTo>
                        <a:cubicBezTo>
                          <a:pt x="4075" y="1217"/>
                          <a:pt x="4210" y="406"/>
                          <a:pt x="3669" y="135"/>
                        </a:cubicBezTo>
                        <a:cubicBezTo>
                          <a:pt x="3263" y="-135"/>
                          <a:pt x="2182" y="0"/>
                          <a:pt x="1911" y="541"/>
                        </a:cubicBezTo>
                        <a:cubicBezTo>
                          <a:pt x="1505" y="135"/>
                          <a:pt x="1100" y="0"/>
                          <a:pt x="558" y="406"/>
                        </a:cubicBezTo>
                        <a:cubicBezTo>
                          <a:pt x="-118" y="947"/>
                          <a:pt x="288" y="1488"/>
                          <a:pt x="693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0" y="4734"/>
                          <a:pt x="2182" y="4328"/>
                        </a:cubicBezTo>
                        <a:cubicBezTo>
                          <a:pt x="2182" y="4734"/>
                          <a:pt x="2182" y="5140"/>
                          <a:pt x="2587" y="5410"/>
                        </a:cubicBezTo>
                        <a:cubicBezTo>
                          <a:pt x="2993" y="5681"/>
                          <a:pt x="3399" y="5816"/>
                          <a:pt x="3805" y="5681"/>
                        </a:cubicBezTo>
                        <a:cubicBezTo>
                          <a:pt x="4210" y="5546"/>
                          <a:pt x="4481" y="5140"/>
                          <a:pt x="4481" y="4869"/>
                        </a:cubicBezTo>
                        <a:cubicBezTo>
                          <a:pt x="4481" y="4599"/>
                          <a:pt x="4481" y="4328"/>
                          <a:pt x="4346" y="4058"/>
                        </a:cubicBezTo>
                        <a:cubicBezTo>
                          <a:pt x="5157" y="3517"/>
                          <a:pt x="5022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5" name="Freeform: Shape 5873">
                    <a:extLst>
                      <a:ext uri="{FF2B5EF4-FFF2-40B4-BE49-F238E27FC236}">
                        <a16:creationId xmlns:a16="http://schemas.microsoft.com/office/drawing/2014/main" id="{8523B21A-BCC6-853D-F03B-BF593005365F}"/>
                      </a:ext>
                    </a:extLst>
                  </p:cNvPr>
                  <p:cNvSpPr/>
                  <p:nvPr/>
                </p:nvSpPr>
                <p:spPr>
                  <a:xfrm>
                    <a:off x="6759384" y="6190052"/>
                    <a:ext cx="7051" cy="9635"/>
                  </a:xfrm>
                  <a:custGeom>
                    <a:avLst/>
                    <a:gdLst>
                      <a:gd name="connsiteX0" fmla="*/ 6357 w 7051"/>
                      <a:gd name="connsiteY0" fmla="*/ 4084 h 9635"/>
                      <a:gd name="connsiteX1" fmla="*/ 6222 w 7051"/>
                      <a:gd name="connsiteY1" fmla="*/ 2190 h 9635"/>
                      <a:gd name="connsiteX2" fmla="*/ 4734 w 7051"/>
                      <a:gd name="connsiteY2" fmla="*/ 2055 h 9635"/>
                      <a:gd name="connsiteX3" fmla="*/ 3652 w 7051"/>
                      <a:gd name="connsiteY3" fmla="*/ 26 h 9635"/>
                      <a:gd name="connsiteX4" fmla="*/ 2029 w 7051"/>
                      <a:gd name="connsiteY4" fmla="*/ 973 h 9635"/>
                      <a:gd name="connsiteX5" fmla="*/ 541 w 7051"/>
                      <a:gd name="connsiteY5" fmla="*/ 1784 h 9635"/>
                      <a:gd name="connsiteX6" fmla="*/ 406 w 7051"/>
                      <a:gd name="connsiteY6" fmla="*/ 3002 h 9635"/>
                      <a:gd name="connsiteX7" fmla="*/ 676 w 7051"/>
                      <a:gd name="connsiteY7" fmla="*/ 3407 h 9635"/>
                      <a:gd name="connsiteX8" fmla="*/ 676 w 7051"/>
                      <a:gd name="connsiteY8" fmla="*/ 3813 h 9635"/>
                      <a:gd name="connsiteX9" fmla="*/ 0 w 7051"/>
                      <a:gd name="connsiteY9" fmla="*/ 4625 h 9635"/>
                      <a:gd name="connsiteX10" fmla="*/ 135 w 7051"/>
                      <a:gd name="connsiteY10" fmla="*/ 5572 h 9635"/>
                      <a:gd name="connsiteX11" fmla="*/ 1488 w 7051"/>
                      <a:gd name="connsiteY11" fmla="*/ 6383 h 9635"/>
                      <a:gd name="connsiteX12" fmla="*/ 1353 w 7051"/>
                      <a:gd name="connsiteY12" fmla="*/ 7060 h 9635"/>
                      <a:gd name="connsiteX13" fmla="*/ 1758 w 7051"/>
                      <a:gd name="connsiteY13" fmla="*/ 8142 h 9635"/>
                      <a:gd name="connsiteX14" fmla="*/ 2570 w 7051"/>
                      <a:gd name="connsiteY14" fmla="*/ 8142 h 9635"/>
                      <a:gd name="connsiteX15" fmla="*/ 3111 w 7051"/>
                      <a:gd name="connsiteY15" fmla="*/ 8006 h 9635"/>
                      <a:gd name="connsiteX16" fmla="*/ 3787 w 7051"/>
                      <a:gd name="connsiteY16" fmla="*/ 9224 h 9635"/>
                      <a:gd name="connsiteX17" fmla="*/ 5546 w 7051"/>
                      <a:gd name="connsiteY17" fmla="*/ 9494 h 9635"/>
                      <a:gd name="connsiteX18" fmla="*/ 6493 w 7051"/>
                      <a:gd name="connsiteY18" fmla="*/ 8142 h 9635"/>
                      <a:gd name="connsiteX19" fmla="*/ 6222 w 7051"/>
                      <a:gd name="connsiteY19" fmla="*/ 7195 h 9635"/>
                      <a:gd name="connsiteX20" fmla="*/ 6357 w 7051"/>
                      <a:gd name="connsiteY20" fmla="*/ 4084 h 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051" h="9635">
                        <a:moveTo>
                          <a:pt x="6357" y="4084"/>
                        </a:moveTo>
                        <a:cubicBezTo>
                          <a:pt x="6763" y="3543"/>
                          <a:pt x="6628" y="2461"/>
                          <a:pt x="6222" y="2190"/>
                        </a:cubicBezTo>
                        <a:cubicBezTo>
                          <a:pt x="5952" y="1920"/>
                          <a:pt x="5140" y="1649"/>
                          <a:pt x="4734" y="2055"/>
                        </a:cubicBezTo>
                        <a:cubicBezTo>
                          <a:pt x="4734" y="1243"/>
                          <a:pt x="4328" y="161"/>
                          <a:pt x="3652" y="26"/>
                        </a:cubicBezTo>
                        <a:cubicBezTo>
                          <a:pt x="3111" y="-109"/>
                          <a:pt x="2029" y="297"/>
                          <a:pt x="2029" y="973"/>
                        </a:cubicBezTo>
                        <a:cubicBezTo>
                          <a:pt x="1353" y="702"/>
                          <a:pt x="812" y="1108"/>
                          <a:pt x="541" y="1784"/>
                        </a:cubicBezTo>
                        <a:cubicBezTo>
                          <a:pt x="406" y="2190"/>
                          <a:pt x="270" y="2596"/>
                          <a:pt x="406" y="3002"/>
                        </a:cubicBezTo>
                        <a:cubicBezTo>
                          <a:pt x="406" y="3137"/>
                          <a:pt x="541" y="3272"/>
                          <a:pt x="676" y="3407"/>
                        </a:cubicBezTo>
                        <a:cubicBezTo>
                          <a:pt x="812" y="3949"/>
                          <a:pt x="812" y="3678"/>
                          <a:pt x="676" y="3813"/>
                        </a:cubicBezTo>
                        <a:cubicBezTo>
                          <a:pt x="406" y="4219"/>
                          <a:pt x="135" y="4219"/>
                          <a:pt x="0" y="4625"/>
                        </a:cubicBezTo>
                        <a:cubicBezTo>
                          <a:pt x="0" y="4896"/>
                          <a:pt x="0" y="5301"/>
                          <a:pt x="135" y="5572"/>
                        </a:cubicBezTo>
                        <a:cubicBezTo>
                          <a:pt x="406" y="6113"/>
                          <a:pt x="947" y="6383"/>
                          <a:pt x="1488" y="6383"/>
                        </a:cubicBezTo>
                        <a:cubicBezTo>
                          <a:pt x="1353" y="6519"/>
                          <a:pt x="1353" y="6924"/>
                          <a:pt x="1353" y="7060"/>
                        </a:cubicBezTo>
                        <a:cubicBezTo>
                          <a:pt x="1353" y="7466"/>
                          <a:pt x="1488" y="7871"/>
                          <a:pt x="1758" y="8142"/>
                        </a:cubicBezTo>
                        <a:cubicBezTo>
                          <a:pt x="2029" y="8277"/>
                          <a:pt x="2300" y="8277"/>
                          <a:pt x="2570" y="8142"/>
                        </a:cubicBezTo>
                        <a:cubicBezTo>
                          <a:pt x="2705" y="8142"/>
                          <a:pt x="2840" y="8142"/>
                          <a:pt x="3111" y="8006"/>
                        </a:cubicBezTo>
                        <a:cubicBezTo>
                          <a:pt x="3111" y="8547"/>
                          <a:pt x="3382" y="8953"/>
                          <a:pt x="3787" y="9224"/>
                        </a:cubicBezTo>
                        <a:cubicBezTo>
                          <a:pt x="4328" y="9629"/>
                          <a:pt x="5005" y="9765"/>
                          <a:pt x="5546" y="9494"/>
                        </a:cubicBezTo>
                        <a:cubicBezTo>
                          <a:pt x="6087" y="9224"/>
                          <a:pt x="6357" y="8683"/>
                          <a:pt x="6493" y="8142"/>
                        </a:cubicBezTo>
                        <a:cubicBezTo>
                          <a:pt x="6493" y="7871"/>
                          <a:pt x="6493" y="7466"/>
                          <a:pt x="6222" y="7195"/>
                        </a:cubicBezTo>
                        <a:cubicBezTo>
                          <a:pt x="7304" y="7195"/>
                          <a:pt x="7304" y="4219"/>
                          <a:pt x="6357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6" name="Freeform: Shape 5874">
                    <a:extLst>
                      <a:ext uri="{FF2B5EF4-FFF2-40B4-BE49-F238E27FC236}">
                        <a16:creationId xmlns:a16="http://schemas.microsoft.com/office/drawing/2014/main" id="{098FC7D5-C814-4BDC-CA3C-26959F7FA486}"/>
                      </a:ext>
                    </a:extLst>
                  </p:cNvPr>
                  <p:cNvSpPr/>
                  <p:nvPr/>
                </p:nvSpPr>
                <p:spPr>
                  <a:xfrm>
                    <a:off x="6766431" y="6195353"/>
                    <a:ext cx="2812" cy="4135"/>
                  </a:xfrm>
                  <a:custGeom>
                    <a:avLst/>
                    <a:gdLst>
                      <a:gd name="connsiteX0" fmla="*/ 1744 w 2812"/>
                      <a:gd name="connsiteY0" fmla="*/ 0 h 4135"/>
                      <a:gd name="connsiteX1" fmla="*/ 1203 w 2812"/>
                      <a:gd name="connsiteY1" fmla="*/ 135 h 4135"/>
                      <a:gd name="connsiteX2" fmla="*/ 527 w 2812"/>
                      <a:gd name="connsiteY2" fmla="*/ 541 h 4135"/>
                      <a:gd name="connsiteX3" fmla="*/ 662 w 2812"/>
                      <a:gd name="connsiteY3" fmla="*/ 2029 h 4135"/>
                      <a:gd name="connsiteX4" fmla="*/ 392 w 2812"/>
                      <a:gd name="connsiteY4" fmla="*/ 3922 h 4135"/>
                      <a:gd name="connsiteX5" fmla="*/ 2015 w 2812"/>
                      <a:gd name="connsiteY5" fmla="*/ 2705 h 4135"/>
                      <a:gd name="connsiteX6" fmla="*/ 2556 w 2812"/>
                      <a:gd name="connsiteY6" fmla="*/ 2164 h 4135"/>
                      <a:gd name="connsiteX7" fmla="*/ 2556 w 2812"/>
                      <a:gd name="connsiteY7" fmla="*/ 812 h 4135"/>
                      <a:gd name="connsiteX8" fmla="*/ 1744 w 2812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2" h="4135">
                        <a:moveTo>
                          <a:pt x="1744" y="0"/>
                        </a:moveTo>
                        <a:cubicBezTo>
                          <a:pt x="1609" y="0"/>
                          <a:pt x="1339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4" y="3382"/>
                          <a:pt x="392" y="3922"/>
                        </a:cubicBezTo>
                        <a:cubicBezTo>
                          <a:pt x="1339" y="4599"/>
                          <a:pt x="2286" y="3517"/>
                          <a:pt x="2015" y="2705"/>
                        </a:cubicBezTo>
                        <a:cubicBezTo>
                          <a:pt x="2286" y="2705"/>
                          <a:pt x="2556" y="2299"/>
                          <a:pt x="2556" y="2164"/>
                        </a:cubicBezTo>
                        <a:cubicBezTo>
                          <a:pt x="2827" y="1758"/>
                          <a:pt x="2962" y="1217"/>
                          <a:pt x="2556" y="812"/>
                        </a:cubicBezTo>
                        <a:cubicBezTo>
                          <a:pt x="2556" y="406"/>
                          <a:pt x="2150" y="135"/>
                          <a:pt x="1744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7" name="Freeform: Shape 5875">
                    <a:extLst>
                      <a:ext uri="{FF2B5EF4-FFF2-40B4-BE49-F238E27FC236}">
                        <a16:creationId xmlns:a16="http://schemas.microsoft.com/office/drawing/2014/main" id="{B39CDEBC-A11D-7F02-C378-4C4A78878541}"/>
                      </a:ext>
                    </a:extLst>
                  </p:cNvPr>
                  <p:cNvSpPr/>
                  <p:nvPr/>
                </p:nvSpPr>
                <p:spPr>
                  <a:xfrm>
                    <a:off x="6760267" y="6199805"/>
                    <a:ext cx="2348" cy="2568"/>
                  </a:xfrm>
                  <a:custGeom>
                    <a:avLst/>
                    <a:gdLst>
                      <a:gd name="connsiteX0" fmla="*/ 1957 w 2348"/>
                      <a:gd name="connsiteY0" fmla="*/ 283 h 2568"/>
                      <a:gd name="connsiteX1" fmla="*/ 875 w 2348"/>
                      <a:gd name="connsiteY1" fmla="*/ 148 h 2568"/>
                      <a:gd name="connsiteX2" fmla="*/ 199 w 2348"/>
                      <a:gd name="connsiteY2" fmla="*/ 2176 h 2568"/>
                      <a:gd name="connsiteX3" fmla="*/ 2228 w 2348"/>
                      <a:gd name="connsiteY3" fmla="*/ 1906 h 2568"/>
                      <a:gd name="connsiteX4" fmla="*/ 1957 w 2348"/>
                      <a:gd name="connsiteY4" fmla="*/ 283 h 2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8" h="2568">
                        <a:moveTo>
                          <a:pt x="1957" y="283"/>
                        </a:moveTo>
                        <a:cubicBezTo>
                          <a:pt x="1687" y="12"/>
                          <a:pt x="1281" y="-123"/>
                          <a:pt x="875" y="148"/>
                        </a:cubicBezTo>
                        <a:cubicBezTo>
                          <a:pt x="334" y="553"/>
                          <a:pt x="-342" y="1500"/>
                          <a:pt x="199" y="2176"/>
                        </a:cubicBezTo>
                        <a:cubicBezTo>
                          <a:pt x="740" y="2853"/>
                          <a:pt x="1822" y="2582"/>
                          <a:pt x="2228" y="1906"/>
                        </a:cubicBezTo>
                        <a:cubicBezTo>
                          <a:pt x="2363" y="1500"/>
                          <a:pt x="2498" y="418"/>
                          <a:pt x="195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68" name="Freeform: Shape 5876">
                    <a:extLst>
                      <a:ext uri="{FF2B5EF4-FFF2-40B4-BE49-F238E27FC236}">
                        <a16:creationId xmlns:a16="http://schemas.microsoft.com/office/drawing/2014/main" id="{C3FBBFAF-F305-B9BB-C441-C84C01A47408}"/>
                      </a:ext>
                    </a:extLst>
                  </p:cNvPr>
                  <p:cNvSpPr/>
                  <p:nvPr/>
                </p:nvSpPr>
                <p:spPr>
                  <a:xfrm>
                    <a:off x="6764679" y="6180170"/>
                    <a:ext cx="9534" cy="15559"/>
                  </a:xfrm>
                  <a:custGeom>
                    <a:avLst/>
                    <a:gdLst>
                      <a:gd name="connsiteX0" fmla="*/ 9178 w 9534"/>
                      <a:gd name="connsiteY0" fmla="*/ 5174 h 15559"/>
                      <a:gd name="connsiteX1" fmla="*/ 9178 w 9534"/>
                      <a:gd name="connsiteY1" fmla="*/ 3009 h 15559"/>
                      <a:gd name="connsiteX2" fmla="*/ 7420 w 9534"/>
                      <a:gd name="connsiteY2" fmla="*/ 2063 h 15559"/>
                      <a:gd name="connsiteX3" fmla="*/ 6337 w 9534"/>
                      <a:gd name="connsiteY3" fmla="*/ 169 h 15559"/>
                      <a:gd name="connsiteX4" fmla="*/ 4174 w 9534"/>
                      <a:gd name="connsiteY4" fmla="*/ 575 h 15559"/>
                      <a:gd name="connsiteX5" fmla="*/ 3632 w 9534"/>
                      <a:gd name="connsiteY5" fmla="*/ 440 h 15559"/>
                      <a:gd name="connsiteX6" fmla="*/ 2686 w 9534"/>
                      <a:gd name="connsiteY6" fmla="*/ 980 h 15559"/>
                      <a:gd name="connsiteX7" fmla="*/ 2415 w 9534"/>
                      <a:gd name="connsiteY7" fmla="*/ 2469 h 15559"/>
                      <a:gd name="connsiteX8" fmla="*/ 2550 w 9534"/>
                      <a:gd name="connsiteY8" fmla="*/ 3415 h 15559"/>
                      <a:gd name="connsiteX9" fmla="*/ 1604 w 9534"/>
                      <a:gd name="connsiteY9" fmla="*/ 5039 h 15559"/>
                      <a:gd name="connsiteX10" fmla="*/ 657 w 9534"/>
                      <a:gd name="connsiteY10" fmla="*/ 7609 h 15559"/>
                      <a:gd name="connsiteX11" fmla="*/ 386 w 9534"/>
                      <a:gd name="connsiteY11" fmla="*/ 9367 h 15559"/>
                      <a:gd name="connsiteX12" fmla="*/ 1333 w 9534"/>
                      <a:gd name="connsiteY12" fmla="*/ 10043 h 15559"/>
                      <a:gd name="connsiteX13" fmla="*/ 1739 w 9534"/>
                      <a:gd name="connsiteY13" fmla="*/ 10043 h 15559"/>
                      <a:gd name="connsiteX14" fmla="*/ 3227 w 9534"/>
                      <a:gd name="connsiteY14" fmla="*/ 12207 h 15559"/>
                      <a:gd name="connsiteX15" fmla="*/ 3632 w 9534"/>
                      <a:gd name="connsiteY15" fmla="*/ 13425 h 15559"/>
                      <a:gd name="connsiteX16" fmla="*/ 5256 w 9534"/>
                      <a:gd name="connsiteY16" fmla="*/ 13830 h 15559"/>
                      <a:gd name="connsiteX17" fmla="*/ 5526 w 9534"/>
                      <a:gd name="connsiteY17" fmla="*/ 14912 h 15559"/>
                      <a:gd name="connsiteX18" fmla="*/ 7014 w 9534"/>
                      <a:gd name="connsiteY18" fmla="*/ 15454 h 15559"/>
                      <a:gd name="connsiteX19" fmla="*/ 7826 w 9534"/>
                      <a:gd name="connsiteY19" fmla="*/ 14372 h 15559"/>
                      <a:gd name="connsiteX20" fmla="*/ 7690 w 9534"/>
                      <a:gd name="connsiteY20" fmla="*/ 13154 h 15559"/>
                      <a:gd name="connsiteX21" fmla="*/ 8231 w 9534"/>
                      <a:gd name="connsiteY21" fmla="*/ 10990 h 15559"/>
                      <a:gd name="connsiteX22" fmla="*/ 8096 w 9534"/>
                      <a:gd name="connsiteY22" fmla="*/ 10314 h 15559"/>
                      <a:gd name="connsiteX23" fmla="*/ 8772 w 9534"/>
                      <a:gd name="connsiteY23" fmla="*/ 9367 h 15559"/>
                      <a:gd name="connsiteX24" fmla="*/ 8637 w 9534"/>
                      <a:gd name="connsiteY24" fmla="*/ 7744 h 15559"/>
                      <a:gd name="connsiteX25" fmla="*/ 9449 w 9534"/>
                      <a:gd name="connsiteY25" fmla="*/ 6662 h 15559"/>
                      <a:gd name="connsiteX26" fmla="*/ 9178 w 9534"/>
                      <a:gd name="connsiteY26" fmla="*/ 5174 h 15559"/>
                      <a:gd name="connsiteX27" fmla="*/ 9178 w 9534"/>
                      <a:gd name="connsiteY27" fmla="*/ 5174 h 1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559">
                        <a:moveTo>
                          <a:pt x="9178" y="5174"/>
                        </a:moveTo>
                        <a:cubicBezTo>
                          <a:pt x="9719" y="4633"/>
                          <a:pt x="9584" y="3550"/>
                          <a:pt x="9178" y="3009"/>
                        </a:cubicBezTo>
                        <a:cubicBezTo>
                          <a:pt x="8907" y="2604"/>
                          <a:pt x="8096" y="2063"/>
                          <a:pt x="7420" y="2063"/>
                        </a:cubicBezTo>
                        <a:cubicBezTo>
                          <a:pt x="7690" y="1386"/>
                          <a:pt x="7014" y="440"/>
                          <a:pt x="6337" y="169"/>
                        </a:cubicBezTo>
                        <a:cubicBezTo>
                          <a:pt x="5797" y="-101"/>
                          <a:pt x="4579" y="-101"/>
                          <a:pt x="4174" y="575"/>
                        </a:cubicBezTo>
                        <a:cubicBezTo>
                          <a:pt x="4038" y="440"/>
                          <a:pt x="3768" y="440"/>
                          <a:pt x="3632" y="440"/>
                        </a:cubicBezTo>
                        <a:cubicBezTo>
                          <a:pt x="3227" y="440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4" y="5039"/>
                        </a:cubicBezTo>
                        <a:cubicBezTo>
                          <a:pt x="251" y="5039"/>
                          <a:pt x="-696" y="7067"/>
                          <a:pt x="657" y="7609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1" y="9772"/>
                          <a:pt x="927" y="10043"/>
                          <a:pt x="1333" y="10043"/>
                        </a:cubicBezTo>
                        <a:cubicBezTo>
                          <a:pt x="1468" y="10043"/>
                          <a:pt x="1604" y="10043"/>
                          <a:pt x="1739" y="10043"/>
                        </a:cubicBezTo>
                        <a:cubicBezTo>
                          <a:pt x="1333" y="10990"/>
                          <a:pt x="2144" y="12207"/>
                          <a:pt x="3227" y="12207"/>
                        </a:cubicBezTo>
                        <a:cubicBezTo>
                          <a:pt x="3091" y="12613"/>
                          <a:pt x="3362" y="13154"/>
                          <a:pt x="3632" y="13425"/>
                        </a:cubicBezTo>
                        <a:cubicBezTo>
                          <a:pt x="4038" y="13830"/>
                          <a:pt x="4714" y="13830"/>
                          <a:pt x="5256" y="13830"/>
                        </a:cubicBezTo>
                        <a:cubicBezTo>
                          <a:pt x="5120" y="14101"/>
                          <a:pt x="5391" y="14777"/>
                          <a:pt x="5526" y="14912"/>
                        </a:cubicBezTo>
                        <a:cubicBezTo>
                          <a:pt x="5797" y="15454"/>
                          <a:pt x="6473" y="15724"/>
                          <a:pt x="7014" y="15454"/>
                        </a:cubicBezTo>
                        <a:cubicBezTo>
                          <a:pt x="7555" y="15318"/>
                          <a:pt x="7826" y="14912"/>
                          <a:pt x="7826" y="14372"/>
                        </a:cubicBezTo>
                        <a:cubicBezTo>
                          <a:pt x="7961" y="14101"/>
                          <a:pt x="7961" y="13560"/>
                          <a:pt x="7690" y="13154"/>
                        </a:cubicBezTo>
                        <a:cubicBezTo>
                          <a:pt x="8502" y="13019"/>
                          <a:pt x="8502" y="11531"/>
                          <a:pt x="8231" y="10990"/>
                        </a:cubicBezTo>
                        <a:cubicBezTo>
                          <a:pt x="8096" y="10584"/>
                          <a:pt x="7961" y="10584"/>
                          <a:pt x="8096" y="10314"/>
                        </a:cubicBezTo>
                        <a:cubicBezTo>
                          <a:pt x="8231" y="10043"/>
                          <a:pt x="8637" y="9772"/>
                          <a:pt x="8772" y="9367"/>
                        </a:cubicBezTo>
                        <a:cubicBezTo>
                          <a:pt x="9043" y="8826"/>
                          <a:pt x="8907" y="8285"/>
                          <a:pt x="8637" y="7744"/>
                        </a:cubicBezTo>
                        <a:cubicBezTo>
                          <a:pt x="9043" y="7609"/>
                          <a:pt x="9313" y="7203"/>
                          <a:pt x="9449" y="6662"/>
                        </a:cubicBezTo>
                        <a:cubicBezTo>
                          <a:pt x="9313" y="6391"/>
                          <a:pt x="9313" y="5715"/>
                          <a:pt x="9178" y="5174"/>
                        </a:cubicBezTo>
                        <a:cubicBezTo>
                          <a:pt x="9043" y="5309"/>
                          <a:pt x="9178" y="5309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05" name="Graphic 2">
                  <a:extLst>
                    <a:ext uri="{FF2B5EF4-FFF2-40B4-BE49-F238E27FC236}">
                      <a16:creationId xmlns:a16="http://schemas.microsoft.com/office/drawing/2014/main" id="{5EF679EA-F33F-54FD-1255-E9C9EA8F275F}"/>
                    </a:ext>
                  </a:extLst>
                </p:cNvPr>
                <p:cNvGrpSpPr/>
                <p:nvPr/>
              </p:nvGrpSpPr>
              <p:grpSpPr>
                <a:xfrm>
                  <a:off x="6753731" y="6094822"/>
                  <a:ext cx="19486" cy="103101"/>
                  <a:chOff x="6753731" y="6094822"/>
                  <a:chExt cx="19486" cy="103101"/>
                </a:xfrm>
                <a:solidFill>
                  <a:srgbClr val="85B126"/>
                </a:solidFill>
              </p:grpSpPr>
              <p:sp>
                <p:nvSpPr>
                  <p:cNvPr id="2039" name="Freeform: Shape 5847">
                    <a:extLst>
                      <a:ext uri="{FF2B5EF4-FFF2-40B4-BE49-F238E27FC236}">
                        <a16:creationId xmlns:a16="http://schemas.microsoft.com/office/drawing/2014/main" id="{67050E8D-B0A6-1EDB-6C8D-4CE1E399E5BD}"/>
                      </a:ext>
                    </a:extLst>
                  </p:cNvPr>
                  <p:cNvSpPr/>
                  <p:nvPr/>
                </p:nvSpPr>
                <p:spPr>
                  <a:xfrm>
                    <a:off x="6759490" y="6094822"/>
                    <a:ext cx="4305" cy="6680"/>
                  </a:xfrm>
                  <a:custGeom>
                    <a:avLst/>
                    <a:gdLst>
                      <a:gd name="connsiteX0" fmla="*/ 976 w 4305"/>
                      <a:gd name="connsiteY0" fmla="*/ 3007 h 6680"/>
                      <a:gd name="connsiteX1" fmla="*/ 435 w 4305"/>
                      <a:gd name="connsiteY1" fmla="*/ 4766 h 6680"/>
                      <a:gd name="connsiteX2" fmla="*/ 2058 w 4305"/>
                      <a:gd name="connsiteY2" fmla="*/ 6660 h 6680"/>
                      <a:gd name="connsiteX3" fmla="*/ 4222 w 4305"/>
                      <a:gd name="connsiteY3" fmla="*/ 5307 h 6680"/>
                      <a:gd name="connsiteX4" fmla="*/ 3276 w 4305"/>
                      <a:gd name="connsiteY4" fmla="*/ 2872 h 6680"/>
                      <a:gd name="connsiteX5" fmla="*/ 2599 w 4305"/>
                      <a:gd name="connsiteY5" fmla="*/ 1114 h 6680"/>
                      <a:gd name="connsiteX6" fmla="*/ 435 w 4305"/>
                      <a:gd name="connsiteY6" fmla="*/ 302 h 6680"/>
                      <a:gd name="connsiteX7" fmla="*/ 976 w 4305"/>
                      <a:gd name="connsiteY7" fmla="*/ 3007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5" h="6680">
                        <a:moveTo>
                          <a:pt x="976" y="3007"/>
                        </a:moveTo>
                        <a:cubicBezTo>
                          <a:pt x="435" y="3278"/>
                          <a:pt x="300" y="4090"/>
                          <a:pt x="435" y="4766"/>
                        </a:cubicBezTo>
                        <a:cubicBezTo>
                          <a:pt x="570" y="5713"/>
                          <a:pt x="1111" y="6524"/>
                          <a:pt x="2058" y="6660"/>
                        </a:cubicBezTo>
                        <a:cubicBezTo>
                          <a:pt x="3005" y="6795"/>
                          <a:pt x="3952" y="6254"/>
                          <a:pt x="4222" y="5307"/>
                        </a:cubicBezTo>
                        <a:cubicBezTo>
                          <a:pt x="4493" y="4225"/>
                          <a:pt x="4087" y="3413"/>
                          <a:pt x="3276" y="2872"/>
                        </a:cubicBezTo>
                        <a:cubicBezTo>
                          <a:pt x="3546" y="2196"/>
                          <a:pt x="3276" y="1114"/>
                          <a:pt x="2599" y="1114"/>
                        </a:cubicBezTo>
                        <a:cubicBezTo>
                          <a:pt x="2464" y="167"/>
                          <a:pt x="1247" y="-374"/>
                          <a:pt x="435" y="302"/>
                        </a:cubicBezTo>
                        <a:cubicBezTo>
                          <a:pt x="-376" y="978"/>
                          <a:pt x="29" y="2467"/>
                          <a:pt x="976" y="3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0" name="Freeform: Shape 5848">
                    <a:extLst>
                      <a:ext uri="{FF2B5EF4-FFF2-40B4-BE49-F238E27FC236}">
                        <a16:creationId xmlns:a16="http://schemas.microsoft.com/office/drawing/2014/main" id="{FF1FCEC4-8863-E4BB-8FC7-6CBD38058120}"/>
                      </a:ext>
                    </a:extLst>
                  </p:cNvPr>
                  <p:cNvSpPr/>
                  <p:nvPr/>
                </p:nvSpPr>
                <p:spPr>
                  <a:xfrm>
                    <a:off x="6758795" y="6103072"/>
                    <a:ext cx="6564" cy="24354"/>
                  </a:xfrm>
                  <a:custGeom>
                    <a:avLst/>
                    <a:gdLst>
                      <a:gd name="connsiteX0" fmla="*/ 1400 w 6564"/>
                      <a:gd name="connsiteY0" fmla="*/ 7066 h 24354"/>
                      <a:gd name="connsiteX1" fmla="*/ 859 w 6564"/>
                      <a:gd name="connsiteY1" fmla="*/ 8689 h 24354"/>
                      <a:gd name="connsiteX2" fmla="*/ 2076 w 6564"/>
                      <a:gd name="connsiteY2" fmla="*/ 10718 h 24354"/>
                      <a:gd name="connsiteX3" fmla="*/ 1941 w 6564"/>
                      <a:gd name="connsiteY3" fmla="*/ 14235 h 24354"/>
                      <a:gd name="connsiteX4" fmla="*/ 859 w 6564"/>
                      <a:gd name="connsiteY4" fmla="*/ 17887 h 24354"/>
                      <a:gd name="connsiteX5" fmla="*/ 1400 w 6564"/>
                      <a:gd name="connsiteY5" fmla="*/ 18563 h 24354"/>
                      <a:gd name="connsiteX6" fmla="*/ 1806 w 6564"/>
                      <a:gd name="connsiteY6" fmla="*/ 19240 h 24354"/>
                      <a:gd name="connsiteX7" fmla="*/ 1264 w 6564"/>
                      <a:gd name="connsiteY7" fmla="*/ 20728 h 24354"/>
                      <a:gd name="connsiteX8" fmla="*/ 3158 w 6564"/>
                      <a:gd name="connsiteY8" fmla="*/ 22215 h 24354"/>
                      <a:gd name="connsiteX9" fmla="*/ 3970 w 6564"/>
                      <a:gd name="connsiteY9" fmla="*/ 24109 h 24354"/>
                      <a:gd name="connsiteX10" fmla="*/ 5864 w 6564"/>
                      <a:gd name="connsiteY10" fmla="*/ 23974 h 24354"/>
                      <a:gd name="connsiteX11" fmla="*/ 5728 w 6564"/>
                      <a:gd name="connsiteY11" fmla="*/ 20187 h 24354"/>
                      <a:gd name="connsiteX12" fmla="*/ 6404 w 6564"/>
                      <a:gd name="connsiteY12" fmla="*/ 18158 h 24354"/>
                      <a:gd name="connsiteX13" fmla="*/ 6134 w 6564"/>
                      <a:gd name="connsiteY13" fmla="*/ 16670 h 24354"/>
                      <a:gd name="connsiteX14" fmla="*/ 5593 w 6564"/>
                      <a:gd name="connsiteY14" fmla="*/ 15858 h 24354"/>
                      <a:gd name="connsiteX15" fmla="*/ 6269 w 6564"/>
                      <a:gd name="connsiteY15" fmla="*/ 14641 h 24354"/>
                      <a:gd name="connsiteX16" fmla="*/ 6269 w 6564"/>
                      <a:gd name="connsiteY16" fmla="*/ 13423 h 24354"/>
                      <a:gd name="connsiteX17" fmla="*/ 5322 w 6564"/>
                      <a:gd name="connsiteY17" fmla="*/ 12477 h 24354"/>
                      <a:gd name="connsiteX18" fmla="*/ 5728 w 6564"/>
                      <a:gd name="connsiteY18" fmla="*/ 10718 h 24354"/>
                      <a:gd name="connsiteX19" fmla="*/ 5187 w 6564"/>
                      <a:gd name="connsiteY19" fmla="*/ 8960 h 24354"/>
                      <a:gd name="connsiteX20" fmla="*/ 5187 w 6564"/>
                      <a:gd name="connsiteY20" fmla="*/ 8148 h 24354"/>
                      <a:gd name="connsiteX21" fmla="*/ 5457 w 6564"/>
                      <a:gd name="connsiteY21" fmla="*/ 7607 h 24354"/>
                      <a:gd name="connsiteX22" fmla="*/ 5457 w 6564"/>
                      <a:gd name="connsiteY22" fmla="*/ 6390 h 24354"/>
                      <a:gd name="connsiteX23" fmla="*/ 5187 w 6564"/>
                      <a:gd name="connsiteY23" fmla="*/ 5578 h 24354"/>
                      <a:gd name="connsiteX24" fmla="*/ 4511 w 6564"/>
                      <a:gd name="connsiteY24" fmla="*/ 3550 h 24354"/>
                      <a:gd name="connsiteX25" fmla="*/ 4511 w 6564"/>
                      <a:gd name="connsiteY25" fmla="*/ 574 h 24354"/>
                      <a:gd name="connsiteX26" fmla="*/ 3158 w 6564"/>
                      <a:gd name="connsiteY26" fmla="*/ 168 h 24354"/>
                      <a:gd name="connsiteX27" fmla="*/ 2076 w 6564"/>
                      <a:gd name="connsiteY27" fmla="*/ 2603 h 24354"/>
                      <a:gd name="connsiteX28" fmla="*/ 1400 w 6564"/>
                      <a:gd name="connsiteY28" fmla="*/ 7066 h 24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64" h="24354">
                        <a:moveTo>
                          <a:pt x="1400" y="7066"/>
                        </a:moveTo>
                        <a:cubicBezTo>
                          <a:pt x="994" y="7472"/>
                          <a:pt x="859" y="8148"/>
                          <a:pt x="859" y="8689"/>
                        </a:cubicBezTo>
                        <a:cubicBezTo>
                          <a:pt x="994" y="9501"/>
                          <a:pt x="1670" y="10042"/>
                          <a:pt x="2076" y="10718"/>
                        </a:cubicBezTo>
                        <a:cubicBezTo>
                          <a:pt x="859" y="11665"/>
                          <a:pt x="1129" y="13153"/>
                          <a:pt x="1941" y="14235"/>
                        </a:cubicBezTo>
                        <a:cubicBezTo>
                          <a:pt x="994" y="14776"/>
                          <a:pt x="453" y="17211"/>
                          <a:pt x="859" y="17887"/>
                        </a:cubicBezTo>
                        <a:cubicBezTo>
                          <a:pt x="994" y="18158"/>
                          <a:pt x="1264" y="18428"/>
                          <a:pt x="1400" y="18563"/>
                        </a:cubicBezTo>
                        <a:cubicBezTo>
                          <a:pt x="1806" y="18969"/>
                          <a:pt x="1941" y="18834"/>
                          <a:pt x="1806" y="19240"/>
                        </a:cubicBezTo>
                        <a:cubicBezTo>
                          <a:pt x="1535" y="19781"/>
                          <a:pt x="1129" y="20052"/>
                          <a:pt x="1264" y="20728"/>
                        </a:cubicBezTo>
                        <a:cubicBezTo>
                          <a:pt x="1400" y="21810"/>
                          <a:pt x="2211" y="22215"/>
                          <a:pt x="3158" y="22215"/>
                        </a:cubicBezTo>
                        <a:cubicBezTo>
                          <a:pt x="3158" y="23027"/>
                          <a:pt x="3158" y="23703"/>
                          <a:pt x="3970" y="24109"/>
                        </a:cubicBezTo>
                        <a:cubicBezTo>
                          <a:pt x="4646" y="24515"/>
                          <a:pt x="5322" y="24380"/>
                          <a:pt x="5864" y="23974"/>
                        </a:cubicBezTo>
                        <a:cubicBezTo>
                          <a:pt x="6946" y="23027"/>
                          <a:pt x="6675" y="21269"/>
                          <a:pt x="5728" y="20187"/>
                        </a:cubicBezTo>
                        <a:cubicBezTo>
                          <a:pt x="6134" y="19646"/>
                          <a:pt x="6404" y="18969"/>
                          <a:pt x="6404" y="18158"/>
                        </a:cubicBezTo>
                        <a:cubicBezTo>
                          <a:pt x="6404" y="17617"/>
                          <a:pt x="6404" y="17076"/>
                          <a:pt x="6134" y="16670"/>
                        </a:cubicBezTo>
                        <a:cubicBezTo>
                          <a:pt x="6134" y="16399"/>
                          <a:pt x="5593" y="15993"/>
                          <a:pt x="5593" y="15858"/>
                        </a:cubicBezTo>
                        <a:cubicBezTo>
                          <a:pt x="5593" y="15452"/>
                          <a:pt x="6134" y="15047"/>
                          <a:pt x="6269" y="14641"/>
                        </a:cubicBezTo>
                        <a:cubicBezTo>
                          <a:pt x="6404" y="14235"/>
                          <a:pt x="6404" y="13829"/>
                          <a:pt x="6269" y="13423"/>
                        </a:cubicBezTo>
                        <a:cubicBezTo>
                          <a:pt x="6134" y="12883"/>
                          <a:pt x="5728" y="12612"/>
                          <a:pt x="5322" y="12477"/>
                        </a:cubicBezTo>
                        <a:cubicBezTo>
                          <a:pt x="5593" y="11936"/>
                          <a:pt x="5728" y="11259"/>
                          <a:pt x="5728" y="10718"/>
                        </a:cubicBezTo>
                        <a:cubicBezTo>
                          <a:pt x="5728" y="10042"/>
                          <a:pt x="5457" y="9636"/>
                          <a:pt x="5187" y="8960"/>
                        </a:cubicBezTo>
                        <a:cubicBezTo>
                          <a:pt x="5052" y="8554"/>
                          <a:pt x="5052" y="8554"/>
                          <a:pt x="5187" y="8148"/>
                        </a:cubicBezTo>
                        <a:cubicBezTo>
                          <a:pt x="5322" y="8013"/>
                          <a:pt x="5457" y="7878"/>
                          <a:pt x="5457" y="7607"/>
                        </a:cubicBezTo>
                        <a:cubicBezTo>
                          <a:pt x="5593" y="7202"/>
                          <a:pt x="5593" y="6796"/>
                          <a:pt x="5457" y="6390"/>
                        </a:cubicBezTo>
                        <a:cubicBezTo>
                          <a:pt x="5187" y="5849"/>
                          <a:pt x="5052" y="6120"/>
                          <a:pt x="5187" y="5578"/>
                        </a:cubicBezTo>
                        <a:cubicBezTo>
                          <a:pt x="5322" y="4632"/>
                          <a:pt x="5457" y="3820"/>
                          <a:pt x="4511" y="3550"/>
                        </a:cubicBezTo>
                        <a:cubicBezTo>
                          <a:pt x="5052" y="2603"/>
                          <a:pt x="5322" y="1520"/>
                          <a:pt x="4511" y="574"/>
                        </a:cubicBezTo>
                        <a:cubicBezTo>
                          <a:pt x="4105" y="168"/>
                          <a:pt x="3564" y="-238"/>
                          <a:pt x="3158" y="168"/>
                        </a:cubicBezTo>
                        <a:cubicBezTo>
                          <a:pt x="2482" y="438"/>
                          <a:pt x="2076" y="1791"/>
                          <a:pt x="2076" y="2603"/>
                        </a:cubicBezTo>
                        <a:cubicBezTo>
                          <a:pt x="-494" y="2603"/>
                          <a:pt x="-629" y="6390"/>
                          <a:pt x="1400" y="706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1" name="Freeform: Shape 5849">
                    <a:extLst>
                      <a:ext uri="{FF2B5EF4-FFF2-40B4-BE49-F238E27FC236}">
                        <a16:creationId xmlns:a16="http://schemas.microsoft.com/office/drawing/2014/main" id="{F7D239D4-8C78-0FD6-1A2D-ECE7F6A7B7B0}"/>
                      </a:ext>
                    </a:extLst>
                  </p:cNvPr>
                  <p:cNvSpPr/>
                  <p:nvPr/>
                </p:nvSpPr>
                <p:spPr>
                  <a:xfrm>
                    <a:off x="6758747" y="6127993"/>
                    <a:ext cx="6120" cy="7845"/>
                  </a:xfrm>
                  <a:custGeom>
                    <a:avLst/>
                    <a:gdLst>
                      <a:gd name="connsiteX0" fmla="*/ 3071 w 6120"/>
                      <a:gd name="connsiteY0" fmla="*/ 6087 h 7845"/>
                      <a:gd name="connsiteX1" fmla="*/ 3883 w 6120"/>
                      <a:gd name="connsiteY1" fmla="*/ 7710 h 7845"/>
                      <a:gd name="connsiteX2" fmla="*/ 5776 w 6120"/>
                      <a:gd name="connsiteY2" fmla="*/ 7304 h 7845"/>
                      <a:gd name="connsiteX3" fmla="*/ 5641 w 6120"/>
                      <a:gd name="connsiteY3" fmla="*/ 5140 h 7845"/>
                      <a:gd name="connsiteX4" fmla="*/ 4424 w 6120"/>
                      <a:gd name="connsiteY4" fmla="*/ 2029 h 7845"/>
                      <a:gd name="connsiteX5" fmla="*/ 3071 w 6120"/>
                      <a:gd name="connsiteY5" fmla="*/ 135 h 7845"/>
                      <a:gd name="connsiteX6" fmla="*/ 1718 w 6120"/>
                      <a:gd name="connsiteY6" fmla="*/ 541 h 7845"/>
                      <a:gd name="connsiteX7" fmla="*/ 1854 w 6120"/>
                      <a:gd name="connsiteY7" fmla="*/ 2435 h 7845"/>
                      <a:gd name="connsiteX8" fmla="*/ 95 w 6120"/>
                      <a:gd name="connsiteY8" fmla="*/ 4870 h 7845"/>
                      <a:gd name="connsiteX9" fmla="*/ 3071 w 6120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20" h="7845">
                        <a:moveTo>
                          <a:pt x="3071" y="6087"/>
                        </a:moveTo>
                        <a:cubicBezTo>
                          <a:pt x="3071" y="6763"/>
                          <a:pt x="3206" y="7304"/>
                          <a:pt x="3883" y="7710"/>
                        </a:cubicBezTo>
                        <a:cubicBezTo>
                          <a:pt x="4559" y="7980"/>
                          <a:pt x="5371" y="7845"/>
                          <a:pt x="5776" y="7304"/>
                        </a:cubicBezTo>
                        <a:cubicBezTo>
                          <a:pt x="6318" y="6628"/>
                          <a:pt x="6182" y="5681"/>
                          <a:pt x="5641" y="5140"/>
                        </a:cubicBezTo>
                        <a:cubicBezTo>
                          <a:pt x="6453" y="4328"/>
                          <a:pt x="5776" y="2164"/>
                          <a:pt x="4424" y="2029"/>
                        </a:cubicBezTo>
                        <a:cubicBezTo>
                          <a:pt x="4694" y="1082"/>
                          <a:pt x="3883" y="270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70"/>
                        </a:cubicBezTo>
                        <a:cubicBezTo>
                          <a:pt x="501" y="6222"/>
                          <a:pt x="1989" y="6222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2" name="Freeform: Shape 5850">
                    <a:extLst>
                      <a:ext uri="{FF2B5EF4-FFF2-40B4-BE49-F238E27FC236}">
                        <a16:creationId xmlns:a16="http://schemas.microsoft.com/office/drawing/2014/main" id="{535E9188-3C45-18AD-81F1-DDD9D96038D3}"/>
                      </a:ext>
                    </a:extLst>
                  </p:cNvPr>
                  <p:cNvSpPr/>
                  <p:nvPr/>
                </p:nvSpPr>
                <p:spPr>
                  <a:xfrm>
                    <a:off x="6761304" y="6136047"/>
                    <a:ext cx="8390" cy="21387"/>
                  </a:xfrm>
                  <a:custGeom>
                    <a:avLst/>
                    <a:gdLst>
                      <a:gd name="connsiteX0" fmla="*/ 2273 w 8390"/>
                      <a:gd name="connsiteY0" fmla="*/ 2766 h 21387"/>
                      <a:gd name="connsiteX1" fmla="*/ 244 w 8390"/>
                      <a:gd name="connsiteY1" fmla="*/ 5878 h 21387"/>
                      <a:gd name="connsiteX2" fmla="*/ 1055 w 8390"/>
                      <a:gd name="connsiteY2" fmla="*/ 6554 h 21387"/>
                      <a:gd name="connsiteX3" fmla="*/ 1191 w 8390"/>
                      <a:gd name="connsiteY3" fmla="*/ 7501 h 21387"/>
                      <a:gd name="connsiteX4" fmla="*/ 1055 w 8390"/>
                      <a:gd name="connsiteY4" fmla="*/ 8718 h 21387"/>
                      <a:gd name="connsiteX5" fmla="*/ 1731 w 8390"/>
                      <a:gd name="connsiteY5" fmla="*/ 10071 h 21387"/>
                      <a:gd name="connsiteX6" fmla="*/ 514 w 8390"/>
                      <a:gd name="connsiteY6" fmla="*/ 11964 h 21387"/>
                      <a:gd name="connsiteX7" fmla="*/ 785 w 8390"/>
                      <a:gd name="connsiteY7" fmla="*/ 13588 h 21387"/>
                      <a:gd name="connsiteX8" fmla="*/ 1191 w 8390"/>
                      <a:gd name="connsiteY8" fmla="*/ 14129 h 21387"/>
                      <a:gd name="connsiteX9" fmla="*/ 1461 w 8390"/>
                      <a:gd name="connsiteY9" fmla="*/ 14399 h 21387"/>
                      <a:gd name="connsiteX10" fmla="*/ 1055 w 8390"/>
                      <a:gd name="connsiteY10" fmla="*/ 14940 h 21387"/>
                      <a:gd name="connsiteX11" fmla="*/ 3220 w 8390"/>
                      <a:gd name="connsiteY11" fmla="*/ 18592 h 21387"/>
                      <a:gd name="connsiteX12" fmla="*/ 5654 w 8390"/>
                      <a:gd name="connsiteY12" fmla="*/ 21298 h 21387"/>
                      <a:gd name="connsiteX13" fmla="*/ 6736 w 8390"/>
                      <a:gd name="connsiteY13" fmla="*/ 19809 h 21387"/>
                      <a:gd name="connsiteX14" fmla="*/ 6736 w 8390"/>
                      <a:gd name="connsiteY14" fmla="*/ 18998 h 21387"/>
                      <a:gd name="connsiteX15" fmla="*/ 7954 w 8390"/>
                      <a:gd name="connsiteY15" fmla="*/ 15211 h 21387"/>
                      <a:gd name="connsiteX16" fmla="*/ 7413 w 8390"/>
                      <a:gd name="connsiteY16" fmla="*/ 13993 h 21387"/>
                      <a:gd name="connsiteX17" fmla="*/ 7683 w 8390"/>
                      <a:gd name="connsiteY17" fmla="*/ 12641 h 21387"/>
                      <a:gd name="connsiteX18" fmla="*/ 6466 w 8390"/>
                      <a:gd name="connsiteY18" fmla="*/ 10747 h 21387"/>
                      <a:gd name="connsiteX19" fmla="*/ 7413 w 8390"/>
                      <a:gd name="connsiteY19" fmla="*/ 8042 h 21387"/>
                      <a:gd name="connsiteX20" fmla="*/ 6060 w 8390"/>
                      <a:gd name="connsiteY20" fmla="*/ 5878 h 21387"/>
                      <a:gd name="connsiteX21" fmla="*/ 6060 w 8390"/>
                      <a:gd name="connsiteY21" fmla="*/ 4390 h 21387"/>
                      <a:gd name="connsiteX22" fmla="*/ 5384 w 8390"/>
                      <a:gd name="connsiteY22" fmla="*/ 3308 h 21387"/>
                      <a:gd name="connsiteX23" fmla="*/ 5790 w 8390"/>
                      <a:gd name="connsiteY23" fmla="*/ 2226 h 21387"/>
                      <a:gd name="connsiteX24" fmla="*/ 4166 w 8390"/>
                      <a:gd name="connsiteY24" fmla="*/ 332 h 21387"/>
                      <a:gd name="connsiteX25" fmla="*/ 2273 w 8390"/>
                      <a:gd name="connsiteY25" fmla="*/ 2766 h 2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390" h="21387">
                        <a:moveTo>
                          <a:pt x="2273" y="2766"/>
                        </a:moveTo>
                        <a:cubicBezTo>
                          <a:pt x="785" y="3037"/>
                          <a:pt x="-568" y="4390"/>
                          <a:pt x="244" y="5878"/>
                        </a:cubicBezTo>
                        <a:cubicBezTo>
                          <a:pt x="514" y="6148"/>
                          <a:pt x="785" y="6419"/>
                          <a:pt x="1055" y="6554"/>
                        </a:cubicBezTo>
                        <a:cubicBezTo>
                          <a:pt x="1596" y="6960"/>
                          <a:pt x="1461" y="6824"/>
                          <a:pt x="1191" y="7501"/>
                        </a:cubicBezTo>
                        <a:cubicBezTo>
                          <a:pt x="1055" y="7906"/>
                          <a:pt x="920" y="8312"/>
                          <a:pt x="1055" y="8718"/>
                        </a:cubicBezTo>
                        <a:cubicBezTo>
                          <a:pt x="1191" y="9124"/>
                          <a:pt x="1596" y="9529"/>
                          <a:pt x="1731" y="10071"/>
                        </a:cubicBezTo>
                        <a:cubicBezTo>
                          <a:pt x="1055" y="10476"/>
                          <a:pt x="650" y="11153"/>
                          <a:pt x="514" y="11964"/>
                        </a:cubicBezTo>
                        <a:cubicBezTo>
                          <a:pt x="514" y="12505"/>
                          <a:pt x="514" y="13046"/>
                          <a:pt x="785" y="13588"/>
                        </a:cubicBezTo>
                        <a:cubicBezTo>
                          <a:pt x="920" y="13723"/>
                          <a:pt x="1055" y="13858"/>
                          <a:pt x="1191" y="14129"/>
                        </a:cubicBezTo>
                        <a:cubicBezTo>
                          <a:pt x="1191" y="14129"/>
                          <a:pt x="1326" y="14264"/>
                          <a:pt x="1461" y="14399"/>
                        </a:cubicBezTo>
                        <a:cubicBezTo>
                          <a:pt x="1461" y="14669"/>
                          <a:pt x="1191" y="14805"/>
                          <a:pt x="1055" y="14940"/>
                        </a:cubicBezTo>
                        <a:cubicBezTo>
                          <a:pt x="-297" y="16563"/>
                          <a:pt x="1055" y="19404"/>
                          <a:pt x="3220" y="18592"/>
                        </a:cubicBezTo>
                        <a:cubicBezTo>
                          <a:pt x="2678" y="19809"/>
                          <a:pt x="4301" y="21838"/>
                          <a:pt x="5654" y="21298"/>
                        </a:cubicBezTo>
                        <a:cubicBezTo>
                          <a:pt x="6330" y="21027"/>
                          <a:pt x="6601" y="20486"/>
                          <a:pt x="6736" y="19809"/>
                        </a:cubicBezTo>
                        <a:cubicBezTo>
                          <a:pt x="6736" y="19539"/>
                          <a:pt x="6736" y="19268"/>
                          <a:pt x="6736" y="18998"/>
                        </a:cubicBezTo>
                        <a:cubicBezTo>
                          <a:pt x="8224" y="18457"/>
                          <a:pt x="8900" y="16563"/>
                          <a:pt x="7954" y="15211"/>
                        </a:cubicBezTo>
                        <a:cubicBezTo>
                          <a:pt x="7548" y="14669"/>
                          <a:pt x="7277" y="14669"/>
                          <a:pt x="7413" y="13993"/>
                        </a:cubicBezTo>
                        <a:cubicBezTo>
                          <a:pt x="7548" y="13588"/>
                          <a:pt x="7683" y="13182"/>
                          <a:pt x="7683" y="12641"/>
                        </a:cubicBezTo>
                        <a:cubicBezTo>
                          <a:pt x="7683" y="11694"/>
                          <a:pt x="7142" y="11288"/>
                          <a:pt x="6466" y="10747"/>
                        </a:cubicBezTo>
                        <a:cubicBezTo>
                          <a:pt x="7142" y="9935"/>
                          <a:pt x="7548" y="9259"/>
                          <a:pt x="7413" y="8042"/>
                        </a:cubicBezTo>
                        <a:cubicBezTo>
                          <a:pt x="7277" y="7095"/>
                          <a:pt x="6871" y="6283"/>
                          <a:pt x="6060" y="5878"/>
                        </a:cubicBezTo>
                        <a:cubicBezTo>
                          <a:pt x="6195" y="5336"/>
                          <a:pt x="6330" y="4931"/>
                          <a:pt x="6060" y="4390"/>
                        </a:cubicBezTo>
                        <a:cubicBezTo>
                          <a:pt x="5925" y="4119"/>
                          <a:pt x="5384" y="3713"/>
                          <a:pt x="5384" y="3308"/>
                        </a:cubicBezTo>
                        <a:cubicBezTo>
                          <a:pt x="5384" y="3037"/>
                          <a:pt x="5790" y="2496"/>
                          <a:pt x="5790" y="2226"/>
                        </a:cubicBezTo>
                        <a:cubicBezTo>
                          <a:pt x="6060" y="1143"/>
                          <a:pt x="5384" y="-74"/>
                          <a:pt x="4166" y="332"/>
                        </a:cubicBezTo>
                        <a:cubicBezTo>
                          <a:pt x="2814" y="-886"/>
                          <a:pt x="2002" y="1549"/>
                          <a:pt x="2273" y="276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3" name="Freeform: Shape 5851">
                    <a:extLst>
                      <a:ext uri="{FF2B5EF4-FFF2-40B4-BE49-F238E27FC236}">
                        <a16:creationId xmlns:a16="http://schemas.microsoft.com/office/drawing/2014/main" id="{47F1F58F-8362-CBF7-082E-6B14D1F7433B}"/>
                      </a:ext>
                    </a:extLst>
                  </p:cNvPr>
                  <p:cNvSpPr/>
                  <p:nvPr/>
                </p:nvSpPr>
                <p:spPr>
                  <a:xfrm>
                    <a:off x="6755179" y="6145612"/>
                    <a:ext cx="6098" cy="9368"/>
                  </a:xfrm>
                  <a:custGeom>
                    <a:avLst/>
                    <a:gdLst>
                      <a:gd name="connsiteX0" fmla="*/ 2717 w 6098"/>
                      <a:gd name="connsiteY0" fmla="*/ 6999 h 9368"/>
                      <a:gd name="connsiteX1" fmla="*/ 3934 w 6098"/>
                      <a:gd name="connsiteY1" fmla="*/ 9298 h 9368"/>
                      <a:gd name="connsiteX2" fmla="*/ 5828 w 6098"/>
                      <a:gd name="connsiteY2" fmla="*/ 8216 h 9368"/>
                      <a:gd name="connsiteX3" fmla="*/ 5557 w 6098"/>
                      <a:gd name="connsiteY3" fmla="*/ 7134 h 9368"/>
                      <a:gd name="connsiteX4" fmla="*/ 6098 w 6098"/>
                      <a:gd name="connsiteY4" fmla="*/ 5241 h 9368"/>
                      <a:gd name="connsiteX5" fmla="*/ 4746 w 6098"/>
                      <a:gd name="connsiteY5" fmla="*/ 3482 h 9368"/>
                      <a:gd name="connsiteX6" fmla="*/ 4746 w 6098"/>
                      <a:gd name="connsiteY6" fmla="*/ 506 h 9368"/>
                      <a:gd name="connsiteX7" fmla="*/ 3123 w 6098"/>
                      <a:gd name="connsiteY7" fmla="*/ 236 h 9368"/>
                      <a:gd name="connsiteX8" fmla="*/ 1905 w 6098"/>
                      <a:gd name="connsiteY8" fmla="*/ 777 h 9368"/>
                      <a:gd name="connsiteX9" fmla="*/ 2040 w 6098"/>
                      <a:gd name="connsiteY9" fmla="*/ 3076 h 9368"/>
                      <a:gd name="connsiteX10" fmla="*/ 12 w 6098"/>
                      <a:gd name="connsiteY10" fmla="*/ 5511 h 9368"/>
                      <a:gd name="connsiteX11" fmla="*/ 2717 w 6098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368">
                        <a:moveTo>
                          <a:pt x="2717" y="6999"/>
                        </a:moveTo>
                        <a:cubicBezTo>
                          <a:pt x="2852" y="7946"/>
                          <a:pt x="2852" y="9028"/>
                          <a:pt x="3934" y="9298"/>
                        </a:cubicBezTo>
                        <a:cubicBezTo>
                          <a:pt x="4746" y="9569"/>
                          <a:pt x="5557" y="9028"/>
                          <a:pt x="5828" y="8216"/>
                        </a:cubicBezTo>
                        <a:cubicBezTo>
                          <a:pt x="5828" y="7811"/>
                          <a:pt x="5692" y="7540"/>
                          <a:pt x="5557" y="7134"/>
                        </a:cubicBezTo>
                        <a:cubicBezTo>
                          <a:pt x="5422" y="6323"/>
                          <a:pt x="6098" y="5917"/>
                          <a:pt x="6098" y="5241"/>
                        </a:cubicBezTo>
                        <a:cubicBezTo>
                          <a:pt x="6098" y="4294"/>
                          <a:pt x="5557" y="3618"/>
                          <a:pt x="4746" y="3482"/>
                        </a:cubicBezTo>
                        <a:cubicBezTo>
                          <a:pt x="5152" y="2535"/>
                          <a:pt x="5557" y="1453"/>
                          <a:pt x="4746" y="506"/>
                        </a:cubicBezTo>
                        <a:cubicBezTo>
                          <a:pt x="4340" y="-35"/>
                          <a:pt x="3663" y="-170"/>
                          <a:pt x="3123" y="236"/>
                        </a:cubicBezTo>
                        <a:cubicBezTo>
                          <a:pt x="2582" y="236"/>
                          <a:pt x="2176" y="236"/>
                          <a:pt x="1905" y="777"/>
                        </a:cubicBezTo>
                        <a:cubicBezTo>
                          <a:pt x="1364" y="1453"/>
                          <a:pt x="1770" y="2400"/>
                          <a:pt x="2040" y="3076"/>
                        </a:cubicBezTo>
                        <a:cubicBezTo>
                          <a:pt x="958" y="3482"/>
                          <a:pt x="-124" y="4159"/>
                          <a:pt x="12" y="5511"/>
                        </a:cubicBezTo>
                        <a:cubicBezTo>
                          <a:pt x="282" y="6728"/>
                          <a:pt x="1635" y="7134"/>
                          <a:pt x="2717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4" name="Freeform: Shape 5852">
                    <a:extLst>
                      <a:ext uri="{FF2B5EF4-FFF2-40B4-BE49-F238E27FC236}">
                        <a16:creationId xmlns:a16="http://schemas.microsoft.com/office/drawing/2014/main" id="{C6D0DE15-F19E-3424-4237-3D1DFFD611C6}"/>
                      </a:ext>
                    </a:extLst>
                  </p:cNvPr>
                  <p:cNvSpPr/>
                  <p:nvPr/>
                </p:nvSpPr>
                <p:spPr>
                  <a:xfrm>
                    <a:off x="6760016" y="6157332"/>
                    <a:ext cx="6493" cy="9808"/>
                  </a:xfrm>
                  <a:custGeom>
                    <a:avLst/>
                    <a:gdLst>
                      <a:gd name="connsiteX0" fmla="*/ 179 w 6493"/>
                      <a:gd name="connsiteY0" fmla="*/ 6776 h 9808"/>
                      <a:gd name="connsiteX1" fmla="*/ 2885 w 6493"/>
                      <a:gd name="connsiteY1" fmla="*/ 7723 h 9808"/>
                      <a:gd name="connsiteX2" fmla="*/ 5589 w 6493"/>
                      <a:gd name="connsiteY2" fmla="*/ 9616 h 9808"/>
                      <a:gd name="connsiteX3" fmla="*/ 5860 w 6493"/>
                      <a:gd name="connsiteY3" fmla="*/ 7182 h 9808"/>
                      <a:gd name="connsiteX4" fmla="*/ 6266 w 6493"/>
                      <a:gd name="connsiteY4" fmla="*/ 4882 h 9808"/>
                      <a:gd name="connsiteX5" fmla="*/ 5860 w 6493"/>
                      <a:gd name="connsiteY5" fmla="*/ 4476 h 9808"/>
                      <a:gd name="connsiteX6" fmla="*/ 5319 w 6493"/>
                      <a:gd name="connsiteY6" fmla="*/ 3935 h 9808"/>
                      <a:gd name="connsiteX7" fmla="*/ 5049 w 6493"/>
                      <a:gd name="connsiteY7" fmla="*/ 1906 h 9808"/>
                      <a:gd name="connsiteX8" fmla="*/ 2614 w 6493"/>
                      <a:gd name="connsiteY8" fmla="*/ 13 h 9808"/>
                      <a:gd name="connsiteX9" fmla="*/ 1396 w 6493"/>
                      <a:gd name="connsiteY9" fmla="*/ 1230 h 9808"/>
                      <a:gd name="connsiteX10" fmla="*/ 855 w 6493"/>
                      <a:gd name="connsiteY10" fmla="*/ 1771 h 9808"/>
                      <a:gd name="connsiteX11" fmla="*/ 1126 w 6493"/>
                      <a:gd name="connsiteY11" fmla="*/ 3935 h 9808"/>
                      <a:gd name="connsiteX12" fmla="*/ 179 w 6493"/>
                      <a:gd name="connsiteY12" fmla="*/ 6776 h 9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93" h="9808">
                        <a:moveTo>
                          <a:pt x="179" y="6776"/>
                        </a:moveTo>
                        <a:cubicBezTo>
                          <a:pt x="720" y="8128"/>
                          <a:pt x="1667" y="7993"/>
                          <a:pt x="2885" y="7723"/>
                        </a:cubicBezTo>
                        <a:cubicBezTo>
                          <a:pt x="3155" y="9075"/>
                          <a:pt x="4102" y="10293"/>
                          <a:pt x="5589" y="9616"/>
                        </a:cubicBezTo>
                        <a:cubicBezTo>
                          <a:pt x="6672" y="9346"/>
                          <a:pt x="6807" y="7723"/>
                          <a:pt x="5860" y="7182"/>
                        </a:cubicBezTo>
                        <a:cubicBezTo>
                          <a:pt x="6401" y="6505"/>
                          <a:pt x="6672" y="5694"/>
                          <a:pt x="6266" y="4882"/>
                        </a:cubicBezTo>
                        <a:cubicBezTo>
                          <a:pt x="6131" y="4612"/>
                          <a:pt x="5995" y="4612"/>
                          <a:pt x="5860" y="4476"/>
                        </a:cubicBezTo>
                        <a:cubicBezTo>
                          <a:pt x="5455" y="4071"/>
                          <a:pt x="5589" y="4612"/>
                          <a:pt x="5319" y="3935"/>
                        </a:cubicBezTo>
                        <a:cubicBezTo>
                          <a:pt x="5184" y="3259"/>
                          <a:pt x="5319" y="2583"/>
                          <a:pt x="5049" y="1906"/>
                        </a:cubicBezTo>
                        <a:cubicBezTo>
                          <a:pt x="4643" y="824"/>
                          <a:pt x="3696" y="-122"/>
                          <a:pt x="2614" y="13"/>
                        </a:cubicBezTo>
                        <a:cubicBezTo>
                          <a:pt x="1938" y="148"/>
                          <a:pt x="1261" y="554"/>
                          <a:pt x="1396" y="1230"/>
                        </a:cubicBezTo>
                        <a:cubicBezTo>
                          <a:pt x="1126" y="1230"/>
                          <a:pt x="991" y="1365"/>
                          <a:pt x="855" y="1771"/>
                        </a:cubicBezTo>
                        <a:cubicBezTo>
                          <a:pt x="449" y="2448"/>
                          <a:pt x="855" y="3259"/>
                          <a:pt x="1126" y="3935"/>
                        </a:cubicBezTo>
                        <a:cubicBezTo>
                          <a:pt x="44" y="4476"/>
                          <a:pt x="-227" y="5558"/>
                          <a:pt x="179" y="6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5" name="Freeform: Shape 5853">
                    <a:extLst>
                      <a:ext uri="{FF2B5EF4-FFF2-40B4-BE49-F238E27FC236}">
                        <a16:creationId xmlns:a16="http://schemas.microsoft.com/office/drawing/2014/main" id="{C00B419E-C938-3E7F-6CE1-ED64448D6794}"/>
                      </a:ext>
                    </a:extLst>
                  </p:cNvPr>
                  <p:cNvSpPr/>
                  <p:nvPr/>
                </p:nvSpPr>
                <p:spPr>
                  <a:xfrm>
                    <a:off x="6763559" y="6167982"/>
                    <a:ext cx="7923" cy="10902"/>
                  </a:xfrm>
                  <a:custGeom>
                    <a:avLst/>
                    <a:gdLst>
                      <a:gd name="connsiteX0" fmla="*/ 5833 w 7923"/>
                      <a:gd name="connsiteY0" fmla="*/ 1942 h 10902"/>
                      <a:gd name="connsiteX1" fmla="*/ 5293 w 7923"/>
                      <a:gd name="connsiteY1" fmla="*/ 589 h 10902"/>
                      <a:gd name="connsiteX2" fmla="*/ 2587 w 7923"/>
                      <a:gd name="connsiteY2" fmla="*/ 860 h 10902"/>
                      <a:gd name="connsiteX3" fmla="*/ 2046 w 7923"/>
                      <a:gd name="connsiteY3" fmla="*/ 1130 h 10902"/>
                      <a:gd name="connsiteX4" fmla="*/ 1911 w 7923"/>
                      <a:gd name="connsiteY4" fmla="*/ 2889 h 10902"/>
                      <a:gd name="connsiteX5" fmla="*/ 17 w 7923"/>
                      <a:gd name="connsiteY5" fmla="*/ 4782 h 10902"/>
                      <a:gd name="connsiteX6" fmla="*/ 1370 w 7923"/>
                      <a:gd name="connsiteY6" fmla="*/ 6811 h 10902"/>
                      <a:gd name="connsiteX7" fmla="*/ 2182 w 7923"/>
                      <a:gd name="connsiteY7" fmla="*/ 7082 h 10902"/>
                      <a:gd name="connsiteX8" fmla="*/ 2723 w 7923"/>
                      <a:gd name="connsiteY8" fmla="*/ 7488 h 10902"/>
                      <a:gd name="connsiteX9" fmla="*/ 2858 w 7923"/>
                      <a:gd name="connsiteY9" fmla="*/ 8975 h 10902"/>
                      <a:gd name="connsiteX10" fmla="*/ 4481 w 7923"/>
                      <a:gd name="connsiteY10" fmla="*/ 9787 h 10902"/>
                      <a:gd name="connsiteX11" fmla="*/ 7592 w 7923"/>
                      <a:gd name="connsiteY11" fmla="*/ 9787 h 10902"/>
                      <a:gd name="connsiteX12" fmla="*/ 7592 w 7923"/>
                      <a:gd name="connsiteY12" fmla="*/ 8570 h 10902"/>
                      <a:gd name="connsiteX13" fmla="*/ 7457 w 7923"/>
                      <a:gd name="connsiteY13" fmla="*/ 7488 h 10902"/>
                      <a:gd name="connsiteX14" fmla="*/ 7863 w 7923"/>
                      <a:gd name="connsiteY14" fmla="*/ 6811 h 10902"/>
                      <a:gd name="connsiteX15" fmla="*/ 6645 w 7923"/>
                      <a:gd name="connsiteY15" fmla="*/ 4782 h 10902"/>
                      <a:gd name="connsiteX16" fmla="*/ 6375 w 7923"/>
                      <a:gd name="connsiteY16" fmla="*/ 2889 h 10902"/>
                      <a:gd name="connsiteX17" fmla="*/ 5833 w 7923"/>
                      <a:gd name="connsiteY17" fmla="*/ 1942 h 10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923" h="10902">
                        <a:moveTo>
                          <a:pt x="5833" y="1942"/>
                        </a:moveTo>
                        <a:cubicBezTo>
                          <a:pt x="5833" y="1536"/>
                          <a:pt x="5699" y="995"/>
                          <a:pt x="5293" y="589"/>
                        </a:cubicBezTo>
                        <a:cubicBezTo>
                          <a:pt x="4616" y="-358"/>
                          <a:pt x="2858" y="-87"/>
                          <a:pt x="2587" y="860"/>
                        </a:cubicBezTo>
                        <a:cubicBezTo>
                          <a:pt x="2452" y="860"/>
                          <a:pt x="2317" y="995"/>
                          <a:pt x="2046" y="1130"/>
                        </a:cubicBezTo>
                        <a:cubicBezTo>
                          <a:pt x="1505" y="1671"/>
                          <a:pt x="1640" y="2212"/>
                          <a:pt x="1911" y="2889"/>
                        </a:cubicBezTo>
                        <a:cubicBezTo>
                          <a:pt x="1100" y="3159"/>
                          <a:pt x="153" y="3700"/>
                          <a:pt x="17" y="4782"/>
                        </a:cubicBezTo>
                        <a:cubicBezTo>
                          <a:pt x="-118" y="5729"/>
                          <a:pt x="559" y="6541"/>
                          <a:pt x="1370" y="6811"/>
                        </a:cubicBezTo>
                        <a:cubicBezTo>
                          <a:pt x="1640" y="6946"/>
                          <a:pt x="1911" y="7082"/>
                          <a:pt x="2182" y="7082"/>
                        </a:cubicBezTo>
                        <a:cubicBezTo>
                          <a:pt x="2723" y="7217"/>
                          <a:pt x="2723" y="7082"/>
                          <a:pt x="2723" y="7488"/>
                        </a:cubicBezTo>
                        <a:cubicBezTo>
                          <a:pt x="2858" y="8028"/>
                          <a:pt x="2587" y="8434"/>
                          <a:pt x="2858" y="8975"/>
                        </a:cubicBezTo>
                        <a:cubicBezTo>
                          <a:pt x="3263" y="9516"/>
                          <a:pt x="3805" y="9922"/>
                          <a:pt x="4481" y="9787"/>
                        </a:cubicBezTo>
                        <a:cubicBezTo>
                          <a:pt x="4752" y="11275"/>
                          <a:pt x="6916" y="11275"/>
                          <a:pt x="7592" y="9787"/>
                        </a:cubicBezTo>
                        <a:cubicBezTo>
                          <a:pt x="7727" y="9381"/>
                          <a:pt x="7727" y="8975"/>
                          <a:pt x="7592" y="8570"/>
                        </a:cubicBezTo>
                        <a:cubicBezTo>
                          <a:pt x="7457" y="8028"/>
                          <a:pt x="7186" y="8164"/>
                          <a:pt x="7457" y="7488"/>
                        </a:cubicBezTo>
                        <a:cubicBezTo>
                          <a:pt x="7592" y="7217"/>
                          <a:pt x="7727" y="7217"/>
                          <a:pt x="7863" y="6811"/>
                        </a:cubicBezTo>
                        <a:cubicBezTo>
                          <a:pt x="8133" y="5865"/>
                          <a:pt x="7457" y="4918"/>
                          <a:pt x="6645" y="4782"/>
                        </a:cubicBezTo>
                        <a:cubicBezTo>
                          <a:pt x="6916" y="4106"/>
                          <a:pt x="7051" y="3565"/>
                          <a:pt x="6375" y="2889"/>
                        </a:cubicBezTo>
                        <a:cubicBezTo>
                          <a:pt x="5833" y="2348"/>
                          <a:pt x="5833" y="2618"/>
                          <a:pt x="5833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6" name="Freeform: Shape 5854">
                    <a:extLst>
                      <a:ext uri="{FF2B5EF4-FFF2-40B4-BE49-F238E27FC236}">
                        <a16:creationId xmlns:a16="http://schemas.microsoft.com/office/drawing/2014/main" id="{DA8F25C7-30D0-47BF-D40C-DFCFE53C71CF}"/>
                      </a:ext>
                    </a:extLst>
                  </p:cNvPr>
                  <p:cNvSpPr/>
                  <p:nvPr/>
                </p:nvSpPr>
                <p:spPr>
                  <a:xfrm>
                    <a:off x="6765978" y="6180891"/>
                    <a:ext cx="7239" cy="12061"/>
                  </a:xfrm>
                  <a:custGeom>
                    <a:avLst/>
                    <a:gdLst>
                      <a:gd name="connsiteX0" fmla="*/ 7067 w 7239"/>
                      <a:gd name="connsiteY0" fmla="*/ 3642 h 12061"/>
                      <a:gd name="connsiteX1" fmla="*/ 6391 w 7239"/>
                      <a:gd name="connsiteY1" fmla="*/ 2560 h 12061"/>
                      <a:gd name="connsiteX2" fmla="*/ 5715 w 7239"/>
                      <a:gd name="connsiteY2" fmla="*/ 2154 h 12061"/>
                      <a:gd name="connsiteX3" fmla="*/ 5444 w 7239"/>
                      <a:gd name="connsiteY3" fmla="*/ 1072 h 12061"/>
                      <a:gd name="connsiteX4" fmla="*/ 3280 w 7239"/>
                      <a:gd name="connsiteY4" fmla="*/ 531 h 12061"/>
                      <a:gd name="connsiteX5" fmla="*/ 1657 w 7239"/>
                      <a:gd name="connsiteY5" fmla="*/ 2289 h 12061"/>
                      <a:gd name="connsiteX6" fmla="*/ 1522 w 7239"/>
                      <a:gd name="connsiteY6" fmla="*/ 3101 h 12061"/>
                      <a:gd name="connsiteX7" fmla="*/ 845 w 7239"/>
                      <a:gd name="connsiteY7" fmla="*/ 3912 h 12061"/>
                      <a:gd name="connsiteX8" fmla="*/ 710 w 7239"/>
                      <a:gd name="connsiteY8" fmla="*/ 4724 h 12061"/>
                      <a:gd name="connsiteX9" fmla="*/ 304 w 7239"/>
                      <a:gd name="connsiteY9" fmla="*/ 5265 h 12061"/>
                      <a:gd name="connsiteX10" fmla="*/ 304 w 7239"/>
                      <a:gd name="connsiteY10" fmla="*/ 6888 h 12061"/>
                      <a:gd name="connsiteX11" fmla="*/ 1116 w 7239"/>
                      <a:gd name="connsiteY11" fmla="*/ 7429 h 12061"/>
                      <a:gd name="connsiteX12" fmla="*/ 845 w 7239"/>
                      <a:gd name="connsiteY12" fmla="*/ 8511 h 12061"/>
                      <a:gd name="connsiteX13" fmla="*/ 3009 w 7239"/>
                      <a:gd name="connsiteY13" fmla="*/ 10540 h 12061"/>
                      <a:gd name="connsiteX14" fmla="*/ 4092 w 7239"/>
                      <a:gd name="connsiteY14" fmla="*/ 12028 h 12061"/>
                      <a:gd name="connsiteX15" fmla="*/ 5850 w 7239"/>
                      <a:gd name="connsiteY15" fmla="*/ 11216 h 12061"/>
                      <a:gd name="connsiteX16" fmla="*/ 5850 w 7239"/>
                      <a:gd name="connsiteY16" fmla="*/ 9999 h 12061"/>
                      <a:gd name="connsiteX17" fmla="*/ 5850 w 7239"/>
                      <a:gd name="connsiteY17" fmla="*/ 8917 h 12061"/>
                      <a:gd name="connsiteX18" fmla="*/ 6391 w 7239"/>
                      <a:gd name="connsiteY18" fmla="*/ 8376 h 12061"/>
                      <a:gd name="connsiteX19" fmla="*/ 6662 w 7239"/>
                      <a:gd name="connsiteY19" fmla="*/ 7023 h 12061"/>
                      <a:gd name="connsiteX20" fmla="*/ 6797 w 7239"/>
                      <a:gd name="connsiteY20" fmla="*/ 5941 h 12061"/>
                      <a:gd name="connsiteX21" fmla="*/ 7067 w 7239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39" h="12061">
                        <a:moveTo>
                          <a:pt x="7067" y="3642"/>
                        </a:moveTo>
                        <a:cubicBezTo>
                          <a:pt x="6932" y="3236"/>
                          <a:pt x="6797" y="2830"/>
                          <a:pt x="6391" y="2560"/>
                        </a:cubicBezTo>
                        <a:cubicBezTo>
                          <a:pt x="6120" y="2424"/>
                          <a:pt x="5985" y="2424"/>
                          <a:pt x="5715" y="2154"/>
                        </a:cubicBezTo>
                        <a:cubicBezTo>
                          <a:pt x="5444" y="1748"/>
                          <a:pt x="5579" y="1477"/>
                          <a:pt x="5444" y="1072"/>
                        </a:cubicBezTo>
                        <a:cubicBezTo>
                          <a:pt x="5174" y="-10"/>
                          <a:pt x="3550" y="-416"/>
                          <a:pt x="3280" y="531"/>
                        </a:cubicBezTo>
                        <a:cubicBezTo>
                          <a:pt x="2333" y="260"/>
                          <a:pt x="1522" y="1072"/>
                          <a:pt x="1657" y="2289"/>
                        </a:cubicBezTo>
                        <a:cubicBezTo>
                          <a:pt x="1657" y="2830"/>
                          <a:pt x="1792" y="2830"/>
                          <a:pt x="1522" y="3101"/>
                        </a:cubicBezTo>
                        <a:cubicBezTo>
                          <a:pt x="1251" y="3371"/>
                          <a:pt x="980" y="3507"/>
                          <a:pt x="845" y="3912"/>
                        </a:cubicBezTo>
                        <a:cubicBezTo>
                          <a:pt x="710" y="4183"/>
                          <a:pt x="845" y="4453"/>
                          <a:pt x="710" y="4724"/>
                        </a:cubicBezTo>
                        <a:cubicBezTo>
                          <a:pt x="575" y="4994"/>
                          <a:pt x="439" y="5130"/>
                          <a:pt x="304" y="5265"/>
                        </a:cubicBezTo>
                        <a:cubicBezTo>
                          <a:pt x="-101" y="5806"/>
                          <a:pt x="-101" y="6482"/>
                          <a:pt x="304" y="6888"/>
                        </a:cubicBezTo>
                        <a:cubicBezTo>
                          <a:pt x="439" y="7159"/>
                          <a:pt x="980" y="7294"/>
                          <a:pt x="1116" y="7429"/>
                        </a:cubicBezTo>
                        <a:cubicBezTo>
                          <a:pt x="1386" y="7835"/>
                          <a:pt x="980" y="8105"/>
                          <a:pt x="845" y="8511"/>
                        </a:cubicBezTo>
                        <a:cubicBezTo>
                          <a:pt x="304" y="9999"/>
                          <a:pt x="1792" y="10946"/>
                          <a:pt x="3009" y="10540"/>
                        </a:cubicBezTo>
                        <a:cubicBezTo>
                          <a:pt x="3145" y="11216"/>
                          <a:pt x="3280" y="11893"/>
                          <a:pt x="4092" y="12028"/>
                        </a:cubicBezTo>
                        <a:cubicBezTo>
                          <a:pt x="4903" y="12163"/>
                          <a:pt x="5579" y="11893"/>
                          <a:pt x="5850" y="11216"/>
                        </a:cubicBezTo>
                        <a:cubicBezTo>
                          <a:pt x="5985" y="10810"/>
                          <a:pt x="5850" y="10405"/>
                          <a:pt x="5850" y="9999"/>
                        </a:cubicBezTo>
                        <a:cubicBezTo>
                          <a:pt x="5850" y="9593"/>
                          <a:pt x="5579" y="9323"/>
                          <a:pt x="5850" y="8917"/>
                        </a:cubicBezTo>
                        <a:cubicBezTo>
                          <a:pt x="5985" y="8782"/>
                          <a:pt x="6256" y="8511"/>
                          <a:pt x="6391" y="8376"/>
                        </a:cubicBezTo>
                        <a:cubicBezTo>
                          <a:pt x="6662" y="7970"/>
                          <a:pt x="6662" y="7564"/>
                          <a:pt x="6662" y="7023"/>
                        </a:cubicBezTo>
                        <a:cubicBezTo>
                          <a:pt x="6526" y="6347"/>
                          <a:pt x="6391" y="6482"/>
                          <a:pt x="6797" y="5941"/>
                        </a:cubicBezTo>
                        <a:cubicBezTo>
                          <a:pt x="7067" y="5400"/>
                          <a:pt x="7473" y="4724"/>
                          <a:pt x="7067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7" name="Freeform: Shape 5855">
                    <a:extLst>
                      <a:ext uri="{FF2B5EF4-FFF2-40B4-BE49-F238E27FC236}">
                        <a16:creationId xmlns:a16="http://schemas.microsoft.com/office/drawing/2014/main" id="{09679945-C452-B5F8-9D60-9CF376F5C6CD}"/>
                      </a:ext>
                    </a:extLst>
                  </p:cNvPr>
                  <p:cNvSpPr/>
                  <p:nvPr/>
                </p:nvSpPr>
                <p:spPr>
                  <a:xfrm>
                    <a:off x="6753731" y="6168156"/>
                    <a:ext cx="12103" cy="16030"/>
                  </a:xfrm>
                  <a:custGeom>
                    <a:avLst/>
                    <a:gdLst>
                      <a:gd name="connsiteX0" fmla="*/ 10116 w 12103"/>
                      <a:gd name="connsiteY0" fmla="*/ 8396 h 16030"/>
                      <a:gd name="connsiteX1" fmla="*/ 7953 w 12103"/>
                      <a:gd name="connsiteY1" fmla="*/ 7043 h 16030"/>
                      <a:gd name="connsiteX2" fmla="*/ 7682 w 12103"/>
                      <a:gd name="connsiteY2" fmla="*/ 4744 h 16030"/>
                      <a:gd name="connsiteX3" fmla="*/ 7006 w 12103"/>
                      <a:gd name="connsiteY3" fmla="*/ 4203 h 16030"/>
                      <a:gd name="connsiteX4" fmla="*/ 6600 w 12103"/>
                      <a:gd name="connsiteY4" fmla="*/ 4067 h 16030"/>
                      <a:gd name="connsiteX5" fmla="*/ 6870 w 12103"/>
                      <a:gd name="connsiteY5" fmla="*/ 3121 h 16030"/>
                      <a:gd name="connsiteX6" fmla="*/ 4706 w 12103"/>
                      <a:gd name="connsiteY6" fmla="*/ 1633 h 16030"/>
                      <a:gd name="connsiteX7" fmla="*/ 2001 w 12103"/>
                      <a:gd name="connsiteY7" fmla="*/ 145 h 16030"/>
                      <a:gd name="connsiteX8" fmla="*/ 1460 w 12103"/>
                      <a:gd name="connsiteY8" fmla="*/ 3256 h 16030"/>
                      <a:gd name="connsiteX9" fmla="*/ 107 w 12103"/>
                      <a:gd name="connsiteY9" fmla="*/ 5555 h 16030"/>
                      <a:gd name="connsiteX10" fmla="*/ 1189 w 12103"/>
                      <a:gd name="connsiteY10" fmla="*/ 6773 h 16030"/>
                      <a:gd name="connsiteX11" fmla="*/ 1054 w 12103"/>
                      <a:gd name="connsiteY11" fmla="*/ 7990 h 16030"/>
                      <a:gd name="connsiteX12" fmla="*/ 1189 w 12103"/>
                      <a:gd name="connsiteY12" fmla="*/ 8666 h 16030"/>
                      <a:gd name="connsiteX13" fmla="*/ 919 w 12103"/>
                      <a:gd name="connsiteY13" fmla="*/ 9884 h 16030"/>
                      <a:gd name="connsiteX14" fmla="*/ 648 w 12103"/>
                      <a:gd name="connsiteY14" fmla="*/ 10560 h 16030"/>
                      <a:gd name="connsiteX15" fmla="*/ 784 w 12103"/>
                      <a:gd name="connsiteY15" fmla="*/ 12183 h 16030"/>
                      <a:gd name="connsiteX16" fmla="*/ 3218 w 12103"/>
                      <a:gd name="connsiteY16" fmla="*/ 12859 h 16030"/>
                      <a:gd name="connsiteX17" fmla="*/ 4300 w 12103"/>
                      <a:gd name="connsiteY17" fmla="*/ 14212 h 16030"/>
                      <a:gd name="connsiteX18" fmla="*/ 5247 w 12103"/>
                      <a:gd name="connsiteY18" fmla="*/ 14617 h 16030"/>
                      <a:gd name="connsiteX19" fmla="*/ 6329 w 12103"/>
                      <a:gd name="connsiteY19" fmla="*/ 15835 h 16030"/>
                      <a:gd name="connsiteX20" fmla="*/ 8899 w 12103"/>
                      <a:gd name="connsiteY20" fmla="*/ 15429 h 16030"/>
                      <a:gd name="connsiteX21" fmla="*/ 9440 w 12103"/>
                      <a:gd name="connsiteY21" fmla="*/ 14212 h 16030"/>
                      <a:gd name="connsiteX22" fmla="*/ 10387 w 12103"/>
                      <a:gd name="connsiteY22" fmla="*/ 13130 h 16030"/>
                      <a:gd name="connsiteX23" fmla="*/ 10252 w 12103"/>
                      <a:gd name="connsiteY23" fmla="*/ 12048 h 16030"/>
                      <a:gd name="connsiteX24" fmla="*/ 11469 w 12103"/>
                      <a:gd name="connsiteY24" fmla="*/ 11371 h 16030"/>
                      <a:gd name="connsiteX25" fmla="*/ 11875 w 12103"/>
                      <a:gd name="connsiteY25" fmla="*/ 9207 h 16030"/>
                      <a:gd name="connsiteX26" fmla="*/ 10116 w 12103"/>
                      <a:gd name="connsiteY26" fmla="*/ 8396 h 1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103" h="16030">
                        <a:moveTo>
                          <a:pt x="10116" y="8396"/>
                        </a:moveTo>
                        <a:cubicBezTo>
                          <a:pt x="10116" y="7178"/>
                          <a:pt x="9034" y="6773"/>
                          <a:pt x="7953" y="7043"/>
                        </a:cubicBezTo>
                        <a:cubicBezTo>
                          <a:pt x="7953" y="6231"/>
                          <a:pt x="8087" y="5420"/>
                          <a:pt x="7682" y="4744"/>
                        </a:cubicBezTo>
                        <a:cubicBezTo>
                          <a:pt x="7547" y="4473"/>
                          <a:pt x="7276" y="4338"/>
                          <a:pt x="7006" y="4203"/>
                        </a:cubicBezTo>
                        <a:cubicBezTo>
                          <a:pt x="6870" y="4067"/>
                          <a:pt x="6600" y="4203"/>
                          <a:pt x="6600" y="4067"/>
                        </a:cubicBezTo>
                        <a:cubicBezTo>
                          <a:pt x="6600" y="3932"/>
                          <a:pt x="6870" y="3256"/>
                          <a:pt x="6870" y="3121"/>
                        </a:cubicBezTo>
                        <a:cubicBezTo>
                          <a:pt x="6870" y="2038"/>
                          <a:pt x="5383" y="1091"/>
                          <a:pt x="4706" y="1633"/>
                        </a:cubicBezTo>
                        <a:cubicBezTo>
                          <a:pt x="4300" y="686"/>
                          <a:pt x="3083" y="-396"/>
                          <a:pt x="2001" y="145"/>
                        </a:cubicBezTo>
                        <a:cubicBezTo>
                          <a:pt x="919" y="686"/>
                          <a:pt x="1054" y="2309"/>
                          <a:pt x="1460" y="3256"/>
                        </a:cubicBezTo>
                        <a:cubicBezTo>
                          <a:pt x="513" y="3661"/>
                          <a:pt x="-299" y="4473"/>
                          <a:pt x="107" y="5555"/>
                        </a:cubicBezTo>
                        <a:cubicBezTo>
                          <a:pt x="377" y="6096"/>
                          <a:pt x="919" y="6231"/>
                          <a:pt x="1189" y="6773"/>
                        </a:cubicBezTo>
                        <a:cubicBezTo>
                          <a:pt x="1460" y="7314"/>
                          <a:pt x="1054" y="7449"/>
                          <a:pt x="1054" y="7990"/>
                        </a:cubicBezTo>
                        <a:cubicBezTo>
                          <a:pt x="1054" y="8260"/>
                          <a:pt x="1189" y="8396"/>
                          <a:pt x="1189" y="8666"/>
                        </a:cubicBezTo>
                        <a:cubicBezTo>
                          <a:pt x="1324" y="9207"/>
                          <a:pt x="1324" y="9343"/>
                          <a:pt x="919" y="9884"/>
                        </a:cubicBezTo>
                        <a:cubicBezTo>
                          <a:pt x="784" y="10154"/>
                          <a:pt x="648" y="10289"/>
                          <a:pt x="648" y="10560"/>
                        </a:cubicBezTo>
                        <a:cubicBezTo>
                          <a:pt x="513" y="11101"/>
                          <a:pt x="648" y="11777"/>
                          <a:pt x="784" y="12183"/>
                        </a:cubicBezTo>
                        <a:cubicBezTo>
                          <a:pt x="1324" y="13265"/>
                          <a:pt x="2271" y="13265"/>
                          <a:pt x="3218" y="12859"/>
                        </a:cubicBezTo>
                        <a:cubicBezTo>
                          <a:pt x="3218" y="13400"/>
                          <a:pt x="3624" y="14077"/>
                          <a:pt x="4300" y="14212"/>
                        </a:cubicBezTo>
                        <a:cubicBezTo>
                          <a:pt x="4841" y="14347"/>
                          <a:pt x="4841" y="14077"/>
                          <a:pt x="5247" y="14617"/>
                        </a:cubicBezTo>
                        <a:cubicBezTo>
                          <a:pt x="5517" y="15159"/>
                          <a:pt x="5788" y="15564"/>
                          <a:pt x="6329" y="15835"/>
                        </a:cubicBezTo>
                        <a:cubicBezTo>
                          <a:pt x="7141" y="16241"/>
                          <a:pt x="8087" y="15970"/>
                          <a:pt x="8899" y="15429"/>
                        </a:cubicBezTo>
                        <a:cubicBezTo>
                          <a:pt x="9305" y="15159"/>
                          <a:pt x="9576" y="14617"/>
                          <a:pt x="9440" y="14212"/>
                        </a:cubicBezTo>
                        <a:cubicBezTo>
                          <a:pt x="9981" y="14077"/>
                          <a:pt x="10387" y="13671"/>
                          <a:pt x="10387" y="13130"/>
                        </a:cubicBezTo>
                        <a:cubicBezTo>
                          <a:pt x="10387" y="12859"/>
                          <a:pt x="10116" y="12318"/>
                          <a:pt x="10252" y="12048"/>
                        </a:cubicBezTo>
                        <a:cubicBezTo>
                          <a:pt x="10387" y="11777"/>
                          <a:pt x="11334" y="11507"/>
                          <a:pt x="11469" y="11371"/>
                        </a:cubicBezTo>
                        <a:cubicBezTo>
                          <a:pt x="12146" y="10830"/>
                          <a:pt x="12281" y="9884"/>
                          <a:pt x="11875" y="9207"/>
                        </a:cubicBezTo>
                        <a:cubicBezTo>
                          <a:pt x="11604" y="8531"/>
                          <a:pt x="10793" y="8396"/>
                          <a:pt x="10116" y="83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48" name="Freeform: Shape 5856">
                    <a:extLst>
                      <a:ext uri="{FF2B5EF4-FFF2-40B4-BE49-F238E27FC236}">
                        <a16:creationId xmlns:a16="http://schemas.microsoft.com/office/drawing/2014/main" id="{FAFC3DB7-B7D8-7703-CDF3-A50DDC28711C}"/>
                      </a:ext>
                    </a:extLst>
                  </p:cNvPr>
                  <p:cNvSpPr/>
                  <p:nvPr/>
                </p:nvSpPr>
                <p:spPr>
                  <a:xfrm>
                    <a:off x="6761291" y="6191868"/>
                    <a:ext cx="3799" cy="6055"/>
                  </a:xfrm>
                  <a:custGeom>
                    <a:avLst/>
                    <a:gdLst>
                      <a:gd name="connsiteX0" fmla="*/ 2961 w 3799"/>
                      <a:gd name="connsiteY0" fmla="*/ 3891 h 6055"/>
                      <a:gd name="connsiteX1" fmla="*/ 3638 w 3799"/>
                      <a:gd name="connsiteY1" fmla="*/ 1591 h 6055"/>
                      <a:gd name="connsiteX2" fmla="*/ 2556 w 3799"/>
                      <a:gd name="connsiteY2" fmla="*/ 780 h 6055"/>
                      <a:gd name="connsiteX3" fmla="*/ 798 w 3799"/>
                      <a:gd name="connsiteY3" fmla="*/ 104 h 6055"/>
                      <a:gd name="connsiteX4" fmla="*/ 662 w 3799"/>
                      <a:gd name="connsiteY4" fmla="*/ 2674 h 6055"/>
                      <a:gd name="connsiteX5" fmla="*/ 392 w 3799"/>
                      <a:gd name="connsiteY5" fmla="*/ 4297 h 6055"/>
                      <a:gd name="connsiteX6" fmla="*/ 1203 w 3799"/>
                      <a:gd name="connsiteY6" fmla="*/ 4838 h 6055"/>
                      <a:gd name="connsiteX7" fmla="*/ 1474 w 3799"/>
                      <a:gd name="connsiteY7" fmla="*/ 5514 h 6055"/>
                      <a:gd name="connsiteX8" fmla="*/ 2285 w 3799"/>
                      <a:gd name="connsiteY8" fmla="*/ 6055 h 6055"/>
                      <a:gd name="connsiteX9" fmla="*/ 2961 w 3799"/>
                      <a:gd name="connsiteY9" fmla="*/ 3891 h 6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055">
                        <a:moveTo>
                          <a:pt x="2961" y="3891"/>
                        </a:moveTo>
                        <a:cubicBezTo>
                          <a:pt x="3638" y="3350"/>
                          <a:pt x="4044" y="2403"/>
                          <a:pt x="3638" y="1591"/>
                        </a:cubicBezTo>
                        <a:cubicBezTo>
                          <a:pt x="3368" y="1186"/>
                          <a:pt x="2961" y="780"/>
                          <a:pt x="2556" y="780"/>
                        </a:cubicBezTo>
                        <a:cubicBezTo>
                          <a:pt x="2285" y="104"/>
                          <a:pt x="1474" y="-167"/>
                          <a:pt x="798" y="104"/>
                        </a:cubicBezTo>
                        <a:cubicBezTo>
                          <a:pt x="-285" y="645"/>
                          <a:pt x="121" y="1862"/>
                          <a:pt x="662" y="2674"/>
                        </a:cubicBezTo>
                        <a:cubicBezTo>
                          <a:pt x="-14" y="2944"/>
                          <a:pt x="-285" y="3620"/>
                          <a:pt x="392" y="4297"/>
                        </a:cubicBezTo>
                        <a:cubicBezTo>
                          <a:pt x="662" y="4567"/>
                          <a:pt x="1068" y="4567"/>
                          <a:pt x="1203" y="4838"/>
                        </a:cubicBezTo>
                        <a:cubicBezTo>
                          <a:pt x="1338" y="4973"/>
                          <a:pt x="1203" y="5244"/>
                          <a:pt x="1474" y="5514"/>
                        </a:cubicBezTo>
                        <a:cubicBezTo>
                          <a:pt x="1609" y="5785"/>
                          <a:pt x="2015" y="6055"/>
                          <a:pt x="2285" y="6055"/>
                        </a:cubicBezTo>
                        <a:cubicBezTo>
                          <a:pt x="3232" y="5920"/>
                          <a:pt x="3638" y="4297"/>
                          <a:pt x="2961" y="38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2006" name="Graphic 2">
                  <a:extLst>
                    <a:ext uri="{FF2B5EF4-FFF2-40B4-BE49-F238E27FC236}">
                      <a16:creationId xmlns:a16="http://schemas.microsoft.com/office/drawing/2014/main" id="{6D2C7936-4FE4-6EFA-FC99-FEF27F2E182B}"/>
                    </a:ext>
                  </a:extLst>
                </p:cNvPr>
                <p:cNvGrpSpPr/>
                <p:nvPr/>
              </p:nvGrpSpPr>
              <p:grpSpPr>
                <a:xfrm>
                  <a:off x="6755915" y="6095260"/>
                  <a:ext cx="16477" cy="99705"/>
                  <a:chOff x="6755915" y="6095260"/>
                  <a:chExt cx="16477" cy="99705"/>
                </a:xfrm>
                <a:solidFill>
                  <a:srgbClr val="85B126"/>
                </a:solidFill>
              </p:grpSpPr>
              <p:sp>
                <p:nvSpPr>
                  <p:cNvPr id="2009" name="Freeform: Shape 5817">
                    <a:extLst>
                      <a:ext uri="{FF2B5EF4-FFF2-40B4-BE49-F238E27FC236}">
                        <a16:creationId xmlns:a16="http://schemas.microsoft.com/office/drawing/2014/main" id="{951AE064-AA60-D861-992D-84358F5394E6}"/>
                      </a:ext>
                    </a:extLst>
                  </p:cNvPr>
                  <p:cNvSpPr/>
                  <p:nvPr/>
                </p:nvSpPr>
                <p:spPr>
                  <a:xfrm>
                    <a:off x="6760024" y="6095260"/>
                    <a:ext cx="1910" cy="2046"/>
                  </a:xfrm>
                  <a:custGeom>
                    <a:avLst/>
                    <a:gdLst>
                      <a:gd name="connsiteX0" fmla="*/ 1389 w 1910"/>
                      <a:gd name="connsiteY0" fmla="*/ 2029 h 2046"/>
                      <a:gd name="connsiteX1" fmla="*/ 847 w 1910"/>
                      <a:gd name="connsiteY1" fmla="*/ 0 h 2046"/>
                      <a:gd name="connsiteX2" fmla="*/ 712 w 1910"/>
                      <a:gd name="connsiteY2" fmla="*/ 0 h 2046"/>
                      <a:gd name="connsiteX3" fmla="*/ 442 w 1910"/>
                      <a:gd name="connsiteY3" fmla="*/ 0 h 2046"/>
                      <a:gd name="connsiteX4" fmla="*/ 36 w 1910"/>
                      <a:gd name="connsiteY4" fmla="*/ 812 h 2046"/>
                      <a:gd name="connsiteX5" fmla="*/ 1389 w 1910"/>
                      <a:gd name="connsiteY5" fmla="*/ 2029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0" h="2046">
                        <a:moveTo>
                          <a:pt x="1389" y="2029"/>
                        </a:moveTo>
                        <a:cubicBezTo>
                          <a:pt x="2471" y="1758"/>
                          <a:pt x="1659" y="0"/>
                          <a:pt x="847" y="0"/>
                        </a:cubicBezTo>
                        <a:cubicBezTo>
                          <a:pt x="847" y="0"/>
                          <a:pt x="712" y="0"/>
                          <a:pt x="712" y="0"/>
                        </a:cubicBezTo>
                        <a:cubicBezTo>
                          <a:pt x="577" y="0"/>
                          <a:pt x="577" y="0"/>
                          <a:pt x="442" y="0"/>
                        </a:cubicBezTo>
                        <a:cubicBezTo>
                          <a:pt x="171" y="135"/>
                          <a:pt x="-99" y="406"/>
                          <a:pt x="36" y="812"/>
                        </a:cubicBezTo>
                        <a:cubicBezTo>
                          <a:pt x="36" y="1488"/>
                          <a:pt x="712" y="2164"/>
                          <a:pt x="1389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0" name="Freeform: Shape 5818">
                    <a:extLst>
                      <a:ext uri="{FF2B5EF4-FFF2-40B4-BE49-F238E27FC236}">
                        <a16:creationId xmlns:a16="http://schemas.microsoft.com/office/drawing/2014/main" id="{5180566B-547D-B843-E76C-E26D5E170EA5}"/>
                      </a:ext>
                    </a:extLst>
                  </p:cNvPr>
                  <p:cNvSpPr/>
                  <p:nvPr/>
                </p:nvSpPr>
                <p:spPr>
                  <a:xfrm>
                    <a:off x="6761386" y="6097559"/>
                    <a:ext cx="1159" cy="1509"/>
                  </a:xfrm>
                  <a:custGeom>
                    <a:avLst/>
                    <a:gdLst>
                      <a:gd name="connsiteX0" fmla="*/ 26 w 1159"/>
                      <a:gd name="connsiteY0" fmla="*/ 676 h 1509"/>
                      <a:gd name="connsiteX1" fmla="*/ 703 w 1159"/>
                      <a:gd name="connsiteY1" fmla="*/ 1488 h 1509"/>
                      <a:gd name="connsiteX2" fmla="*/ 1109 w 1159"/>
                      <a:gd name="connsiteY2" fmla="*/ 541 h 1509"/>
                      <a:gd name="connsiteX3" fmla="*/ 838 w 1159"/>
                      <a:gd name="connsiteY3" fmla="*/ 0 h 1509"/>
                      <a:gd name="connsiteX4" fmla="*/ 432 w 1159"/>
                      <a:gd name="connsiteY4" fmla="*/ 0 h 1509"/>
                      <a:gd name="connsiteX5" fmla="*/ 26 w 1159"/>
                      <a:gd name="connsiteY5" fmla="*/ 676 h 1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9">
                        <a:moveTo>
                          <a:pt x="26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9" y="1353"/>
                          <a:pt x="1244" y="947"/>
                          <a:pt x="1109" y="541"/>
                        </a:cubicBezTo>
                        <a:cubicBezTo>
                          <a:pt x="1109" y="406"/>
                          <a:pt x="973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0"/>
                          <a:pt x="26" y="541"/>
                          <a:pt x="26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1" name="Freeform: Shape 5819">
                    <a:extLst>
                      <a:ext uri="{FF2B5EF4-FFF2-40B4-BE49-F238E27FC236}">
                        <a16:creationId xmlns:a16="http://schemas.microsoft.com/office/drawing/2014/main" id="{DEA466FD-AAC3-AD91-C123-C96B19783280}"/>
                      </a:ext>
                    </a:extLst>
                  </p:cNvPr>
                  <p:cNvSpPr/>
                  <p:nvPr/>
                </p:nvSpPr>
                <p:spPr>
                  <a:xfrm>
                    <a:off x="6760140" y="6105795"/>
                    <a:ext cx="3643" cy="5571"/>
                  </a:xfrm>
                  <a:custGeom>
                    <a:avLst/>
                    <a:gdLst>
                      <a:gd name="connsiteX0" fmla="*/ 1678 w 3643"/>
                      <a:gd name="connsiteY0" fmla="*/ 15 h 5571"/>
                      <a:gd name="connsiteX1" fmla="*/ 731 w 3643"/>
                      <a:gd name="connsiteY1" fmla="*/ 2044 h 5571"/>
                      <a:gd name="connsiteX2" fmla="*/ 191 w 3643"/>
                      <a:gd name="connsiteY2" fmla="*/ 3532 h 5571"/>
                      <a:gd name="connsiteX3" fmla="*/ 1543 w 3643"/>
                      <a:gd name="connsiteY3" fmla="*/ 4208 h 5571"/>
                      <a:gd name="connsiteX4" fmla="*/ 2220 w 3643"/>
                      <a:gd name="connsiteY4" fmla="*/ 5290 h 5571"/>
                      <a:gd name="connsiteX5" fmla="*/ 3572 w 3643"/>
                      <a:gd name="connsiteY5" fmla="*/ 4749 h 5571"/>
                      <a:gd name="connsiteX6" fmla="*/ 2625 w 3643"/>
                      <a:gd name="connsiteY6" fmla="*/ 2450 h 5571"/>
                      <a:gd name="connsiteX7" fmla="*/ 2625 w 3643"/>
                      <a:gd name="connsiteY7" fmla="*/ 1232 h 5571"/>
                      <a:gd name="connsiteX8" fmla="*/ 1678 w 3643"/>
                      <a:gd name="connsiteY8" fmla="*/ 15 h 5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1">
                        <a:moveTo>
                          <a:pt x="1678" y="15"/>
                        </a:moveTo>
                        <a:cubicBezTo>
                          <a:pt x="867" y="150"/>
                          <a:pt x="596" y="1367"/>
                          <a:pt x="731" y="2044"/>
                        </a:cubicBezTo>
                        <a:cubicBezTo>
                          <a:pt x="55" y="2314"/>
                          <a:pt x="-215" y="2720"/>
                          <a:pt x="191" y="3532"/>
                        </a:cubicBezTo>
                        <a:cubicBezTo>
                          <a:pt x="461" y="4073"/>
                          <a:pt x="1002" y="3937"/>
                          <a:pt x="1543" y="4208"/>
                        </a:cubicBezTo>
                        <a:cubicBezTo>
                          <a:pt x="1949" y="4478"/>
                          <a:pt x="1814" y="4884"/>
                          <a:pt x="2220" y="5290"/>
                        </a:cubicBezTo>
                        <a:cubicBezTo>
                          <a:pt x="2761" y="5831"/>
                          <a:pt x="3437" y="5560"/>
                          <a:pt x="3572" y="4749"/>
                        </a:cubicBezTo>
                        <a:cubicBezTo>
                          <a:pt x="3843" y="3667"/>
                          <a:pt x="3301" y="2990"/>
                          <a:pt x="2625" y="2450"/>
                        </a:cubicBezTo>
                        <a:cubicBezTo>
                          <a:pt x="2896" y="2044"/>
                          <a:pt x="3031" y="1638"/>
                          <a:pt x="2625" y="1232"/>
                        </a:cubicBezTo>
                        <a:cubicBezTo>
                          <a:pt x="2761" y="691"/>
                          <a:pt x="2355" y="-120"/>
                          <a:pt x="1678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2" name="Freeform: Shape 5820">
                    <a:extLst>
                      <a:ext uri="{FF2B5EF4-FFF2-40B4-BE49-F238E27FC236}">
                        <a16:creationId xmlns:a16="http://schemas.microsoft.com/office/drawing/2014/main" id="{D06BE3BA-B7E2-C99E-E98B-31EFE5172D6F}"/>
                      </a:ext>
                    </a:extLst>
                  </p:cNvPr>
                  <p:cNvSpPr/>
                  <p:nvPr/>
                </p:nvSpPr>
                <p:spPr>
                  <a:xfrm>
                    <a:off x="6761038" y="6111438"/>
                    <a:ext cx="1997" cy="1846"/>
                  </a:xfrm>
                  <a:custGeom>
                    <a:avLst/>
                    <a:gdLst>
                      <a:gd name="connsiteX0" fmla="*/ 780 w 1997"/>
                      <a:gd name="connsiteY0" fmla="*/ 1812 h 1846"/>
                      <a:gd name="connsiteX1" fmla="*/ 1997 w 1997"/>
                      <a:gd name="connsiteY1" fmla="*/ 1135 h 1846"/>
                      <a:gd name="connsiteX2" fmla="*/ 780 w 1997"/>
                      <a:gd name="connsiteY2" fmla="*/ 53 h 1846"/>
                      <a:gd name="connsiteX3" fmla="*/ 104 w 1997"/>
                      <a:gd name="connsiteY3" fmla="*/ 323 h 1846"/>
                      <a:gd name="connsiteX4" fmla="*/ 780 w 1997"/>
                      <a:gd name="connsiteY4" fmla="*/ 1812 h 18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7" h="1846">
                        <a:moveTo>
                          <a:pt x="780" y="1812"/>
                        </a:moveTo>
                        <a:cubicBezTo>
                          <a:pt x="1321" y="1947"/>
                          <a:pt x="1997" y="1676"/>
                          <a:pt x="1997" y="1135"/>
                        </a:cubicBezTo>
                        <a:cubicBezTo>
                          <a:pt x="1997" y="594"/>
                          <a:pt x="1321" y="-82"/>
                          <a:pt x="780" y="53"/>
                        </a:cubicBezTo>
                        <a:cubicBezTo>
                          <a:pt x="510" y="-82"/>
                          <a:pt x="239" y="53"/>
                          <a:pt x="104" y="323"/>
                        </a:cubicBezTo>
                        <a:cubicBezTo>
                          <a:pt x="-167" y="1000"/>
                          <a:pt x="104" y="1676"/>
                          <a:pt x="780" y="18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3" name="Freeform: Shape 5821">
                    <a:extLst>
                      <a:ext uri="{FF2B5EF4-FFF2-40B4-BE49-F238E27FC236}">
                        <a16:creationId xmlns:a16="http://schemas.microsoft.com/office/drawing/2014/main" id="{0AE88315-BF77-59C7-D604-89B9C748FA49}"/>
                      </a:ext>
                    </a:extLst>
                  </p:cNvPr>
                  <p:cNvSpPr/>
                  <p:nvPr/>
                </p:nvSpPr>
                <p:spPr>
                  <a:xfrm>
                    <a:off x="6762495" y="6113352"/>
                    <a:ext cx="1303" cy="1520"/>
                  </a:xfrm>
                  <a:custGeom>
                    <a:avLst/>
                    <a:gdLst>
                      <a:gd name="connsiteX0" fmla="*/ 270 w 1303"/>
                      <a:gd name="connsiteY0" fmla="*/ 303 h 1520"/>
                      <a:gd name="connsiteX1" fmla="*/ 135 w 1303"/>
                      <a:gd name="connsiteY1" fmla="*/ 573 h 1520"/>
                      <a:gd name="connsiteX2" fmla="*/ 0 w 1303"/>
                      <a:gd name="connsiteY2" fmla="*/ 1115 h 1520"/>
                      <a:gd name="connsiteX3" fmla="*/ 541 w 1303"/>
                      <a:gd name="connsiteY3" fmla="*/ 1520 h 1520"/>
                      <a:gd name="connsiteX4" fmla="*/ 1217 w 1303"/>
                      <a:gd name="connsiteY4" fmla="*/ 438 h 1520"/>
                      <a:gd name="connsiteX5" fmla="*/ 270 w 1303"/>
                      <a:gd name="connsiteY5" fmla="*/ 303 h 1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520">
                        <a:moveTo>
                          <a:pt x="270" y="303"/>
                        </a:moveTo>
                        <a:cubicBezTo>
                          <a:pt x="135" y="303"/>
                          <a:pt x="135" y="438"/>
                          <a:pt x="135" y="573"/>
                        </a:cubicBezTo>
                        <a:cubicBezTo>
                          <a:pt x="0" y="709"/>
                          <a:pt x="0" y="844"/>
                          <a:pt x="0" y="1115"/>
                        </a:cubicBezTo>
                        <a:cubicBezTo>
                          <a:pt x="0" y="1520"/>
                          <a:pt x="270" y="1520"/>
                          <a:pt x="541" y="1520"/>
                        </a:cubicBezTo>
                        <a:cubicBezTo>
                          <a:pt x="1082" y="1520"/>
                          <a:pt x="1488" y="979"/>
                          <a:pt x="1217" y="438"/>
                        </a:cubicBezTo>
                        <a:cubicBezTo>
                          <a:pt x="1082" y="33"/>
                          <a:pt x="541" y="-238"/>
                          <a:pt x="270" y="30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4" name="Freeform: Shape 5822">
                    <a:extLst>
                      <a:ext uri="{FF2B5EF4-FFF2-40B4-BE49-F238E27FC236}">
                        <a16:creationId xmlns:a16="http://schemas.microsoft.com/office/drawing/2014/main" id="{653E74B2-88DB-1008-3C41-45A45E2F3D36}"/>
                      </a:ext>
                    </a:extLst>
                  </p:cNvPr>
                  <p:cNvSpPr/>
                  <p:nvPr/>
                </p:nvSpPr>
                <p:spPr>
                  <a:xfrm>
                    <a:off x="6762072" y="6116090"/>
                    <a:ext cx="2149" cy="2312"/>
                  </a:xfrm>
                  <a:custGeom>
                    <a:avLst/>
                    <a:gdLst>
                      <a:gd name="connsiteX0" fmla="*/ 1235 w 2149"/>
                      <a:gd name="connsiteY0" fmla="*/ 0 h 2312"/>
                      <a:gd name="connsiteX1" fmla="*/ 829 w 2149"/>
                      <a:gd name="connsiteY1" fmla="*/ 0 h 2312"/>
                      <a:gd name="connsiteX2" fmla="*/ 558 w 2149"/>
                      <a:gd name="connsiteY2" fmla="*/ 0 h 2312"/>
                      <a:gd name="connsiteX3" fmla="*/ 17 w 2149"/>
                      <a:gd name="connsiteY3" fmla="*/ 677 h 2312"/>
                      <a:gd name="connsiteX4" fmla="*/ 1370 w 2149"/>
                      <a:gd name="connsiteY4" fmla="*/ 2300 h 2312"/>
                      <a:gd name="connsiteX5" fmla="*/ 2046 w 2149"/>
                      <a:gd name="connsiteY5" fmla="*/ 677 h 2312"/>
                      <a:gd name="connsiteX6" fmla="*/ 1235 w 2149"/>
                      <a:gd name="connsiteY6" fmla="*/ 0 h 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2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693" y="0"/>
                          <a:pt x="693" y="0"/>
                          <a:pt x="558" y="0"/>
                        </a:cubicBezTo>
                        <a:cubicBezTo>
                          <a:pt x="288" y="0"/>
                          <a:pt x="17" y="406"/>
                          <a:pt x="17" y="677"/>
                        </a:cubicBezTo>
                        <a:cubicBezTo>
                          <a:pt x="-118" y="1488"/>
                          <a:pt x="558" y="2435"/>
                          <a:pt x="1370" y="2300"/>
                        </a:cubicBezTo>
                        <a:cubicBezTo>
                          <a:pt x="2046" y="2164"/>
                          <a:pt x="2317" y="1217"/>
                          <a:pt x="2046" y="677"/>
                        </a:cubicBezTo>
                        <a:cubicBezTo>
                          <a:pt x="1775" y="271"/>
                          <a:pt x="1505" y="135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5" name="Freeform: Shape 5823">
                    <a:extLst>
                      <a:ext uri="{FF2B5EF4-FFF2-40B4-BE49-F238E27FC236}">
                        <a16:creationId xmlns:a16="http://schemas.microsoft.com/office/drawing/2014/main" id="{1D4F8244-30BF-176F-67AB-8B81FCA14107}"/>
                      </a:ext>
                    </a:extLst>
                  </p:cNvPr>
                  <p:cNvSpPr/>
                  <p:nvPr/>
                </p:nvSpPr>
                <p:spPr>
                  <a:xfrm>
                    <a:off x="6761765" y="6119436"/>
                    <a:ext cx="1432" cy="1252"/>
                  </a:xfrm>
                  <a:custGeom>
                    <a:avLst/>
                    <a:gdLst>
                      <a:gd name="connsiteX0" fmla="*/ 730 w 1432"/>
                      <a:gd name="connsiteY0" fmla="*/ 1252 h 1252"/>
                      <a:gd name="connsiteX1" fmla="*/ 1406 w 1432"/>
                      <a:gd name="connsiteY1" fmla="*/ 576 h 1252"/>
                      <a:gd name="connsiteX2" fmla="*/ 324 w 1432"/>
                      <a:gd name="connsiteY2" fmla="*/ 35 h 1252"/>
                      <a:gd name="connsiteX3" fmla="*/ 188 w 1432"/>
                      <a:gd name="connsiteY3" fmla="*/ 982 h 1252"/>
                      <a:gd name="connsiteX4" fmla="*/ 730 w 1432"/>
                      <a:gd name="connsiteY4" fmla="*/ 1252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252">
                        <a:moveTo>
                          <a:pt x="730" y="1252"/>
                        </a:moveTo>
                        <a:cubicBezTo>
                          <a:pt x="1135" y="1252"/>
                          <a:pt x="1541" y="982"/>
                          <a:pt x="1406" y="576"/>
                        </a:cubicBezTo>
                        <a:cubicBezTo>
                          <a:pt x="1270" y="170"/>
                          <a:pt x="730" y="-100"/>
                          <a:pt x="324" y="35"/>
                        </a:cubicBezTo>
                        <a:cubicBezTo>
                          <a:pt x="-82" y="170"/>
                          <a:pt x="-82" y="712"/>
                          <a:pt x="188" y="982"/>
                        </a:cubicBezTo>
                        <a:cubicBezTo>
                          <a:pt x="324" y="1117"/>
                          <a:pt x="594" y="1252"/>
                          <a:pt x="730" y="125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6" name="Freeform: Shape 5824">
                    <a:extLst>
                      <a:ext uri="{FF2B5EF4-FFF2-40B4-BE49-F238E27FC236}">
                        <a16:creationId xmlns:a16="http://schemas.microsoft.com/office/drawing/2014/main" id="{87549E94-DF32-67E2-5B54-F9AE6DC195BF}"/>
                      </a:ext>
                    </a:extLst>
                  </p:cNvPr>
                  <p:cNvSpPr/>
                  <p:nvPr/>
                </p:nvSpPr>
                <p:spPr>
                  <a:xfrm>
                    <a:off x="6761227" y="6121235"/>
                    <a:ext cx="3222" cy="2637"/>
                  </a:xfrm>
                  <a:custGeom>
                    <a:avLst/>
                    <a:gdLst>
                      <a:gd name="connsiteX0" fmla="*/ 1944 w 3222"/>
                      <a:gd name="connsiteY0" fmla="*/ 131 h 2637"/>
                      <a:gd name="connsiteX1" fmla="*/ 1403 w 3222"/>
                      <a:gd name="connsiteY1" fmla="*/ 537 h 2637"/>
                      <a:gd name="connsiteX2" fmla="*/ 1268 w 3222"/>
                      <a:gd name="connsiteY2" fmla="*/ 266 h 2637"/>
                      <a:gd name="connsiteX3" fmla="*/ 457 w 3222"/>
                      <a:gd name="connsiteY3" fmla="*/ 131 h 2637"/>
                      <a:gd name="connsiteX4" fmla="*/ 51 w 3222"/>
                      <a:gd name="connsiteY4" fmla="*/ 1213 h 2637"/>
                      <a:gd name="connsiteX5" fmla="*/ 997 w 3222"/>
                      <a:gd name="connsiteY5" fmla="*/ 1754 h 2637"/>
                      <a:gd name="connsiteX6" fmla="*/ 2080 w 3222"/>
                      <a:gd name="connsiteY6" fmla="*/ 2565 h 2637"/>
                      <a:gd name="connsiteX7" fmla="*/ 3162 w 3222"/>
                      <a:gd name="connsiteY7" fmla="*/ 672 h 2637"/>
                      <a:gd name="connsiteX8" fmla="*/ 1944 w 3222"/>
                      <a:gd name="connsiteY8" fmla="*/ 131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22" h="2637">
                        <a:moveTo>
                          <a:pt x="1944" y="131"/>
                        </a:moveTo>
                        <a:cubicBezTo>
                          <a:pt x="1809" y="266"/>
                          <a:pt x="1538" y="401"/>
                          <a:pt x="1403" y="537"/>
                        </a:cubicBezTo>
                        <a:cubicBezTo>
                          <a:pt x="1403" y="401"/>
                          <a:pt x="1268" y="266"/>
                          <a:pt x="1268" y="266"/>
                        </a:cubicBezTo>
                        <a:cubicBezTo>
                          <a:pt x="997" y="-5"/>
                          <a:pt x="727" y="-5"/>
                          <a:pt x="457" y="131"/>
                        </a:cubicBezTo>
                        <a:cubicBezTo>
                          <a:pt x="51" y="266"/>
                          <a:pt x="-85" y="807"/>
                          <a:pt x="51" y="1213"/>
                        </a:cubicBezTo>
                        <a:cubicBezTo>
                          <a:pt x="186" y="1618"/>
                          <a:pt x="592" y="1889"/>
                          <a:pt x="997" y="1754"/>
                        </a:cubicBezTo>
                        <a:cubicBezTo>
                          <a:pt x="997" y="2295"/>
                          <a:pt x="1538" y="2836"/>
                          <a:pt x="2080" y="2565"/>
                        </a:cubicBezTo>
                        <a:cubicBezTo>
                          <a:pt x="2756" y="2430"/>
                          <a:pt x="3432" y="1483"/>
                          <a:pt x="3162" y="672"/>
                        </a:cubicBezTo>
                        <a:cubicBezTo>
                          <a:pt x="3026" y="-5"/>
                          <a:pt x="2350" y="-140"/>
                          <a:pt x="1944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7" name="Freeform: Shape 5825">
                    <a:extLst>
                      <a:ext uri="{FF2B5EF4-FFF2-40B4-BE49-F238E27FC236}">
                        <a16:creationId xmlns:a16="http://schemas.microsoft.com/office/drawing/2014/main" id="{B9444EA3-5BA8-0C8D-930E-E1D146502FA2}"/>
                      </a:ext>
                    </a:extLst>
                  </p:cNvPr>
                  <p:cNvSpPr/>
                  <p:nvPr/>
                </p:nvSpPr>
                <p:spPr>
                  <a:xfrm>
                    <a:off x="6763069" y="6124440"/>
                    <a:ext cx="1454" cy="1747"/>
                  </a:xfrm>
                  <a:custGeom>
                    <a:avLst/>
                    <a:gdLst>
                      <a:gd name="connsiteX0" fmla="*/ 237 w 1454"/>
                      <a:gd name="connsiteY0" fmla="*/ 442 h 1747"/>
                      <a:gd name="connsiteX1" fmla="*/ 102 w 1454"/>
                      <a:gd name="connsiteY1" fmla="*/ 712 h 1747"/>
                      <a:gd name="connsiteX2" fmla="*/ 102 w 1454"/>
                      <a:gd name="connsiteY2" fmla="*/ 1524 h 1747"/>
                      <a:gd name="connsiteX3" fmla="*/ 913 w 1454"/>
                      <a:gd name="connsiteY3" fmla="*/ 1659 h 1747"/>
                      <a:gd name="connsiteX4" fmla="*/ 1454 w 1454"/>
                      <a:gd name="connsiteY4" fmla="*/ 983 h 1747"/>
                      <a:gd name="connsiteX5" fmla="*/ 1048 w 1454"/>
                      <a:gd name="connsiteY5" fmla="*/ 36 h 1747"/>
                      <a:gd name="connsiteX6" fmla="*/ 237 w 1454"/>
                      <a:gd name="connsiteY6" fmla="*/ 442 h 1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4" h="1747">
                        <a:moveTo>
                          <a:pt x="237" y="442"/>
                        </a:moveTo>
                        <a:cubicBezTo>
                          <a:pt x="102" y="577"/>
                          <a:pt x="102" y="577"/>
                          <a:pt x="102" y="712"/>
                        </a:cubicBezTo>
                        <a:cubicBezTo>
                          <a:pt x="-34" y="983"/>
                          <a:pt x="-34" y="1389"/>
                          <a:pt x="102" y="1524"/>
                        </a:cubicBezTo>
                        <a:cubicBezTo>
                          <a:pt x="372" y="1794"/>
                          <a:pt x="643" y="1794"/>
                          <a:pt x="913" y="1659"/>
                        </a:cubicBezTo>
                        <a:cubicBezTo>
                          <a:pt x="1319" y="1524"/>
                          <a:pt x="1454" y="1253"/>
                          <a:pt x="1454" y="983"/>
                        </a:cubicBezTo>
                        <a:cubicBezTo>
                          <a:pt x="1454" y="577"/>
                          <a:pt x="1454" y="307"/>
                          <a:pt x="1048" y="36"/>
                        </a:cubicBezTo>
                        <a:cubicBezTo>
                          <a:pt x="913" y="-99"/>
                          <a:pt x="507" y="171"/>
                          <a:pt x="237" y="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8" name="Freeform: Shape 5826">
                    <a:extLst>
                      <a:ext uri="{FF2B5EF4-FFF2-40B4-BE49-F238E27FC236}">
                        <a16:creationId xmlns:a16="http://schemas.microsoft.com/office/drawing/2014/main" id="{AE7375A0-F5FA-E31F-8FC1-34DAA085C8C0}"/>
                      </a:ext>
                    </a:extLst>
                  </p:cNvPr>
                  <p:cNvSpPr/>
                  <p:nvPr/>
                </p:nvSpPr>
                <p:spPr>
                  <a:xfrm>
                    <a:off x="6760601" y="6130627"/>
                    <a:ext cx="3128" cy="2539"/>
                  </a:xfrm>
                  <a:custGeom>
                    <a:avLst/>
                    <a:gdLst>
                      <a:gd name="connsiteX0" fmla="*/ 0 w 3128"/>
                      <a:gd name="connsiteY0" fmla="*/ 1559 h 2539"/>
                      <a:gd name="connsiteX1" fmla="*/ 1894 w 3128"/>
                      <a:gd name="connsiteY1" fmla="*/ 2506 h 2539"/>
                      <a:gd name="connsiteX2" fmla="*/ 3111 w 3128"/>
                      <a:gd name="connsiteY2" fmla="*/ 1018 h 2539"/>
                      <a:gd name="connsiteX3" fmla="*/ 1353 w 3128"/>
                      <a:gd name="connsiteY3" fmla="*/ 71 h 2539"/>
                      <a:gd name="connsiteX4" fmla="*/ 541 w 3128"/>
                      <a:gd name="connsiteY4" fmla="*/ 342 h 2539"/>
                      <a:gd name="connsiteX5" fmla="*/ 0 w 3128"/>
                      <a:gd name="connsiteY5" fmla="*/ 155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39">
                        <a:moveTo>
                          <a:pt x="0" y="1559"/>
                        </a:moveTo>
                        <a:cubicBezTo>
                          <a:pt x="135" y="2370"/>
                          <a:pt x="1217" y="2641"/>
                          <a:pt x="1894" y="2506"/>
                        </a:cubicBezTo>
                        <a:cubicBezTo>
                          <a:pt x="2570" y="2370"/>
                          <a:pt x="3246" y="1829"/>
                          <a:pt x="3111" y="1018"/>
                        </a:cubicBezTo>
                        <a:cubicBezTo>
                          <a:pt x="2976" y="342"/>
                          <a:pt x="2029" y="-200"/>
                          <a:pt x="1353" y="71"/>
                        </a:cubicBezTo>
                        <a:cubicBezTo>
                          <a:pt x="1082" y="71"/>
                          <a:pt x="677" y="71"/>
                          <a:pt x="541" y="342"/>
                        </a:cubicBezTo>
                        <a:cubicBezTo>
                          <a:pt x="270" y="612"/>
                          <a:pt x="0" y="1153"/>
                          <a:pt x="0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19" name="Freeform: Shape 5827">
                    <a:extLst>
                      <a:ext uri="{FF2B5EF4-FFF2-40B4-BE49-F238E27FC236}">
                        <a16:creationId xmlns:a16="http://schemas.microsoft.com/office/drawing/2014/main" id="{4EF4FF5B-80D9-4997-B7C2-4F4408CF0EAD}"/>
                      </a:ext>
                    </a:extLst>
                  </p:cNvPr>
                  <p:cNvSpPr/>
                  <p:nvPr/>
                </p:nvSpPr>
                <p:spPr>
                  <a:xfrm>
                    <a:off x="6761221" y="6128986"/>
                    <a:ext cx="1606" cy="1441"/>
                  </a:xfrm>
                  <a:custGeom>
                    <a:avLst/>
                    <a:gdLst>
                      <a:gd name="connsiteX0" fmla="*/ 597 w 1606"/>
                      <a:gd name="connsiteY0" fmla="*/ 1442 h 1441"/>
                      <a:gd name="connsiteX1" fmla="*/ 1408 w 1606"/>
                      <a:gd name="connsiteY1" fmla="*/ 1307 h 1441"/>
                      <a:gd name="connsiteX2" fmla="*/ 191 w 1606"/>
                      <a:gd name="connsiteY2" fmla="*/ 89 h 1441"/>
                      <a:gd name="connsiteX3" fmla="*/ 56 w 1606"/>
                      <a:gd name="connsiteY3" fmla="*/ 766 h 1441"/>
                      <a:gd name="connsiteX4" fmla="*/ 326 w 1606"/>
                      <a:gd name="connsiteY4" fmla="*/ 1171 h 1441"/>
                      <a:gd name="connsiteX5" fmla="*/ 597 w 1606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6" h="1441">
                        <a:moveTo>
                          <a:pt x="597" y="1442"/>
                        </a:moveTo>
                        <a:cubicBezTo>
                          <a:pt x="868" y="1442"/>
                          <a:pt x="1138" y="1442"/>
                          <a:pt x="1408" y="1307"/>
                        </a:cubicBezTo>
                        <a:cubicBezTo>
                          <a:pt x="2085" y="766"/>
                          <a:pt x="868" y="-317"/>
                          <a:pt x="191" y="89"/>
                        </a:cubicBezTo>
                        <a:cubicBezTo>
                          <a:pt x="56" y="224"/>
                          <a:pt x="-79" y="495"/>
                          <a:pt x="56" y="766"/>
                        </a:cubicBezTo>
                        <a:cubicBezTo>
                          <a:pt x="56" y="901"/>
                          <a:pt x="191" y="1036"/>
                          <a:pt x="326" y="1171"/>
                        </a:cubicBezTo>
                        <a:cubicBezTo>
                          <a:pt x="326" y="1307"/>
                          <a:pt x="462" y="1307"/>
                          <a:pt x="59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0" name="Freeform: Shape 5828">
                    <a:extLst>
                      <a:ext uri="{FF2B5EF4-FFF2-40B4-BE49-F238E27FC236}">
                        <a16:creationId xmlns:a16="http://schemas.microsoft.com/office/drawing/2014/main" id="{74819644-DF3C-F742-0F19-A9E432E99677}"/>
                      </a:ext>
                    </a:extLst>
                  </p:cNvPr>
                  <p:cNvSpPr/>
                  <p:nvPr/>
                </p:nvSpPr>
                <p:spPr>
                  <a:xfrm>
                    <a:off x="6762813" y="6132980"/>
                    <a:ext cx="1466" cy="1479"/>
                  </a:xfrm>
                  <a:custGeom>
                    <a:avLst/>
                    <a:gdLst>
                      <a:gd name="connsiteX0" fmla="*/ 88 w 1466"/>
                      <a:gd name="connsiteY0" fmla="*/ 829 h 1479"/>
                      <a:gd name="connsiteX1" fmla="*/ 358 w 1466"/>
                      <a:gd name="connsiteY1" fmla="*/ 1370 h 1479"/>
                      <a:gd name="connsiteX2" fmla="*/ 1440 w 1466"/>
                      <a:gd name="connsiteY2" fmla="*/ 964 h 1479"/>
                      <a:gd name="connsiteX3" fmla="*/ 628 w 1466"/>
                      <a:gd name="connsiteY3" fmla="*/ 18 h 1479"/>
                      <a:gd name="connsiteX4" fmla="*/ 88 w 1466"/>
                      <a:gd name="connsiteY4" fmla="*/ 829 h 1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" h="1479">
                        <a:moveTo>
                          <a:pt x="88" y="829"/>
                        </a:moveTo>
                        <a:cubicBezTo>
                          <a:pt x="88" y="964"/>
                          <a:pt x="223" y="1235"/>
                          <a:pt x="358" y="1370"/>
                        </a:cubicBezTo>
                        <a:cubicBezTo>
                          <a:pt x="764" y="1641"/>
                          <a:pt x="1305" y="1370"/>
                          <a:pt x="1440" y="964"/>
                        </a:cubicBezTo>
                        <a:cubicBezTo>
                          <a:pt x="1575" y="559"/>
                          <a:pt x="1170" y="-117"/>
                          <a:pt x="628" y="18"/>
                        </a:cubicBezTo>
                        <a:cubicBezTo>
                          <a:pt x="223" y="18"/>
                          <a:pt x="-183" y="559"/>
                          <a:pt x="88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1" name="Freeform: Shape 5829">
                    <a:extLst>
                      <a:ext uri="{FF2B5EF4-FFF2-40B4-BE49-F238E27FC236}">
                        <a16:creationId xmlns:a16="http://schemas.microsoft.com/office/drawing/2014/main" id="{911C5C05-49E6-D0AF-7589-69019456A281}"/>
                      </a:ext>
                    </a:extLst>
                  </p:cNvPr>
                  <p:cNvSpPr/>
                  <p:nvPr/>
                </p:nvSpPr>
                <p:spPr>
                  <a:xfrm>
                    <a:off x="6762975" y="6137390"/>
                    <a:ext cx="3970" cy="7375"/>
                  </a:xfrm>
                  <a:custGeom>
                    <a:avLst/>
                    <a:gdLst>
                      <a:gd name="connsiteX0" fmla="*/ 1684 w 3970"/>
                      <a:gd name="connsiteY0" fmla="*/ 3183 h 7375"/>
                      <a:gd name="connsiteX1" fmla="*/ 196 w 3970"/>
                      <a:gd name="connsiteY1" fmla="*/ 4806 h 7375"/>
                      <a:gd name="connsiteX2" fmla="*/ 737 w 3970"/>
                      <a:gd name="connsiteY2" fmla="*/ 5347 h 7375"/>
                      <a:gd name="connsiteX3" fmla="*/ 1413 w 3970"/>
                      <a:gd name="connsiteY3" fmla="*/ 6023 h 7375"/>
                      <a:gd name="connsiteX4" fmla="*/ 1413 w 3970"/>
                      <a:gd name="connsiteY4" fmla="*/ 6429 h 7375"/>
                      <a:gd name="connsiteX5" fmla="*/ 2360 w 3970"/>
                      <a:gd name="connsiteY5" fmla="*/ 7376 h 7375"/>
                      <a:gd name="connsiteX6" fmla="*/ 3713 w 3970"/>
                      <a:gd name="connsiteY6" fmla="*/ 6700 h 7375"/>
                      <a:gd name="connsiteX7" fmla="*/ 3848 w 3970"/>
                      <a:gd name="connsiteY7" fmla="*/ 5076 h 7375"/>
                      <a:gd name="connsiteX8" fmla="*/ 3036 w 3970"/>
                      <a:gd name="connsiteY8" fmla="*/ 2506 h 7375"/>
                      <a:gd name="connsiteX9" fmla="*/ 3442 w 3970"/>
                      <a:gd name="connsiteY9" fmla="*/ 883 h 7375"/>
                      <a:gd name="connsiteX10" fmla="*/ 3036 w 3970"/>
                      <a:gd name="connsiteY10" fmla="*/ 207 h 7375"/>
                      <a:gd name="connsiteX11" fmla="*/ 1819 w 3970"/>
                      <a:gd name="connsiteY11" fmla="*/ 342 h 7375"/>
                      <a:gd name="connsiteX12" fmla="*/ 1684 w 3970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970" h="7375">
                        <a:moveTo>
                          <a:pt x="1684" y="3183"/>
                        </a:moveTo>
                        <a:cubicBezTo>
                          <a:pt x="737" y="3048"/>
                          <a:pt x="-480" y="3588"/>
                          <a:pt x="196" y="4806"/>
                        </a:cubicBezTo>
                        <a:cubicBezTo>
                          <a:pt x="331" y="5076"/>
                          <a:pt x="466" y="5211"/>
                          <a:pt x="737" y="5347"/>
                        </a:cubicBezTo>
                        <a:cubicBezTo>
                          <a:pt x="1007" y="5482"/>
                          <a:pt x="1278" y="5753"/>
                          <a:pt x="1413" y="6023"/>
                        </a:cubicBezTo>
                        <a:cubicBezTo>
                          <a:pt x="1548" y="6158"/>
                          <a:pt x="1413" y="6294"/>
                          <a:pt x="1413" y="6429"/>
                        </a:cubicBezTo>
                        <a:cubicBezTo>
                          <a:pt x="1684" y="6970"/>
                          <a:pt x="1819" y="7241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700"/>
                        </a:cubicBezTo>
                        <a:cubicBezTo>
                          <a:pt x="3983" y="6158"/>
                          <a:pt x="3577" y="5618"/>
                          <a:pt x="3848" y="5076"/>
                        </a:cubicBezTo>
                        <a:cubicBezTo>
                          <a:pt x="4118" y="3994"/>
                          <a:pt x="3983" y="2912"/>
                          <a:pt x="3036" y="2506"/>
                        </a:cubicBezTo>
                        <a:cubicBezTo>
                          <a:pt x="3307" y="1965"/>
                          <a:pt x="3577" y="1424"/>
                          <a:pt x="3442" y="883"/>
                        </a:cubicBezTo>
                        <a:cubicBezTo>
                          <a:pt x="3442" y="613"/>
                          <a:pt x="3172" y="342"/>
                          <a:pt x="3036" y="207"/>
                        </a:cubicBezTo>
                        <a:cubicBezTo>
                          <a:pt x="2766" y="-199"/>
                          <a:pt x="2090" y="72"/>
                          <a:pt x="1819" y="342"/>
                        </a:cubicBezTo>
                        <a:cubicBezTo>
                          <a:pt x="1007" y="1154"/>
                          <a:pt x="1548" y="2101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2" name="Freeform: Shape 5830">
                    <a:extLst>
                      <a:ext uri="{FF2B5EF4-FFF2-40B4-BE49-F238E27FC236}">
                        <a16:creationId xmlns:a16="http://schemas.microsoft.com/office/drawing/2014/main" id="{EAC303D1-CCE2-873C-07C4-8A373BFF5217}"/>
                      </a:ext>
                    </a:extLst>
                  </p:cNvPr>
                  <p:cNvSpPr/>
                  <p:nvPr/>
                </p:nvSpPr>
                <p:spPr>
                  <a:xfrm>
                    <a:off x="6763962" y="6145283"/>
                    <a:ext cx="2872" cy="3457"/>
                  </a:xfrm>
                  <a:custGeom>
                    <a:avLst/>
                    <a:gdLst>
                      <a:gd name="connsiteX0" fmla="*/ 2185 w 2872"/>
                      <a:gd name="connsiteY0" fmla="*/ 159 h 3457"/>
                      <a:gd name="connsiteX1" fmla="*/ 156 w 2872"/>
                      <a:gd name="connsiteY1" fmla="*/ 1376 h 3457"/>
                      <a:gd name="connsiteX2" fmla="*/ 832 w 2872"/>
                      <a:gd name="connsiteY2" fmla="*/ 3405 h 3457"/>
                      <a:gd name="connsiteX3" fmla="*/ 2861 w 2872"/>
                      <a:gd name="connsiteY3" fmla="*/ 1647 h 3457"/>
                      <a:gd name="connsiteX4" fmla="*/ 2861 w 2872"/>
                      <a:gd name="connsiteY4" fmla="*/ 1647 h 3457"/>
                      <a:gd name="connsiteX5" fmla="*/ 2185 w 2872"/>
                      <a:gd name="connsiteY5" fmla="*/ 159 h 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" h="3457">
                        <a:moveTo>
                          <a:pt x="2185" y="159"/>
                        </a:moveTo>
                        <a:cubicBezTo>
                          <a:pt x="1238" y="-382"/>
                          <a:pt x="426" y="565"/>
                          <a:pt x="156" y="1376"/>
                        </a:cubicBezTo>
                        <a:cubicBezTo>
                          <a:pt x="-115" y="2053"/>
                          <a:pt x="-115" y="3135"/>
                          <a:pt x="832" y="3405"/>
                        </a:cubicBezTo>
                        <a:cubicBezTo>
                          <a:pt x="1914" y="3676"/>
                          <a:pt x="2996" y="2864"/>
                          <a:pt x="2861" y="1647"/>
                        </a:cubicBezTo>
                        <a:cubicBezTo>
                          <a:pt x="2861" y="1647"/>
                          <a:pt x="2861" y="1647"/>
                          <a:pt x="2861" y="1647"/>
                        </a:cubicBezTo>
                        <a:cubicBezTo>
                          <a:pt x="2861" y="1106"/>
                          <a:pt x="2726" y="430"/>
                          <a:pt x="2185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3" name="Freeform: Shape 5831">
                    <a:extLst>
                      <a:ext uri="{FF2B5EF4-FFF2-40B4-BE49-F238E27FC236}">
                        <a16:creationId xmlns:a16="http://schemas.microsoft.com/office/drawing/2014/main" id="{68AEB206-5773-D79C-9906-39326677137E}"/>
                      </a:ext>
                    </a:extLst>
                  </p:cNvPr>
                  <p:cNvSpPr/>
                  <p:nvPr/>
                </p:nvSpPr>
                <p:spPr>
                  <a:xfrm>
                    <a:off x="6766553" y="6147606"/>
                    <a:ext cx="1729" cy="2100"/>
                  </a:xfrm>
                  <a:custGeom>
                    <a:avLst/>
                    <a:gdLst>
                      <a:gd name="connsiteX0" fmla="*/ 1082 w 1729"/>
                      <a:gd name="connsiteY0" fmla="*/ 2029 h 2100"/>
                      <a:gd name="connsiteX1" fmla="*/ 1623 w 1729"/>
                      <a:gd name="connsiteY1" fmla="*/ 406 h 2100"/>
                      <a:gd name="connsiteX2" fmla="*/ 1082 w 1729"/>
                      <a:gd name="connsiteY2" fmla="*/ 0 h 2100"/>
                      <a:gd name="connsiteX3" fmla="*/ 541 w 1729"/>
                      <a:gd name="connsiteY3" fmla="*/ 270 h 2100"/>
                      <a:gd name="connsiteX4" fmla="*/ 0 w 1729"/>
                      <a:gd name="connsiteY4" fmla="*/ 1217 h 2100"/>
                      <a:gd name="connsiteX5" fmla="*/ 1082 w 1729"/>
                      <a:gd name="connsiteY5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9" h="2100">
                        <a:moveTo>
                          <a:pt x="1082" y="2029"/>
                        </a:moveTo>
                        <a:cubicBezTo>
                          <a:pt x="1623" y="1758"/>
                          <a:pt x="1894" y="947"/>
                          <a:pt x="1623" y="406"/>
                        </a:cubicBezTo>
                        <a:cubicBezTo>
                          <a:pt x="1488" y="135"/>
                          <a:pt x="1353" y="0"/>
                          <a:pt x="1082" y="0"/>
                        </a:cubicBezTo>
                        <a:cubicBezTo>
                          <a:pt x="947" y="0"/>
                          <a:pt x="676" y="135"/>
                          <a:pt x="541" y="270"/>
                        </a:cubicBezTo>
                        <a:cubicBezTo>
                          <a:pt x="135" y="406"/>
                          <a:pt x="0" y="812"/>
                          <a:pt x="0" y="1217"/>
                        </a:cubicBezTo>
                        <a:cubicBezTo>
                          <a:pt x="0" y="1758"/>
                          <a:pt x="541" y="2299"/>
                          <a:pt x="1082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4" name="Freeform: Shape 5832">
                    <a:extLst>
                      <a:ext uri="{FF2B5EF4-FFF2-40B4-BE49-F238E27FC236}">
                        <a16:creationId xmlns:a16="http://schemas.microsoft.com/office/drawing/2014/main" id="{BAE613C6-79AD-A90B-9C81-45F0CB13BDDA}"/>
                      </a:ext>
                    </a:extLst>
                  </p:cNvPr>
                  <p:cNvSpPr/>
                  <p:nvPr/>
                </p:nvSpPr>
                <p:spPr>
                  <a:xfrm>
                    <a:off x="6764014" y="6149275"/>
                    <a:ext cx="4506" cy="4840"/>
                  </a:xfrm>
                  <a:custGeom>
                    <a:avLst/>
                    <a:gdLst>
                      <a:gd name="connsiteX0" fmla="*/ 4027 w 4506"/>
                      <a:gd name="connsiteY0" fmla="*/ 1712 h 4840"/>
                      <a:gd name="connsiteX1" fmla="*/ 3756 w 4506"/>
                      <a:gd name="connsiteY1" fmla="*/ 1442 h 4840"/>
                      <a:gd name="connsiteX2" fmla="*/ 2809 w 4506"/>
                      <a:gd name="connsiteY2" fmla="*/ 1171 h 4840"/>
                      <a:gd name="connsiteX3" fmla="*/ 2403 w 4506"/>
                      <a:gd name="connsiteY3" fmla="*/ 901 h 4840"/>
                      <a:gd name="connsiteX4" fmla="*/ 104 w 4506"/>
                      <a:gd name="connsiteY4" fmla="*/ 1442 h 4840"/>
                      <a:gd name="connsiteX5" fmla="*/ 510 w 4506"/>
                      <a:gd name="connsiteY5" fmla="*/ 1847 h 4840"/>
                      <a:gd name="connsiteX6" fmla="*/ 510 w 4506"/>
                      <a:gd name="connsiteY6" fmla="*/ 2524 h 4840"/>
                      <a:gd name="connsiteX7" fmla="*/ 780 w 4506"/>
                      <a:gd name="connsiteY7" fmla="*/ 3470 h 4840"/>
                      <a:gd name="connsiteX8" fmla="*/ 2809 w 4506"/>
                      <a:gd name="connsiteY8" fmla="*/ 4823 h 4840"/>
                      <a:gd name="connsiteX9" fmla="*/ 4297 w 4506"/>
                      <a:gd name="connsiteY9" fmla="*/ 2118 h 4840"/>
                      <a:gd name="connsiteX10" fmla="*/ 4162 w 4506"/>
                      <a:gd name="connsiteY10" fmla="*/ 1847 h 4840"/>
                      <a:gd name="connsiteX11" fmla="*/ 4027 w 4506"/>
                      <a:gd name="connsiteY11" fmla="*/ 1712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6" h="4840">
                        <a:moveTo>
                          <a:pt x="4027" y="1712"/>
                        </a:moveTo>
                        <a:cubicBezTo>
                          <a:pt x="4027" y="1577"/>
                          <a:pt x="3891" y="1577"/>
                          <a:pt x="3756" y="1442"/>
                        </a:cubicBezTo>
                        <a:cubicBezTo>
                          <a:pt x="3486" y="1307"/>
                          <a:pt x="3080" y="1171"/>
                          <a:pt x="2809" y="1171"/>
                        </a:cubicBezTo>
                        <a:cubicBezTo>
                          <a:pt x="2268" y="1171"/>
                          <a:pt x="2539" y="1307"/>
                          <a:pt x="2403" y="901"/>
                        </a:cubicBezTo>
                        <a:cubicBezTo>
                          <a:pt x="2268" y="-723"/>
                          <a:pt x="-573" y="89"/>
                          <a:pt x="104" y="1442"/>
                        </a:cubicBezTo>
                        <a:cubicBezTo>
                          <a:pt x="239" y="1577"/>
                          <a:pt x="374" y="1712"/>
                          <a:pt x="510" y="1847"/>
                        </a:cubicBezTo>
                        <a:cubicBezTo>
                          <a:pt x="645" y="2118"/>
                          <a:pt x="510" y="2118"/>
                          <a:pt x="510" y="2524"/>
                        </a:cubicBezTo>
                        <a:cubicBezTo>
                          <a:pt x="510" y="2930"/>
                          <a:pt x="645" y="3200"/>
                          <a:pt x="780" y="3470"/>
                        </a:cubicBezTo>
                        <a:cubicBezTo>
                          <a:pt x="1186" y="4282"/>
                          <a:pt x="1997" y="4958"/>
                          <a:pt x="2809" y="4823"/>
                        </a:cubicBezTo>
                        <a:cubicBezTo>
                          <a:pt x="3891" y="4823"/>
                          <a:pt x="4973" y="3200"/>
                          <a:pt x="4297" y="2118"/>
                        </a:cubicBezTo>
                        <a:cubicBezTo>
                          <a:pt x="4297" y="1983"/>
                          <a:pt x="4297" y="1983"/>
                          <a:pt x="4162" y="1847"/>
                        </a:cubicBezTo>
                        <a:cubicBezTo>
                          <a:pt x="4162" y="1847"/>
                          <a:pt x="4162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5" name="Freeform: Shape 5833">
                    <a:extLst>
                      <a:ext uri="{FF2B5EF4-FFF2-40B4-BE49-F238E27FC236}">
                        <a16:creationId xmlns:a16="http://schemas.microsoft.com/office/drawing/2014/main" id="{CC1665C8-BE6A-F3DA-3F97-AA9AE7235CC8}"/>
                      </a:ext>
                    </a:extLst>
                  </p:cNvPr>
                  <p:cNvSpPr/>
                  <p:nvPr/>
                </p:nvSpPr>
                <p:spPr>
                  <a:xfrm>
                    <a:off x="6766045" y="6154234"/>
                    <a:ext cx="1540" cy="1541"/>
                  </a:xfrm>
                  <a:custGeom>
                    <a:avLst/>
                    <a:gdLst>
                      <a:gd name="connsiteX0" fmla="*/ 102 w 1540"/>
                      <a:gd name="connsiteY0" fmla="*/ 406 h 1541"/>
                      <a:gd name="connsiteX1" fmla="*/ 102 w 1540"/>
                      <a:gd name="connsiteY1" fmla="*/ 947 h 1541"/>
                      <a:gd name="connsiteX2" fmla="*/ 102 w 1540"/>
                      <a:gd name="connsiteY2" fmla="*/ 947 h 1541"/>
                      <a:gd name="connsiteX3" fmla="*/ 507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2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3"/>
                          <a:pt x="507" y="1353"/>
                        </a:cubicBezTo>
                        <a:cubicBezTo>
                          <a:pt x="778" y="1623"/>
                          <a:pt x="1319" y="1623"/>
                          <a:pt x="1454" y="1217"/>
                        </a:cubicBezTo>
                        <a:cubicBezTo>
                          <a:pt x="1725" y="676"/>
                          <a:pt x="1319" y="135"/>
                          <a:pt x="778" y="0"/>
                        </a:cubicBezTo>
                        <a:cubicBezTo>
                          <a:pt x="507" y="0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6" name="Freeform: Shape 5834">
                    <a:extLst>
                      <a:ext uri="{FF2B5EF4-FFF2-40B4-BE49-F238E27FC236}">
                        <a16:creationId xmlns:a16="http://schemas.microsoft.com/office/drawing/2014/main" id="{3FBCBC9C-5FB1-F378-6F56-0CD078537328}"/>
                      </a:ext>
                    </a:extLst>
                  </p:cNvPr>
                  <p:cNvSpPr/>
                  <p:nvPr/>
                </p:nvSpPr>
                <p:spPr>
                  <a:xfrm>
                    <a:off x="6758026" y="6146868"/>
                    <a:ext cx="1391" cy="2240"/>
                  </a:xfrm>
                  <a:custGeom>
                    <a:avLst/>
                    <a:gdLst>
                      <a:gd name="connsiteX0" fmla="*/ 411 w 1391"/>
                      <a:gd name="connsiteY0" fmla="*/ 2226 h 2240"/>
                      <a:gd name="connsiteX1" fmla="*/ 1358 w 1391"/>
                      <a:gd name="connsiteY1" fmla="*/ 1008 h 2240"/>
                      <a:gd name="connsiteX2" fmla="*/ 546 w 1391"/>
                      <a:gd name="connsiteY2" fmla="*/ 62 h 2240"/>
                      <a:gd name="connsiteX3" fmla="*/ 141 w 1391"/>
                      <a:gd name="connsiteY3" fmla="*/ 1008 h 2240"/>
                      <a:gd name="connsiteX4" fmla="*/ 411 w 1391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1" h="2240">
                        <a:moveTo>
                          <a:pt x="411" y="2226"/>
                        </a:moveTo>
                        <a:cubicBezTo>
                          <a:pt x="952" y="2361"/>
                          <a:pt x="1358" y="1550"/>
                          <a:pt x="1358" y="1008"/>
                        </a:cubicBezTo>
                        <a:cubicBezTo>
                          <a:pt x="1493" y="467"/>
                          <a:pt x="1223" y="-209"/>
                          <a:pt x="546" y="62"/>
                        </a:cubicBezTo>
                        <a:cubicBezTo>
                          <a:pt x="276" y="197"/>
                          <a:pt x="141" y="603"/>
                          <a:pt x="141" y="1008"/>
                        </a:cubicBezTo>
                        <a:cubicBezTo>
                          <a:pt x="-130" y="1550"/>
                          <a:pt x="5" y="2090"/>
                          <a:pt x="411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7" name="Freeform: Shape 5835">
                    <a:extLst>
                      <a:ext uri="{FF2B5EF4-FFF2-40B4-BE49-F238E27FC236}">
                        <a16:creationId xmlns:a16="http://schemas.microsoft.com/office/drawing/2014/main" id="{B56117B2-0584-CDE4-D6D0-AE1331D1F13B}"/>
                      </a:ext>
                    </a:extLst>
                  </p:cNvPr>
                  <p:cNvSpPr/>
                  <p:nvPr/>
                </p:nvSpPr>
                <p:spPr>
                  <a:xfrm>
                    <a:off x="6757761" y="6149364"/>
                    <a:ext cx="2759" cy="2691"/>
                  </a:xfrm>
                  <a:custGeom>
                    <a:avLst/>
                    <a:gdLst>
                      <a:gd name="connsiteX0" fmla="*/ 2029 w 2759"/>
                      <a:gd name="connsiteY0" fmla="*/ 2570 h 2691"/>
                      <a:gd name="connsiteX1" fmla="*/ 2435 w 2759"/>
                      <a:gd name="connsiteY1" fmla="*/ 541 h 2691"/>
                      <a:gd name="connsiteX2" fmla="*/ 1488 w 2759"/>
                      <a:gd name="connsiteY2" fmla="*/ 0 h 2691"/>
                      <a:gd name="connsiteX3" fmla="*/ 812 w 2759"/>
                      <a:gd name="connsiteY3" fmla="*/ 271 h 2691"/>
                      <a:gd name="connsiteX4" fmla="*/ 406 w 2759"/>
                      <a:gd name="connsiteY4" fmla="*/ 406 h 2691"/>
                      <a:gd name="connsiteX5" fmla="*/ 0 w 2759"/>
                      <a:gd name="connsiteY5" fmla="*/ 1488 h 2691"/>
                      <a:gd name="connsiteX6" fmla="*/ 2029 w 2759"/>
                      <a:gd name="connsiteY6" fmla="*/ 2570 h 2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691">
                        <a:moveTo>
                          <a:pt x="2029" y="2570"/>
                        </a:moveTo>
                        <a:cubicBezTo>
                          <a:pt x="2840" y="2300"/>
                          <a:pt x="2976" y="1218"/>
                          <a:pt x="2435" y="541"/>
                        </a:cubicBezTo>
                        <a:cubicBezTo>
                          <a:pt x="2164" y="271"/>
                          <a:pt x="1893" y="135"/>
                          <a:pt x="1488" y="0"/>
                        </a:cubicBezTo>
                        <a:cubicBezTo>
                          <a:pt x="1353" y="0"/>
                          <a:pt x="947" y="0"/>
                          <a:pt x="812" y="271"/>
                        </a:cubicBezTo>
                        <a:cubicBezTo>
                          <a:pt x="676" y="271"/>
                          <a:pt x="541" y="271"/>
                          <a:pt x="406" y="406"/>
                        </a:cubicBezTo>
                        <a:cubicBezTo>
                          <a:pt x="135" y="677"/>
                          <a:pt x="0" y="1082"/>
                          <a:pt x="0" y="1488"/>
                        </a:cubicBezTo>
                        <a:cubicBezTo>
                          <a:pt x="270" y="2300"/>
                          <a:pt x="1353" y="2976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8" name="Freeform: Shape 5836">
                    <a:extLst>
                      <a:ext uri="{FF2B5EF4-FFF2-40B4-BE49-F238E27FC236}">
                        <a16:creationId xmlns:a16="http://schemas.microsoft.com/office/drawing/2014/main" id="{06825C8A-8239-6D33-27DD-16EF1814B20A}"/>
                      </a:ext>
                    </a:extLst>
                  </p:cNvPr>
                  <p:cNvSpPr/>
                  <p:nvPr/>
                </p:nvSpPr>
                <p:spPr>
                  <a:xfrm>
                    <a:off x="6761794" y="6159077"/>
                    <a:ext cx="3185" cy="3529"/>
                  </a:xfrm>
                  <a:custGeom>
                    <a:avLst/>
                    <a:gdLst>
                      <a:gd name="connsiteX0" fmla="*/ 971 w 3185"/>
                      <a:gd name="connsiteY0" fmla="*/ 3273 h 3529"/>
                      <a:gd name="connsiteX1" fmla="*/ 2729 w 3185"/>
                      <a:gd name="connsiteY1" fmla="*/ 3273 h 3529"/>
                      <a:gd name="connsiteX2" fmla="*/ 3135 w 3185"/>
                      <a:gd name="connsiteY2" fmla="*/ 1785 h 3529"/>
                      <a:gd name="connsiteX3" fmla="*/ 1918 w 3185"/>
                      <a:gd name="connsiteY3" fmla="*/ 432 h 3529"/>
                      <a:gd name="connsiteX4" fmla="*/ 1241 w 3185"/>
                      <a:gd name="connsiteY4" fmla="*/ 26 h 3529"/>
                      <a:gd name="connsiteX5" fmla="*/ 159 w 3185"/>
                      <a:gd name="connsiteY5" fmla="*/ 703 h 3529"/>
                      <a:gd name="connsiteX6" fmla="*/ 971 w 3185"/>
                      <a:gd name="connsiteY6" fmla="*/ 3273 h 3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85" h="3529">
                        <a:moveTo>
                          <a:pt x="971" y="3273"/>
                        </a:moveTo>
                        <a:cubicBezTo>
                          <a:pt x="1512" y="3543"/>
                          <a:pt x="2188" y="3679"/>
                          <a:pt x="2729" y="3273"/>
                        </a:cubicBezTo>
                        <a:cubicBezTo>
                          <a:pt x="3135" y="2867"/>
                          <a:pt x="3270" y="2326"/>
                          <a:pt x="3135" y="1785"/>
                        </a:cubicBezTo>
                        <a:cubicBezTo>
                          <a:pt x="3000" y="1515"/>
                          <a:pt x="2458" y="703"/>
                          <a:pt x="1918" y="432"/>
                        </a:cubicBezTo>
                        <a:cubicBezTo>
                          <a:pt x="1782" y="162"/>
                          <a:pt x="1512" y="162"/>
                          <a:pt x="1241" y="26"/>
                        </a:cubicBezTo>
                        <a:cubicBezTo>
                          <a:pt x="700" y="-109"/>
                          <a:pt x="295" y="297"/>
                          <a:pt x="159" y="703"/>
                        </a:cubicBezTo>
                        <a:cubicBezTo>
                          <a:pt x="-247" y="1650"/>
                          <a:pt x="159" y="2732"/>
                          <a:pt x="971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29" name="Freeform: Shape 5837">
                    <a:extLst>
                      <a:ext uri="{FF2B5EF4-FFF2-40B4-BE49-F238E27FC236}">
                        <a16:creationId xmlns:a16="http://schemas.microsoft.com/office/drawing/2014/main" id="{2B224C51-013D-6BCA-E094-3B9A19B6355D}"/>
                      </a:ext>
                    </a:extLst>
                  </p:cNvPr>
                  <p:cNvSpPr/>
                  <p:nvPr/>
                </p:nvSpPr>
                <p:spPr>
                  <a:xfrm>
                    <a:off x="6763965" y="6162848"/>
                    <a:ext cx="1973" cy="1665"/>
                  </a:xfrm>
                  <a:custGeom>
                    <a:avLst/>
                    <a:gdLst>
                      <a:gd name="connsiteX0" fmla="*/ 559 w 1973"/>
                      <a:gd name="connsiteY0" fmla="*/ 178 h 1665"/>
                      <a:gd name="connsiteX1" fmla="*/ 18 w 1973"/>
                      <a:gd name="connsiteY1" fmla="*/ 854 h 1665"/>
                      <a:gd name="connsiteX2" fmla="*/ 1100 w 1973"/>
                      <a:gd name="connsiteY2" fmla="*/ 1666 h 1665"/>
                      <a:gd name="connsiteX3" fmla="*/ 1911 w 1973"/>
                      <a:gd name="connsiteY3" fmla="*/ 448 h 1665"/>
                      <a:gd name="connsiteX4" fmla="*/ 559 w 1973"/>
                      <a:gd name="connsiteY4" fmla="*/ 178 h 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" h="1665">
                        <a:moveTo>
                          <a:pt x="559" y="178"/>
                        </a:moveTo>
                        <a:cubicBezTo>
                          <a:pt x="288" y="313"/>
                          <a:pt x="18" y="448"/>
                          <a:pt x="18" y="854"/>
                        </a:cubicBezTo>
                        <a:cubicBezTo>
                          <a:pt x="-118" y="1395"/>
                          <a:pt x="559" y="1666"/>
                          <a:pt x="1100" y="1666"/>
                        </a:cubicBezTo>
                        <a:cubicBezTo>
                          <a:pt x="1506" y="1530"/>
                          <a:pt x="2182" y="989"/>
                          <a:pt x="1911" y="448"/>
                        </a:cubicBezTo>
                        <a:cubicBezTo>
                          <a:pt x="1506" y="-93"/>
                          <a:pt x="964" y="-93"/>
                          <a:pt x="559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0" name="Freeform: Shape 5838">
                    <a:extLst>
                      <a:ext uri="{FF2B5EF4-FFF2-40B4-BE49-F238E27FC236}">
                        <a16:creationId xmlns:a16="http://schemas.microsoft.com/office/drawing/2014/main" id="{8EA3677E-6FDF-BBD6-2C06-2F4A729F10CF}"/>
                      </a:ext>
                    </a:extLst>
                  </p:cNvPr>
                  <p:cNvSpPr/>
                  <p:nvPr/>
                </p:nvSpPr>
                <p:spPr>
                  <a:xfrm>
                    <a:off x="6766037" y="6169248"/>
                    <a:ext cx="3544" cy="5036"/>
                  </a:xfrm>
                  <a:custGeom>
                    <a:avLst/>
                    <a:gdLst>
                      <a:gd name="connsiteX0" fmla="*/ 3491 w 3544"/>
                      <a:gd name="connsiteY0" fmla="*/ 3517 h 5036"/>
                      <a:gd name="connsiteX1" fmla="*/ 3221 w 3544"/>
                      <a:gd name="connsiteY1" fmla="*/ 1353 h 5036"/>
                      <a:gd name="connsiteX2" fmla="*/ 2274 w 3544"/>
                      <a:gd name="connsiteY2" fmla="*/ 271 h 5036"/>
                      <a:gd name="connsiteX3" fmla="*/ 1462 w 3544"/>
                      <a:gd name="connsiteY3" fmla="*/ 0 h 5036"/>
                      <a:gd name="connsiteX4" fmla="*/ 515 w 3544"/>
                      <a:gd name="connsiteY4" fmla="*/ 1082 h 5036"/>
                      <a:gd name="connsiteX5" fmla="*/ 651 w 3544"/>
                      <a:gd name="connsiteY5" fmla="*/ 2164 h 5036"/>
                      <a:gd name="connsiteX6" fmla="*/ 380 w 3544"/>
                      <a:gd name="connsiteY6" fmla="*/ 2976 h 5036"/>
                      <a:gd name="connsiteX7" fmla="*/ 245 w 3544"/>
                      <a:gd name="connsiteY7" fmla="*/ 4328 h 5036"/>
                      <a:gd name="connsiteX8" fmla="*/ 3491 w 3544"/>
                      <a:gd name="connsiteY8" fmla="*/ 3517 h 5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4" h="5036">
                        <a:moveTo>
                          <a:pt x="3491" y="3517"/>
                        </a:moveTo>
                        <a:cubicBezTo>
                          <a:pt x="3627" y="2705"/>
                          <a:pt x="3491" y="2164"/>
                          <a:pt x="3221" y="1353"/>
                        </a:cubicBezTo>
                        <a:cubicBezTo>
                          <a:pt x="2950" y="947"/>
                          <a:pt x="2680" y="406"/>
                          <a:pt x="2274" y="271"/>
                        </a:cubicBezTo>
                        <a:cubicBezTo>
                          <a:pt x="2139" y="135"/>
                          <a:pt x="1733" y="0"/>
                          <a:pt x="1462" y="0"/>
                        </a:cubicBezTo>
                        <a:cubicBezTo>
                          <a:pt x="921" y="0"/>
                          <a:pt x="651" y="541"/>
                          <a:pt x="515" y="1082"/>
                        </a:cubicBezTo>
                        <a:cubicBezTo>
                          <a:pt x="515" y="1488"/>
                          <a:pt x="515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976"/>
                        </a:cubicBezTo>
                        <a:cubicBezTo>
                          <a:pt x="-26" y="3382"/>
                          <a:pt x="-161" y="3923"/>
                          <a:pt x="245" y="4328"/>
                        </a:cubicBezTo>
                        <a:cubicBezTo>
                          <a:pt x="1327" y="5546"/>
                          <a:pt x="3085" y="5140"/>
                          <a:pt x="3491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1" name="Freeform: Shape 5839">
                    <a:extLst>
                      <a:ext uri="{FF2B5EF4-FFF2-40B4-BE49-F238E27FC236}">
                        <a16:creationId xmlns:a16="http://schemas.microsoft.com/office/drawing/2014/main" id="{4D18CE98-7696-5DF9-8069-990FAD112D03}"/>
                      </a:ext>
                    </a:extLst>
                  </p:cNvPr>
                  <p:cNvSpPr/>
                  <p:nvPr/>
                </p:nvSpPr>
                <p:spPr>
                  <a:xfrm>
                    <a:off x="6768480" y="6174009"/>
                    <a:ext cx="2120" cy="1998"/>
                  </a:xfrm>
                  <a:custGeom>
                    <a:avLst/>
                    <a:gdLst>
                      <a:gd name="connsiteX0" fmla="*/ 1589 w 2120"/>
                      <a:gd name="connsiteY0" fmla="*/ 1597 h 1998"/>
                      <a:gd name="connsiteX1" fmla="*/ 1860 w 2120"/>
                      <a:gd name="connsiteY1" fmla="*/ 109 h 1998"/>
                      <a:gd name="connsiteX2" fmla="*/ 507 w 2120"/>
                      <a:gd name="connsiteY2" fmla="*/ 515 h 1998"/>
                      <a:gd name="connsiteX3" fmla="*/ 101 w 2120"/>
                      <a:gd name="connsiteY3" fmla="*/ 920 h 1998"/>
                      <a:gd name="connsiteX4" fmla="*/ 101 w 2120"/>
                      <a:gd name="connsiteY4" fmla="*/ 1732 h 1998"/>
                      <a:gd name="connsiteX5" fmla="*/ 1589 w 2120"/>
                      <a:gd name="connsiteY5" fmla="*/ 1597 h 1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650"/>
                          <a:pt x="101" y="920"/>
                        </a:cubicBezTo>
                        <a:cubicBezTo>
                          <a:pt x="-34" y="1191"/>
                          <a:pt x="-34" y="1462"/>
                          <a:pt x="101" y="1732"/>
                        </a:cubicBezTo>
                        <a:cubicBezTo>
                          <a:pt x="507" y="2273"/>
                          <a:pt x="1184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2" name="Freeform: Shape 5840">
                    <a:extLst>
                      <a:ext uri="{FF2B5EF4-FFF2-40B4-BE49-F238E27FC236}">
                        <a16:creationId xmlns:a16="http://schemas.microsoft.com/office/drawing/2014/main" id="{415A7B7A-704B-964E-6AA2-19600495EE7F}"/>
                      </a:ext>
                    </a:extLst>
                  </p:cNvPr>
                  <p:cNvSpPr/>
                  <p:nvPr/>
                </p:nvSpPr>
                <p:spPr>
                  <a:xfrm>
                    <a:off x="6755915" y="6170330"/>
                    <a:ext cx="4204" cy="5919"/>
                  </a:xfrm>
                  <a:custGeom>
                    <a:avLst/>
                    <a:gdLst>
                      <a:gd name="connsiteX0" fmla="*/ 3739 w 4204"/>
                      <a:gd name="connsiteY0" fmla="*/ 4734 h 5919"/>
                      <a:gd name="connsiteX1" fmla="*/ 3333 w 4204"/>
                      <a:gd name="connsiteY1" fmla="*/ 2570 h 5919"/>
                      <a:gd name="connsiteX2" fmla="*/ 1846 w 4204"/>
                      <a:gd name="connsiteY2" fmla="*/ 0 h 5919"/>
                      <a:gd name="connsiteX3" fmla="*/ 87 w 4204"/>
                      <a:gd name="connsiteY3" fmla="*/ 2299 h 5919"/>
                      <a:gd name="connsiteX4" fmla="*/ 763 w 4204"/>
                      <a:gd name="connsiteY4" fmla="*/ 3246 h 5919"/>
                      <a:gd name="connsiteX5" fmla="*/ 628 w 4204"/>
                      <a:gd name="connsiteY5" fmla="*/ 4193 h 5919"/>
                      <a:gd name="connsiteX6" fmla="*/ 1169 w 4204"/>
                      <a:gd name="connsiteY6" fmla="*/ 5681 h 5919"/>
                      <a:gd name="connsiteX7" fmla="*/ 3739 w 4204"/>
                      <a:gd name="connsiteY7" fmla="*/ 4734 h 5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4" h="5919">
                        <a:moveTo>
                          <a:pt x="3739" y="4734"/>
                        </a:moveTo>
                        <a:cubicBezTo>
                          <a:pt x="4416" y="3923"/>
                          <a:pt x="4416" y="2570"/>
                          <a:pt x="3333" y="2570"/>
                        </a:cubicBezTo>
                        <a:cubicBezTo>
                          <a:pt x="3604" y="1488"/>
                          <a:pt x="3063" y="135"/>
                          <a:pt x="1846" y="0"/>
                        </a:cubicBezTo>
                        <a:cubicBezTo>
                          <a:pt x="763" y="0"/>
                          <a:pt x="-319" y="1353"/>
                          <a:pt x="87" y="2299"/>
                        </a:cubicBezTo>
                        <a:cubicBezTo>
                          <a:pt x="223" y="2570"/>
                          <a:pt x="493" y="2840"/>
                          <a:pt x="763" y="3246"/>
                        </a:cubicBezTo>
                        <a:cubicBezTo>
                          <a:pt x="899" y="3652"/>
                          <a:pt x="763" y="3787"/>
                          <a:pt x="628" y="4193"/>
                        </a:cubicBezTo>
                        <a:cubicBezTo>
                          <a:pt x="628" y="4734"/>
                          <a:pt x="763" y="5275"/>
                          <a:pt x="1169" y="5681"/>
                        </a:cubicBezTo>
                        <a:cubicBezTo>
                          <a:pt x="1981" y="6222"/>
                          <a:pt x="3333" y="5816"/>
                          <a:pt x="3739" y="47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3" name="Freeform: Shape 5841">
                    <a:extLst>
                      <a:ext uri="{FF2B5EF4-FFF2-40B4-BE49-F238E27FC236}">
                        <a16:creationId xmlns:a16="http://schemas.microsoft.com/office/drawing/2014/main" id="{22364F60-1CCD-85DB-A02D-B617E1CDEC4B}"/>
                      </a:ext>
                    </a:extLst>
                  </p:cNvPr>
                  <p:cNvSpPr/>
                  <p:nvPr/>
                </p:nvSpPr>
                <p:spPr>
                  <a:xfrm>
                    <a:off x="6759472" y="6175605"/>
                    <a:ext cx="2984" cy="2189"/>
                  </a:xfrm>
                  <a:custGeom>
                    <a:avLst/>
                    <a:gdLst>
                      <a:gd name="connsiteX0" fmla="*/ 2888 w 2984"/>
                      <a:gd name="connsiteY0" fmla="*/ 541 h 2189"/>
                      <a:gd name="connsiteX1" fmla="*/ 1806 w 2984"/>
                      <a:gd name="connsiteY1" fmla="*/ 0 h 2189"/>
                      <a:gd name="connsiteX2" fmla="*/ 1265 w 2984"/>
                      <a:gd name="connsiteY2" fmla="*/ 135 h 2189"/>
                      <a:gd name="connsiteX3" fmla="*/ 47 w 2984"/>
                      <a:gd name="connsiteY3" fmla="*/ 947 h 2189"/>
                      <a:gd name="connsiteX4" fmla="*/ 1535 w 2984"/>
                      <a:gd name="connsiteY4" fmla="*/ 2164 h 2189"/>
                      <a:gd name="connsiteX5" fmla="*/ 2888 w 2984"/>
                      <a:gd name="connsiteY5" fmla="*/ 541 h 21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89">
                        <a:moveTo>
                          <a:pt x="2888" y="541"/>
                        </a:moveTo>
                        <a:cubicBezTo>
                          <a:pt x="2752" y="135"/>
                          <a:pt x="2346" y="0"/>
                          <a:pt x="1806" y="0"/>
                        </a:cubicBezTo>
                        <a:cubicBezTo>
                          <a:pt x="1670" y="0"/>
                          <a:pt x="1400" y="0"/>
                          <a:pt x="1265" y="135"/>
                        </a:cubicBezTo>
                        <a:cubicBezTo>
                          <a:pt x="723" y="135"/>
                          <a:pt x="182" y="406"/>
                          <a:pt x="47" y="947"/>
                        </a:cubicBezTo>
                        <a:cubicBezTo>
                          <a:pt x="-224" y="1894"/>
                          <a:pt x="723" y="2300"/>
                          <a:pt x="1535" y="2164"/>
                        </a:cubicBezTo>
                        <a:cubicBezTo>
                          <a:pt x="2346" y="2029"/>
                          <a:pt x="3293" y="1488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4" name="Freeform: Shape 5842">
                    <a:extLst>
                      <a:ext uri="{FF2B5EF4-FFF2-40B4-BE49-F238E27FC236}">
                        <a16:creationId xmlns:a16="http://schemas.microsoft.com/office/drawing/2014/main" id="{E2158B69-958C-5323-9E36-E22D569FC2C7}"/>
                      </a:ext>
                    </a:extLst>
                  </p:cNvPr>
                  <p:cNvSpPr/>
                  <p:nvPr/>
                </p:nvSpPr>
                <p:spPr>
                  <a:xfrm>
                    <a:off x="6761176" y="6177180"/>
                    <a:ext cx="3691" cy="3159"/>
                  </a:xfrm>
                  <a:custGeom>
                    <a:avLst/>
                    <a:gdLst>
                      <a:gd name="connsiteX0" fmla="*/ 1995 w 3691"/>
                      <a:gd name="connsiteY0" fmla="*/ 49 h 3159"/>
                      <a:gd name="connsiteX1" fmla="*/ 1048 w 3691"/>
                      <a:gd name="connsiteY1" fmla="*/ 1266 h 3159"/>
                      <a:gd name="connsiteX2" fmla="*/ 913 w 3691"/>
                      <a:gd name="connsiteY2" fmla="*/ 1266 h 3159"/>
                      <a:gd name="connsiteX3" fmla="*/ 102 w 3691"/>
                      <a:gd name="connsiteY3" fmla="*/ 1942 h 3159"/>
                      <a:gd name="connsiteX4" fmla="*/ 102 w 3691"/>
                      <a:gd name="connsiteY4" fmla="*/ 2213 h 3159"/>
                      <a:gd name="connsiteX5" fmla="*/ 102 w 3691"/>
                      <a:gd name="connsiteY5" fmla="*/ 2618 h 3159"/>
                      <a:gd name="connsiteX6" fmla="*/ 778 w 3691"/>
                      <a:gd name="connsiteY6" fmla="*/ 3160 h 3159"/>
                      <a:gd name="connsiteX7" fmla="*/ 1589 w 3691"/>
                      <a:gd name="connsiteY7" fmla="*/ 2618 h 3159"/>
                      <a:gd name="connsiteX8" fmla="*/ 3618 w 3691"/>
                      <a:gd name="connsiteY8" fmla="*/ 590 h 3159"/>
                      <a:gd name="connsiteX9" fmla="*/ 1995 w 3691"/>
                      <a:gd name="connsiteY9" fmla="*/ 49 h 3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159">
                        <a:moveTo>
                          <a:pt x="1995" y="49"/>
                        </a:moveTo>
                        <a:cubicBezTo>
                          <a:pt x="1454" y="184"/>
                          <a:pt x="913" y="725"/>
                          <a:pt x="1048" y="1266"/>
                        </a:cubicBezTo>
                        <a:cubicBezTo>
                          <a:pt x="1048" y="1266"/>
                          <a:pt x="913" y="1266"/>
                          <a:pt x="913" y="1266"/>
                        </a:cubicBezTo>
                        <a:cubicBezTo>
                          <a:pt x="507" y="1266"/>
                          <a:pt x="102" y="1537"/>
                          <a:pt x="102" y="1942"/>
                        </a:cubicBezTo>
                        <a:cubicBezTo>
                          <a:pt x="102" y="2078"/>
                          <a:pt x="102" y="2078"/>
                          <a:pt x="102" y="2213"/>
                        </a:cubicBezTo>
                        <a:cubicBezTo>
                          <a:pt x="-34" y="2348"/>
                          <a:pt x="-34" y="2483"/>
                          <a:pt x="102" y="2618"/>
                        </a:cubicBezTo>
                        <a:cubicBezTo>
                          <a:pt x="237" y="2889"/>
                          <a:pt x="507" y="3025"/>
                          <a:pt x="778" y="3160"/>
                        </a:cubicBezTo>
                        <a:cubicBezTo>
                          <a:pt x="1183" y="3160"/>
                          <a:pt x="1454" y="3025"/>
                          <a:pt x="1589" y="2618"/>
                        </a:cubicBezTo>
                        <a:cubicBezTo>
                          <a:pt x="2671" y="3025"/>
                          <a:pt x="4024" y="1807"/>
                          <a:pt x="3618" y="590"/>
                        </a:cubicBezTo>
                        <a:cubicBezTo>
                          <a:pt x="3348" y="49"/>
                          <a:pt x="2536" y="-87"/>
                          <a:pt x="1995" y="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5" name="Freeform: Shape 5843">
                    <a:extLst>
                      <a:ext uri="{FF2B5EF4-FFF2-40B4-BE49-F238E27FC236}">
                        <a16:creationId xmlns:a16="http://schemas.microsoft.com/office/drawing/2014/main" id="{02261CFE-3D00-6B9B-D7E9-0A3867E02F44}"/>
                      </a:ext>
                    </a:extLst>
                  </p:cNvPr>
                  <p:cNvSpPr/>
                  <p:nvPr/>
                </p:nvSpPr>
                <p:spPr>
                  <a:xfrm>
                    <a:off x="6758606" y="6178786"/>
                    <a:ext cx="1455" cy="1289"/>
                  </a:xfrm>
                  <a:custGeom>
                    <a:avLst/>
                    <a:gdLst>
                      <a:gd name="connsiteX0" fmla="*/ 102 w 1455"/>
                      <a:gd name="connsiteY0" fmla="*/ 201 h 1289"/>
                      <a:gd name="connsiteX1" fmla="*/ 102 w 1455"/>
                      <a:gd name="connsiteY1" fmla="*/ 877 h 1289"/>
                      <a:gd name="connsiteX2" fmla="*/ 372 w 1455"/>
                      <a:gd name="connsiteY2" fmla="*/ 1148 h 1289"/>
                      <a:gd name="connsiteX3" fmla="*/ 1319 w 1455"/>
                      <a:gd name="connsiteY3" fmla="*/ 471 h 1289"/>
                      <a:gd name="connsiteX4" fmla="*/ 102 w 1455"/>
                      <a:gd name="connsiteY4" fmla="*/ 201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5" h="1289">
                        <a:moveTo>
                          <a:pt x="102" y="201"/>
                        </a:moveTo>
                        <a:cubicBezTo>
                          <a:pt x="-34" y="471"/>
                          <a:pt x="-34" y="742"/>
                          <a:pt x="102" y="877"/>
                        </a:cubicBezTo>
                        <a:cubicBezTo>
                          <a:pt x="237" y="1012"/>
                          <a:pt x="237" y="1012"/>
                          <a:pt x="372" y="1148"/>
                        </a:cubicBezTo>
                        <a:cubicBezTo>
                          <a:pt x="642" y="1553"/>
                          <a:pt x="1860" y="1012"/>
                          <a:pt x="1319" y="471"/>
                        </a:cubicBezTo>
                        <a:cubicBezTo>
                          <a:pt x="1183" y="66"/>
                          <a:pt x="507" y="-205"/>
                          <a:pt x="102" y="2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6" name="Freeform: Shape 5844">
                    <a:extLst>
                      <a:ext uri="{FF2B5EF4-FFF2-40B4-BE49-F238E27FC236}">
                        <a16:creationId xmlns:a16="http://schemas.microsoft.com/office/drawing/2014/main" id="{DCD3B8E7-9286-255A-8F09-A8F35A10E23D}"/>
                      </a:ext>
                    </a:extLst>
                  </p:cNvPr>
                  <p:cNvSpPr/>
                  <p:nvPr/>
                </p:nvSpPr>
                <p:spPr>
                  <a:xfrm>
                    <a:off x="6768441" y="6182402"/>
                    <a:ext cx="3952" cy="5191"/>
                  </a:xfrm>
                  <a:custGeom>
                    <a:avLst/>
                    <a:gdLst>
                      <a:gd name="connsiteX0" fmla="*/ 2575 w 3952"/>
                      <a:gd name="connsiteY0" fmla="*/ 913 h 5191"/>
                      <a:gd name="connsiteX1" fmla="*/ 276 w 3952"/>
                      <a:gd name="connsiteY1" fmla="*/ 913 h 5191"/>
                      <a:gd name="connsiteX2" fmla="*/ 276 w 3952"/>
                      <a:gd name="connsiteY2" fmla="*/ 2130 h 5191"/>
                      <a:gd name="connsiteX3" fmla="*/ 546 w 3952"/>
                      <a:gd name="connsiteY3" fmla="*/ 2671 h 5191"/>
                      <a:gd name="connsiteX4" fmla="*/ 411 w 3952"/>
                      <a:gd name="connsiteY4" fmla="*/ 3077 h 5191"/>
                      <a:gd name="connsiteX5" fmla="*/ 141 w 3952"/>
                      <a:gd name="connsiteY5" fmla="*/ 4295 h 5191"/>
                      <a:gd name="connsiteX6" fmla="*/ 3658 w 3952"/>
                      <a:gd name="connsiteY6" fmla="*/ 4159 h 5191"/>
                      <a:gd name="connsiteX7" fmla="*/ 2575 w 3952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52" h="5191">
                        <a:moveTo>
                          <a:pt x="2575" y="913"/>
                        </a:moveTo>
                        <a:cubicBezTo>
                          <a:pt x="2169" y="-304"/>
                          <a:pt x="817" y="-304"/>
                          <a:pt x="276" y="913"/>
                        </a:cubicBezTo>
                        <a:cubicBezTo>
                          <a:pt x="141" y="1319"/>
                          <a:pt x="141" y="1725"/>
                          <a:pt x="276" y="2130"/>
                        </a:cubicBezTo>
                        <a:cubicBezTo>
                          <a:pt x="276" y="2266"/>
                          <a:pt x="546" y="2536"/>
                          <a:pt x="546" y="2671"/>
                        </a:cubicBezTo>
                        <a:cubicBezTo>
                          <a:pt x="682" y="3077"/>
                          <a:pt x="682" y="2807"/>
                          <a:pt x="411" y="3077"/>
                        </a:cubicBezTo>
                        <a:cubicBezTo>
                          <a:pt x="6" y="3483"/>
                          <a:pt x="-130" y="3753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59"/>
                        </a:cubicBezTo>
                        <a:cubicBezTo>
                          <a:pt x="4334" y="3213"/>
                          <a:pt x="3793" y="1184"/>
                          <a:pt x="2575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7" name="Freeform: Shape 5845">
                    <a:extLst>
                      <a:ext uri="{FF2B5EF4-FFF2-40B4-BE49-F238E27FC236}">
                        <a16:creationId xmlns:a16="http://schemas.microsoft.com/office/drawing/2014/main" id="{C4A5BE49-8F35-22A0-B37F-24A754595EAC}"/>
                      </a:ext>
                    </a:extLst>
                  </p:cNvPr>
                  <p:cNvSpPr/>
                  <p:nvPr/>
                </p:nvSpPr>
                <p:spPr>
                  <a:xfrm>
                    <a:off x="6768799" y="6187854"/>
                    <a:ext cx="2758" cy="2359"/>
                  </a:xfrm>
                  <a:custGeom>
                    <a:avLst/>
                    <a:gdLst>
                      <a:gd name="connsiteX0" fmla="*/ 2082 w 2758"/>
                      <a:gd name="connsiteY0" fmla="*/ 60 h 2359"/>
                      <a:gd name="connsiteX1" fmla="*/ 1405 w 2758"/>
                      <a:gd name="connsiteY1" fmla="*/ 60 h 2359"/>
                      <a:gd name="connsiteX2" fmla="*/ 1135 w 2758"/>
                      <a:gd name="connsiteY2" fmla="*/ 60 h 2359"/>
                      <a:gd name="connsiteX3" fmla="*/ 323 w 2758"/>
                      <a:gd name="connsiteY3" fmla="*/ 737 h 2359"/>
                      <a:gd name="connsiteX4" fmla="*/ 53 w 2758"/>
                      <a:gd name="connsiteY4" fmla="*/ 1683 h 2359"/>
                      <a:gd name="connsiteX5" fmla="*/ 865 w 2758"/>
                      <a:gd name="connsiteY5" fmla="*/ 2360 h 2359"/>
                      <a:gd name="connsiteX6" fmla="*/ 2758 w 2758"/>
                      <a:gd name="connsiteY6" fmla="*/ 872 h 2359"/>
                      <a:gd name="connsiteX7" fmla="*/ 2082 w 2758"/>
                      <a:gd name="connsiteY7" fmla="*/ 60 h 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" h="2359">
                        <a:moveTo>
                          <a:pt x="2082" y="60"/>
                        </a:moveTo>
                        <a:cubicBezTo>
                          <a:pt x="1947" y="60"/>
                          <a:pt x="1541" y="-75"/>
                          <a:pt x="1405" y="60"/>
                        </a:cubicBezTo>
                        <a:cubicBezTo>
                          <a:pt x="1270" y="60"/>
                          <a:pt x="1135" y="60"/>
                          <a:pt x="1135" y="60"/>
                        </a:cubicBezTo>
                        <a:cubicBezTo>
                          <a:pt x="865" y="195"/>
                          <a:pt x="594" y="466"/>
                          <a:pt x="323" y="737"/>
                        </a:cubicBezTo>
                        <a:cubicBezTo>
                          <a:pt x="53" y="1007"/>
                          <a:pt x="-82" y="1413"/>
                          <a:pt x="53" y="1683"/>
                        </a:cubicBezTo>
                        <a:cubicBezTo>
                          <a:pt x="53" y="2089"/>
                          <a:pt x="459" y="2360"/>
                          <a:pt x="865" y="2360"/>
                        </a:cubicBezTo>
                        <a:cubicBezTo>
                          <a:pt x="1676" y="2360"/>
                          <a:pt x="2758" y="1683"/>
                          <a:pt x="2758" y="872"/>
                        </a:cubicBezTo>
                        <a:cubicBezTo>
                          <a:pt x="2758" y="466"/>
                          <a:pt x="2488" y="195"/>
                          <a:pt x="2082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2038" name="Freeform: Shape 5846">
                    <a:extLst>
                      <a:ext uri="{FF2B5EF4-FFF2-40B4-BE49-F238E27FC236}">
                        <a16:creationId xmlns:a16="http://schemas.microsoft.com/office/drawing/2014/main" id="{A50DBF1A-E80E-1411-A159-ED74BA4196D7}"/>
                      </a:ext>
                    </a:extLst>
                  </p:cNvPr>
                  <p:cNvSpPr/>
                  <p:nvPr/>
                </p:nvSpPr>
                <p:spPr>
                  <a:xfrm>
                    <a:off x="6762495" y="6192863"/>
                    <a:ext cx="1919" cy="2102"/>
                  </a:xfrm>
                  <a:custGeom>
                    <a:avLst/>
                    <a:gdLst>
                      <a:gd name="connsiteX0" fmla="*/ 1352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3 w 1919"/>
                      <a:gd name="connsiteY5" fmla="*/ 868 h 2102"/>
                      <a:gd name="connsiteX6" fmla="*/ 1352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2" y="191"/>
                        </a:moveTo>
                        <a:cubicBezTo>
                          <a:pt x="1217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7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3" y="868"/>
                        </a:cubicBezTo>
                        <a:cubicBezTo>
                          <a:pt x="1893" y="597"/>
                          <a:pt x="1623" y="327"/>
                          <a:pt x="1352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2007" name="Freeform: Shape 5815">
                  <a:extLst>
                    <a:ext uri="{FF2B5EF4-FFF2-40B4-BE49-F238E27FC236}">
                      <a16:creationId xmlns:a16="http://schemas.microsoft.com/office/drawing/2014/main" id="{AED8DC83-5A9F-C6A1-FBE2-58D99C7E9EC9}"/>
                    </a:ext>
                  </a:extLst>
                </p:cNvPr>
                <p:cNvSpPr/>
                <p:nvPr/>
              </p:nvSpPr>
              <p:spPr>
                <a:xfrm>
                  <a:off x="6743298" y="6111627"/>
                  <a:ext cx="32317" cy="96497"/>
                </a:xfrm>
                <a:custGeom>
                  <a:avLst/>
                  <a:gdLst>
                    <a:gd name="connsiteX0" fmla="*/ 30153 w 32317"/>
                    <a:gd name="connsiteY0" fmla="*/ 90760 h 96497"/>
                    <a:gd name="connsiteX1" fmla="*/ 30424 w 32317"/>
                    <a:gd name="connsiteY1" fmla="*/ 89949 h 96497"/>
                    <a:gd name="connsiteX2" fmla="*/ 31235 w 32317"/>
                    <a:gd name="connsiteY2" fmla="*/ 89137 h 96497"/>
                    <a:gd name="connsiteX3" fmla="*/ 31235 w 32317"/>
                    <a:gd name="connsiteY3" fmla="*/ 87379 h 96497"/>
                    <a:gd name="connsiteX4" fmla="*/ 32318 w 32317"/>
                    <a:gd name="connsiteY4" fmla="*/ 85215 h 96497"/>
                    <a:gd name="connsiteX5" fmla="*/ 32318 w 32317"/>
                    <a:gd name="connsiteY5" fmla="*/ 85215 h 96497"/>
                    <a:gd name="connsiteX6" fmla="*/ 31371 w 32317"/>
                    <a:gd name="connsiteY6" fmla="*/ 86162 h 96497"/>
                    <a:gd name="connsiteX7" fmla="*/ 29477 w 32317"/>
                    <a:gd name="connsiteY7" fmla="*/ 85891 h 96497"/>
                    <a:gd name="connsiteX8" fmla="*/ 28530 w 32317"/>
                    <a:gd name="connsiteY8" fmla="*/ 87649 h 96497"/>
                    <a:gd name="connsiteX9" fmla="*/ 28665 w 32317"/>
                    <a:gd name="connsiteY9" fmla="*/ 90355 h 96497"/>
                    <a:gd name="connsiteX10" fmla="*/ 26636 w 32317"/>
                    <a:gd name="connsiteY10" fmla="*/ 90760 h 96497"/>
                    <a:gd name="connsiteX11" fmla="*/ 25284 w 32317"/>
                    <a:gd name="connsiteY11" fmla="*/ 91302 h 96497"/>
                    <a:gd name="connsiteX12" fmla="*/ 24337 w 32317"/>
                    <a:gd name="connsiteY12" fmla="*/ 90084 h 96497"/>
                    <a:gd name="connsiteX13" fmla="*/ 22038 w 32317"/>
                    <a:gd name="connsiteY13" fmla="*/ 91031 h 96497"/>
                    <a:gd name="connsiteX14" fmla="*/ 22308 w 32317"/>
                    <a:gd name="connsiteY14" fmla="*/ 92113 h 96497"/>
                    <a:gd name="connsiteX15" fmla="*/ 21767 w 32317"/>
                    <a:gd name="connsiteY15" fmla="*/ 93060 h 96497"/>
                    <a:gd name="connsiteX16" fmla="*/ 20685 w 32317"/>
                    <a:gd name="connsiteY16" fmla="*/ 93330 h 96497"/>
                    <a:gd name="connsiteX17" fmla="*/ 20415 w 32317"/>
                    <a:gd name="connsiteY17" fmla="*/ 93330 h 96497"/>
                    <a:gd name="connsiteX18" fmla="*/ 20279 w 32317"/>
                    <a:gd name="connsiteY18" fmla="*/ 93466 h 96497"/>
                    <a:gd name="connsiteX19" fmla="*/ 19197 w 32317"/>
                    <a:gd name="connsiteY19" fmla="*/ 94683 h 96497"/>
                    <a:gd name="connsiteX20" fmla="*/ 17033 w 32317"/>
                    <a:gd name="connsiteY20" fmla="*/ 94548 h 96497"/>
                    <a:gd name="connsiteX21" fmla="*/ 16356 w 32317"/>
                    <a:gd name="connsiteY21" fmla="*/ 93330 h 96497"/>
                    <a:gd name="connsiteX22" fmla="*/ 14869 w 32317"/>
                    <a:gd name="connsiteY22" fmla="*/ 92248 h 96497"/>
                    <a:gd name="connsiteX23" fmla="*/ 14733 w 32317"/>
                    <a:gd name="connsiteY23" fmla="*/ 90219 h 96497"/>
                    <a:gd name="connsiteX24" fmla="*/ 12840 w 32317"/>
                    <a:gd name="connsiteY24" fmla="*/ 90219 h 96497"/>
                    <a:gd name="connsiteX25" fmla="*/ 11623 w 32317"/>
                    <a:gd name="connsiteY25" fmla="*/ 88867 h 96497"/>
                    <a:gd name="connsiteX26" fmla="*/ 11758 w 32317"/>
                    <a:gd name="connsiteY26" fmla="*/ 90760 h 96497"/>
                    <a:gd name="connsiteX27" fmla="*/ 13381 w 32317"/>
                    <a:gd name="connsiteY27" fmla="*/ 91707 h 96497"/>
                    <a:gd name="connsiteX28" fmla="*/ 11893 w 32317"/>
                    <a:gd name="connsiteY28" fmla="*/ 91842 h 96497"/>
                    <a:gd name="connsiteX29" fmla="*/ 11081 w 32317"/>
                    <a:gd name="connsiteY29" fmla="*/ 91437 h 96497"/>
                    <a:gd name="connsiteX30" fmla="*/ 10135 w 32317"/>
                    <a:gd name="connsiteY30" fmla="*/ 90625 h 96497"/>
                    <a:gd name="connsiteX31" fmla="*/ 9593 w 32317"/>
                    <a:gd name="connsiteY31" fmla="*/ 87920 h 96497"/>
                    <a:gd name="connsiteX32" fmla="*/ 10135 w 32317"/>
                    <a:gd name="connsiteY32" fmla="*/ 86838 h 96497"/>
                    <a:gd name="connsiteX33" fmla="*/ 7835 w 32317"/>
                    <a:gd name="connsiteY33" fmla="*/ 86838 h 96497"/>
                    <a:gd name="connsiteX34" fmla="*/ 6753 w 32317"/>
                    <a:gd name="connsiteY34" fmla="*/ 84673 h 96497"/>
                    <a:gd name="connsiteX35" fmla="*/ 5536 w 32317"/>
                    <a:gd name="connsiteY35" fmla="*/ 83456 h 96497"/>
                    <a:gd name="connsiteX36" fmla="*/ 4048 w 32317"/>
                    <a:gd name="connsiteY36" fmla="*/ 81563 h 96497"/>
                    <a:gd name="connsiteX37" fmla="*/ 4995 w 32317"/>
                    <a:gd name="connsiteY37" fmla="*/ 79263 h 96497"/>
                    <a:gd name="connsiteX38" fmla="*/ 4183 w 32317"/>
                    <a:gd name="connsiteY38" fmla="*/ 78046 h 96497"/>
                    <a:gd name="connsiteX39" fmla="*/ 3101 w 32317"/>
                    <a:gd name="connsiteY39" fmla="*/ 77505 h 96497"/>
                    <a:gd name="connsiteX40" fmla="*/ 3642 w 32317"/>
                    <a:gd name="connsiteY40" fmla="*/ 76558 h 96497"/>
                    <a:gd name="connsiteX41" fmla="*/ 3913 w 32317"/>
                    <a:gd name="connsiteY41" fmla="*/ 76287 h 96497"/>
                    <a:gd name="connsiteX42" fmla="*/ 3777 w 32317"/>
                    <a:gd name="connsiteY42" fmla="*/ 76152 h 96497"/>
                    <a:gd name="connsiteX43" fmla="*/ 3371 w 32317"/>
                    <a:gd name="connsiteY43" fmla="*/ 74800 h 96497"/>
                    <a:gd name="connsiteX44" fmla="*/ 3913 w 32317"/>
                    <a:gd name="connsiteY44" fmla="*/ 74123 h 96497"/>
                    <a:gd name="connsiteX45" fmla="*/ 5130 w 32317"/>
                    <a:gd name="connsiteY45" fmla="*/ 73447 h 96497"/>
                    <a:gd name="connsiteX46" fmla="*/ 4589 w 32317"/>
                    <a:gd name="connsiteY46" fmla="*/ 72365 h 96497"/>
                    <a:gd name="connsiteX47" fmla="*/ 5130 w 32317"/>
                    <a:gd name="connsiteY47" fmla="*/ 71283 h 96497"/>
                    <a:gd name="connsiteX48" fmla="*/ 3371 w 32317"/>
                    <a:gd name="connsiteY48" fmla="*/ 69254 h 96497"/>
                    <a:gd name="connsiteX49" fmla="*/ 3777 w 32317"/>
                    <a:gd name="connsiteY49" fmla="*/ 68442 h 96497"/>
                    <a:gd name="connsiteX50" fmla="*/ 2966 w 32317"/>
                    <a:gd name="connsiteY50" fmla="*/ 66819 h 96497"/>
                    <a:gd name="connsiteX51" fmla="*/ 4048 w 32317"/>
                    <a:gd name="connsiteY51" fmla="*/ 65331 h 96497"/>
                    <a:gd name="connsiteX52" fmla="*/ 3642 w 32317"/>
                    <a:gd name="connsiteY52" fmla="*/ 62761 h 96497"/>
                    <a:gd name="connsiteX53" fmla="*/ 4318 w 32317"/>
                    <a:gd name="connsiteY53" fmla="*/ 62220 h 96497"/>
                    <a:gd name="connsiteX54" fmla="*/ 5806 w 32317"/>
                    <a:gd name="connsiteY54" fmla="*/ 61950 h 96497"/>
                    <a:gd name="connsiteX55" fmla="*/ 6212 w 32317"/>
                    <a:gd name="connsiteY55" fmla="*/ 59785 h 96497"/>
                    <a:gd name="connsiteX56" fmla="*/ 4860 w 32317"/>
                    <a:gd name="connsiteY56" fmla="*/ 58298 h 96497"/>
                    <a:gd name="connsiteX57" fmla="*/ 5536 w 32317"/>
                    <a:gd name="connsiteY57" fmla="*/ 56675 h 96497"/>
                    <a:gd name="connsiteX58" fmla="*/ 5265 w 32317"/>
                    <a:gd name="connsiteY58" fmla="*/ 55322 h 96497"/>
                    <a:gd name="connsiteX59" fmla="*/ 6077 w 32317"/>
                    <a:gd name="connsiteY59" fmla="*/ 54240 h 96497"/>
                    <a:gd name="connsiteX60" fmla="*/ 5671 w 32317"/>
                    <a:gd name="connsiteY60" fmla="*/ 53158 h 96497"/>
                    <a:gd name="connsiteX61" fmla="*/ 6888 w 32317"/>
                    <a:gd name="connsiteY61" fmla="*/ 50858 h 96497"/>
                    <a:gd name="connsiteX62" fmla="*/ 8376 w 32317"/>
                    <a:gd name="connsiteY62" fmla="*/ 50452 h 96497"/>
                    <a:gd name="connsiteX63" fmla="*/ 8647 w 32317"/>
                    <a:gd name="connsiteY63" fmla="*/ 48423 h 96497"/>
                    <a:gd name="connsiteX64" fmla="*/ 7159 w 32317"/>
                    <a:gd name="connsiteY64" fmla="*/ 47071 h 96497"/>
                    <a:gd name="connsiteX65" fmla="*/ 7429 w 32317"/>
                    <a:gd name="connsiteY65" fmla="*/ 45177 h 96497"/>
                    <a:gd name="connsiteX66" fmla="*/ 6212 w 32317"/>
                    <a:gd name="connsiteY66" fmla="*/ 44366 h 96497"/>
                    <a:gd name="connsiteX67" fmla="*/ 6483 w 32317"/>
                    <a:gd name="connsiteY67" fmla="*/ 42878 h 96497"/>
                    <a:gd name="connsiteX68" fmla="*/ 7159 w 32317"/>
                    <a:gd name="connsiteY68" fmla="*/ 42066 h 96497"/>
                    <a:gd name="connsiteX69" fmla="*/ 7159 w 32317"/>
                    <a:gd name="connsiteY69" fmla="*/ 40443 h 96497"/>
                    <a:gd name="connsiteX70" fmla="*/ 8376 w 32317"/>
                    <a:gd name="connsiteY70" fmla="*/ 39632 h 96497"/>
                    <a:gd name="connsiteX71" fmla="*/ 9323 w 32317"/>
                    <a:gd name="connsiteY71" fmla="*/ 39361 h 96497"/>
                    <a:gd name="connsiteX72" fmla="*/ 9323 w 32317"/>
                    <a:gd name="connsiteY72" fmla="*/ 38144 h 96497"/>
                    <a:gd name="connsiteX73" fmla="*/ 9864 w 32317"/>
                    <a:gd name="connsiteY73" fmla="*/ 37332 h 96497"/>
                    <a:gd name="connsiteX74" fmla="*/ 8917 w 32317"/>
                    <a:gd name="connsiteY74" fmla="*/ 35438 h 96497"/>
                    <a:gd name="connsiteX75" fmla="*/ 9999 w 32317"/>
                    <a:gd name="connsiteY75" fmla="*/ 33680 h 96497"/>
                    <a:gd name="connsiteX76" fmla="*/ 9458 w 32317"/>
                    <a:gd name="connsiteY76" fmla="*/ 32868 h 96497"/>
                    <a:gd name="connsiteX77" fmla="*/ 9729 w 32317"/>
                    <a:gd name="connsiteY77" fmla="*/ 31922 h 96497"/>
                    <a:gd name="connsiteX78" fmla="*/ 8917 w 32317"/>
                    <a:gd name="connsiteY78" fmla="*/ 30163 h 96497"/>
                    <a:gd name="connsiteX79" fmla="*/ 10270 w 32317"/>
                    <a:gd name="connsiteY79" fmla="*/ 28811 h 96497"/>
                    <a:gd name="connsiteX80" fmla="*/ 10270 w 32317"/>
                    <a:gd name="connsiteY80" fmla="*/ 26105 h 96497"/>
                    <a:gd name="connsiteX81" fmla="*/ 9323 w 32317"/>
                    <a:gd name="connsiteY81" fmla="*/ 24077 h 96497"/>
                    <a:gd name="connsiteX82" fmla="*/ 10405 w 32317"/>
                    <a:gd name="connsiteY82" fmla="*/ 22318 h 96497"/>
                    <a:gd name="connsiteX83" fmla="*/ 9999 w 32317"/>
                    <a:gd name="connsiteY83" fmla="*/ 21236 h 96497"/>
                    <a:gd name="connsiteX84" fmla="*/ 10135 w 32317"/>
                    <a:gd name="connsiteY84" fmla="*/ 20695 h 96497"/>
                    <a:gd name="connsiteX85" fmla="*/ 9999 w 32317"/>
                    <a:gd name="connsiteY85" fmla="*/ 20154 h 96497"/>
                    <a:gd name="connsiteX86" fmla="*/ 10676 w 32317"/>
                    <a:gd name="connsiteY86" fmla="*/ 18125 h 96497"/>
                    <a:gd name="connsiteX87" fmla="*/ 10540 w 32317"/>
                    <a:gd name="connsiteY87" fmla="*/ 16772 h 96497"/>
                    <a:gd name="connsiteX88" fmla="*/ 10946 w 32317"/>
                    <a:gd name="connsiteY88" fmla="*/ 15420 h 96497"/>
                    <a:gd name="connsiteX89" fmla="*/ 10676 w 32317"/>
                    <a:gd name="connsiteY89" fmla="*/ 13932 h 96497"/>
                    <a:gd name="connsiteX90" fmla="*/ 10540 w 32317"/>
                    <a:gd name="connsiteY90" fmla="*/ 12309 h 96497"/>
                    <a:gd name="connsiteX91" fmla="*/ 11893 w 32317"/>
                    <a:gd name="connsiteY91" fmla="*/ 11497 h 96497"/>
                    <a:gd name="connsiteX92" fmla="*/ 12028 w 32317"/>
                    <a:gd name="connsiteY92" fmla="*/ 10550 h 96497"/>
                    <a:gd name="connsiteX93" fmla="*/ 12705 w 32317"/>
                    <a:gd name="connsiteY93" fmla="*/ 10009 h 96497"/>
                    <a:gd name="connsiteX94" fmla="*/ 12569 w 32317"/>
                    <a:gd name="connsiteY94" fmla="*/ 8522 h 96497"/>
                    <a:gd name="connsiteX95" fmla="*/ 13110 w 32317"/>
                    <a:gd name="connsiteY95" fmla="*/ 7575 h 96497"/>
                    <a:gd name="connsiteX96" fmla="*/ 12434 w 32317"/>
                    <a:gd name="connsiteY96" fmla="*/ 5952 h 96497"/>
                    <a:gd name="connsiteX97" fmla="*/ 13516 w 32317"/>
                    <a:gd name="connsiteY97" fmla="*/ 4599 h 96497"/>
                    <a:gd name="connsiteX98" fmla="*/ 13516 w 32317"/>
                    <a:gd name="connsiteY98" fmla="*/ 2705 h 96497"/>
                    <a:gd name="connsiteX99" fmla="*/ 12434 w 32317"/>
                    <a:gd name="connsiteY99" fmla="*/ 541 h 96497"/>
                    <a:gd name="connsiteX100" fmla="*/ 12434 w 32317"/>
                    <a:gd name="connsiteY100" fmla="*/ 0 h 96497"/>
                    <a:gd name="connsiteX101" fmla="*/ 12299 w 32317"/>
                    <a:gd name="connsiteY101" fmla="*/ 270 h 96497"/>
                    <a:gd name="connsiteX102" fmla="*/ 12163 w 32317"/>
                    <a:gd name="connsiteY102" fmla="*/ 3246 h 96497"/>
                    <a:gd name="connsiteX103" fmla="*/ 11081 w 32317"/>
                    <a:gd name="connsiteY103" fmla="*/ 5546 h 96497"/>
                    <a:gd name="connsiteX104" fmla="*/ 10946 w 32317"/>
                    <a:gd name="connsiteY104" fmla="*/ 8251 h 96497"/>
                    <a:gd name="connsiteX105" fmla="*/ 10946 w 32317"/>
                    <a:gd name="connsiteY105" fmla="*/ 9739 h 96497"/>
                    <a:gd name="connsiteX106" fmla="*/ 10270 w 32317"/>
                    <a:gd name="connsiteY106" fmla="*/ 11362 h 96497"/>
                    <a:gd name="connsiteX107" fmla="*/ 10135 w 32317"/>
                    <a:gd name="connsiteY107" fmla="*/ 12444 h 96497"/>
                    <a:gd name="connsiteX108" fmla="*/ 9999 w 32317"/>
                    <a:gd name="connsiteY108" fmla="*/ 14473 h 96497"/>
                    <a:gd name="connsiteX109" fmla="*/ 9729 w 32317"/>
                    <a:gd name="connsiteY109" fmla="*/ 15555 h 96497"/>
                    <a:gd name="connsiteX110" fmla="*/ 9729 w 32317"/>
                    <a:gd name="connsiteY110" fmla="*/ 17313 h 96497"/>
                    <a:gd name="connsiteX111" fmla="*/ 8917 w 32317"/>
                    <a:gd name="connsiteY111" fmla="*/ 18395 h 96497"/>
                    <a:gd name="connsiteX112" fmla="*/ 8376 w 32317"/>
                    <a:gd name="connsiteY112" fmla="*/ 19748 h 96497"/>
                    <a:gd name="connsiteX113" fmla="*/ 8376 w 32317"/>
                    <a:gd name="connsiteY113" fmla="*/ 24212 h 96497"/>
                    <a:gd name="connsiteX114" fmla="*/ 8376 w 32317"/>
                    <a:gd name="connsiteY114" fmla="*/ 25429 h 96497"/>
                    <a:gd name="connsiteX115" fmla="*/ 7835 w 32317"/>
                    <a:gd name="connsiteY115" fmla="*/ 26917 h 96497"/>
                    <a:gd name="connsiteX116" fmla="*/ 7835 w 32317"/>
                    <a:gd name="connsiteY116" fmla="*/ 30569 h 96497"/>
                    <a:gd name="connsiteX117" fmla="*/ 7565 w 32317"/>
                    <a:gd name="connsiteY117" fmla="*/ 34086 h 96497"/>
                    <a:gd name="connsiteX118" fmla="*/ 7294 w 32317"/>
                    <a:gd name="connsiteY118" fmla="*/ 35574 h 96497"/>
                    <a:gd name="connsiteX119" fmla="*/ 6753 w 32317"/>
                    <a:gd name="connsiteY119" fmla="*/ 36520 h 96497"/>
                    <a:gd name="connsiteX120" fmla="*/ 6483 w 32317"/>
                    <a:gd name="connsiteY120" fmla="*/ 39226 h 96497"/>
                    <a:gd name="connsiteX121" fmla="*/ 5130 w 32317"/>
                    <a:gd name="connsiteY121" fmla="*/ 42066 h 96497"/>
                    <a:gd name="connsiteX122" fmla="*/ 5400 w 32317"/>
                    <a:gd name="connsiteY122" fmla="*/ 47071 h 96497"/>
                    <a:gd name="connsiteX123" fmla="*/ 5265 w 32317"/>
                    <a:gd name="connsiteY123" fmla="*/ 48018 h 96497"/>
                    <a:gd name="connsiteX124" fmla="*/ 4589 w 32317"/>
                    <a:gd name="connsiteY124" fmla="*/ 49506 h 96497"/>
                    <a:gd name="connsiteX125" fmla="*/ 4454 w 32317"/>
                    <a:gd name="connsiteY125" fmla="*/ 51129 h 96497"/>
                    <a:gd name="connsiteX126" fmla="*/ 4454 w 32317"/>
                    <a:gd name="connsiteY126" fmla="*/ 53834 h 96497"/>
                    <a:gd name="connsiteX127" fmla="*/ 3913 w 32317"/>
                    <a:gd name="connsiteY127" fmla="*/ 55592 h 96497"/>
                    <a:gd name="connsiteX128" fmla="*/ 3507 w 32317"/>
                    <a:gd name="connsiteY128" fmla="*/ 58027 h 96497"/>
                    <a:gd name="connsiteX129" fmla="*/ 2560 w 32317"/>
                    <a:gd name="connsiteY129" fmla="*/ 59650 h 96497"/>
                    <a:gd name="connsiteX130" fmla="*/ 2424 w 32317"/>
                    <a:gd name="connsiteY130" fmla="*/ 62626 h 96497"/>
                    <a:gd name="connsiteX131" fmla="*/ 2019 w 32317"/>
                    <a:gd name="connsiteY131" fmla="*/ 64384 h 96497"/>
                    <a:gd name="connsiteX132" fmla="*/ 1478 w 32317"/>
                    <a:gd name="connsiteY132" fmla="*/ 66548 h 96497"/>
                    <a:gd name="connsiteX133" fmla="*/ 2019 w 32317"/>
                    <a:gd name="connsiteY133" fmla="*/ 68713 h 96497"/>
                    <a:gd name="connsiteX134" fmla="*/ 1478 w 32317"/>
                    <a:gd name="connsiteY134" fmla="*/ 71147 h 96497"/>
                    <a:gd name="connsiteX135" fmla="*/ 1478 w 32317"/>
                    <a:gd name="connsiteY135" fmla="*/ 72094 h 96497"/>
                    <a:gd name="connsiteX136" fmla="*/ 1072 w 32317"/>
                    <a:gd name="connsiteY136" fmla="*/ 73447 h 96497"/>
                    <a:gd name="connsiteX137" fmla="*/ 531 w 32317"/>
                    <a:gd name="connsiteY137" fmla="*/ 74935 h 96497"/>
                    <a:gd name="connsiteX138" fmla="*/ 1343 w 32317"/>
                    <a:gd name="connsiteY138" fmla="*/ 78316 h 96497"/>
                    <a:gd name="connsiteX139" fmla="*/ 666 w 32317"/>
                    <a:gd name="connsiteY139" fmla="*/ 80886 h 96497"/>
                    <a:gd name="connsiteX140" fmla="*/ 666 w 32317"/>
                    <a:gd name="connsiteY140" fmla="*/ 82510 h 96497"/>
                    <a:gd name="connsiteX141" fmla="*/ 531 w 32317"/>
                    <a:gd name="connsiteY141" fmla="*/ 83997 h 96497"/>
                    <a:gd name="connsiteX142" fmla="*/ 260 w 32317"/>
                    <a:gd name="connsiteY142" fmla="*/ 84538 h 96497"/>
                    <a:gd name="connsiteX143" fmla="*/ 1884 w 32317"/>
                    <a:gd name="connsiteY143" fmla="*/ 89002 h 96497"/>
                    <a:gd name="connsiteX144" fmla="*/ 2290 w 32317"/>
                    <a:gd name="connsiteY144" fmla="*/ 89949 h 96497"/>
                    <a:gd name="connsiteX145" fmla="*/ 3371 w 32317"/>
                    <a:gd name="connsiteY145" fmla="*/ 91031 h 96497"/>
                    <a:gd name="connsiteX146" fmla="*/ 4724 w 32317"/>
                    <a:gd name="connsiteY146" fmla="*/ 91572 h 96497"/>
                    <a:gd name="connsiteX147" fmla="*/ 6077 w 32317"/>
                    <a:gd name="connsiteY147" fmla="*/ 92789 h 96497"/>
                    <a:gd name="connsiteX148" fmla="*/ 8647 w 32317"/>
                    <a:gd name="connsiteY148" fmla="*/ 94142 h 96497"/>
                    <a:gd name="connsiteX149" fmla="*/ 10811 w 32317"/>
                    <a:gd name="connsiteY149" fmla="*/ 94412 h 96497"/>
                    <a:gd name="connsiteX150" fmla="*/ 13786 w 32317"/>
                    <a:gd name="connsiteY150" fmla="*/ 95495 h 96497"/>
                    <a:gd name="connsiteX151" fmla="*/ 16221 w 32317"/>
                    <a:gd name="connsiteY151" fmla="*/ 96442 h 96497"/>
                    <a:gd name="connsiteX152" fmla="*/ 18386 w 32317"/>
                    <a:gd name="connsiteY152" fmla="*/ 96306 h 96497"/>
                    <a:gd name="connsiteX153" fmla="*/ 18656 w 32317"/>
                    <a:gd name="connsiteY153" fmla="*/ 96171 h 96497"/>
                    <a:gd name="connsiteX154" fmla="*/ 19468 w 32317"/>
                    <a:gd name="connsiteY154" fmla="*/ 96442 h 96497"/>
                    <a:gd name="connsiteX155" fmla="*/ 21361 w 32317"/>
                    <a:gd name="connsiteY155" fmla="*/ 95765 h 96497"/>
                    <a:gd name="connsiteX156" fmla="*/ 22849 w 32317"/>
                    <a:gd name="connsiteY156" fmla="*/ 94683 h 96497"/>
                    <a:gd name="connsiteX157" fmla="*/ 26095 w 32317"/>
                    <a:gd name="connsiteY157" fmla="*/ 94007 h 96497"/>
                    <a:gd name="connsiteX158" fmla="*/ 26907 w 32317"/>
                    <a:gd name="connsiteY158" fmla="*/ 93330 h 96497"/>
                    <a:gd name="connsiteX159" fmla="*/ 27313 w 32317"/>
                    <a:gd name="connsiteY159" fmla="*/ 92789 h 96497"/>
                    <a:gd name="connsiteX160" fmla="*/ 29206 w 32317"/>
                    <a:gd name="connsiteY160" fmla="*/ 92113 h 96497"/>
                    <a:gd name="connsiteX161" fmla="*/ 30153 w 32317"/>
                    <a:gd name="connsiteY161" fmla="*/ 90760 h 9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2317" h="96497">
                      <a:moveTo>
                        <a:pt x="30153" y="90760"/>
                      </a:moveTo>
                      <a:cubicBezTo>
                        <a:pt x="30288" y="90490"/>
                        <a:pt x="30288" y="90219"/>
                        <a:pt x="30424" y="89949"/>
                      </a:cubicBezTo>
                      <a:cubicBezTo>
                        <a:pt x="30559" y="89543"/>
                        <a:pt x="30965" y="89408"/>
                        <a:pt x="31235" y="89137"/>
                      </a:cubicBezTo>
                      <a:cubicBezTo>
                        <a:pt x="31912" y="88461"/>
                        <a:pt x="31506" y="87920"/>
                        <a:pt x="31235" y="87379"/>
                      </a:cubicBezTo>
                      <a:cubicBezTo>
                        <a:pt x="31776" y="86838"/>
                        <a:pt x="32318" y="85891"/>
                        <a:pt x="32318" y="85215"/>
                      </a:cubicBezTo>
                      <a:cubicBezTo>
                        <a:pt x="32318" y="85215"/>
                        <a:pt x="32318" y="85215"/>
                        <a:pt x="32318" y="85215"/>
                      </a:cubicBezTo>
                      <a:cubicBezTo>
                        <a:pt x="32047" y="85620"/>
                        <a:pt x="31776" y="85891"/>
                        <a:pt x="31371" y="86162"/>
                      </a:cubicBezTo>
                      <a:cubicBezTo>
                        <a:pt x="30829" y="86432"/>
                        <a:pt x="29883" y="86432"/>
                        <a:pt x="29477" y="85891"/>
                      </a:cubicBezTo>
                      <a:cubicBezTo>
                        <a:pt x="29477" y="86703"/>
                        <a:pt x="29206" y="87379"/>
                        <a:pt x="28530" y="87649"/>
                      </a:cubicBezTo>
                      <a:cubicBezTo>
                        <a:pt x="29477" y="88190"/>
                        <a:pt x="29342" y="89678"/>
                        <a:pt x="28665" y="90355"/>
                      </a:cubicBezTo>
                      <a:cubicBezTo>
                        <a:pt x="28125" y="90896"/>
                        <a:pt x="27313" y="91031"/>
                        <a:pt x="26636" y="90760"/>
                      </a:cubicBezTo>
                      <a:cubicBezTo>
                        <a:pt x="26366" y="91166"/>
                        <a:pt x="25689" y="91437"/>
                        <a:pt x="25284" y="91302"/>
                      </a:cubicBezTo>
                      <a:cubicBezTo>
                        <a:pt x="24743" y="91166"/>
                        <a:pt x="24337" y="90760"/>
                        <a:pt x="24337" y="90084"/>
                      </a:cubicBezTo>
                      <a:cubicBezTo>
                        <a:pt x="23796" y="90760"/>
                        <a:pt x="22985" y="91166"/>
                        <a:pt x="22038" y="91031"/>
                      </a:cubicBezTo>
                      <a:cubicBezTo>
                        <a:pt x="22173" y="91302"/>
                        <a:pt x="22308" y="91707"/>
                        <a:pt x="22308" y="92113"/>
                      </a:cubicBezTo>
                      <a:cubicBezTo>
                        <a:pt x="22308" y="92519"/>
                        <a:pt x="22173" y="92925"/>
                        <a:pt x="21767" y="93060"/>
                      </a:cubicBezTo>
                      <a:cubicBezTo>
                        <a:pt x="21361" y="93330"/>
                        <a:pt x="20955" y="93330"/>
                        <a:pt x="20685" y="93330"/>
                      </a:cubicBezTo>
                      <a:cubicBezTo>
                        <a:pt x="20549" y="93330"/>
                        <a:pt x="20549" y="93330"/>
                        <a:pt x="20415" y="93330"/>
                      </a:cubicBezTo>
                      <a:cubicBezTo>
                        <a:pt x="20415" y="93330"/>
                        <a:pt x="20415" y="93330"/>
                        <a:pt x="20279" y="93466"/>
                      </a:cubicBezTo>
                      <a:cubicBezTo>
                        <a:pt x="20009" y="94007"/>
                        <a:pt x="19738" y="94412"/>
                        <a:pt x="19197" y="94683"/>
                      </a:cubicBezTo>
                      <a:cubicBezTo>
                        <a:pt x="18521" y="95089"/>
                        <a:pt x="17709" y="94953"/>
                        <a:pt x="17033" y="94548"/>
                      </a:cubicBezTo>
                      <a:cubicBezTo>
                        <a:pt x="16627" y="94277"/>
                        <a:pt x="16221" y="93872"/>
                        <a:pt x="16356" y="93330"/>
                      </a:cubicBezTo>
                      <a:cubicBezTo>
                        <a:pt x="15680" y="93330"/>
                        <a:pt x="15139" y="92925"/>
                        <a:pt x="14869" y="92248"/>
                      </a:cubicBezTo>
                      <a:cubicBezTo>
                        <a:pt x="14598" y="91572"/>
                        <a:pt x="14598" y="90896"/>
                        <a:pt x="14733" y="90219"/>
                      </a:cubicBezTo>
                      <a:cubicBezTo>
                        <a:pt x="14057" y="90355"/>
                        <a:pt x="13516" y="90490"/>
                        <a:pt x="12840" y="90219"/>
                      </a:cubicBezTo>
                      <a:cubicBezTo>
                        <a:pt x="12163" y="89949"/>
                        <a:pt x="11758" y="89543"/>
                        <a:pt x="11623" y="88867"/>
                      </a:cubicBezTo>
                      <a:cubicBezTo>
                        <a:pt x="11352" y="89543"/>
                        <a:pt x="11352" y="90219"/>
                        <a:pt x="11758" y="90760"/>
                      </a:cubicBezTo>
                      <a:cubicBezTo>
                        <a:pt x="12028" y="91302"/>
                        <a:pt x="12705" y="91842"/>
                        <a:pt x="13381" y="91707"/>
                      </a:cubicBezTo>
                      <a:cubicBezTo>
                        <a:pt x="12975" y="91842"/>
                        <a:pt x="12434" y="91978"/>
                        <a:pt x="11893" y="91842"/>
                      </a:cubicBezTo>
                      <a:cubicBezTo>
                        <a:pt x="11623" y="91707"/>
                        <a:pt x="11352" y="91572"/>
                        <a:pt x="11081" y="91437"/>
                      </a:cubicBezTo>
                      <a:cubicBezTo>
                        <a:pt x="10676" y="91166"/>
                        <a:pt x="10405" y="90896"/>
                        <a:pt x="10135" y="90625"/>
                      </a:cubicBezTo>
                      <a:cubicBezTo>
                        <a:pt x="9593" y="89949"/>
                        <a:pt x="9458" y="88867"/>
                        <a:pt x="9593" y="87920"/>
                      </a:cubicBezTo>
                      <a:cubicBezTo>
                        <a:pt x="9729" y="87514"/>
                        <a:pt x="9864" y="87108"/>
                        <a:pt x="10135" y="86838"/>
                      </a:cubicBezTo>
                      <a:cubicBezTo>
                        <a:pt x="9458" y="87108"/>
                        <a:pt x="8511" y="87243"/>
                        <a:pt x="7835" y="86838"/>
                      </a:cubicBezTo>
                      <a:cubicBezTo>
                        <a:pt x="7159" y="86432"/>
                        <a:pt x="6618" y="85485"/>
                        <a:pt x="6753" y="84673"/>
                      </a:cubicBezTo>
                      <a:cubicBezTo>
                        <a:pt x="6212" y="84809"/>
                        <a:pt x="5536" y="84133"/>
                        <a:pt x="5536" y="83456"/>
                      </a:cubicBezTo>
                      <a:cubicBezTo>
                        <a:pt x="4724" y="83186"/>
                        <a:pt x="4183" y="82374"/>
                        <a:pt x="4048" y="81563"/>
                      </a:cubicBezTo>
                      <a:cubicBezTo>
                        <a:pt x="3913" y="80751"/>
                        <a:pt x="4318" y="79804"/>
                        <a:pt x="4995" y="79263"/>
                      </a:cubicBezTo>
                      <a:cubicBezTo>
                        <a:pt x="4454" y="79263"/>
                        <a:pt x="4048" y="78587"/>
                        <a:pt x="4183" y="78046"/>
                      </a:cubicBezTo>
                      <a:cubicBezTo>
                        <a:pt x="3642" y="78046"/>
                        <a:pt x="3236" y="77910"/>
                        <a:pt x="3101" y="77505"/>
                      </a:cubicBezTo>
                      <a:cubicBezTo>
                        <a:pt x="3101" y="77099"/>
                        <a:pt x="3236" y="76693"/>
                        <a:pt x="3642" y="76558"/>
                      </a:cubicBezTo>
                      <a:cubicBezTo>
                        <a:pt x="3777" y="76558"/>
                        <a:pt x="3913" y="76423"/>
                        <a:pt x="3913" y="76287"/>
                      </a:cubicBezTo>
                      <a:cubicBezTo>
                        <a:pt x="3913" y="76287"/>
                        <a:pt x="3913" y="76287"/>
                        <a:pt x="3777" y="76152"/>
                      </a:cubicBezTo>
                      <a:cubicBezTo>
                        <a:pt x="3371" y="75747"/>
                        <a:pt x="3101" y="75205"/>
                        <a:pt x="3371" y="74800"/>
                      </a:cubicBezTo>
                      <a:cubicBezTo>
                        <a:pt x="3507" y="74529"/>
                        <a:pt x="3642" y="74258"/>
                        <a:pt x="3913" y="74123"/>
                      </a:cubicBezTo>
                      <a:cubicBezTo>
                        <a:pt x="4318" y="73853"/>
                        <a:pt x="4724" y="73582"/>
                        <a:pt x="5130" y="73447"/>
                      </a:cubicBezTo>
                      <a:cubicBezTo>
                        <a:pt x="4860" y="73177"/>
                        <a:pt x="4724" y="72771"/>
                        <a:pt x="4589" y="72365"/>
                      </a:cubicBezTo>
                      <a:cubicBezTo>
                        <a:pt x="4589" y="71959"/>
                        <a:pt x="4724" y="71553"/>
                        <a:pt x="5130" y="71283"/>
                      </a:cubicBezTo>
                      <a:cubicBezTo>
                        <a:pt x="4183" y="71147"/>
                        <a:pt x="3371" y="70201"/>
                        <a:pt x="3371" y="69254"/>
                      </a:cubicBezTo>
                      <a:cubicBezTo>
                        <a:pt x="3371" y="68983"/>
                        <a:pt x="3507" y="68578"/>
                        <a:pt x="3777" y="68442"/>
                      </a:cubicBezTo>
                      <a:cubicBezTo>
                        <a:pt x="3236" y="68172"/>
                        <a:pt x="2966" y="67495"/>
                        <a:pt x="2966" y="66819"/>
                      </a:cubicBezTo>
                      <a:cubicBezTo>
                        <a:pt x="2966" y="66143"/>
                        <a:pt x="3507" y="65602"/>
                        <a:pt x="4048" y="65331"/>
                      </a:cubicBezTo>
                      <a:cubicBezTo>
                        <a:pt x="3507" y="64655"/>
                        <a:pt x="3101" y="63573"/>
                        <a:pt x="3642" y="62761"/>
                      </a:cubicBezTo>
                      <a:cubicBezTo>
                        <a:pt x="3777" y="62626"/>
                        <a:pt x="4048" y="62355"/>
                        <a:pt x="4318" y="62220"/>
                      </a:cubicBezTo>
                      <a:cubicBezTo>
                        <a:pt x="4860" y="61950"/>
                        <a:pt x="5265" y="61950"/>
                        <a:pt x="5806" y="61950"/>
                      </a:cubicBezTo>
                      <a:cubicBezTo>
                        <a:pt x="5536" y="61273"/>
                        <a:pt x="5671" y="60462"/>
                        <a:pt x="6212" y="59785"/>
                      </a:cubicBezTo>
                      <a:cubicBezTo>
                        <a:pt x="5671" y="59515"/>
                        <a:pt x="5130" y="58974"/>
                        <a:pt x="4860" y="58298"/>
                      </a:cubicBezTo>
                      <a:cubicBezTo>
                        <a:pt x="4589" y="57621"/>
                        <a:pt x="4995" y="56810"/>
                        <a:pt x="5536" y="56675"/>
                      </a:cubicBezTo>
                      <a:cubicBezTo>
                        <a:pt x="5265" y="56269"/>
                        <a:pt x="5130" y="55728"/>
                        <a:pt x="5265" y="55322"/>
                      </a:cubicBezTo>
                      <a:cubicBezTo>
                        <a:pt x="5400" y="54916"/>
                        <a:pt x="5671" y="54510"/>
                        <a:pt x="6077" y="54240"/>
                      </a:cubicBezTo>
                      <a:cubicBezTo>
                        <a:pt x="5806" y="53834"/>
                        <a:pt x="5671" y="53563"/>
                        <a:pt x="5671" y="53158"/>
                      </a:cubicBezTo>
                      <a:cubicBezTo>
                        <a:pt x="5400" y="52211"/>
                        <a:pt x="6077" y="51399"/>
                        <a:pt x="6888" y="50858"/>
                      </a:cubicBezTo>
                      <a:cubicBezTo>
                        <a:pt x="7429" y="50588"/>
                        <a:pt x="7835" y="50452"/>
                        <a:pt x="8376" y="50452"/>
                      </a:cubicBezTo>
                      <a:cubicBezTo>
                        <a:pt x="8106" y="49776"/>
                        <a:pt x="8106" y="48965"/>
                        <a:pt x="8647" y="48423"/>
                      </a:cubicBezTo>
                      <a:cubicBezTo>
                        <a:pt x="7970" y="48288"/>
                        <a:pt x="7429" y="47747"/>
                        <a:pt x="7159" y="47071"/>
                      </a:cubicBezTo>
                      <a:cubicBezTo>
                        <a:pt x="7023" y="46395"/>
                        <a:pt x="7023" y="45718"/>
                        <a:pt x="7429" y="45177"/>
                      </a:cubicBezTo>
                      <a:cubicBezTo>
                        <a:pt x="6888" y="45042"/>
                        <a:pt x="6347" y="44772"/>
                        <a:pt x="6212" y="44366"/>
                      </a:cubicBezTo>
                      <a:cubicBezTo>
                        <a:pt x="6077" y="43825"/>
                        <a:pt x="6212" y="43419"/>
                        <a:pt x="6483" y="42878"/>
                      </a:cubicBezTo>
                      <a:cubicBezTo>
                        <a:pt x="6618" y="42472"/>
                        <a:pt x="6888" y="42066"/>
                        <a:pt x="7159" y="42066"/>
                      </a:cubicBezTo>
                      <a:cubicBezTo>
                        <a:pt x="6888" y="41660"/>
                        <a:pt x="6888" y="40984"/>
                        <a:pt x="7159" y="40443"/>
                      </a:cubicBezTo>
                      <a:cubicBezTo>
                        <a:pt x="7429" y="40037"/>
                        <a:pt x="7970" y="39767"/>
                        <a:pt x="8376" y="39632"/>
                      </a:cubicBezTo>
                      <a:cubicBezTo>
                        <a:pt x="8647" y="39496"/>
                        <a:pt x="8917" y="39496"/>
                        <a:pt x="9323" y="39361"/>
                      </a:cubicBezTo>
                      <a:cubicBezTo>
                        <a:pt x="9188" y="38955"/>
                        <a:pt x="9188" y="38550"/>
                        <a:pt x="9323" y="38144"/>
                      </a:cubicBezTo>
                      <a:cubicBezTo>
                        <a:pt x="9323" y="38008"/>
                        <a:pt x="9729" y="37197"/>
                        <a:pt x="9864" y="37332"/>
                      </a:cubicBezTo>
                      <a:cubicBezTo>
                        <a:pt x="9188" y="36926"/>
                        <a:pt x="8782" y="36250"/>
                        <a:pt x="8917" y="35438"/>
                      </a:cubicBezTo>
                      <a:cubicBezTo>
                        <a:pt x="8917" y="34627"/>
                        <a:pt x="9323" y="33950"/>
                        <a:pt x="9999" y="33680"/>
                      </a:cubicBezTo>
                      <a:cubicBezTo>
                        <a:pt x="9729" y="33410"/>
                        <a:pt x="9593" y="33139"/>
                        <a:pt x="9458" y="32868"/>
                      </a:cubicBezTo>
                      <a:cubicBezTo>
                        <a:pt x="9458" y="32598"/>
                        <a:pt x="9458" y="32192"/>
                        <a:pt x="9729" y="31922"/>
                      </a:cubicBezTo>
                      <a:cubicBezTo>
                        <a:pt x="9188" y="31516"/>
                        <a:pt x="8782" y="30840"/>
                        <a:pt x="8917" y="30163"/>
                      </a:cubicBezTo>
                      <a:cubicBezTo>
                        <a:pt x="8917" y="29487"/>
                        <a:pt x="9458" y="28811"/>
                        <a:pt x="10270" y="28811"/>
                      </a:cubicBezTo>
                      <a:cubicBezTo>
                        <a:pt x="9593" y="28134"/>
                        <a:pt x="9593" y="26917"/>
                        <a:pt x="10270" y="26105"/>
                      </a:cubicBezTo>
                      <a:cubicBezTo>
                        <a:pt x="9729" y="25564"/>
                        <a:pt x="9323" y="24888"/>
                        <a:pt x="9323" y="24077"/>
                      </a:cubicBezTo>
                      <a:cubicBezTo>
                        <a:pt x="9323" y="23400"/>
                        <a:pt x="9729" y="22724"/>
                        <a:pt x="10405" y="22318"/>
                      </a:cubicBezTo>
                      <a:cubicBezTo>
                        <a:pt x="10135" y="22048"/>
                        <a:pt x="9999" y="21642"/>
                        <a:pt x="9999" y="21236"/>
                      </a:cubicBezTo>
                      <a:cubicBezTo>
                        <a:pt x="9999" y="21101"/>
                        <a:pt x="10135" y="20830"/>
                        <a:pt x="10135" y="20695"/>
                      </a:cubicBezTo>
                      <a:cubicBezTo>
                        <a:pt x="10135" y="20560"/>
                        <a:pt x="10135" y="20424"/>
                        <a:pt x="9999" y="20154"/>
                      </a:cubicBezTo>
                      <a:cubicBezTo>
                        <a:pt x="9864" y="19478"/>
                        <a:pt x="10135" y="18666"/>
                        <a:pt x="10676" y="18125"/>
                      </a:cubicBezTo>
                      <a:cubicBezTo>
                        <a:pt x="10405" y="17719"/>
                        <a:pt x="10405" y="17313"/>
                        <a:pt x="10540" y="16772"/>
                      </a:cubicBezTo>
                      <a:cubicBezTo>
                        <a:pt x="10540" y="16772"/>
                        <a:pt x="10811" y="15420"/>
                        <a:pt x="10946" y="15420"/>
                      </a:cubicBezTo>
                      <a:cubicBezTo>
                        <a:pt x="10540" y="15014"/>
                        <a:pt x="10405" y="14338"/>
                        <a:pt x="10676" y="13932"/>
                      </a:cubicBezTo>
                      <a:cubicBezTo>
                        <a:pt x="10405" y="13391"/>
                        <a:pt x="10405" y="12850"/>
                        <a:pt x="10540" y="12309"/>
                      </a:cubicBezTo>
                      <a:cubicBezTo>
                        <a:pt x="10811" y="11903"/>
                        <a:pt x="11352" y="11497"/>
                        <a:pt x="11893" y="11497"/>
                      </a:cubicBezTo>
                      <a:cubicBezTo>
                        <a:pt x="11893" y="11227"/>
                        <a:pt x="11893" y="10821"/>
                        <a:pt x="12028" y="10550"/>
                      </a:cubicBezTo>
                      <a:cubicBezTo>
                        <a:pt x="12163" y="10280"/>
                        <a:pt x="12299" y="10009"/>
                        <a:pt x="12705" y="10009"/>
                      </a:cubicBezTo>
                      <a:cubicBezTo>
                        <a:pt x="12705" y="9603"/>
                        <a:pt x="12569" y="8927"/>
                        <a:pt x="12569" y="8522"/>
                      </a:cubicBezTo>
                      <a:cubicBezTo>
                        <a:pt x="12569" y="8386"/>
                        <a:pt x="12975" y="7439"/>
                        <a:pt x="13110" y="7575"/>
                      </a:cubicBezTo>
                      <a:cubicBezTo>
                        <a:pt x="12705" y="7169"/>
                        <a:pt x="12434" y="6628"/>
                        <a:pt x="12434" y="5952"/>
                      </a:cubicBezTo>
                      <a:cubicBezTo>
                        <a:pt x="12434" y="5410"/>
                        <a:pt x="12840" y="4734"/>
                        <a:pt x="13516" y="4599"/>
                      </a:cubicBezTo>
                      <a:cubicBezTo>
                        <a:pt x="13110" y="4058"/>
                        <a:pt x="13110" y="3246"/>
                        <a:pt x="13516" y="2705"/>
                      </a:cubicBezTo>
                      <a:cubicBezTo>
                        <a:pt x="12705" y="2164"/>
                        <a:pt x="12434" y="1488"/>
                        <a:pt x="12434" y="541"/>
                      </a:cubicBezTo>
                      <a:cubicBezTo>
                        <a:pt x="12434" y="406"/>
                        <a:pt x="12434" y="135"/>
                        <a:pt x="12434" y="0"/>
                      </a:cubicBezTo>
                      <a:cubicBezTo>
                        <a:pt x="12434" y="135"/>
                        <a:pt x="12299" y="135"/>
                        <a:pt x="12299" y="270"/>
                      </a:cubicBezTo>
                      <a:cubicBezTo>
                        <a:pt x="12028" y="1082"/>
                        <a:pt x="11893" y="2299"/>
                        <a:pt x="12163" y="3246"/>
                      </a:cubicBezTo>
                      <a:cubicBezTo>
                        <a:pt x="12028" y="4058"/>
                        <a:pt x="11352" y="4734"/>
                        <a:pt x="11081" y="5546"/>
                      </a:cubicBezTo>
                      <a:cubicBezTo>
                        <a:pt x="10811" y="6492"/>
                        <a:pt x="10946" y="7304"/>
                        <a:pt x="10946" y="8251"/>
                      </a:cubicBezTo>
                      <a:cubicBezTo>
                        <a:pt x="10946" y="8792"/>
                        <a:pt x="10946" y="9198"/>
                        <a:pt x="10946" y="9739"/>
                      </a:cubicBezTo>
                      <a:cubicBezTo>
                        <a:pt x="10946" y="10415"/>
                        <a:pt x="10540" y="10821"/>
                        <a:pt x="10270" y="11362"/>
                      </a:cubicBezTo>
                      <a:cubicBezTo>
                        <a:pt x="10135" y="11768"/>
                        <a:pt x="10135" y="12173"/>
                        <a:pt x="10135" y="12444"/>
                      </a:cubicBezTo>
                      <a:cubicBezTo>
                        <a:pt x="10135" y="13255"/>
                        <a:pt x="10270" y="13661"/>
                        <a:pt x="9999" y="14473"/>
                      </a:cubicBezTo>
                      <a:cubicBezTo>
                        <a:pt x="9864" y="14879"/>
                        <a:pt x="9729" y="15149"/>
                        <a:pt x="9729" y="15555"/>
                      </a:cubicBezTo>
                      <a:cubicBezTo>
                        <a:pt x="9729" y="16096"/>
                        <a:pt x="9999" y="16772"/>
                        <a:pt x="9729" y="17313"/>
                      </a:cubicBezTo>
                      <a:cubicBezTo>
                        <a:pt x="9593" y="17719"/>
                        <a:pt x="9188" y="18125"/>
                        <a:pt x="8917" y="18395"/>
                      </a:cubicBezTo>
                      <a:cubicBezTo>
                        <a:pt x="8647" y="18801"/>
                        <a:pt x="8511" y="19207"/>
                        <a:pt x="8376" y="19748"/>
                      </a:cubicBezTo>
                      <a:cubicBezTo>
                        <a:pt x="7970" y="20965"/>
                        <a:pt x="7970" y="22859"/>
                        <a:pt x="8376" y="24212"/>
                      </a:cubicBezTo>
                      <a:cubicBezTo>
                        <a:pt x="8376" y="24618"/>
                        <a:pt x="8376" y="25023"/>
                        <a:pt x="8376" y="25429"/>
                      </a:cubicBezTo>
                      <a:cubicBezTo>
                        <a:pt x="8241" y="25970"/>
                        <a:pt x="7835" y="26376"/>
                        <a:pt x="7835" y="26917"/>
                      </a:cubicBezTo>
                      <a:cubicBezTo>
                        <a:pt x="7565" y="28134"/>
                        <a:pt x="7970" y="29352"/>
                        <a:pt x="7835" y="30569"/>
                      </a:cubicBezTo>
                      <a:cubicBezTo>
                        <a:pt x="7835" y="31787"/>
                        <a:pt x="7294" y="32868"/>
                        <a:pt x="7565" y="34086"/>
                      </a:cubicBezTo>
                      <a:cubicBezTo>
                        <a:pt x="7700" y="34762"/>
                        <a:pt x="7700" y="35033"/>
                        <a:pt x="7294" y="35574"/>
                      </a:cubicBezTo>
                      <a:cubicBezTo>
                        <a:pt x="7023" y="35844"/>
                        <a:pt x="6888" y="36115"/>
                        <a:pt x="6753" y="36520"/>
                      </a:cubicBezTo>
                      <a:cubicBezTo>
                        <a:pt x="6347" y="37467"/>
                        <a:pt x="6483" y="38279"/>
                        <a:pt x="6483" y="39226"/>
                      </a:cubicBezTo>
                      <a:cubicBezTo>
                        <a:pt x="6347" y="40173"/>
                        <a:pt x="5400" y="40984"/>
                        <a:pt x="5130" y="42066"/>
                      </a:cubicBezTo>
                      <a:cubicBezTo>
                        <a:pt x="4724" y="43419"/>
                        <a:pt x="4724" y="45448"/>
                        <a:pt x="5400" y="47071"/>
                      </a:cubicBezTo>
                      <a:cubicBezTo>
                        <a:pt x="5400" y="47342"/>
                        <a:pt x="5265" y="47612"/>
                        <a:pt x="5265" y="48018"/>
                      </a:cubicBezTo>
                      <a:cubicBezTo>
                        <a:pt x="5130" y="48559"/>
                        <a:pt x="4860" y="48965"/>
                        <a:pt x="4589" y="49506"/>
                      </a:cubicBezTo>
                      <a:cubicBezTo>
                        <a:pt x="4454" y="50047"/>
                        <a:pt x="4318" y="50588"/>
                        <a:pt x="4454" y="51129"/>
                      </a:cubicBezTo>
                      <a:cubicBezTo>
                        <a:pt x="4589" y="52211"/>
                        <a:pt x="5130" y="52617"/>
                        <a:pt x="4454" y="53834"/>
                      </a:cubicBezTo>
                      <a:cubicBezTo>
                        <a:pt x="4183" y="54375"/>
                        <a:pt x="3913" y="54916"/>
                        <a:pt x="3913" y="55592"/>
                      </a:cubicBezTo>
                      <a:cubicBezTo>
                        <a:pt x="3777" y="56404"/>
                        <a:pt x="4048" y="57215"/>
                        <a:pt x="3507" y="58027"/>
                      </a:cubicBezTo>
                      <a:cubicBezTo>
                        <a:pt x="3101" y="58568"/>
                        <a:pt x="2695" y="58974"/>
                        <a:pt x="2560" y="59650"/>
                      </a:cubicBezTo>
                      <a:cubicBezTo>
                        <a:pt x="2290" y="60597"/>
                        <a:pt x="2290" y="61679"/>
                        <a:pt x="2424" y="62626"/>
                      </a:cubicBezTo>
                      <a:cubicBezTo>
                        <a:pt x="2424" y="63167"/>
                        <a:pt x="2290" y="63843"/>
                        <a:pt x="2019" y="64384"/>
                      </a:cubicBezTo>
                      <a:cubicBezTo>
                        <a:pt x="1748" y="65196"/>
                        <a:pt x="1478" y="65737"/>
                        <a:pt x="1478" y="66548"/>
                      </a:cubicBezTo>
                      <a:cubicBezTo>
                        <a:pt x="1613" y="67360"/>
                        <a:pt x="2019" y="67901"/>
                        <a:pt x="2019" y="68713"/>
                      </a:cubicBezTo>
                      <a:cubicBezTo>
                        <a:pt x="2019" y="69524"/>
                        <a:pt x="1478" y="70336"/>
                        <a:pt x="1478" y="71147"/>
                      </a:cubicBezTo>
                      <a:cubicBezTo>
                        <a:pt x="1478" y="71418"/>
                        <a:pt x="1478" y="71824"/>
                        <a:pt x="1478" y="72094"/>
                      </a:cubicBezTo>
                      <a:cubicBezTo>
                        <a:pt x="1478" y="72771"/>
                        <a:pt x="1343" y="72906"/>
                        <a:pt x="1072" y="73447"/>
                      </a:cubicBezTo>
                      <a:cubicBezTo>
                        <a:pt x="801" y="73988"/>
                        <a:pt x="666" y="74394"/>
                        <a:pt x="531" y="74935"/>
                      </a:cubicBezTo>
                      <a:cubicBezTo>
                        <a:pt x="396" y="76152"/>
                        <a:pt x="937" y="77234"/>
                        <a:pt x="1343" y="78316"/>
                      </a:cubicBezTo>
                      <a:cubicBezTo>
                        <a:pt x="1207" y="79128"/>
                        <a:pt x="801" y="80075"/>
                        <a:pt x="666" y="80886"/>
                      </a:cubicBezTo>
                      <a:cubicBezTo>
                        <a:pt x="666" y="81427"/>
                        <a:pt x="666" y="81968"/>
                        <a:pt x="666" y="82510"/>
                      </a:cubicBezTo>
                      <a:cubicBezTo>
                        <a:pt x="666" y="83050"/>
                        <a:pt x="801" y="83456"/>
                        <a:pt x="531" y="83997"/>
                      </a:cubicBezTo>
                      <a:cubicBezTo>
                        <a:pt x="531" y="84268"/>
                        <a:pt x="396" y="84403"/>
                        <a:pt x="260" y="84538"/>
                      </a:cubicBezTo>
                      <a:cubicBezTo>
                        <a:pt x="-416" y="86026"/>
                        <a:pt x="260" y="88326"/>
                        <a:pt x="1884" y="89002"/>
                      </a:cubicBezTo>
                      <a:cubicBezTo>
                        <a:pt x="2019" y="89408"/>
                        <a:pt x="2154" y="89813"/>
                        <a:pt x="2290" y="89949"/>
                      </a:cubicBezTo>
                      <a:cubicBezTo>
                        <a:pt x="2560" y="90355"/>
                        <a:pt x="2966" y="90760"/>
                        <a:pt x="3371" y="91031"/>
                      </a:cubicBezTo>
                      <a:cubicBezTo>
                        <a:pt x="3777" y="91302"/>
                        <a:pt x="4183" y="91437"/>
                        <a:pt x="4724" y="91572"/>
                      </a:cubicBezTo>
                      <a:cubicBezTo>
                        <a:pt x="5400" y="91842"/>
                        <a:pt x="5536" y="92248"/>
                        <a:pt x="6077" y="92789"/>
                      </a:cubicBezTo>
                      <a:cubicBezTo>
                        <a:pt x="6753" y="93466"/>
                        <a:pt x="7835" y="93736"/>
                        <a:pt x="8647" y="94142"/>
                      </a:cubicBezTo>
                      <a:cubicBezTo>
                        <a:pt x="9458" y="94548"/>
                        <a:pt x="10135" y="94548"/>
                        <a:pt x="10811" y="94412"/>
                      </a:cubicBezTo>
                      <a:cubicBezTo>
                        <a:pt x="11487" y="95495"/>
                        <a:pt x="12569" y="95359"/>
                        <a:pt x="13786" y="95495"/>
                      </a:cubicBezTo>
                      <a:cubicBezTo>
                        <a:pt x="14733" y="95630"/>
                        <a:pt x="15410" y="96306"/>
                        <a:pt x="16221" y="96442"/>
                      </a:cubicBezTo>
                      <a:cubicBezTo>
                        <a:pt x="17033" y="96577"/>
                        <a:pt x="17574" y="96442"/>
                        <a:pt x="18386" y="96306"/>
                      </a:cubicBezTo>
                      <a:cubicBezTo>
                        <a:pt x="18386" y="96306"/>
                        <a:pt x="18521" y="96171"/>
                        <a:pt x="18656" y="96171"/>
                      </a:cubicBezTo>
                      <a:cubicBezTo>
                        <a:pt x="18926" y="96171"/>
                        <a:pt x="19197" y="96442"/>
                        <a:pt x="19468" y="96442"/>
                      </a:cubicBezTo>
                      <a:cubicBezTo>
                        <a:pt x="20144" y="96442"/>
                        <a:pt x="20820" y="96036"/>
                        <a:pt x="21361" y="95765"/>
                      </a:cubicBezTo>
                      <a:cubicBezTo>
                        <a:pt x="21902" y="95359"/>
                        <a:pt x="22443" y="95089"/>
                        <a:pt x="22849" y="94683"/>
                      </a:cubicBezTo>
                      <a:cubicBezTo>
                        <a:pt x="23796" y="95224"/>
                        <a:pt x="25284" y="94548"/>
                        <a:pt x="26095" y="94007"/>
                      </a:cubicBezTo>
                      <a:cubicBezTo>
                        <a:pt x="26366" y="93872"/>
                        <a:pt x="26636" y="93601"/>
                        <a:pt x="26907" y="93330"/>
                      </a:cubicBezTo>
                      <a:cubicBezTo>
                        <a:pt x="27042" y="93195"/>
                        <a:pt x="27042" y="92925"/>
                        <a:pt x="27313" y="92789"/>
                      </a:cubicBezTo>
                      <a:cubicBezTo>
                        <a:pt x="27718" y="92383"/>
                        <a:pt x="28665" y="92383"/>
                        <a:pt x="29206" y="92113"/>
                      </a:cubicBezTo>
                      <a:cubicBezTo>
                        <a:pt x="29477" y="91572"/>
                        <a:pt x="29883" y="91302"/>
                        <a:pt x="30153" y="9076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2008" name="Freeform: Shape 5816">
                  <a:extLst>
                    <a:ext uri="{FF2B5EF4-FFF2-40B4-BE49-F238E27FC236}">
                      <a16:creationId xmlns:a16="http://schemas.microsoft.com/office/drawing/2014/main" id="{E94FAC0A-7444-DF6D-C377-3FB9CE1A08D9}"/>
                    </a:ext>
                  </a:extLst>
                </p:cNvPr>
                <p:cNvSpPr/>
                <p:nvPr/>
              </p:nvSpPr>
              <p:spPr>
                <a:xfrm>
                  <a:off x="6743298" y="6177228"/>
                  <a:ext cx="31586" cy="30895"/>
                </a:xfrm>
                <a:custGeom>
                  <a:avLst/>
                  <a:gdLst>
                    <a:gd name="connsiteX0" fmla="*/ 30153 w 31586"/>
                    <a:gd name="connsiteY0" fmla="*/ 25158 h 30895"/>
                    <a:gd name="connsiteX1" fmla="*/ 30424 w 31586"/>
                    <a:gd name="connsiteY1" fmla="*/ 24347 h 30895"/>
                    <a:gd name="connsiteX2" fmla="*/ 31235 w 31586"/>
                    <a:gd name="connsiteY2" fmla="*/ 23535 h 30895"/>
                    <a:gd name="connsiteX3" fmla="*/ 31506 w 31586"/>
                    <a:gd name="connsiteY3" fmla="*/ 22453 h 30895"/>
                    <a:gd name="connsiteX4" fmla="*/ 31506 w 31586"/>
                    <a:gd name="connsiteY4" fmla="*/ 22453 h 30895"/>
                    <a:gd name="connsiteX5" fmla="*/ 29748 w 31586"/>
                    <a:gd name="connsiteY5" fmla="*/ 23941 h 30895"/>
                    <a:gd name="connsiteX6" fmla="*/ 29342 w 31586"/>
                    <a:gd name="connsiteY6" fmla="*/ 25294 h 30895"/>
                    <a:gd name="connsiteX7" fmla="*/ 27989 w 31586"/>
                    <a:gd name="connsiteY7" fmla="*/ 25970 h 30895"/>
                    <a:gd name="connsiteX8" fmla="*/ 26636 w 31586"/>
                    <a:gd name="connsiteY8" fmla="*/ 26105 h 30895"/>
                    <a:gd name="connsiteX9" fmla="*/ 25825 w 31586"/>
                    <a:gd name="connsiteY9" fmla="*/ 27458 h 30895"/>
                    <a:gd name="connsiteX10" fmla="*/ 24608 w 31586"/>
                    <a:gd name="connsiteY10" fmla="*/ 28134 h 30895"/>
                    <a:gd name="connsiteX11" fmla="*/ 22038 w 31586"/>
                    <a:gd name="connsiteY11" fmla="*/ 27864 h 30895"/>
                    <a:gd name="connsiteX12" fmla="*/ 21902 w 31586"/>
                    <a:gd name="connsiteY12" fmla="*/ 27864 h 30895"/>
                    <a:gd name="connsiteX13" fmla="*/ 21902 w 31586"/>
                    <a:gd name="connsiteY13" fmla="*/ 27999 h 30895"/>
                    <a:gd name="connsiteX14" fmla="*/ 21361 w 31586"/>
                    <a:gd name="connsiteY14" fmla="*/ 29081 h 30895"/>
                    <a:gd name="connsiteX15" fmla="*/ 20549 w 31586"/>
                    <a:gd name="connsiteY15" fmla="*/ 29893 h 30895"/>
                    <a:gd name="connsiteX16" fmla="*/ 18521 w 31586"/>
                    <a:gd name="connsiteY16" fmla="*/ 29893 h 30895"/>
                    <a:gd name="connsiteX17" fmla="*/ 16627 w 31586"/>
                    <a:gd name="connsiteY17" fmla="*/ 30298 h 30895"/>
                    <a:gd name="connsiteX18" fmla="*/ 14869 w 31586"/>
                    <a:gd name="connsiteY18" fmla="*/ 29487 h 30895"/>
                    <a:gd name="connsiteX19" fmla="*/ 14733 w 31586"/>
                    <a:gd name="connsiteY19" fmla="*/ 29352 h 30895"/>
                    <a:gd name="connsiteX20" fmla="*/ 14463 w 31586"/>
                    <a:gd name="connsiteY20" fmla="*/ 29352 h 30895"/>
                    <a:gd name="connsiteX21" fmla="*/ 13110 w 31586"/>
                    <a:gd name="connsiteY21" fmla="*/ 29216 h 30895"/>
                    <a:gd name="connsiteX22" fmla="*/ 12163 w 31586"/>
                    <a:gd name="connsiteY22" fmla="*/ 28270 h 30895"/>
                    <a:gd name="connsiteX23" fmla="*/ 9999 w 31586"/>
                    <a:gd name="connsiteY23" fmla="*/ 27458 h 30895"/>
                    <a:gd name="connsiteX24" fmla="*/ 9593 w 31586"/>
                    <a:gd name="connsiteY24" fmla="*/ 25158 h 30895"/>
                    <a:gd name="connsiteX25" fmla="*/ 7159 w 31586"/>
                    <a:gd name="connsiteY25" fmla="*/ 25023 h 30895"/>
                    <a:gd name="connsiteX26" fmla="*/ 5671 w 31586"/>
                    <a:gd name="connsiteY26" fmla="*/ 23400 h 30895"/>
                    <a:gd name="connsiteX27" fmla="*/ 7565 w 31586"/>
                    <a:gd name="connsiteY27" fmla="*/ 23265 h 30895"/>
                    <a:gd name="connsiteX28" fmla="*/ 7970 w 31586"/>
                    <a:gd name="connsiteY28" fmla="*/ 22859 h 30895"/>
                    <a:gd name="connsiteX29" fmla="*/ 5130 w 31586"/>
                    <a:gd name="connsiteY29" fmla="*/ 21371 h 30895"/>
                    <a:gd name="connsiteX30" fmla="*/ 4454 w 31586"/>
                    <a:gd name="connsiteY30" fmla="*/ 20154 h 30895"/>
                    <a:gd name="connsiteX31" fmla="*/ 4860 w 31586"/>
                    <a:gd name="connsiteY31" fmla="*/ 22994 h 30895"/>
                    <a:gd name="connsiteX32" fmla="*/ 4048 w 31586"/>
                    <a:gd name="connsiteY32" fmla="*/ 22724 h 30895"/>
                    <a:gd name="connsiteX33" fmla="*/ 2695 w 31586"/>
                    <a:gd name="connsiteY33" fmla="*/ 21101 h 30895"/>
                    <a:gd name="connsiteX34" fmla="*/ 2290 w 31586"/>
                    <a:gd name="connsiteY34" fmla="*/ 19477 h 30895"/>
                    <a:gd name="connsiteX35" fmla="*/ 2966 w 31586"/>
                    <a:gd name="connsiteY35" fmla="*/ 18125 h 30895"/>
                    <a:gd name="connsiteX36" fmla="*/ 1748 w 31586"/>
                    <a:gd name="connsiteY36" fmla="*/ 16772 h 30895"/>
                    <a:gd name="connsiteX37" fmla="*/ 2290 w 31586"/>
                    <a:gd name="connsiteY37" fmla="*/ 15284 h 30895"/>
                    <a:gd name="connsiteX38" fmla="*/ 2290 w 31586"/>
                    <a:gd name="connsiteY38" fmla="*/ 15149 h 30895"/>
                    <a:gd name="connsiteX39" fmla="*/ 2290 w 31586"/>
                    <a:gd name="connsiteY39" fmla="*/ 15014 h 30895"/>
                    <a:gd name="connsiteX40" fmla="*/ 2019 w 31586"/>
                    <a:gd name="connsiteY40" fmla="*/ 13661 h 30895"/>
                    <a:gd name="connsiteX41" fmla="*/ 2830 w 31586"/>
                    <a:gd name="connsiteY41" fmla="*/ 12714 h 30895"/>
                    <a:gd name="connsiteX42" fmla="*/ 1613 w 31586"/>
                    <a:gd name="connsiteY42" fmla="*/ 11768 h 30895"/>
                    <a:gd name="connsiteX43" fmla="*/ 1207 w 31586"/>
                    <a:gd name="connsiteY43" fmla="*/ 10415 h 30895"/>
                    <a:gd name="connsiteX44" fmla="*/ 1478 w 31586"/>
                    <a:gd name="connsiteY44" fmla="*/ 9603 h 30895"/>
                    <a:gd name="connsiteX45" fmla="*/ 1613 w 31586"/>
                    <a:gd name="connsiteY45" fmla="*/ 9468 h 30895"/>
                    <a:gd name="connsiteX46" fmla="*/ 1478 w 31586"/>
                    <a:gd name="connsiteY46" fmla="*/ 9333 h 30895"/>
                    <a:gd name="connsiteX47" fmla="*/ 1343 w 31586"/>
                    <a:gd name="connsiteY47" fmla="*/ 8115 h 30895"/>
                    <a:gd name="connsiteX48" fmla="*/ 2290 w 31586"/>
                    <a:gd name="connsiteY48" fmla="*/ 7304 h 30895"/>
                    <a:gd name="connsiteX49" fmla="*/ 1884 w 31586"/>
                    <a:gd name="connsiteY49" fmla="*/ 5951 h 30895"/>
                    <a:gd name="connsiteX50" fmla="*/ 2290 w 31586"/>
                    <a:gd name="connsiteY50" fmla="*/ 5275 h 30895"/>
                    <a:gd name="connsiteX51" fmla="*/ 2830 w 31586"/>
                    <a:gd name="connsiteY51" fmla="*/ 4869 h 30895"/>
                    <a:gd name="connsiteX52" fmla="*/ 2290 w 31586"/>
                    <a:gd name="connsiteY52" fmla="*/ 3652 h 30895"/>
                    <a:gd name="connsiteX53" fmla="*/ 2560 w 31586"/>
                    <a:gd name="connsiteY53" fmla="*/ 2299 h 30895"/>
                    <a:gd name="connsiteX54" fmla="*/ 1613 w 31586"/>
                    <a:gd name="connsiteY54" fmla="*/ 541 h 30895"/>
                    <a:gd name="connsiteX55" fmla="*/ 1478 w 31586"/>
                    <a:gd name="connsiteY55" fmla="*/ 0 h 30895"/>
                    <a:gd name="connsiteX56" fmla="*/ 1478 w 31586"/>
                    <a:gd name="connsiteY56" fmla="*/ 947 h 30895"/>
                    <a:gd name="connsiteX57" fmla="*/ 2019 w 31586"/>
                    <a:gd name="connsiteY57" fmla="*/ 3111 h 30895"/>
                    <a:gd name="connsiteX58" fmla="*/ 1478 w 31586"/>
                    <a:gd name="connsiteY58" fmla="*/ 5545 h 30895"/>
                    <a:gd name="connsiteX59" fmla="*/ 1478 w 31586"/>
                    <a:gd name="connsiteY59" fmla="*/ 6492 h 30895"/>
                    <a:gd name="connsiteX60" fmla="*/ 1072 w 31586"/>
                    <a:gd name="connsiteY60" fmla="*/ 7845 h 30895"/>
                    <a:gd name="connsiteX61" fmla="*/ 531 w 31586"/>
                    <a:gd name="connsiteY61" fmla="*/ 9333 h 30895"/>
                    <a:gd name="connsiteX62" fmla="*/ 1343 w 31586"/>
                    <a:gd name="connsiteY62" fmla="*/ 12714 h 30895"/>
                    <a:gd name="connsiteX63" fmla="*/ 666 w 31586"/>
                    <a:gd name="connsiteY63" fmla="*/ 15284 h 30895"/>
                    <a:gd name="connsiteX64" fmla="*/ 666 w 31586"/>
                    <a:gd name="connsiteY64" fmla="*/ 16908 h 30895"/>
                    <a:gd name="connsiteX65" fmla="*/ 531 w 31586"/>
                    <a:gd name="connsiteY65" fmla="*/ 18395 h 30895"/>
                    <a:gd name="connsiteX66" fmla="*/ 260 w 31586"/>
                    <a:gd name="connsiteY66" fmla="*/ 18937 h 30895"/>
                    <a:gd name="connsiteX67" fmla="*/ 1884 w 31586"/>
                    <a:gd name="connsiteY67" fmla="*/ 23400 h 30895"/>
                    <a:gd name="connsiteX68" fmla="*/ 2290 w 31586"/>
                    <a:gd name="connsiteY68" fmla="*/ 24347 h 30895"/>
                    <a:gd name="connsiteX69" fmla="*/ 3371 w 31586"/>
                    <a:gd name="connsiteY69" fmla="*/ 25429 h 30895"/>
                    <a:gd name="connsiteX70" fmla="*/ 4724 w 31586"/>
                    <a:gd name="connsiteY70" fmla="*/ 25970 h 30895"/>
                    <a:gd name="connsiteX71" fmla="*/ 6077 w 31586"/>
                    <a:gd name="connsiteY71" fmla="*/ 27187 h 30895"/>
                    <a:gd name="connsiteX72" fmla="*/ 8647 w 31586"/>
                    <a:gd name="connsiteY72" fmla="*/ 28540 h 30895"/>
                    <a:gd name="connsiteX73" fmla="*/ 10811 w 31586"/>
                    <a:gd name="connsiteY73" fmla="*/ 28810 h 30895"/>
                    <a:gd name="connsiteX74" fmla="*/ 13786 w 31586"/>
                    <a:gd name="connsiteY74" fmla="*/ 29893 h 30895"/>
                    <a:gd name="connsiteX75" fmla="*/ 16221 w 31586"/>
                    <a:gd name="connsiteY75" fmla="*/ 30840 h 30895"/>
                    <a:gd name="connsiteX76" fmla="*/ 18386 w 31586"/>
                    <a:gd name="connsiteY76" fmla="*/ 30704 h 30895"/>
                    <a:gd name="connsiteX77" fmla="*/ 18656 w 31586"/>
                    <a:gd name="connsiteY77" fmla="*/ 30569 h 30895"/>
                    <a:gd name="connsiteX78" fmla="*/ 19468 w 31586"/>
                    <a:gd name="connsiteY78" fmla="*/ 30840 h 30895"/>
                    <a:gd name="connsiteX79" fmla="*/ 21361 w 31586"/>
                    <a:gd name="connsiteY79" fmla="*/ 30163 h 30895"/>
                    <a:gd name="connsiteX80" fmla="*/ 22849 w 31586"/>
                    <a:gd name="connsiteY80" fmla="*/ 29081 h 30895"/>
                    <a:gd name="connsiteX81" fmla="*/ 26095 w 31586"/>
                    <a:gd name="connsiteY81" fmla="*/ 28405 h 30895"/>
                    <a:gd name="connsiteX82" fmla="*/ 26907 w 31586"/>
                    <a:gd name="connsiteY82" fmla="*/ 27728 h 30895"/>
                    <a:gd name="connsiteX83" fmla="*/ 27313 w 31586"/>
                    <a:gd name="connsiteY83" fmla="*/ 27187 h 30895"/>
                    <a:gd name="connsiteX84" fmla="*/ 29206 w 31586"/>
                    <a:gd name="connsiteY84" fmla="*/ 26511 h 30895"/>
                    <a:gd name="connsiteX85" fmla="*/ 30153 w 31586"/>
                    <a:gd name="connsiteY85" fmla="*/ 25158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586" h="30895">
                      <a:moveTo>
                        <a:pt x="30153" y="25158"/>
                      </a:moveTo>
                      <a:cubicBezTo>
                        <a:pt x="30288" y="24888"/>
                        <a:pt x="30288" y="24617"/>
                        <a:pt x="30424" y="24347"/>
                      </a:cubicBezTo>
                      <a:cubicBezTo>
                        <a:pt x="30559" y="23941"/>
                        <a:pt x="30965" y="23806"/>
                        <a:pt x="31235" y="23535"/>
                      </a:cubicBezTo>
                      <a:cubicBezTo>
                        <a:pt x="31641" y="23130"/>
                        <a:pt x="31641" y="22859"/>
                        <a:pt x="31506" y="22453"/>
                      </a:cubicBezTo>
                      <a:cubicBezTo>
                        <a:pt x="31506" y="22453"/>
                        <a:pt x="31506" y="22453"/>
                        <a:pt x="31506" y="22453"/>
                      </a:cubicBezTo>
                      <a:cubicBezTo>
                        <a:pt x="31371" y="23265"/>
                        <a:pt x="30559" y="23941"/>
                        <a:pt x="29748" y="23941"/>
                      </a:cubicBezTo>
                      <a:cubicBezTo>
                        <a:pt x="29883" y="24347"/>
                        <a:pt x="29748" y="24888"/>
                        <a:pt x="29342" y="25294"/>
                      </a:cubicBezTo>
                      <a:cubicBezTo>
                        <a:pt x="28936" y="25700"/>
                        <a:pt x="28530" y="25835"/>
                        <a:pt x="27989" y="25970"/>
                      </a:cubicBezTo>
                      <a:cubicBezTo>
                        <a:pt x="27583" y="26105"/>
                        <a:pt x="27042" y="26240"/>
                        <a:pt x="26636" y="26105"/>
                      </a:cubicBezTo>
                      <a:cubicBezTo>
                        <a:pt x="26366" y="26647"/>
                        <a:pt x="26231" y="27052"/>
                        <a:pt x="25825" y="27458"/>
                      </a:cubicBezTo>
                      <a:cubicBezTo>
                        <a:pt x="25555" y="27864"/>
                        <a:pt x="25013" y="27999"/>
                        <a:pt x="24608" y="28134"/>
                      </a:cubicBezTo>
                      <a:cubicBezTo>
                        <a:pt x="23796" y="28405"/>
                        <a:pt x="22849" y="28134"/>
                        <a:pt x="22038" y="27864"/>
                      </a:cubicBezTo>
                      <a:cubicBezTo>
                        <a:pt x="22038" y="27864"/>
                        <a:pt x="21902" y="27864"/>
                        <a:pt x="21902" y="27864"/>
                      </a:cubicBezTo>
                      <a:cubicBezTo>
                        <a:pt x="21902" y="27864"/>
                        <a:pt x="21902" y="27864"/>
                        <a:pt x="21902" y="27999"/>
                      </a:cubicBezTo>
                      <a:cubicBezTo>
                        <a:pt x="21767" y="28405"/>
                        <a:pt x="21632" y="28810"/>
                        <a:pt x="21361" y="29081"/>
                      </a:cubicBezTo>
                      <a:cubicBezTo>
                        <a:pt x="21091" y="29352"/>
                        <a:pt x="20820" y="29622"/>
                        <a:pt x="20549" y="29893"/>
                      </a:cubicBezTo>
                      <a:cubicBezTo>
                        <a:pt x="19873" y="30163"/>
                        <a:pt x="19062" y="30163"/>
                        <a:pt x="18521" y="29893"/>
                      </a:cubicBezTo>
                      <a:cubicBezTo>
                        <a:pt x="17845" y="30163"/>
                        <a:pt x="17303" y="30434"/>
                        <a:pt x="16627" y="30298"/>
                      </a:cubicBezTo>
                      <a:cubicBezTo>
                        <a:pt x="15951" y="30298"/>
                        <a:pt x="15275" y="30028"/>
                        <a:pt x="14869" y="29487"/>
                      </a:cubicBezTo>
                      <a:cubicBezTo>
                        <a:pt x="14869" y="29352"/>
                        <a:pt x="14733" y="29352"/>
                        <a:pt x="14733" y="29352"/>
                      </a:cubicBezTo>
                      <a:cubicBezTo>
                        <a:pt x="14598" y="29352"/>
                        <a:pt x="14598" y="29352"/>
                        <a:pt x="14463" y="29352"/>
                      </a:cubicBezTo>
                      <a:cubicBezTo>
                        <a:pt x="13922" y="29352"/>
                        <a:pt x="13516" y="29352"/>
                        <a:pt x="13110" y="29216"/>
                      </a:cubicBezTo>
                      <a:cubicBezTo>
                        <a:pt x="12705" y="29081"/>
                        <a:pt x="12299" y="28675"/>
                        <a:pt x="12163" y="28270"/>
                      </a:cubicBezTo>
                      <a:cubicBezTo>
                        <a:pt x="11352" y="28405"/>
                        <a:pt x="10405" y="28134"/>
                        <a:pt x="9999" y="27458"/>
                      </a:cubicBezTo>
                      <a:cubicBezTo>
                        <a:pt x="9458" y="26917"/>
                        <a:pt x="9323" y="25970"/>
                        <a:pt x="9593" y="25158"/>
                      </a:cubicBezTo>
                      <a:cubicBezTo>
                        <a:pt x="8782" y="25294"/>
                        <a:pt x="7970" y="25294"/>
                        <a:pt x="7159" y="25023"/>
                      </a:cubicBezTo>
                      <a:cubicBezTo>
                        <a:pt x="6483" y="24753"/>
                        <a:pt x="5806" y="24212"/>
                        <a:pt x="5671" y="23400"/>
                      </a:cubicBezTo>
                      <a:cubicBezTo>
                        <a:pt x="6347" y="23535"/>
                        <a:pt x="6888" y="23400"/>
                        <a:pt x="7565" y="23265"/>
                      </a:cubicBezTo>
                      <a:cubicBezTo>
                        <a:pt x="7835" y="23265"/>
                        <a:pt x="7970" y="23130"/>
                        <a:pt x="7970" y="22859"/>
                      </a:cubicBezTo>
                      <a:cubicBezTo>
                        <a:pt x="6888" y="22859"/>
                        <a:pt x="5806" y="22183"/>
                        <a:pt x="5130" y="21371"/>
                      </a:cubicBezTo>
                      <a:cubicBezTo>
                        <a:pt x="4724" y="20965"/>
                        <a:pt x="4589" y="20560"/>
                        <a:pt x="4454" y="20154"/>
                      </a:cubicBezTo>
                      <a:cubicBezTo>
                        <a:pt x="4183" y="21101"/>
                        <a:pt x="4318" y="22183"/>
                        <a:pt x="4860" y="22994"/>
                      </a:cubicBezTo>
                      <a:cubicBezTo>
                        <a:pt x="4589" y="22994"/>
                        <a:pt x="4318" y="22859"/>
                        <a:pt x="4048" y="22724"/>
                      </a:cubicBezTo>
                      <a:cubicBezTo>
                        <a:pt x="3371" y="22453"/>
                        <a:pt x="2966" y="21777"/>
                        <a:pt x="2695" y="21101"/>
                      </a:cubicBezTo>
                      <a:cubicBezTo>
                        <a:pt x="2424" y="20560"/>
                        <a:pt x="2290" y="20018"/>
                        <a:pt x="2290" y="19477"/>
                      </a:cubicBezTo>
                      <a:cubicBezTo>
                        <a:pt x="2290" y="18937"/>
                        <a:pt x="2424" y="18395"/>
                        <a:pt x="2966" y="18125"/>
                      </a:cubicBezTo>
                      <a:cubicBezTo>
                        <a:pt x="2424" y="17854"/>
                        <a:pt x="1884" y="17448"/>
                        <a:pt x="1748" y="16772"/>
                      </a:cubicBezTo>
                      <a:cubicBezTo>
                        <a:pt x="1613" y="16231"/>
                        <a:pt x="1884" y="15690"/>
                        <a:pt x="2290" y="15284"/>
                      </a:cubicBezTo>
                      <a:cubicBezTo>
                        <a:pt x="2290" y="15284"/>
                        <a:pt x="2290" y="15284"/>
                        <a:pt x="2290" y="15149"/>
                      </a:cubicBezTo>
                      <a:cubicBezTo>
                        <a:pt x="2290" y="15149"/>
                        <a:pt x="2290" y="15014"/>
                        <a:pt x="2290" y="15014"/>
                      </a:cubicBezTo>
                      <a:cubicBezTo>
                        <a:pt x="2019" y="14608"/>
                        <a:pt x="1884" y="14202"/>
                        <a:pt x="2019" y="13661"/>
                      </a:cubicBezTo>
                      <a:cubicBezTo>
                        <a:pt x="2019" y="13255"/>
                        <a:pt x="2424" y="12714"/>
                        <a:pt x="2830" y="12714"/>
                      </a:cubicBezTo>
                      <a:cubicBezTo>
                        <a:pt x="2290" y="12444"/>
                        <a:pt x="1884" y="12173"/>
                        <a:pt x="1613" y="11768"/>
                      </a:cubicBezTo>
                      <a:cubicBezTo>
                        <a:pt x="1343" y="11362"/>
                        <a:pt x="1207" y="10821"/>
                        <a:pt x="1207" y="10415"/>
                      </a:cubicBezTo>
                      <a:cubicBezTo>
                        <a:pt x="1207" y="10145"/>
                        <a:pt x="1343" y="9739"/>
                        <a:pt x="1478" y="9603"/>
                      </a:cubicBezTo>
                      <a:cubicBezTo>
                        <a:pt x="1478" y="9603"/>
                        <a:pt x="1613" y="9468"/>
                        <a:pt x="1613" y="9468"/>
                      </a:cubicBezTo>
                      <a:cubicBezTo>
                        <a:pt x="1613" y="9468"/>
                        <a:pt x="1613" y="9333"/>
                        <a:pt x="1478" y="9333"/>
                      </a:cubicBezTo>
                      <a:cubicBezTo>
                        <a:pt x="1343" y="8927"/>
                        <a:pt x="1207" y="8521"/>
                        <a:pt x="1343" y="8115"/>
                      </a:cubicBezTo>
                      <a:cubicBezTo>
                        <a:pt x="1478" y="7710"/>
                        <a:pt x="1884" y="7439"/>
                        <a:pt x="2290" y="7304"/>
                      </a:cubicBezTo>
                      <a:cubicBezTo>
                        <a:pt x="2019" y="6898"/>
                        <a:pt x="1748" y="6357"/>
                        <a:pt x="1884" y="5951"/>
                      </a:cubicBezTo>
                      <a:cubicBezTo>
                        <a:pt x="1884" y="5681"/>
                        <a:pt x="2154" y="5545"/>
                        <a:pt x="2290" y="5275"/>
                      </a:cubicBezTo>
                      <a:cubicBezTo>
                        <a:pt x="2290" y="5275"/>
                        <a:pt x="2830" y="4734"/>
                        <a:pt x="2830" y="4869"/>
                      </a:cubicBezTo>
                      <a:cubicBezTo>
                        <a:pt x="2560" y="4463"/>
                        <a:pt x="2424" y="4058"/>
                        <a:pt x="2290" y="3652"/>
                      </a:cubicBezTo>
                      <a:cubicBezTo>
                        <a:pt x="2290" y="3246"/>
                        <a:pt x="2290" y="2705"/>
                        <a:pt x="2560" y="2299"/>
                      </a:cubicBezTo>
                      <a:cubicBezTo>
                        <a:pt x="2019" y="1893"/>
                        <a:pt x="1748" y="1217"/>
                        <a:pt x="1613" y="541"/>
                      </a:cubicBezTo>
                      <a:cubicBezTo>
                        <a:pt x="1613" y="406"/>
                        <a:pt x="1478" y="135"/>
                        <a:pt x="1478" y="0"/>
                      </a:cubicBezTo>
                      <a:cubicBezTo>
                        <a:pt x="1478" y="270"/>
                        <a:pt x="1343" y="541"/>
                        <a:pt x="1478" y="947"/>
                      </a:cubicBezTo>
                      <a:cubicBezTo>
                        <a:pt x="1613" y="1758"/>
                        <a:pt x="2019" y="2299"/>
                        <a:pt x="2019" y="3111"/>
                      </a:cubicBezTo>
                      <a:cubicBezTo>
                        <a:pt x="2019" y="3922"/>
                        <a:pt x="1478" y="4734"/>
                        <a:pt x="1478" y="5545"/>
                      </a:cubicBezTo>
                      <a:cubicBezTo>
                        <a:pt x="1478" y="5816"/>
                        <a:pt x="1478" y="6222"/>
                        <a:pt x="1478" y="6492"/>
                      </a:cubicBezTo>
                      <a:cubicBezTo>
                        <a:pt x="1478" y="7169"/>
                        <a:pt x="1343" y="7304"/>
                        <a:pt x="1072" y="7845"/>
                      </a:cubicBezTo>
                      <a:cubicBezTo>
                        <a:pt x="801" y="8386"/>
                        <a:pt x="666" y="8792"/>
                        <a:pt x="531" y="9333"/>
                      </a:cubicBezTo>
                      <a:cubicBezTo>
                        <a:pt x="396" y="10550"/>
                        <a:pt x="937" y="11632"/>
                        <a:pt x="1343" y="12714"/>
                      </a:cubicBezTo>
                      <a:cubicBezTo>
                        <a:pt x="1207" y="13526"/>
                        <a:pt x="801" y="14473"/>
                        <a:pt x="666" y="15284"/>
                      </a:cubicBezTo>
                      <a:cubicBezTo>
                        <a:pt x="666" y="15825"/>
                        <a:pt x="666" y="16367"/>
                        <a:pt x="666" y="16908"/>
                      </a:cubicBezTo>
                      <a:cubicBezTo>
                        <a:pt x="666" y="17448"/>
                        <a:pt x="801" y="17854"/>
                        <a:pt x="531" y="18395"/>
                      </a:cubicBezTo>
                      <a:cubicBezTo>
                        <a:pt x="531" y="18666"/>
                        <a:pt x="396" y="18801"/>
                        <a:pt x="260" y="18937"/>
                      </a:cubicBezTo>
                      <a:cubicBezTo>
                        <a:pt x="-416" y="20424"/>
                        <a:pt x="260" y="22724"/>
                        <a:pt x="1884" y="23400"/>
                      </a:cubicBezTo>
                      <a:cubicBezTo>
                        <a:pt x="2019" y="23806"/>
                        <a:pt x="2154" y="24212"/>
                        <a:pt x="2290" y="24347"/>
                      </a:cubicBezTo>
                      <a:cubicBezTo>
                        <a:pt x="2560" y="24753"/>
                        <a:pt x="2966" y="25158"/>
                        <a:pt x="3371" y="25429"/>
                      </a:cubicBezTo>
                      <a:cubicBezTo>
                        <a:pt x="3777" y="25700"/>
                        <a:pt x="4183" y="25835"/>
                        <a:pt x="4724" y="25970"/>
                      </a:cubicBezTo>
                      <a:cubicBezTo>
                        <a:pt x="5400" y="26240"/>
                        <a:pt x="5536" y="26647"/>
                        <a:pt x="6077" y="27187"/>
                      </a:cubicBezTo>
                      <a:cubicBezTo>
                        <a:pt x="6753" y="27864"/>
                        <a:pt x="7835" y="28134"/>
                        <a:pt x="8647" y="28540"/>
                      </a:cubicBezTo>
                      <a:cubicBezTo>
                        <a:pt x="9458" y="28946"/>
                        <a:pt x="10135" y="28946"/>
                        <a:pt x="10811" y="28810"/>
                      </a:cubicBezTo>
                      <a:cubicBezTo>
                        <a:pt x="11487" y="29893"/>
                        <a:pt x="12569" y="29757"/>
                        <a:pt x="13786" y="29893"/>
                      </a:cubicBezTo>
                      <a:cubicBezTo>
                        <a:pt x="14733" y="30028"/>
                        <a:pt x="15410" y="30704"/>
                        <a:pt x="16221" y="30840"/>
                      </a:cubicBezTo>
                      <a:cubicBezTo>
                        <a:pt x="17033" y="30975"/>
                        <a:pt x="17574" y="30840"/>
                        <a:pt x="18386" y="30704"/>
                      </a:cubicBezTo>
                      <a:cubicBezTo>
                        <a:pt x="18386" y="30704"/>
                        <a:pt x="18521" y="30569"/>
                        <a:pt x="18656" y="30569"/>
                      </a:cubicBezTo>
                      <a:cubicBezTo>
                        <a:pt x="18926" y="30569"/>
                        <a:pt x="19197" y="30840"/>
                        <a:pt x="19468" y="30840"/>
                      </a:cubicBezTo>
                      <a:cubicBezTo>
                        <a:pt x="20144" y="30840"/>
                        <a:pt x="20820" y="30434"/>
                        <a:pt x="21361" y="30163"/>
                      </a:cubicBezTo>
                      <a:cubicBezTo>
                        <a:pt x="21902" y="29757"/>
                        <a:pt x="22443" y="29487"/>
                        <a:pt x="22849" y="29081"/>
                      </a:cubicBezTo>
                      <a:cubicBezTo>
                        <a:pt x="23796" y="29622"/>
                        <a:pt x="25284" y="28946"/>
                        <a:pt x="26095" y="28405"/>
                      </a:cubicBezTo>
                      <a:cubicBezTo>
                        <a:pt x="26366" y="28270"/>
                        <a:pt x="26636" y="27999"/>
                        <a:pt x="26907" y="27728"/>
                      </a:cubicBezTo>
                      <a:cubicBezTo>
                        <a:pt x="27042" y="27593"/>
                        <a:pt x="27042" y="27323"/>
                        <a:pt x="27313" y="27187"/>
                      </a:cubicBezTo>
                      <a:cubicBezTo>
                        <a:pt x="27718" y="26782"/>
                        <a:pt x="28665" y="26782"/>
                        <a:pt x="29206" y="26511"/>
                      </a:cubicBezTo>
                      <a:cubicBezTo>
                        <a:pt x="29477" y="25970"/>
                        <a:pt x="29883" y="25700"/>
                        <a:pt x="30153" y="2515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66" name="Graphic 2">
              <a:extLst>
                <a:ext uri="{FF2B5EF4-FFF2-40B4-BE49-F238E27FC236}">
                  <a16:creationId xmlns:a16="http://schemas.microsoft.com/office/drawing/2014/main" id="{39CFC3F6-7558-8F63-D527-C47919ECCAA1}"/>
                </a:ext>
              </a:extLst>
            </p:cNvPr>
            <p:cNvGrpSpPr/>
            <p:nvPr/>
          </p:nvGrpSpPr>
          <p:grpSpPr>
            <a:xfrm>
              <a:off x="6684324" y="6098489"/>
              <a:ext cx="33128" cy="130409"/>
              <a:chOff x="6684324" y="6098489"/>
              <a:chExt cx="33128" cy="130409"/>
            </a:xfrm>
          </p:grpSpPr>
          <p:sp>
            <p:nvSpPr>
              <p:cNvPr id="1917" name="Freeform: Shape 5725">
                <a:extLst>
                  <a:ext uri="{FF2B5EF4-FFF2-40B4-BE49-F238E27FC236}">
                    <a16:creationId xmlns:a16="http://schemas.microsoft.com/office/drawing/2014/main" id="{FDA7567D-7D18-6FD0-6E09-90DDF90515D9}"/>
                  </a:ext>
                </a:extLst>
              </p:cNvPr>
              <p:cNvSpPr/>
              <p:nvPr/>
            </p:nvSpPr>
            <p:spPr>
              <a:xfrm>
                <a:off x="6685260" y="6213073"/>
                <a:ext cx="32192" cy="15825"/>
              </a:xfrm>
              <a:custGeom>
                <a:avLst/>
                <a:gdLst>
                  <a:gd name="connsiteX0" fmla="*/ 32192 w 32192"/>
                  <a:gd name="connsiteY0" fmla="*/ 7980 h 15825"/>
                  <a:gd name="connsiteX1" fmla="*/ 16096 w 32192"/>
                  <a:gd name="connsiteY1" fmla="*/ 15825 h 15825"/>
                  <a:gd name="connsiteX2" fmla="*/ 0 w 32192"/>
                  <a:gd name="connsiteY2" fmla="*/ 7980 h 15825"/>
                  <a:gd name="connsiteX3" fmla="*/ 16096 w 32192"/>
                  <a:gd name="connsiteY3" fmla="*/ 0 h 15825"/>
                  <a:gd name="connsiteX4" fmla="*/ 32192 w 32192"/>
                  <a:gd name="connsiteY4" fmla="*/ 7980 h 1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825">
                    <a:moveTo>
                      <a:pt x="32192" y="7980"/>
                    </a:moveTo>
                    <a:cubicBezTo>
                      <a:pt x="32192" y="12444"/>
                      <a:pt x="25023" y="15825"/>
                      <a:pt x="16096" y="15825"/>
                    </a:cubicBezTo>
                    <a:cubicBezTo>
                      <a:pt x="7169" y="15825"/>
                      <a:pt x="0" y="12309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918" name="Graphic 2">
                <a:extLst>
                  <a:ext uri="{FF2B5EF4-FFF2-40B4-BE49-F238E27FC236}">
                    <a16:creationId xmlns:a16="http://schemas.microsoft.com/office/drawing/2014/main" id="{9AFBE291-B414-6F3A-D489-2DBB50929D12}"/>
                  </a:ext>
                </a:extLst>
              </p:cNvPr>
              <p:cNvGrpSpPr/>
              <p:nvPr/>
            </p:nvGrpSpPr>
            <p:grpSpPr>
              <a:xfrm>
                <a:off x="6698110" y="6211044"/>
                <a:ext cx="6629" cy="11852"/>
                <a:chOff x="6698110" y="6211044"/>
                <a:chExt cx="6629" cy="11852"/>
              </a:xfrm>
            </p:grpSpPr>
            <p:sp>
              <p:nvSpPr>
                <p:cNvPr id="1992" name="Freeform: Shape 5800">
                  <a:extLst>
                    <a:ext uri="{FF2B5EF4-FFF2-40B4-BE49-F238E27FC236}">
                      <a16:creationId xmlns:a16="http://schemas.microsoft.com/office/drawing/2014/main" id="{6A5A3E57-679C-C350-A3B3-F5FF907CFBF4}"/>
                    </a:ext>
                  </a:extLst>
                </p:cNvPr>
                <p:cNvSpPr/>
                <p:nvPr/>
              </p:nvSpPr>
              <p:spPr>
                <a:xfrm>
                  <a:off x="6698110" y="6211044"/>
                  <a:ext cx="6629" cy="11717"/>
                </a:xfrm>
                <a:custGeom>
                  <a:avLst/>
                  <a:gdLst>
                    <a:gd name="connsiteX0" fmla="*/ 135 w 6629"/>
                    <a:gd name="connsiteY0" fmla="*/ 0 h 11717"/>
                    <a:gd name="connsiteX1" fmla="*/ 0 w 6629"/>
                    <a:gd name="connsiteY1" fmla="*/ 9062 h 11717"/>
                    <a:gd name="connsiteX2" fmla="*/ 6628 w 6629"/>
                    <a:gd name="connsiteY2" fmla="*/ 9198 h 11717"/>
                    <a:gd name="connsiteX3" fmla="*/ 6493 w 6629"/>
                    <a:gd name="connsiteY3" fmla="*/ 135 h 11717"/>
                    <a:gd name="connsiteX4" fmla="*/ 135 w 6629"/>
                    <a:gd name="connsiteY4" fmla="*/ 0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1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2"/>
                      </a:cubicBezTo>
                      <a:cubicBezTo>
                        <a:pt x="0" y="12714"/>
                        <a:pt x="6763" y="12444"/>
                        <a:pt x="6628" y="9198"/>
                      </a:cubicBezTo>
                      <a:cubicBezTo>
                        <a:pt x="6493" y="5275"/>
                        <a:pt x="6493" y="135"/>
                        <a:pt x="6493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993" name="Freeform: Shape 5801">
                  <a:extLst>
                    <a:ext uri="{FF2B5EF4-FFF2-40B4-BE49-F238E27FC236}">
                      <a16:creationId xmlns:a16="http://schemas.microsoft.com/office/drawing/2014/main" id="{0A121C23-23B6-5082-EFD0-DE97A0240FEE}"/>
                    </a:ext>
                  </a:extLst>
                </p:cNvPr>
                <p:cNvSpPr/>
                <p:nvPr/>
              </p:nvSpPr>
              <p:spPr>
                <a:xfrm>
                  <a:off x="6698110" y="6211179"/>
                  <a:ext cx="6629" cy="11717"/>
                </a:xfrm>
                <a:custGeom>
                  <a:avLst/>
                  <a:gdLst>
                    <a:gd name="connsiteX0" fmla="*/ 6493 w 6629"/>
                    <a:gd name="connsiteY0" fmla="*/ 135 h 11717"/>
                    <a:gd name="connsiteX1" fmla="*/ 135 w 6629"/>
                    <a:gd name="connsiteY1" fmla="*/ 0 h 11717"/>
                    <a:gd name="connsiteX2" fmla="*/ 0 w 6629"/>
                    <a:gd name="connsiteY2" fmla="*/ 4464 h 11717"/>
                    <a:gd name="connsiteX3" fmla="*/ 1353 w 6629"/>
                    <a:gd name="connsiteY3" fmla="*/ 7169 h 11717"/>
                    <a:gd name="connsiteX4" fmla="*/ 3787 w 6629"/>
                    <a:gd name="connsiteY4" fmla="*/ 5005 h 11717"/>
                    <a:gd name="connsiteX5" fmla="*/ 3111 w 6629"/>
                    <a:gd name="connsiteY5" fmla="*/ 10010 h 11717"/>
                    <a:gd name="connsiteX6" fmla="*/ 0 w 6629"/>
                    <a:gd name="connsiteY6" fmla="*/ 7304 h 11717"/>
                    <a:gd name="connsiteX7" fmla="*/ 0 w 6629"/>
                    <a:gd name="connsiteY7" fmla="*/ 9063 h 11717"/>
                    <a:gd name="connsiteX8" fmla="*/ 6628 w 6629"/>
                    <a:gd name="connsiteY8" fmla="*/ 9198 h 11717"/>
                    <a:gd name="connsiteX9" fmla="*/ 6493 w 6629"/>
                    <a:gd name="connsiteY9" fmla="*/ 135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17">
                      <a:moveTo>
                        <a:pt x="6493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4"/>
                        <a:pt x="0" y="4464"/>
                      </a:cubicBezTo>
                      <a:cubicBezTo>
                        <a:pt x="1082" y="5140"/>
                        <a:pt x="1353" y="7169"/>
                        <a:pt x="1353" y="7169"/>
                      </a:cubicBezTo>
                      <a:cubicBezTo>
                        <a:pt x="1353" y="7169"/>
                        <a:pt x="2164" y="5005"/>
                        <a:pt x="3787" y="5005"/>
                      </a:cubicBezTo>
                      <a:cubicBezTo>
                        <a:pt x="6493" y="4870"/>
                        <a:pt x="7033" y="10145"/>
                        <a:pt x="3111" y="10010"/>
                      </a:cubicBezTo>
                      <a:cubicBezTo>
                        <a:pt x="1488" y="10010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357" y="5140"/>
                        <a:pt x="6493" y="135"/>
                        <a:pt x="6493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994" name="Graphic 2">
                  <a:extLst>
                    <a:ext uri="{FF2B5EF4-FFF2-40B4-BE49-F238E27FC236}">
                      <a16:creationId xmlns:a16="http://schemas.microsoft.com/office/drawing/2014/main" id="{262DF983-3C2C-6E77-97B8-2BF0D45F9E8F}"/>
                    </a:ext>
                  </a:extLst>
                </p:cNvPr>
                <p:cNvGrpSpPr/>
                <p:nvPr/>
              </p:nvGrpSpPr>
              <p:grpSpPr>
                <a:xfrm>
                  <a:off x="6698246" y="6211179"/>
                  <a:ext cx="6492" cy="11632"/>
                  <a:chOff x="6698246" y="6211179"/>
                  <a:chExt cx="6492" cy="11632"/>
                </a:xfrm>
                <a:solidFill>
                  <a:srgbClr val="998675"/>
                </a:solidFill>
              </p:grpSpPr>
              <p:sp>
                <p:nvSpPr>
                  <p:cNvPr id="1995" name="Freeform: Shape 5803">
                    <a:extLst>
                      <a:ext uri="{FF2B5EF4-FFF2-40B4-BE49-F238E27FC236}">
                        <a16:creationId xmlns:a16="http://schemas.microsoft.com/office/drawing/2014/main" id="{10B6996E-BFF9-D8AF-2FDE-7109B1813DFE}"/>
                      </a:ext>
                    </a:extLst>
                  </p:cNvPr>
                  <p:cNvSpPr/>
                  <p:nvPr/>
                </p:nvSpPr>
                <p:spPr>
                  <a:xfrm>
                    <a:off x="6698246" y="6214290"/>
                    <a:ext cx="2018" cy="7980"/>
                  </a:xfrm>
                  <a:custGeom>
                    <a:avLst/>
                    <a:gdLst>
                      <a:gd name="connsiteX0" fmla="*/ 947 w 2018"/>
                      <a:gd name="connsiteY0" fmla="*/ 7980 h 7980"/>
                      <a:gd name="connsiteX1" fmla="*/ 1352 w 2018"/>
                      <a:gd name="connsiteY1" fmla="*/ 6898 h 7980"/>
                      <a:gd name="connsiteX2" fmla="*/ 1217 w 2018"/>
                      <a:gd name="connsiteY2" fmla="*/ 6087 h 7980"/>
                      <a:gd name="connsiteX3" fmla="*/ 1082 w 2018"/>
                      <a:gd name="connsiteY3" fmla="*/ 5816 h 7980"/>
                      <a:gd name="connsiteX4" fmla="*/ 1352 w 2018"/>
                      <a:gd name="connsiteY4" fmla="*/ 5546 h 7980"/>
                      <a:gd name="connsiteX5" fmla="*/ 1893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1082 h 7980"/>
                      <a:gd name="connsiteX10" fmla="*/ 1217 w 2018"/>
                      <a:gd name="connsiteY10" fmla="*/ 3652 h 7980"/>
                      <a:gd name="connsiteX11" fmla="*/ 1352 w 2018"/>
                      <a:gd name="connsiteY11" fmla="*/ 4599 h 7980"/>
                      <a:gd name="connsiteX12" fmla="*/ 812 w 2018"/>
                      <a:gd name="connsiteY12" fmla="*/ 5005 h 7980"/>
                      <a:gd name="connsiteX13" fmla="*/ 406 w 2018"/>
                      <a:gd name="connsiteY13" fmla="*/ 5546 h 7980"/>
                      <a:gd name="connsiteX14" fmla="*/ 541 w 2018"/>
                      <a:gd name="connsiteY14" fmla="*/ 6222 h 7980"/>
                      <a:gd name="connsiteX15" fmla="*/ 270 w 2018"/>
                      <a:gd name="connsiteY15" fmla="*/ 7439 h 7980"/>
                      <a:gd name="connsiteX16" fmla="*/ 947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947" y="7980"/>
                        </a:moveTo>
                        <a:cubicBezTo>
                          <a:pt x="1082" y="7575"/>
                          <a:pt x="1352" y="7304"/>
                          <a:pt x="1352" y="6898"/>
                        </a:cubicBezTo>
                        <a:cubicBezTo>
                          <a:pt x="1352" y="6628"/>
                          <a:pt x="1352" y="6357"/>
                          <a:pt x="1217" y="6087"/>
                        </a:cubicBezTo>
                        <a:cubicBezTo>
                          <a:pt x="1217" y="6087"/>
                          <a:pt x="1217" y="5952"/>
                          <a:pt x="1082" y="5816"/>
                        </a:cubicBezTo>
                        <a:cubicBezTo>
                          <a:pt x="1082" y="5546"/>
                          <a:pt x="1082" y="5546"/>
                          <a:pt x="1352" y="5546"/>
                        </a:cubicBezTo>
                        <a:cubicBezTo>
                          <a:pt x="1488" y="5410"/>
                          <a:pt x="1758" y="5546"/>
                          <a:pt x="1893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1082"/>
                        </a:cubicBezTo>
                        <a:cubicBezTo>
                          <a:pt x="406" y="1893"/>
                          <a:pt x="947" y="2705"/>
                          <a:pt x="1217" y="3652"/>
                        </a:cubicBezTo>
                        <a:cubicBezTo>
                          <a:pt x="1217" y="3787"/>
                          <a:pt x="1488" y="4463"/>
                          <a:pt x="1352" y="4599"/>
                        </a:cubicBezTo>
                        <a:cubicBezTo>
                          <a:pt x="1082" y="5546"/>
                          <a:pt x="1082" y="4734"/>
                          <a:pt x="812" y="5005"/>
                        </a:cubicBezTo>
                        <a:cubicBezTo>
                          <a:pt x="541" y="5275"/>
                          <a:pt x="541" y="5140"/>
                          <a:pt x="406" y="5546"/>
                        </a:cubicBezTo>
                        <a:cubicBezTo>
                          <a:pt x="406" y="5816"/>
                          <a:pt x="541" y="6087"/>
                          <a:pt x="541" y="6222"/>
                        </a:cubicBezTo>
                        <a:cubicBezTo>
                          <a:pt x="541" y="6898"/>
                          <a:pt x="406" y="7169"/>
                          <a:pt x="270" y="7439"/>
                        </a:cubicBezTo>
                        <a:cubicBezTo>
                          <a:pt x="541" y="7575"/>
                          <a:pt x="676" y="7710"/>
                          <a:pt x="947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6" name="Freeform: Shape 5804">
                    <a:extLst>
                      <a:ext uri="{FF2B5EF4-FFF2-40B4-BE49-F238E27FC236}">
                        <a16:creationId xmlns:a16="http://schemas.microsoft.com/office/drawing/2014/main" id="{1284AEF8-9F1A-8D03-AE6C-6839E290C5B1}"/>
                      </a:ext>
                    </a:extLst>
                  </p:cNvPr>
                  <p:cNvSpPr/>
                  <p:nvPr/>
                </p:nvSpPr>
                <p:spPr>
                  <a:xfrm>
                    <a:off x="6699328" y="6211179"/>
                    <a:ext cx="2515" cy="11632"/>
                  </a:xfrm>
                  <a:custGeom>
                    <a:avLst/>
                    <a:gdLst>
                      <a:gd name="connsiteX0" fmla="*/ 1082 w 2515"/>
                      <a:gd name="connsiteY0" fmla="*/ 11497 h 11632"/>
                      <a:gd name="connsiteX1" fmla="*/ 1894 w 2515"/>
                      <a:gd name="connsiteY1" fmla="*/ 11633 h 11632"/>
                      <a:gd name="connsiteX2" fmla="*/ 2300 w 2515"/>
                      <a:gd name="connsiteY2" fmla="*/ 9739 h 11632"/>
                      <a:gd name="connsiteX3" fmla="*/ 1623 w 2515"/>
                      <a:gd name="connsiteY3" fmla="*/ 5546 h 11632"/>
                      <a:gd name="connsiteX4" fmla="*/ 812 w 2515"/>
                      <a:gd name="connsiteY4" fmla="*/ 4058 h 11632"/>
                      <a:gd name="connsiteX5" fmla="*/ 812 w 2515"/>
                      <a:gd name="connsiteY5" fmla="*/ 2705 h 11632"/>
                      <a:gd name="connsiteX6" fmla="*/ 676 w 2515"/>
                      <a:gd name="connsiteY6" fmla="*/ 271 h 11632"/>
                      <a:gd name="connsiteX7" fmla="*/ 541 w 2515"/>
                      <a:gd name="connsiteY7" fmla="*/ 0 h 11632"/>
                      <a:gd name="connsiteX8" fmla="*/ 0 w 2515"/>
                      <a:gd name="connsiteY8" fmla="*/ 0 h 11632"/>
                      <a:gd name="connsiteX9" fmla="*/ 270 w 2515"/>
                      <a:gd name="connsiteY9" fmla="*/ 3247 h 11632"/>
                      <a:gd name="connsiteX10" fmla="*/ 676 w 2515"/>
                      <a:gd name="connsiteY10" fmla="*/ 5546 h 11632"/>
                      <a:gd name="connsiteX11" fmla="*/ 1758 w 2515"/>
                      <a:gd name="connsiteY11" fmla="*/ 8927 h 11632"/>
                      <a:gd name="connsiteX12" fmla="*/ 1082 w 2515"/>
                      <a:gd name="connsiteY12" fmla="*/ 1149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15" h="11632">
                        <a:moveTo>
                          <a:pt x="1082" y="11497"/>
                        </a:moveTo>
                        <a:cubicBezTo>
                          <a:pt x="1353" y="11633"/>
                          <a:pt x="1623" y="11633"/>
                          <a:pt x="1894" y="11633"/>
                        </a:cubicBezTo>
                        <a:cubicBezTo>
                          <a:pt x="2029" y="11092"/>
                          <a:pt x="2164" y="10415"/>
                          <a:pt x="2300" y="9739"/>
                        </a:cubicBezTo>
                        <a:cubicBezTo>
                          <a:pt x="2705" y="8251"/>
                          <a:pt x="2570" y="6898"/>
                          <a:pt x="1623" y="5546"/>
                        </a:cubicBezTo>
                        <a:cubicBezTo>
                          <a:pt x="1217" y="5005"/>
                          <a:pt x="947" y="4734"/>
                          <a:pt x="812" y="4058"/>
                        </a:cubicBezTo>
                        <a:cubicBezTo>
                          <a:pt x="812" y="3652"/>
                          <a:pt x="812" y="3111"/>
                          <a:pt x="812" y="2705"/>
                        </a:cubicBezTo>
                        <a:cubicBezTo>
                          <a:pt x="812" y="1894"/>
                          <a:pt x="947" y="1082"/>
                          <a:pt x="676" y="271"/>
                        </a:cubicBezTo>
                        <a:cubicBezTo>
                          <a:pt x="676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406" y="1082"/>
                          <a:pt x="270" y="2164"/>
                          <a:pt x="270" y="3247"/>
                        </a:cubicBezTo>
                        <a:cubicBezTo>
                          <a:pt x="270" y="4193"/>
                          <a:pt x="135" y="4734"/>
                          <a:pt x="676" y="5546"/>
                        </a:cubicBezTo>
                        <a:cubicBezTo>
                          <a:pt x="1353" y="6628"/>
                          <a:pt x="1894" y="7575"/>
                          <a:pt x="1758" y="8927"/>
                        </a:cubicBezTo>
                        <a:cubicBezTo>
                          <a:pt x="1623" y="9739"/>
                          <a:pt x="1217" y="10550"/>
                          <a:pt x="1082" y="1149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7" name="Freeform: Shape 5805">
                    <a:extLst>
                      <a:ext uri="{FF2B5EF4-FFF2-40B4-BE49-F238E27FC236}">
                        <a16:creationId xmlns:a16="http://schemas.microsoft.com/office/drawing/2014/main" id="{90C2C51A-D65F-E7C1-7B43-81B563ED172F}"/>
                      </a:ext>
                    </a:extLst>
                  </p:cNvPr>
                  <p:cNvSpPr/>
                  <p:nvPr/>
                </p:nvSpPr>
                <p:spPr>
                  <a:xfrm>
                    <a:off x="6703197" y="6211179"/>
                    <a:ext cx="1540" cy="10685"/>
                  </a:xfrm>
                  <a:custGeom>
                    <a:avLst/>
                    <a:gdLst>
                      <a:gd name="connsiteX0" fmla="*/ 1541 w 1540"/>
                      <a:gd name="connsiteY0" fmla="*/ 9063 h 10685"/>
                      <a:gd name="connsiteX1" fmla="*/ 1541 w 1540"/>
                      <a:gd name="connsiteY1" fmla="*/ 7304 h 10685"/>
                      <a:gd name="connsiteX2" fmla="*/ 1135 w 1540"/>
                      <a:gd name="connsiteY2" fmla="*/ 5546 h 10685"/>
                      <a:gd name="connsiteX3" fmla="*/ 594 w 1540"/>
                      <a:gd name="connsiteY3" fmla="*/ 0 h 10685"/>
                      <a:gd name="connsiteX4" fmla="*/ 53 w 1540"/>
                      <a:gd name="connsiteY4" fmla="*/ 0 h 10685"/>
                      <a:gd name="connsiteX5" fmla="*/ 323 w 1540"/>
                      <a:gd name="connsiteY5" fmla="*/ 4464 h 10685"/>
                      <a:gd name="connsiteX6" fmla="*/ 865 w 1540"/>
                      <a:gd name="connsiteY6" fmla="*/ 7710 h 10685"/>
                      <a:gd name="connsiteX7" fmla="*/ 1000 w 1540"/>
                      <a:gd name="connsiteY7" fmla="*/ 10686 h 10685"/>
                      <a:gd name="connsiteX8" fmla="*/ 1000 w 1540"/>
                      <a:gd name="connsiteY8" fmla="*/ 10686 h 10685"/>
                      <a:gd name="connsiteX9" fmla="*/ 1541 w 1540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0" h="10685">
                        <a:moveTo>
                          <a:pt x="1541" y="9063"/>
                        </a:moveTo>
                        <a:cubicBezTo>
                          <a:pt x="1541" y="8522"/>
                          <a:pt x="1541" y="7980"/>
                          <a:pt x="1541" y="7304"/>
                        </a:cubicBezTo>
                        <a:cubicBezTo>
                          <a:pt x="1406" y="6763"/>
                          <a:pt x="1270" y="6087"/>
                          <a:pt x="1135" y="5546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3111"/>
                          <a:pt x="323" y="4464"/>
                        </a:cubicBezTo>
                        <a:cubicBezTo>
                          <a:pt x="459" y="5546"/>
                          <a:pt x="865" y="6628"/>
                          <a:pt x="865" y="7710"/>
                        </a:cubicBezTo>
                        <a:cubicBezTo>
                          <a:pt x="865" y="8792"/>
                          <a:pt x="1000" y="9739"/>
                          <a:pt x="1000" y="10686"/>
                        </a:cubicBezTo>
                        <a:cubicBezTo>
                          <a:pt x="1000" y="10686"/>
                          <a:pt x="1000" y="10686"/>
                          <a:pt x="1000" y="10686"/>
                        </a:cubicBezTo>
                        <a:cubicBezTo>
                          <a:pt x="1270" y="10280"/>
                          <a:pt x="1541" y="9874"/>
                          <a:pt x="1541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8" name="Freeform: Shape 5806">
                    <a:extLst>
                      <a:ext uri="{FF2B5EF4-FFF2-40B4-BE49-F238E27FC236}">
                        <a16:creationId xmlns:a16="http://schemas.microsoft.com/office/drawing/2014/main" id="{C6F7F23D-8875-70CB-A05E-30326F1B2269}"/>
                      </a:ext>
                    </a:extLst>
                  </p:cNvPr>
                  <p:cNvSpPr/>
                  <p:nvPr/>
                </p:nvSpPr>
                <p:spPr>
                  <a:xfrm>
                    <a:off x="6700816" y="6211179"/>
                    <a:ext cx="2692" cy="11632"/>
                  </a:xfrm>
                  <a:custGeom>
                    <a:avLst/>
                    <a:gdLst>
                      <a:gd name="connsiteX0" fmla="*/ 270 w 2692"/>
                      <a:gd name="connsiteY0" fmla="*/ 1217 h 11632"/>
                      <a:gd name="connsiteX1" fmla="*/ 812 w 2692"/>
                      <a:gd name="connsiteY1" fmla="*/ 4734 h 11632"/>
                      <a:gd name="connsiteX2" fmla="*/ 2029 w 2692"/>
                      <a:gd name="connsiteY2" fmla="*/ 7845 h 11632"/>
                      <a:gd name="connsiteX3" fmla="*/ 1488 w 2692"/>
                      <a:gd name="connsiteY3" fmla="*/ 11633 h 11632"/>
                      <a:gd name="connsiteX4" fmla="*/ 2299 w 2692"/>
                      <a:gd name="connsiteY4" fmla="*/ 11362 h 11632"/>
                      <a:gd name="connsiteX5" fmla="*/ 2570 w 2692"/>
                      <a:gd name="connsiteY5" fmla="*/ 10010 h 11632"/>
                      <a:gd name="connsiteX6" fmla="*/ 1623 w 2692"/>
                      <a:gd name="connsiteY6" fmla="*/ 5275 h 11632"/>
                      <a:gd name="connsiteX7" fmla="*/ 947 w 2692"/>
                      <a:gd name="connsiteY7" fmla="*/ 2029 h 11632"/>
                      <a:gd name="connsiteX8" fmla="*/ 541 w 2692"/>
                      <a:gd name="connsiteY8" fmla="*/ 0 h 11632"/>
                      <a:gd name="connsiteX9" fmla="*/ 0 w 2692"/>
                      <a:gd name="connsiteY9" fmla="*/ 0 h 11632"/>
                      <a:gd name="connsiteX10" fmla="*/ 270 w 2692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92" h="11632">
                        <a:moveTo>
                          <a:pt x="270" y="1217"/>
                        </a:moveTo>
                        <a:cubicBezTo>
                          <a:pt x="541" y="2435"/>
                          <a:pt x="541" y="3517"/>
                          <a:pt x="812" y="4734"/>
                        </a:cubicBezTo>
                        <a:cubicBezTo>
                          <a:pt x="1082" y="5816"/>
                          <a:pt x="1758" y="6763"/>
                          <a:pt x="2029" y="7845"/>
                        </a:cubicBezTo>
                        <a:cubicBezTo>
                          <a:pt x="2299" y="9198"/>
                          <a:pt x="1758" y="10280"/>
                          <a:pt x="1488" y="11633"/>
                        </a:cubicBezTo>
                        <a:cubicBezTo>
                          <a:pt x="1758" y="11497"/>
                          <a:pt x="2029" y="11497"/>
                          <a:pt x="2299" y="11362"/>
                        </a:cubicBezTo>
                        <a:cubicBezTo>
                          <a:pt x="2435" y="10956"/>
                          <a:pt x="2435" y="10550"/>
                          <a:pt x="2570" y="10010"/>
                        </a:cubicBezTo>
                        <a:cubicBezTo>
                          <a:pt x="2976" y="8251"/>
                          <a:pt x="2299" y="6763"/>
                          <a:pt x="1623" y="5275"/>
                        </a:cubicBezTo>
                        <a:cubicBezTo>
                          <a:pt x="1217" y="4193"/>
                          <a:pt x="1082" y="3111"/>
                          <a:pt x="947" y="2029"/>
                        </a:cubicBezTo>
                        <a:cubicBezTo>
                          <a:pt x="812" y="1353"/>
                          <a:pt x="676" y="677"/>
                          <a:pt x="541" y="0"/>
                        </a:cubicBezTo>
                        <a:lnTo>
                          <a:pt x="0" y="0"/>
                        </a:lnTo>
                        <a:cubicBezTo>
                          <a:pt x="135" y="406"/>
                          <a:pt x="135" y="812"/>
                          <a:pt x="270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919" name="Graphic 2">
                <a:extLst>
                  <a:ext uri="{FF2B5EF4-FFF2-40B4-BE49-F238E27FC236}">
                    <a16:creationId xmlns:a16="http://schemas.microsoft.com/office/drawing/2014/main" id="{D87AC951-2380-9D9F-C7B4-6BC7C2E18FF4}"/>
                  </a:ext>
                </a:extLst>
              </p:cNvPr>
              <p:cNvGrpSpPr/>
              <p:nvPr/>
            </p:nvGrpSpPr>
            <p:grpSpPr>
              <a:xfrm>
                <a:off x="6684324" y="6098489"/>
                <a:ext cx="32773" cy="116804"/>
                <a:chOff x="6684324" y="6098489"/>
                <a:chExt cx="32773" cy="116804"/>
              </a:xfrm>
            </p:grpSpPr>
            <p:sp>
              <p:nvSpPr>
                <p:cNvPr id="1920" name="Freeform: Shape 5728">
                  <a:extLst>
                    <a:ext uri="{FF2B5EF4-FFF2-40B4-BE49-F238E27FC236}">
                      <a16:creationId xmlns:a16="http://schemas.microsoft.com/office/drawing/2014/main" id="{0A2D1E07-4AEB-E6F7-F9B0-0E0DD949219F}"/>
                    </a:ext>
                  </a:extLst>
                </p:cNvPr>
                <p:cNvSpPr/>
                <p:nvPr/>
              </p:nvSpPr>
              <p:spPr>
                <a:xfrm>
                  <a:off x="6684324" y="6098489"/>
                  <a:ext cx="32771" cy="116533"/>
                </a:xfrm>
                <a:custGeom>
                  <a:avLst/>
                  <a:gdLst>
                    <a:gd name="connsiteX0" fmla="*/ 32182 w 32771"/>
                    <a:gd name="connsiteY0" fmla="*/ 101869 h 116533"/>
                    <a:gd name="connsiteX1" fmla="*/ 32723 w 32771"/>
                    <a:gd name="connsiteY1" fmla="*/ 98352 h 116533"/>
                    <a:gd name="connsiteX2" fmla="*/ 32182 w 32771"/>
                    <a:gd name="connsiteY2" fmla="*/ 96729 h 116533"/>
                    <a:gd name="connsiteX3" fmla="*/ 32047 w 32771"/>
                    <a:gd name="connsiteY3" fmla="*/ 94971 h 116533"/>
                    <a:gd name="connsiteX4" fmla="*/ 31641 w 32771"/>
                    <a:gd name="connsiteY4" fmla="*/ 93754 h 116533"/>
                    <a:gd name="connsiteX5" fmla="*/ 31641 w 32771"/>
                    <a:gd name="connsiteY5" fmla="*/ 91995 h 116533"/>
                    <a:gd name="connsiteX6" fmla="*/ 31370 w 32771"/>
                    <a:gd name="connsiteY6" fmla="*/ 90102 h 116533"/>
                    <a:gd name="connsiteX7" fmla="*/ 31911 w 32771"/>
                    <a:gd name="connsiteY7" fmla="*/ 86720 h 116533"/>
                    <a:gd name="connsiteX8" fmla="*/ 31370 w 32771"/>
                    <a:gd name="connsiteY8" fmla="*/ 84285 h 116533"/>
                    <a:gd name="connsiteX9" fmla="*/ 30830 w 32771"/>
                    <a:gd name="connsiteY9" fmla="*/ 82392 h 116533"/>
                    <a:gd name="connsiteX10" fmla="*/ 30964 w 32771"/>
                    <a:gd name="connsiteY10" fmla="*/ 80633 h 116533"/>
                    <a:gd name="connsiteX11" fmla="*/ 30964 w 32771"/>
                    <a:gd name="connsiteY11" fmla="*/ 80633 h 116533"/>
                    <a:gd name="connsiteX12" fmla="*/ 31100 w 32771"/>
                    <a:gd name="connsiteY12" fmla="*/ 80227 h 116533"/>
                    <a:gd name="connsiteX13" fmla="*/ 31235 w 32771"/>
                    <a:gd name="connsiteY13" fmla="*/ 77252 h 116533"/>
                    <a:gd name="connsiteX14" fmla="*/ 30153 w 32771"/>
                    <a:gd name="connsiteY14" fmla="*/ 74817 h 116533"/>
                    <a:gd name="connsiteX15" fmla="*/ 29477 w 32771"/>
                    <a:gd name="connsiteY15" fmla="*/ 72247 h 116533"/>
                    <a:gd name="connsiteX16" fmla="*/ 28530 w 32771"/>
                    <a:gd name="connsiteY16" fmla="*/ 70894 h 116533"/>
                    <a:gd name="connsiteX17" fmla="*/ 28665 w 32771"/>
                    <a:gd name="connsiteY17" fmla="*/ 69407 h 116533"/>
                    <a:gd name="connsiteX18" fmla="*/ 27854 w 32771"/>
                    <a:gd name="connsiteY18" fmla="*/ 66837 h 116533"/>
                    <a:gd name="connsiteX19" fmla="*/ 27854 w 32771"/>
                    <a:gd name="connsiteY19" fmla="*/ 63049 h 116533"/>
                    <a:gd name="connsiteX20" fmla="*/ 27177 w 32771"/>
                    <a:gd name="connsiteY20" fmla="*/ 61561 h 116533"/>
                    <a:gd name="connsiteX21" fmla="*/ 27042 w 32771"/>
                    <a:gd name="connsiteY21" fmla="*/ 60074 h 116533"/>
                    <a:gd name="connsiteX22" fmla="*/ 27177 w 32771"/>
                    <a:gd name="connsiteY22" fmla="*/ 59532 h 116533"/>
                    <a:gd name="connsiteX23" fmla="*/ 27177 w 32771"/>
                    <a:gd name="connsiteY23" fmla="*/ 55745 h 116533"/>
                    <a:gd name="connsiteX24" fmla="*/ 26907 w 32771"/>
                    <a:gd name="connsiteY24" fmla="*/ 54798 h 116533"/>
                    <a:gd name="connsiteX25" fmla="*/ 26771 w 32771"/>
                    <a:gd name="connsiteY25" fmla="*/ 53175 h 116533"/>
                    <a:gd name="connsiteX26" fmla="*/ 26366 w 32771"/>
                    <a:gd name="connsiteY26" fmla="*/ 51417 h 116533"/>
                    <a:gd name="connsiteX27" fmla="*/ 26636 w 32771"/>
                    <a:gd name="connsiteY27" fmla="*/ 49794 h 116533"/>
                    <a:gd name="connsiteX28" fmla="*/ 26231 w 32771"/>
                    <a:gd name="connsiteY28" fmla="*/ 48171 h 116533"/>
                    <a:gd name="connsiteX29" fmla="*/ 25824 w 32771"/>
                    <a:gd name="connsiteY29" fmla="*/ 46412 h 116533"/>
                    <a:gd name="connsiteX30" fmla="*/ 26231 w 32771"/>
                    <a:gd name="connsiteY30" fmla="*/ 44112 h 116533"/>
                    <a:gd name="connsiteX31" fmla="*/ 25690 w 32771"/>
                    <a:gd name="connsiteY31" fmla="*/ 41272 h 116533"/>
                    <a:gd name="connsiteX32" fmla="*/ 25148 w 32771"/>
                    <a:gd name="connsiteY32" fmla="*/ 40325 h 116533"/>
                    <a:gd name="connsiteX33" fmla="*/ 25013 w 32771"/>
                    <a:gd name="connsiteY33" fmla="*/ 38296 h 116533"/>
                    <a:gd name="connsiteX34" fmla="*/ 25013 w 32771"/>
                    <a:gd name="connsiteY34" fmla="*/ 36809 h 116533"/>
                    <a:gd name="connsiteX35" fmla="*/ 24472 w 32771"/>
                    <a:gd name="connsiteY35" fmla="*/ 35186 h 116533"/>
                    <a:gd name="connsiteX36" fmla="*/ 24066 w 32771"/>
                    <a:gd name="connsiteY36" fmla="*/ 33021 h 116533"/>
                    <a:gd name="connsiteX37" fmla="*/ 24066 w 32771"/>
                    <a:gd name="connsiteY37" fmla="*/ 32616 h 116533"/>
                    <a:gd name="connsiteX38" fmla="*/ 23796 w 32771"/>
                    <a:gd name="connsiteY38" fmla="*/ 30722 h 116533"/>
                    <a:gd name="connsiteX39" fmla="*/ 23525 w 32771"/>
                    <a:gd name="connsiteY39" fmla="*/ 26664 h 116533"/>
                    <a:gd name="connsiteX40" fmla="*/ 23390 w 32771"/>
                    <a:gd name="connsiteY40" fmla="*/ 24094 h 116533"/>
                    <a:gd name="connsiteX41" fmla="*/ 23255 w 32771"/>
                    <a:gd name="connsiteY41" fmla="*/ 22471 h 116533"/>
                    <a:gd name="connsiteX42" fmla="*/ 22443 w 32771"/>
                    <a:gd name="connsiteY42" fmla="*/ 20983 h 116533"/>
                    <a:gd name="connsiteX43" fmla="*/ 22173 w 32771"/>
                    <a:gd name="connsiteY43" fmla="*/ 19360 h 116533"/>
                    <a:gd name="connsiteX44" fmla="*/ 22308 w 32771"/>
                    <a:gd name="connsiteY44" fmla="*/ 17601 h 116533"/>
                    <a:gd name="connsiteX45" fmla="*/ 21902 w 32771"/>
                    <a:gd name="connsiteY45" fmla="*/ 14626 h 116533"/>
                    <a:gd name="connsiteX46" fmla="*/ 22037 w 32771"/>
                    <a:gd name="connsiteY46" fmla="*/ 12056 h 116533"/>
                    <a:gd name="connsiteX47" fmla="*/ 21361 w 32771"/>
                    <a:gd name="connsiteY47" fmla="*/ 10027 h 116533"/>
                    <a:gd name="connsiteX48" fmla="*/ 21631 w 32771"/>
                    <a:gd name="connsiteY48" fmla="*/ 8404 h 116533"/>
                    <a:gd name="connsiteX49" fmla="*/ 21361 w 32771"/>
                    <a:gd name="connsiteY49" fmla="*/ 5698 h 116533"/>
                    <a:gd name="connsiteX50" fmla="*/ 20279 w 32771"/>
                    <a:gd name="connsiteY50" fmla="*/ 3534 h 116533"/>
                    <a:gd name="connsiteX51" fmla="*/ 19197 w 32771"/>
                    <a:gd name="connsiteY51" fmla="*/ 829 h 116533"/>
                    <a:gd name="connsiteX52" fmla="*/ 18656 w 32771"/>
                    <a:gd name="connsiteY52" fmla="*/ 288 h 116533"/>
                    <a:gd name="connsiteX53" fmla="*/ 16086 w 32771"/>
                    <a:gd name="connsiteY53" fmla="*/ 694 h 116533"/>
                    <a:gd name="connsiteX54" fmla="*/ 14598 w 32771"/>
                    <a:gd name="connsiteY54" fmla="*/ 4211 h 116533"/>
                    <a:gd name="connsiteX55" fmla="*/ 14057 w 32771"/>
                    <a:gd name="connsiteY55" fmla="*/ 8268 h 116533"/>
                    <a:gd name="connsiteX56" fmla="*/ 14598 w 32771"/>
                    <a:gd name="connsiteY56" fmla="*/ 13138 h 116533"/>
                    <a:gd name="connsiteX57" fmla="*/ 13922 w 32771"/>
                    <a:gd name="connsiteY57" fmla="*/ 14626 h 116533"/>
                    <a:gd name="connsiteX58" fmla="*/ 13922 w 32771"/>
                    <a:gd name="connsiteY58" fmla="*/ 15572 h 116533"/>
                    <a:gd name="connsiteX59" fmla="*/ 13516 w 32771"/>
                    <a:gd name="connsiteY59" fmla="*/ 16925 h 116533"/>
                    <a:gd name="connsiteX60" fmla="*/ 13381 w 32771"/>
                    <a:gd name="connsiteY60" fmla="*/ 18413 h 116533"/>
                    <a:gd name="connsiteX61" fmla="*/ 12434 w 32771"/>
                    <a:gd name="connsiteY61" fmla="*/ 20307 h 116533"/>
                    <a:gd name="connsiteX62" fmla="*/ 12298 w 32771"/>
                    <a:gd name="connsiteY62" fmla="*/ 23147 h 116533"/>
                    <a:gd name="connsiteX63" fmla="*/ 11216 w 32771"/>
                    <a:gd name="connsiteY63" fmla="*/ 25447 h 116533"/>
                    <a:gd name="connsiteX64" fmla="*/ 10946 w 32771"/>
                    <a:gd name="connsiteY64" fmla="*/ 28152 h 116533"/>
                    <a:gd name="connsiteX65" fmla="*/ 10946 w 32771"/>
                    <a:gd name="connsiteY65" fmla="*/ 29640 h 116533"/>
                    <a:gd name="connsiteX66" fmla="*/ 10405 w 32771"/>
                    <a:gd name="connsiteY66" fmla="*/ 31263 h 116533"/>
                    <a:gd name="connsiteX67" fmla="*/ 10269 w 32771"/>
                    <a:gd name="connsiteY67" fmla="*/ 32480 h 116533"/>
                    <a:gd name="connsiteX68" fmla="*/ 10135 w 32771"/>
                    <a:gd name="connsiteY68" fmla="*/ 34509 h 116533"/>
                    <a:gd name="connsiteX69" fmla="*/ 9864 w 32771"/>
                    <a:gd name="connsiteY69" fmla="*/ 35591 h 116533"/>
                    <a:gd name="connsiteX70" fmla="*/ 9864 w 32771"/>
                    <a:gd name="connsiteY70" fmla="*/ 37349 h 116533"/>
                    <a:gd name="connsiteX71" fmla="*/ 9052 w 32771"/>
                    <a:gd name="connsiteY71" fmla="*/ 38432 h 116533"/>
                    <a:gd name="connsiteX72" fmla="*/ 8511 w 32771"/>
                    <a:gd name="connsiteY72" fmla="*/ 39784 h 116533"/>
                    <a:gd name="connsiteX73" fmla="*/ 8511 w 32771"/>
                    <a:gd name="connsiteY73" fmla="*/ 44248 h 116533"/>
                    <a:gd name="connsiteX74" fmla="*/ 8511 w 32771"/>
                    <a:gd name="connsiteY74" fmla="*/ 45465 h 116533"/>
                    <a:gd name="connsiteX75" fmla="*/ 7970 w 32771"/>
                    <a:gd name="connsiteY75" fmla="*/ 46953 h 116533"/>
                    <a:gd name="connsiteX76" fmla="*/ 7970 w 32771"/>
                    <a:gd name="connsiteY76" fmla="*/ 50605 h 116533"/>
                    <a:gd name="connsiteX77" fmla="*/ 7699 w 32771"/>
                    <a:gd name="connsiteY77" fmla="*/ 54122 h 116533"/>
                    <a:gd name="connsiteX78" fmla="*/ 7429 w 32771"/>
                    <a:gd name="connsiteY78" fmla="*/ 55610 h 116533"/>
                    <a:gd name="connsiteX79" fmla="*/ 6888 w 32771"/>
                    <a:gd name="connsiteY79" fmla="*/ 56557 h 116533"/>
                    <a:gd name="connsiteX80" fmla="*/ 6618 w 32771"/>
                    <a:gd name="connsiteY80" fmla="*/ 59262 h 116533"/>
                    <a:gd name="connsiteX81" fmla="*/ 5129 w 32771"/>
                    <a:gd name="connsiteY81" fmla="*/ 62102 h 116533"/>
                    <a:gd name="connsiteX82" fmla="*/ 5400 w 32771"/>
                    <a:gd name="connsiteY82" fmla="*/ 67107 h 116533"/>
                    <a:gd name="connsiteX83" fmla="*/ 5265 w 32771"/>
                    <a:gd name="connsiteY83" fmla="*/ 68054 h 116533"/>
                    <a:gd name="connsiteX84" fmla="*/ 4589 w 32771"/>
                    <a:gd name="connsiteY84" fmla="*/ 69542 h 116533"/>
                    <a:gd name="connsiteX85" fmla="*/ 4453 w 32771"/>
                    <a:gd name="connsiteY85" fmla="*/ 71165 h 116533"/>
                    <a:gd name="connsiteX86" fmla="*/ 4453 w 32771"/>
                    <a:gd name="connsiteY86" fmla="*/ 73870 h 116533"/>
                    <a:gd name="connsiteX87" fmla="*/ 3912 w 32771"/>
                    <a:gd name="connsiteY87" fmla="*/ 75629 h 116533"/>
                    <a:gd name="connsiteX88" fmla="*/ 3506 w 32771"/>
                    <a:gd name="connsiteY88" fmla="*/ 78063 h 116533"/>
                    <a:gd name="connsiteX89" fmla="*/ 2560 w 32771"/>
                    <a:gd name="connsiteY89" fmla="*/ 79686 h 116533"/>
                    <a:gd name="connsiteX90" fmla="*/ 2425 w 32771"/>
                    <a:gd name="connsiteY90" fmla="*/ 82662 h 116533"/>
                    <a:gd name="connsiteX91" fmla="*/ 2019 w 32771"/>
                    <a:gd name="connsiteY91" fmla="*/ 84421 h 116533"/>
                    <a:gd name="connsiteX92" fmla="*/ 1478 w 32771"/>
                    <a:gd name="connsiteY92" fmla="*/ 86585 h 116533"/>
                    <a:gd name="connsiteX93" fmla="*/ 2019 w 32771"/>
                    <a:gd name="connsiteY93" fmla="*/ 88749 h 116533"/>
                    <a:gd name="connsiteX94" fmla="*/ 1478 w 32771"/>
                    <a:gd name="connsiteY94" fmla="*/ 91184 h 116533"/>
                    <a:gd name="connsiteX95" fmla="*/ 1478 w 32771"/>
                    <a:gd name="connsiteY95" fmla="*/ 92131 h 116533"/>
                    <a:gd name="connsiteX96" fmla="*/ 1072 w 32771"/>
                    <a:gd name="connsiteY96" fmla="*/ 93483 h 116533"/>
                    <a:gd name="connsiteX97" fmla="*/ 531 w 32771"/>
                    <a:gd name="connsiteY97" fmla="*/ 94971 h 116533"/>
                    <a:gd name="connsiteX98" fmla="*/ 1342 w 32771"/>
                    <a:gd name="connsiteY98" fmla="*/ 98352 h 116533"/>
                    <a:gd name="connsiteX99" fmla="*/ 666 w 32771"/>
                    <a:gd name="connsiteY99" fmla="*/ 100787 h 116533"/>
                    <a:gd name="connsiteX100" fmla="*/ 666 w 32771"/>
                    <a:gd name="connsiteY100" fmla="*/ 102411 h 116533"/>
                    <a:gd name="connsiteX101" fmla="*/ 531 w 32771"/>
                    <a:gd name="connsiteY101" fmla="*/ 103898 h 116533"/>
                    <a:gd name="connsiteX102" fmla="*/ 260 w 32771"/>
                    <a:gd name="connsiteY102" fmla="*/ 104439 h 116533"/>
                    <a:gd name="connsiteX103" fmla="*/ 1883 w 32771"/>
                    <a:gd name="connsiteY103" fmla="*/ 108903 h 116533"/>
                    <a:gd name="connsiteX104" fmla="*/ 2289 w 32771"/>
                    <a:gd name="connsiteY104" fmla="*/ 109985 h 116533"/>
                    <a:gd name="connsiteX105" fmla="*/ 3371 w 32771"/>
                    <a:gd name="connsiteY105" fmla="*/ 111067 h 116533"/>
                    <a:gd name="connsiteX106" fmla="*/ 4724 w 32771"/>
                    <a:gd name="connsiteY106" fmla="*/ 111608 h 116533"/>
                    <a:gd name="connsiteX107" fmla="*/ 6076 w 32771"/>
                    <a:gd name="connsiteY107" fmla="*/ 112826 h 116533"/>
                    <a:gd name="connsiteX108" fmla="*/ 8646 w 32771"/>
                    <a:gd name="connsiteY108" fmla="*/ 114178 h 116533"/>
                    <a:gd name="connsiteX109" fmla="*/ 10811 w 32771"/>
                    <a:gd name="connsiteY109" fmla="*/ 114449 h 116533"/>
                    <a:gd name="connsiteX110" fmla="*/ 13786 w 32771"/>
                    <a:gd name="connsiteY110" fmla="*/ 115531 h 116533"/>
                    <a:gd name="connsiteX111" fmla="*/ 16221 w 32771"/>
                    <a:gd name="connsiteY111" fmla="*/ 116477 h 116533"/>
                    <a:gd name="connsiteX112" fmla="*/ 18385 w 32771"/>
                    <a:gd name="connsiteY112" fmla="*/ 116342 h 116533"/>
                    <a:gd name="connsiteX113" fmla="*/ 18656 w 32771"/>
                    <a:gd name="connsiteY113" fmla="*/ 116207 h 116533"/>
                    <a:gd name="connsiteX114" fmla="*/ 19468 w 32771"/>
                    <a:gd name="connsiteY114" fmla="*/ 116477 h 116533"/>
                    <a:gd name="connsiteX115" fmla="*/ 21361 w 32771"/>
                    <a:gd name="connsiteY115" fmla="*/ 115801 h 116533"/>
                    <a:gd name="connsiteX116" fmla="*/ 22984 w 32771"/>
                    <a:gd name="connsiteY116" fmla="*/ 114719 h 116533"/>
                    <a:gd name="connsiteX117" fmla="*/ 26231 w 32771"/>
                    <a:gd name="connsiteY117" fmla="*/ 114043 h 116533"/>
                    <a:gd name="connsiteX118" fmla="*/ 27042 w 32771"/>
                    <a:gd name="connsiteY118" fmla="*/ 113367 h 116533"/>
                    <a:gd name="connsiteX119" fmla="*/ 27448 w 32771"/>
                    <a:gd name="connsiteY119" fmla="*/ 112826 h 116533"/>
                    <a:gd name="connsiteX120" fmla="*/ 29341 w 32771"/>
                    <a:gd name="connsiteY120" fmla="*/ 112149 h 116533"/>
                    <a:gd name="connsiteX121" fmla="*/ 30424 w 32771"/>
                    <a:gd name="connsiteY121" fmla="*/ 111067 h 116533"/>
                    <a:gd name="connsiteX122" fmla="*/ 30694 w 32771"/>
                    <a:gd name="connsiteY122" fmla="*/ 110256 h 116533"/>
                    <a:gd name="connsiteX123" fmla="*/ 31506 w 32771"/>
                    <a:gd name="connsiteY123" fmla="*/ 109444 h 116533"/>
                    <a:gd name="connsiteX124" fmla="*/ 31506 w 32771"/>
                    <a:gd name="connsiteY124" fmla="*/ 107550 h 116533"/>
                    <a:gd name="connsiteX125" fmla="*/ 32588 w 32771"/>
                    <a:gd name="connsiteY125" fmla="*/ 105386 h 116533"/>
                    <a:gd name="connsiteX126" fmla="*/ 32182 w 32771"/>
                    <a:gd name="connsiteY126" fmla="*/ 101869 h 11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771" h="116533">
                      <a:moveTo>
                        <a:pt x="32182" y="101869"/>
                      </a:moveTo>
                      <a:cubicBezTo>
                        <a:pt x="32723" y="100787"/>
                        <a:pt x="32858" y="99435"/>
                        <a:pt x="32723" y="98352"/>
                      </a:cubicBezTo>
                      <a:cubicBezTo>
                        <a:pt x="32588" y="97811"/>
                        <a:pt x="32453" y="97271"/>
                        <a:pt x="32182" y="96729"/>
                      </a:cubicBezTo>
                      <a:cubicBezTo>
                        <a:pt x="32047" y="96053"/>
                        <a:pt x="32047" y="95647"/>
                        <a:pt x="32047" y="94971"/>
                      </a:cubicBezTo>
                      <a:cubicBezTo>
                        <a:pt x="32047" y="94430"/>
                        <a:pt x="31911" y="94159"/>
                        <a:pt x="31641" y="93754"/>
                      </a:cubicBezTo>
                      <a:cubicBezTo>
                        <a:pt x="31506" y="93077"/>
                        <a:pt x="31641" y="92672"/>
                        <a:pt x="31641" y="91995"/>
                      </a:cubicBezTo>
                      <a:cubicBezTo>
                        <a:pt x="31776" y="91319"/>
                        <a:pt x="31641" y="90778"/>
                        <a:pt x="31370" y="90102"/>
                      </a:cubicBezTo>
                      <a:cubicBezTo>
                        <a:pt x="30830" y="88749"/>
                        <a:pt x="31641" y="87937"/>
                        <a:pt x="31911" y="86720"/>
                      </a:cubicBezTo>
                      <a:cubicBezTo>
                        <a:pt x="31911" y="85909"/>
                        <a:pt x="31641" y="85097"/>
                        <a:pt x="31370" y="84285"/>
                      </a:cubicBezTo>
                      <a:cubicBezTo>
                        <a:pt x="31100" y="83609"/>
                        <a:pt x="30830" y="83068"/>
                        <a:pt x="30830" y="82392"/>
                      </a:cubicBezTo>
                      <a:cubicBezTo>
                        <a:pt x="30830" y="81851"/>
                        <a:pt x="30964" y="81174"/>
                        <a:pt x="30964" y="80633"/>
                      </a:cubicBezTo>
                      <a:lnTo>
                        <a:pt x="30964" y="80633"/>
                      </a:lnTo>
                      <a:cubicBezTo>
                        <a:pt x="30964" y="80498"/>
                        <a:pt x="31100" y="80363"/>
                        <a:pt x="31100" y="80227"/>
                      </a:cubicBezTo>
                      <a:cubicBezTo>
                        <a:pt x="31506" y="79281"/>
                        <a:pt x="31506" y="78199"/>
                        <a:pt x="31235" y="77252"/>
                      </a:cubicBezTo>
                      <a:cubicBezTo>
                        <a:pt x="31100" y="76305"/>
                        <a:pt x="30559" y="75629"/>
                        <a:pt x="30153" y="74817"/>
                      </a:cubicBezTo>
                      <a:cubicBezTo>
                        <a:pt x="29883" y="73870"/>
                        <a:pt x="30153" y="73059"/>
                        <a:pt x="29477" y="72247"/>
                      </a:cubicBezTo>
                      <a:cubicBezTo>
                        <a:pt x="29071" y="71841"/>
                        <a:pt x="28665" y="71436"/>
                        <a:pt x="28530" y="70894"/>
                      </a:cubicBezTo>
                      <a:cubicBezTo>
                        <a:pt x="28394" y="70353"/>
                        <a:pt x="28665" y="69812"/>
                        <a:pt x="28665" y="69407"/>
                      </a:cubicBezTo>
                      <a:cubicBezTo>
                        <a:pt x="28665" y="68324"/>
                        <a:pt x="28260" y="67783"/>
                        <a:pt x="27854" y="66837"/>
                      </a:cubicBezTo>
                      <a:cubicBezTo>
                        <a:pt x="27313" y="65484"/>
                        <a:pt x="28124" y="64402"/>
                        <a:pt x="27854" y="63049"/>
                      </a:cubicBezTo>
                      <a:cubicBezTo>
                        <a:pt x="27718" y="62508"/>
                        <a:pt x="27448" y="62102"/>
                        <a:pt x="27177" y="61561"/>
                      </a:cubicBezTo>
                      <a:cubicBezTo>
                        <a:pt x="27042" y="61020"/>
                        <a:pt x="27042" y="60614"/>
                        <a:pt x="27042" y="60074"/>
                      </a:cubicBezTo>
                      <a:cubicBezTo>
                        <a:pt x="27042" y="59938"/>
                        <a:pt x="27177" y="59668"/>
                        <a:pt x="27177" y="59532"/>
                      </a:cubicBezTo>
                      <a:cubicBezTo>
                        <a:pt x="27313" y="58315"/>
                        <a:pt x="27448" y="56962"/>
                        <a:pt x="27177" y="55745"/>
                      </a:cubicBezTo>
                      <a:cubicBezTo>
                        <a:pt x="27177" y="55339"/>
                        <a:pt x="27042" y="55069"/>
                        <a:pt x="26907" y="54798"/>
                      </a:cubicBezTo>
                      <a:cubicBezTo>
                        <a:pt x="26771" y="54257"/>
                        <a:pt x="26771" y="53716"/>
                        <a:pt x="26771" y="53175"/>
                      </a:cubicBezTo>
                      <a:cubicBezTo>
                        <a:pt x="26771" y="52634"/>
                        <a:pt x="26366" y="51958"/>
                        <a:pt x="26366" y="51417"/>
                      </a:cubicBezTo>
                      <a:cubicBezTo>
                        <a:pt x="26366" y="50876"/>
                        <a:pt x="26636" y="50335"/>
                        <a:pt x="26636" y="49794"/>
                      </a:cubicBezTo>
                      <a:cubicBezTo>
                        <a:pt x="26636" y="49252"/>
                        <a:pt x="26501" y="48712"/>
                        <a:pt x="26231" y="48171"/>
                      </a:cubicBezTo>
                      <a:cubicBezTo>
                        <a:pt x="25960" y="47494"/>
                        <a:pt x="25690" y="47088"/>
                        <a:pt x="25824" y="46412"/>
                      </a:cubicBezTo>
                      <a:cubicBezTo>
                        <a:pt x="25824" y="45601"/>
                        <a:pt x="26095" y="44924"/>
                        <a:pt x="26231" y="44112"/>
                      </a:cubicBezTo>
                      <a:cubicBezTo>
                        <a:pt x="26366" y="43166"/>
                        <a:pt x="25960" y="42084"/>
                        <a:pt x="25690" y="41272"/>
                      </a:cubicBezTo>
                      <a:cubicBezTo>
                        <a:pt x="25554" y="40866"/>
                        <a:pt x="25284" y="40731"/>
                        <a:pt x="25148" y="40325"/>
                      </a:cubicBezTo>
                      <a:cubicBezTo>
                        <a:pt x="24743" y="39514"/>
                        <a:pt x="25013" y="39108"/>
                        <a:pt x="25013" y="38296"/>
                      </a:cubicBezTo>
                      <a:cubicBezTo>
                        <a:pt x="25013" y="37891"/>
                        <a:pt x="25013" y="37214"/>
                        <a:pt x="25013" y="36809"/>
                      </a:cubicBezTo>
                      <a:cubicBezTo>
                        <a:pt x="25013" y="36267"/>
                        <a:pt x="24607" y="35862"/>
                        <a:pt x="24472" y="35186"/>
                      </a:cubicBezTo>
                      <a:cubicBezTo>
                        <a:pt x="24201" y="34509"/>
                        <a:pt x="24201" y="33697"/>
                        <a:pt x="24066" y="33021"/>
                      </a:cubicBezTo>
                      <a:cubicBezTo>
                        <a:pt x="24066" y="32886"/>
                        <a:pt x="24066" y="32751"/>
                        <a:pt x="24066" y="32616"/>
                      </a:cubicBezTo>
                      <a:cubicBezTo>
                        <a:pt x="24066" y="31939"/>
                        <a:pt x="23931" y="31398"/>
                        <a:pt x="23796" y="30722"/>
                      </a:cubicBezTo>
                      <a:cubicBezTo>
                        <a:pt x="23661" y="29369"/>
                        <a:pt x="23931" y="28017"/>
                        <a:pt x="23525" y="26664"/>
                      </a:cubicBezTo>
                      <a:cubicBezTo>
                        <a:pt x="23255" y="25717"/>
                        <a:pt x="23255" y="24906"/>
                        <a:pt x="23390" y="24094"/>
                      </a:cubicBezTo>
                      <a:cubicBezTo>
                        <a:pt x="23390" y="23553"/>
                        <a:pt x="23525" y="23012"/>
                        <a:pt x="23255" y="22471"/>
                      </a:cubicBezTo>
                      <a:cubicBezTo>
                        <a:pt x="22984" y="21930"/>
                        <a:pt x="22714" y="21524"/>
                        <a:pt x="22443" y="20983"/>
                      </a:cubicBezTo>
                      <a:cubicBezTo>
                        <a:pt x="22308" y="20577"/>
                        <a:pt x="22173" y="19901"/>
                        <a:pt x="22173" y="19360"/>
                      </a:cubicBezTo>
                      <a:cubicBezTo>
                        <a:pt x="22308" y="18819"/>
                        <a:pt x="22308" y="18142"/>
                        <a:pt x="22308" y="17601"/>
                      </a:cubicBezTo>
                      <a:cubicBezTo>
                        <a:pt x="22308" y="16519"/>
                        <a:pt x="21902" y="15708"/>
                        <a:pt x="21902" y="14626"/>
                      </a:cubicBezTo>
                      <a:cubicBezTo>
                        <a:pt x="21902" y="13814"/>
                        <a:pt x="22308" y="12867"/>
                        <a:pt x="22037" y="12056"/>
                      </a:cubicBezTo>
                      <a:cubicBezTo>
                        <a:pt x="21767" y="11379"/>
                        <a:pt x="21361" y="10974"/>
                        <a:pt x="21361" y="10027"/>
                      </a:cubicBezTo>
                      <a:cubicBezTo>
                        <a:pt x="21361" y="9486"/>
                        <a:pt x="21631" y="8945"/>
                        <a:pt x="21631" y="8404"/>
                      </a:cubicBezTo>
                      <a:cubicBezTo>
                        <a:pt x="21767" y="7592"/>
                        <a:pt x="21496" y="6645"/>
                        <a:pt x="21361" y="5698"/>
                      </a:cubicBezTo>
                      <a:cubicBezTo>
                        <a:pt x="21226" y="4887"/>
                        <a:pt x="20549" y="4346"/>
                        <a:pt x="20279" y="3534"/>
                      </a:cubicBezTo>
                      <a:cubicBezTo>
                        <a:pt x="19873" y="2317"/>
                        <a:pt x="20144" y="1370"/>
                        <a:pt x="19197" y="829"/>
                      </a:cubicBezTo>
                      <a:cubicBezTo>
                        <a:pt x="19197" y="559"/>
                        <a:pt x="18926" y="423"/>
                        <a:pt x="18656" y="288"/>
                      </a:cubicBezTo>
                      <a:cubicBezTo>
                        <a:pt x="17844" y="-253"/>
                        <a:pt x="16762" y="17"/>
                        <a:pt x="16086" y="694"/>
                      </a:cubicBezTo>
                      <a:cubicBezTo>
                        <a:pt x="15139" y="1641"/>
                        <a:pt x="14868" y="3128"/>
                        <a:pt x="14598" y="4211"/>
                      </a:cubicBezTo>
                      <a:cubicBezTo>
                        <a:pt x="14328" y="5698"/>
                        <a:pt x="13651" y="6781"/>
                        <a:pt x="14057" y="8268"/>
                      </a:cubicBezTo>
                      <a:cubicBezTo>
                        <a:pt x="14328" y="9891"/>
                        <a:pt x="15004" y="11515"/>
                        <a:pt x="14598" y="13138"/>
                      </a:cubicBezTo>
                      <a:cubicBezTo>
                        <a:pt x="14463" y="13679"/>
                        <a:pt x="14057" y="14085"/>
                        <a:pt x="13922" y="14626"/>
                      </a:cubicBezTo>
                      <a:cubicBezTo>
                        <a:pt x="13922" y="14896"/>
                        <a:pt x="13922" y="15167"/>
                        <a:pt x="13922" y="15572"/>
                      </a:cubicBezTo>
                      <a:cubicBezTo>
                        <a:pt x="13922" y="16114"/>
                        <a:pt x="13786" y="16384"/>
                        <a:pt x="13516" y="16925"/>
                      </a:cubicBezTo>
                      <a:cubicBezTo>
                        <a:pt x="13381" y="17466"/>
                        <a:pt x="13516" y="18007"/>
                        <a:pt x="13381" y="18413"/>
                      </a:cubicBezTo>
                      <a:cubicBezTo>
                        <a:pt x="13245" y="19089"/>
                        <a:pt x="12705" y="19630"/>
                        <a:pt x="12434" y="20307"/>
                      </a:cubicBezTo>
                      <a:cubicBezTo>
                        <a:pt x="12163" y="21118"/>
                        <a:pt x="12028" y="22336"/>
                        <a:pt x="12298" y="23147"/>
                      </a:cubicBezTo>
                      <a:cubicBezTo>
                        <a:pt x="12028" y="23959"/>
                        <a:pt x="11487" y="24635"/>
                        <a:pt x="11216" y="25447"/>
                      </a:cubicBezTo>
                      <a:cubicBezTo>
                        <a:pt x="10946" y="26258"/>
                        <a:pt x="10946" y="27205"/>
                        <a:pt x="10946" y="28152"/>
                      </a:cubicBezTo>
                      <a:cubicBezTo>
                        <a:pt x="10946" y="28693"/>
                        <a:pt x="10946" y="29099"/>
                        <a:pt x="10946" y="29640"/>
                      </a:cubicBezTo>
                      <a:cubicBezTo>
                        <a:pt x="10946" y="30316"/>
                        <a:pt x="10540" y="30722"/>
                        <a:pt x="10405" y="31263"/>
                      </a:cubicBezTo>
                      <a:cubicBezTo>
                        <a:pt x="10269" y="31669"/>
                        <a:pt x="10269" y="32074"/>
                        <a:pt x="10269" y="32480"/>
                      </a:cubicBezTo>
                      <a:cubicBezTo>
                        <a:pt x="10269" y="33292"/>
                        <a:pt x="10405" y="33697"/>
                        <a:pt x="10135" y="34509"/>
                      </a:cubicBezTo>
                      <a:cubicBezTo>
                        <a:pt x="9999" y="34915"/>
                        <a:pt x="9864" y="35186"/>
                        <a:pt x="9864" y="35591"/>
                      </a:cubicBezTo>
                      <a:cubicBezTo>
                        <a:pt x="9864" y="36132"/>
                        <a:pt x="10135" y="36809"/>
                        <a:pt x="9864" y="37349"/>
                      </a:cubicBezTo>
                      <a:cubicBezTo>
                        <a:pt x="9729" y="37756"/>
                        <a:pt x="9323" y="38161"/>
                        <a:pt x="9052" y="38432"/>
                      </a:cubicBezTo>
                      <a:cubicBezTo>
                        <a:pt x="8782" y="38837"/>
                        <a:pt x="8646" y="39243"/>
                        <a:pt x="8511" y="39784"/>
                      </a:cubicBezTo>
                      <a:cubicBezTo>
                        <a:pt x="8105" y="41137"/>
                        <a:pt x="8105" y="42895"/>
                        <a:pt x="8511" y="44248"/>
                      </a:cubicBezTo>
                      <a:cubicBezTo>
                        <a:pt x="8511" y="44654"/>
                        <a:pt x="8511" y="45059"/>
                        <a:pt x="8511" y="45465"/>
                      </a:cubicBezTo>
                      <a:cubicBezTo>
                        <a:pt x="8376" y="46006"/>
                        <a:pt x="7970" y="46412"/>
                        <a:pt x="7970" y="46953"/>
                      </a:cubicBezTo>
                      <a:cubicBezTo>
                        <a:pt x="7699" y="48171"/>
                        <a:pt x="7970" y="49523"/>
                        <a:pt x="7970" y="50605"/>
                      </a:cubicBezTo>
                      <a:cubicBezTo>
                        <a:pt x="7970" y="51822"/>
                        <a:pt x="7429" y="52905"/>
                        <a:pt x="7699" y="54122"/>
                      </a:cubicBezTo>
                      <a:cubicBezTo>
                        <a:pt x="7699" y="54798"/>
                        <a:pt x="7699" y="55069"/>
                        <a:pt x="7429" y="55610"/>
                      </a:cubicBezTo>
                      <a:cubicBezTo>
                        <a:pt x="7159" y="55881"/>
                        <a:pt x="6888" y="56151"/>
                        <a:pt x="6888" y="56557"/>
                      </a:cubicBezTo>
                      <a:cubicBezTo>
                        <a:pt x="6482" y="57504"/>
                        <a:pt x="6618" y="58180"/>
                        <a:pt x="6618" y="59262"/>
                      </a:cubicBezTo>
                      <a:cubicBezTo>
                        <a:pt x="6482" y="60209"/>
                        <a:pt x="5535" y="61020"/>
                        <a:pt x="5129" y="62102"/>
                      </a:cubicBezTo>
                      <a:cubicBezTo>
                        <a:pt x="4724" y="63455"/>
                        <a:pt x="4724" y="65484"/>
                        <a:pt x="5400" y="67107"/>
                      </a:cubicBezTo>
                      <a:cubicBezTo>
                        <a:pt x="5400" y="67377"/>
                        <a:pt x="5265" y="67783"/>
                        <a:pt x="5265" y="68054"/>
                      </a:cubicBezTo>
                      <a:cubicBezTo>
                        <a:pt x="5129" y="68595"/>
                        <a:pt x="4859" y="69001"/>
                        <a:pt x="4589" y="69542"/>
                      </a:cubicBezTo>
                      <a:cubicBezTo>
                        <a:pt x="4453" y="70083"/>
                        <a:pt x="4318" y="70624"/>
                        <a:pt x="4453" y="71165"/>
                      </a:cubicBezTo>
                      <a:cubicBezTo>
                        <a:pt x="4589" y="72247"/>
                        <a:pt x="5129" y="72653"/>
                        <a:pt x="4453" y="73870"/>
                      </a:cubicBezTo>
                      <a:cubicBezTo>
                        <a:pt x="4183" y="74411"/>
                        <a:pt x="3912" y="74952"/>
                        <a:pt x="3912" y="75629"/>
                      </a:cubicBezTo>
                      <a:cubicBezTo>
                        <a:pt x="3777" y="76440"/>
                        <a:pt x="4048" y="77252"/>
                        <a:pt x="3506" y="78063"/>
                      </a:cubicBezTo>
                      <a:cubicBezTo>
                        <a:pt x="3101" y="78604"/>
                        <a:pt x="2830" y="79010"/>
                        <a:pt x="2560" y="79686"/>
                      </a:cubicBezTo>
                      <a:cubicBezTo>
                        <a:pt x="2289" y="80633"/>
                        <a:pt x="2289" y="81716"/>
                        <a:pt x="2425" y="82662"/>
                      </a:cubicBezTo>
                      <a:cubicBezTo>
                        <a:pt x="2425" y="83203"/>
                        <a:pt x="2289" y="83879"/>
                        <a:pt x="2019" y="84421"/>
                      </a:cubicBezTo>
                      <a:cubicBezTo>
                        <a:pt x="1748" y="85232"/>
                        <a:pt x="1478" y="85773"/>
                        <a:pt x="1478" y="86585"/>
                      </a:cubicBezTo>
                      <a:cubicBezTo>
                        <a:pt x="1613" y="87396"/>
                        <a:pt x="2019" y="87937"/>
                        <a:pt x="2019" y="88749"/>
                      </a:cubicBezTo>
                      <a:cubicBezTo>
                        <a:pt x="2019" y="89561"/>
                        <a:pt x="1478" y="90372"/>
                        <a:pt x="1478" y="91184"/>
                      </a:cubicBezTo>
                      <a:cubicBezTo>
                        <a:pt x="1478" y="91454"/>
                        <a:pt x="1478" y="91860"/>
                        <a:pt x="1478" y="92131"/>
                      </a:cubicBezTo>
                      <a:cubicBezTo>
                        <a:pt x="1478" y="92807"/>
                        <a:pt x="1342" y="92942"/>
                        <a:pt x="1072" y="93483"/>
                      </a:cubicBezTo>
                      <a:cubicBezTo>
                        <a:pt x="801" y="94024"/>
                        <a:pt x="666" y="94430"/>
                        <a:pt x="531" y="94971"/>
                      </a:cubicBezTo>
                      <a:cubicBezTo>
                        <a:pt x="396" y="96188"/>
                        <a:pt x="801" y="97271"/>
                        <a:pt x="1342" y="98352"/>
                      </a:cubicBezTo>
                      <a:cubicBezTo>
                        <a:pt x="1207" y="99164"/>
                        <a:pt x="801" y="100111"/>
                        <a:pt x="666" y="100787"/>
                      </a:cubicBezTo>
                      <a:cubicBezTo>
                        <a:pt x="666" y="101328"/>
                        <a:pt x="666" y="101869"/>
                        <a:pt x="666" y="102411"/>
                      </a:cubicBezTo>
                      <a:cubicBezTo>
                        <a:pt x="666" y="102951"/>
                        <a:pt x="801" y="103357"/>
                        <a:pt x="531" y="103898"/>
                      </a:cubicBezTo>
                      <a:cubicBezTo>
                        <a:pt x="531" y="104169"/>
                        <a:pt x="396" y="104304"/>
                        <a:pt x="260" y="104439"/>
                      </a:cubicBezTo>
                      <a:cubicBezTo>
                        <a:pt x="-416" y="105927"/>
                        <a:pt x="260" y="108227"/>
                        <a:pt x="1883" y="108903"/>
                      </a:cubicBezTo>
                      <a:cubicBezTo>
                        <a:pt x="2019" y="109309"/>
                        <a:pt x="2154" y="109714"/>
                        <a:pt x="2289" y="109985"/>
                      </a:cubicBezTo>
                      <a:cubicBezTo>
                        <a:pt x="2560" y="110391"/>
                        <a:pt x="2966" y="110797"/>
                        <a:pt x="3371" y="111067"/>
                      </a:cubicBezTo>
                      <a:cubicBezTo>
                        <a:pt x="3777" y="111337"/>
                        <a:pt x="4183" y="111473"/>
                        <a:pt x="4724" y="111608"/>
                      </a:cubicBezTo>
                      <a:cubicBezTo>
                        <a:pt x="5400" y="111879"/>
                        <a:pt x="5535" y="112284"/>
                        <a:pt x="6076" y="112826"/>
                      </a:cubicBezTo>
                      <a:cubicBezTo>
                        <a:pt x="6753" y="113502"/>
                        <a:pt x="7835" y="113772"/>
                        <a:pt x="8646" y="114178"/>
                      </a:cubicBezTo>
                      <a:cubicBezTo>
                        <a:pt x="9458" y="114584"/>
                        <a:pt x="10135" y="114584"/>
                        <a:pt x="10811" y="114449"/>
                      </a:cubicBezTo>
                      <a:cubicBezTo>
                        <a:pt x="11487" y="115531"/>
                        <a:pt x="12569" y="115396"/>
                        <a:pt x="13786" y="115531"/>
                      </a:cubicBezTo>
                      <a:cubicBezTo>
                        <a:pt x="14733" y="115666"/>
                        <a:pt x="15409" y="116207"/>
                        <a:pt x="16221" y="116477"/>
                      </a:cubicBezTo>
                      <a:cubicBezTo>
                        <a:pt x="17033" y="116613"/>
                        <a:pt x="17574" y="116477"/>
                        <a:pt x="18385" y="116342"/>
                      </a:cubicBezTo>
                      <a:cubicBezTo>
                        <a:pt x="18521" y="116342"/>
                        <a:pt x="18521" y="116207"/>
                        <a:pt x="18656" y="116207"/>
                      </a:cubicBezTo>
                      <a:cubicBezTo>
                        <a:pt x="18926" y="116207"/>
                        <a:pt x="19197" y="116477"/>
                        <a:pt x="19468" y="116477"/>
                      </a:cubicBezTo>
                      <a:cubicBezTo>
                        <a:pt x="20144" y="116477"/>
                        <a:pt x="20820" y="116072"/>
                        <a:pt x="21361" y="115801"/>
                      </a:cubicBezTo>
                      <a:cubicBezTo>
                        <a:pt x="21902" y="115396"/>
                        <a:pt x="22443" y="115125"/>
                        <a:pt x="22984" y="114719"/>
                      </a:cubicBezTo>
                      <a:cubicBezTo>
                        <a:pt x="23931" y="115260"/>
                        <a:pt x="25419" y="114584"/>
                        <a:pt x="26231" y="114043"/>
                      </a:cubicBezTo>
                      <a:cubicBezTo>
                        <a:pt x="26501" y="113907"/>
                        <a:pt x="26771" y="113637"/>
                        <a:pt x="27042" y="113367"/>
                      </a:cubicBezTo>
                      <a:cubicBezTo>
                        <a:pt x="27177" y="113231"/>
                        <a:pt x="27313" y="112961"/>
                        <a:pt x="27448" y="112826"/>
                      </a:cubicBezTo>
                      <a:cubicBezTo>
                        <a:pt x="27854" y="112420"/>
                        <a:pt x="28800" y="112420"/>
                        <a:pt x="29341" y="112149"/>
                      </a:cubicBezTo>
                      <a:cubicBezTo>
                        <a:pt x="29883" y="111879"/>
                        <a:pt x="30288" y="111608"/>
                        <a:pt x="30424" y="111067"/>
                      </a:cubicBezTo>
                      <a:cubicBezTo>
                        <a:pt x="30559" y="110797"/>
                        <a:pt x="30559" y="110526"/>
                        <a:pt x="30694" y="110256"/>
                      </a:cubicBezTo>
                      <a:cubicBezTo>
                        <a:pt x="30964" y="109850"/>
                        <a:pt x="31235" y="109714"/>
                        <a:pt x="31506" y="109444"/>
                      </a:cubicBezTo>
                      <a:cubicBezTo>
                        <a:pt x="32047" y="108632"/>
                        <a:pt x="31776" y="108227"/>
                        <a:pt x="31506" y="107550"/>
                      </a:cubicBezTo>
                      <a:cubicBezTo>
                        <a:pt x="32047" y="107009"/>
                        <a:pt x="32588" y="106062"/>
                        <a:pt x="32588" y="105386"/>
                      </a:cubicBezTo>
                      <a:cubicBezTo>
                        <a:pt x="32588" y="104034"/>
                        <a:pt x="32182" y="103087"/>
                        <a:pt x="32182" y="101869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921" name="Graphic 2">
                  <a:extLst>
                    <a:ext uri="{FF2B5EF4-FFF2-40B4-BE49-F238E27FC236}">
                      <a16:creationId xmlns:a16="http://schemas.microsoft.com/office/drawing/2014/main" id="{4F9BECB3-3534-4094-4648-C427A2EF0D32}"/>
                    </a:ext>
                  </a:extLst>
                </p:cNvPr>
                <p:cNvGrpSpPr/>
                <p:nvPr/>
              </p:nvGrpSpPr>
              <p:grpSpPr>
                <a:xfrm>
                  <a:off x="6688914" y="6098624"/>
                  <a:ext cx="28183" cy="112411"/>
                  <a:chOff x="6688914" y="6098624"/>
                  <a:chExt cx="28183" cy="112411"/>
                </a:xfrm>
                <a:solidFill>
                  <a:srgbClr val="85B126"/>
                </a:solidFill>
              </p:grpSpPr>
              <p:sp>
                <p:nvSpPr>
                  <p:cNvPr id="1987" name="Freeform: Shape 5795">
                    <a:extLst>
                      <a:ext uri="{FF2B5EF4-FFF2-40B4-BE49-F238E27FC236}">
                        <a16:creationId xmlns:a16="http://schemas.microsoft.com/office/drawing/2014/main" id="{0B4243DC-868D-6A02-9B64-82160958E798}"/>
                      </a:ext>
                    </a:extLst>
                  </p:cNvPr>
                  <p:cNvSpPr/>
                  <p:nvPr/>
                </p:nvSpPr>
                <p:spPr>
                  <a:xfrm>
                    <a:off x="6688914" y="6098624"/>
                    <a:ext cx="28183" cy="112411"/>
                  </a:xfrm>
                  <a:custGeom>
                    <a:avLst/>
                    <a:gdLst>
                      <a:gd name="connsiteX0" fmla="*/ 28132 w 28183"/>
                      <a:gd name="connsiteY0" fmla="*/ 98353 h 112411"/>
                      <a:gd name="connsiteX1" fmla="*/ 27591 w 28183"/>
                      <a:gd name="connsiteY1" fmla="*/ 96729 h 112411"/>
                      <a:gd name="connsiteX2" fmla="*/ 27456 w 28183"/>
                      <a:gd name="connsiteY2" fmla="*/ 94971 h 112411"/>
                      <a:gd name="connsiteX3" fmla="*/ 27050 w 28183"/>
                      <a:gd name="connsiteY3" fmla="*/ 93754 h 112411"/>
                      <a:gd name="connsiteX4" fmla="*/ 27050 w 28183"/>
                      <a:gd name="connsiteY4" fmla="*/ 91995 h 112411"/>
                      <a:gd name="connsiteX5" fmla="*/ 26780 w 28183"/>
                      <a:gd name="connsiteY5" fmla="*/ 90101 h 112411"/>
                      <a:gd name="connsiteX6" fmla="*/ 27321 w 28183"/>
                      <a:gd name="connsiteY6" fmla="*/ 86720 h 112411"/>
                      <a:gd name="connsiteX7" fmla="*/ 26780 w 28183"/>
                      <a:gd name="connsiteY7" fmla="*/ 84285 h 112411"/>
                      <a:gd name="connsiteX8" fmla="*/ 26239 w 28183"/>
                      <a:gd name="connsiteY8" fmla="*/ 82392 h 112411"/>
                      <a:gd name="connsiteX9" fmla="*/ 26374 w 28183"/>
                      <a:gd name="connsiteY9" fmla="*/ 80633 h 112411"/>
                      <a:gd name="connsiteX10" fmla="*/ 26374 w 28183"/>
                      <a:gd name="connsiteY10" fmla="*/ 80633 h 112411"/>
                      <a:gd name="connsiteX11" fmla="*/ 26509 w 28183"/>
                      <a:gd name="connsiteY11" fmla="*/ 80228 h 112411"/>
                      <a:gd name="connsiteX12" fmla="*/ 26645 w 28183"/>
                      <a:gd name="connsiteY12" fmla="*/ 77252 h 112411"/>
                      <a:gd name="connsiteX13" fmla="*/ 25562 w 28183"/>
                      <a:gd name="connsiteY13" fmla="*/ 74817 h 112411"/>
                      <a:gd name="connsiteX14" fmla="*/ 24886 w 28183"/>
                      <a:gd name="connsiteY14" fmla="*/ 72247 h 112411"/>
                      <a:gd name="connsiteX15" fmla="*/ 23939 w 28183"/>
                      <a:gd name="connsiteY15" fmla="*/ 70894 h 112411"/>
                      <a:gd name="connsiteX16" fmla="*/ 24075 w 28183"/>
                      <a:gd name="connsiteY16" fmla="*/ 69406 h 112411"/>
                      <a:gd name="connsiteX17" fmla="*/ 23263 w 28183"/>
                      <a:gd name="connsiteY17" fmla="*/ 66836 h 112411"/>
                      <a:gd name="connsiteX18" fmla="*/ 23263 w 28183"/>
                      <a:gd name="connsiteY18" fmla="*/ 63049 h 112411"/>
                      <a:gd name="connsiteX19" fmla="*/ 22587 w 28183"/>
                      <a:gd name="connsiteY19" fmla="*/ 61561 h 112411"/>
                      <a:gd name="connsiteX20" fmla="*/ 22452 w 28183"/>
                      <a:gd name="connsiteY20" fmla="*/ 60073 h 112411"/>
                      <a:gd name="connsiteX21" fmla="*/ 22587 w 28183"/>
                      <a:gd name="connsiteY21" fmla="*/ 59533 h 112411"/>
                      <a:gd name="connsiteX22" fmla="*/ 22587 w 28183"/>
                      <a:gd name="connsiteY22" fmla="*/ 55745 h 112411"/>
                      <a:gd name="connsiteX23" fmla="*/ 22316 w 28183"/>
                      <a:gd name="connsiteY23" fmla="*/ 54798 h 112411"/>
                      <a:gd name="connsiteX24" fmla="*/ 22181 w 28183"/>
                      <a:gd name="connsiteY24" fmla="*/ 53175 h 112411"/>
                      <a:gd name="connsiteX25" fmla="*/ 21775 w 28183"/>
                      <a:gd name="connsiteY25" fmla="*/ 51417 h 112411"/>
                      <a:gd name="connsiteX26" fmla="*/ 22046 w 28183"/>
                      <a:gd name="connsiteY26" fmla="*/ 49794 h 112411"/>
                      <a:gd name="connsiteX27" fmla="*/ 21640 w 28183"/>
                      <a:gd name="connsiteY27" fmla="*/ 48171 h 112411"/>
                      <a:gd name="connsiteX28" fmla="*/ 21234 w 28183"/>
                      <a:gd name="connsiteY28" fmla="*/ 46412 h 112411"/>
                      <a:gd name="connsiteX29" fmla="*/ 21640 w 28183"/>
                      <a:gd name="connsiteY29" fmla="*/ 44113 h 112411"/>
                      <a:gd name="connsiteX30" fmla="*/ 21099 w 28183"/>
                      <a:gd name="connsiteY30" fmla="*/ 41272 h 112411"/>
                      <a:gd name="connsiteX31" fmla="*/ 20558 w 28183"/>
                      <a:gd name="connsiteY31" fmla="*/ 40325 h 112411"/>
                      <a:gd name="connsiteX32" fmla="*/ 20422 w 28183"/>
                      <a:gd name="connsiteY32" fmla="*/ 38296 h 112411"/>
                      <a:gd name="connsiteX33" fmla="*/ 20422 w 28183"/>
                      <a:gd name="connsiteY33" fmla="*/ 36808 h 112411"/>
                      <a:gd name="connsiteX34" fmla="*/ 19882 w 28183"/>
                      <a:gd name="connsiteY34" fmla="*/ 35185 h 112411"/>
                      <a:gd name="connsiteX35" fmla="*/ 19476 w 28183"/>
                      <a:gd name="connsiteY35" fmla="*/ 33021 h 112411"/>
                      <a:gd name="connsiteX36" fmla="*/ 19476 w 28183"/>
                      <a:gd name="connsiteY36" fmla="*/ 32615 h 112411"/>
                      <a:gd name="connsiteX37" fmla="*/ 19205 w 28183"/>
                      <a:gd name="connsiteY37" fmla="*/ 30722 h 112411"/>
                      <a:gd name="connsiteX38" fmla="*/ 18935 w 28183"/>
                      <a:gd name="connsiteY38" fmla="*/ 26664 h 112411"/>
                      <a:gd name="connsiteX39" fmla="*/ 18799 w 28183"/>
                      <a:gd name="connsiteY39" fmla="*/ 24094 h 112411"/>
                      <a:gd name="connsiteX40" fmla="*/ 18664 w 28183"/>
                      <a:gd name="connsiteY40" fmla="*/ 22471 h 112411"/>
                      <a:gd name="connsiteX41" fmla="*/ 17852 w 28183"/>
                      <a:gd name="connsiteY41" fmla="*/ 20983 h 112411"/>
                      <a:gd name="connsiteX42" fmla="*/ 17582 w 28183"/>
                      <a:gd name="connsiteY42" fmla="*/ 19360 h 112411"/>
                      <a:gd name="connsiteX43" fmla="*/ 17717 w 28183"/>
                      <a:gd name="connsiteY43" fmla="*/ 17601 h 112411"/>
                      <a:gd name="connsiteX44" fmla="*/ 17312 w 28183"/>
                      <a:gd name="connsiteY44" fmla="*/ 14626 h 112411"/>
                      <a:gd name="connsiteX45" fmla="*/ 17447 w 28183"/>
                      <a:gd name="connsiteY45" fmla="*/ 12056 h 112411"/>
                      <a:gd name="connsiteX46" fmla="*/ 16770 w 28183"/>
                      <a:gd name="connsiteY46" fmla="*/ 10027 h 112411"/>
                      <a:gd name="connsiteX47" fmla="*/ 17041 w 28183"/>
                      <a:gd name="connsiteY47" fmla="*/ 8404 h 112411"/>
                      <a:gd name="connsiteX48" fmla="*/ 16770 w 28183"/>
                      <a:gd name="connsiteY48" fmla="*/ 5698 h 112411"/>
                      <a:gd name="connsiteX49" fmla="*/ 15689 w 28183"/>
                      <a:gd name="connsiteY49" fmla="*/ 3534 h 112411"/>
                      <a:gd name="connsiteX50" fmla="*/ 14606 w 28183"/>
                      <a:gd name="connsiteY50" fmla="*/ 829 h 112411"/>
                      <a:gd name="connsiteX51" fmla="*/ 14065 w 28183"/>
                      <a:gd name="connsiteY51" fmla="*/ 288 h 112411"/>
                      <a:gd name="connsiteX52" fmla="*/ 11495 w 28183"/>
                      <a:gd name="connsiteY52" fmla="*/ 694 h 112411"/>
                      <a:gd name="connsiteX53" fmla="*/ 10007 w 28183"/>
                      <a:gd name="connsiteY53" fmla="*/ 4211 h 112411"/>
                      <a:gd name="connsiteX54" fmla="*/ 9602 w 28183"/>
                      <a:gd name="connsiteY54" fmla="*/ 5563 h 112411"/>
                      <a:gd name="connsiteX55" fmla="*/ 10143 w 28183"/>
                      <a:gd name="connsiteY55" fmla="*/ 6374 h 112411"/>
                      <a:gd name="connsiteX56" fmla="*/ 10007 w 28183"/>
                      <a:gd name="connsiteY56" fmla="*/ 7863 h 112411"/>
                      <a:gd name="connsiteX57" fmla="*/ 10413 w 28183"/>
                      <a:gd name="connsiteY57" fmla="*/ 8674 h 112411"/>
                      <a:gd name="connsiteX58" fmla="*/ 10954 w 28183"/>
                      <a:gd name="connsiteY58" fmla="*/ 8944 h 112411"/>
                      <a:gd name="connsiteX59" fmla="*/ 10954 w 28183"/>
                      <a:gd name="connsiteY59" fmla="*/ 8944 h 112411"/>
                      <a:gd name="connsiteX60" fmla="*/ 10954 w 28183"/>
                      <a:gd name="connsiteY60" fmla="*/ 9350 h 112411"/>
                      <a:gd name="connsiteX61" fmla="*/ 10684 w 28183"/>
                      <a:gd name="connsiteY61" fmla="*/ 10027 h 112411"/>
                      <a:gd name="connsiteX62" fmla="*/ 10549 w 28183"/>
                      <a:gd name="connsiteY62" fmla="*/ 11244 h 112411"/>
                      <a:gd name="connsiteX63" fmla="*/ 11630 w 28183"/>
                      <a:gd name="connsiteY63" fmla="*/ 12732 h 112411"/>
                      <a:gd name="connsiteX64" fmla="*/ 11495 w 28183"/>
                      <a:gd name="connsiteY64" fmla="*/ 13138 h 112411"/>
                      <a:gd name="connsiteX65" fmla="*/ 10954 w 28183"/>
                      <a:gd name="connsiteY65" fmla="*/ 13408 h 112411"/>
                      <a:gd name="connsiteX66" fmla="*/ 10007 w 28183"/>
                      <a:gd name="connsiteY66" fmla="*/ 14490 h 112411"/>
                      <a:gd name="connsiteX67" fmla="*/ 10143 w 28183"/>
                      <a:gd name="connsiteY67" fmla="*/ 16249 h 112411"/>
                      <a:gd name="connsiteX68" fmla="*/ 9331 w 28183"/>
                      <a:gd name="connsiteY68" fmla="*/ 17737 h 112411"/>
                      <a:gd name="connsiteX69" fmla="*/ 9872 w 28183"/>
                      <a:gd name="connsiteY69" fmla="*/ 19630 h 112411"/>
                      <a:gd name="connsiteX70" fmla="*/ 9331 w 28183"/>
                      <a:gd name="connsiteY70" fmla="*/ 21118 h 112411"/>
                      <a:gd name="connsiteX71" fmla="*/ 9737 w 28183"/>
                      <a:gd name="connsiteY71" fmla="*/ 22336 h 112411"/>
                      <a:gd name="connsiteX72" fmla="*/ 10278 w 28183"/>
                      <a:gd name="connsiteY72" fmla="*/ 22741 h 112411"/>
                      <a:gd name="connsiteX73" fmla="*/ 10143 w 28183"/>
                      <a:gd name="connsiteY73" fmla="*/ 23147 h 112411"/>
                      <a:gd name="connsiteX74" fmla="*/ 10143 w 28183"/>
                      <a:gd name="connsiteY74" fmla="*/ 23688 h 112411"/>
                      <a:gd name="connsiteX75" fmla="*/ 9872 w 28183"/>
                      <a:gd name="connsiteY75" fmla="*/ 24635 h 112411"/>
                      <a:gd name="connsiteX76" fmla="*/ 10413 w 28183"/>
                      <a:gd name="connsiteY76" fmla="*/ 27205 h 112411"/>
                      <a:gd name="connsiteX77" fmla="*/ 9872 w 28183"/>
                      <a:gd name="connsiteY77" fmla="*/ 28016 h 112411"/>
                      <a:gd name="connsiteX78" fmla="*/ 10143 w 28183"/>
                      <a:gd name="connsiteY78" fmla="*/ 29504 h 112411"/>
                      <a:gd name="connsiteX79" fmla="*/ 9060 w 28183"/>
                      <a:gd name="connsiteY79" fmla="*/ 30722 h 112411"/>
                      <a:gd name="connsiteX80" fmla="*/ 8925 w 28183"/>
                      <a:gd name="connsiteY80" fmla="*/ 31533 h 112411"/>
                      <a:gd name="connsiteX81" fmla="*/ 6761 w 28183"/>
                      <a:gd name="connsiteY81" fmla="*/ 32480 h 112411"/>
                      <a:gd name="connsiteX82" fmla="*/ 7302 w 28183"/>
                      <a:gd name="connsiteY82" fmla="*/ 35321 h 112411"/>
                      <a:gd name="connsiteX83" fmla="*/ 7032 w 28183"/>
                      <a:gd name="connsiteY83" fmla="*/ 35726 h 112411"/>
                      <a:gd name="connsiteX84" fmla="*/ 7167 w 28183"/>
                      <a:gd name="connsiteY84" fmla="*/ 36944 h 112411"/>
                      <a:gd name="connsiteX85" fmla="*/ 7708 w 28183"/>
                      <a:gd name="connsiteY85" fmla="*/ 37349 h 112411"/>
                      <a:gd name="connsiteX86" fmla="*/ 8384 w 28183"/>
                      <a:gd name="connsiteY86" fmla="*/ 37891 h 112411"/>
                      <a:gd name="connsiteX87" fmla="*/ 8520 w 28183"/>
                      <a:gd name="connsiteY87" fmla="*/ 38296 h 112411"/>
                      <a:gd name="connsiteX88" fmla="*/ 9196 w 28183"/>
                      <a:gd name="connsiteY88" fmla="*/ 42219 h 112411"/>
                      <a:gd name="connsiteX89" fmla="*/ 9602 w 28183"/>
                      <a:gd name="connsiteY89" fmla="*/ 43571 h 112411"/>
                      <a:gd name="connsiteX90" fmla="*/ 8925 w 28183"/>
                      <a:gd name="connsiteY90" fmla="*/ 44518 h 112411"/>
                      <a:gd name="connsiteX91" fmla="*/ 8790 w 28183"/>
                      <a:gd name="connsiteY91" fmla="*/ 45195 h 112411"/>
                      <a:gd name="connsiteX92" fmla="*/ 6761 w 28183"/>
                      <a:gd name="connsiteY92" fmla="*/ 46277 h 112411"/>
                      <a:gd name="connsiteX93" fmla="*/ 7167 w 28183"/>
                      <a:gd name="connsiteY93" fmla="*/ 48306 h 112411"/>
                      <a:gd name="connsiteX94" fmla="*/ 6761 w 28183"/>
                      <a:gd name="connsiteY94" fmla="*/ 48847 h 112411"/>
                      <a:gd name="connsiteX95" fmla="*/ 6761 w 28183"/>
                      <a:gd name="connsiteY95" fmla="*/ 49658 h 112411"/>
                      <a:gd name="connsiteX96" fmla="*/ 6220 w 28183"/>
                      <a:gd name="connsiteY96" fmla="*/ 50470 h 112411"/>
                      <a:gd name="connsiteX97" fmla="*/ 6355 w 28183"/>
                      <a:gd name="connsiteY97" fmla="*/ 52364 h 112411"/>
                      <a:gd name="connsiteX98" fmla="*/ 7437 w 28183"/>
                      <a:gd name="connsiteY98" fmla="*/ 52769 h 112411"/>
                      <a:gd name="connsiteX99" fmla="*/ 7302 w 28183"/>
                      <a:gd name="connsiteY99" fmla="*/ 53310 h 112411"/>
                      <a:gd name="connsiteX100" fmla="*/ 7708 w 28183"/>
                      <a:gd name="connsiteY100" fmla="*/ 54528 h 112411"/>
                      <a:gd name="connsiteX101" fmla="*/ 7167 w 28183"/>
                      <a:gd name="connsiteY101" fmla="*/ 55474 h 112411"/>
                      <a:gd name="connsiteX102" fmla="*/ 7302 w 28183"/>
                      <a:gd name="connsiteY102" fmla="*/ 56286 h 112411"/>
                      <a:gd name="connsiteX103" fmla="*/ 5679 w 28183"/>
                      <a:gd name="connsiteY103" fmla="*/ 58044 h 112411"/>
                      <a:gd name="connsiteX104" fmla="*/ 5814 w 28183"/>
                      <a:gd name="connsiteY104" fmla="*/ 59127 h 112411"/>
                      <a:gd name="connsiteX105" fmla="*/ 5544 w 28183"/>
                      <a:gd name="connsiteY105" fmla="*/ 59668 h 112411"/>
                      <a:gd name="connsiteX106" fmla="*/ 5814 w 28183"/>
                      <a:gd name="connsiteY106" fmla="*/ 61020 h 112411"/>
                      <a:gd name="connsiteX107" fmla="*/ 3380 w 28183"/>
                      <a:gd name="connsiteY107" fmla="*/ 62238 h 112411"/>
                      <a:gd name="connsiteX108" fmla="*/ 4597 w 28183"/>
                      <a:gd name="connsiteY108" fmla="*/ 64131 h 112411"/>
                      <a:gd name="connsiteX109" fmla="*/ 4056 w 28183"/>
                      <a:gd name="connsiteY109" fmla="*/ 65484 h 112411"/>
                      <a:gd name="connsiteX110" fmla="*/ 4597 w 28183"/>
                      <a:gd name="connsiteY110" fmla="*/ 66160 h 112411"/>
                      <a:gd name="connsiteX111" fmla="*/ 5003 w 28183"/>
                      <a:gd name="connsiteY111" fmla="*/ 66566 h 112411"/>
                      <a:gd name="connsiteX112" fmla="*/ 5273 w 28183"/>
                      <a:gd name="connsiteY112" fmla="*/ 67107 h 112411"/>
                      <a:gd name="connsiteX113" fmla="*/ 7032 w 28183"/>
                      <a:gd name="connsiteY113" fmla="*/ 67783 h 112411"/>
                      <a:gd name="connsiteX114" fmla="*/ 7437 w 28183"/>
                      <a:gd name="connsiteY114" fmla="*/ 67378 h 112411"/>
                      <a:gd name="connsiteX115" fmla="*/ 9196 w 28183"/>
                      <a:gd name="connsiteY115" fmla="*/ 68866 h 112411"/>
                      <a:gd name="connsiteX116" fmla="*/ 10954 w 28183"/>
                      <a:gd name="connsiteY116" fmla="*/ 67783 h 112411"/>
                      <a:gd name="connsiteX117" fmla="*/ 11495 w 28183"/>
                      <a:gd name="connsiteY117" fmla="*/ 68189 h 112411"/>
                      <a:gd name="connsiteX118" fmla="*/ 11225 w 28183"/>
                      <a:gd name="connsiteY118" fmla="*/ 69271 h 112411"/>
                      <a:gd name="connsiteX119" fmla="*/ 10549 w 28183"/>
                      <a:gd name="connsiteY119" fmla="*/ 70218 h 112411"/>
                      <a:gd name="connsiteX120" fmla="*/ 9872 w 28183"/>
                      <a:gd name="connsiteY120" fmla="*/ 69812 h 112411"/>
                      <a:gd name="connsiteX121" fmla="*/ 8384 w 28183"/>
                      <a:gd name="connsiteY121" fmla="*/ 69677 h 112411"/>
                      <a:gd name="connsiteX122" fmla="*/ 5544 w 28183"/>
                      <a:gd name="connsiteY122" fmla="*/ 69812 h 112411"/>
                      <a:gd name="connsiteX123" fmla="*/ 5814 w 28183"/>
                      <a:gd name="connsiteY123" fmla="*/ 71976 h 112411"/>
                      <a:gd name="connsiteX124" fmla="*/ 5814 w 28183"/>
                      <a:gd name="connsiteY124" fmla="*/ 75899 h 112411"/>
                      <a:gd name="connsiteX125" fmla="*/ 5950 w 28183"/>
                      <a:gd name="connsiteY125" fmla="*/ 77387 h 112411"/>
                      <a:gd name="connsiteX126" fmla="*/ 4867 w 28183"/>
                      <a:gd name="connsiteY126" fmla="*/ 78875 h 112411"/>
                      <a:gd name="connsiteX127" fmla="*/ 5003 w 28183"/>
                      <a:gd name="connsiteY127" fmla="*/ 79822 h 112411"/>
                      <a:gd name="connsiteX128" fmla="*/ 4326 w 28183"/>
                      <a:gd name="connsiteY128" fmla="*/ 80363 h 112411"/>
                      <a:gd name="connsiteX129" fmla="*/ 2162 w 28183"/>
                      <a:gd name="connsiteY129" fmla="*/ 80498 h 112411"/>
                      <a:gd name="connsiteX130" fmla="*/ 2162 w 28183"/>
                      <a:gd name="connsiteY130" fmla="*/ 82256 h 112411"/>
                      <a:gd name="connsiteX131" fmla="*/ 1757 w 28183"/>
                      <a:gd name="connsiteY131" fmla="*/ 82798 h 112411"/>
                      <a:gd name="connsiteX132" fmla="*/ 1757 w 28183"/>
                      <a:gd name="connsiteY132" fmla="*/ 83879 h 112411"/>
                      <a:gd name="connsiteX133" fmla="*/ 1215 w 28183"/>
                      <a:gd name="connsiteY133" fmla="*/ 85232 h 112411"/>
                      <a:gd name="connsiteX134" fmla="*/ 945 w 28183"/>
                      <a:gd name="connsiteY134" fmla="*/ 88343 h 112411"/>
                      <a:gd name="connsiteX135" fmla="*/ 1080 w 28183"/>
                      <a:gd name="connsiteY135" fmla="*/ 90372 h 112411"/>
                      <a:gd name="connsiteX136" fmla="*/ 2433 w 28183"/>
                      <a:gd name="connsiteY136" fmla="*/ 91184 h 112411"/>
                      <a:gd name="connsiteX137" fmla="*/ 3650 w 28183"/>
                      <a:gd name="connsiteY137" fmla="*/ 90778 h 112411"/>
                      <a:gd name="connsiteX138" fmla="*/ 4867 w 28183"/>
                      <a:gd name="connsiteY138" fmla="*/ 91589 h 112411"/>
                      <a:gd name="connsiteX139" fmla="*/ 6490 w 28183"/>
                      <a:gd name="connsiteY139" fmla="*/ 91454 h 112411"/>
                      <a:gd name="connsiteX140" fmla="*/ 7302 w 28183"/>
                      <a:gd name="connsiteY140" fmla="*/ 92536 h 112411"/>
                      <a:gd name="connsiteX141" fmla="*/ 7167 w 28183"/>
                      <a:gd name="connsiteY141" fmla="*/ 93213 h 112411"/>
                      <a:gd name="connsiteX142" fmla="*/ 5950 w 28183"/>
                      <a:gd name="connsiteY142" fmla="*/ 93889 h 112411"/>
                      <a:gd name="connsiteX143" fmla="*/ 6490 w 28183"/>
                      <a:gd name="connsiteY143" fmla="*/ 96188 h 112411"/>
                      <a:gd name="connsiteX144" fmla="*/ 7167 w 28183"/>
                      <a:gd name="connsiteY144" fmla="*/ 98217 h 112411"/>
                      <a:gd name="connsiteX145" fmla="*/ 6355 w 28183"/>
                      <a:gd name="connsiteY145" fmla="*/ 98894 h 112411"/>
                      <a:gd name="connsiteX146" fmla="*/ 4462 w 28183"/>
                      <a:gd name="connsiteY146" fmla="*/ 99976 h 112411"/>
                      <a:gd name="connsiteX147" fmla="*/ 5409 w 28183"/>
                      <a:gd name="connsiteY147" fmla="*/ 102275 h 112411"/>
                      <a:gd name="connsiteX148" fmla="*/ 7573 w 28183"/>
                      <a:gd name="connsiteY148" fmla="*/ 104439 h 112411"/>
                      <a:gd name="connsiteX149" fmla="*/ 7573 w 28183"/>
                      <a:gd name="connsiteY149" fmla="*/ 105116 h 112411"/>
                      <a:gd name="connsiteX150" fmla="*/ 8655 w 28183"/>
                      <a:gd name="connsiteY150" fmla="*/ 106468 h 112411"/>
                      <a:gd name="connsiteX151" fmla="*/ 10954 w 28183"/>
                      <a:gd name="connsiteY151" fmla="*/ 104845 h 112411"/>
                      <a:gd name="connsiteX152" fmla="*/ 11901 w 28183"/>
                      <a:gd name="connsiteY152" fmla="*/ 104980 h 112411"/>
                      <a:gd name="connsiteX153" fmla="*/ 12442 w 28183"/>
                      <a:gd name="connsiteY153" fmla="*/ 106603 h 112411"/>
                      <a:gd name="connsiteX154" fmla="*/ 10549 w 28183"/>
                      <a:gd name="connsiteY154" fmla="*/ 108633 h 112411"/>
                      <a:gd name="connsiteX155" fmla="*/ 12036 w 28183"/>
                      <a:gd name="connsiteY155" fmla="*/ 110120 h 112411"/>
                      <a:gd name="connsiteX156" fmla="*/ 12307 w 28183"/>
                      <a:gd name="connsiteY156" fmla="*/ 111608 h 112411"/>
                      <a:gd name="connsiteX157" fmla="*/ 14877 w 28183"/>
                      <a:gd name="connsiteY157" fmla="*/ 112284 h 112411"/>
                      <a:gd name="connsiteX158" fmla="*/ 16635 w 28183"/>
                      <a:gd name="connsiteY158" fmla="*/ 110256 h 112411"/>
                      <a:gd name="connsiteX159" fmla="*/ 16500 w 28183"/>
                      <a:gd name="connsiteY159" fmla="*/ 109038 h 112411"/>
                      <a:gd name="connsiteX160" fmla="*/ 16906 w 28183"/>
                      <a:gd name="connsiteY160" fmla="*/ 108903 h 112411"/>
                      <a:gd name="connsiteX161" fmla="*/ 17447 w 28183"/>
                      <a:gd name="connsiteY161" fmla="*/ 108362 h 112411"/>
                      <a:gd name="connsiteX162" fmla="*/ 18529 w 28183"/>
                      <a:gd name="connsiteY162" fmla="*/ 108633 h 112411"/>
                      <a:gd name="connsiteX163" fmla="*/ 19205 w 28183"/>
                      <a:gd name="connsiteY163" fmla="*/ 107821 h 112411"/>
                      <a:gd name="connsiteX164" fmla="*/ 19340 w 28183"/>
                      <a:gd name="connsiteY164" fmla="*/ 107821 h 112411"/>
                      <a:gd name="connsiteX165" fmla="*/ 20964 w 28183"/>
                      <a:gd name="connsiteY165" fmla="*/ 108091 h 112411"/>
                      <a:gd name="connsiteX166" fmla="*/ 22452 w 28183"/>
                      <a:gd name="connsiteY166" fmla="*/ 105251 h 112411"/>
                      <a:gd name="connsiteX167" fmla="*/ 22452 w 28183"/>
                      <a:gd name="connsiteY167" fmla="*/ 105251 h 112411"/>
                      <a:gd name="connsiteX168" fmla="*/ 22992 w 28183"/>
                      <a:gd name="connsiteY168" fmla="*/ 104980 h 112411"/>
                      <a:gd name="connsiteX169" fmla="*/ 23534 w 28183"/>
                      <a:gd name="connsiteY169" fmla="*/ 104169 h 112411"/>
                      <a:gd name="connsiteX170" fmla="*/ 24480 w 28183"/>
                      <a:gd name="connsiteY170" fmla="*/ 104439 h 112411"/>
                      <a:gd name="connsiteX171" fmla="*/ 25833 w 28183"/>
                      <a:gd name="connsiteY171" fmla="*/ 103357 h 112411"/>
                      <a:gd name="connsiteX172" fmla="*/ 25698 w 28183"/>
                      <a:gd name="connsiteY172" fmla="*/ 101328 h 112411"/>
                      <a:gd name="connsiteX173" fmla="*/ 25833 w 28183"/>
                      <a:gd name="connsiteY173" fmla="*/ 101058 h 112411"/>
                      <a:gd name="connsiteX174" fmla="*/ 26104 w 28183"/>
                      <a:gd name="connsiteY174" fmla="*/ 100517 h 112411"/>
                      <a:gd name="connsiteX175" fmla="*/ 26374 w 28183"/>
                      <a:gd name="connsiteY175" fmla="*/ 100652 h 112411"/>
                      <a:gd name="connsiteX176" fmla="*/ 26645 w 28183"/>
                      <a:gd name="connsiteY176" fmla="*/ 100652 h 112411"/>
                      <a:gd name="connsiteX177" fmla="*/ 26780 w 28183"/>
                      <a:gd name="connsiteY177" fmla="*/ 102140 h 112411"/>
                      <a:gd name="connsiteX178" fmla="*/ 27997 w 28183"/>
                      <a:gd name="connsiteY178" fmla="*/ 103493 h 112411"/>
                      <a:gd name="connsiteX179" fmla="*/ 27727 w 28183"/>
                      <a:gd name="connsiteY179" fmla="*/ 101058 h 112411"/>
                      <a:gd name="connsiteX180" fmla="*/ 28132 w 28183"/>
                      <a:gd name="connsiteY180" fmla="*/ 98353 h 112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183" h="112411">
                        <a:moveTo>
                          <a:pt x="28132" y="98353"/>
                        </a:moveTo>
                        <a:cubicBezTo>
                          <a:pt x="27997" y="97811"/>
                          <a:pt x="27862" y="97270"/>
                          <a:pt x="27591" y="96729"/>
                        </a:cubicBezTo>
                        <a:cubicBezTo>
                          <a:pt x="27456" y="96053"/>
                          <a:pt x="27456" y="95647"/>
                          <a:pt x="27456" y="94971"/>
                        </a:cubicBezTo>
                        <a:cubicBezTo>
                          <a:pt x="27456" y="94430"/>
                          <a:pt x="27321" y="94159"/>
                          <a:pt x="27050" y="93754"/>
                        </a:cubicBezTo>
                        <a:cubicBezTo>
                          <a:pt x="26915" y="93077"/>
                          <a:pt x="27050" y="92671"/>
                          <a:pt x="27050" y="91995"/>
                        </a:cubicBezTo>
                        <a:cubicBezTo>
                          <a:pt x="27185" y="91319"/>
                          <a:pt x="27050" y="90778"/>
                          <a:pt x="26780" y="90101"/>
                        </a:cubicBezTo>
                        <a:cubicBezTo>
                          <a:pt x="26239" y="88749"/>
                          <a:pt x="27050" y="87937"/>
                          <a:pt x="27321" y="86720"/>
                        </a:cubicBezTo>
                        <a:cubicBezTo>
                          <a:pt x="27321" y="85908"/>
                          <a:pt x="27050" y="85097"/>
                          <a:pt x="26780" y="84285"/>
                        </a:cubicBezTo>
                        <a:cubicBezTo>
                          <a:pt x="26509" y="83609"/>
                          <a:pt x="26239" y="83068"/>
                          <a:pt x="26239" y="82392"/>
                        </a:cubicBezTo>
                        <a:cubicBezTo>
                          <a:pt x="26239" y="81851"/>
                          <a:pt x="26374" y="81174"/>
                          <a:pt x="26374" y="80633"/>
                        </a:cubicBezTo>
                        <a:lnTo>
                          <a:pt x="26374" y="80633"/>
                        </a:lnTo>
                        <a:cubicBezTo>
                          <a:pt x="26374" y="80498"/>
                          <a:pt x="26509" y="80363"/>
                          <a:pt x="26509" y="80228"/>
                        </a:cubicBezTo>
                        <a:cubicBezTo>
                          <a:pt x="26915" y="79281"/>
                          <a:pt x="26915" y="78199"/>
                          <a:pt x="26645" y="77252"/>
                        </a:cubicBezTo>
                        <a:cubicBezTo>
                          <a:pt x="26509" y="76305"/>
                          <a:pt x="25968" y="75629"/>
                          <a:pt x="25562" y="74817"/>
                        </a:cubicBezTo>
                        <a:cubicBezTo>
                          <a:pt x="25292" y="73870"/>
                          <a:pt x="25562" y="73059"/>
                          <a:pt x="24886" y="72247"/>
                        </a:cubicBezTo>
                        <a:cubicBezTo>
                          <a:pt x="24480" y="71841"/>
                          <a:pt x="24075" y="71436"/>
                          <a:pt x="23939" y="70894"/>
                        </a:cubicBezTo>
                        <a:cubicBezTo>
                          <a:pt x="23804" y="70353"/>
                          <a:pt x="24075" y="69812"/>
                          <a:pt x="24075" y="69406"/>
                        </a:cubicBezTo>
                        <a:cubicBezTo>
                          <a:pt x="24075" y="68324"/>
                          <a:pt x="23669" y="67783"/>
                          <a:pt x="23263" y="66836"/>
                        </a:cubicBezTo>
                        <a:cubicBezTo>
                          <a:pt x="22722" y="65484"/>
                          <a:pt x="23534" y="64402"/>
                          <a:pt x="23263" y="63049"/>
                        </a:cubicBezTo>
                        <a:cubicBezTo>
                          <a:pt x="23128" y="62508"/>
                          <a:pt x="22857" y="62103"/>
                          <a:pt x="22587" y="61561"/>
                        </a:cubicBezTo>
                        <a:cubicBezTo>
                          <a:pt x="22452" y="61020"/>
                          <a:pt x="22452" y="60614"/>
                          <a:pt x="22452" y="60073"/>
                        </a:cubicBezTo>
                        <a:cubicBezTo>
                          <a:pt x="22452" y="59938"/>
                          <a:pt x="22587" y="59668"/>
                          <a:pt x="22587" y="59533"/>
                        </a:cubicBezTo>
                        <a:cubicBezTo>
                          <a:pt x="22722" y="58315"/>
                          <a:pt x="22857" y="56963"/>
                          <a:pt x="22587" y="55745"/>
                        </a:cubicBezTo>
                        <a:cubicBezTo>
                          <a:pt x="22587" y="55339"/>
                          <a:pt x="22452" y="55069"/>
                          <a:pt x="22316" y="54798"/>
                        </a:cubicBezTo>
                        <a:cubicBezTo>
                          <a:pt x="22181" y="54257"/>
                          <a:pt x="22181" y="53716"/>
                          <a:pt x="22181" y="53175"/>
                        </a:cubicBezTo>
                        <a:cubicBezTo>
                          <a:pt x="22181" y="52634"/>
                          <a:pt x="21775" y="51958"/>
                          <a:pt x="21775" y="51417"/>
                        </a:cubicBezTo>
                        <a:cubicBezTo>
                          <a:pt x="21775" y="50876"/>
                          <a:pt x="22046" y="50334"/>
                          <a:pt x="22046" y="49794"/>
                        </a:cubicBezTo>
                        <a:cubicBezTo>
                          <a:pt x="22046" y="49253"/>
                          <a:pt x="21910" y="48711"/>
                          <a:pt x="21640" y="48171"/>
                        </a:cubicBezTo>
                        <a:cubicBezTo>
                          <a:pt x="21369" y="47494"/>
                          <a:pt x="21099" y="47088"/>
                          <a:pt x="21234" y="46412"/>
                        </a:cubicBezTo>
                        <a:cubicBezTo>
                          <a:pt x="21234" y="45601"/>
                          <a:pt x="21505" y="44924"/>
                          <a:pt x="21640" y="44113"/>
                        </a:cubicBezTo>
                        <a:cubicBezTo>
                          <a:pt x="21775" y="43166"/>
                          <a:pt x="21369" y="42084"/>
                          <a:pt x="21099" y="41272"/>
                        </a:cubicBezTo>
                        <a:cubicBezTo>
                          <a:pt x="20964" y="40866"/>
                          <a:pt x="20693" y="40731"/>
                          <a:pt x="20558" y="40325"/>
                        </a:cubicBezTo>
                        <a:cubicBezTo>
                          <a:pt x="20152" y="39514"/>
                          <a:pt x="20422" y="39108"/>
                          <a:pt x="20422" y="38296"/>
                        </a:cubicBezTo>
                        <a:cubicBezTo>
                          <a:pt x="20422" y="37891"/>
                          <a:pt x="20422" y="37214"/>
                          <a:pt x="20422" y="36808"/>
                        </a:cubicBezTo>
                        <a:cubicBezTo>
                          <a:pt x="20422" y="36268"/>
                          <a:pt x="20017" y="35862"/>
                          <a:pt x="19882" y="35185"/>
                        </a:cubicBezTo>
                        <a:cubicBezTo>
                          <a:pt x="19611" y="34509"/>
                          <a:pt x="19611" y="33698"/>
                          <a:pt x="19476" y="33021"/>
                        </a:cubicBezTo>
                        <a:cubicBezTo>
                          <a:pt x="19476" y="32886"/>
                          <a:pt x="19476" y="32751"/>
                          <a:pt x="19476" y="32615"/>
                        </a:cubicBezTo>
                        <a:cubicBezTo>
                          <a:pt x="19476" y="31939"/>
                          <a:pt x="19340" y="31398"/>
                          <a:pt x="19205" y="30722"/>
                        </a:cubicBezTo>
                        <a:cubicBezTo>
                          <a:pt x="19070" y="29369"/>
                          <a:pt x="19340" y="28016"/>
                          <a:pt x="18935" y="26664"/>
                        </a:cubicBezTo>
                        <a:cubicBezTo>
                          <a:pt x="18664" y="25717"/>
                          <a:pt x="18664" y="24906"/>
                          <a:pt x="18799" y="24094"/>
                        </a:cubicBezTo>
                        <a:cubicBezTo>
                          <a:pt x="18799" y="23553"/>
                          <a:pt x="18935" y="23012"/>
                          <a:pt x="18664" y="22471"/>
                        </a:cubicBezTo>
                        <a:cubicBezTo>
                          <a:pt x="18394" y="21930"/>
                          <a:pt x="18123" y="21524"/>
                          <a:pt x="17852" y="20983"/>
                        </a:cubicBezTo>
                        <a:cubicBezTo>
                          <a:pt x="17717" y="20577"/>
                          <a:pt x="17582" y="19901"/>
                          <a:pt x="17582" y="19360"/>
                        </a:cubicBezTo>
                        <a:cubicBezTo>
                          <a:pt x="17717" y="18819"/>
                          <a:pt x="17717" y="18143"/>
                          <a:pt x="17717" y="17601"/>
                        </a:cubicBezTo>
                        <a:cubicBezTo>
                          <a:pt x="17717" y="16519"/>
                          <a:pt x="17312" y="15708"/>
                          <a:pt x="17312" y="14626"/>
                        </a:cubicBezTo>
                        <a:cubicBezTo>
                          <a:pt x="17312" y="13814"/>
                          <a:pt x="17717" y="12867"/>
                          <a:pt x="17447" y="12056"/>
                        </a:cubicBezTo>
                        <a:cubicBezTo>
                          <a:pt x="17176" y="11379"/>
                          <a:pt x="16770" y="10974"/>
                          <a:pt x="16770" y="10027"/>
                        </a:cubicBezTo>
                        <a:cubicBezTo>
                          <a:pt x="16770" y="9486"/>
                          <a:pt x="17041" y="8944"/>
                          <a:pt x="17041" y="8404"/>
                        </a:cubicBezTo>
                        <a:cubicBezTo>
                          <a:pt x="17176" y="7592"/>
                          <a:pt x="16906" y="6645"/>
                          <a:pt x="16770" y="5698"/>
                        </a:cubicBezTo>
                        <a:cubicBezTo>
                          <a:pt x="16635" y="4887"/>
                          <a:pt x="15959" y="4346"/>
                          <a:pt x="15689" y="3534"/>
                        </a:cubicBezTo>
                        <a:cubicBezTo>
                          <a:pt x="15283" y="2317"/>
                          <a:pt x="15553" y="1370"/>
                          <a:pt x="14606" y="829"/>
                        </a:cubicBezTo>
                        <a:cubicBezTo>
                          <a:pt x="14606" y="558"/>
                          <a:pt x="14336" y="423"/>
                          <a:pt x="14065" y="288"/>
                        </a:cubicBezTo>
                        <a:cubicBezTo>
                          <a:pt x="13254" y="-253"/>
                          <a:pt x="12172" y="17"/>
                          <a:pt x="11495" y="694"/>
                        </a:cubicBezTo>
                        <a:cubicBezTo>
                          <a:pt x="10549" y="1641"/>
                          <a:pt x="10278" y="3128"/>
                          <a:pt x="10007" y="4211"/>
                        </a:cubicBezTo>
                        <a:cubicBezTo>
                          <a:pt x="9872" y="4751"/>
                          <a:pt x="9737" y="5022"/>
                          <a:pt x="9602" y="5563"/>
                        </a:cubicBezTo>
                        <a:cubicBezTo>
                          <a:pt x="9737" y="5834"/>
                          <a:pt x="9872" y="6104"/>
                          <a:pt x="10143" y="6374"/>
                        </a:cubicBezTo>
                        <a:cubicBezTo>
                          <a:pt x="9872" y="6780"/>
                          <a:pt x="10007" y="7592"/>
                          <a:pt x="10007" y="7863"/>
                        </a:cubicBezTo>
                        <a:cubicBezTo>
                          <a:pt x="10007" y="8268"/>
                          <a:pt x="10143" y="8539"/>
                          <a:pt x="10413" y="8674"/>
                        </a:cubicBezTo>
                        <a:cubicBezTo>
                          <a:pt x="10549" y="8809"/>
                          <a:pt x="10819" y="8944"/>
                          <a:pt x="10954" y="8944"/>
                        </a:cubicBezTo>
                        <a:lnTo>
                          <a:pt x="10954" y="8944"/>
                        </a:lnTo>
                        <a:cubicBezTo>
                          <a:pt x="10954" y="9080"/>
                          <a:pt x="10954" y="9215"/>
                          <a:pt x="10954" y="9350"/>
                        </a:cubicBezTo>
                        <a:cubicBezTo>
                          <a:pt x="10954" y="9621"/>
                          <a:pt x="10819" y="9891"/>
                          <a:pt x="10684" y="10027"/>
                        </a:cubicBezTo>
                        <a:cubicBezTo>
                          <a:pt x="10549" y="10433"/>
                          <a:pt x="10413" y="10838"/>
                          <a:pt x="10549" y="11244"/>
                        </a:cubicBezTo>
                        <a:cubicBezTo>
                          <a:pt x="10549" y="11785"/>
                          <a:pt x="10954" y="12597"/>
                          <a:pt x="11630" y="12732"/>
                        </a:cubicBezTo>
                        <a:cubicBezTo>
                          <a:pt x="11495" y="12867"/>
                          <a:pt x="11495" y="13138"/>
                          <a:pt x="11495" y="13138"/>
                        </a:cubicBezTo>
                        <a:cubicBezTo>
                          <a:pt x="11360" y="13273"/>
                          <a:pt x="11225" y="13273"/>
                          <a:pt x="10954" y="13408"/>
                        </a:cubicBezTo>
                        <a:cubicBezTo>
                          <a:pt x="10549" y="13679"/>
                          <a:pt x="10143" y="13949"/>
                          <a:pt x="10007" y="14490"/>
                        </a:cubicBezTo>
                        <a:cubicBezTo>
                          <a:pt x="9872" y="14896"/>
                          <a:pt x="9737" y="15978"/>
                          <a:pt x="10143" y="16249"/>
                        </a:cubicBezTo>
                        <a:cubicBezTo>
                          <a:pt x="9602" y="16519"/>
                          <a:pt x="9331" y="17331"/>
                          <a:pt x="9331" y="17737"/>
                        </a:cubicBezTo>
                        <a:cubicBezTo>
                          <a:pt x="9196" y="18278"/>
                          <a:pt x="9331" y="19224"/>
                          <a:pt x="9872" y="19630"/>
                        </a:cubicBezTo>
                        <a:cubicBezTo>
                          <a:pt x="9466" y="19901"/>
                          <a:pt x="9331" y="20848"/>
                          <a:pt x="9331" y="21118"/>
                        </a:cubicBezTo>
                        <a:cubicBezTo>
                          <a:pt x="9331" y="21524"/>
                          <a:pt x="9331" y="22065"/>
                          <a:pt x="9737" y="22336"/>
                        </a:cubicBezTo>
                        <a:cubicBezTo>
                          <a:pt x="9872" y="22471"/>
                          <a:pt x="10143" y="22606"/>
                          <a:pt x="10278" y="22741"/>
                        </a:cubicBezTo>
                        <a:cubicBezTo>
                          <a:pt x="10278" y="22876"/>
                          <a:pt x="10143" y="23012"/>
                          <a:pt x="10143" y="23147"/>
                        </a:cubicBezTo>
                        <a:cubicBezTo>
                          <a:pt x="10143" y="23282"/>
                          <a:pt x="10143" y="23553"/>
                          <a:pt x="10143" y="23688"/>
                        </a:cubicBezTo>
                        <a:cubicBezTo>
                          <a:pt x="10143" y="24229"/>
                          <a:pt x="10143" y="24229"/>
                          <a:pt x="9872" y="24635"/>
                        </a:cubicBezTo>
                        <a:cubicBezTo>
                          <a:pt x="9331" y="25446"/>
                          <a:pt x="9602" y="26799"/>
                          <a:pt x="10413" y="27205"/>
                        </a:cubicBezTo>
                        <a:cubicBezTo>
                          <a:pt x="10143" y="27340"/>
                          <a:pt x="10007" y="27746"/>
                          <a:pt x="9872" y="28016"/>
                        </a:cubicBezTo>
                        <a:cubicBezTo>
                          <a:pt x="9737" y="28558"/>
                          <a:pt x="10007" y="28963"/>
                          <a:pt x="10143" y="29504"/>
                        </a:cubicBezTo>
                        <a:cubicBezTo>
                          <a:pt x="9602" y="29639"/>
                          <a:pt x="9196" y="30045"/>
                          <a:pt x="9060" y="30722"/>
                        </a:cubicBezTo>
                        <a:cubicBezTo>
                          <a:pt x="9060" y="30992"/>
                          <a:pt x="8925" y="31263"/>
                          <a:pt x="8925" y="31533"/>
                        </a:cubicBezTo>
                        <a:cubicBezTo>
                          <a:pt x="8114" y="31398"/>
                          <a:pt x="7167" y="31804"/>
                          <a:pt x="6761" y="32480"/>
                        </a:cubicBezTo>
                        <a:cubicBezTo>
                          <a:pt x="6355" y="33292"/>
                          <a:pt x="6355" y="34779"/>
                          <a:pt x="7302" y="35321"/>
                        </a:cubicBezTo>
                        <a:cubicBezTo>
                          <a:pt x="7167" y="35456"/>
                          <a:pt x="7032" y="35591"/>
                          <a:pt x="7032" y="35726"/>
                        </a:cubicBezTo>
                        <a:cubicBezTo>
                          <a:pt x="6896" y="36132"/>
                          <a:pt x="6896" y="36673"/>
                          <a:pt x="7167" y="36944"/>
                        </a:cubicBezTo>
                        <a:cubicBezTo>
                          <a:pt x="7302" y="37214"/>
                          <a:pt x="7573" y="37214"/>
                          <a:pt x="7708" y="37349"/>
                        </a:cubicBezTo>
                        <a:cubicBezTo>
                          <a:pt x="7979" y="37485"/>
                          <a:pt x="8384" y="37485"/>
                          <a:pt x="8384" y="37891"/>
                        </a:cubicBezTo>
                        <a:cubicBezTo>
                          <a:pt x="8384" y="38026"/>
                          <a:pt x="8384" y="38296"/>
                          <a:pt x="8520" y="38296"/>
                        </a:cubicBezTo>
                        <a:cubicBezTo>
                          <a:pt x="6896" y="39108"/>
                          <a:pt x="7437" y="42760"/>
                          <a:pt x="9196" y="42219"/>
                        </a:cubicBezTo>
                        <a:cubicBezTo>
                          <a:pt x="9060" y="42625"/>
                          <a:pt x="9331" y="43166"/>
                          <a:pt x="9602" y="43571"/>
                        </a:cubicBezTo>
                        <a:cubicBezTo>
                          <a:pt x="9331" y="43842"/>
                          <a:pt x="9060" y="44113"/>
                          <a:pt x="8925" y="44518"/>
                        </a:cubicBezTo>
                        <a:cubicBezTo>
                          <a:pt x="8925" y="44654"/>
                          <a:pt x="8790" y="44924"/>
                          <a:pt x="8790" y="45195"/>
                        </a:cubicBezTo>
                        <a:cubicBezTo>
                          <a:pt x="7979" y="44924"/>
                          <a:pt x="7032" y="45601"/>
                          <a:pt x="6761" y="46277"/>
                        </a:cubicBezTo>
                        <a:cubicBezTo>
                          <a:pt x="6490" y="46818"/>
                          <a:pt x="6626" y="47900"/>
                          <a:pt x="7167" y="48306"/>
                        </a:cubicBezTo>
                        <a:cubicBezTo>
                          <a:pt x="7032" y="48441"/>
                          <a:pt x="6896" y="48711"/>
                          <a:pt x="6761" y="48847"/>
                        </a:cubicBezTo>
                        <a:cubicBezTo>
                          <a:pt x="6626" y="49117"/>
                          <a:pt x="6761" y="49388"/>
                          <a:pt x="6761" y="49658"/>
                        </a:cubicBezTo>
                        <a:cubicBezTo>
                          <a:pt x="6626" y="49929"/>
                          <a:pt x="6355" y="50199"/>
                          <a:pt x="6220" y="50470"/>
                        </a:cubicBezTo>
                        <a:cubicBezTo>
                          <a:pt x="5814" y="51011"/>
                          <a:pt x="5950" y="51823"/>
                          <a:pt x="6355" y="52364"/>
                        </a:cubicBezTo>
                        <a:cubicBezTo>
                          <a:pt x="6626" y="52769"/>
                          <a:pt x="7032" y="52904"/>
                          <a:pt x="7437" y="52769"/>
                        </a:cubicBezTo>
                        <a:cubicBezTo>
                          <a:pt x="7437" y="52904"/>
                          <a:pt x="7302" y="53175"/>
                          <a:pt x="7302" y="53310"/>
                        </a:cubicBezTo>
                        <a:cubicBezTo>
                          <a:pt x="7302" y="53716"/>
                          <a:pt x="7708" y="54257"/>
                          <a:pt x="7708" y="54528"/>
                        </a:cubicBezTo>
                        <a:cubicBezTo>
                          <a:pt x="7437" y="54934"/>
                          <a:pt x="7167" y="54934"/>
                          <a:pt x="7167" y="55474"/>
                        </a:cubicBezTo>
                        <a:cubicBezTo>
                          <a:pt x="7167" y="55745"/>
                          <a:pt x="7167" y="56016"/>
                          <a:pt x="7302" y="56286"/>
                        </a:cubicBezTo>
                        <a:cubicBezTo>
                          <a:pt x="6355" y="56421"/>
                          <a:pt x="5814" y="57098"/>
                          <a:pt x="5679" y="58044"/>
                        </a:cubicBezTo>
                        <a:cubicBezTo>
                          <a:pt x="5679" y="58315"/>
                          <a:pt x="5814" y="58721"/>
                          <a:pt x="5814" y="59127"/>
                        </a:cubicBezTo>
                        <a:cubicBezTo>
                          <a:pt x="5814" y="59262"/>
                          <a:pt x="5544" y="59533"/>
                          <a:pt x="5544" y="59668"/>
                        </a:cubicBezTo>
                        <a:cubicBezTo>
                          <a:pt x="5544" y="60209"/>
                          <a:pt x="5544" y="60614"/>
                          <a:pt x="5814" y="61020"/>
                        </a:cubicBezTo>
                        <a:cubicBezTo>
                          <a:pt x="4867" y="61020"/>
                          <a:pt x="3650" y="61020"/>
                          <a:pt x="3380" y="62238"/>
                        </a:cubicBezTo>
                        <a:cubicBezTo>
                          <a:pt x="3109" y="63184"/>
                          <a:pt x="3920" y="63861"/>
                          <a:pt x="4597" y="64131"/>
                        </a:cubicBezTo>
                        <a:cubicBezTo>
                          <a:pt x="4191" y="64402"/>
                          <a:pt x="3920" y="65078"/>
                          <a:pt x="4056" y="65484"/>
                        </a:cubicBezTo>
                        <a:cubicBezTo>
                          <a:pt x="4056" y="65754"/>
                          <a:pt x="4326" y="66025"/>
                          <a:pt x="4597" y="66160"/>
                        </a:cubicBezTo>
                        <a:cubicBezTo>
                          <a:pt x="4867" y="66296"/>
                          <a:pt x="4867" y="66296"/>
                          <a:pt x="5003" y="66566"/>
                        </a:cubicBezTo>
                        <a:cubicBezTo>
                          <a:pt x="5138" y="66701"/>
                          <a:pt x="5138" y="66836"/>
                          <a:pt x="5273" y="67107"/>
                        </a:cubicBezTo>
                        <a:cubicBezTo>
                          <a:pt x="5544" y="67648"/>
                          <a:pt x="6355" y="68054"/>
                          <a:pt x="7032" y="67783"/>
                        </a:cubicBezTo>
                        <a:cubicBezTo>
                          <a:pt x="7167" y="67783"/>
                          <a:pt x="7302" y="67513"/>
                          <a:pt x="7437" y="67378"/>
                        </a:cubicBezTo>
                        <a:cubicBezTo>
                          <a:pt x="7573" y="68189"/>
                          <a:pt x="8520" y="68866"/>
                          <a:pt x="9196" y="68866"/>
                        </a:cubicBezTo>
                        <a:cubicBezTo>
                          <a:pt x="10007" y="69001"/>
                          <a:pt x="10684" y="68324"/>
                          <a:pt x="10954" y="67783"/>
                        </a:cubicBezTo>
                        <a:cubicBezTo>
                          <a:pt x="11089" y="67919"/>
                          <a:pt x="11225" y="68054"/>
                          <a:pt x="11495" y="68189"/>
                        </a:cubicBezTo>
                        <a:cubicBezTo>
                          <a:pt x="11225" y="68595"/>
                          <a:pt x="11225" y="68866"/>
                          <a:pt x="11225" y="69271"/>
                        </a:cubicBezTo>
                        <a:cubicBezTo>
                          <a:pt x="10954" y="69406"/>
                          <a:pt x="10684" y="69812"/>
                          <a:pt x="10549" y="70218"/>
                        </a:cubicBezTo>
                        <a:cubicBezTo>
                          <a:pt x="10413" y="70083"/>
                          <a:pt x="10143" y="69812"/>
                          <a:pt x="9872" y="69812"/>
                        </a:cubicBezTo>
                        <a:cubicBezTo>
                          <a:pt x="9466" y="69542"/>
                          <a:pt x="8925" y="69406"/>
                          <a:pt x="8384" y="69677"/>
                        </a:cubicBezTo>
                        <a:cubicBezTo>
                          <a:pt x="7708" y="68595"/>
                          <a:pt x="6220" y="68730"/>
                          <a:pt x="5544" y="69812"/>
                        </a:cubicBezTo>
                        <a:cubicBezTo>
                          <a:pt x="5138" y="70489"/>
                          <a:pt x="5138" y="71571"/>
                          <a:pt x="5814" y="71976"/>
                        </a:cubicBezTo>
                        <a:cubicBezTo>
                          <a:pt x="4597" y="72382"/>
                          <a:pt x="4191" y="75629"/>
                          <a:pt x="5814" y="75899"/>
                        </a:cubicBezTo>
                        <a:cubicBezTo>
                          <a:pt x="5679" y="76305"/>
                          <a:pt x="5814" y="76981"/>
                          <a:pt x="5950" y="77387"/>
                        </a:cubicBezTo>
                        <a:cubicBezTo>
                          <a:pt x="5409" y="77793"/>
                          <a:pt x="5003" y="78063"/>
                          <a:pt x="4867" y="78875"/>
                        </a:cubicBezTo>
                        <a:cubicBezTo>
                          <a:pt x="4867" y="79281"/>
                          <a:pt x="4867" y="79551"/>
                          <a:pt x="5003" y="79822"/>
                        </a:cubicBezTo>
                        <a:cubicBezTo>
                          <a:pt x="4732" y="79957"/>
                          <a:pt x="4462" y="80092"/>
                          <a:pt x="4326" y="80363"/>
                        </a:cubicBezTo>
                        <a:cubicBezTo>
                          <a:pt x="3650" y="79957"/>
                          <a:pt x="2703" y="79957"/>
                          <a:pt x="2162" y="80498"/>
                        </a:cubicBezTo>
                        <a:cubicBezTo>
                          <a:pt x="1757" y="81039"/>
                          <a:pt x="1621" y="81986"/>
                          <a:pt x="2162" y="82256"/>
                        </a:cubicBezTo>
                        <a:cubicBezTo>
                          <a:pt x="2027" y="82392"/>
                          <a:pt x="1892" y="82662"/>
                          <a:pt x="1757" y="82798"/>
                        </a:cubicBezTo>
                        <a:cubicBezTo>
                          <a:pt x="1621" y="83203"/>
                          <a:pt x="1621" y="83609"/>
                          <a:pt x="1757" y="83879"/>
                        </a:cubicBezTo>
                        <a:cubicBezTo>
                          <a:pt x="1351" y="84150"/>
                          <a:pt x="1080" y="84826"/>
                          <a:pt x="1215" y="85232"/>
                        </a:cubicBezTo>
                        <a:cubicBezTo>
                          <a:pt x="-137" y="85773"/>
                          <a:pt x="-543" y="88208"/>
                          <a:pt x="945" y="88343"/>
                        </a:cubicBezTo>
                        <a:cubicBezTo>
                          <a:pt x="674" y="88884"/>
                          <a:pt x="945" y="89966"/>
                          <a:pt x="1080" y="90372"/>
                        </a:cubicBezTo>
                        <a:cubicBezTo>
                          <a:pt x="1351" y="90913"/>
                          <a:pt x="1757" y="91184"/>
                          <a:pt x="2433" y="91184"/>
                        </a:cubicBezTo>
                        <a:cubicBezTo>
                          <a:pt x="2839" y="91184"/>
                          <a:pt x="3380" y="91048"/>
                          <a:pt x="3650" y="90778"/>
                        </a:cubicBezTo>
                        <a:cubicBezTo>
                          <a:pt x="3785" y="91184"/>
                          <a:pt x="4462" y="91454"/>
                          <a:pt x="4867" y="91589"/>
                        </a:cubicBezTo>
                        <a:cubicBezTo>
                          <a:pt x="5409" y="91725"/>
                          <a:pt x="5950" y="91725"/>
                          <a:pt x="6490" y="91454"/>
                        </a:cubicBezTo>
                        <a:cubicBezTo>
                          <a:pt x="6490" y="91995"/>
                          <a:pt x="6896" y="92401"/>
                          <a:pt x="7302" y="92536"/>
                        </a:cubicBezTo>
                        <a:cubicBezTo>
                          <a:pt x="7167" y="92807"/>
                          <a:pt x="7167" y="92942"/>
                          <a:pt x="7167" y="93213"/>
                        </a:cubicBezTo>
                        <a:cubicBezTo>
                          <a:pt x="6761" y="93077"/>
                          <a:pt x="6085" y="93618"/>
                          <a:pt x="5950" y="93889"/>
                        </a:cubicBezTo>
                        <a:cubicBezTo>
                          <a:pt x="5409" y="94700"/>
                          <a:pt x="5950" y="95647"/>
                          <a:pt x="6490" y="96188"/>
                        </a:cubicBezTo>
                        <a:cubicBezTo>
                          <a:pt x="5950" y="97000"/>
                          <a:pt x="6355" y="97811"/>
                          <a:pt x="7167" y="98217"/>
                        </a:cubicBezTo>
                        <a:cubicBezTo>
                          <a:pt x="6896" y="98353"/>
                          <a:pt x="6626" y="98758"/>
                          <a:pt x="6355" y="98894"/>
                        </a:cubicBezTo>
                        <a:cubicBezTo>
                          <a:pt x="5814" y="99434"/>
                          <a:pt x="5003" y="99299"/>
                          <a:pt x="4462" y="99976"/>
                        </a:cubicBezTo>
                        <a:cubicBezTo>
                          <a:pt x="3515" y="101058"/>
                          <a:pt x="4191" y="102140"/>
                          <a:pt x="5409" y="102275"/>
                        </a:cubicBezTo>
                        <a:cubicBezTo>
                          <a:pt x="5003" y="103628"/>
                          <a:pt x="6220" y="105251"/>
                          <a:pt x="7573" y="104439"/>
                        </a:cubicBezTo>
                        <a:cubicBezTo>
                          <a:pt x="7573" y="104710"/>
                          <a:pt x="7573" y="104980"/>
                          <a:pt x="7573" y="105116"/>
                        </a:cubicBezTo>
                        <a:cubicBezTo>
                          <a:pt x="7708" y="105657"/>
                          <a:pt x="8114" y="106198"/>
                          <a:pt x="8655" y="106468"/>
                        </a:cubicBezTo>
                        <a:cubicBezTo>
                          <a:pt x="9872" y="106874"/>
                          <a:pt x="10954" y="105927"/>
                          <a:pt x="10954" y="104845"/>
                        </a:cubicBezTo>
                        <a:cubicBezTo>
                          <a:pt x="11225" y="105116"/>
                          <a:pt x="11630" y="105116"/>
                          <a:pt x="11901" y="104980"/>
                        </a:cubicBezTo>
                        <a:cubicBezTo>
                          <a:pt x="11766" y="105521"/>
                          <a:pt x="12036" y="106063"/>
                          <a:pt x="12442" y="106603"/>
                        </a:cubicBezTo>
                        <a:cubicBezTo>
                          <a:pt x="11495" y="107009"/>
                          <a:pt x="10549" y="107280"/>
                          <a:pt x="10549" y="108633"/>
                        </a:cubicBezTo>
                        <a:cubicBezTo>
                          <a:pt x="10549" y="109444"/>
                          <a:pt x="11225" y="110120"/>
                          <a:pt x="12036" y="110120"/>
                        </a:cubicBezTo>
                        <a:cubicBezTo>
                          <a:pt x="11766" y="110526"/>
                          <a:pt x="12036" y="111202"/>
                          <a:pt x="12307" y="111608"/>
                        </a:cubicBezTo>
                        <a:cubicBezTo>
                          <a:pt x="12983" y="112420"/>
                          <a:pt x="13930" y="112555"/>
                          <a:pt x="14877" y="112284"/>
                        </a:cubicBezTo>
                        <a:cubicBezTo>
                          <a:pt x="15689" y="111879"/>
                          <a:pt x="16500" y="111202"/>
                          <a:pt x="16635" y="110256"/>
                        </a:cubicBezTo>
                        <a:cubicBezTo>
                          <a:pt x="16770" y="109850"/>
                          <a:pt x="16770" y="109444"/>
                          <a:pt x="16500" y="109038"/>
                        </a:cubicBezTo>
                        <a:cubicBezTo>
                          <a:pt x="16635" y="109038"/>
                          <a:pt x="16770" y="109038"/>
                          <a:pt x="16906" y="108903"/>
                        </a:cubicBezTo>
                        <a:cubicBezTo>
                          <a:pt x="17041" y="108768"/>
                          <a:pt x="17312" y="108633"/>
                          <a:pt x="17447" y="108362"/>
                        </a:cubicBezTo>
                        <a:cubicBezTo>
                          <a:pt x="17717" y="108633"/>
                          <a:pt x="18123" y="108903"/>
                          <a:pt x="18529" y="108633"/>
                        </a:cubicBezTo>
                        <a:cubicBezTo>
                          <a:pt x="18799" y="108497"/>
                          <a:pt x="19070" y="108226"/>
                          <a:pt x="19205" y="107821"/>
                        </a:cubicBezTo>
                        <a:cubicBezTo>
                          <a:pt x="19205" y="107821"/>
                          <a:pt x="19205" y="107821"/>
                          <a:pt x="19340" y="107821"/>
                        </a:cubicBezTo>
                        <a:cubicBezTo>
                          <a:pt x="19746" y="108091"/>
                          <a:pt x="20558" y="108226"/>
                          <a:pt x="20964" y="108091"/>
                        </a:cubicBezTo>
                        <a:cubicBezTo>
                          <a:pt x="22181" y="107821"/>
                          <a:pt x="22857" y="106468"/>
                          <a:pt x="22452" y="105251"/>
                        </a:cubicBezTo>
                        <a:lnTo>
                          <a:pt x="22452" y="105251"/>
                        </a:lnTo>
                        <a:cubicBezTo>
                          <a:pt x="22722" y="105251"/>
                          <a:pt x="22857" y="105116"/>
                          <a:pt x="22992" y="104980"/>
                        </a:cubicBezTo>
                        <a:cubicBezTo>
                          <a:pt x="23263" y="104845"/>
                          <a:pt x="23398" y="104439"/>
                          <a:pt x="23534" y="104169"/>
                        </a:cubicBezTo>
                        <a:cubicBezTo>
                          <a:pt x="23669" y="104439"/>
                          <a:pt x="24210" y="104439"/>
                          <a:pt x="24480" y="104439"/>
                        </a:cubicBezTo>
                        <a:cubicBezTo>
                          <a:pt x="25022" y="104304"/>
                          <a:pt x="25698" y="103898"/>
                          <a:pt x="25833" y="103357"/>
                        </a:cubicBezTo>
                        <a:cubicBezTo>
                          <a:pt x="25968" y="102951"/>
                          <a:pt x="26104" y="101599"/>
                          <a:pt x="25698" y="101328"/>
                        </a:cubicBezTo>
                        <a:cubicBezTo>
                          <a:pt x="25833" y="101193"/>
                          <a:pt x="25833" y="101193"/>
                          <a:pt x="25833" y="101058"/>
                        </a:cubicBezTo>
                        <a:cubicBezTo>
                          <a:pt x="25968" y="100923"/>
                          <a:pt x="25968" y="100652"/>
                          <a:pt x="26104" y="100517"/>
                        </a:cubicBezTo>
                        <a:cubicBezTo>
                          <a:pt x="26104" y="100517"/>
                          <a:pt x="26239" y="100652"/>
                          <a:pt x="26374" y="100652"/>
                        </a:cubicBezTo>
                        <a:cubicBezTo>
                          <a:pt x="26374" y="100652"/>
                          <a:pt x="26509" y="100652"/>
                          <a:pt x="26645" y="100652"/>
                        </a:cubicBezTo>
                        <a:cubicBezTo>
                          <a:pt x="26509" y="101058"/>
                          <a:pt x="26645" y="101734"/>
                          <a:pt x="26780" y="102140"/>
                        </a:cubicBezTo>
                        <a:cubicBezTo>
                          <a:pt x="26915" y="102681"/>
                          <a:pt x="27321" y="103357"/>
                          <a:pt x="27997" y="103493"/>
                        </a:cubicBezTo>
                        <a:cubicBezTo>
                          <a:pt x="27862" y="102681"/>
                          <a:pt x="27727" y="101869"/>
                          <a:pt x="27727" y="101058"/>
                        </a:cubicBezTo>
                        <a:cubicBezTo>
                          <a:pt x="28132" y="100652"/>
                          <a:pt x="28268" y="99299"/>
                          <a:pt x="28132" y="983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8" name="Freeform: Shape 5796">
                    <a:extLst>
                      <a:ext uri="{FF2B5EF4-FFF2-40B4-BE49-F238E27FC236}">
                        <a16:creationId xmlns:a16="http://schemas.microsoft.com/office/drawing/2014/main" id="{89EC7290-E08E-4490-B75A-4A63728E95BB}"/>
                      </a:ext>
                    </a:extLst>
                  </p:cNvPr>
                  <p:cNvSpPr/>
                  <p:nvPr/>
                </p:nvSpPr>
                <p:spPr>
                  <a:xfrm>
                    <a:off x="6694813" y="6140927"/>
                    <a:ext cx="2267" cy="2681"/>
                  </a:xfrm>
                  <a:custGeom>
                    <a:avLst/>
                    <a:gdLst>
                      <a:gd name="connsiteX0" fmla="*/ 51 w 2267"/>
                      <a:gd name="connsiteY0" fmla="*/ 1539 h 2681"/>
                      <a:gd name="connsiteX1" fmla="*/ 1674 w 2267"/>
                      <a:gd name="connsiteY1" fmla="*/ 2621 h 2681"/>
                      <a:gd name="connsiteX2" fmla="*/ 1944 w 2267"/>
                      <a:gd name="connsiteY2" fmla="*/ 862 h 2681"/>
                      <a:gd name="connsiteX3" fmla="*/ 1133 w 2267"/>
                      <a:gd name="connsiteY3" fmla="*/ 51 h 2681"/>
                      <a:gd name="connsiteX4" fmla="*/ 457 w 2267"/>
                      <a:gd name="connsiteY4" fmla="*/ 456 h 2681"/>
                      <a:gd name="connsiteX5" fmla="*/ 457 w 2267"/>
                      <a:gd name="connsiteY5" fmla="*/ 456 h 2681"/>
                      <a:gd name="connsiteX6" fmla="*/ 51 w 2267"/>
                      <a:gd name="connsiteY6" fmla="*/ 1539 h 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7" h="2681">
                        <a:moveTo>
                          <a:pt x="51" y="1539"/>
                        </a:moveTo>
                        <a:cubicBezTo>
                          <a:pt x="186" y="2215"/>
                          <a:pt x="997" y="2891"/>
                          <a:pt x="1674" y="2621"/>
                        </a:cubicBezTo>
                        <a:cubicBezTo>
                          <a:pt x="2621" y="2486"/>
                          <a:pt x="2215" y="1268"/>
                          <a:pt x="1944" y="862"/>
                        </a:cubicBezTo>
                        <a:cubicBezTo>
                          <a:pt x="1809" y="456"/>
                          <a:pt x="1538" y="186"/>
                          <a:pt x="1133" y="51"/>
                        </a:cubicBezTo>
                        <a:cubicBezTo>
                          <a:pt x="862" y="-84"/>
                          <a:pt x="457" y="51"/>
                          <a:pt x="457" y="456"/>
                        </a:cubicBezTo>
                        <a:lnTo>
                          <a:pt x="457" y="456"/>
                        </a:lnTo>
                        <a:cubicBezTo>
                          <a:pt x="51" y="727"/>
                          <a:pt x="-85" y="1268"/>
                          <a:pt x="51" y="153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9" name="Freeform: Shape 5797">
                    <a:extLst>
                      <a:ext uri="{FF2B5EF4-FFF2-40B4-BE49-F238E27FC236}">
                        <a16:creationId xmlns:a16="http://schemas.microsoft.com/office/drawing/2014/main" id="{1DC4F9D8-16D3-5163-2583-AE533C244FDE}"/>
                      </a:ext>
                    </a:extLst>
                  </p:cNvPr>
                  <p:cNvSpPr/>
                  <p:nvPr/>
                </p:nvSpPr>
                <p:spPr>
                  <a:xfrm>
                    <a:off x="6690791" y="6172581"/>
                    <a:ext cx="2825" cy="5519"/>
                  </a:xfrm>
                  <a:custGeom>
                    <a:avLst/>
                    <a:gdLst>
                      <a:gd name="connsiteX0" fmla="*/ 1908 w 2825"/>
                      <a:gd name="connsiteY0" fmla="*/ 5459 h 5519"/>
                      <a:gd name="connsiteX1" fmla="*/ 2314 w 2825"/>
                      <a:gd name="connsiteY1" fmla="*/ 2078 h 5519"/>
                      <a:gd name="connsiteX2" fmla="*/ 1503 w 2825"/>
                      <a:gd name="connsiteY2" fmla="*/ 49 h 5519"/>
                      <a:gd name="connsiteX3" fmla="*/ 420 w 2825"/>
                      <a:gd name="connsiteY3" fmla="*/ 590 h 5519"/>
                      <a:gd name="connsiteX4" fmla="*/ 556 w 2825"/>
                      <a:gd name="connsiteY4" fmla="*/ 1672 h 5519"/>
                      <a:gd name="connsiteX5" fmla="*/ 15 w 2825"/>
                      <a:gd name="connsiteY5" fmla="*/ 3160 h 5519"/>
                      <a:gd name="connsiteX6" fmla="*/ 1908 w 2825"/>
                      <a:gd name="connsiteY6" fmla="*/ 5459 h 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5" h="5519">
                        <a:moveTo>
                          <a:pt x="1908" y="5459"/>
                        </a:moveTo>
                        <a:cubicBezTo>
                          <a:pt x="3126" y="4918"/>
                          <a:pt x="2990" y="3024"/>
                          <a:pt x="2314" y="2078"/>
                        </a:cubicBezTo>
                        <a:cubicBezTo>
                          <a:pt x="2585" y="1401"/>
                          <a:pt x="2179" y="184"/>
                          <a:pt x="1503" y="49"/>
                        </a:cubicBezTo>
                        <a:cubicBezTo>
                          <a:pt x="962" y="-86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285" y="2619"/>
                          <a:pt x="15" y="3160"/>
                        </a:cubicBezTo>
                        <a:cubicBezTo>
                          <a:pt x="-120" y="4107"/>
                          <a:pt x="691" y="5865"/>
                          <a:pt x="1908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0" name="Freeform: Shape 5798">
                    <a:extLst>
                      <a:ext uri="{FF2B5EF4-FFF2-40B4-BE49-F238E27FC236}">
                        <a16:creationId xmlns:a16="http://schemas.microsoft.com/office/drawing/2014/main" id="{9056439C-55AA-F603-6B85-489084F8F5F2}"/>
                      </a:ext>
                    </a:extLst>
                  </p:cNvPr>
                  <p:cNvSpPr/>
                  <p:nvPr/>
                </p:nvSpPr>
                <p:spPr>
                  <a:xfrm>
                    <a:off x="6690696" y="6191444"/>
                    <a:ext cx="3882" cy="6159"/>
                  </a:xfrm>
                  <a:custGeom>
                    <a:avLst/>
                    <a:gdLst>
                      <a:gd name="connsiteX0" fmla="*/ 3086 w 3882"/>
                      <a:gd name="connsiteY0" fmla="*/ 2827 h 6159"/>
                      <a:gd name="connsiteX1" fmla="*/ 2816 w 3882"/>
                      <a:gd name="connsiteY1" fmla="*/ 2286 h 6159"/>
                      <a:gd name="connsiteX2" fmla="*/ 516 w 3882"/>
                      <a:gd name="connsiteY2" fmla="*/ 257 h 6159"/>
                      <a:gd name="connsiteX3" fmla="*/ 110 w 3882"/>
                      <a:gd name="connsiteY3" fmla="*/ 2421 h 6159"/>
                      <a:gd name="connsiteX4" fmla="*/ 381 w 3882"/>
                      <a:gd name="connsiteY4" fmla="*/ 2692 h 6159"/>
                      <a:gd name="connsiteX5" fmla="*/ 381 w 3882"/>
                      <a:gd name="connsiteY5" fmla="*/ 3774 h 6159"/>
                      <a:gd name="connsiteX6" fmla="*/ 246 w 3882"/>
                      <a:gd name="connsiteY6" fmla="*/ 4991 h 6159"/>
                      <a:gd name="connsiteX7" fmla="*/ 3627 w 3882"/>
                      <a:gd name="connsiteY7" fmla="*/ 5532 h 6159"/>
                      <a:gd name="connsiteX8" fmla="*/ 3221 w 3882"/>
                      <a:gd name="connsiteY8" fmla="*/ 3639 h 6159"/>
                      <a:gd name="connsiteX9" fmla="*/ 2951 w 3882"/>
                      <a:gd name="connsiteY9" fmla="*/ 2962 h 6159"/>
                      <a:gd name="connsiteX10" fmla="*/ 3086 w 3882"/>
                      <a:gd name="connsiteY10" fmla="*/ 2827 h 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" h="6159">
                        <a:moveTo>
                          <a:pt x="3086" y="2827"/>
                        </a:moveTo>
                        <a:cubicBezTo>
                          <a:pt x="2951" y="2557"/>
                          <a:pt x="2951" y="2421"/>
                          <a:pt x="2816" y="2286"/>
                        </a:cubicBezTo>
                        <a:cubicBezTo>
                          <a:pt x="2680" y="1204"/>
                          <a:pt x="1598" y="-690"/>
                          <a:pt x="516" y="257"/>
                        </a:cubicBezTo>
                        <a:cubicBezTo>
                          <a:pt x="-160" y="798"/>
                          <a:pt x="-25" y="1745"/>
                          <a:pt x="110" y="2421"/>
                        </a:cubicBezTo>
                        <a:cubicBezTo>
                          <a:pt x="110" y="2557"/>
                          <a:pt x="381" y="2557"/>
                          <a:pt x="381" y="2692"/>
                        </a:cubicBezTo>
                        <a:cubicBezTo>
                          <a:pt x="787" y="3368"/>
                          <a:pt x="651" y="3233"/>
                          <a:pt x="381" y="3774"/>
                        </a:cubicBezTo>
                        <a:cubicBezTo>
                          <a:pt x="246" y="4180"/>
                          <a:pt x="110" y="4585"/>
                          <a:pt x="246" y="4991"/>
                        </a:cubicBezTo>
                        <a:cubicBezTo>
                          <a:pt x="651" y="6209"/>
                          <a:pt x="2951" y="6614"/>
                          <a:pt x="3627" y="5532"/>
                        </a:cubicBezTo>
                        <a:cubicBezTo>
                          <a:pt x="4168" y="4721"/>
                          <a:pt x="3763" y="4180"/>
                          <a:pt x="3221" y="3639"/>
                        </a:cubicBezTo>
                        <a:cubicBezTo>
                          <a:pt x="3086" y="3368"/>
                          <a:pt x="2951" y="3504"/>
                          <a:pt x="2951" y="2962"/>
                        </a:cubicBezTo>
                        <a:cubicBezTo>
                          <a:pt x="2951" y="2962"/>
                          <a:pt x="3086" y="2962"/>
                          <a:pt x="3086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91" name="Freeform: Shape 5799">
                    <a:extLst>
                      <a:ext uri="{FF2B5EF4-FFF2-40B4-BE49-F238E27FC236}">
                        <a16:creationId xmlns:a16="http://schemas.microsoft.com/office/drawing/2014/main" id="{08FF599E-4339-2B9E-FF48-353A2999E00A}"/>
                      </a:ext>
                    </a:extLst>
                  </p:cNvPr>
                  <p:cNvSpPr/>
                  <p:nvPr/>
                </p:nvSpPr>
                <p:spPr>
                  <a:xfrm>
                    <a:off x="6690095" y="6198464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5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6 w 2604"/>
                      <a:gd name="connsiteY5" fmla="*/ 3787 h 3934"/>
                      <a:gd name="connsiteX6" fmla="*/ 2334 w 2604"/>
                      <a:gd name="connsiteY6" fmla="*/ 3652 h 3934"/>
                      <a:gd name="connsiteX7" fmla="*/ 2605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6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5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711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6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5" y="3247"/>
                          <a:pt x="2605" y="2570"/>
                          <a:pt x="2605" y="2164"/>
                        </a:cubicBezTo>
                        <a:cubicBezTo>
                          <a:pt x="2469" y="1488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922" name="Graphic 2">
                  <a:extLst>
                    <a:ext uri="{FF2B5EF4-FFF2-40B4-BE49-F238E27FC236}">
                      <a16:creationId xmlns:a16="http://schemas.microsoft.com/office/drawing/2014/main" id="{74F2701B-C773-F7F5-0F2F-71F255A3557D}"/>
                    </a:ext>
                  </a:extLst>
                </p:cNvPr>
                <p:cNvGrpSpPr/>
                <p:nvPr/>
              </p:nvGrpSpPr>
              <p:grpSpPr>
                <a:xfrm>
                  <a:off x="6690231" y="6099453"/>
                  <a:ext cx="25327" cy="109953"/>
                  <a:chOff x="6690231" y="6099453"/>
                  <a:chExt cx="25327" cy="109953"/>
                </a:xfrm>
                <a:solidFill>
                  <a:srgbClr val="85B126"/>
                </a:solidFill>
              </p:grpSpPr>
              <p:sp>
                <p:nvSpPr>
                  <p:cNvPr id="1967" name="Freeform: Shape 5775">
                    <a:extLst>
                      <a:ext uri="{FF2B5EF4-FFF2-40B4-BE49-F238E27FC236}">
                        <a16:creationId xmlns:a16="http://schemas.microsoft.com/office/drawing/2014/main" id="{BF272FC3-DD2E-237F-5644-B5ABD594FA88}"/>
                      </a:ext>
                    </a:extLst>
                  </p:cNvPr>
                  <p:cNvSpPr/>
                  <p:nvPr/>
                </p:nvSpPr>
                <p:spPr>
                  <a:xfrm>
                    <a:off x="6698786" y="6099453"/>
                    <a:ext cx="8765" cy="35843"/>
                  </a:xfrm>
                  <a:custGeom>
                    <a:avLst/>
                    <a:gdLst>
                      <a:gd name="connsiteX0" fmla="*/ 1488 w 8765"/>
                      <a:gd name="connsiteY0" fmla="*/ 18125 h 35843"/>
                      <a:gd name="connsiteX1" fmla="*/ 1082 w 8765"/>
                      <a:gd name="connsiteY1" fmla="*/ 19748 h 35843"/>
                      <a:gd name="connsiteX2" fmla="*/ 1623 w 8765"/>
                      <a:gd name="connsiteY2" fmla="*/ 20965 h 35843"/>
                      <a:gd name="connsiteX3" fmla="*/ 2300 w 8765"/>
                      <a:gd name="connsiteY3" fmla="*/ 21236 h 35843"/>
                      <a:gd name="connsiteX4" fmla="*/ 2164 w 8765"/>
                      <a:gd name="connsiteY4" fmla="*/ 23400 h 35843"/>
                      <a:gd name="connsiteX5" fmla="*/ 1623 w 8765"/>
                      <a:gd name="connsiteY5" fmla="*/ 26376 h 35843"/>
                      <a:gd name="connsiteX6" fmla="*/ 1082 w 8765"/>
                      <a:gd name="connsiteY6" fmla="*/ 28134 h 35843"/>
                      <a:gd name="connsiteX7" fmla="*/ 1488 w 8765"/>
                      <a:gd name="connsiteY7" fmla="*/ 29216 h 35843"/>
                      <a:gd name="connsiteX8" fmla="*/ 947 w 8765"/>
                      <a:gd name="connsiteY8" fmla="*/ 29757 h 35843"/>
                      <a:gd name="connsiteX9" fmla="*/ 2435 w 8765"/>
                      <a:gd name="connsiteY9" fmla="*/ 32733 h 35843"/>
                      <a:gd name="connsiteX10" fmla="*/ 2705 w 8765"/>
                      <a:gd name="connsiteY10" fmla="*/ 34356 h 35843"/>
                      <a:gd name="connsiteX11" fmla="*/ 4193 w 8765"/>
                      <a:gd name="connsiteY11" fmla="*/ 34492 h 35843"/>
                      <a:gd name="connsiteX12" fmla="*/ 7169 w 8765"/>
                      <a:gd name="connsiteY12" fmla="*/ 35709 h 35843"/>
                      <a:gd name="connsiteX13" fmla="*/ 8251 w 8765"/>
                      <a:gd name="connsiteY13" fmla="*/ 32463 h 35843"/>
                      <a:gd name="connsiteX14" fmla="*/ 8657 w 8765"/>
                      <a:gd name="connsiteY14" fmla="*/ 31110 h 35843"/>
                      <a:gd name="connsiteX15" fmla="*/ 8251 w 8765"/>
                      <a:gd name="connsiteY15" fmla="*/ 30569 h 35843"/>
                      <a:gd name="connsiteX16" fmla="*/ 8387 w 8765"/>
                      <a:gd name="connsiteY16" fmla="*/ 29757 h 35843"/>
                      <a:gd name="connsiteX17" fmla="*/ 7845 w 8765"/>
                      <a:gd name="connsiteY17" fmla="*/ 26511 h 35843"/>
                      <a:gd name="connsiteX18" fmla="*/ 8387 w 8765"/>
                      <a:gd name="connsiteY18" fmla="*/ 24077 h 35843"/>
                      <a:gd name="connsiteX19" fmla="*/ 7575 w 8765"/>
                      <a:gd name="connsiteY19" fmla="*/ 22859 h 35843"/>
                      <a:gd name="connsiteX20" fmla="*/ 7169 w 8765"/>
                      <a:gd name="connsiteY20" fmla="*/ 20154 h 35843"/>
                      <a:gd name="connsiteX21" fmla="*/ 7034 w 8765"/>
                      <a:gd name="connsiteY21" fmla="*/ 18937 h 35843"/>
                      <a:gd name="connsiteX22" fmla="*/ 7169 w 8765"/>
                      <a:gd name="connsiteY22" fmla="*/ 17719 h 35843"/>
                      <a:gd name="connsiteX23" fmla="*/ 6628 w 8765"/>
                      <a:gd name="connsiteY23" fmla="*/ 16231 h 35843"/>
                      <a:gd name="connsiteX24" fmla="*/ 6898 w 8765"/>
                      <a:gd name="connsiteY24" fmla="*/ 14743 h 35843"/>
                      <a:gd name="connsiteX25" fmla="*/ 6493 w 8765"/>
                      <a:gd name="connsiteY25" fmla="*/ 14067 h 35843"/>
                      <a:gd name="connsiteX26" fmla="*/ 6763 w 8765"/>
                      <a:gd name="connsiteY26" fmla="*/ 13255 h 35843"/>
                      <a:gd name="connsiteX27" fmla="*/ 6763 w 8765"/>
                      <a:gd name="connsiteY27" fmla="*/ 11632 h 35843"/>
                      <a:gd name="connsiteX28" fmla="*/ 6222 w 8765"/>
                      <a:gd name="connsiteY28" fmla="*/ 10956 h 35843"/>
                      <a:gd name="connsiteX29" fmla="*/ 5952 w 8765"/>
                      <a:gd name="connsiteY29" fmla="*/ 10145 h 35843"/>
                      <a:gd name="connsiteX30" fmla="*/ 6087 w 8765"/>
                      <a:gd name="connsiteY30" fmla="*/ 8927 h 35843"/>
                      <a:gd name="connsiteX31" fmla="*/ 5952 w 8765"/>
                      <a:gd name="connsiteY31" fmla="*/ 8927 h 35843"/>
                      <a:gd name="connsiteX32" fmla="*/ 5952 w 8765"/>
                      <a:gd name="connsiteY32" fmla="*/ 8927 h 35843"/>
                      <a:gd name="connsiteX33" fmla="*/ 6763 w 8765"/>
                      <a:gd name="connsiteY33" fmla="*/ 6898 h 35843"/>
                      <a:gd name="connsiteX34" fmla="*/ 5546 w 8765"/>
                      <a:gd name="connsiteY34" fmla="*/ 4734 h 35843"/>
                      <a:gd name="connsiteX35" fmla="*/ 5411 w 8765"/>
                      <a:gd name="connsiteY35" fmla="*/ 3246 h 35843"/>
                      <a:gd name="connsiteX36" fmla="*/ 4599 w 8765"/>
                      <a:gd name="connsiteY36" fmla="*/ 2570 h 35843"/>
                      <a:gd name="connsiteX37" fmla="*/ 3652 w 8765"/>
                      <a:gd name="connsiteY37" fmla="*/ 947 h 35843"/>
                      <a:gd name="connsiteX38" fmla="*/ 3111 w 8765"/>
                      <a:gd name="connsiteY38" fmla="*/ 0 h 35843"/>
                      <a:gd name="connsiteX39" fmla="*/ 2570 w 8765"/>
                      <a:gd name="connsiteY39" fmla="*/ 541 h 35843"/>
                      <a:gd name="connsiteX40" fmla="*/ 2570 w 8765"/>
                      <a:gd name="connsiteY40" fmla="*/ 676 h 35843"/>
                      <a:gd name="connsiteX41" fmla="*/ 1623 w 8765"/>
                      <a:gd name="connsiteY41" fmla="*/ 1082 h 35843"/>
                      <a:gd name="connsiteX42" fmla="*/ 1353 w 8765"/>
                      <a:gd name="connsiteY42" fmla="*/ 5005 h 35843"/>
                      <a:gd name="connsiteX43" fmla="*/ 812 w 8765"/>
                      <a:gd name="connsiteY43" fmla="*/ 6357 h 35843"/>
                      <a:gd name="connsiteX44" fmla="*/ 1623 w 8765"/>
                      <a:gd name="connsiteY44" fmla="*/ 7304 h 35843"/>
                      <a:gd name="connsiteX45" fmla="*/ 1623 w 8765"/>
                      <a:gd name="connsiteY45" fmla="*/ 8115 h 35843"/>
                      <a:gd name="connsiteX46" fmla="*/ 2435 w 8765"/>
                      <a:gd name="connsiteY46" fmla="*/ 8927 h 35843"/>
                      <a:gd name="connsiteX47" fmla="*/ 3111 w 8765"/>
                      <a:gd name="connsiteY47" fmla="*/ 9198 h 35843"/>
                      <a:gd name="connsiteX48" fmla="*/ 3787 w 8765"/>
                      <a:gd name="connsiteY48" fmla="*/ 10009 h 35843"/>
                      <a:gd name="connsiteX49" fmla="*/ 4328 w 8765"/>
                      <a:gd name="connsiteY49" fmla="*/ 10415 h 35843"/>
                      <a:gd name="connsiteX50" fmla="*/ 2976 w 8765"/>
                      <a:gd name="connsiteY50" fmla="*/ 12444 h 35843"/>
                      <a:gd name="connsiteX51" fmla="*/ 1623 w 8765"/>
                      <a:gd name="connsiteY51" fmla="*/ 13255 h 35843"/>
                      <a:gd name="connsiteX52" fmla="*/ 677 w 8765"/>
                      <a:gd name="connsiteY52" fmla="*/ 14473 h 35843"/>
                      <a:gd name="connsiteX53" fmla="*/ 541 w 8765"/>
                      <a:gd name="connsiteY53" fmla="*/ 15149 h 35843"/>
                      <a:gd name="connsiteX54" fmla="*/ 677 w 8765"/>
                      <a:gd name="connsiteY54" fmla="*/ 15555 h 35843"/>
                      <a:gd name="connsiteX55" fmla="*/ 0 w 8765"/>
                      <a:gd name="connsiteY55" fmla="*/ 16637 h 35843"/>
                      <a:gd name="connsiteX56" fmla="*/ 1488 w 8765"/>
                      <a:gd name="connsiteY56" fmla="*/ 18125 h 35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765" h="35843">
                        <a:moveTo>
                          <a:pt x="1488" y="18125"/>
                        </a:moveTo>
                        <a:cubicBezTo>
                          <a:pt x="1082" y="18531"/>
                          <a:pt x="1082" y="19342"/>
                          <a:pt x="1082" y="19748"/>
                        </a:cubicBezTo>
                        <a:cubicBezTo>
                          <a:pt x="1082" y="20154"/>
                          <a:pt x="1217" y="20695"/>
                          <a:pt x="1623" y="20965"/>
                        </a:cubicBezTo>
                        <a:cubicBezTo>
                          <a:pt x="1758" y="21101"/>
                          <a:pt x="2029" y="21236"/>
                          <a:pt x="2300" y="21236"/>
                        </a:cubicBezTo>
                        <a:cubicBezTo>
                          <a:pt x="1623" y="21777"/>
                          <a:pt x="1758" y="22724"/>
                          <a:pt x="2164" y="23400"/>
                        </a:cubicBezTo>
                        <a:cubicBezTo>
                          <a:pt x="677" y="23671"/>
                          <a:pt x="135" y="25700"/>
                          <a:pt x="1623" y="26376"/>
                        </a:cubicBezTo>
                        <a:cubicBezTo>
                          <a:pt x="1082" y="26782"/>
                          <a:pt x="947" y="27323"/>
                          <a:pt x="1082" y="28134"/>
                        </a:cubicBezTo>
                        <a:cubicBezTo>
                          <a:pt x="1082" y="28405"/>
                          <a:pt x="1623" y="28946"/>
                          <a:pt x="1488" y="29216"/>
                        </a:cubicBezTo>
                        <a:cubicBezTo>
                          <a:pt x="1488" y="29352"/>
                          <a:pt x="947" y="29622"/>
                          <a:pt x="947" y="29757"/>
                        </a:cubicBezTo>
                        <a:cubicBezTo>
                          <a:pt x="0" y="31245"/>
                          <a:pt x="947" y="32463"/>
                          <a:pt x="2435" y="32733"/>
                        </a:cubicBezTo>
                        <a:cubicBezTo>
                          <a:pt x="2164" y="33139"/>
                          <a:pt x="2300" y="33950"/>
                          <a:pt x="2705" y="34356"/>
                        </a:cubicBezTo>
                        <a:cubicBezTo>
                          <a:pt x="3111" y="34762"/>
                          <a:pt x="3652" y="34897"/>
                          <a:pt x="4193" y="34492"/>
                        </a:cubicBezTo>
                        <a:cubicBezTo>
                          <a:pt x="4058" y="35573"/>
                          <a:pt x="6357" y="36115"/>
                          <a:pt x="7169" y="35709"/>
                        </a:cubicBezTo>
                        <a:cubicBezTo>
                          <a:pt x="8251" y="35303"/>
                          <a:pt x="8927" y="33410"/>
                          <a:pt x="8251" y="32463"/>
                        </a:cubicBezTo>
                        <a:cubicBezTo>
                          <a:pt x="8657" y="32057"/>
                          <a:pt x="8927" y="31651"/>
                          <a:pt x="8657" y="31110"/>
                        </a:cubicBezTo>
                        <a:cubicBezTo>
                          <a:pt x="8522" y="30840"/>
                          <a:pt x="8387" y="30840"/>
                          <a:pt x="8251" y="30569"/>
                        </a:cubicBezTo>
                        <a:cubicBezTo>
                          <a:pt x="7980" y="30163"/>
                          <a:pt x="8251" y="30163"/>
                          <a:pt x="8387" y="29757"/>
                        </a:cubicBezTo>
                        <a:cubicBezTo>
                          <a:pt x="8657" y="28946"/>
                          <a:pt x="8792" y="27052"/>
                          <a:pt x="7845" y="26511"/>
                        </a:cubicBezTo>
                        <a:cubicBezTo>
                          <a:pt x="8387" y="25835"/>
                          <a:pt x="8657" y="24888"/>
                          <a:pt x="8387" y="24077"/>
                        </a:cubicBezTo>
                        <a:cubicBezTo>
                          <a:pt x="8387" y="23671"/>
                          <a:pt x="7980" y="23130"/>
                          <a:pt x="7575" y="22859"/>
                        </a:cubicBezTo>
                        <a:cubicBezTo>
                          <a:pt x="8251" y="22183"/>
                          <a:pt x="7575" y="20830"/>
                          <a:pt x="7169" y="20154"/>
                        </a:cubicBezTo>
                        <a:cubicBezTo>
                          <a:pt x="6898" y="19613"/>
                          <a:pt x="6898" y="19477"/>
                          <a:pt x="7034" y="18937"/>
                        </a:cubicBezTo>
                        <a:cubicBezTo>
                          <a:pt x="7169" y="18531"/>
                          <a:pt x="7169" y="18125"/>
                          <a:pt x="7169" y="17719"/>
                        </a:cubicBezTo>
                        <a:cubicBezTo>
                          <a:pt x="7169" y="17043"/>
                          <a:pt x="7034" y="16772"/>
                          <a:pt x="6628" y="16231"/>
                        </a:cubicBezTo>
                        <a:cubicBezTo>
                          <a:pt x="6898" y="15825"/>
                          <a:pt x="7169" y="15284"/>
                          <a:pt x="6898" y="14743"/>
                        </a:cubicBezTo>
                        <a:cubicBezTo>
                          <a:pt x="6898" y="14608"/>
                          <a:pt x="6493" y="14338"/>
                          <a:pt x="6493" y="14067"/>
                        </a:cubicBezTo>
                        <a:cubicBezTo>
                          <a:pt x="6357" y="13797"/>
                          <a:pt x="6628" y="13526"/>
                          <a:pt x="6763" y="13255"/>
                        </a:cubicBezTo>
                        <a:cubicBezTo>
                          <a:pt x="6898" y="12714"/>
                          <a:pt x="7034" y="12173"/>
                          <a:pt x="6763" y="11632"/>
                        </a:cubicBezTo>
                        <a:cubicBezTo>
                          <a:pt x="6628" y="11362"/>
                          <a:pt x="6357" y="11227"/>
                          <a:pt x="6222" y="10956"/>
                        </a:cubicBezTo>
                        <a:cubicBezTo>
                          <a:pt x="6087" y="10685"/>
                          <a:pt x="6087" y="10415"/>
                          <a:pt x="5952" y="10145"/>
                        </a:cubicBezTo>
                        <a:cubicBezTo>
                          <a:pt x="6222" y="9874"/>
                          <a:pt x="6357" y="9468"/>
                          <a:pt x="6087" y="8927"/>
                        </a:cubicBezTo>
                        <a:cubicBezTo>
                          <a:pt x="6087" y="8927"/>
                          <a:pt x="6087" y="8927"/>
                          <a:pt x="5952" y="8927"/>
                        </a:cubicBezTo>
                        <a:lnTo>
                          <a:pt x="5952" y="8927"/>
                        </a:lnTo>
                        <a:cubicBezTo>
                          <a:pt x="6628" y="8657"/>
                          <a:pt x="6763" y="7575"/>
                          <a:pt x="6763" y="6898"/>
                        </a:cubicBezTo>
                        <a:cubicBezTo>
                          <a:pt x="6763" y="6087"/>
                          <a:pt x="6222" y="5140"/>
                          <a:pt x="5546" y="4734"/>
                        </a:cubicBezTo>
                        <a:cubicBezTo>
                          <a:pt x="5817" y="4193"/>
                          <a:pt x="5681" y="3652"/>
                          <a:pt x="5411" y="3246"/>
                        </a:cubicBezTo>
                        <a:cubicBezTo>
                          <a:pt x="5275" y="2976"/>
                          <a:pt x="4870" y="2570"/>
                          <a:pt x="4599" y="2570"/>
                        </a:cubicBezTo>
                        <a:cubicBezTo>
                          <a:pt x="4870" y="1758"/>
                          <a:pt x="4328" y="1217"/>
                          <a:pt x="3652" y="947"/>
                        </a:cubicBezTo>
                        <a:cubicBezTo>
                          <a:pt x="3923" y="541"/>
                          <a:pt x="3787" y="0"/>
                          <a:pt x="3111" y="0"/>
                        </a:cubicBezTo>
                        <a:cubicBezTo>
                          <a:pt x="2841" y="0"/>
                          <a:pt x="2570" y="270"/>
                          <a:pt x="2570" y="541"/>
                        </a:cubicBezTo>
                        <a:cubicBezTo>
                          <a:pt x="2570" y="541"/>
                          <a:pt x="2570" y="676"/>
                          <a:pt x="2570" y="676"/>
                        </a:cubicBezTo>
                        <a:cubicBezTo>
                          <a:pt x="2164" y="676"/>
                          <a:pt x="1894" y="812"/>
                          <a:pt x="1623" y="1082"/>
                        </a:cubicBezTo>
                        <a:cubicBezTo>
                          <a:pt x="812" y="1758"/>
                          <a:pt x="406" y="4193"/>
                          <a:pt x="1353" y="5005"/>
                        </a:cubicBezTo>
                        <a:cubicBezTo>
                          <a:pt x="947" y="5140"/>
                          <a:pt x="677" y="5951"/>
                          <a:pt x="812" y="6357"/>
                        </a:cubicBezTo>
                        <a:cubicBezTo>
                          <a:pt x="812" y="6628"/>
                          <a:pt x="1217" y="7169"/>
                          <a:pt x="1623" y="7304"/>
                        </a:cubicBezTo>
                        <a:cubicBezTo>
                          <a:pt x="1488" y="7575"/>
                          <a:pt x="1623" y="7845"/>
                          <a:pt x="1623" y="8115"/>
                        </a:cubicBezTo>
                        <a:cubicBezTo>
                          <a:pt x="1758" y="8521"/>
                          <a:pt x="2029" y="8792"/>
                          <a:pt x="2435" y="8927"/>
                        </a:cubicBezTo>
                        <a:cubicBezTo>
                          <a:pt x="2570" y="9062"/>
                          <a:pt x="2841" y="9062"/>
                          <a:pt x="3111" y="9198"/>
                        </a:cubicBezTo>
                        <a:cubicBezTo>
                          <a:pt x="3517" y="9468"/>
                          <a:pt x="3517" y="9603"/>
                          <a:pt x="3787" y="10009"/>
                        </a:cubicBezTo>
                        <a:cubicBezTo>
                          <a:pt x="3923" y="10145"/>
                          <a:pt x="4058" y="10280"/>
                          <a:pt x="4328" y="10415"/>
                        </a:cubicBezTo>
                        <a:cubicBezTo>
                          <a:pt x="3517" y="10685"/>
                          <a:pt x="3382" y="11632"/>
                          <a:pt x="2976" y="12444"/>
                        </a:cubicBezTo>
                        <a:cubicBezTo>
                          <a:pt x="2570" y="13255"/>
                          <a:pt x="2164" y="12850"/>
                          <a:pt x="1623" y="13255"/>
                        </a:cubicBezTo>
                        <a:cubicBezTo>
                          <a:pt x="1217" y="13526"/>
                          <a:pt x="812" y="13932"/>
                          <a:pt x="677" y="14473"/>
                        </a:cubicBezTo>
                        <a:cubicBezTo>
                          <a:pt x="677" y="14743"/>
                          <a:pt x="541" y="14878"/>
                          <a:pt x="541" y="15149"/>
                        </a:cubicBezTo>
                        <a:cubicBezTo>
                          <a:pt x="541" y="15149"/>
                          <a:pt x="677" y="15555"/>
                          <a:pt x="677" y="15555"/>
                        </a:cubicBezTo>
                        <a:cubicBezTo>
                          <a:pt x="541" y="15961"/>
                          <a:pt x="135" y="16096"/>
                          <a:pt x="0" y="16637"/>
                        </a:cubicBezTo>
                        <a:cubicBezTo>
                          <a:pt x="0" y="17448"/>
                          <a:pt x="677" y="17990"/>
                          <a:pt x="1488" y="1812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8" name="Freeform: Shape 5776">
                    <a:extLst>
                      <a:ext uri="{FF2B5EF4-FFF2-40B4-BE49-F238E27FC236}">
                        <a16:creationId xmlns:a16="http://schemas.microsoft.com/office/drawing/2014/main" id="{2495CE00-E791-BCBB-115A-AD8EAE50FD44}"/>
                      </a:ext>
                    </a:extLst>
                  </p:cNvPr>
                  <p:cNvSpPr/>
                  <p:nvPr/>
                </p:nvSpPr>
                <p:spPr>
                  <a:xfrm>
                    <a:off x="6699970" y="6108786"/>
                    <a:ext cx="1710" cy="2170"/>
                  </a:xfrm>
                  <a:custGeom>
                    <a:avLst/>
                    <a:gdLst>
                      <a:gd name="connsiteX0" fmla="*/ 1386 w 1710"/>
                      <a:gd name="connsiteY0" fmla="*/ 2029 h 2170"/>
                      <a:gd name="connsiteX1" fmla="*/ 1657 w 1710"/>
                      <a:gd name="connsiteY1" fmla="*/ 1218 h 2170"/>
                      <a:gd name="connsiteX2" fmla="*/ 1522 w 1710"/>
                      <a:gd name="connsiteY2" fmla="*/ 947 h 2170"/>
                      <a:gd name="connsiteX3" fmla="*/ 1522 w 1710"/>
                      <a:gd name="connsiteY3" fmla="*/ 541 h 2170"/>
                      <a:gd name="connsiteX4" fmla="*/ 846 w 1710"/>
                      <a:gd name="connsiteY4" fmla="*/ 0 h 2170"/>
                      <a:gd name="connsiteX5" fmla="*/ 34 w 1710"/>
                      <a:gd name="connsiteY5" fmla="*/ 1353 h 2170"/>
                      <a:gd name="connsiteX6" fmla="*/ 1386 w 1710"/>
                      <a:gd name="connsiteY6" fmla="*/ 2029 h 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10" h="2170">
                        <a:moveTo>
                          <a:pt x="1386" y="2029"/>
                        </a:moveTo>
                        <a:cubicBezTo>
                          <a:pt x="1657" y="1758"/>
                          <a:pt x="1792" y="1488"/>
                          <a:pt x="1657" y="1218"/>
                        </a:cubicBezTo>
                        <a:cubicBezTo>
                          <a:pt x="1657" y="1082"/>
                          <a:pt x="1657" y="1082"/>
                          <a:pt x="1522" y="947"/>
                        </a:cubicBezTo>
                        <a:cubicBezTo>
                          <a:pt x="1522" y="812"/>
                          <a:pt x="1522" y="677"/>
                          <a:pt x="1522" y="541"/>
                        </a:cubicBezTo>
                        <a:cubicBezTo>
                          <a:pt x="1386" y="271"/>
                          <a:pt x="1116" y="0"/>
                          <a:pt x="846" y="0"/>
                        </a:cubicBezTo>
                        <a:cubicBezTo>
                          <a:pt x="169" y="0"/>
                          <a:pt x="-101" y="812"/>
                          <a:pt x="34" y="1353"/>
                        </a:cubicBezTo>
                        <a:cubicBezTo>
                          <a:pt x="304" y="1894"/>
                          <a:pt x="981" y="2435"/>
                          <a:pt x="1386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9" name="Freeform: Shape 5777">
                    <a:extLst>
                      <a:ext uri="{FF2B5EF4-FFF2-40B4-BE49-F238E27FC236}">
                        <a16:creationId xmlns:a16="http://schemas.microsoft.com/office/drawing/2014/main" id="{6169C6EC-5577-8BF2-6DE0-733D86545C41}"/>
                      </a:ext>
                    </a:extLst>
                  </p:cNvPr>
                  <p:cNvSpPr/>
                  <p:nvPr/>
                </p:nvSpPr>
                <p:spPr>
                  <a:xfrm>
                    <a:off x="6696352" y="6131034"/>
                    <a:ext cx="3808" cy="4522"/>
                  </a:xfrm>
                  <a:custGeom>
                    <a:avLst/>
                    <a:gdLst>
                      <a:gd name="connsiteX0" fmla="*/ 1082 w 3808"/>
                      <a:gd name="connsiteY0" fmla="*/ 2775 h 4522"/>
                      <a:gd name="connsiteX1" fmla="*/ 1353 w 3808"/>
                      <a:gd name="connsiteY1" fmla="*/ 3722 h 4522"/>
                      <a:gd name="connsiteX2" fmla="*/ 2164 w 3808"/>
                      <a:gd name="connsiteY2" fmla="*/ 4399 h 4522"/>
                      <a:gd name="connsiteX3" fmla="*/ 3652 w 3808"/>
                      <a:gd name="connsiteY3" fmla="*/ 2775 h 4522"/>
                      <a:gd name="connsiteX4" fmla="*/ 3517 w 3808"/>
                      <a:gd name="connsiteY4" fmla="*/ 2099 h 4522"/>
                      <a:gd name="connsiteX5" fmla="*/ 3246 w 3808"/>
                      <a:gd name="connsiteY5" fmla="*/ 1829 h 4522"/>
                      <a:gd name="connsiteX6" fmla="*/ 3111 w 3808"/>
                      <a:gd name="connsiteY6" fmla="*/ 1829 h 4522"/>
                      <a:gd name="connsiteX7" fmla="*/ 2840 w 3808"/>
                      <a:gd name="connsiteY7" fmla="*/ 1558 h 4522"/>
                      <a:gd name="connsiteX8" fmla="*/ 2570 w 3808"/>
                      <a:gd name="connsiteY8" fmla="*/ 611 h 4522"/>
                      <a:gd name="connsiteX9" fmla="*/ 0 w 3808"/>
                      <a:gd name="connsiteY9" fmla="*/ 1423 h 4522"/>
                      <a:gd name="connsiteX10" fmla="*/ 270 w 3808"/>
                      <a:gd name="connsiteY10" fmla="*/ 2099 h 4522"/>
                      <a:gd name="connsiteX11" fmla="*/ 1082 w 3808"/>
                      <a:gd name="connsiteY11" fmla="*/ 2775 h 4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08" h="4522">
                        <a:moveTo>
                          <a:pt x="1082" y="2775"/>
                        </a:moveTo>
                        <a:cubicBezTo>
                          <a:pt x="1217" y="3046"/>
                          <a:pt x="1217" y="3452"/>
                          <a:pt x="1353" y="3722"/>
                        </a:cubicBezTo>
                        <a:cubicBezTo>
                          <a:pt x="1488" y="3993"/>
                          <a:pt x="1758" y="4264"/>
                          <a:pt x="2164" y="4399"/>
                        </a:cubicBezTo>
                        <a:cubicBezTo>
                          <a:pt x="3246" y="4940"/>
                          <a:pt x="4193" y="3587"/>
                          <a:pt x="3652" y="2775"/>
                        </a:cubicBezTo>
                        <a:cubicBezTo>
                          <a:pt x="3652" y="2505"/>
                          <a:pt x="3652" y="2235"/>
                          <a:pt x="3517" y="2099"/>
                        </a:cubicBezTo>
                        <a:cubicBezTo>
                          <a:pt x="3382" y="1829"/>
                          <a:pt x="3382" y="1964"/>
                          <a:pt x="3246" y="1829"/>
                        </a:cubicBezTo>
                        <a:cubicBezTo>
                          <a:pt x="3246" y="1829"/>
                          <a:pt x="3111" y="1829"/>
                          <a:pt x="3111" y="1829"/>
                        </a:cubicBezTo>
                        <a:cubicBezTo>
                          <a:pt x="2840" y="1829"/>
                          <a:pt x="2840" y="1694"/>
                          <a:pt x="2840" y="1558"/>
                        </a:cubicBezTo>
                        <a:cubicBezTo>
                          <a:pt x="2705" y="1152"/>
                          <a:pt x="2705" y="882"/>
                          <a:pt x="2570" y="611"/>
                        </a:cubicBezTo>
                        <a:cubicBezTo>
                          <a:pt x="1758" y="-471"/>
                          <a:pt x="0" y="-65"/>
                          <a:pt x="0" y="1423"/>
                        </a:cubicBezTo>
                        <a:cubicBezTo>
                          <a:pt x="0" y="1558"/>
                          <a:pt x="135" y="1964"/>
                          <a:pt x="270" y="2099"/>
                        </a:cubicBezTo>
                        <a:cubicBezTo>
                          <a:pt x="406" y="2505"/>
                          <a:pt x="812" y="2505"/>
                          <a:pt x="1082" y="277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0" name="Freeform: Shape 5778">
                    <a:extLst>
                      <a:ext uri="{FF2B5EF4-FFF2-40B4-BE49-F238E27FC236}">
                        <a16:creationId xmlns:a16="http://schemas.microsoft.com/office/drawing/2014/main" id="{F3F2474A-9F17-2D6B-186B-5F0E0F77EFC1}"/>
                      </a:ext>
                    </a:extLst>
                  </p:cNvPr>
                  <p:cNvSpPr/>
                  <p:nvPr/>
                </p:nvSpPr>
                <p:spPr>
                  <a:xfrm>
                    <a:off x="6697557" y="6134705"/>
                    <a:ext cx="13504" cy="32887"/>
                  </a:xfrm>
                  <a:custGeom>
                    <a:avLst/>
                    <a:gdLst>
                      <a:gd name="connsiteX0" fmla="*/ 9075 w 13504"/>
                      <a:gd name="connsiteY0" fmla="*/ 2756 h 32887"/>
                      <a:gd name="connsiteX1" fmla="*/ 8534 w 13504"/>
                      <a:gd name="connsiteY1" fmla="*/ 2350 h 32887"/>
                      <a:gd name="connsiteX2" fmla="*/ 7316 w 13504"/>
                      <a:gd name="connsiteY2" fmla="*/ 1945 h 32887"/>
                      <a:gd name="connsiteX3" fmla="*/ 5287 w 13504"/>
                      <a:gd name="connsiteY3" fmla="*/ 51 h 32887"/>
                      <a:gd name="connsiteX4" fmla="*/ 3664 w 13504"/>
                      <a:gd name="connsiteY4" fmla="*/ 457 h 32887"/>
                      <a:gd name="connsiteX5" fmla="*/ 3259 w 13504"/>
                      <a:gd name="connsiteY5" fmla="*/ 1539 h 32887"/>
                      <a:gd name="connsiteX6" fmla="*/ 283 w 13504"/>
                      <a:gd name="connsiteY6" fmla="*/ 2350 h 32887"/>
                      <a:gd name="connsiteX7" fmla="*/ 147 w 13504"/>
                      <a:gd name="connsiteY7" fmla="*/ 4108 h 32887"/>
                      <a:gd name="connsiteX8" fmla="*/ 1500 w 13504"/>
                      <a:gd name="connsiteY8" fmla="*/ 5055 h 32887"/>
                      <a:gd name="connsiteX9" fmla="*/ 3799 w 13504"/>
                      <a:gd name="connsiteY9" fmla="*/ 7220 h 32887"/>
                      <a:gd name="connsiteX10" fmla="*/ 3664 w 13504"/>
                      <a:gd name="connsiteY10" fmla="*/ 7896 h 32887"/>
                      <a:gd name="connsiteX11" fmla="*/ 2176 w 13504"/>
                      <a:gd name="connsiteY11" fmla="*/ 7896 h 32887"/>
                      <a:gd name="connsiteX12" fmla="*/ 1770 w 13504"/>
                      <a:gd name="connsiteY12" fmla="*/ 9654 h 32887"/>
                      <a:gd name="connsiteX13" fmla="*/ 2988 w 13504"/>
                      <a:gd name="connsiteY13" fmla="*/ 10331 h 32887"/>
                      <a:gd name="connsiteX14" fmla="*/ 4340 w 13504"/>
                      <a:gd name="connsiteY14" fmla="*/ 9654 h 32887"/>
                      <a:gd name="connsiteX15" fmla="*/ 5964 w 13504"/>
                      <a:gd name="connsiteY15" fmla="*/ 9925 h 32887"/>
                      <a:gd name="connsiteX16" fmla="*/ 5964 w 13504"/>
                      <a:gd name="connsiteY16" fmla="*/ 10331 h 32887"/>
                      <a:gd name="connsiteX17" fmla="*/ 5964 w 13504"/>
                      <a:gd name="connsiteY17" fmla="*/ 10737 h 32887"/>
                      <a:gd name="connsiteX18" fmla="*/ 3529 w 13504"/>
                      <a:gd name="connsiteY18" fmla="*/ 11413 h 32887"/>
                      <a:gd name="connsiteX19" fmla="*/ 3935 w 13504"/>
                      <a:gd name="connsiteY19" fmla="*/ 13983 h 32887"/>
                      <a:gd name="connsiteX20" fmla="*/ 3799 w 13504"/>
                      <a:gd name="connsiteY20" fmla="*/ 15471 h 32887"/>
                      <a:gd name="connsiteX21" fmla="*/ 4611 w 13504"/>
                      <a:gd name="connsiteY21" fmla="*/ 16282 h 32887"/>
                      <a:gd name="connsiteX22" fmla="*/ 5152 w 13504"/>
                      <a:gd name="connsiteY22" fmla="*/ 16417 h 32887"/>
                      <a:gd name="connsiteX23" fmla="*/ 5287 w 13504"/>
                      <a:gd name="connsiteY23" fmla="*/ 18582 h 32887"/>
                      <a:gd name="connsiteX24" fmla="*/ 4340 w 13504"/>
                      <a:gd name="connsiteY24" fmla="*/ 20070 h 32887"/>
                      <a:gd name="connsiteX25" fmla="*/ 5017 w 13504"/>
                      <a:gd name="connsiteY25" fmla="*/ 21422 h 32887"/>
                      <a:gd name="connsiteX26" fmla="*/ 5017 w 13504"/>
                      <a:gd name="connsiteY26" fmla="*/ 22369 h 32887"/>
                      <a:gd name="connsiteX27" fmla="*/ 5422 w 13504"/>
                      <a:gd name="connsiteY27" fmla="*/ 23045 h 32887"/>
                      <a:gd name="connsiteX28" fmla="*/ 4746 w 13504"/>
                      <a:gd name="connsiteY28" fmla="*/ 23722 h 32887"/>
                      <a:gd name="connsiteX29" fmla="*/ 4611 w 13504"/>
                      <a:gd name="connsiteY29" fmla="*/ 25480 h 32887"/>
                      <a:gd name="connsiteX30" fmla="*/ 6234 w 13504"/>
                      <a:gd name="connsiteY30" fmla="*/ 26968 h 32887"/>
                      <a:gd name="connsiteX31" fmla="*/ 6234 w 13504"/>
                      <a:gd name="connsiteY31" fmla="*/ 28050 h 32887"/>
                      <a:gd name="connsiteX32" fmla="*/ 6640 w 13504"/>
                      <a:gd name="connsiteY32" fmla="*/ 28726 h 32887"/>
                      <a:gd name="connsiteX33" fmla="*/ 7316 w 13504"/>
                      <a:gd name="connsiteY33" fmla="*/ 28862 h 32887"/>
                      <a:gd name="connsiteX34" fmla="*/ 8669 w 13504"/>
                      <a:gd name="connsiteY34" fmla="*/ 30079 h 32887"/>
                      <a:gd name="connsiteX35" fmla="*/ 9886 w 13504"/>
                      <a:gd name="connsiteY35" fmla="*/ 29943 h 32887"/>
                      <a:gd name="connsiteX36" fmla="*/ 11104 w 13504"/>
                      <a:gd name="connsiteY36" fmla="*/ 31161 h 32887"/>
                      <a:gd name="connsiteX37" fmla="*/ 11645 w 13504"/>
                      <a:gd name="connsiteY37" fmla="*/ 32784 h 32887"/>
                      <a:gd name="connsiteX38" fmla="*/ 13403 w 13504"/>
                      <a:gd name="connsiteY38" fmla="*/ 32108 h 32887"/>
                      <a:gd name="connsiteX39" fmla="*/ 13403 w 13504"/>
                      <a:gd name="connsiteY39" fmla="*/ 31161 h 32887"/>
                      <a:gd name="connsiteX40" fmla="*/ 12862 w 13504"/>
                      <a:gd name="connsiteY40" fmla="*/ 30620 h 32887"/>
                      <a:gd name="connsiteX41" fmla="*/ 12727 w 13504"/>
                      <a:gd name="connsiteY41" fmla="*/ 28997 h 32887"/>
                      <a:gd name="connsiteX42" fmla="*/ 12051 w 13504"/>
                      <a:gd name="connsiteY42" fmla="*/ 27509 h 32887"/>
                      <a:gd name="connsiteX43" fmla="*/ 13268 w 13504"/>
                      <a:gd name="connsiteY43" fmla="*/ 25480 h 32887"/>
                      <a:gd name="connsiteX44" fmla="*/ 13268 w 13504"/>
                      <a:gd name="connsiteY44" fmla="*/ 25480 h 32887"/>
                      <a:gd name="connsiteX45" fmla="*/ 13403 w 13504"/>
                      <a:gd name="connsiteY45" fmla="*/ 24127 h 32887"/>
                      <a:gd name="connsiteX46" fmla="*/ 12321 w 13504"/>
                      <a:gd name="connsiteY46" fmla="*/ 22369 h 32887"/>
                      <a:gd name="connsiteX47" fmla="*/ 12321 w 13504"/>
                      <a:gd name="connsiteY47" fmla="*/ 22369 h 32887"/>
                      <a:gd name="connsiteX48" fmla="*/ 11915 w 13504"/>
                      <a:gd name="connsiteY48" fmla="*/ 18311 h 32887"/>
                      <a:gd name="connsiteX49" fmla="*/ 12321 w 13504"/>
                      <a:gd name="connsiteY49" fmla="*/ 15065 h 32887"/>
                      <a:gd name="connsiteX50" fmla="*/ 12321 w 13504"/>
                      <a:gd name="connsiteY50" fmla="*/ 15065 h 32887"/>
                      <a:gd name="connsiteX51" fmla="*/ 11645 w 13504"/>
                      <a:gd name="connsiteY51" fmla="*/ 12495 h 32887"/>
                      <a:gd name="connsiteX52" fmla="*/ 10968 w 13504"/>
                      <a:gd name="connsiteY52" fmla="*/ 10872 h 32887"/>
                      <a:gd name="connsiteX53" fmla="*/ 11374 w 13504"/>
                      <a:gd name="connsiteY53" fmla="*/ 8708 h 32887"/>
                      <a:gd name="connsiteX54" fmla="*/ 10292 w 13504"/>
                      <a:gd name="connsiteY54" fmla="*/ 7220 h 32887"/>
                      <a:gd name="connsiteX55" fmla="*/ 11645 w 13504"/>
                      <a:gd name="connsiteY55" fmla="*/ 5461 h 32887"/>
                      <a:gd name="connsiteX56" fmla="*/ 10698 w 13504"/>
                      <a:gd name="connsiteY56" fmla="*/ 3838 h 32887"/>
                      <a:gd name="connsiteX57" fmla="*/ 10968 w 13504"/>
                      <a:gd name="connsiteY57" fmla="*/ 2891 h 32887"/>
                      <a:gd name="connsiteX58" fmla="*/ 10292 w 13504"/>
                      <a:gd name="connsiteY58" fmla="*/ 1403 h 32887"/>
                      <a:gd name="connsiteX59" fmla="*/ 9075 w 13504"/>
                      <a:gd name="connsiteY59" fmla="*/ 2756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504" h="32887">
                        <a:moveTo>
                          <a:pt x="9075" y="2756"/>
                        </a:moveTo>
                        <a:cubicBezTo>
                          <a:pt x="8939" y="2621"/>
                          <a:pt x="8804" y="2485"/>
                          <a:pt x="8534" y="2350"/>
                        </a:cubicBezTo>
                        <a:cubicBezTo>
                          <a:pt x="8263" y="2215"/>
                          <a:pt x="7722" y="1945"/>
                          <a:pt x="7316" y="1945"/>
                        </a:cubicBezTo>
                        <a:cubicBezTo>
                          <a:pt x="7316" y="998"/>
                          <a:pt x="6234" y="321"/>
                          <a:pt x="5287" y="51"/>
                        </a:cubicBezTo>
                        <a:cubicBezTo>
                          <a:pt x="4746" y="-85"/>
                          <a:pt x="4070" y="51"/>
                          <a:pt x="3664" y="457"/>
                        </a:cubicBezTo>
                        <a:cubicBezTo>
                          <a:pt x="3394" y="727"/>
                          <a:pt x="3259" y="1133"/>
                          <a:pt x="3259" y="1539"/>
                        </a:cubicBezTo>
                        <a:cubicBezTo>
                          <a:pt x="2176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7" y="4108"/>
                        </a:cubicBezTo>
                        <a:cubicBezTo>
                          <a:pt x="418" y="4650"/>
                          <a:pt x="959" y="4785"/>
                          <a:pt x="1500" y="5055"/>
                        </a:cubicBezTo>
                        <a:cubicBezTo>
                          <a:pt x="1094" y="6543"/>
                          <a:pt x="2447" y="7490"/>
                          <a:pt x="3799" y="7220"/>
                        </a:cubicBezTo>
                        <a:cubicBezTo>
                          <a:pt x="3664" y="7355"/>
                          <a:pt x="3664" y="7625"/>
                          <a:pt x="3664" y="7896"/>
                        </a:cubicBezTo>
                        <a:cubicBezTo>
                          <a:pt x="3259" y="7625"/>
                          <a:pt x="2582" y="7625"/>
                          <a:pt x="2176" y="7896"/>
                        </a:cubicBezTo>
                        <a:cubicBezTo>
                          <a:pt x="1635" y="8302"/>
                          <a:pt x="1500" y="8978"/>
                          <a:pt x="1770" y="9654"/>
                        </a:cubicBezTo>
                        <a:cubicBezTo>
                          <a:pt x="2041" y="10195"/>
                          <a:pt x="2447" y="10331"/>
                          <a:pt x="2988" y="10331"/>
                        </a:cubicBezTo>
                        <a:cubicBezTo>
                          <a:pt x="3394" y="10195"/>
                          <a:pt x="4070" y="9925"/>
                          <a:pt x="4340" y="9654"/>
                        </a:cubicBezTo>
                        <a:cubicBezTo>
                          <a:pt x="4476" y="10195"/>
                          <a:pt x="5422" y="10060"/>
                          <a:pt x="5964" y="9925"/>
                        </a:cubicBezTo>
                        <a:cubicBezTo>
                          <a:pt x="5964" y="10060"/>
                          <a:pt x="5964" y="10195"/>
                          <a:pt x="5964" y="10331"/>
                        </a:cubicBezTo>
                        <a:cubicBezTo>
                          <a:pt x="5964" y="10466"/>
                          <a:pt x="5964" y="10601"/>
                          <a:pt x="5964" y="10737"/>
                        </a:cubicBezTo>
                        <a:cubicBezTo>
                          <a:pt x="5287" y="10331"/>
                          <a:pt x="4070" y="10872"/>
                          <a:pt x="3529" y="11413"/>
                        </a:cubicBezTo>
                        <a:cubicBezTo>
                          <a:pt x="2717" y="12224"/>
                          <a:pt x="2988" y="13577"/>
                          <a:pt x="3935" y="13983"/>
                        </a:cubicBezTo>
                        <a:cubicBezTo>
                          <a:pt x="3529" y="14253"/>
                          <a:pt x="3664" y="15065"/>
                          <a:pt x="3799" y="15471"/>
                        </a:cubicBezTo>
                        <a:cubicBezTo>
                          <a:pt x="3935" y="15877"/>
                          <a:pt x="4340" y="16147"/>
                          <a:pt x="4611" y="16282"/>
                        </a:cubicBezTo>
                        <a:cubicBezTo>
                          <a:pt x="4746" y="16282"/>
                          <a:pt x="5017" y="16417"/>
                          <a:pt x="5152" y="16417"/>
                        </a:cubicBezTo>
                        <a:cubicBezTo>
                          <a:pt x="4746" y="16958"/>
                          <a:pt x="5017" y="17905"/>
                          <a:pt x="5287" y="18582"/>
                        </a:cubicBezTo>
                        <a:cubicBezTo>
                          <a:pt x="4746" y="18852"/>
                          <a:pt x="4476" y="19393"/>
                          <a:pt x="4340" y="20070"/>
                        </a:cubicBezTo>
                        <a:cubicBezTo>
                          <a:pt x="4340" y="20746"/>
                          <a:pt x="4611" y="21152"/>
                          <a:pt x="5017" y="21422"/>
                        </a:cubicBezTo>
                        <a:cubicBezTo>
                          <a:pt x="4882" y="21693"/>
                          <a:pt x="5017" y="22098"/>
                          <a:pt x="5017" y="22369"/>
                        </a:cubicBezTo>
                        <a:cubicBezTo>
                          <a:pt x="5152" y="22640"/>
                          <a:pt x="5152" y="22910"/>
                          <a:pt x="5422" y="23045"/>
                        </a:cubicBezTo>
                        <a:cubicBezTo>
                          <a:pt x="5152" y="23180"/>
                          <a:pt x="4882" y="23451"/>
                          <a:pt x="4746" y="23722"/>
                        </a:cubicBezTo>
                        <a:cubicBezTo>
                          <a:pt x="4476" y="24263"/>
                          <a:pt x="4476" y="24939"/>
                          <a:pt x="4611" y="25480"/>
                        </a:cubicBezTo>
                        <a:cubicBezTo>
                          <a:pt x="4882" y="26292"/>
                          <a:pt x="5558" y="26833"/>
                          <a:pt x="6234" y="26968"/>
                        </a:cubicBezTo>
                        <a:cubicBezTo>
                          <a:pt x="6099" y="27238"/>
                          <a:pt x="6099" y="27779"/>
                          <a:pt x="6234" y="28050"/>
                        </a:cubicBezTo>
                        <a:cubicBezTo>
                          <a:pt x="6234" y="28320"/>
                          <a:pt x="6369" y="28591"/>
                          <a:pt x="6640" y="28726"/>
                        </a:cubicBezTo>
                        <a:cubicBezTo>
                          <a:pt x="6910" y="28862"/>
                          <a:pt x="7046" y="28862"/>
                          <a:pt x="7316" y="28862"/>
                        </a:cubicBezTo>
                        <a:cubicBezTo>
                          <a:pt x="7857" y="28997"/>
                          <a:pt x="7992" y="29943"/>
                          <a:pt x="8669" y="30079"/>
                        </a:cubicBezTo>
                        <a:cubicBezTo>
                          <a:pt x="9075" y="30214"/>
                          <a:pt x="9480" y="30079"/>
                          <a:pt x="9886" y="29943"/>
                        </a:cubicBezTo>
                        <a:cubicBezTo>
                          <a:pt x="10022" y="30349"/>
                          <a:pt x="10698" y="30890"/>
                          <a:pt x="11104" y="31161"/>
                        </a:cubicBezTo>
                        <a:cubicBezTo>
                          <a:pt x="10968" y="31702"/>
                          <a:pt x="10968" y="32378"/>
                          <a:pt x="11645" y="32784"/>
                        </a:cubicBezTo>
                        <a:cubicBezTo>
                          <a:pt x="12321" y="33055"/>
                          <a:pt x="13132" y="32784"/>
                          <a:pt x="13403" y="32108"/>
                        </a:cubicBezTo>
                        <a:cubicBezTo>
                          <a:pt x="13538" y="31837"/>
                          <a:pt x="13538" y="31432"/>
                          <a:pt x="13403" y="31161"/>
                        </a:cubicBezTo>
                        <a:cubicBezTo>
                          <a:pt x="13268" y="30890"/>
                          <a:pt x="12997" y="30890"/>
                          <a:pt x="12862" y="30620"/>
                        </a:cubicBezTo>
                        <a:cubicBezTo>
                          <a:pt x="12591" y="30214"/>
                          <a:pt x="12727" y="29538"/>
                          <a:pt x="12727" y="28997"/>
                        </a:cubicBezTo>
                        <a:cubicBezTo>
                          <a:pt x="12591" y="28456"/>
                          <a:pt x="12321" y="28050"/>
                          <a:pt x="12051" y="27509"/>
                        </a:cubicBezTo>
                        <a:cubicBezTo>
                          <a:pt x="12727" y="27373"/>
                          <a:pt x="13674" y="26156"/>
                          <a:pt x="13268" y="25480"/>
                        </a:cubicBezTo>
                        <a:cubicBezTo>
                          <a:pt x="13268" y="25480"/>
                          <a:pt x="13268" y="25480"/>
                          <a:pt x="13268" y="25480"/>
                        </a:cubicBezTo>
                        <a:cubicBezTo>
                          <a:pt x="13538" y="25074"/>
                          <a:pt x="13403" y="24533"/>
                          <a:pt x="13403" y="24127"/>
                        </a:cubicBezTo>
                        <a:cubicBezTo>
                          <a:pt x="13403" y="23451"/>
                          <a:pt x="12862" y="22775"/>
                          <a:pt x="12321" y="22369"/>
                        </a:cubicBezTo>
                        <a:cubicBezTo>
                          <a:pt x="12321" y="22369"/>
                          <a:pt x="12321" y="22369"/>
                          <a:pt x="12321" y="22369"/>
                        </a:cubicBezTo>
                        <a:cubicBezTo>
                          <a:pt x="13268" y="21152"/>
                          <a:pt x="13132" y="19258"/>
                          <a:pt x="11915" y="18311"/>
                        </a:cubicBezTo>
                        <a:cubicBezTo>
                          <a:pt x="12591" y="17500"/>
                          <a:pt x="13132" y="16147"/>
                          <a:pt x="12321" y="15065"/>
                        </a:cubicBezTo>
                        <a:cubicBezTo>
                          <a:pt x="12321" y="15065"/>
                          <a:pt x="12321" y="15065"/>
                          <a:pt x="12321" y="15065"/>
                        </a:cubicBezTo>
                        <a:cubicBezTo>
                          <a:pt x="13132" y="14388"/>
                          <a:pt x="12591" y="12765"/>
                          <a:pt x="11645" y="12495"/>
                        </a:cubicBezTo>
                        <a:cubicBezTo>
                          <a:pt x="11915" y="11818"/>
                          <a:pt x="11645" y="11007"/>
                          <a:pt x="10968" y="10872"/>
                        </a:cubicBezTo>
                        <a:cubicBezTo>
                          <a:pt x="11374" y="10331"/>
                          <a:pt x="11374" y="9384"/>
                          <a:pt x="11374" y="8708"/>
                        </a:cubicBezTo>
                        <a:cubicBezTo>
                          <a:pt x="11239" y="8167"/>
                          <a:pt x="10833" y="7355"/>
                          <a:pt x="10292" y="7220"/>
                        </a:cubicBezTo>
                        <a:cubicBezTo>
                          <a:pt x="10833" y="6814"/>
                          <a:pt x="11509" y="6138"/>
                          <a:pt x="11645" y="5461"/>
                        </a:cubicBezTo>
                        <a:cubicBezTo>
                          <a:pt x="11780" y="4785"/>
                          <a:pt x="11509" y="3973"/>
                          <a:pt x="10698" y="3838"/>
                        </a:cubicBezTo>
                        <a:cubicBezTo>
                          <a:pt x="10833" y="3568"/>
                          <a:pt x="10968" y="3297"/>
                          <a:pt x="10968" y="2891"/>
                        </a:cubicBezTo>
                        <a:cubicBezTo>
                          <a:pt x="10968" y="2350"/>
                          <a:pt x="10833" y="1674"/>
                          <a:pt x="10292" y="1403"/>
                        </a:cubicBezTo>
                        <a:cubicBezTo>
                          <a:pt x="9886" y="1674"/>
                          <a:pt x="9210" y="2215"/>
                          <a:pt x="9075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1" name="Freeform: Shape 5779">
                    <a:extLst>
                      <a:ext uri="{FF2B5EF4-FFF2-40B4-BE49-F238E27FC236}">
                        <a16:creationId xmlns:a16="http://schemas.microsoft.com/office/drawing/2014/main" id="{37498257-A5FB-1EF8-480F-0E68069F45EC}"/>
                      </a:ext>
                    </a:extLst>
                  </p:cNvPr>
                  <p:cNvSpPr/>
                  <p:nvPr/>
                </p:nvSpPr>
                <p:spPr>
                  <a:xfrm>
                    <a:off x="6696357" y="6144477"/>
                    <a:ext cx="4476" cy="6476"/>
                  </a:xfrm>
                  <a:custGeom>
                    <a:avLst/>
                    <a:gdLst>
                      <a:gd name="connsiteX0" fmla="*/ 400 w 4476"/>
                      <a:gd name="connsiteY0" fmla="*/ 4617 h 6476"/>
                      <a:gd name="connsiteX1" fmla="*/ 1347 w 4476"/>
                      <a:gd name="connsiteY1" fmla="*/ 5429 h 6476"/>
                      <a:gd name="connsiteX2" fmla="*/ 1617 w 4476"/>
                      <a:gd name="connsiteY2" fmla="*/ 5970 h 6476"/>
                      <a:gd name="connsiteX3" fmla="*/ 3782 w 4476"/>
                      <a:gd name="connsiteY3" fmla="*/ 6240 h 6476"/>
                      <a:gd name="connsiteX4" fmla="*/ 3376 w 4476"/>
                      <a:gd name="connsiteY4" fmla="*/ 3941 h 6476"/>
                      <a:gd name="connsiteX5" fmla="*/ 3646 w 4476"/>
                      <a:gd name="connsiteY5" fmla="*/ 1912 h 6476"/>
                      <a:gd name="connsiteX6" fmla="*/ 2429 w 4476"/>
                      <a:gd name="connsiteY6" fmla="*/ 1100 h 6476"/>
                      <a:gd name="connsiteX7" fmla="*/ 130 w 4476"/>
                      <a:gd name="connsiteY7" fmla="*/ 695 h 6476"/>
                      <a:gd name="connsiteX8" fmla="*/ 400 w 4476"/>
                      <a:gd name="connsiteY8" fmla="*/ 2589 h 6476"/>
                      <a:gd name="connsiteX9" fmla="*/ 400 w 4476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6" h="6476">
                        <a:moveTo>
                          <a:pt x="400" y="4617"/>
                        </a:moveTo>
                        <a:cubicBezTo>
                          <a:pt x="671" y="4888"/>
                          <a:pt x="1077" y="5159"/>
                          <a:pt x="1347" y="5429"/>
                        </a:cubicBezTo>
                        <a:cubicBezTo>
                          <a:pt x="1482" y="5564"/>
                          <a:pt x="1482" y="5700"/>
                          <a:pt x="1617" y="5970"/>
                        </a:cubicBezTo>
                        <a:cubicBezTo>
                          <a:pt x="2159" y="6511"/>
                          <a:pt x="3240" y="6646"/>
                          <a:pt x="3782" y="6240"/>
                        </a:cubicBezTo>
                        <a:cubicBezTo>
                          <a:pt x="4999" y="5564"/>
                          <a:pt x="4458" y="4076"/>
                          <a:pt x="3376" y="3941"/>
                        </a:cubicBezTo>
                        <a:cubicBezTo>
                          <a:pt x="3646" y="3265"/>
                          <a:pt x="4052" y="2724"/>
                          <a:pt x="3646" y="1912"/>
                        </a:cubicBezTo>
                        <a:cubicBezTo>
                          <a:pt x="3376" y="1371"/>
                          <a:pt x="2970" y="1236"/>
                          <a:pt x="2429" y="1100"/>
                        </a:cubicBezTo>
                        <a:cubicBezTo>
                          <a:pt x="2159" y="19"/>
                          <a:pt x="671" y="-523"/>
                          <a:pt x="130" y="695"/>
                        </a:cubicBezTo>
                        <a:cubicBezTo>
                          <a:pt x="-276" y="1506"/>
                          <a:pt x="400" y="1912"/>
                          <a:pt x="400" y="2589"/>
                        </a:cubicBezTo>
                        <a:cubicBezTo>
                          <a:pt x="535" y="3400"/>
                          <a:pt x="-276" y="3941"/>
                          <a:pt x="400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2" name="Freeform: Shape 5780">
                    <a:extLst>
                      <a:ext uri="{FF2B5EF4-FFF2-40B4-BE49-F238E27FC236}">
                        <a16:creationId xmlns:a16="http://schemas.microsoft.com/office/drawing/2014/main" id="{9F3FE2A0-2709-A707-880F-4E8532CDC9C9}"/>
                      </a:ext>
                    </a:extLst>
                  </p:cNvPr>
                  <p:cNvSpPr/>
                  <p:nvPr/>
                </p:nvSpPr>
                <p:spPr>
                  <a:xfrm>
                    <a:off x="6695270" y="6151110"/>
                    <a:ext cx="8115" cy="13218"/>
                  </a:xfrm>
                  <a:custGeom>
                    <a:avLst/>
                    <a:gdLst>
                      <a:gd name="connsiteX0" fmla="*/ 0 w 8115"/>
                      <a:gd name="connsiteY0" fmla="*/ 8128 h 13218"/>
                      <a:gd name="connsiteX1" fmla="*/ 3111 w 8115"/>
                      <a:gd name="connsiteY1" fmla="*/ 9616 h 13218"/>
                      <a:gd name="connsiteX2" fmla="*/ 3246 w 8115"/>
                      <a:gd name="connsiteY2" fmla="*/ 10698 h 13218"/>
                      <a:gd name="connsiteX3" fmla="*/ 4193 w 8115"/>
                      <a:gd name="connsiteY3" fmla="*/ 11645 h 13218"/>
                      <a:gd name="connsiteX4" fmla="*/ 4869 w 8115"/>
                      <a:gd name="connsiteY4" fmla="*/ 12727 h 13218"/>
                      <a:gd name="connsiteX5" fmla="*/ 7575 w 8115"/>
                      <a:gd name="connsiteY5" fmla="*/ 12592 h 13218"/>
                      <a:gd name="connsiteX6" fmla="*/ 7980 w 8115"/>
                      <a:gd name="connsiteY6" fmla="*/ 10834 h 13218"/>
                      <a:gd name="connsiteX7" fmla="*/ 7439 w 8115"/>
                      <a:gd name="connsiteY7" fmla="*/ 10022 h 13218"/>
                      <a:gd name="connsiteX8" fmla="*/ 6898 w 8115"/>
                      <a:gd name="connsiteY8" fmla="*/ 8399 h 13218"/>
                      <a:gd name="connsiteX9" fmla="*/ 7033 w 8115"/>
                      <a:gd name="connsiteY9" fmla="*/ 8399 h 13218"/>
                      <a:gd name="connsiteX10" fmla="*/ 7710 w 8115"/>
                      <a:gd name="connsiteY10" fmla="*/ 5829 h 13218"/>
                      <a:gd name="connsiteX11" fmla="*/ 6628 w 8115"/>
                      <a:gd name="connsiteY11" fmla="*/ 4611 h 13218"/>
                      <a:gd name="connsiteX12" fmla="*/ 6628 w 8115"/>
                      <a:gd name="connsiteY12" fmla="*/ 959 h 13218"/>
                      <a:gd name="connsiteX13" fmla="*/ 5275 w 8115"/>
                      <a:gd name="connsiteY13" fmla="*/ 554 h 13218"/>
                      <a:gd name="connsiteX14" fmla="*/ 4599 w 8115"/>
                      <a:gd name="connsiteY14" fmla="*/ 824 h 13218"/>
                      <a:gd name="connsiteX15" fmla="*/ 4193 w 8115"/>
                      <a:gd name="connsiteY15" fmla="*/ 959 h 13218"/>
                      <a:gd name="connsiteX16" fmla="*/ 1758 w 8115"/>
                      <a:gd name="connsiteY16" fmla="*/ 689 h 13218"/>
                      <a:gd name="connsiteX17" fmla="*/ 2164 w 8115"/>
                      <a:gd name="connsiteY17" fmla="*/ 2718 h 13218"/>
                      <a:gd name="connsiteX18" fmla="*/ 1758 w 8115"/>
                      <a:gd name="connsiteY18" fmla="*/ 3529 h 13218"/>
                      <a:gd name="connsiteX19" fmla="*/ 2029 w 8115"/>
                      <a:gd name="connsiteY19" fmla="*/ 4205 h 13218"/>
                      <a:gd name="connsiteX20" fmla="*/ 812 w 8115"/>
                      <a:gd name="connsiteY20" fmla="*/ 4882 h 13218"/>
                      <a:gd name="connsiteX21" fmla="*/ 406 w 8115"/>
                      <a:gd name="connsiteY21" fmla="*/ 6370 h 13218"/>
                      <a:gd name="connsiteX22" fmla="*/ 406 w 8115"/>
                      <a:gd name="connsiteY22" fmla="*/ 6911 h 13218"/>
                      <a:gd name="connsiteX23" fmla="*/ 0 w 8115"/>
                      <a:gd name="connsiteY23" fmla="*/ 8128 h 1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115" h="13218">
                        <a:moveTo>
                          <a:pt x="0" y="8128"/>
                        </a:moveTo>
                        <a:cubicBezTo>
                          <a:pt x="135" y="9751"/>
                          <a:pt x="1893" y="10428"/>
                          <a:pt x="3111" y="9616"/>
                        </a:cubicBezTo>
                        <a:cubicBezTo>
                          <a:pt x="2976" y="10022"/>
                          <a:pt x="3111" y="10563"/>
                          <a:pt x="3246" y="10698"/>
                        </a:cubicBezTo>
                        <a:cubicBezTo>
                          <a:pt x="3517" y="11104"/>
                          <a:pt x="3922" y="11104"/>
                          <a:pt x="4193" y="11645"/>
                        </a:cubicBezTo>
                        <a:cubicBezTo>
                          <a:pt x="4328" y="12051"/>
                          <a:pt x="4463" y="12457"/>
                          <a:pt x="4869" y="12727"/>
                        </a:cubicBezTo>
                        <a:cubicBezTo>
                          <a:pt x="5681" y="13404"/>
                          <a:pt x="6898" y="13404"/>
                          <a:pt x="7575" y="12592"/>
                        </a:cubicBezTo>
                        <a:cubicBezTo>
                          <a:pt x="8115" y="12186"/>
                          <a:pt x="8251" y="11374"/>
                          <a:pt x="7980" y="10834"/>
                        </a:cubicBezTo>
                        <a:cubicBezTo>
                          <a:pt x="7980" y="10563"/>
                          <a:pt x="7710" y="10157"/>
                          <a:pt x="7439" y="10022"/>
                        </a:cubicBezTo>
                        <a:cubicBezTo>
                          <a:pt x="7439" y="9481"/>
                          <a:pt x="7304" y="8805"/>
                          <a:pt x="6898" y="8399"/>
                        </a:cubicBezTo>
                        <a:cubicBezTo>
                          <a:pt x="7033" y="8399"/>
                          <a:pt x="7033" y="8399"/>
                          <a:pt x="7033" y="8399"/>
                        </a:cubicBezTo>
                        <a:cubicBezTo>
                          <a:pt x="7575" y="7587"/>
                          <a:pt x="8115" y="6775"/>
                          <a:pt x="7710" y="5829"/>
                        </a:cubicBezTo>
                        <a:cubicBezTo>
                          <a:pt x="7575" y="5423"/>
                          <a:pt x="7169" y="4611"/>
                          <a:pt x="6628" y="4611"/>
                        </a:cubicBezTo>
                        <a:cubicBezTo>
                          <a:pt x="7033" y="3529"/>
                          <a:pt x="7575" y="1906"/>
                          <a:pt x="6628" y="959"/>
                        </a:cubicBezTo>
                        <a:cubicBezTo>
                          <a:pt x="6222" y="689"/>
                          <a:pt x="5681" y="418"/>
                          <a:pt x="5275" y="554"/>
                        </a:cubicBezTo>
                        <a:cubicBezTo>
                          <a:pt x="5005" y="689"/>
                          <a:pt x="4869" y="689"/>
                          <a:pt x="4599" y="824"/>
                        </a:cubicBezTo>
                        <a:cubicBezTo>
                          <a:pt x="4328" y="959"/>
                          <a:pt x="4328" y="1095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488" y="1365"/>
                          <a:pt x="2029" y="2042"/>
                          <a:pt x="2164" y="2718"/>
                        </a:cubicBezTo>
                        <a:cubicBezTo>
                          <a:pt x="1893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3" y="4070"/>
                          <a:pt x="2029" y="4205"/>
                        </a:cubicBezTo>
                        <a:cubicBezTo>
                          <a:pt x="1758" y="4611"/>
                          <a:pt x="1082" y="4611"/>
                          <a:pt x="812" y="4882"/>
                        </a:cubicBezTo>
                        <a:cubicBezTo>
                          <a:pt x="270" y="5288"/>
                          <a:pt x="135" y="5829"/>
                          <a:pt x="406" y="6370"/>
                        </a:cubicBezTo>
                        <a:cubicBezTo>
                          <a:pt x="676" y="6911"/>
                          <a:pt x="676" y="6505"/>
                          <a:pt x="406" y="6911"/>
                        </a:cubicBezTo>
                        <a:cubicBezTo>
                          <a:pt x="135" y="7317"/>
                          <a:pt x="0" y="7722"/>
                          <a:pt x="0" y="812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3" name="Freeform: Shape 5781">
                    <a:extLst>
                      <a:ext uri="{FF2B5EF4-FFF2-40B4-BE49-F238E27FC236}">
                        <a16:creationId xmlns:a16="http://schemas.microsoft.com/office/drawing/2014/main" id="{529D1AA8-42A0-B6F5-4D6D-D37D84A12140}"/>
                      </a:ext>
                    </a:extLst>
                  </p:cNvPr>
                  <p:cNvSpPr/>
                  <p:nvPr/>
                </p:nvSpPr>
                <p:spPr>
                  <a:xfrm>
                    <a:off x="6692820" y="6160671"/>
                    <a:ext cx="3303" cy="4201"/>
                  </a:xfrm>
                  <a:custGeom>
                    <a:avLst/>
                    <a:gdLst>
                      <a:gd name="connsiteX0" fmla="*/ 1233 w 3303"/>
                      <a:gd name="connsiteY0" fmla="*/ 2219 h 4201"/>
                      <a:gd name="connsiteX1" fmla="*/ 1638 w 3303"/>
                      <a:gd name="connsiteY1" fmla="*/ 4113 h 4201"/>
                      <a:gd name="connsiteX2" fmla="*/ 2856 w 3303"/>
                      <a:gd name="connsiteY2" fmla="*/ 2626 h 4201"/>
                      <a:gd name="connsiteX3" fmla="*/ 2856 w 3303"/>
                      <a:gd name="connsiteY3" fmla="*/ 2626 h 4201"/>
                      <a:gd name="connsiteX4" fmla="*/ 3126 w 3303"/>
                      <a:gd name="connsiteY4" fmla="*/ 732 h 4201"/>
                      <a:gd name="connsiteX5" fmla="*/ 2044 w 3303"/>
                      <a:gd name="connsiteY5" fmla="*/ 56 h 4201"/>
                      <a:gd name="connsiteX6" fmla="*/ 1638 w 3303"/>
                      <a:gd name="connsiteY6" fmla="*/ 191 h 4201"/>
                      <a:gd name="connsiteX7" fmla="*/ 15 w 3303"/>
                      <a:gd name="connsiteY7" fmla="*/ 732 h 4201"/>
                      <a:gd name="connsiteX8" fmla="*/ 1233 w 3303"/>
                      <a:gd name="connsiteY8" fmla="*/ 2219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3" h="4201">
                        <a:moveTo>
                          <a:pt x="1233" y="2219"/>
                        </a:moveTo>
                        <a:cubicBezTo>
                          <a:pt x="827" y="2896"/>
                          <a:pt x="827" y="3843"/>
                          <a:pt x="1638" y="4113"/>
                        </a:cubicBezTo>
                        <a:cubicBezTo>
                          <a:pt x="2585" y="4519"/>
                          <a:pt x="3396" y="3437"/>
                          <a:pt x="2856" y="2626"/>
                        </a:cubicBezTo>
                        <a:lnTo>
                          <a:pt x="2856" y="2626"/>
                        </a:lnTo>
                        <a:cubicBezTo>
                          <a:pt x="3396" y="2355"/>
                          <a:pt x="3396" y="1273"/>
                          <a:pt x="3126" y="732"/>
                        </a:cubicBezTo>
                        <a:cubicBezTo>
                          <a:pt x="2991" y="326"/>
                          <a:pt x="2585" y="56"/>
                          <a:pt x="2044" y="56"/>
                        </a:cubicBezTo>
                        <a:cubicBezTo>
                          <a:pt x="1909" y="56"/>
                          <a:pt x="1773" y="56"/>
                          <a:pt x="1638" y="191"/>
                        </a:cubicBezTo>
                        <a:cubicBezTo>
                          <a:pt x="1097" y="-215"/>
                          <a:pt x="150" y="56"/>
                          <a:pt x="15" y="732"/>
                        </a:cubicBezTo>
                        <a:cubicBezTo>
                          <a:pt x="-120" y="1543"/>
                          <a:pt x="691" y="1949"/>
                          <a:pt x="1233" y="221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4" name="Freeform: Shape 5782">
                    <a:extLst>
                      <a:ext uri="{FF2B5EF4-FFF2-40B4-BE49-F238E27FC236}">
                        <a16:creationId xmlns:a16="http://schemas.microsoft.com/office/drawing/2014/main" id="{51A65692-FE1B-7DDD-CD09-06645B60B308}"/>
                      </a:ext>
                    </a:extLst>
                  </p:cNvPr>
                  <p:cNvSpPr/>
                  <p:nvPr/>
                </p:nvSpPr>
                <p:spPr>
                  <a:xfrm>
                    <a:off x="6696723" y="6162620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435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0"/>
                          <a:pt x="-101" y="947"/>
                          <a:pt x="35" y="1488"/>
                        </a:cubicBezTo>
                        <a:cubicBezTo>
                          <a:pt x="35" y="1758"/>
                          <a:pt x="305" y="1894"/>
                          <a:pt x="440" y="2029"/>
                        </a:cubicBezTo>
                        <a:cubicBezTo>
                          <a:pt x="576" y="2164"/>
                          <a:pt x="711" y="2300"/>
                          <a:pt x="846" y="2435"/>
                        </a:cubicBezTo>
                        <a:cubicBezTo>
                          <a:pt x="440" y="2435"/>
                          <a:pt x="305" y="2976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5" name="Freeform: Shape 5783">
                    <a:extLst>
                      <a:ext uri="{FF2B5EF4-FFF2-40B4-BE49-F238E27FC236}">
                        <a16:creationId xmlns:a16="http://schemas.microsoft.com/office/drawing/2014/main" id="{0FB02040-B520-F07E-AF8C-3F65A70DE73A}"/>
                      </a:ext>
                    </a:extLst>
                  </p:cNvPr>
                  <p:cNvSpPr/>
                  <p:nvPr/>
                </p:nvSpPr>
                <p:spPr>
                  <a:xfrm>
                    <a:off x="6699843" y="6164040"/>
                    <a:ext cx="9141" cy="11294"/>
                  </a:xfrm>
                  <a:custGeom>
                    <a:avLst/>
                    <a:gdLst>
                      <a:gd name="connsiteX0" fmla="*/ 6789 w 9141"/>
                      <a:gd name="connsiteY0" fmla="*/ 10347 h 11294"/>
                      <a:gd name="connsiteX1" fmla="*/ 7465 w 9141"/>
                      <a:gd name="connsiteY1" fmla="*/ 10753 h 11294"/>
                      <a:gd name="connsiteX2" fmla="*/ 8818 w 9141"/>
                      <a:gd name="connsiteY2" fmla="*/ 10212 h 11294"/>
                      <a:gd name="connsiteX3" fmla="*/ 9088 w 9141"/>
                      <a:gd name="connsiteY3" fmla="*/ 8724 h 11294"/>
                      <a:gd name="connsiteX4" fmla="*/ 8276 w 9141"/>
                      <a:gd name="connsiteY4" fmla="*/ 7777 h 11294"/>
                      <a:gd name="connsiteX5" fmla="*/ 8818 w 9141"/>
                      <a:gd name="connsiteY5" fmla="*/ 6019 h 11294"/>
                      <a:gd name="connsiteX6" fmla="*/ 7736 w 9141"/>
                      <a:gd name="connsiteY6" fmla="*/ 4667 h 11294"/>
                      <a:gd name="connsiteX7" fmla="*/ 7871 w 9141"/>
                      <a:gd name="connsiteY7" fmla="*/ 2367 h 11294"/>
                      <a:gd name="connsiteX8" fmla="*/ 6248 w 9141"/>
                      <a:gd name="connsiteY8" fmla="*/ 1285 h 11294"/>
                      <a:gd name="connsiteX9" fmla="*/ 5301 w 9141"/>
                      <a:gd name="connsiteY9" fmla="*/ 203 h 11294"/>
                      <a:gd name="connsiteX10" fmla="*/ 3542 w 9141"/>
                      <a:gd name="connsiteY10" fmla="*/ 203 h 11294"/>
                      <a:gd name="connsiteX11" fmla="*/ 2460 w 9141"/>
                      <a:gd name="connsiteY11" fmla="*/ 1014 h 11294"/>
                      <a:gd name="connsiteX12" fmla="*/ 2055 w 9141"/>
                      <a:gd name="connsiteY12" fmla="*/ 2502 h 11294"/>
                      <a:gd name="connsiteX13" fmla="*/ 1378 w 9141"/>
                      <a:gd name="connsiteY13" fmla="*/ 3449 h 11294"/>
                      <a:gd name="connsiteX14" fmla="*/ 1513 w 9141"/>
                      <a:gd name="connsiteY14" fmla="*/ 4261 h 11294"/>
                      <a:gd name="connsiteX15" fmla="*/ 702 w 9141"/>
                      <a:gd name="connsiteY15" fmla="*/ 5072 h 11294"/>
                      <a:gd name="connsiteX16" fmla="*/ 1108 w 9141"/>
                      <a:gd name="connsiteY16" fmla="*/ 7507 h 11294"/>
                      <a:gd name="connsiteX17" fmla="*/ 26 w 9141"/>
                      <a:gd name="connsiteY17" fmla="*/ 9265 h 11294"/>
                      <a:gd name="connsiteX18" fmla="*/ 2190 w 9141"/>
                      <a:gd name="connsiteY18" fmla="*/ 9671 h 11294"/>
                      <a:gd name="connsiteX19" fmla="*/ 3136 w 9141"/>
                      <a:gd name="connsiteY19" fmla="*/ 10618 h 11294"/>
                      <a:gd name="connsiteX20" fmla="*/ 4354 w 9141"/>
                      <a:gd name="connsiteY20" fmla="*/ 10212 h 11294"/>
                      <a:gd name="connsiteX21" fmla="*/ 5301 w 9141"/>
                      <a:gd name="connsiteY21" fmla="*/ 11294 h 11294"/>
                      <a:gd name="connsiteX22" fmla="*/ 6789 w 9141"/>
                      <a:gd name="connsiteY22" fmla="*/ 10347 h 11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41" h="11294">
                        <a:moveTo>
                          <a:pt x="6789" y="10347"/>
                        </a:moveTo>
                        <a:cubicBezTo>
                          <a:pt x="6924" y="10618"/>
                          <a:pt x="7195" y="10618"/>
                          <a:pt x="7465" y="10753"/>
                        </a:cubicBezTo>
                        <a:cubicBezTo>
                          <a:pt x="8006" y="10753"/>
                          <a:pt x="8547" y="10483"/>
                          <a:pt x="8818" y="10212"/>
                        </a:cubicBezTo>
                        <a:cubicBezTo>
                          <a:pt x="9088" y="9807"/>
                          <a:pt x="9223" y="9130"/>
                          <a:pt x="9088" y="8724"/>
                        </a:cubicBezTo>
                        <a:cubicBezTo>
                          <a:pt x="8953" y="8319"/>
                          <a:pt x="8682" y="7913"/>
                          <a:pt x="8276" y="7777"/>
                        </a:cubicBezTo>
                        <a:cubicBezTo>
                          <a:pt x="8818" y="7372"/>
                          <a:pt x="8818" y="6560"/>
                          <a:pt x="8818" y="6019"/>
                        </a:cubicBezTo>
                        <a:cubicBezTo>
                          <a:pt x="8818" y="5343"/>
                          <a:pt x="8276" y="4937"/>
                          <a:pt x="7736" y="4667"/>
                        </a:cubicBezTo>
                        <a:cubicBezTo>
                          <a:pt x="8141" y="3990"/>
                          <a:pt x="8006" y="3044"/>
                          <a:pt x="7871" y="2367"/>
                        </a:cubicBezTo>
                        <a:cubicBezTo>
                          <a:pt x="7600" y="1691"/>
                          <a:pt x="6924" y="1014"/>
                          <a:pt x="6248" y="1285"/>
                        </a:cubicBezTo>
                        <a:cubicBezTo>
                          <a:pt x="6112" y="879"/>
                          <a:pt x="5706" y="338"/>
                          <a:pt x="5301" y="203"/>
                        </a:cubicBezTo>
                        <a:cubicBezTo>
                          <a:pt x="4760" y="-68"/>
                          <a:pt x="4083" y="-68"/>
                          <a:pt x="3542" y="203"/>
                        </a:cubicBezTo>
                        <a:cubicBezTo>
                          <a:pt x="3136" y="203"/>
                          <a:pt x="2596" y="609"/>
                          <a:pt x="2460" y="1014"/>
                        </a:cubicBezTo>
                        <a:cubicBezTo>
                          <a:pt x="2190" y="1555"/>
                          <a:pt x="2460" y="2097"/>
                          <a:pt x="2055" y="2502"/>
                        </a:cubicBezTo>
                        <a:cubicBezTo>
                          <a:pt x="1784" y="2773"/>
                          <a:pt x="1513" y="3044"/>
                          <a:pt x="1378" y="3449"/>
                        </a:cubicBezTo>
                        <a:cubicBezTo>
                          <a:pt x="1378" y="3720"/>
                          <a:pt x="1378" y="3990"/>
                          <a:pt x="1513" y="4261"/>
                        </a:cubicBezTo>
                        <a:cubicBezTo>
                          <a:pt x="1108" y="4396"/>
                          <a:pt x="973" y="4802"/>
                          <a:pt x="702" y="5072"/>
                        </a:cubicBezTo>
                        <a:cubicBezTo>
                          <a:pt x="161" y="6019"/>
                          <a:pt x="567" y="6695"/>
                          <a:pt x="1108" y="7507"/>
                        </a:cubicBezTo>
                        <a:cubicBezTo>
                          <a:pt x="296" y="7642"/>
                          <a:pt x="-110" y="8454"/>
                          <a:pt x="26" y="9265"/>
                        </a:cubicBezTo>
                        <a:cubicBezTo>
                          <a:pt x="296" y="10347"/>
                          <a:pt x="1513" y="10212"/>
                          <a:pt x="2190" y="9671"/>
                        </a:cubicBezTo>
                        <a:cubicBezTo>
                          <a:pt x="2190" y="10077"/>
                          <a:pt x="2731" y="10618"/>
                          <a:pt x="3136" y="10618"/>
                        </a:cubicBezTo>
                        <a:cubicBezTo>
                          <a:pt x="3542" y="10753"/>
                          <a:pt x="3948" y="10618"/>
                          <a:pt x="4354" y="10212"/>
                        </a:cubicBezTo>
                        <a:cubicBezTo>
                          <a:pt x="4354" y="10753"/>
                          <a:pt x="4895" y="11294"/>
                          <a:pt x="5301" y="11294"/>
                        </a:cubicBezTo>
                        <a:cubicBezTo>
                          <a:pt x="5842" y="11294"/>
                          <a:pt x="6518" y="10889"/>
                          <a:pt x="6789" y="103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6" name="Freeform: Shape 5784">
                    <a:extLst>
                      <a:ext uri="{FF2B5EF4-FFF2-40B4-BE49-F238E27FC236}">
                        <a16:creationId xmlns:a16="http://schemas.microsoft.com/office/drawing/2014/main" id="{868F6F9C-E2CD-ABA9-8A5A-AAFD00094989}"/>
                      </a:ext>
                    </a:extLst>
                  </p:cNvPr>
                  <p:cNvSpPr/>
                  <p:nvPr/>
                </p:nvSpPr>
                <p:spPr>
                  <a:xfrm>
                    <a:off x="6708977" y="6168004"/>
                    <a:ext cx="3284" cy="5373"/>
                  </a:xfrm>
                  <a:custGeom>
                    <a:avLst/>
                    <a:gdLst>
                      <a:gd name="connsiteX0" fmla="*/ 1577 w 3284"/>
                      <a:gd name="connsiteY0" fmla="*/ 27 h 5373"/>
                      <a:gd name="connsiteX1" fmla="*/ 900 w 3284"/>
                      <a:gd name="connsiteY1" fmla="*/ 838 h 5373"/>
                      <a:gd name="connsiteX2" fmla="*/ 89 w 3284"/>
                      <a:gd name="connsiteY2" fmla="*/ 1650 h 5373"/>
                      <a:gd name="connsiteX3" fmla="*/ 224 w 3284"/>
                      <a:gd name="connsiteY3" fmla="*/ 2732 h 5373"/>
                      <a:gd name="connsiteX4" fmla="*/ 765 w 3284"/>
                      <a:gd name="connsiteY4" fmla="*/ 3273 h 5373"/>
                      <a:gd name="connsiteX5" fmla="*/ 359 w 3284"/>
                      <a:gd name="connsiteY5" fmla="*/ 3949 h 5373"/>
                      <a:gd name="connsiteX6" fmla="*/ 630 w 3284"/>
                      <a:gd name="connsiteY6" fmla="*/ 5167 h 5373"/>
                      <a:gd name="connsiteX7" fmla="*/ 1983 w 3284"/>
                      <a:gd name="connsiteY7" fmla="*/ 5031 h 5373"/>
                      <a:gd name="connsiteX8" fmla="*/ 2389 w 3284"/>
                      <a:gd name="connsiteY8" fmla="*/ 3544 h 5373"/>
                      <a:gd name="connsiteX9" fmla="*/ 2929 w 3284"/>
                      <a:gd name="connsiteY9" fmla="*/ 568 h 5373"/>
                      <a:gd name="connsiteX10" fmla="*/ 1577 w 3284"/>
                      <a:gd name="connsiteY10" fmla="*/ 27 h 53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373">
                        <a:moveTo>
                          <a:pt x="1577" y="27"/>
                        </a:moveTo>
                        <a:cubicBezTo>
                          <a:pt x="1171" y="162"/>
                          <a:pt x="900" y="433"/>
                          <a:pt x="900" y="838"/>
                        </a:cubicBezTo>
                        <a:cubicBezTo>
                          <a:pt x="630" y="974"/>
                          <a:pt x="224" y="1379"/>
                          <a:pt x="89" y="1650"/>
                        </a:cubicBezTo>
                        <a:cubicBezTo>
                          <a:pt x="-46" y="2056"/>
                          <a:pt x="-46" y="2326"/>
                          <a:pt x="224" y="2732"/>
                        </a:cubicBezTo>
                        <a:cubicBezTo>
                          <a:pt x="359" y="2868"/>
                          <a:pt x="495" y="3138"/>
                          <a:pt x="765" y="3273"/>
                        </a:cubicBezTo>
                        <a:cubicBezTo>
                          <a:pt x="630" y="3408"/>
                          <a:pt x="495" y="3814"/>
                          <a:pt x="359" y="3949"/>
                        </a:cubicBezTo>
                        <a:cubicBezTo>
                          <a:pt x="224" y="4355"/>
                          <a:pt x="359" y="4896"/>
                          <a:pt x="630" y="5167"/>
                        </a:cubicBezTo>
                        <a:cubicBezTo>
                          <a:pt x="1036" y="5573"/>
                          <a:pt x="1577" y="5302"/>
                          <a:pt x="1983" y="5031"/>
                        </a:cubicBezTo>
                        <a:cubicBezTo>
                          <a:pt x="2389" y="4626"/>
                          <a:pt x="2524" y="4085"/>
                          <a:pt x="2389" y="3544"/>
                        </a:cubicBezTo>
                        <a:cubicBezTo>
                          <a:pt x="3470" y="3273"/>
                          <a:pt x="3470" y="1379"/>
                          <a:pt x="2929" y="568"/>
                        </a:cubicBezTo>
                        <a:cubicBezTo>
                          <a:pt x="2659" y="298"/>
                          <a:pt x="2118" y="-108"/>
                          <a:pt x="1577" y="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7" name="Freeform: Shape 5785">
                    <a:extLst>
                      <a:ext uri="{FF2B5EF4-FFF2-40B4-BE49-F238E27FC236}">
                        <a16:creationId xmlns:a16="http://schemas.microsoft.com/office/drawing/2014/main" id="{C6BE1BBD-8272-3438-0820-4FFE9F31235E}"/>
                      </a:ext>
                    </a:extLst>
                  </p:cNvPr>
                  <p:cNvSpPr/>
                  <p:nvPr/>
                </p:nvSpPr>
                <p:spPr>
                  <a:xfrm>
                    <a:off x="6691330" y="6179492"/>
                    <a:ext cx="2452" cy="4229"/>
                  </a:xfrm>
                  <a:custGeom>
                    <a:avLst/>
                    <a:gdLst>
                      <a:gd name="connsiteX0" fmla="*/ 1235 w 2452"/>
                      <a:gd name="connsiteY0" fmla="*/ 4229 h 4229"/>
                      <a:gd name="connsiteX1" fmla="*/ 2452 w 2452"/>
                      <a:gd name="connsiteY1" fmla="*/ 3012 h 4229"/>
                      <a:gd name="connsiteX2" fmla="*/ 2182 w 2452"/>
                      <a:gd name="connsiteY2" fmla="*/ 2065 h 4229"/>
                      <a:gd name="connsiteX3" fmla="*/ 2317 w 2452"/>
                      <a:gd name="connsiteY3" fmla="*/ 1794 h 4229"/>
                      <a:gd name="connsiteX4" fmla="*/ 2317 w 2452"/>
                      <a:gd name="connsiteY4" fmla="*/ 442 h 4229"/>
                      <a:gd name="connsiteX5" fmla="*/ 1370 w 2452"/>
                      <a:gd name="connsiteY5" fmla="*/ 36 h 4229"/>
                      <a:gd name="connsiteX6" fmla="*/ 829 w 2452"/>
                      <a:gd name="connsiteY6" fmla="*/ 577 h 4229"/>
                      <a:gd name="connsiteX7" fmla="*/ 694 w 2452"/>
                      <a:gd name="connsiteY7" fmla="*/ 713 h 4229"/>
                      <a:gd name="connsiteX8" fmla="*/ 964 w 2452"/>
                      <a:gd name="connsiteY8" fmla="*/ 1794 h 4229"/>
                      <a:gd name="connsiteX9" fmla="*/ 17 w 2452"/>
                      <a:gd name="connsiteY9" fmla="*/ 3012 h 4229"/>
                      <a:gd name="connsiteX10" fmla="*/ 1235 w 2452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52" h="4229">
                        <a:moveTo>
                          <a:pt x="1235" y="4229"/>
                        </a:moveTo>
                        <a:cubicBezTo>
                          <a:pt x="1911" y="4229"/>
                          <a:pt x="2452" y="3688"/>
                          <a:pt x="2452" y="3012"/>
                        </a:cubicBezTo>
                        <a:cubicBezTo>
                          <a:pt x="2452" y="2741"/>
                          <a:pt x="2317" y="2336"/>
                          <a:pt x="2182" y="2065"/>
                        </a:cubicBezTo>
                        <a:cubicBezTo>
                          <a:pt x="2182" y="1930"/>
                          <a:pt x="2317" y="1794"/>
                          <a:pt x="2317" y="1794"/>
                        </a:cubicBezTo>
                        <a:cubicBezTo>
                          <a:pt x="2452" y="1389"/>
                          <a:pt x="2452" y="848"/>
                          <a:pt x="2317" y="442"/>
                        </a:cubicBezTo>
                        <a:cubicBezTo>
                          <a:pt x="2182" y="171"/>
                          <a:pt x="1776" y="-99"/>
                          <a:pt x="1370" y="36"/>
                        </a:cubicBezTo>
                        <a:cubicBezTo>
                          <a:pt x="1099" y="36"/>
                          <a:pt x="829" y="442"/>
                          <a:pt x="829" y="577"/>
                        </a:cubicBezTo>
                        <a:cubicBezTo>
                          <a:pt x="829" y="577"/>
                          <a:pt x="829" y="713"/>
                          <a:pt x="694" y="713"/>
                        </a:cubicBezTo>
                        <a:cubicBezTo>
                          <a:pt x="559" y="1118"/>
                          <a:pt x="694" y="1389"/>
                          <a:pt x="964" y="1794"/>
                        </a:cubicBezTo>
                        <a:cubicBezTo>
                          <a:pt x="423" y="1930"/>
                          <a:pt x="17" y="2336"/>
                          <a:pt x="17" y="3012"/>
                        </a:cubicBezTo>
                        <a:cubicBezTo>
                          <a:pt x="-118" y="3688"/>
                          <a:pt x="559" y="4229"/>
                          <a:pt x="1235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8" name="Freeform: Shape 5786">
                    <a:extLst>
                      <a:ext uri="{FF2B5EF4-FFF2-40B4-BE49-F238E27FC236}">
                        <a16:creationId xmlns:a16="http://schemas.microsoft.com/office/drawing/2014/main" id="{90EEA710-AD23-C114-BACC-96647ACA6D28}"/>
                      </a:ext>
                    </a:extLst>
                  </p:cNvPr>
                  <p:cNvSpPr/>
                  <p:nvPr/>
                </p:nvSpPr>
                <p:spPr>
                  <a:xfrm>
                    <a:off x="6702709" y="6175165"/>
                    <a:ext cx="2238" cy="3390"/>
                  </a:xfrm>
                  <a:custGeom>
                    <a:avLst/>
                    <a:gdLst>
                      <a:gd name="connsiteX0" fmla="*/ 541 w 2238"/>
                      <a:gd name="connsiteY0" fmla="*/ 3010 h 3390"/>
                      <a:gd name="connsiteX1" fmla="*/ 1894 w 2238"/>
                      <a:gd name="connsiteY1" fmla="*/ 3146 h 3390"/>
                      <a:gd name="connsiteX2" fmla="*/ 1758 w 2238"/>
                      <a:gd name="connsiteY2" fmla="*/ 1522 h 3390"/>
                      <a:gd name="connsiteX3" fmla="*/ 1217 w 2238"/>
                      <a:gd name="connsiteY3" fmla="*/ 34 h 3390"/>
                      <a:gd name="connsiteX4" fmla="*/ 270 w 2238"/>
                      <a:gd name="connsiteY4" fmla="*/ 711 h 3390"/>
                      <a:gd name="connsiteX5" fmla="*/ 270 w 2238"/>
                      <a:gd name="connsiteY5" fmla="*/ 846 h 3390"/>
                      <a:gd name="connsiteX6" fmla="*/ 0 w 2238"/>
                      <a:gd name="connsiteY6" fmla="*/ 1387 h 3390"/>
                      <a:gd name="connsiteX7" fmla="*/ 135 w 2238"/>
                      <a:gd name="connsiteY7" fmla="*/ 1928 h 3390"/>
                      <a:gd name="connsiteX8" fmla="*/ 406 w 2238"/>
                      <a:gd name="connsiteY8" fmla="*/ 2064 h 3390"/>
                      <a:gd name="connsiteX9" fmla="*/ 541 w 2238"/>
                      <a:gd name="connsiteY9" fmla="*/ 2469 h 3390"/>
                      <a:gd name="connsiteX10" fmla="*/ 541 w 2238"/>
                      <a:gd name="connsiteY10" fmla="*/ 3010 h 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390">
                        <a:moveTo>
                          <a:pt x="541" y="3010"/>
                        </a:moveTo>
                        <a:cubicBezTo>
                          <a:pt x="812" y="3416"/>
                          <a:pt x="1488" y="3551"/>
                          <a:pt x="1894" y="3146"/>
                        </a:cubicBezTo>
                        <a:cubicBezTo>
                          <a:pt x="2435" y="2740"/>
                          <a:pt x="2300" y="1928"/>
                          <a:pt x="1758" y="1522"/>
                        </a:cubicBezTo>
                        <a:cubicBezTo>
                          <a:pt x="1894" y="981"/>
                          <a:pt x="1758" y="305"/>
                          <a:pt x="1217" y="34"/>
                        </a:cubicBezTo>
                        <a:cubicBezTo>
                          <a:pt x="676" y="-101"/>
                          <a:pt x="270" y="170"/>
                          <a:pt x="270" y="711"/>
                        </a:cubicBezTo>
                        <a:cubicBezTo>
                          <a:pt x="270" y="711"/>
                          <a:pt x="270" y="711"/>
                          <a:pt x="270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135" y="1928"/>
                        </a:cubicBezTo>
                        <a:cubicBezTo>
                          <a:pt x="270" y="1928"/>
                          <a:pt x="270" y="2064"/>
                          <a:pt x="406" y="2064"/>
                        </a:cubicBezTo>
                        <a:cubicBezTo>
                          <a:pt x="541" y="2199"/>
                          <a:pt x="541" y="2334"/>
                          <a:pt x="541" y="2469"/>
                        </a:cubicBezTo>
                        <a:cubicBezTo>
                          <a:pt x="541" y="2875"/>
                          <a:pt x="541" y="2875"/>
                          <a:pt x="541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79" name="Freeform: Shape 5787">
                    <a:extLst>
                      <a:ext uri="{FF2B5EF4-FFF2-40B4-BE49-F238E27FC236}">
                        <a16:creationId xmlns:a16="http://schemas.microsoft.com/office/drawing/2014/main" id="{F20394AF-578B-6295-9402-55747945D20E}"/>
                      </a:ext>
                    </a:extLst>
                  </p:cNvPr>
                  <p:cNvSpPr/>
                  <p:nvPr/>
                </p:nvSpPr>
                <p:spPr>
                  <a:xfrm>
                    <a:off x="6690231" y="6169180"/>
                    <a:ext cx="24226" cy="26514"/>
                  </a:xfrm>
                  <a:custGeom>
                    <a:avLst/>
                    <a:gdLst>
                      <a:gd name="connsiteX0" fmla="*/ 11125 w 24226"/>
                      <a:gd name="connsiteY0" fmla="*/ 23738 h 26514"/>
                      <a:gd name="connsiteX1" fmla="*/ 11937 w 24226"/>
                      <a:gd name="connsiteY1" fmla="*/ 24144 h 26514"/>
                      <a:gd name="connsiteX2" fmla="*/ 12208 w 24226"/>
                      <a:gd name="connsiteY2" fmla="*/ 24144 h 26514"/>
                      <a:gd name="connsiteX3" fmla="*/ 12072 w 24226"/>
                      <a:gd name="connsiteY3" fmla="*/ 25497 h 26514"/>
                      <a:gd name="connsiteX4" fmla="*/ 13966 w 24226"/>
                      <a:gd name="connsiteY4" fmla="*/ 26444 h 26514"/>
                      <a:gd name="connsiteX5" fmla="*/ 14912 w 24226"/>
                      <a:gd name="connsiteY5" fmla="*/ 24685 h 26514"/>
                      <a:gd name="connsiteX6" fmla="*/ 14372 w 24226"/>
                      <a:gd name="connsiteY6" fmla="*/ 23603 h 26514"/>
                      <a:gd name="connsiteX7" fmla="*/ 14642 w 24226"/>
                      <a:gd name="connsiteY7" fmla="*/ 22656 h 26514"/>
                      <a:gd name="connsiteX8" fmla="*/ 14372 w 24226"/>
                      <a:gd name="connsiteY8" fmla="*/ 21439 h 26514"/>
                      <a:gd name="connsiteX9" fmla="*/ 14642 w 24226"/>
                      <a:gd name="connsiteY9" fmla="*/ 20492 h 26514"/>
                      <a:gd name="connsiteX10" fmla="*/ 15859 w 24226"/>
                      <a:gd name="connsiteY10" fmla="*/ 19410 h 26514"/>
                      <a:gd name="connsiteX11" fmla="*/ 15995 w 24226"/>
                      <a:gd name="connsiteY11" fmla="*/ 18463 h 26514"/>
                      <a:gd name="connsiteX12" fmla="*/ 17753 w 24226"/>
                      <a:gd name="connsiteY12" fmla="*/ 17516 h 26514"/>
                      <a:gd name="connsiteX13" fmla="*/ 17888 w 24226"/>
                      <a:gd name="connsiteY13" fmla="*/ 15352 h 26514"/>
                      <a:gd name="connsiteX14" fmla="*/ 18294 w 24226"/>
                      <a:gd name="connsiteY14" fmla="*/ 15352 h 26514"/>
                      <a:gd name="connsiteX15" fmla="*/ 18700 w 24226"/>
                      <a:gd name="connsiteY15" fmla="*/ 16705 h 26514"/>
                      <a:gd name="connsiteX16" fmla="*/ 19376 w 24226"/>
                      <a:gd name="connsiteY16" fmla="*/ 17111 h 26514"/>
                      <a:gd name="connsiteX17" fmla="*/ 20188 w 24226"/>
                      <a:gd name="connsiteY17" fmla="*/ 17111 h 26514"/>
                      <a:gd name="connsiteX18" fmla="*/ 21811 w 24226"/>
                      <a:gd name="connsiteY18" fmla="*/ 17922 h 26514"/>
                      <a:gd name="connsiteX19" fmla="*/ 22622 w 24226"/>
                      <a:gd name="connsiteY19" fmla="*/ 16164 h 26514"/>
                      <a:gd name="connsiteX20" fmla="*/ 23164 w 24226"/>
                      <a:gd name="connsiteY20" fmla="*/ 15623 h 26514"/>
                      <a:gd name="connsiteX21" fmla="*/ 23705 w 24226"/>
                      <a:gd name="connsiteY21" fmla="*/ 14676 h 26514"/>
                      <a:gd name="connsiteX22" fmla="*/ 23299 w 24226"/>
                      <a:gd name="connsiteY22" fmla="*/ 13323 h 26514"/>
                      <a:gd name="connsiteX23" fmla="*/ 23705 w 24226"/>
                      <a:gd name="connsiteY23" fmla="*/ 9806 h 26514"/>
                      <a:gd name="connsiteX24" fmla="*/ 22893 w 24226"/>
                      <a:gd name="connsiteY24" fmla="*/ 9266 h 26514"/>
                      <a:gd name="connsiteX25" fmla="*/ 22487 w 24226"/>
                      <a:gd name="connsiteY25" fmla="*/ 8319 h 26514"/>
                      <a:gd name="connsiteX26" fmla="*/ 21541 w 24226"/>
                      <a:gd name="connsiteY26" fmla="*/ 7372 h 26514"/>
                      <a:gd name="connsiteX27" fmla="*/ 22352 w 24226"/>
                      <a:gd name="connsiteY27" fmla="*/ 6154 h 26514"/>
                      <a:gd name="connsiteX28" fmla="*/ 21946 w 24226"/>
                      <a:gd name="connsiteY28" fmla="*/ 4937 h 26514"/>
                      <a:gd name="connsiteX29" fmla="*/ 20052 w 24226"/>
                      <a:gd name="connsiteY29" fmla="*/ 5749 h 26514"/>
                      <a:gd name="connsiteX30" fmla="*/ 18835 w 24226"/>
                      <a:gd name="connsiteY30" fmla="*/ 5207 h 26514"/>
                      <a:gd name="connsiteX31" fmla="*/ 16942 w 24226"/>
                      <a:gd name="connsiteY31" fmla="*/ 6019 h 26514"/>
                      <a:gd name="connsiteX32" fmla="*/ 15589 w 24226"/>
                      <a:gd name="connsiteY32" fmla="*/ 6966 h 26514"/>
                      <a:gd name="connsiteX33" fmla="*/ 15589 w 24226"/>
                      <a:gd name="connsiteY33" fmla="*/ 8319 h 26514"/>
                      <a:gd name="connsiteX34" fmla="*/ 14101 w 24226"/>
                      <a:gd name="connsiteY34" fmla="*/ 9806 h 26514"/>
                      <a:gd name="connsiteX35" fmla="*/ 14642 w 24226"/>
                      <a:gd name="connsiteY35" fmla="*/ 11836 h 26514"/>
                      <a:gd name="connsiteX36" fmla="*/ 14642 w 24226"/>
                      <a:gd name="connsiteY36" fmla="*/ 12647 h 26514"/>
                      <a:gd name="connsiteX37" fmla="*/ 13289 w 24226"/>
                      <a:gd name="connsiteY37" fmla="*/ 12241 h 26514"/>
                      <a:gd name="connsiteX38" fmla="*/ 13289 w 24226"/>
                      <a:gd name="connsiteY38" fmla="*/ 10483 h 26514"/>
                      <a:gd name="connsiteX39" fmla="*/ 12208 w 24226"/>
                      <a:gd name="connsiteY39" fmla="*/ 9536 h 26514"/>
                      <a:gd name="connsiteX40" fmla="*/ 11666 w 24226"/>
                      <a:gd name="connsiteY40" fmla="*/ 8048 h 26514"/>
                      <a:gd name="connsiteX41" fmla="*/ 11531 w 24226"/>
                      <a:gd name="connsiteY41" fmla="*/ 6425 h 26514"/>
                      <a:gd name="connsiteX42" fmla="*/ 9638 w 24226"/>
                      <a:gd name="connsiteY42" fmla="*/ 6290 h 26514"/>
                      <a:gd name="connsiteX43" fmla="*/ 9232 w 24226"/>
                      <a:gd name="connsiteY43" fmla="*/ 5613 h 26514"/>
                      <a:gd name="connsiteX44" fmla="*/ 8691 w 24226"/>
                      <a:gd name="connsiteY44" fmla="*/ 5207 h 26514"/>
                      <a:gd name="connsiteX45" fmla="*/ 9096 w 24226"/>
                      <a:gd name="connsiteY45" fmla="*/ 4396 h 26514"/>
                      <a:gd name="connsiteX46" fmla="*/ 8420 w 24226"/>
                      <a:gd name="connsiteY46" fmla="*/ 3179 h 26514"/>
                      <a:gd name="connsiteX47" fmla="*/ 8691 w 24226"/>
                      <a:gd name="connsiteY47" fmla="*/ 473 h 26514"/>
                      <a:gd name="connsiteX48" fmla="*/ 7068 w 24226"/>
                      <a:gd name="connsiteY48" fmla="*/ 338 h 26514"/>
                      <a:gd name="connsiteX49" fmla="*/ 5309 w 24226"/>
                      <a:gd name="connsiteY49" fmla="*/ 473 h 26514"/>
                      <a:gd name="connsiteX50" fmla="*/ 5174 w 24226"/>
                      <a:gd name="connsiteY50" fmla="*/ 1556 h 26514"/>
                      <a:gd name="connsiteX51" fmla="*/ 5309 w 24226"/>
                      <a:gd name="connsiteY51" fmla="*/ 1961 h 26514"/>
                      <a:gd name="connsiteX52" fmla="*/ 4498 w 24226"/>
                      <a:gd name="connsiteY52" fmla="*/ 3990 h 26514"/>
                      <a:gd name="connsiteX53" fmla="*/ 5579 w 24226"/>
                      <a:gd name="connsiteY53" fmla="*/ 4937 h 26514"/>
                      <a:gd name="connsiteX54" fmla="*/ 6797 w 24226"/>
                      <a:gd name="connsiteY54" fmla="*/ 4802 h 26514"/>
                      <a:gd name="connsiteX55" fmla="*/ 6932 w 24226"/>
                      <a:gd name="connsiteY55" fmla="*/ 4937 h 26514"/>
                      <a:gd name="connsiteX56" fmla="*/ 7068 w 24226"/>
                      <a:gd name="connsiteY56" fmla="*/ 4937 h 26514"/>
                      <a:gd name="connsiteX57" fmla="*/ 7068 w 24226"/>
                      <a:gd name="connsiteY57" fmla="*/ 4937 h 26514"/>
                      <a:gd name="connsiteX58" fmla="*/ 6797 w 24226"/>
                      <a:gd name="connsiteY58" fmla="*/ 4937 h 26514"/>
                      <a:gd name="connsiteX59" fmla="*/ 5715 w 24226"/>
                      <a:gd name="connsiteY59" fmla="*/ 5478 h 26514"/>
                      <a:gd name="connsiteX60" fmla="*/ 5174 w 24226"/>
                      <a:gd name="connsiteY60" fmla="*/ 6696 h 26514"/>
                      <a:gd name="connsiteX61" fmla="*/ 5309 w 24226"/>
                      <a:gd name="connsiteY61" fmla="*/ 7236 h 26514"/>
                      <a:gd name="connsiteX62" fmla="*/ 4498 w 24226"/>
                      <a:gd name="connsiteY62" fmla="*/ 8048 h 26514"/>
                      <a:gd name="connsiteX63" fmla="*/ 4362 w 24226"/>
                      <a:gd name="connsiteY63" fmla="*/ 8724 h 26514"/>
                      <a:gd name="connsiteX64" fmla="*/ 4498 w 24226"/>
                      <a:gd name="connsiteY64" fmla="*/ 9671 h 26514"/>
                      <a:gd name="connsiteX65" fmla="*/ 4092 w 24226"/>
                      <a:gd name="connsiteY65" fmla="*/ 11430 h 26514"/>
                      <a:gd name="connsiteX66" fmla="*/ 5174 w 24226"/>
                      <a:gd name="connsiteY66" fmla="*/ 12782 h 26514"/>
                      <a:gd name="connsiteX67" fmla="*/ 5039 w 24226"/>
                      <a:gd name="connsiteY67" fmla="*/ 12917 h 26514"/>
                      <a:gd name="connsiteX68" fmla="*/ 4768 w 24226"/>
                      <a:gd name="connsiteY68" fmla="*/ 13594 h 26514"/>
                      <a:gd name="connsiteX69" fmla="*/ 5309 w 24226"/>
                      <a:gd name="connsiteY69" fmla="*/ 14676 h 26514"/>
                      <a:gd name="connsiteX70" fmla="*/ 4903 w 24226"/>
                      <a:gd name="connsiteY70" fmla="*/ 15623 h 26514"/>
                      <a:gd name="connsiteX71" fmla="*/ 4768 w 24226"/>
                      <a:gd name="connsiteY71" fmla="*/ 16299 h 26514"/>
                      <a:gd name="connsiteX72" fmla="*/ 4633 w 24226"/>
                      <a:gd name="connsiteY72" fmla="*/ 16705 h 26514"/>
                      <a:gd name="connsiteX73" fmla="*/ 4362 w 24226"/>
                      <a:gd name="connsiteY73" fmla="*/ 16434 h 26514"/>
                      <a:gd name="connsiteX74" fmla="*/ 3009 w 24226"/>
                      <a:gd name="connsiteY74" fmla="*/ 16434 h 26514"/>
                      <a:gd name="connsiteX75" fmla="*/ 710 w 24226"/>
                      <a:gd name="connsiteY75" fmla="*/ 15217 h 26514"/>
                      <a:gd name="connsiteX76" fmla="*/ 710 w 24226"/>
                      <a:gd name="connsiteY76" fmla="*/ 17381 h 26514"/>
                      <a:gd name="connsiteX77" fmla="*/ 440 w 24226"/>
                      <a:gd name="connsiteY77" fmla="*/ 19275 h 26514"/>
                      <a:gd name="connsiteX78" fmla="*/ 2874 w 24226"/>
                      <a:gd name="connsiteY78" fmla="*/ 19545 h 26514"/>
                      <a:gd name="connsiteX79" fmla="*/ 3956 w 24226"/>
                      <a:gd name="connsiteY79" fmla="*/ 20222 h 26514"/>
                      <a:gd name="connsiteX80" fmla="*/ 5174 w 24226"/>
                      <a:gd name="connsiteY80" fmla="*/ 19139 h 26514"/>
                      <a:gd name="connsiteX81" fmla="*/ 6121 w 24226"/>
                      <a:gd name="connsiteY81" fmla="*/ 19681 h 26514"/>
                      <a:gd name="connsiteX82" fmla="*/ 7068 w 24226"/>
                      <a:gd name="connsiteY82" fmla="*/ 19681 h 26514"/>
                      <a:gd name="connsiteX83" fmla="*/ 7068 w 24226"/>
                      <a:gd name="connsiteY83" fmla="*/ 20898 h 26514"/>
                      <a:gd name="connsiteX84" fmla="*/ 8555 w 24226"/>
                      <a:gd name="connsiteY84" fmla="*/ 21574 h 26514"/>
                      <a:gd name="connsiteX85" fmla="*/ 10719 w 24226"/>
                      <a:gd name="connsiteY85" fmla="*/ 22656 h 26514"/>
                      <a:gd name="connsiteX86" fmla="*/ 11125 w 24226"/>
                      <a:gd name="connsiteY86" fmla="*/ 23738 h 26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226" h="26514">
                        <a:moveTo>
                          <a:pt x="11125" y="23738"/>
                        </a:moveTo>
                        <a:cubicBezTo>
                          <a:pt x="11396" y="23874"/>
                          <a:pt x="11666" y="24144"/>
                          <a:pt x="11937" y="24144"/>
                        </a:cubicBezTo>
                        <a:cubicBezTo>
                          <a:pt x="11937" y="24144"/>
                          <a:pt x="12072" y="24144"/>
                          <a:pt x="12208" y="24144"/>
                        </a:cubicBezTo>
                        <a:cubicBezTo>
                          <a:pt x="11937" y="24550"/>
                          <a:pt x="11937" y="25226"/>
                          <a:pt x="12072" y="25497"/>
                        </a:cubicBezTo>
                        <a:cubicBezTo>
                          <a:pt x="12342" y="26173"/>
                          <a:pt x="13154" y="26714"/>
                          <a:pt x="13966" y="26444"/>
                        </a:cubicBezTo>
                        <a:cubicBezTo>
                          <a:pt x="14642" y="26173"/>
                          <a:pt x="15048" y="25362"/>
                          <a:pt x="14912" y="24685"/>
                        </a:cubicBezTo>
                        <a:cubicBezTo>
                          <a:pt x="14912" y="24415"/>
                          <a:pt x="14642" y="23738"/>
                          <a:pt x="14372" y="23603"/>
                        </a:cubicBezTo>
                        <a:cubicBezTo>
                          <a:pt x="14507" y="23332"/>
                          <a:pt x="14642" y="22927"/>
                          <a:pt x="14642" y="22656"/>
                        </a:cubicBezTo>
                        <a:cubicBezTo>
                          <a:pt x="14642" y="22251"/>
                          <a:pt x="14642" y="21709"/>
                          <a:pt x="14372" y="21439"/>
                        </a:cubicBezTo>
                        <a:cubicBezTo>
                          <a:pt x="14642" y="21169"/>
                          <a:pt x="14642" y="20762"/>
                          <a:pt x="14642" y="20492"/>
                        </a:cubicBezTo>
                        <a:cubicBezTo>
                          <a:pt x="15183" y="20492"/>
                          <a:pt x="15724" y="19951"/>
                          <a:pt x="15859" y="19410"/>
                        </a:cubicBezTo>
                        <a:cubicBezTo>
                          <a:pt x="15995" y="19139"/>
                          <a:pt x="15995" y="18734"/>
                          <a:pt x="15995" y="18463"/>
                        </a:cubicBezTo>
                        <a:cubicBezTo>
                          <a:pt x="16536" y="18734"/>
                          <a:pt x="17482" y="17922"/>
                          <a:pt x="17753" y="17516"/>
                        </a:cubicBezTo>
                        <a:cubicBezTo>
                          <a:pt x="18159" y="16975"/>
                          <a:pt x="18294" y="16029"/>
                          <a:pt x="17888" y="15352"/>
                        </a:cubicBezTo>
                        <a:cubicBezTo>
                          <a:pt x="18024" y="15352"/>
                          <a:pt x="18159" y="15352"/>
                          <a:pt x="18294" y="15352"/>
                        </a:cubicBezTo>
                        <a:cubicBezTo>
                          <a:pt x="18159" y="15893"/>
                          <a:pt x="18429" y="16434"/>
                          <a:pt x="18700" y="16705"/>
                        </a:cubicBezTo>
                        <a:cubicBezTo>
                          <a:pt x="18835" y="16975"/>
                          <a:pt x="19106" y="16975"/>
                          <a:pt x="19376" y="17111"/>
                        </a:cubicBezTo>
                        <a:cubicBezTo>
                          <a:pt x="19647" y="17111"/>
                          <a:pt x="19917" y="17246"/>
                          <a:pt x="20188" y="17111"/>
                        </a:cubicBezTo>
                        <a:cubicBezTo>
                          <a:pt x="20188" y="17787"/>
                          <a:pt x="21405" y="18057"/>
                          <a:pt x="21811" y="17922"/>
                        </a:cubicBezTo>
                        <a:cubicBezTo>
                          <a:pt x="22622" y="17787"/>
                          <a:pt x="23299" y="16840"/>
                          <a:pt x="22622" y="16164"/>
                        </a:cubicBezTo>
                        <a:cubicBezTo>
                          <a:pt x="22758" y="15893"/>
                          <a:pt x="23028" y="15758"/>
                          <a:pt x="23164" y="15623"/>
                        </a:cubicBezTo>
                        <a:cubicBezTo>
                          <a:pt x="23434" y="15352"/>
                          <a:pt x="23569" y="14946"/>
                          <a:pt x="23705" y="14676"/>
                        </a:cubicBezTo>
                        <a:cubicBezTo>
                          <a:pt x="23840" y="14270"/>
                          <a:pt x="23705" y="13594"/>
                          <a:pt x="23299" y="13323"/>
                        </a:cubicBezTo>
                        <a:cubicBezTo>
                          <a:pt x="24381" y="12647"/>
                          <a:pt x="24516" y="10753"/>
                          <a:pt x="23705" y="9806"/>
                        </a:cubicBezTo>
                        <a:cubicBezTo>
                          <a:pt x="23434" y="9536"/>
                          <a:pt x="23164" y="9536"/>
                          <a:pt x="22893" y="9266"/>
                        </a:cubicBezTo>
                        <a:cubicBezTo>
                          <a:pt x="22487" y="8995"/>
                          <a:pt x="22622" y="8860"/>
                          <a:pt x="22487" y="8319"/>
                        </a:cubicBezTo>
                        <a:cubicBezTo>
                          <a:pt x="22352" y="7777"/>
                          <a:pt x="22081" y="7507"/>
                          <a:pt x="21541" y="7372"/>
                        </a:cubicBezTo>
                        <a:cubicBezTo>
                          <a:pt x="21946" y="7101"/>
                          <a:pt x="22217" y="6696"/>
                          <a:pt x="22352" y="6154"/>
                        </a:cubicBezTo>
                        <a:cubicBezTo>
                          <a:pt x="22352" y="5749"/>
                          <a:pt x="22217" y="5207"/>
                          <a:pt x="21946" y="4937"/>
                        </a:cubicBezTo>
                        <a:cubicBezTo>
                          <a:pt x="21405" y="4531"/>
                          <a:pt x="20188" y="5072"/>
                          <a:pt x="20052" y="5749"/>
                        </a:cubicBezTo>
                        <a:cubicBezTo>
                          <a:pt x="19782" y="5478"/>
                          <a:pt x="19241" y="5207"/>
                          <a:pt x="18835" y="5207"/>
                        </a:cubicBezTo>
                        <a:cubicBezTo>
                          <a:pt x="18159" y="5207"/>
                          <a:pt x="17212" y="5478"/>
                          <a:pt x="16942" y="6019"/>
                        </a:cubicBezTo>
                        <a:cubicBezTo>
                          <a:pt x="16401" y="5884"/>
                          <a:pt x="15724" y="6425"/>
                          <a:pt x="15589" y="6966"/>
                        </a:cubicBezTo>
                        <a:cubicBezTo>
                          <a:pt x="15454" y="7236"/>
                          <a:pt x="15454" y="7913"/>
                          <a:pt x="15589" y="8319"/>
                        </a:cubicBezTo>
                        <a:cubicBezTo>
                          <a:pt x="14912" y="8319"/>
                          <a:pt x="14236" y="9266"/>
                          <a:pt x="14101" y="9806"/>
                        </a:cubicBezTo>
                        <a:cubicBezTo>
                          <a:pt x="13966" y="10347"/>
                          <a:pt x="13966" y="11430"/>
                          <a:pt x="14642" y="11836"/>
                        </a:cubicBezTo>
                        <a:cubicBezTo>
                          <a:pt x="14507" y="11971"/>
                          <a:pt x="14507" y="12376"/>
                          <a:pt x="14642" y="12647"/>
                        </a:cubicBezTo>
                        <a:cubicBezTo>
                          <a:pt x="14236" y="12376"/>
                          <a:pt x="13695" y="12106"/>
                          <a:pt x="13289" y="12241"/>
                        </a:cubicBezTo>
                        <a:cubicBezTo>
                          <a:pt x="13425" y="11565"/>
                          <a:pt x="13560" y="11159"/>
                          <a:pt x="13289" y="10483"/>
                        </a:cubicBezTo>
                        <a:cubicBezTo>
                          <a:pt x="13019" y="9942"/>
                          <a:pt x="12748" y="9806"/>
                          <a:pt x="12208" y="9536"/>
                        </a:cubicBezTo>
                        <a:cubicBezTo>
                          <a:pt x="12342" y="8995"/>
                          <a:pt x="12072" y="8454"/>
                          <a:pt x="11666" y="8048"/>
                        </a:cubicBezTo>
                        <a:cubicBezTo>
                          <a:pt x="12072" y="7642"/>
                          <a:pt x="11937" y="6831"/>
                          <a:pt x="11531" y="6425"/>
                        </a:cubicBezTo>
                        <a:cubicBezTo>
                          <a:pt x="10990" y="5884"/>
                          <a:pt x="10314" y="6019"/>
                          <a:pt x="9638" y="6290"/>
                        </a:cubicBezTo>
                        <a:cubicBezTo>
                          <a:pt x="9638" y="6019"/>
                          <a:pt x="9367" y="5749"/>
                          <a:pt x="9232" y="5613"/>
                        </a:cubicBezTo>
                        <a:cubicBezTo>
                          <a:pt x="9096" y="5478"/>
                          <a:pt x="8961" y="5343"/>
                          <a:pt x="8691" y="5207"/>
                        </a:cubicBezTo>
                        <a:cubicBezTo>
                          <a:pt x="8961" y="5072"/>
                          <a:pt x="9096" y="4667"/>
                          <a:pt x="9096" y="4396"/>
                        </a:cubicBezTo>
                        <a:cubicBezTo>
                          <a:pt x="9096" y="3855"/>
                          <a:pt x="8826" y="3584"/>
                          <a:pt x="8420" y="3179"/>
                        </a:cubicBezTo>
                        <a:cubicBezTo>
                          <a:pt x="9232" y="2502"/>
                          <a:pt x="9638" y="1285"/>
                          <a:pt x="8691" y="473"/>
                        </a:cubicBezTo>
                        <a:cubicBezTo>
                          <a:pt x="8285" y="67"/>
                          <a:pt x="7338" y="-68"/>
                          <a:pt x="7068" y="338"/>
                        </a:cubicBezTo>
                        <a:cubicBezTo>
                          <a:pt x="6526" y="-68"/>
                          <a:pt x="5715" y="-203"/>
                          <a:pt x="5309" y="473"/>
                        </a:cubicBezTo>
                        <a:cubicBezTo>
                          <a:pt x="5174" y="879"/>
                          <a:pt x="5174" y="1150"/>
                          <a:pt x="5174" y="1556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3" y="2097"/>
                          <a:pt x="4362" y="3449"/>
                          <a:pt x="4498" y="3990"/>
                        </a:cubicBezTo>
                        <a:cubicBezTo>
                          <a:pt x="4633" y="4531"/>
                          <a:pt x="5039" y="4802"/>
                          <a:pt x="5579" y="4937"/>
                        </a:cubicBezTo>
                        <a:cubicBezTo>
                          <a:pt x="5850" y="5072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6932" y="4937"/>
                          <a:pt x="7068" y="4937"/>
                        </a:cubicBezTo>
                        <a:cubicBezTo>
                          <a:pt x="7068" y="4937"/>
                          <a:pt x="7068" y="4937"/>
                          <a:pt x="7068" y="4937"/>
                        </a:cubicBezTo>
                        <a:cubicBezTo>
                          <a:pt x="6932" y="4937"/>
                          <a:pt x="6797" y="4937"/>
                          <a:pt x="6797" y="4937"/>
                        </a:cubicBezTo>
                        <a:cubicBezTo>
                          <a:pt x="6391" y="4937"/>
                          <a:pt x="5985" y="5072"/>
                          <a:pt x="5715" y="5478"/>
                        </a:cubicBezTo>
                        <a:cubicBezTo>
                          <a:pt x="5444" y="5749"/>
                          <a:pt x="5174" y="6290"/>
                          <a:pt x="5174" y="6696"/>
                        </a:cubicBezTo>
                        <a:cubicBezTo>
                          <a:pt x="5174" y="6831"/>
                          <a:pt x="5309" y="7101"/>
                          <a:pt x="5309" y="7236"/>
                        </a:cubicBezTo>
                        <a:cubicBezTo>
                          <a:pt x="5039" y="7236"/>
                          <a:pt x="4633" y="7642"/>
                          <a:pt x="4498" y="8048"/>
                        </a:cubicBezTo>
                        <a:cubicBezTo>
                          <a:pt x="4498" y="8319"/>
                          <a:pt x="4362" y="8454"/>
                          <a:pt x="4362" y="8724"/>
                        </a:cubicBezTo>
                        <a:cubicBezTo>
                          <a:pt x="4498" y="9266"/>
                          <a:pt x="4768" y="9130"/>
                          <a:pt x="4498" y="9671"/>
                        </a:cubicBezTo>
                        <a:cubicBezTo>
                          <a:pt x="4092" y="10212"/>
                          <a:pt x="3821" y="10618"/>
                          <a:pt x="4092" y="11430"/>
                        </a:cubicBezTo>
                        <a:cubicBezTo>
                          <a:pt x="4227" y="12106"/>
                          <a:pt x="4633" y="12512"/>
                          <a:pt x="5174" y="12782"/>
                        </a:cubicBezTo>
                        <a:cubicBezTo>
                          <a:pt x="5174" y="12782"/>
                          <a:pt x="5039" y="12917"/>
                          <a:pt x="5039" y="12917"/>
                        </a:cubicBezTo>
                        <a:cubicBezTo>
                          <a:pt x="4903" y="13053"/>
                          <a:pt x="4768" y="13323"/>
                          <a:pt x="4768" y="13594"/>
                        </a:cubicBezTo>
                        <a:cubicBezTo>
                          <a:pt x="4768" y="13864"/>
                          <a:pt x="4903" y="14541"/>
                          <a:pt x="5309" y="14676"/>
                        </a:cubicBezTo>
                        <a:cubicBezTo>
                          <a:pt x="5039" y="14811"/>
                          <a:pt x="4903" y="15217"/>
                          <a:pt x="4903" y="15623"/>
                        </a:cubicBezTo>
                        <a:cubicBezTo>
                          <a:pt x="4903" y="16029"/>
                          <a:pt x="4903" y="16164"/>
                          <a:pt x="4768" y="16299"/>
                        </a:cubicBezTo>
                        <a:cubicBezTo>
                          <a:pt x="4768" y="16434"/>
                          <a:pt x="4633" y="16569"/>
                          <a:pt x="4633" y="16705"/>
                        </a:cubicBezTo>
                        <a:cubicBezTo>
                          <a:pt x="4498" y="16569"/>
                          <a:pt x="4362" y="16434"/>
                          <a:pt x="4362" y="16434"/>
                        </a:cubicBezTo>
                        <a:cubicBezTo>
                          <a:pt x="3956" y="16164"/>
                          <a:pt x="3416" y="16299"/>
                          <a:pt x="3009" y="16434"/>
                        </a:cubicBezTo>
                        <a:cubicBezTo>
                          <a:pt x="2874" y="15487"/>
                          <a:pt x="1522" y="14811"/>
                          <a:pt x="710" y="15217"/>
                        </a:cubicBezTo>
                        <a:cubicBezTo>
                          <a:pt x="-237" y="15623"/>
                          <a:pt x="-237" y="16975"/>
                          <a:pt x="710" y="17381"/>
                        </a:cubicBezTo>
                        <a:cubicBezTo>
                          <a:pt x="304" y="17787"/>
                          <a:pt x="169" y="18869"/>
                          <a:pt x="440" y="19275"/>
                        </a:cubicBezTo>
                        <a:cubicBezTo>
                          <a:pt x="981" y="20086"/>
                          <a:pt x="2063" y="19951"/>
                          <a:pt x="2874" y="19545"/>
                        </a:cubicBezTo>
                        <a:cubicBezTo>
                          <a:pt x="3009" y="19951"/>
                          <a:pt x="3416" y="20222"/>
                          <a:pt x="3956" y="20222"/>
                        </a:cubicBezTo>
                        <a:cubicBezTo>
                          <a:pt x="4633" y="20222"/>
                          <a:pt x="5039" y="19681"/>
                          <a:pt x="5174" y="19139"/>
                        </a:cubicBezTo>
                        <a:cubicBezTo>
                          <a:pt x="5444" y="19410"/>
                          <a:pt x="5715" y="19545"/>
                          <a:pt x="6121" y="19681"/>
                        </a:cubicBezTo>
                        <a:cubicBezTo>
                          <a:pt x="6391" y="19681"/>
                          <a:pt x="6797" y="19816"/>
                          <a:pt x="7068" y="19681"/>
                        </a:cubicBezTo>
                        <a:cubicBezTo>
                          <a:pt x="6932" y="20086"/>
                          <a:pt x="6932" y="20627"/>
                          <a:pt x="7068" y="20898"/>
                        </a:cubicBezTo>
                        <a:cubicBezTo>
                          <a:pt x="7338" y="21439"/>
                          <a:pt x="8014" y="21574"/>
                          <a:pt x="8555" y="21574"/>
                        </a:cubicBezTo>
                        <a:cubicBezTo>
                          <a:pt x="8691" y="22656"/>
                          <a:pt x="9908" y="23332"/>
                          <a:pt x="10719" y="22656"/>
                        </a:cubicBezTo>
                        <a:cubicBezTo>
                          <a:pt x="10719" y="22927"/>
                          <a:pt x="10855" y="23468"/>
                          <a:pt x="11125" y="237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0" name="Freeform: Shape 5788">
                    <a:extLst>
                      <a:ext uri="{FF2B5EF4-FFF2-40B4-BE49-F238E27FC236}">
                        <a16:creationId xmlns:a16="http://schemas.microsoft.com/office/drawing/2014/main" id="{72A36BDC-C414-8DB9-66AB-40DE4BE69DDF}"/>
                      </a:ext>
                    </a:extLst>
                  </p:cNvPr>
                  <p:cNvSpPr/>
                  <p:nvPr/>
                </p:nvSpPr>
                <p:spPr>
                  <a:xfrm>
                    <a:off x="6706496" y="6188149"/>
                    <a:ext cx="1724" cy="2335"/>
                  </a:xfrm>
                  <a:custGeom>
                    <a:avLst/>
                    <a:gdLst>
                      <a:gd name="connsiteX0" fmla="*/ 677 w 1724"/>
                      <a:gd name="connsiteY0" fmla="*/ 36 h 2335"/>
                      <a:gd name="connsiteX1" fmla="*/ 135 w 1724"/>
                      <a:gd name="connsiteY1" fmla="*/ 848 h 2335"/>
                      <a:gd name="connsiteX2" fmla="*/ 0 w 1724"/>
                      <a:gd name="connsiteY2" fmla="*/ 1524 h 2335"/>
                      <a:gd name="connsiteX3" fmla="*/ 812 w 1724"/>
                      <a:gd name="connsiteY3" fmla="*/ 2335 h 2335"/>
                      <a:gd name="connsiteX4" fmla="*/ 1623 w 1724"/>
                      <a:gd name="connsiteY4" fmla="*/ 442 h 2335"/>
                      <a:gd name="connsiteX5" fmla="*/ 677 w 1724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4" h="2335">
                        <a:moveTo>
                          <a:pt x="677" y="36"/>
                        </a:moveTo>
                        <a:cubicBezTo>
                          <a:pt x="270" y="171"/>
                          <a:pt x="135" y="577"/>
                          <a:pt x="135" y="848"/>
                        </a:cubicBezTo>
                        <a:cubicBezTo>
                          <a:pt x="0" y="1118"/>
                          <a:pt x="0" y="1253"/>
                          <a:pt x="0" y="1524"/>
                        </a:cubicBezTo>
                        <a:cubicBezTo>
                          <a:pt x="0" y="1929"/>
                          <a:pt x="270" y="2335"/>
                          <a:pt x="812" y="2335"/>
                        </a:cubicBezTo>
                        <a:cubicBezTo>
                          <a:pt x="1623" y="2335"/>
                          <a:pt x="1894" y="1118"/>
                          <a:pt x="1623" y="442"/>
                        </a:cubicBezTo>
                        <a:cubicBezTo>
                          <a:pt x="1353" y="171"/>
                          <a:pt x="1082" y="-99"/>
                          <a:pt x="677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1" name="Freeform: Shape 5789">
                    <a:extLst>
                      <a:ext uri="{FF2B5EF4-FFF2-40B4-BE49-F238E27FC236}">
                        <a16:creationId xmlns:a16="http://schemas.microsoft.com/office/drawing/2014/main" id="{C0992881-B40E-57EE-17B2-BC61AD8BDA13}"/>
                      </a:ext>
                    </a:extLst>
                  </p:cNvPr>
                  <p:cNvSpPr/>
                  <p:nvPr/>
                </p:nvSpPr>
                <p:spPr>
                  <a:xfrm>
                    <a:off x="6695858" y="6192975"/>
                    <a:ext cx="4442" cy="3952"/>
                  </a:xfrm>
                  <a:custGeom>
                    <a:avLst/>
                    <a:gdLst>
                      <a:gd name="connsiteX0" fmla="*/ 3604 w 4442"/>
                      <a:gd name="connsiteY0" fmla="*/ 2108 h 3952"/>
                      <a:gd name="connsiteX1" fmla="*/ 2928 w 4442"/>
                      <a:gd name="connsiteY1" fmla="*/ 214 h 3952"/>
                      <a:gd name="connsiteX2" fmla="*/ 1170 w 4442"/>
                      <a:gd name="connsiteY2" fmla="*/ 214 h 3952"/>
                      <a:gd name="connsiteX3" fmla="*/ 88 w 4442"/>
                      <a:gd name="connsiteY3" fmla="*/ 349 h 3952"/>
                      <a:gd name="connsiteX4" fmla="*/ 629 w 4442"/>
                      <a:gd name="connsiteY4" fmla="*/ 1567 h 3952"/>
                      <a:gd name="connsiteX5" fmla="*/ 358 w 4442"/>
                      <a:gd name="connsiteY5" fmla="*/ 3325 h 3952"/>
                      <a:gd name="connsiteX6" fmla="*/ 2252 w 4442"/>
                      <a:gd name="connsiteY6" fmla="*/ 3460 h 3952"/>
                      <a:gd name="connsiteX7" fmla="*/ 4281 w 4442"/>
                      <a:gd name="connsiteY7" fmla="*/ 3460 h 3952"/>
                      <a:gd name="connsiteX8" fmla="*/ 3604 w 4442"/>
                      <a:gd name="connsiteY8" fmla="*/ 2108 h 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2" h="3952">
                        <a:moveTo>
                          <a:pt x="3604" y="2108"/>
                        </a:moveTo>
                        <a:cubicBezTo>
                          <a:pt x="3739" y="1432"/>
                          <a:pt x="3469" y="620"/>
                          <a:pt x="2928" y="214"/>
                        </a:cubicBezTo>
                        <a:cubicBezTo>
                          <a:pt x="2522" y="79"/>
                          <a:pt x="1576" y="-191"/>
                          <a:pt x="1170" y="214"/>
                        </a:cubicBezTo>
                        <a:cubicBezTo>
                          <a:pt x="899" y="-56"/>
                          <a:pt x="493" y="-56"/>
                          <a:pt x="88" y="349"/>
                        </a:cubicBezTo>
                        <a:cubicBezTo>
                          <a:pt x="-183" y="756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899" y="4137"/>
                          <a:pt x="1711" y="4137"/>
                          <a:pt x="2252" y="3460"/>
                        </a:cubicBezTo>
                        <a:cubicBezTo>
                          <a:pt x="2793" y="4002"/>
                          <a:pt x="3739" y="4137"/>
                          <a:pt x="4281" y="3460"/>
                        </a:cubicBezTo>
                        <a:cubicBezTo>
                          <a:pt x="4686" y="2784"/>
                          <a:pt x="4281" y="2108"/>
                          <a:pt x="3604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2" name="Freeform: Shape 5790">
                    <a:extLst>
                      <a:ext uri="{FF2B5EF4-FFF2-40B4-BE49-F238E27FC236}">
                        <a16:creationId xmlns:a16="http://schemas.microsoft.com/office/drawing/2014/main" id="{B236D80E-ED11-F6A0-48C2-C52EF267FD54}"/>
                      </a:ext>
                    </a:extLst>
                  </p:cNvPr>
                  <p:cNvSpPr/>
                  <p:nvPr/>
                </p:nvSpPr>
                <p:spPr>
                  <a:xfrm>
                    <a:off x="6694711" y="6198431"/>
                    <a:ext cx="4867" cy="5767"/>
                  </a:xfrm>
                  <a:custGeom>
                    <a:avLst/>
                    <a:gdLst>
                      <a:gd name="connsiteX0" fmla="*/ 3940 w 4867"/>
                      <a:gd name="connsiteY0" fmla="*/ 1792 h 5767"/>
                      <a:gd name="connsiteX1" fmla="*/ 3669 w 4867"/>
                      <a:gd name="connsiteY1" fmla="*/ 169 h 5767"/>
                      <a:gd name="connsiteX2" fmla="*/ 1911 w 4867"/>
                      <a:gd name="connsiteY2" fmla="*/ 575 h 5767"/>
                      <a:gd name="connsiteX3" fmla="*/ 558 w 4867"/>
                      <a:gd name="connsiteY3" fmla="*/ 439 h 5767"/>
                      <a:gd name="connsiteX4" fmla="*/ 693 w 4867"/>
                      <a:gd name="connsiteY4" fmla="*/ 2198 h 5767"/>
                      <a:gd name="connsiteX5" fmla="*/ 288 w 4867"/>
                      <a:gd name="connsiteY5" fmla="*/ 4227 h 5767"/>
                      <a:gd name="connsiteX6" fmla="*/ 2182 w 4867"/>
                      <a:gd name="connsiteY6" fmla="*/ 4362 h 5767"/>
                      <a:gd name="connsiteX7" fmla="*/ 2587 w 4867"/>
                      <a:gd name="connsiteY7" fmla="*/ 5444 h 5767"/>
                      <a:gd name="connsiteX8" fmla="*/ 3805 w 4867"/>
                      <a:gd name="connsiteY8" fmla="*/ 5715 h 5767"/>
                      <a:gd name="connsiteX9" fmla="*/ 4481 w 4867"/>
                      <a:gd name="connsiteY9" fmla="*/ 4768 h 5767"/>
                      <a:gd name="connsiteX10" fmla="*/ 4346 w 4867"/>
                      <a:gd name="connsiteY10" fmla="*/ 3956 h 5767"/>
                      <a:gd name="connsiteX11" fmla="*/ 3940 w 4867"/>
                      <a:gd name="connsiteY11" fmla="*/ 1792 h 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67" h="5767">
                        <a:moveTo>
                          <a:pt x="3940" y="1792"/>
                        </a:moveTo>
                        <a:cubicBezTo>
                          <a:pt x="4075" y="1251"/>
                          <a:pt x="4210" y="439"/>
                          <a:pt x="3669" y="169"/>
                        </a:cubicBezTo>
                        <a:cubicBezTo>
                          <a:pt x="3128" y="-101"/>
                          <a:pt x="2046" y="-101"/>
                          <a:pt x="1911" y="575"/>
                        </a:cubicBezTo>
                        <a:cubicBezTo>
                          <a:pt x="1505" y="169"/>
                          <a:pt x="1099" y="34"/>
                          <a:pt x="558" y="439"/>
                        </a:cubicBezTo>
                        <a:cubicBezTo>
                          <a:pt x="-118" y="980"/>
                          <a:pt x="288" y="1522"/>
                          <a:pt x="693" y="2198"/>
                        </a:cubicBezTo>
                        <a:cubicBezTo>
                          <a:pt x="17" y="2604"/>
                          <a:pt x="-253" y="3550"/>
                          <a:pt x="288" y="4227"/>
                        </a:cubicBezTo>
                        <a:cubicBezTo>
                          <a:pt x="829" y="4768"/>
                          <a:pt x="1640" y="4768"/>
                          <a:pt x="2182" y="4362"/>
                        </a:cubicBezTo>
                        <a:cubicBezTo>
                          <a:pt x="2046" y="4768"/>
                          <a:pt x="2182" y="5174"/>
                          <a:pt x="2587" y="5444"/>
                        </a:cubicBezTo>
                        <a:cubicBezTo>
                          <a:pt x="2858" y="5715"/>
                          <a:pt x="3399" y="5850"/>
                          <a:pt x="3805" y="5715"/>
                        </a:cubicBezTo>
                        <a:cubicBezTo>
                          <a:pt x="4210" y="5579"/>
                          <a:pt x="4481" y="5174"/>
                          <a:pt x="4481" y="4768"/>
                        </a:cubicBezTo>
                        <a:cubicBezTo>
                          <a:pt x="4481" y="4497"/>
                          <a:pt x="4481" y="4227"/>
                          <a:pt x="4346" y="3956"/>
                        </a:cubicBezTo>
                        <a:cubicBezTo>
                          <a:pt x="5157" y="3415"/>
                          <a:pt x="5022" y="1792"/>
                          <a:pt x="3940" y="17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3" name="Freeform: Shape 5791">
                    <a:extLst>
                      <a:ext uri="{FF2B5EF4-FFF2-40B4-BE49-F238E27FC236}">
                        <a16:creationId xmlns:a16="http://schemas.microsoft.com/office/drawing/2014/main" id="{8143343A-333A-920D-4167-4026A3A223A3}"/>
                      </a:ext>
                    </a:extLst>
                  </p:cNvPr>
                  <p:cNvSpPr/>
                  <p:nvPr/>
                </p:nvSpPr>
                <p:spPr>
                  <a:xfrm>
                    <a:off x="6700579" y="6197086"/>
                    <a:ext cx="7138" cy="9634"/>
                  </a:xfrm>
                  <a:custGeom>
                    <a:avLst/>
                    <a:gdLst>
                      <a:gd name="connsiteX0" fmla="*/ 6459 w 7138"/>
                      <a:gd name="connsiteY0" fmla="*/ 4084 h 9634"/>
                      <a:gd name="connsiteX1" fmla="*/ 6323 w 7138"/>
                      <a:gd name="connsiteY1" fmla="*/ 2190 h 9634"/>
                      <a:gd name="connsiteX2" fmla="*/ 4836 w 7138"/>
                      <a:gd name="connsiteY2" fmla="*/ 2055 h 9634"/>
                      <a:gd name="connsiteX3" fmla="*/ 3753 w 7138"/>
                      <a:gd name="connsiteY3" fmla="*/ 26 h 9634"/>
                      <a:gd name="connsiteX4" fmla="*/ 2130 w 7138"/>
                      <a:gd name="connsiteY4" fmla="*/ 972 h 9634"/>
                      <a:gd name="connsiteX5" fmla="*/ 643 w 7138"/>
                      <a:gd name="connsiteY5" fmla="*/ 1784 h 9634"/>
                      <a:gd name="connsiteX6" fmla="*/ 507 w 7138"/>
                      <a:gd name="connsiteY6" fmla="*/ 3001 h 9634"/>
                      <a:gd name="connsiteX7" fmla="*/ 778 w 7138"/>
                      <a:gd name="connsiteY7" fmla="*/ 3408 h 9634"/>
                      <a:gd name="connsiteX8" fmla="*/ 778 w 7138"/>
                      <a:gd name="connsiteY8" fmla="*/ 3813 h 9634"/>
                      <a:gd name="connsiteX9" fmla="*/ 102 w 7138"/>
                      <a:gd name="connsiteY9" fmla="*/ 4625 h 9634"/>
                      <a:gd name="connsiteX10" fmla="*/ 102 w 7138"/>
                      <a:gd name="connsiteY10" fmla="*/ 5571 h 9634"/>
                      <a:gd name="connsiteX11" fmla="*/ 1454 w 7138"/>
                      <a:gd name="connsiteY11" fmla="*/ 6383 h 9634"/>
                      <a:gd name="connsiteX12" fmla="*/ 1319 w 7138"/>
                      <a:gd name="connsiteY12" fmla="*/ 7059 h 9634"/>
                      <a:gd name="connsiteX13" fmla="*/ 1725 w 7138"/>
                      <a:gd name="connsiteY13" fmla="*/ 8141 h 9634"/>
                      <a:gd name="connsiteX14" fmla="*/ 2536 w 7138"/>
                      <a:gd name="connsiteY14" fmla="*/ 8141 h 9634"/>
                      <a:gd name="connsiteX15" fmla="*/ 2942 w 7138"/>
                      <a:gd name="connsiteY15" fmla="*/ 8006 h 9634"/>
                      <a:gd name="connsiteX16" fmla="*/ 3618 w 7138"/>
                      <a:gd name="connsiteY16" fmla="*/ 9224 h 9634"/>
                      <a:gd name="connsiteX17" fmla="*/ 5377 w 7138"/>
                      <a:gd name="connsiteY17" fmla="*/ 9494 h 9634"/>
                      <a:gd name="connsiteX18" fmla="*/ 6323 w 7138"/>
                      <a:gd name="connsiteY18" fmla="*/ 8141 h 9634"/>
                      <a:gd name="connsiteX19" fmla="*/ 6188 w 7138"/>
                      <a:gd name="connsiteY19" fmla="*/ 7195 h 9634"/>
                      <a:gd name="connsiteX20" fmla="*/ 6459 w 7138"/>
                      <a:gd name="connsiteY20" fmla="*/ 4084 h 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138" h="9634">
                        <a:moveTo>
                          <a:pt x="6459" y="4084"/>
                        </a:moveTo>
                        <a:cubicBezTo>
                          <a:pt x="6865" y="3542"/>
                          <a:pt x="6729" y="2461"/>
                          <a:pt x="6323" y="2190"/>
                        </a:cubicBezTo>
                        <a:cubicBezTo>
                          <a:pt x="6053" y="1919"/>
                          <a:pt x="5242" y="1649"/>
                          <a:pt x="4836" y="2055"/>
                        </a:cubicBezTo>
                        <a:cubicBezTo>
                          <a:pt x="4836" y="1243"/>
                          <a:pt x="4430" y="161"/>
                          <a:pt x="3753" y="26"/>
                        </a:cubicBezTo>
                        <a:cubicBezTo>
                          <a:pt x="3213" y="-109"/>
                          <a:pt x="2130" y="296"/>
                          <a:pt x="2130" y="972"/>
                        </a:cubicBezTo>
                        <a:cubicBezTo>
                          <a:pt x="1454" y="702"/>
                          <a:pt x="913" y="1108"/>
                          <a:pt x="643" y="1784"/>
                        </a:cubicBezTo>
                        <a:cubicBezTo>
                          <a:pt x="507" y="2190"/>
                          <a:pt x="372" y="2596"/>
                          <a:pt x="507" y="3001"/>
                        </a:cubicBezTo>
                        <a:cubicBezTo>
                          <a:pt x="507" y="3137"/>
                          <a:pt x="778" y="3272"/>
                          <a:pt x="778" y="3408"/>
                        </a:cubicBezTo>
                        <a:cubicBezTo>
                          <a:pt x="1048" y="3948"/>
                          <a:pt x="913" y="3678"/>
                          <a:pt x="778" y="3813"/>
                        </a:cubicBezTo>
                        <a:cubicBezTo>
                          <a:pt x="507" y="4219"/>
                          <a:pt x="237" y="4219"/>
                          <a:pt x="102" y="4625"/>
                        </a:cubicBezTo>
                        <a:cubicBezTo>
                          <a:pt x="-34" y="4895"/>
                          <a:pt x="-34" y="5301"/>
                          <a:pt x="102" y="5571"/>
                        </a:cubicBezTo>
                        <a:cubicBezTo>
                          <a:pt x="372" y="6112"/>
                          <a:pt x="913" y="6383"/>
                          <a:pt x="1454" y="6383"/>
                        </a:cubicBezTo>
                        <a:cubicBezTo>
                          <a:pt x="1319" y="6518"/>
                          <a:pt x="1319" y="6924"/>
                          <a:pt x="1319" y="7059"/>
                        </a:cubicBezTo>
                        <a:cubicBezTo>
                          <a:pt x="1319" y="7465"/>
                          <a:pt x="1454" y="7871"/>
                          <a:pt x="1725" y="8141"/>
                        </a:cubicBezTo>
                        <a:cubicBezTo>
                          <a:pt x="1995" y="8277"/>
                          <a:pt x="2266" y="8277"/>
                          <a:pt x="2536" y="8141"/>
                        </a:cubicBezTo>
                        <a:cubicBezTo>
                          <a:pt x="2672" y="8141"/>
                          <a:pt x="2807" y="8141"/>
                          <a:pt x="2942" y="8006"/>
                        </a:cubicBezTo>
                        <a:cubicBezTo>
                          <a:pt x="2942" y="8547"/>
                          <a:pt x="3213" y="8953"/>
                          <a:pt x="3618" y="9224"/>
                        </a:cubicBezTo>
                        <a:cubicBezTo>
                          <a:pt x="4024" y="9629"/>
                          <a:pt x="4700" y="9764"/>
                          <a:pt x="5377" y="9494"/>
                        </a:cubicBezTo>
                        <a:cubicBezTo>
                          <a:pt x="5918" y="9224"/>
                          <a:pt x="6188" y="8682"/>
                          <a:pt x="6323" y="8141"/>
                        </a:cubicBezTo>
                        <a:cubicBezTo>
                          <a:pt x="6323" y="7871"/>
                          <a:pt x="6323" y="7465"/>
                          <a:pt x="6188" y="7195"/>
                        </a:cubicBezTo>
                        <a:cubicBezTo>
                          <a:pt x="7406" y="7059"/>
                          <a:pt x="7406" y="4219"/>
                          <a:pt x="6459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4" name="Freeform: Shape 5792">
                    <a:extLst>
                      <a:ext uri="{FF2B5EF4-FFF2-40B4-BE49-F238E27FC236}">
                        <a16:creationId xmlns:a16="http://schemas.microsoft.com/office/drawing/2014/main" id="{46B55C5A-F8AC-C0A5-A76F-C7ADE2739E74}"/>
                      </a:ext>
                    </a:extLst>
                  </p:cNvPr>
                  <p:cNvSpPr/>
                  <p:nvPr/>
                </p:nvSpPr>
                <p:spPr>
                  <a:xfrm>
                    <a:off x="6707863" y="6202387"/>
                    <a:ext cx="2811" cy="4135"/>
                  </a:xfrm>
                  <a:custGeom>
                    <a:avLst/>
                    <a:gdLst>
                      <a:gd name="connsiteX0" fmla="*/ 1609 w 2811"/>
                      <a:gd name="connsiteY0" fmla="*/ 0 h 4135"/>
                      <a:gd name="connsiteX1" fmla="*/ 1203 w 2811"/>
                      <a:gd name="connsiteY1" fmla="*/ 135 h 4135"/>
                      <a:gd name="connsiteX2" fmla="*/ 527 w 2811"/>
                      <a:gd name="connsiteY2" fmla="*/ 541 h 4135"/>
                      <a:gd name="connsiteX3" fmla="*/ 662 w 2811"/>
                      <a:gd name="connsiteY3" fmla="*/ 2029 h 4135"/>
                      <a:gd name="connsiteX4" fmla="*/ 392 w 2811"/>
                      <a:gd name="connsiteY4" fmla="*/ 3923 h 4135"/>
                      <a:gd name="connsiteX5" fmla="*/ 2015 w 2811"/>
                      <a:gd name="connsiteY5" fmla="*/ 2705 h 4135"/>
                      <a:gd name="connsiteX6" fmla="*/ 2556 w 2811"/>
                      <a:gd name="connsiteY6" fmla="*/ 2164 h 4135"/>
                      <a:gd name="connsiteX7" fmla="*/ 2556 w 2811"/>
                      <a:gd name="connsiteY7" fmla="*/ 676 h 4135"/>
                      <a:gd name="connsiteX8" fmla="*/ 1609 w 2811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4135">
                        <a:moveTo>
                          <a:pt x="1609" y="0"/>
                        </a:moveTo>
                        <a:cubicBezTo>
                          <a:pt x="1474" y="0"/>
                          <a:pt x="1203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4" y="3382"/>
                          <a:pt x="392" y="3923"/>
                        </a:cubicBezTo>
                        <a:cubicBezTo>
                          <a:pt x="1339" y="4599"/>
                          <a:pt x="2285" y="3517"/>
                          <a:pt x="2015" y="2705"/>
                        </a:cubicBezTo>
                        <a:cubicBezTo>
                          <a:pt x="2285" y="2705"/>
                          <a:pt x="2556" y="2435"/>
                          <a:pt x="2556" y="2164"/>
                        </a:cubicBezTo>
                        <a:cubicBezTo>
                          <a:pt x="2826" y="1758"/>
                          <a:pt x="2962" y="1082"/>
                          <a:pt x="2556" y="676"/>
                        </a:cubicBezTo>
                        <a:cubicBezTo>
                          <a:pt x="2421" y="270"/>
                          <a:pt x="2015" y="0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5" name="Freeform: Shape 5793">
                    <a:extLst>
                      <a:ext uri="{FF2B5EF4-FFF2-40B4-BE49-F238E27FC236}">
                        <a16:creationId xmlns:a16="http://schemas.microsoft.com/office/drawing/2014/main" id="{A68006AA-A0C3-B5FC-C748-280BD8DD6291}"/>
                      </a:ext>
                    </a:extLst>
                  </p:cNvPr>
                  <p:cNvSpPr/>
                  <p:nvPr/>
                </p:nvSpPr>
                <p:spPr>
                  <a:xfrm>
                    <a:off x="6701563" y="6206838"/>
                    <a:ext cx="2295" cy="2568"/>
                  </a:xfrm>
                  <a:custGeom>
                    <a:avLst/>
                    <a:gdLst>
                      <a:gd name="connsiteX0" fmla="*/ 1957 w 2295"/>
                      <a:gd name="connsiteY0" fmla="*/ 283 h 2568"/>
                      <a:gd name="connsiteX1" fmla="*/ 875 w 2295"/>
                      <a:gd name="connsiteY1" fmla="*/ 147 h 2568"/>
                      <a:gd name="connsiteX2" fmla="*/ 199 w 2295"/>
                      <a:gd name="connsiteY2" fmla="*/ 2176 h 2568"/>
                      <a:gd name="connsiteX3" fmla="*/ 2228 w 2295"/>
                      <a:gd name="connsiteY3" fmla="*/ 1906 h 2568"/>
                      <a:gd name="connsiteX4" fmla="*/ 1957 w 2295"/>
                      <a:gd name="connsiteY4" fmla="*/ 283 h 2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95" h="2568">
                        <a:moveTo>
                          <a:pt x="1957" y="283"/>
                        </a:moveTo>
                        <a:cubicBezTo>
                          <a:pt x="1687" y="12"/>
                          <a:pt x="1416" y="-123"/>
                          <a:pt x="875" y="147"/>
                        </a:cubicBezTo>
                        <a:cubicBezTo>
                          <a:pt x="334" y="553"/>
                          <a:pt x="-342" y="1500"/>
                          <a:pt x="199" y="2176"/>
                        </a:cubicBezTo>
                        <a:cubicBezTo>
                          <a:pt x="740" y="2853"/>
                          <a:pt x="1822" y="2582"/>
                          <a:pt x="2228" y="1906"/>
                        </a:cubicBezTo>
                        <a:cubicBezTo>
                          <a:pt x="2228" y="1500"/>
                          <a:pt x="2498" y="418"/>
                          <a:pt x="195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86" name="Freeform: Shape 5794">
                    <a:extLst>
                      <a:ext uri="{FF2B5EF4-FFF2-40B4-BE49-F238E27FC236}">
                        <a16:creationId xmlns:a16="http://schemas.microsoft.com/office/drawing/2014/main" id="{99B5FA7E-2101-7503-B8AC-F83B816BC39E}"/>
                      </a:ext>
                    </a:extLst>
                  </p:cNvPr>
                  <p:cNvSpPr/>
                  <p:nvPr/>
                </p:nvSpPr>
                <p:spPr>
                  <a:xfrm>
                    <a:off x="6705975" y="6187204"/>
                    <a:ext cx="9584" cy="15424"/>
                  </a:xfrm>
                  <a:custGeom>
                    <a:avLst/>
                    <a:gdLst>
                      <a:gd name="connsiteX0" fmla="*/ 9178 w 9584"/>
                      <a:gd name="connsiteY0" fmla="*/ 5174 h 15424"/>
                      <a:gd name="connsiteX1" fmla="*/ 9178 w 9584"/>
                      <a:gd name="connsiteY1" fmla="*/ 3010 h 15424"/>
                      <a:gd name="connsiteX2" fmla="*/ 7420 w 9584"/>
                      <a:gd name="connsiteY2" fmla="*/ 2063 h 15424"/>
                      <a:gd name="connsiteX3" fmla="*/ 6337 w 9584"/>
                      <a:gd name="connsiteY3" fmla="*/ 169 h 15424"/>
                      <a:gd name="connsiteX4" fmla="*/ 4173 w 9584"/>
                      <a:gd name="connsiteY4" fmla="*/ 575 h 15424"/>
                      <a:gd name="connsiteX5" fmla="*/ 3632 w 9584"/>
                      <a:gd name="connsiteY5" fmla="*/ 440 h 15424"/>
                      <a:gd name="connsiteX6" fmla="*/ 2686 w 9584"/>
                      <a:gd name="connsiteY6" fmla="*/ 981 h 15424"/>
                      <a:gd name="connsiteX7" fmla="*/ 2415 w 9584"/>
                      <a:gd name="connsiteY7" fmla="*/ 2468 h 15424"/>
                      <a:gd name="connsiteX8" fmla="*/ 2550 w 9584"/>
                      <a:gd name="connsiteY8" fmla="*/ 3415 h 15424"/>
                      <a:gd name="connsiteX9" fmla="*/ 1604 w 9584"/>
                      <a:gd name="connsiteY9" fmla="*/ 5038 h 15424"/>
                      <a:gd name="connsiteX10" fmla="*/ 657 w 9584"/>
                      <a:gd name="connsiteY10" fmla="*/ 7608 h 15424"/>
                      <a:gd name="connsiteX11" fmla="*/ 386 w 9584"/>
                      <a:gd name="connsiteY11" fmla="*/ 9367 h 15424"/>
                      <a:gd name="connsiteX12" fmla="*/ 1333 w 9584"/>
                      <a:gd name="connsiteY12" fmla="*/ 10043 h 15424"/>
                      <a:gd name="connsiteX13" fmla="*/ 1739 w 9584"/>
                      <a:gd name="connsiteY13" fmla="*/ 10043 h 15424"/>
                      <a:gd name="connsiteX14" fmla="*/ 3227 w 9584"/>
                      <a:gd name="connsiteY14" fmla="*/ 12207 h 15424"/>
                      <a:gd name="connsiteX15" fmla="*/ 3632 w 9584"/>
                      <a:gd name="connsiteY15" fmla="*/ 13290 h 15424"/>
                      <a:gd name="connsiteX16" fmla="*/ 5120 w 9584"/>
                      <a:gd name="connsiteY16" fmla="*/ 13695 h 15424"/>
                      <a:gd name="connsiteX17" fmla="*/ 5391 w 9584"/>
                      <a:gd name="connsiteY17" fmla="*/ 14777 h 15424"/>
                      <a:gd name="connsiteX18" fmla="*/ 6879 w 9584"/>
                      <a:gd name="connsiteY18" fmla="*/ 15318 h 15424"/>
                      <a:gd name="connsiteX19" fmla="*/ 7826 w 9584"/>
                      <a:gd name="connsiteY19" fmla="*/ 14236 h 15424"/>
                      <a:gd name="connsiteX20" fmla="*/ 7690 w 9584"/>
                      <a:gd name="connsiteY20" fmla="*/ 13019 h 15424"/>
                      <a:gd name="connsiteX21" fmla="*/ 8231 w 9584"/>
                      <a:gd name="connsiteY21" fmla="*/ 10855 h 15424"/>
                      <a:gd name="connsiteX22" fmla="*/ 8096 w 9584"/>
                      <a:gd name="connsiteY22" fmla="*/ 10178 h 15424"/>
                      <a:gd name="connsiteX23" fmla="*/ 8772 w 9584"/>
                      <a:gd name="connsiteY23" fmla="*/ 9231 h 15424"/>
                      <a:gd name="connsiteX24" fmla="*/ 8772 w 9584"/>
                      <a:gd name="connsiteY24" fmla="*/ 7608 h 15424"/>
                      <a:gd name="connsiteX25" fmla="*/ 9584 w 9584"/>
                      <a:gd name="connsiteY25" fmla="*/ 6661 h 15424"/>
                      <a:gd name="connsiteX26" fmla="*/ 9178 w 9584"/>
                      <a:gd name="connsiteY26" fmla="*/ 5174 h 15424"/>
                      <a:gd name="connsiteX27" fmla="*/ 9178 w 9584"/>
                      <a:gd name="connsiteY27" fmla="*/ 5174 h 1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84" h="15424">
                        <a:moveTo>
                          <a:pt x="9178" y="5174"/>
                        </a:moveTo>
                        <a:cubicBezTo>
                          <a:pt x="9719" y="4633"/>
                          <a:pt x="9584" y="3551"/>
                          <a:pt x="9178" y="3010"/>
                        </a:cubicBezTo>
                        <a:cubicBezTo>
                          <a:pt x="8907" y="2604"/>
                          <a:pt x="8096" y="2063"/>
                          <a:pt x="7420" y="2063"/>
                        </a:cubicBezTo>
                        <a:cubicBezTo>
                          <a:pt x="7826" y="1387"/>
                          <a:pt x="7014" y="440"/>
                          <a:pt x="6337" y="169"/>
                        </a:cubicBezTo>
                        <a:cubicBezTo>
                          <a:pt x="5797" y="-102"/>
                          <a:pt x="4579" y="-102"/>
                          <a:pt x="4173" y="575"/>
                        </a:cubicBezTo>
                        <a:cubicBezTo>
                          <a:pt x="4038" y="440"/>
                          <a:pt x="3767" y="440"/>
                          <a:pt x="3632" y="440"/>
                        </a:cubicBezTo>
                        <a:cubicBezTo>
                          <a:pt x="3227" y="440"/>
                          <a:pt x="2956" y="710"/>
                          <a:pt x="2686" y="981"/>
                        </a:cubicBezTo>
                        <a:cubicBezTo>
                          <a:pt x="2415" y="1387"/>
                          <a:pt x="2280" y="1927"/>
                          <a:pt x="2415" y="2468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739" y="3415"/>
                          <a:pt x="1739" y="4362"/>
                          <a:pt x="1604" y="5038"/>
                        </a:cubicBezTo>
                        <a:cubicBezTo>
                          <a:pt x="251" y="5038"/>
                          <a:pt x="-696" y="7067"/>
                          <a:pt x="657" y="7608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1" y="9773"/>
                          <a:pt x="927" y="10043"/>
                          <a:pt x="1333" y="10043"/>
                        </a:cubicBezTo>
                        <a:cubicBezTo>
                          <a:pt x="1468" y="10043"/>
                          <a:pt x="1604" y="10043"/>
                          <a:pt x="1739" y="10043"/>
                        </a:cubicBezTo>
                        <a:cubicBezTo>
                          <a:pt x="1333" y="10990"/>
                          <a:pt x="2144" y="12072"/>
                          <a:pt x="3227" y="12207"/>
                        </a:cubicBezTo>
                        <a:cubicBezTo>
                          <a:pt x="3091" y="12613"/>
                          <a:pt x="3362" y="13154"/>
                          <a:pt x="3632" y="13290"/>
                        </a:cubicBezTo>
                        <a:cubicBezTo>
                          <a:pt x="4038" y="13695"/>
                          <a:pt x="4714" y="13695"/>
                          <a:pt x="5120" y="13695"/>
                        </a:cubicBezTo>
                        <a:cubicBezTo>
                          <a:pt x="4985" y="13966"/>
                          <a:pt x="5256" y="14642"/>
                          <a:pt x="5391" y="14777"/>
                        </a:cubicBezTo>
                        <a:cubicBezTo>
                          <a:pt x="5661" y="15318"/>
                          <a:pt x="6337" y="15589"/>
                          <a:pt x="6879" y="15318"/>
                        </a:cubicBezTo>
                        <a:cubicBezTo>
                          <a:pt x="7420" y="15183"/>
                          <a:pt x="7690" y="14777"/>
                          <a:pt x="7826" y="14236"/>
                        </a:cubicBezTo>
                        <a:cubicBezTo>
                          <a:pt x="7961" y="13830"/>
                          <a:pt x="7961" y="13425"/>
                          <a:pt x="7690" y="13019"/>
                        </a:cubicBezTo>
                        <a:cubicBezTo>
                          <a:pt x="8502" y="12883"/>
                          <a:pt x="8502" y="11396"/>
                          <a:pt x="8231" y="10855"/>
                        </a:cubicBezTo>
                        <a:cubicBezTo>
                          <a:pt x="8096" y="10449"/>
                          <a:pt x="7961" y="10449"/>
                          <a:pt x="8096" y="10178"/>
                        </a:cubicBezTo>
                        <a:cubicBezTo>
                          <a:pt x="8231" y="9908"/>
                          <a:pt x="8637" y="9637"/>
                          <a:pt x="8772" y="9231"/>
                        </a:cubicBezTo>
                        <a:cubicBezTo>
                          <a:pt x="9043" y="8690"/>
                          <a:pt x="9043" y="8150"/>
                          <a:pt x="8772" y="7608"/>
                        </a:cubicBezTo>
                        <a:cubicBezTo>
                          <a:pt x="9178" y="7473"/>
                          <a:pt x="9449" y="7067"/>
                          <a:pt x="9584" y="6661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043" y="5174"/>
                          <a:pt x="9043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923" name="Graphic 2">
                  <a:extLst>
                    <a:ext uri="{FF2B5EF4-FFF2-40B4-BE49-F238E27FC236}">
                      <a16:creationId xmlns:a16="http://schemas.microsoft.com/office/drawing/2014/main" id="{1E4F476D-2E52-0CF1-390C-B9C81625E381}"/>
                    </a:ext>
                  </a:extLst>
                </p:cNvPr>
                <p:cNvGrpSpPr/>
                <p:nvPr/>
              </p:nvGrpSpPr>
              <p:grpSpPr>
                <a:xfrm>
                  <a:off x="6694892" y="6101585"/>
                  <a:ext cx="19555" cy="103371"/>
                  <a:chOff x="6694892" y="6101585"/>
                  <a:chExt cx="19555" cy="103371"/>
                </a:xfrm>
                <a:solidFill>
                  <a:srgbClr val="85B126"/>
                </a:solidFill>
              </p:grpSpPr>
              <p:sp>
                <p:nvSpPr>
                  <p:cNvPr id="1957" name="Freeform: Shape 5765">
                    <a:extLst>
                      <a:ext uri="{FF2B5EF4-FFF2-40B4-BE49-F238E27FC236}">
                        <a16:creationId xmlns:a16="http://schemas.microsoft.com/office/drawing/2014/main" id="{6BAC724E-B173-0ECE-D21B-63477491FA96}"/>
                      </a:ext>
                    </a:extLst>
                  </p:cNvPr>
                  <p:cNvSpPr/>
                  <p:nvPr/>
                </p:nvSpPr>
                <p:spPr>
                  <a:xfrm>
                    <a:off x="6700727" y="6101585"/>
                    <a:ext cx="4381" cy="6680"/>
                  </a:xfrm>
                  <a:custGeom>
                    <a:avLst/>
                    <a:gdLst>
                      <a:gd name="connsiteX0" fmla="*/ 1036 w 4381"/>
                      <a:gd name="connsiteY0" fmla="*/ 3143 h 6680"/>
                      <a:gd name="connsiteX1" fmla="*/ 495 w 4381"/>
                      <a:gd name="connsiteY1" fmla="*/ 4766 h 6680"/>
                      <a:gd name="connsiteX2" fmla="*/ 2253 w 4381"/>
                      <a:gd name="connsiteY2" fmla="*/ 6660 h 6680"/>
                      <a:gd name="connsiteX3" fmla="*/ 4282 w 4381"/>
                      <a:gd name="connsiteY3" fmla="*/ 5307 h 6680"/>
                      <a:gd name="connsiteX4" fmla="*/ 3335 w 4381"/>
                      <a:gd name="connsiteY4" fmla="*/ 2872 h 6680"/>
                      <a:gd name="connsiteX5" fmla="*/ 2659 w 4381"/>
                      <a:gd name="connsiteY5" fmla="*/ 1114 h 6680"/>
                      <a:gd name="connsiteX6" fmla="*/ 495 w 4381"/>
                      <a:gd name="connsiteY6" fmla="*/ 302 h 6680"/>
                      <a:gd name="connsiteX7" fmla="*/ 1036 w 4381"/>
                      <a:gd name="connsiteY7" fmla="*/ 3143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81" h="6680">
                        <a:moveTo>
                          <a:pt x="1036" y="3143"/>
                        </a:moveTo>
                        <a:cubicBezTo>
                          <a:pt x="495" y="3413"/>
                          <a:pt x="359" y="4225"/>
                          <a:pt x="495" y="4766"/>
                        </a:cubicBezTo>
                        <a:cubicBezTo>
                          <a:pt x="630" y="5713"/>
                          <a:pt x="1171" y="6524"/>
                          <a:pt x="2253" y="6660"/>
                        </a:cubicBezTo>
                        <a:cubicBezTo>
                          <a:pt x="3200" y="6795"/>
                          <a:pt x="4147" y="6254"/>
                          <a:pt x="4282" y="5307"/>
                        </a:cubicBezTo>
                        <a:cubicBezTo>
                          <a:pt x="4552" y="4225"/>
                          <a:pt x="4282" y="3413"/>
                          <a:pt x="3335" y="2872"/>
                        </a:cubicBezTo>
                        <a:cubicBezTo>
                          <a:pt x="3606" y="2196"/>
                          <a:pt x="3335" y="1114"/>
                          <a:pt x="2659" y="1114"/>
                        </a:cubicBezTo>
                        <a:cubicBezTo>
                          <a:pt x="2524" y="167"/>
                          <a:pt x="1306" y="-374"/>
                          <a:pt x="495" y="302"/>
                        </a:cubicBezTo>
                        <a:cubicBezTo>
                          <a:pt x="-452" y="1114"/>
                          <a:pt x="89" y="2602"/>
                          <a:pt x="1036" y="31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8" name="Freeform: Shape 5766">
                    <a:extLst>
                      <a:ext uri="{FF2B5EF4-FFF2-40B4-BE49-F238E27FC236}">
                        <a16:creationId xmlns:a16="http://schemas.microsoft.com/office/drawing/2014/main" id="{D15BB43B-F181-A4B3-C0F1-88A059363112}"/>
                      </a:ext>
                    </a:extLst>
                  </p:cNvPr>
                  <p:cNvSpPr/>
                  <p:nvPr/>
                </p:nvSpPr>
                <p:spPr>
                  <a:xfrm>
                    <a:off x="6700057" y="6110106"/>
                    <a:ext cx="6463" cy="24354"/>
                  </a:xfrm>
                  <a:custGeom>
                    <a:avLst/>
                    <a:gdLst>
                      <a:gd name="connsiteX0" fmla="*/ 1299 w 6463"/>
                      <a:gd name="connsiteY0" fmla="*/ 6931 h 24354"/>
                      <a:gd name="connsiteX1" fmla="*/ 758 w 6463"/>
                      <a:gd name="connsiteY1" fmla="*/ 8554 h 24354"/>
                      <a:gd name="connsiteX2" fmla="*/ 1976 w 6463"/>
                      <a:gd name="connsiteY2" fmla="*/ 10583 h 24354"/>
                      <a:gd name="connsiteX3" fmla="*/ 1976 w 6463"/>
                      <a:gd name="connsiteY3" fmla="*/ 14100 h 24354"/>
                      <a:gd name="connsiteX4" fmla="*/ 893 w 6463"/>
                      <a:gd name="connsiteY4" fmla="*/ 17887 h 24354"/>
                      <a:gd name="connsiteX5" fmla="*/ 1435 w 6463"/>
                      <a:gd name="connsiteY5" fmla="*/ 18563 h 24354"/>
                      <a:gd name="connsiteX6" fmla="*/ 1705 w 6463"/>
                      <a:gd name="connsiteY6" fmla="*/ 19240 h 24354"/>
                      <a:gd name="connsiteX7" fmla="*/ 1164 w 6463"/>
                      <a:gd name="connsiteY7" fmla="*/ 20728 h 24354"/>
                      <a:gd name="connsiteX8" fmla="*/ 3058 w 6463"/>
                      <a:gd name="connsiteY8" fmla="*/ 22216 h 24354"/>
                      <a:gd name="connsiteX9" fmla="*/ 3869 w 6463"/>
                      <a:gd name="connsiteY9" fmla="*/ 24109 h 24354"/>
                      <a:gd name="connsiteX10" fmla="*/ 5763 w 6463"/>
                      <a:gd name="connsiteY10" fmla="*/ 23974 h 24354"/>
                      <a:gd name="connsiteX11" fmla="*/ 5628 w 6463"/>
                      <a:gd name="connsiteY11" fmla="*/ 20187 h 24354"/>
                      <a:gd name="connsiteX12" fmla="*/ 6304 w 6463"/>
                      <a:gd name="connsiteY12" fmla="*/ 18158 h 24354"/>
                      <a:gd name="connsiteX13" fmla="*/ 6033 w 6463"/>
                      <a:gd name="connsiteY13" fmla="*/ 16670 h 24354"/>
                      <a:gd name="connsiteX14" fmla="*/ 5492 w 6463"/>
                      <a:gd name="connsiteY14" fmla="*/ 15858 h 24354"/>
                      <a:gd name="connsiteX15" fmla="*/ 6169 w 6463"/>
                      <a:gd name="connsiteY15" fmla="*/ 14641 h 24354"/>
                      <a:gd name="connsiteX16" fmla="*/ 6169 w 6463"/>
                      <a:gd name="connsiteY16" fmla="*/ 13424 h 24354"/>
                      <a:gd name="connsiteX17" fmla="*/ 5222 w 6463"/>
                      <a:gd name="connsiteY17" fmla="*/ 12477 h 24354"/>
                      <a:gd name="connsiteX18" fmla="*/ 5628 w 6463"/>
                      <a:gd name="connsiteY18" fmla="*/ 10718 h 24354"/>
                      <a:gd name="connsiteX19" fmla="*/ 5086 w 6463"/>
                      <a:gd name="connsiteY19" fmla="*/ 8960 h 24354"/>
                      <a:gd name="connsiteX20" fmla="*/ 5086 w 6463"/>
                      <a:gd name="connsiteY20" fmla="*/ 8148 h 24354"/>
                      <a:gd name="connsiteX21" fmla="*/ 5357 w 6463"/>
                      <a:gd name="connsiteY21" fmla="*/ 7607 h 24354"/>
                      <a:gd name="connsiteX22" fmla="*/ 5357 w 6463"/>
                      <a:gd name="connsiteY22" fmla="*/ 6390 h 24354"/>
                      <a:gd name="connsiteX23" fmla="*/ 5086 w 6463"/>
                      <a:gd name="connsiteY23" fmla="*/ 5578 h 24354"/>
                      <a:gd name="connsiteX24" fmla="*/ 4410 w 6463"/>
                      <a:gd name="connsiteY24" fmla="*/ 3550 h 24354"/>
                      <a:gd name="connsiteX25" fmla="*/ 4410 w 6463"/>
                      <a:gd name="connsiteY25" fmla="*/ 574 h 24354"/>
                      <a:gd name="connsiteX26" fmla="*/ 3058 w 6463"/>
                      <a:gd name="connsiteY26" fmla="*/ 168 h 24354"/>
                      <a:gd name="connsiteX27" fmla="*/ 1976 w 6463"/>
                      <a:gd name="connsiteY27" fmla="*/ 2603 h 24354"/>
                      <a:gd name="connsiteX28" fmla="*/ 1299 w 6463"/>
                      <a:gd name="connsiteY28" fmla="*/ 6931 h 24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463" h="24354">
                        <a:moveTo>
                          <a:pt x="1299" y="6931"/>
                        </a:moveTo>
                        <a:cubicBezTo>
                          <a:pt x="893" y="7337"/>
                          <a:pt x="758" y="8013"/>
                          <a:pt x="758" y="8554"/>
                        </a:cubicBezTo>
                        <a:cubicBezTo>
                          <a:pt x="893" y="9366"/>
                          <a:pt x="1435" y="9907"/>
                          <a:pt x="1976" y="10583"/>
                        </a:cubicBezTo>
                        <a:cubicBezTo>
                          <a:pt x="758" y="11530"/>
                          <a:pt x="1029" y="13018"/>
                          <a:pt x="1976" y="14100"/>
                        </a:cubicBezTo>
                        <a:cubicBezTo>
                          <a:pt x="1029" y="14641"/>
                          <a:pt x="353" y="17076"/>
                          <a:pt x="893" y="17887"/>
                        </a:cubicBezTo>
                        <a:cubicBezTo>
                          <a:pt x="1029" y="18158"/>
                          <a:pt x="1164" y="18293"/>
                          <a:pt x="1435" y="18563"/>
                        </a:cubicBezTo>
                        <a:cubicBezTo>
                          <a:pt x="1840" y="18969"/>
                          <a:pt x="1976" y="18699"/>
                          <a:pt x="1705" y="19240"/>
                        </a:cubicBezTo>
                        <a:cubicBezTo>
                          <a:pt x="1435" y="19781"/>
                          <a:pt x="1164" y="20052"/>
                          <a:pt x="1164" y="20728"/>
                        </a:cubicBezTo>
                        <a:cubicBezTo>
                          <a:pt x="1299" y="21810"/>
                          <a:pt x="2111" y="22216"/>
                          <a:pt x="3058" y="22216"/>
                        </a:cubicBezTo>
                        <a:cubicBezTo>
                          <a:pt x="3058" y="23027"/>
                          <a:pt x="3058" y="23703"/>
                          <a:pt x="3869" y="24109"/>
                        </a:cubicBezTo>
                        <a:cubicBezTo>
                          <a:pt x="4410" y="24515"/>
                          <a:pt x="5222" y="24380"/>
                          <a:pt x="5763" y="23974"/>
                        </a:cubicBezTo>
                        <a:cubicBezTo>
                          <a:pt x="6845" y="23027"/>
                          <a:pt x="6575" y="21269"/>
                          <a:pt x="5628" y="20187"/>
                        </a:cubicBezTo>
                        <a:cubicBezTo>
                          <a:pt x="6033" y="19646"/>
                          <a:pt x="6304" y="18969"/>
                          <a:pt x="6304" y="18158"/>
                        </a:cubicBezTo>
                        <a:cubicBezTo>
                          <a:pt x="6304" y="17617"/>
                          <a:pt x="6169" y="17076"/>
                          <a:pt x="6033" y="16670"/>
                        </a:cubicBezTo>
                        <a:cubicBezTo>
                          <a:pt x="5898" y="16400"/>
                          <a:pt x="5492" y="15994"/>
                          <a:pt x="5492" y="15858"/>
                        </a:cubicBezTo>
                        <a:cubicBezTo>
                          <a:pt x="5492" y="15588"/>
                          <a:pt x="6033" y="15047"/>
                          <a:pt x="6169" y="14641"/>
                        </a:cubicBezTo>
                        <a:cubicBezTo>
                          <a:pt x="6304" y="14235"/>
                          <a:pt x="6304" y="13830"/>
                          <a:pt x="6169" y="13424"/>
                        </a:cubicBezTo>
                        <a:cubicBezTo>
                          <a:pt x="6033" y="12883"/>
                          <a:pt x="5628" y="12612"/>
                          <a:pt x="5222" y="12477"/>
                        </a:cubicBezTo>
                        <a:cubicBezTo>
                          <a:pt x="5492" y="11936"/>
                          <a:pt x="5628" y="11260"/>
                          <a:pt x="5628" y="10718"/>
                        </a:cubicBezTo>
                        <a:cubicBezTo>
                          <a:pt x="5628" y="10042"/>
                          <a:pt x="5357" y="9637"/>
                          <a:pt x="5086" y="8960"/>
                        </a:cubicBezTo>
                        <a:cubicBezTo>
                          <a:pt x="4952" y="8554"/>
                          <a:pt x="4952" y="8554"/>
                          <a:pt x="5086" y="8148"/>
                        </a:cubicBezTo>
                        <a:cubicBezTo>
                          <a:pt x="5222" y="8013"/>
                          <a:pt x="5357" y="7878"/>
                          <a:pt x="5357" y="7607"/>
                        </a:cubicBezTo>
                        <a:cubicBezTo>
                          <a:pt x="5492" y="7202"/>
                          <a:pt x="5492" y="6796"/>
                          <a:pt x="5357" y="6390"/>
                        </a:cubicBezTo>
                        <a:cubicBezTo>
                          <a:pt x="5086" y="5849"/>
                          <a:pt x="4952" y="6255"/>
                          <a:pt x="5086" y="5578"/>
                        </a:cubicBezTo>
                        <a:cubicBezTo>
                          <a:pt x="5222" y="4632"/>
                          <a:pt x="5357" y="3820"/>
                          <a:pt x="4410" y="3550"/>
                        </a:cubicBezTo>
                        <a:cubicBezTo>
                          <a:pt x="4952" y="2603"/>
                          <a:pt x="5222" y="1521"/>
                          <a:pt x="4410" y="574"/>
                        </a:cubicBezTo>
                        <a:cubicBezTo>
                          <a:pt x="4005" y="168"/>
                          <a:pt x="3463" y="-238"/>
                          <a:pt x="3058" y="168"/>
                        </a:cubicBezTo>
                        <a:cubicBezTo>
                          <a:pt x="2246" y="438"/>
                          <a:pt x="1976" y="1791"/>
                          <a:pt x="1976" y="2603"/>
                        </a:cubicBezTo>
                        <a:cubicBezTo>
                          <a:pt x="-459" y="2468"/>
                          <a:pt x="-594" y="6255"/>
                          <a:pt x="1299" y="69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9" name="Freeform: Shape 5767">
                    <a:extLst>
                      <a:ext uri="{FF2B5EF4-FFF2-40B4-BE49-F238E27FC236}">
                        <a16:creationId xmlns:a16="http://schemas.microsoft.com/office/drawing/2014/main" id="{BC6B46BF-DBA4-FA55-7DEF-C8C82C53801B}"/>
                      </a:ext>
                    </a:extLst>
                  </p:cNvPr>
                  <p:cNvSpPr/>
                  <p:nvPr/>
                </p:nvSpPr>
                <p:spPr>
                  <a:xfrm>
                    <a:off x="6700044" y="6135027"/>
                    <a:ext cx="6312" cy="7845"/>
                  </a:xfrm>
                  <a:custGeom>
                    <a:avLst/>
                    <a:gdLst>
                      <a:gd name="connsiteX0" fmla="*/ 3071 w 6312"/>
                      <a:gd name="connsiteY0" fmla="*/ 6087 h 7845"/>
                      <a:gd name="connsiteX1" fmla="*/ 4018 w 6312"/>
                      <a:gd name="connsiteY1" fmla="*/ 7710 h 7845"/>
                      <a:gd name="connsiteX2" fmla="*/ 5911 w 6312"/>
                      <a:gd name="connsiteY2" fmla="*/ 7304 h 7845"/>
                      <a:gd name="connsiteX3" fmla="*/ 5776 w 6312"/>
                      <a:gd name="connsiteY3" fmla="*/ 5140 h 7845"/>
                      <a:gd name="connsiteX4" fmla="*/ 4559 w 6312"/>
                      <a:gd name="connsiteY4" fmla="*/ 2029 h 7845"/>
                      <a:gd name="connsiteX5" fmla="*/ 3071 w 6312"/>
                      <a:gd name="connsiteY5" fmla="*/ 135 h 7845"/>
                      <a:gd name="connsiteX6" fmla="*/ 1718 w 6312"/>
                      <a:gd name="connsiteY6" fmla="*/ 541 h 7845"/>
                      <a:gd name="connsiteX7" fmla="*/ 1854 w 6312"/>
                      <a:gd name="connsiteY7" fmla="*/ 2435 h 7845"/>
                      <a:gd name="connsiteX8" fmla="*/ 95 w 6312"/>
                      <a:gd name="connsiteY8" fmla="*/ 4869 h 7845"/>
                      <a:gd name="connsiteX9" fmla="*/ 3071 w 6312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12" h="7845">
                        <a:moveTo>
                          <a:pt x="3071" y="6087"/>
                        </a:moveTo>
                        <a:cubicBezTo>
                          <a:pt x="3071" y="6763"/>
                          <a:pt x="3206" y="7304"/>
                          <a:pt x="4018" y="7710"/>
                        </a:cubicBezTo>
                        <a:cubicBezTo>
                          <a:pt x="4694" y="7981"/>
                          <a:pt x="5506" y="7845"/>
                          <a:pt x="5911" y="7304"/>
                        </a:cubicBezTo>
                        <a:cubicBezTo>
                          <a:pt x="6588" y="6628"/>
                          <a:pt x="6317" y="5681"/>
                          <a:pt x="5776" y="5140"/>
                        </a:cubicBezTo>
                        <a:cubicBezTo>
                          <a:pt x="6588" y="4193"/>
                          <a:pt x="5911" y="2164"/>
                          <a:pt x="4559" y="2029"/>
                        </a:cubicBezTo>
                        <a:cubicBezTo>
                          <a:pt x="4830" y="1082"/>
                          <a:pt x="4153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501" y="6087"/>
                          <a:pt x="1989" y="6222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0" name="Freeform: Shape 5768">
                    <a:extLst>
                      <a:ext uri="{FF2B5EF4-FFF2-40B4-BE49-F238E27FC236}">
                        <a16:creationId xmlns:a16="http://schemas.microsoft.com/office/drawing/2014/main" id="{58617AD6-3692-546D-B9E9-A06A9F707752}"/>
                      </a:ext>
                    </a:extLst>
                  </p:cNvPr>
                  <p:cNvSpPr/>
                  <p:nvPr/>
                </p:nvSpPr>
                <p:spPr>
                  <a:xfrm>
                    <a:off x="6702601" y="6143017"/>
                    <a:ext cx="8120" cy="21451"/>
                  </a:xfrm>
                  <a:custGeom>
                    <a:avLst/>
                    <a:gdLst>
                      <a:gd name="connsiteX0" fmla="*/ 2273 w 8120"/>
                      <a:gd name="connsiteY0" fmla="*/ 2831 h 21451"/>
                      <a:gd name="connsiteX1" fmla="*/ 244 w 8120"/>
                      <a:gd name="connsiteY1" fmla="*/ 5942 h 21451"/>
                      <a:gd name="connsiteX2" fmla="*/ 920 w 8120"/>
                      <a:gd name="connsiteY2" fmla="*/ 6618 h 21451"/>
                      <a:gd name="connsiteX3" fmla="*/ 1055 w 8120"/>
                      <a:gd name="connsiteY3" fmla="*/ 7565 h 21451"/>
                      <a:gd name="connsiteX4" fmla="*/ 920 w 8120"/>
                      <a:gd name="connsiteY4" fmla="*/ 8783 h 21451"/>
                      <a:gd name="connsiteX5" fmla="*/ 1596 w 8120"/>
                      <a:gd name="connsiteY5" fmla="*/ 10135 h 21451"/>
                      <a:gd name="connsiteX6" fmla="*/ 379 w 8120"/>
                      <a:gd name="connsiteY6" fmla="*/ 12029 h 21451"/>
                      <a:gd name="connsiteX7" fmla="*/ 650 w 8120"/>
                      <a:gd name="connsiteY7" fmla="*/ 13652 h 21451"/>
                      <a:gd name="connsiteX8" fmla="*/ 1055 w 8120"/>
                      <a:gd name="connsiteY8" fmla="*/ 14193 h 21451"/>
                      <a:gd name="connsiteX9" fmla="*/ 1326 w 8120"/>
                      <a:gd name="connsiteY9" fmla="*/ 14463 h 21451"/>
                      <a:gd name="connsiteX10" fmla="*/ 920 w 8120"/>
                      <a:gd name="connsiteY10" fmla="*/ 15004 h 21451"/>
                      <a:gd name="connsiteX11" fmla="*/ 2949 w 8120"/>
                      <a:gd name="connsiteY11" fmla="*/ 18656 h 21451"/>
                      <a:gd name="connsiteX12" fmla="*/ 5384 w 8120"/>
                      <a:gd name="connsiteY12" fmla="*/ 21362 h 21451"/>
                      <a:gd name="connsiteX13" fmla="*/ 6466 w 8120"/>
                      <a:gd name="connsiteY13" fmla="*/ 19874 h 21451"/>
                      <a:gd name="connsiteX14" fmla="*/ 6466 w 8120"/>
                      <a:gd name="connsiteY14" fmla="*/ 19062 h 21451"/>
                      <a:gd name="connsiteX15" fmla="*/ 7683 w 8120"/>
                      <a:gd name="connsiteY15" fmla="*/ 15275 h 21451"/>
                      <a:gd name="connsiteX16" fmla="*/ 7142 w 8120"/>
                      <a:gd name="connsiteY16" fmla="*/ 14058 h 21451"/>
                      <a:gd name="connsiteX17" fmla="*/ 7413 w 8120"/>
                      <a:gd name="connsiteY17" fmla="*/ 12705 h 21451"/>
                      <a:gd name="connsiteX18" fmla="*/ 6195 w 8120"/>
                      <a:gd name="connsiteY18" fmla="*/ 10811 h 21451"/>
                      <a:gd name="connsiteX19" fmla="*/ 7142 w 8120"/>
                      <a:gd name="connsiteY19" fmla="*/ 8106 h 21451"/>
                      <a:gd name="connsiteX20" fmla="*/ 5790 w 8120"/>
                      <a:gd name="connsiteY20" fmla="*/ 5942 h 21451"/>
                      <a:gd name="connsiteX21" fmla="*/ 5790 w 8120"/>
                      <a:gd name="connsiteY21" fmla="*/ 4454 h 21451"/>
                      <a:gd name="connsiteX22" fmla="*/ 5113 w 8120"/>
                      <a:gd name="connsiteY22" fmla="*/ 3372 h 21451"/>
                      <a:gd name="connsiteX23" fmla="*/ 5519 w 8120"/>
                      <a:gd name="connsiteY23" fmla="*/ 2290 h 21451"/>
                      <a:gd name="connsiteX24" fmla="*/ 4031 w 8120"/>
                      <a:gd name="connsiteY24" fmla="*/ 396 h 21451"/>
                      <a:gd name="connsiteX25" fmla="*/ 2273 w 8120"/>
                      <a:gd name="connsiteY25" fmla="*/ 2831 h 214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20" h="21451">
                        <a:moveTo>
                          <a:pt x="2273" y="2831"/>
                        </a:moveTo>
                        <a:cubicBezTo>
                          <a:pt x="785" y="3101"/>
                          <a:pt x="-568" y="4454"/>
                          <a:pt x="244" y="5942"/>
                        </a:cubicBezTo>
                        <a:cubicBezTo>
                          <a:pt x="379" y="6213"/>
                          <a:pt x="650" y="6483"/>
                          <a:pt x="920" y="6618"/>
                        </a:cubicBezTo>
                        <a:cubicBezTo>
                          <a:pt x="1461" y="7024"/>
                          <a:pt x="1326" y="6889"/>
                          <a:pt x="1055" y="7565"/>
                        </a:cubicBezTo>
                        <a:cubicBezTo>
                          <a:pt x="920" y="7971"/>
                          <a:pt x="785" y="8377"/>
                          <a:pt x="920" y="8783"/>
                        </a:cubicBezTo>
                        <a:cubicBezTo>
                          <a:pt x="1055" y="9188"/>
                          <a:pt x="1461" y="9594"/>
                          <a:pt x="1596" y="10135"/>
                        </a:cubicBezTo>
                        <a:cubicBezTo>
                          <a:pt x="920" y="10541"/>
                          <a:pt x="514" y="11217"/>
                          <a:pt x="379" y="12029"/>
                        </a:cubicBezTo>
                        <a:cubicBezTo>
                          <a:pt x="379" y="12570"/>
                          <a:pt x="379" y="13111"/>
                          <a:pt x="650" y="13652"/>
                        </a:cubicBezTo>
                        <a:cubicBezTo>
                          <a:pt x="785" y="13787"/>
                          <a:pt x="920" y="13923"/>
                          <a:pt x="1055" y="14193"/>
                        </a:cubicBezTo>
                        <a:cubicBezTo>
                          <a:pt x="1191" y="14193"/>
                          <a:pt x="1191" y="14328"/>
                          <a:pt x="1326" y="14463"/>
                        </a:cubicBezTo>
                        <a:cubicBezTo>
                          <a:pt x="1326" y="14734"/>
                          <a:pt x="1055" y="14869"/>
                          <a:pt x="920" y="15004"/>
                        </a:cubicBezTo>
                        <a:cubicBezTo>
                          <a:pt x="-433" y="16628"/>
                          <a:pt x="920" y="19468"/>
                          <a:pt x="2949" y="18656"/>
                        </a:cubicBezTo>
                        <a:cubicBezTo>
                          <a:pt x="2408" y="19874"/>
                          <a:pt x="4031" y="21903"/>
                          <a:pt x="5384" y="21362"/>
                        </a:cubicBezTo>
                        <a:cubicBezTo>
                          <a:pt x="6060" y="21091"/>
                          <a:pt x="6330" y="20550"/>
                          <a:pt x="6466" y="19874"/>
                        </a:cubicBezTo>
                        <a:cubicBezTo>
                          <a:pt x="6466" y="19603"/>
                          <a:pt x="6466" y="19333"/>
                          <a:pt x="6466" y="19062"/>
                        </a:cubicBezTo>
                        <a:cubicBezTo>
                          <a:pt x="7954" y="18521"/>
                          <a:pt x="8630" y="16628"/>
                          <a:pt x="7683" y="15275"/>
                        </a:cubicBezTo>
                        <a:cubicBezTo>
                          <a:pt x="7277" y="14734"/>
                          <a:pt x="7007" y="14734"/>
                          <a:pt x="7142" y="14058"/>
                        </a:cubicBezTo>
                        <a:cubicBezTo>
                          <a:pt x="7277" y="13652"/>
                          <a:pt x="7413" y="13246"/>
                          <a:pt x="7413" y="12705"/>
                        </a:cubicBezTo>
                        <a:cubicBezTo>
                          <a:pt x="7413" y="11758"/>
                          <a:pt x="6871" y="11353"/>
                          <a:pt x="6195" y="10811"/>
                        </a:cubicBezTo>
                        <a:cubicBezTo>
                          <a:pt x="6871" y="10000"/>
                          <a:pt x="7277" y="9323"/>
                          <a:pt x="7142" y="8106"/>
                        </a:cubicBezTo>
                        <a:cubicBezTo>
                          <a:pt x="7007" y="7159"/>
                          <a:pt x="6601" y="6348"/>
                          <a:pt x="5790" y="5942"/>
                        </a:cubicBezTo>
                        <a:cubicBezTo>
                          <a:pt x="6060" y="5401"/>
                          <a:pt x="6060" y="4995"/>
                          <a:pt x="5790" y="4454"/>
                        </a:cubicBezTo>
                        <a:cubicBezTo>
                          <a:pt x="5654" y="4184"/>
                          <a:pt x="5113" y="3778"/>
                          <a:pt x="5113" y="3372"/>
                        </a:cubicBezTo>
                        <a:cubicBezTo>
                          <a:pt x="5113" y="3101"/>
                          <a:pt x="5519" y="2560"/>
                          <a:pt x="5519" y="2290"/>
                        </a:cubicBezTo>
                        <a:cubicBezTo>
                          <a:pt x="5790" y="1208"/>
                          <a:pt x="5113" y="126"/>
                          <a:pt x="4031" y="396"/>
                        </a:cubicBezTo>
                        <a:cubicBezTo>
                          <a:pt x="2814" y="-956"/>
                          <a:pt x="2002" y="1478"/>
                          <a:pt x="2273" y="28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1" name="Freeform: Shape 5769">
                    <a:extLst>
                      <a:ext uri="{FF2B5EF4-FFF2-40B4-BE49-F238E27FC236}">
                        <a16:creationId xmlns:a16="http://schemas.microsoft.com/office/drawing/2014/main" id="{04E810F5-6E68-A708-5980-0A1434F6C199}"/>
                      </a:ext>
                    </a:extLst>
                  </p:cNvPr>
                  <p:cNvSpPr/>
                  <p:nvPr/>
                </p:nvSpPr>
                <p:spPr>
                  <a:xfrm>
                    <a:off x="6696340" y="6152510"/>
                    <a:ext cx="6233" cy="9368"/>
                  </a:xfrm>
                  <a:custGeom>
                    <a:avLst/>
                    <a:gdLst>
                      <a:gd name="connsiteX0" fmla="*/ 2852 w 6233"/>
                      <a:gd name="connsiteY0" fmla="*/ 6999 h 9368"/>
                      <a:gd name="connsiteX1" fmla="*/ 4070 w 6233"/>
                      <a:gd name="connsiteY1" fmla="*/ 9299 h 9368"/>
                      <a:gd name="connsiteX2" fmla="*/ 5963 w 6233"/>
                      <a:gd name="connsiteY2" fmla="*/ 8217 h 9368"/>
                      <a:gd name="connsiteX3" fmla="*/ 5693 w 6233"/>
                      <a:gd name="connsiteY3" fmla="*/ 7134 h 9368"/>
                      <a:gd name="connsiteX4" fmla="*/ 6233 w 6233"/>
                      <a:gd name="connsiteY4" fmla="*/ 5241 h 9368"/>
                      <a:gd name="connsiteX5" fmla="*/ 4881 w 6233"/>
                      <a:gd name="connsiteY5" fmla="*/ 3482 h 9368"/>
                      <a:gd name="connsiteX6" fmla="*/ 4881 w 6233"/>
                      <a:gd name="connsiteY6" fmla="*/ 507 h 9368"/>
                      <a:gd name="connsiteX7" fmla="*/ 3258 w 6233"/>
                      <a:gd name="connsiteY7" fmla="*/ 236 h 9368"/>
                      <a:gd name="connsiteX8" fmla="*/ 1905 w 6233"/>
                      <a:gd name="connsiteY8" fmla="*/ 777 h 9368"/>
                      <a:gd name="connsiteX9" fmla="*/ 2040 w 6233"/>
                      <a:gd name="connsiteY9" fmla="*/ 3077 h 9368"/>
                      <a:gd name="connsiteX10" fmla="*/ 12 w 6233"/>
                      <a:gd name="connsiteY10" fmla="*/ 5511 h 9368"/>
                      <a:gd name="connsiteX11" fmla="*/ 2852 w 6233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233" h="9368">
                        <a:moveTo>
                          <a:pt x="2852" y="6999"/>
                        </a:moveTo>
                        <a:cubicBezTo>
                          <a:pt x="2987" y="7946"/>
                          <a:pt x="2987" y="9028"/>
                          <a:pt x="4070" y="9299"/>
                        </a:cubicBezTo>
                        <a:cubicBezTo>
                          <a:pt x="4881" y="9569"/>
                          <a:pt x="5693" y="9028"/>
                          <a:pt x="5963" y="8217"/>
                        </a:cubicBezTo>
                        <a:cubicBezTo>
                          <a:pt x="6098" y="7811"/>
                          <a:pt x="5828" y="7540"/>
                          <a:pt x="5693" y="7134"/>
                        </a:cubicBezTo>
                        <a:cubicBezTo>
                          <a:pt x="5557" y="6323"/>
                          <a:pt x="6233" y="5917"/>
                          <a:pt x="6233" y="5241"/>
                        </a:cubicBezTo>
                        <a:cubicBezTo>
                          <a:pt x="6233" y="4294"/>
                          <a:pt x="5693" y="3617"/>
                          <a:pt x="4881" y="3482"/>
                        </a:cubicBezTo>
                        <a:cubicBezTo>
                          <a:pt x="5287" y="2536"/>
                          <a:pt x="5693" y="1454"/>
                          <a:pt x="4881" y="507"/>
                        </a:cubicBezTo>
                        <a:cubicBezTo>
                          <a:pt x="4340" y="-34"/>
                          <a:pt x="3799" y="-170"/>
                          <a:pt x="3258" y="236"/>
                        </a:cubicBezTo>
                        <a:cubicBezTo>
                          <a:pt x="2717" y="236"/>
                          <a:pt x="2311" y="236"/>
                          <a:pt x="1905" y="777"/>
                        </a:cubicBezTo>
                        <a:cubicBezTo>
                          <a:pt x="1364" y="1454"/>
                          <a:pt x="1770" y="2400"/>
                          <a:pt x="2040" y="3077"/>
                        </a:cubicBezTo>
                        <a:cubicBezTo>
                          <a:pt x="958" y="3482"/>
                          <a:pt x="-124" y="4294"/>
                          <a:pt x="12" y="5511"/>
                        </a:cubicBezTo>
                        <a:cubicBezTo>
                          <a:pt x="417" y="6864"/>
                          <a:pt x="1770" y="7134"/>
                          <a:pt x="2852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2" name="Freeform: Shape 5770">
                    <a:extLst>
                      <a:ext uri="{FF2B5EF4-FFF2-40B4-BE49-F238E27FC236}">
                        <a16:creationId xmlns:a16="http://schemas.microsoft.com/office/drawing/2014/main" id="{80B022CC-B100-C9FD-ED4D-82A29EDE6D62}"/>
                      </a:ext>
                    </a:extLst>
                  </p:cNvPr>
                  <p:cNvSpPr/>
                  <p:nvPr/>
                </p:nvSpPr>
                <p:spPr>
                  <a:xfrm>
                    <a:off x="6701316" y="6164501"/>
                    <a:ext cx="6490" cy="9612"/>
                  </a:xfrm>
                  <a:custGeom>
                    <a:avLst/>
                    <a:gdLst>
                      <a:gd name="connsiteX0" fmla="*/ 176 w 6490"/>
                      <a:gd name="connsiteY0" fmla="*/ 6505 h 9612"/>
                      <a:gd name="connsiteX1" fmla="*/ 2881 w 6490"/>
                      <a:gd name="connsiteY1" fmla="*/ 7452 h 9612"/>
                      <a:gd name="connsiteX2" fmla="*/ 5586 w 6490"/>
                      <a:gd name="connsiteY2" fmla="*/ 9481 h 9612"/>
                      <a:gd name="connsiteX3" fmla="*/ 5857 w 6490"/>
                      <a:gd name="connsiteY3" fmla="*/ 7046 h 9612"/>
                      <a:gd name="connsiteX4" fmla="*/ 6263 w 6490"/>
                      <a:gd name="connsiteY4" fmla="*/ 4747 h 9612"/>
                      <a:gd name="connsiteX5" fmla="*/ 5722 w 6490"/>
                      <a:gd name="connsiteY5" fmla="*/ 4341 h 9612"/>
                      <a:gd name="connsiteX6" fmla="*/ 5316 w 6490"/>
                      <a:gd name="connsiteY6" fmla="*/ 3935 h 9612"/>
                      <a:gd name="connsiteX7" fmla="*/ 5045 w 6490"/>
                      <a:gd name="connsiteY7" fmla="*/ 1906 h 9612"/>
                      <a:gd name="connsiteX8" fmla="*/ 2611 w 6490"/>
                      <a:gd name="connsiteY8" fmla="*/ 13 h 9612"/>
                      <a:gd name="connsiteX9" fmla="*/ 1393 w 6490"/>
                      <a:gd name="connsiteY9" fmla="*/ 1230 h 9612"/>
                      <a:gd name="connsiteX10" fmla="*/ 852 w 6490"/>
                      <a:gd name="connsiteY10" fmla="*/ 1771 h 9612"/>
                      <a:gd name="connsiteX11" fmla="*/ 1258 w 6490"/>
                      <a:gd name="connsiteY11" fmla="*/ 3935 h 9612"/>
                      <a:gd name="connsiteX12" fmla="*/ 176 w 6490"/>
                      <a:gd name="connsiteY12" fmla="*/ 6505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90" h="9612">
                        <a:moveTo>
                          <a:pt x="176" y="6505"/>
                        </a:moveTo>
                        <a:cubicBezTo>
                          <a:pt x="717" y="7858"/>
                          <a:pt x="1664" y="7723"/>
                          <a:pt x="2881" y="7452"/>
                        </a:cubicBezTo>
                        <a:cubicBezTo>
                          <a:pt x="3152" y="8805"/>
                          <a:pt x="4099" y="10022"/>
                          <a:pt x="5586" y="9481"/>
                        </a:cubicBezTo>
                        <a:cubicBezTo>
                          <a:pt x="6669" y="9075"/>
                          <a:pt x="6804" y="7588"/>
                          <a:pt x="5857" y="7046"/>
                        </a:cubicBezTo>
                        <a:cubicBezTo>
                          <a:pt x="6398" y="6370"/>
                          <a:pt x="6669" y="5559"/>
                          <a:pt x="6263" y="4747"/>
                        </a:cubicBezTo>
                        <a:cubicBezTo>
                          <a:pt x="6127" y="4476"/>
                          <a:pt x="5992" y="4476"/>
                          <a:pt x="5722" y="4341"/>
                        </a:cubicBezTo>
                        <a:cubicBezTo>
                          <a:pt x="5316" y="3935"/>
                          <a:pt x="5451" y="4341"/>
                          <a:pt x="5316" y="3935"/>
                        </a:cubicBezTo>
                        <a:cubicBezTo>
                          <a:pt x="5181" y="3259"/>
                          <a:pt x="5316" y="2583"/>
                          <a:pt x="5045" y="1906"/>
                        </a:cubicBezTo>
                        <a:cubicBezTo>
                          <a:pt x="4639" y="824"/>
                          <a:pt x="3693" y="-122"/>
                          <a:pt x="2611" y="13"/>
                        </a:cubicBezTo>
                        <a:cubicBezTo>
                          <a:pt x="1934" y="148"/>
                          <a:pt x="1258" y="554"/>
                          <a:pt x="1393" y="1230"/>
                        </a:cubicBezTo>
                        <a:cubicBezTo>
                          <a:pt x="1258" y="1230"/>
                          <a:pt x="987" y="1365"/>
                          <a:pt x="852" y="1771"/>
                        </a:cubicBezTo>
                        <a:cubicBezTo>
                          <a:pt x="446" y="2448"/>
                          <a:pt x="852" y="3259"/>
                          <a:pt x="1258" y="3935"/>
                        </a:cubicBezTo>
                        <a:cubicBezTo>
                          <a:pt x="41" y="4206"/>
                          <a:pt x="-230" y="5423"/>
                          <a:pt x="176" y="650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3" name="Freeform: Shape 5771">
                    <a:extLst>
                      <a:ext uri="{FF2B5EF4-FFF2-40B4-BE49-F238E27FC236}">
                        <a16:creationId xmlns:a16="http://schemas.microsoft.com/office/drawing/2014/main" id="{41459CFE-ACE8-5243-0F19-278A713D06AE}"/>
                      </a:ext>
                    </a:extLst>
                  </p:cNvPr>
                  <p:cNvSpPr/>
                  <p:nvPr/>
                </p:nvSpPr>
                <p:spPr>
                  <a:xfrm>
                    <a:off x="6704988" y="6174824"/>
                    <a:ext cx="7791" cy="10959"/>
                  </a:xfrm>
                  <a:custGeom>
                    <a:avLst/>
                    <a:gdLst>
                      <a:gd name="connsiteX0" fmla="*/ 5702 w 7791"/>
                      <a:gd name="connsiteY0" fmla="*/ 1999 h 10959"/>
                      <a:gd name="connsiteX1" fmla="*/ 5296 w 7791"/>
                      <a:gd name="connsiteY1" fmla="*/ 646 h 10959"/>
                      <a:gd name="connsiteX2" fmla="*/ 2591 w 7791"/>
                      <a:gd name="connsiteY2" fmla="*/ 917 h 10959"/>
                      <a:gd name="connsiteX3" fmla="*/ 2050 w 7791"/>
                      <a:gd name="connsiteY3" fmla="*/ 1187 h 10959"/>
                      <a:gd name="connsiteX4" fmla="*/ 1914 w 7791"/>
                      <a:gd name="connsiteY4" fmla="*/ 2946 h 10959"/>
                      <a:gd name="connsiteX5" fmla="*/ 21 w 7791"/>
                      <a:gd name="connsiteY5" fmla="*/ 4839 h 10959"/>
                      <a:gd name="connsiteX6" fmla="*/ 1238 w 7791"/>
                      <a:gd name="connsiteY6" fmla="*/ 6868 h 10959"/>
                      <a:gd name="connsiteX7" fmla="*/ 2050 w 7791"/>
                      <a:gd name="connsiteY7" fmla="*/ 7139 h 10959"/>
                      <a:gd name="connsiteX8" fmla="*/ 2591 w 7791"/>
                      <a:gd name="connsiteY8" fmla="*/ 7544 h 10959"/>
                      <a:gd name="connsiteX9" fmla="*/ 2726 w 7791"/>
                      <a:gd name="connsiteY9" fmla="*/ 9033 h 10959"/>
                      <a:gd name="connsiteX10" fmla="*/ 4349 w 7791"/>
                      <a:gd name="connsiteY10" fmla="*/ 9844 h 10959"/>
                      <a:gd name="connsiteX11" fmla="*/ 7460 w 7791"/>
                      <a:gd name="connsiteY11" fmla="*/ 9844 h 10959"/>
                      <a:gd name="connsiteX12" fmla="*/ 7460 w 7791"/>
                      <a:gd name="connsiteY12" fmla="*/ 8627 h 10959"/>
                      <a:gd name="connsiteX13" fmla="*/ 7325 w 7791"/>
                      <a:gd name="connsiteY13" fmla="*/ 7544 h 10959"/>
                      <a:gd name="connsiteX14" fmla="*/ 7730 w 7791"/>
                      <a:gd name="connsiteY14" fmla="*/ 6868 h 10959"/>
                      <a:gd name="connsiteX15" fmla="*/ 6513 w 7791"/>
                      <a:gd name="connsiteY15" fmla="*/ 4839 h 10959"/>
                      <a:gd name="connsiteX16" fmla="*/ 6243 w 7791"/>
                      <a:gd name="connsiteY16" fmla="*/ 2946 h 10959"/>
                      <a:gd name="connsiteX17" fmla="*/ 5702 w 7791"/>
                      <a:gd name="connsiteY17" fmla="*/ 1999 h 10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0959">
                        <a:moveTo>
                          <a:pt x="5702" y="1999"/>
                        </a:moveTo>
                        <a:cubicBezTo>
                          <a:pt x="5702" y="1593"/>
                          <a:pt x="5567" y="1052"/>
                          <a:pt x="5296" y="646"/>
                        </a:cubicBezTo>
                        <a:cubicBezTo>
                          <a:pt x="4620" y="-436"/>
                          <a:pt x="2861" y="-30"/>
                          <a:pt x="2591" y="917"/>
                        </a:cubicBezTo>
                        <a:cubicBezTo>
                          <a:pt x="2455" y="917"/>
                          <a:pt x="2320" y="1052"/>
                          <a:pt x="2050" y="1187"/>
                        </a:cubicBezTo>
                        <a:cubicBezTo>
                          <a:pt x="1508" y="1728"/>
                          <a:pt x="1644" y="2269"/>
                          <a:pt x="1914" y="2946"/>
                        </a:cubicBezTo>
                        <a:cubicBezTo>
                          <a:pt x="967" y="3216"/>
                          <a:pt x="156" y="3757"/>
                          <a:pt x="21" y="4839"/>
                        </a:cubicBezTo>
                        <a:cubicBezTo>
                          <a:pt x="-115" y="5786"/>
                          <a:pt x="427" y="6598"/>
                          <a:pt x="1238" y="6868"/>
                        </a:cubicBezTo>
                        <a:cubicBezTo>
                          <a:pt x="1508" y="7004"/>
                          <a:pt x="1779" y="7004"/>
                          <a:pt x="2050" y="7139"/>
                        </a:cubicBezTo>
                        <a:cubicBezTo>
                          <a:pt x="2591" y="7274"/>
                          <a:pt x="2591" y="7139"/>
                          <a:pt x="2591" y="7544"/>
                        </a:cubicBezTo>
                        <a:cubicBezTo>
                          <a:pt x="2726" y="8086"/>
                          <a:pt x="2591" y="8491"/>
                          <a:pt x="2726" y="9033"/>
                        </a:cubicBezTo>
                        <a:cubicBezTo>
                          <a:pt x="2997" y="9574"/>
                          <a:pt x="3673" y="9979"/>
                          <a:pt x="4349" y="9844"/>
                        </a:cubicBezTo>
                        <a:cubicBezTo>
                          <a:pt x="4755" y="11332"/>
                          <a:pt x="6919" y="11332"/>
                          <a:pt x="7460" y="9844"/>
                        </a:cubicBezTo>
                        <a:cubicBezTo>
                          <a:pt x="7595" y="9438"/>
                          <a:pt x="7595" y="9033"/>
                          <a:pt x="7460" y="8627"/>
                        </a:cubicBezTo>
                        <a:cubicBezTo>
                          <a:pt x="7325" y="8086"/>
                          <a:pt x="7054" y="8221"/>
                          <a:pt x="7325" y="7544"/>
                        </a:cubicBezTo>
                        <a:cubicBezTo>
                          <a:pt x="7460" y="7274"/>
                          <a:pt x="7595" y="7139"/>
                          <a:pt x="7730" y="6868"/>
                        </a:cubicBezTo>
                        <a:cubicBezTo>
                          <a:pt x="8001" y="5921"/>
                          <a:pt x="7325" y="4974"/>
                          <a:pt x="6513" y="4839"/>
                        </a:cubicBezTo>
                        <a:cubicBezTo>
                          <a:pt x="6784" y="4163"/>
                          <a:pt x="6919" y="3622"/>
                          <a:pt x="6243" y="2946"/>
                        </a:cubicBezTo>
                        <a:cubicBezTo>
                          <a:pt x="5702" y="2405"/>
                          <a:pt x="5702" y="2675"/>
                          <a:pt x="5702" y="1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4" name="Freeform: Shape 5772">
                    <a:extLst>
                      <a:ext uri="{FF2B5EF4-FFF2-40B4-BE49-F238E27FC236}">
                        <a16:creationId xmlns:a16="http://schemas.microsoft.com/office/drawing/2014/main" id="{384B582E-5CF0-F88E-9E51-5A6EA657E20A}"/>
                      </a:ext>
                    </a:extLst>
                  </p:cNvPr>
                  <p:cNvSpPr/>
                  <p:nvPr/>
                </p:nvSpPr>
                <p:spPr>
                  <a:xfrm>
                    <a:off x="6707274" y="6187924"/>
                    <a:ext cx="7173" cy="12061"/>
                  </a:xfrm>
                  <a:custGeom>
                    <a:avLst/>
                    <a:gdLst>
                      <a:gd name="connsiteX0" fmla="*/ 7067 w 7173"/>
                      <a:gd name="connsiteY0" fmla="*/ 3642 h 12061"/>
                      <a:gd name="connsiteX1" fmla="*/ 6391 w 7173"/>
                      <a:gd name="connsiteY1" fmla="*/ 2560 h 12061"/>
                      <a:gd name="connsiteX2" fmla="*/ 5715 w 7173"/>
                      <a:gd name="connsiteY2" fmla="*/ 2154 h 12061"/>
                      <a:gd name="connsiteX3" fmla="*/ 5444 w 7173"/>
                      <a:gd name="connsiteY3" fmla="*/ 1072 h 12061"/>
                      <a:gd name="connsiteX4" fmla="*/ 3280 w 7173"/>
                      <a:gd name="connsiteY4" fmla="*/ 531 h 12061"/>
                      <a:gd name="connsiteX5" fmla="*/ 1657 w 7173"/>
                      <a:gd name="connsiteY5" fmla="*/ 2289 h 12061"/>
                      <a:gd name="connsiteX6" fmla="*/ 1522 w 7173"/>
                      <a:gd name="connsiteY6" fmla="*/ 3101 h 12061"/>
                      <a:gd name="connsiteX7" fmla="*/ 845 w 7173"/>
                      <a:gd name="connsiteY7" fmla="*/ 3912 h 12061"/>
                      <a:gd name="connsiteX8" fmla="*/ 710 w 7173"/>
                      <a:gd name="connsiteY8" fmla="*/ 4724 h 12061"/>
                      <a:gd name="connsiteX9" fmla="*/ 304 w 7173"/>
                      <a:gd name="connsiteY9" fmla="*/ 5265 h 12061"/>
                      <a:gd name="connsiteX10" fmla="*/ 304 w 7173"/>
                      <a:gd name="connsiteY10" fmla="*/ 6888 h 12061"/>
                      <a:gd name="connsiteX11" fmla="*/ 1116 w 7173"/>
                      <a:gd name="connsiteY11" fmla="*/ 7429 h 12061"/>
                      <a:gd name="connsiteX12" fmla="*/ 845 w 7173"/>
                      <a:gd name="connsiteY12" fmla="*/ 8511 h 12061"/>
                      <a:gd name="connsiteX13" fmla="*/ 3009 w 7173"/>
                      <a:gd name="connsiteY13" fmla="*/ 10540 h 12061"/>
                      <a:gd name="connsiteX14" fmla="*/ 4092 w 7173"/>
                      <a:gd name="connsiteY14" fmla="*/ 12028 h 12061"/>
                      <a:gd name="connsiteX15" fmla="*/ 5850 w 7173"/>
                      <a:gd name="connsiteY15" fmla="*/ 11217 h 12061"/>
                      <a:gd name="connsiteX16" fmla="*/ 5850 w 7173"/>
                      <a:gd name="connsiteY16" fmla="*/ 9999 h 12061"/>
                      <a:gd name="connsiteX17" fmla="*/ 5715 w 7173"/>
                      <a:gd name="connsiteY17" fmla="*/ 8917 h 12061"/>
                      <a:gd name="connsiteX18" fmla="*/ 6255 w 7173"/>
                      <a:gd name="connsiteY18" fmla="*/ 8376 h 12061"/>
                      <a:gd name="connsiteX19" fmla="*/ 6391 w 7173"/>
                      <a:gd name="connsiteY19" fmla="*/ 7024 h 12061"/>
                      <a:gd name="connsiteX20" fmla="*/ 6526 w 7173"/>
                      <a:gd name="connsiteY20" fmla="*/ 6077 h 12061"/>
                      <a:gd name="connsiteX21" fmla="*/ 7067 w 7173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73" h="12061">
                        <a:moveTo>
                          <a:pt x="7067" y="3642"/>
                        </a:moveTo>
                        <a:cubicBezTo>
                          <a:pt x="6932" y="3236"/>
                          <a:pt x="6797" y="2830"/>
                          <a:pt x="6391" y="2560"/>
                        </a:cubicBezTo>
                        <a:cubicBezTo>
                          <a:pt x="6120" y="2425"/>
                          <a:pt x="5850" y="2425"/>
                          <a:pt x="5715" y="2154"/>
                        </a:cubicBezTo>
                        <a:cubicBezTo>
                          <a:pt x="5444" y="1748"/>
                          <a:pt x="5579" y="1478"/>
                          <a:pt x="5444" y="1072"/>
                        </a:cubicBezTo>
                        <a:cubicBezTo>
                          <a:pt x="5174" y="-10"/>
                          <a:pt x="3550" y="-416"/>
                          <a:pt x="3280" y="531"/>
                        </a:cubicBezTo>
                        <a:cubicBezTo>
                          <a:pt x="2333" y="395"/>
                          <a:pt x="1522" y="1072"/>
                          <a:pt x="1657" y="2289"/>
                        </a:cubicBezTo>
                        <a:cubicBezTo>
                          <a:pt x="1657" y="2830"/>
                          <a:pt x="1792" y="2830"/>
                          <a:pt x="1522" y="3101"/>
                        </a:cubicBezTo>
                        <a:cubicBezTo>
                          <a:pt x="1251" y="3371"/>
                          <a:pt x="980" y="3507"/>
                          <a:pt x="845" y="3912"/>
                        </a:cubicBezTo>
                        <a:cubicBezTo>
                          <a:pt x="710" y="4183"/>
                          <a:pt x="845" y="4453"/>
                          <a:pt x="710" y="4724"/>
                        </a:cubicBezTo>
                        <a:cubicBezTo>
                          <a:pt x="575" y="4994"/>
                          <a:pt x="439" y="5130"/>
                          <a:pt x="304" y="5265"/>
                        </a:cubicBezTo>
                        <a:cubicBezTo>
                          <a:pt x="-101" y="5806"/>
                          <a:pt x="-101" y="6482"/>
                          <a:pt x="304" y="6888"/>
                        </a:cubicBezTo>
                        <a:cubicBezTo>
                          <a:pt x="439" y="7158"/>
                          <a:pt x="980" y="7294"/>
                          <a:pt x="1116" y="7429"/>
                        </a:cubicBezTo>
                        <a:cubicBezTo>
                          <a:pt x="1386" y="7835"/>
                          <a:pt x="980" y="8105"/>
                          <a:pt x="845" y="8511"/>
                        </a:cubicBezTo>
                        <a:cubicBezTo>
                          <a:pt x="304" y="9999"/>
                          <a:pt x="1792" y="10946"/>
                          <a:pt x="3009" y="10540"/>
                        </a:cubicBezTo>
                        <a:cubicBezTo>
                          <a:pt x="3145" y="11217"/>
                          <a:pt x="3280" y="11893"/>
                          <a:pt x="4092" y="12028"/>
                        </a:cubicBezTo>
                        <a:cubicBezTo>
                          <a:pt x="4768" y="12163"/>
                          <a:pt x="5579" y="11893"/>
                          <a:pt x="5850" y="11217"/>
                        </a:cubicBezTo>
                        <a:cubicBezTo>
                          <a:pt x="5985" y="10811"/>
                          <a:pt x="5850" y="10405"/>
                          <a:pt x="5850" y="9999"/>
                        </a:cubicBezTo>
                        <a:cubicBezTo>
                          <a:pt x="5715" y="9594"/>
                          <a:pt x="5579" y="9323"/>
                          <a:pt x="5715" y="8917"/>
                        </a:cubicBezTo>
                        <a:cubicBezTo>
                          <a:pt x="5850" y="8782"/>
                          <a:pt x="6120" y="8511"/>
                          <a:pt x="6255" y="8376"/>
                        </a:cubicBezTo>
                        <a:cubicBezTo>
                          <a:pt x="6391" y="7970"/>
                          <a:pt x="6526" y="7564"/>
                          <a:pt x="6391" y="7024"/>
                        </a:cubicBezTo>
                        <a:cubicBezTo>
                          <a:pt x="6255" y="6347"/>
                          <a:pt x="6120" y="6618"/>
                          <a:pt x="6526" y="6077"/>
                        </a:cubicBezTo>
                        <a:cubicBezTo>
                          <a:pt x="7067" y="5400"/>
                          <a:pt x="7338" y="4588"/>
                          <a:pt x="7067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5" name="Freeform: Shape 5773">
                    <a:extLst>
                      <a:ext uri="{FF2B5EF4-FFF2-40B4-BE49-F238E27FC236}">
                        <a16:creationId xmlns:a16="http://schemas.microsoft.com/office/drawing/2014/main" id="{144C5CA2-777E-6528-0FCA-7B184C996B17}"/>
                      </a:ext>
                    </a:extLst>
                  </p:cNvPr>
                  <p:cNvSpPr/>
                  <p:nvPr/>
                </p:nvSpPr>
                <p:spPr>
                  <a:xfrm>
                    <a:off x="6694892" y="6175042"/>
                    <a:ext cx="12340" cy="16042"/>
                  </a:xfrm>
                  <a:custGeom>
                    <a:avLst/>
                    <a:gdLst>
                      <a:gd name="connsiteX0" fmla="*/ 10117 w 12340"/>
                      <a:gd name="connsiteY0" fmla="*/ 8408 h 16042"/>
                      <a:gd name="connsiteX1" fmla="*/ 7953 w 12340"/>
                      <a:gd name="connsiteY1" fmla="*/ 7055 h 16042"/>
                      <a:gd name="connsiteX2" fmla="*/ 7682 w 12340"/>
                      <a:gd name="connsiteY2" fmla="*/ 4756 h 16042"/>
                      <a:gd name="connsiteX3" fmla="*/ 7006 w 12340"/>
                      <a:gd name="connsiteY3" fmla="*/ 4215 h 16042"/>
                      <a:gd name="connsiteX4" fmla="*/ 6600 w 12340"/>
                      <a:gd name="connsiteY4" fmla="*/ 4079 h 16042"/>
                      <a:gd name="connsiteX5" fmla="*/ 6870 w 12340"/>
                      <a:gd name="connsiteY5" fmla="*/ 3133 h 16042"/>
                      <a:gd name="connsiteX6" fmla="*/ 4706 w 12340"/>
                      <a:gd name="connsiteY6" fmla="*/ 1645 h 16042"/>
                      <a:gd name="connsiteX7" fmla="*/ 2001 w 12340"/>
                      <a:gd name="connsiteY7" fmla="*/ 157 h 16042"/>
                      <a:gd name="connsiteX8" fmla="*/ 1460 w 12340"/>
                      <a:gd name="connsiteY8" fmla="*/ 3268 h 16042"/>
                      <a:gd name="connsiteX9" fmla="*/ 107 w 12340"/>
                      <a:gd name="connsiteY9" fmla="*/ 5568 h 16042"/>
                      <a:gd name="connsiteX10" fmla="*/ 1189 w 12340"/>
                      <a:gd name="connsiteY10" fmla="*/ 6785 h 16042"/>
                      <a:gd name="connsiteX11" fmla="*/ 1054 w 12340"/>
                      <a:gd name="connsiteY11" fmla="*/ 8002 h 16042"/>
                      <a:gd name="connsiteX12" fmla="*/ 1189 w 12340"/>
                      <a:gd name="connsiteY12" fmla="*/ 8678 h 16042"/>
                      <a:gd name="connsiteX13" fmla="*/ 919 w 12340"/>
                      <a:gd name="connsiteY13" fmla="*/ 9896 h 16042"/>
                      <a:gd name="connsiteX14" fmla="*/ 648 w 12340"/>
                      <a:gd name="connsiteY14" fmla="*/ 10572 h 16042"/>
                      <a:gd name="connsiteX15" fmla="*/ 784 w 12340"/>
                      <a:gd name="connsiteY15" fmla="*/ 12195 h 16042"/>
                      <a:gd name="connsiteX16" fmla="*/ 3218 w 12340"/>
                      <a:gd name="connsiteY16" fmla="*/ 12871 h 16042"/>
                      <a:gd name="connsiteX17" fmla="*/ 4300 w 12340"/>
                      <a:gd name="connsiteY17" fmla="*/ 14224 h 16042"/>
                      <a:gd name="connsiteX18" fmla="*/ 5247 w 12340"/>
                      <a:gd name="connsiteY18" fmla="*/ 14630 h 16042"/>
                      <a:gd name="connsiteX19" fmla="*/ 6329 w 12340"/>
                      <a:gd name="connsiteY19" fmla="*/ 15847 h 16042"/>
                      <a:gd name="connsiteX20" fmla="*/ 8899 w 12340"/>
                      <a:gd name="connsiteY20" fmla="*/ 15441 h 16042"/>
                      <a:gd name="connsiteX21" fmla="*/ 9440 w 12340"/>
                      <a:gd name="connsiteY21" fmla="*/ 14224 h 16042"/>
                      <a:gd name="connsiteX22" fmla="*/ 10523 w 12340"/>
                      <a:gd name="connsiteY22" fmla="*/ 13142 h 16042"/>
                      <a:gd name="connsiteX23" fmla="*/ 10387 w 12340"/>
                      <a:gd name="connsiteY23" fmla="*/ 12060 h 16042"/>
                      <a:gd name="connsiteX24" fmla="*/ 11740 w 12340"/>
                      <a:gd name="connsiteY24" fmla="*/ 11384 h 16042"/>
                      <a:gd name="connsiteX25" fmla="*/ 12146 w 12340"/>
                      <a:gd name="connsiteY25" fmla="*/ 9219 h 16042"/>
                      <a:gd name="connsiteX26" fmla="*/ 10117 w 12340"/>
                      <a:gd name="connsiteY26" fmla="*/ 8408 h 1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340" h="16042">
                        <a:moveTo>
                          <a:pt x="10117" y="8408"/>
                        </a:moveTo>
                        <a:cubicBezTo>
                          <a:pt x="10117" y="7191"/>
                          <a:pt x="9034" y="6785"/>
                          <a:pt x="7953" y="7055"/>
                        </a:cubicBezTo>
                        <a:cubicBezTo>
                          <a:pt x="7953" y="6244"/>
                          <a:pt x="8087" y="5432"/>
                          <a:pt x="7682" y="4756"/>
                        </a:cubicBezTo>
                        <a:cubicBezTo>
                          <a:pt x="7547" y="4485"/>
                          <a:pt x="7276" y="4350"/>
                          <a:pt x="7006" y="4215"/>
                        </a:cubicBezTo>
                        <a:cubicBezTo>
                          <a:pt x="6870" y="4079"/>
                          <a:pt x="6600" y="4215"/>
                          <a:pt x="6600" y="4079"/>
                        </a:cubicBezTo>
                        <a:cubicBezTo>
                          <a:pt x="6600" y="3944"/>
                          <a:pt x="6870" y="3268"/>
                          <a:pt x="6870" y="3133"/>
                        </a:cubicBezTo>
                        <a:cubicBezTo>
                          <a:pt x="6870" y="2051"/>
                          <a:pt x="5383" y="1104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60" y="3268"/>
                        </a:cubicBezTo>
                        <a:cubicBezTo>
                          <a:pt x="513" y="3674"/>
                          <a:pt x="-299" y="4485"/>
                          <a:pt x="107" y="5568"/>
                        </a:cubicBezTo>
                        <a:cubicBezTo>
                          <a:pt x="243" y="6108"/>
                          <a:pt x="919" y="6244"/>
                          <a:pt x="1189" y="6785"/>
                        </a:cubicBezTo>
                        <a:cubicBezTo>
                          <a:pt x="1595" y="7326"/>
                          <a:pt x="1054" y="7461"/>
                          <a:pt x="1054" y="8002"/>
                        </a:cubicBezTo>
                        <a:cubicBezTo>
                          <a:pt x="1054" y="8273"/>
                          <a:pt x="1189" y="8408"/>
                          <a:pt x="1189" y="8678"/>
                        </a:cubicBezTo>
                        <a:cubicBezTo>
                          <a:pt x="1324" y="9219"/>
                          <a:pt x="1324" y="9355"/>
                          <a:pt x="919" y="9896"/>
                        </a:cubicBezTo>
                        <a:cubicBezTo>
                          <a:pt x="784" y="10166"/>
                          <a:pt x="648" y="10301"/>
                          <a:pt x="648" y="10572"/>
                        </a:cubicBezTo>
                        <a:cubicBezTo>
                          <a:pt x="513" y="11113"/>
                          <a:pt x="513" y="11789"/>
                          <a:pt x="784" y="12195"/>
                        </a:cubicBezTo>
                        <a:cubicBezTo>
                          <a:pt x="1324" y="13277"/>
                          <a:pt x="2407" y="13277"/>
                          <a:pt x="3218" y="12871"/>
                        </a:cubicBezTo>
                        <a:cubicBezTo>
                          <a:pt x="3218" y="13413"/>
                          <a:pt x="3624" y="14089"/>
                          <a:pt x="4300" y="14224"/>
                        </a:cubicBezTo>
                        <a:cubicBezTo>
                          <a:pt x="4841" y="14224"/>
                          <a:pt x="4841" y="14089"/>
                          <a:pt x="5247" y="14630"/>
                        </a:cubicBezTo>
                        <a:cubicBezTo>
                          <a:pt x="5518" y="15171"/>
                          <a:pt x="5788" y="15577"/>
                          <a:pt x="6329" y="15847"/>
                        </a:cubicBezTo>
                        <a:cubicBezTo>
                          <a:pt x="7141" y="16253"/>
                          <a:pt x="8087" y="15983"/>
                          <a:pt x="8899" y="15441"/>
                        </a:cubicBezTo>
                        <a:cubicBezTo>
                          <a:pt x="9305" y="15171"/>
                          <a:pt x="9576" y="14630"/>
                          <a:pt x="9440" y="14224"/>
                        </a:cubicBezTo>
                        <a:cubicBezTo>
                          <a:pt x="9981" y="14089"/>
                          <a:pt x="10387" y="13683"/>
                          <a:pt x="10523" y="13142"/>
                        </a:cubicBezTo>
                        <a:cubicBezTo>
                          <a:pt x="10523" y="12871"/>
                          <a:pt x="10252" y="12331"/>
                          <a:pt x="10387" y="12060"/>
                        </a:cubicBezTo>
                        <a:cubicBezTo>
                          <a:pt x="10523" y="11789"/>
                          <a:pt x="11469" y="11519"/>
                          <a:pt x="11740" y="11384"/>
                        </a:cubicBezTo>
                        <a:cubicBezTo>
                          <a:pt x="12281" y="10843"/>
                          <a:pt x="12551" y="9896"/>
                          <a:pt x="12146" y="9219"/>
                        </a:cubicBezTo>
                        <a:cubicBezTo>
                          <a:pt x="11740" y="8678"/>
                          <a:pt x="10928" y="8408"/>
                          <a:pt x="10117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66" name="Freeform: Shape 5774">
                    <a:extLst>
                      <a:ext uri="{FF2B5EF4-FFF2-40B4-BE49-F238E27FC236}">
                        <a16:creationId xmlns:a16="http://schemas.microsoft.com/office/drawing/2014/main" id="{A71B4F13-1F29-C01D-E0F3-6DA695812BCF}"/>
                      </a:ext>
                    </a:extLst>
                  </p:cNvPr>
                  <p:cNvSpPr/>
                  <p:nvPr/>
                </p:nvSpPr>
                <p:spPr>
                  <a:xfrm>
                    <a:off x="6702453" y="6198815"/>
                    <a:ext cx="3799" cy="6142"/>
                  </a:xfrm>
                  <a:custGeom>
                    <a:avLst/>
                    <a:gdLst>
                      <a:gd name="connsiteX0" fmla="*/ 2962 w 3799"/>
                      <a:gd name="connsiteY0" fmla="*/ 3843 h 6142"/>
                      <a:gd name="connsiteX1" fmla="*/ 3638 w 3799"/>
                      <a:gd name="connsiteY1" fmla="*/ 1543 h 6142"/>
                      <a:gd name="connsiteX2" fmla="*/ 2556 w 3799"/>
                      <a:gd name="connsiteY2" fmla="*/ 732 h 6142"/>
                      <a:gd name="connsiteX3" fmla="*/ 798 w 3799"/>
                      <a:gd name="connsiteY3" fmla="*/ 191 h 6142"/>
                      <a:gd name="connsiteX4" fmla="*/ 662 w 3799"/>
                      <a:gd name="connsiteY4" fmla="*/ 2761 h 6142"/>
                      <a:gd name="connsiteX5" fmla="*/ 392 w 3799"/>
                      <a:gd name="connsiteY5" fmla="*/ 4384 h 6142"/>
                      <a:gd name="connsiteX6" fmla="*/ 1203 w 3799"/>
                      <a:gd name="connsiteY6" fmla="*/ 4925 h 6142"/>
                      <a:gd name="connsiteX7" fmla="*/ 1474 w 3799"/>
                      <a:gd name="connsiteY7" fmla="*/ 5601 h 6142"/>
                      <a:gd name="connsiteX8" fmla="*/ 2285 w 3799"/>
                      <a:gd name="connsiteY8" fmla="*/ 6142 h 6142"/>
                      <a:gd name="connsiteX9" fmla="*/ 2962 w 3799"/>
                      <a:gd name="connsiteY9" fmla="*/ 3843 h 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142">
                        <a:moveTo>
                          <a:pt x="2962" y="3843"/>
                        </a:moveTo>
                        <a:cubicBezTo>
                          <a:pt x="3638" y="3302"/>
                          <a:pt x="4044" y="2355"/>
                          <a:pt x="3638" y="1543"/>
                        </a:cubicBezTo>
                        <a:cubicBezTo>
                          <a:pt x="3368" y="1138"/>
                          <a:pt x="2962" y="732"/>
                          <a:pt x="2556" y="732"/>
                        </a:cubicBezTo>
                        <a:cubicBezTo>
                          <a:pt x="2285" y="55"/>
                          <a:pt x="1474" y="-215"/>
                          <a:pt x="798" y="191"/>
                        </a:cubicBezTo>
                        <a:cubicBezTo>
                          <a:pt x="-285" y="732"/>
                          <a:pt x="-14" y="1949"/>
                          <a:pt x="662" y="2761"/>
                        </a:cubicBezTo>
                        <a:cubicBezTo>
                          <a:pt x="-14" y="3031"/>
                          <a:pt x="-285" y="3708"/>
                          <a:pt x="392" y="4384"/>
                        </a:cubicBezTo>
                        <a:cubicBezTo>
                          <a:pt x="662" y="4654"/>
                          <a:pt x="1068" y="4654"/>
                          <a:pt x="1203" y="4925"/>
                        </a:cubicBezTo>
                        <a:cubicBezTo>
                          <a:pt x="1339" y="5060"/>
                          <a:pt x="1339" y="5331"/>
                          <a:pt x="1474" y="5601"/>
                        </a:cubicBezTo>
                        <a:cubicBezTo>
                          <a:pt x="1609" y="5872"/>
                          <a:pt x="2015" y="6142"/>
                          <a:pt x="2285" y="6142"/>
                        </a:cubicBezTo>
                        <a:cubicBezTo>
                          <a:pt x="3368" y="6007"/>
                          <a:pt x="3773" y="4384"/>
                          <a:pt x="2962" y="38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924" name="Graphic 2">
                  <a:extLst>
                    <a:ext uri="{FF2B5EF4-FFF2-40B4-BE49-F238E27FC236}">
                      <a16:creationId xmlns:a16="http://schemas.microsoft.com/office/drawing/2014/main" id="{8FB6D567-E4DF-E0C7-2B4E-AF0C7F9CFA2E}"/>
                    </a:ext>
                  </a:extLst>
                </p:cNvPr>
                <p:cNvGrpSpPr/>
                <p:nvPr/>
              </p:nvGrpSpPr>
              <p:grpSpPr>
                <a:xfrm>
                  <a:off x="6697252" y="6102294"/>
                  <a:ext cx="16437" cy="99569"/>
                  <a:chOff x="6697252" y="6102294"/>
                  <a:chExt cx="16437" cy="99569"/>
                </a:xfrm>
                <a:solidFill>
                  <a:srgbClr val="85B126"/>
                </a:solidFill>
              </p:grpSpPr>
              <p:sp>
                <p:nvSpPr>
                  <p:cNvPr id="1927" name="Freeform: Shape 5735">
                    <a:extLst>
                      <a:ext uri="{FF2B5EF4-FFF2-40B4-BE49-F238E27FC236}">
                        <a16:creationId xmlns:a16="http://schemas.microsoft.com/office/drawing/2014/main" id="{7C74FFDD-3CFC-C66B-4053-CCA3D16F9121}"/>
                      </a:ext>
                    </a:extLst>
                  </p:cNvPr>
                  <p:cNvSpPr/>
                  <p:nvPr/>
                </p:nvSpPr>
                <p:spPr>
                  <a:xfrm>
                    <a:off x="6701356" y="6102294"/>
                    <a:ext cx="1874" cy="2046"/>
                  </a:xfrm>
                  <a:custGeom>
                    <a:avLst/>
                    <a:gdLst>
                      <a:gd name="connsiteX0" fmla="*/ 1353 w 1874"/>
                      <a:gd name="connsiteY0" fmla="*/ 2029 h 2046"/>
                      <a:gd name="connsiteX1" fmla="*/ 812 w 1874"/>
                      <a:gd name="connsiteY1" fmla="*/ 0 h 2046"/>
                      <a:gd name="connsiteX2" fmla="*/ 677 w 1874"/>
                      <a:gd name="connsiteY2" fmla="*/ 0 h 2046"/>
                      <a:gd name="connsiteX3" fmla="*/ 406 w 1874"/>
                      <a:gd name="connsiteY3" fmla="*/ 0 h 2046"/>
                      <a:gd name="connsiteX4" fmla="*/ 0 w 1874"/>
                      <a:gd name="connsiteY4" fmla="*/ 812 h 2046"/>
                      <a:gd name="connsiteX5" fmla="*/ 1353 w 1874"/>
                      <a:gd name="connsiteY5" fmla="*/ 2029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046">
                        <a:moveTo>
                          <a:pt x="1353" y="2029"/>
                        </a:moveTo>
                        <a:cubicBezTo>
                          <a:pt x="2435" y="1758"/>
                          <a:pt x="1623" y="0"/>
                          <a:pt x="812" y="0"/>
                        </a:cubicBezTo>
                        <a:cubicBezTo>
                          <a:pt x="677" y="0"/>
                          <a:pt x="677" y="0"/>
                          <a:pt x="677" y="0"/>
                        </a:cubicBezTo>
                        <a:cubicBezTo>
                          <a:pt x="541" y="0"/>
                          <a:pt x="541" y="0"/>
                          <a:pt x="406" y="0"/>
                        </a:cubicBezTo>
                        <a:cubicBezTo>
                          <a:pt x="135" y="135"/>
                          <a:pt x="0" y="541"/>
                          <a:pt x="0" y="812"/>
                        </a:cubicBezTo>
                        <a:cubicBezTo>
                          <a:pt x="0" y="1488"/>
                          <a:pt x="677" y="2164"/>
                          <a:pt x="1353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28" name="Freeform: Shape 5736">
                    <a:extLst>
                      <a:ext uri="{FF2B5EF4-FFF2-40B4-BE49-F238E27FC236}">
                        <a16:creationId xmlns:a16="http://schemas.microsoft.com/office/drawing/2014/main" id="{02FD9B4A-F791-BB3D-B26E-51BCF0707224}"/>
                      </a:ext>
                    </a:extLst>
                  </p:cNvPr>
                  <p:cNvSpPr/>
                  <p:nvPr/>
                </p:nvSpPr>
                <p:spPr>
                  <a:xfrm>
                    <a:off x="6702682" y="6104491"/>
                    <a:ext cx="1159" cy="1610"/>
                  </a:xfrm>
                  <a:custGeom>
                    <a:avLst/>
                    <a:gdLst>
                      <a:gd name="connsiteX0" fmla="*/ 27 w 1159"/>
                      <a:gd name="connsiteY0" fmla="*/ 778 h 1610"/>
                      <a:gd name="connsiteX1" fmla="*/ 703 w 1159"/>
                      <a:gd name="connsiteY1" fmla="*/ 1589 h 1610"/>
                      <a:gd name="connsiteX2" fmla="*/ 1109 w 1159"/>
                      <a:gd name="connsiteY2" fmla="*/ 642 h 1610"/>
                      <a:gd name="connsiteX3" fmla="*/ 838 w 1159"/>
                      <a:gd name="connsiteY3" fmla="*/ 101 h 1610"/>
                      <a:gd name="connsiteX4" fmla="*/ 432 w 1159"/>
                      <a:gd name="connsiteY4" fmla="*/ 101 h 1610"/>
                      <a:gd name="connsiteX5" fmla="*/ 27 w 1159"/>
                      <a:gd name="connsiteY5" fmla="*/ 778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610">
                        <a:moveTo>
                          <a:pt x="27" y="778"/>
                        </a:moveTo>
                        <a:cubicBezTo>
                          <a:pt x="-109" y="1184"/>
                          <a:pt x="297" y="1725"/>
                          <a:pt x="703" y="1589"/>
                        </a:cubicBezTo>
                        <a:cubicBezTo>
                          <a:pt x="1109" y="1454"/>
                          <a:pt x="1244" y="1048"/>
                          <a:pt x="1109" y="642"/>
                        </a:cubicBezTo>
                        <a:cubicBezTo>
                          <a:pt x="1109" y="507"/>
                          <a:pt x="974" y="237"/>
                          <a:pt x="838" y="101"/>
                        </a:cubicBezTo>
                        <a:cubicBezTo>
                          <a:pt x="703" y="-34"/>
                          <a:pt x="568" y="-34"/>
                          <a:pt x="432" y="101"/>
                        </a:cubicBezTo>
                        <a:cubicBezTo>
                          <a:pt x="297" y="372"/>
                          <a:pt x="27" y="507"/>
                          <a:pt x="27" y="7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29" name="Freeform: Shape 5737">
                    <a:extLst>
                      <a:ext uri="{FF2B5EF4-FFF2-40B4-BE49-F238E27FC236}">
                        <a16:creationId xmlns:a16="http://schemas.microsoft.com/office/drawing/2014/main" id="{1ACED9AD-5F83-3B94-0B76-BF20B99B3F8E}"/>
                      </a:ext>
                    </a:extLst>
                  </p:cNvPr>
                  <p:cNvSpPr/>
                  <p:nvPr/>
                </p:nvSpPr>
                <p:spPr>
                  <a:xfrm>
                    <a:off x="6701301" y="6112829"/>
                    <a:ext cx="3643" cy="5577"/>
                  </a:xfrm>
                  <a:custGeom>
                    <a:avLst/>
                    <a:gdLst>
                      <a:gd name="connsiteX0" fmla="*/ 1678 w 3643"/>
                      <a:gd name="connsiteY0" fmla="*/ 15 h 5577"/>
                      <a:gd name="connsiteX1" fmla="*/ 732 w 3643"/>
                      <a:gd name="connsiteY1" fmla="*/ 2044 h 5577"/>
                      <a:gd name="connsiteX2" fmla="*/ 191 w 3643"/>
                      <a:gd name="connsiteY2" fmla="*/ 3532 h 5577"/>
                      <a:gd name="connsiteX3" fmla="*/ 1543 w 3643"/>
                      <a:gd name="connsiteY3" fmla="*/ 4208 h 5577"/>
                      <a:gd name="connsiteX4" fmla="*/ 2220 w 3643"/>
                      <a:gd name="connsiteY4" fmla="*/ 5290 h 5577"/>
                      <a:gd name="connsiteX5" fmla="*/ 3572 w 3643"/>
                      <a:gd name="connsiteY5" fmla="*/ 4884 h 5577"/>
                      <a:gd name="connsiteX6" fmla="*/ 2625 w 3643"/>
                      <a:gd name="connsiteY6" fmla="*/ 2585 h 5577"/>
                      <a:gd name="connsiteX7" fmla="*/ 2625 w 3643"/>
                      <a:gd name="connsiteY7" fmla="*/ 1368 h 5577"/>
                      <a:gd name="connsiteX8" fmla="*/ 1678 w 3643"/>
                      <a:gd name="connsiteY8" fmla="*/ 15 h 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7">
                        <a:moveTo>
                          <a:pt x="1678" y="15"/>
                        </a:moveTo>
                        <a:cubicBezTo>
                          <a:pt x="867" y="150"/>
                          <a:pt x="596" y="1368"/>
                          <a:pt x="732" y="2044"/>
                        </a:cubicBezTo>
                        <a:cubicBezTo>
                          <a:pt x="55" y="2314"/>
                          <a:pt x="-215" y="2855"/>
                          <a:pt x="191" y="3532"/>
                        </a:cubicBezTo>
                        <a:cubicBezTo>
                          <a:pt x="596" y="4073"/>
                          <a:pt x="1002" y="3938"/>
                          <a:pt x="1543" y="4208"/>
                        </a:cubicBezTo>
                        <a:cubicBezTo>
                          <a:pt x="1949" y="4478"/>
                          <a:pt x="1814" y="4884"/>
                          <a:pt x="2220" y="5290"/>
                        </a:cubicBezTo>
                        <a:cubicBezTo>
                          <a:pt x="2761" y="5831"/>
                          <a:pt x="3437" y="5561"/>
                          <a:pt x="3572" y="4884"/>
                        </a:cubicBezTo>
                        <a:cubicBezTo>
                          <a:pt x="3843" y="3802"/>
                          <a:pt x="3302" y="3126"/>
                          <a:pt x="2625" y="2585"/>
                        </a:cubicBezTo>
                        <a:cubicBezTo>
                          <a:pt x="3031" y="2179"/>
                          <a:pt x="3031" y="1773"/>
                          <a:pt x="2625" y="1368"/>
                        </a:cubicBezTo>
                        <a:cubicBezTo>
                          <a:pt x="2896" y="691"/>
                          <a:pt x="2490" y="-120"/>
                          <a:pt x="1678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0" name="Freeform: Shape 5738">
                    <a:extLst>
                      <a:ext uri="{FF2B5EF4-FFF2-40B4-BE49-F238E27FC236}">
                        <a16:creationId xmlns:a16="http://schemas.microsoft.com/office/drawing/2014/main" id="{C7291863-7954-30DE-EEEC-8CAB7F2C38BD}"/>
                      </a:ext>
                    </a:extLst>
                  </p:cNvPr>
                  <p:cNvSpPr/>
                  <p:nvPr/>
                </p:nvSpPr>
                <p:spPr>
                  <a:xfrm>
                    <a:off x="6702269" y="6118525"/>
                    <a:ext cx="1928" cy="1793"/>
                  </a:xfrm>
                  <a:custGeom>
                    <a:avLst/>
                    <a:gdLst>
                      <a:gd name="connsiteX0" fmla="*/ 711 w 1928"/>
                      <a:gd name="connsiteY0" fmla="*/ 1758 h 1793"/>
                      <a:gd name="connsiteX1" fmla="*/ 1928 w 1928"/>
                      <a:gd name="connsiteY1" fmla="*/ 1082 h 1793"/>
                      <a:gd name="connsiteX2" fmla="*/ 711 w 1928"/>
                      <a:gd name="connsiteY2" fmla="*/ 0 h 1793"/>
                      <a:gd name="connsiteX3" fmla="*/ 35 w 1928"/>
                      <a:gd name="connsiteY3" fmla="*/ 271 h 1793"/>
                      <a:gd name="connsiteX4" fmla="*/ 711 w 1928"/>
                      <a:gd name="connsiteY4" fmla="*/ 1758 h 1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28" h="1793">
                        <a:moveTo>
                          <a:pt x="711" y="1758"/>
                        </a:moveTo>
                        <a:cubicBezTo>
                          <a:pt x="1252" y="1894"/>
                          <a:pt x="1928" y="1623"/>
                          <a:pt x="1928" y="1082"/>
                        </a:cubicBezTo>
                        <a:cubicBezTo>
                          <a:pt x="1928" y="541"/>
                          <a:pt x="1252" y="0"/>
                          <a:pt x="711" y="0"/>
                        </a:cubicBezTo>
                        <a:cubicBezTo>
                          <a:pt x="440" y="0"/>
                          <a:pt x="170" y="0"/>
                          <a:pt x="35" y="271"/>
                        </a:cubicBezTo>
                        <a:cubicBezTo>
                          <a:pt x="-101" y="812"/>
                          <a:pt x="170" y="1488"/>
                          <a:pt x="711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1" name="Freeform: Shape 5739">
                    <a:extLst>
                      <a:ext uri="{FF2B5EF4-FFF2-40B4-BE49-F238E27FC236}">
                        <a16:creationId xmlns:a16="http://schemas.microsoft.com/office/drawing/2014/main" id="{84C156B4-AEFF-2CDB-9C05-12668A6E959B}"/>
                      </a:ext>
                    </a:extLst>
                  </p:cNvPr>
                  <p:cNvSpPr/>
                  <p:nvPr/>
                </p:nvSpPr>
                <p:spPr>
                  <a:xfrm>
                    <a:off x="6703791" y="6120309"/>
                    <a:ext cx="1358" cy="1462"/>
                  </a:xfrm>
                  <a:custGeom>
                    <a:avLst/>
                    <a:gdLst>
                      <a:gd name="connsiteX0" fmla="*/ 270 w 1358"/>
                      <a:gd name="connsiteY0" fmla="*/ 245 h 1462"/>
                      <a:gd name="connsiteX1" fmla="*/ 135 w 1358"/>
                      <a:gd name="connsiteY1" fmla="*/ 515 h 1462"/>
                      <a:gd name="connsiteX2" fmla="*/ 0 w 1358"/>
                      <a:gd name="connsiteY2" fmla="*/ 1057 h 1462"/>
                      <a:gd name="connsiteX3" fmla="*/ 541 w 1358"/>
                      <a:gd name="connsiteY3" fmla="*/ 1462 h 1462"/>
                      <a:gd name="connsiteX4" fmla="*/ 1217 w 1358"/>
                      <a:gd name="connsiteY4" fmla="*/ 380 h 1462"/>
                      <a:gd name="connsiteX5" fmla="*/ 270 w 1358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8" h="1462">
                        <a:moveTo>
                          <a:pt x="270" y="245"/>
                        </a:moveTo>
                        <a:cubicBezTo>
                          <a:pt x="135" y="245"/>
                          <a:pt x="135" y="380"/>
                          <a:pt x="135" y="515"/>
                        </a:cubicBezTo>
                        <a:cubicBezTo>
                          <a:pt x="0" y="651"/>
                          <a:pt x="0" y="786"/>
                          <a:pt x="0" y="1057"/>
                        </a:cubicBezTo>
                        <a:cubicBezTo>
                          <a:pt x="0" y="1462"/>
                          <a:pt x="270" y="1462"/>
                          <a:pt x="541" y="1462"/>
                        </a:cubicBezTo>
                        <a:cubicBezTo>
                          <a:pt x="1082" y="1327"/>
                          <a:pt x="1623" y="921"/>
                          <a:pt x="1217" y="380"/>
                        </a:cubicBezTo>
                        <a:cubicBezTo>
                          <a:pt x="1082" y="-26"/>
                          <a:pt x="541" y="-161"/>
                          <a:pt x="270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2" name="Freeform: Shape 5740">
                    <a:extLst>
                      <a:ext uri="{FF2B5EF4-FFF2-40B4-BE49-F238E27FC236}">
                        <a16:creationId xmlns:a16="http://schemas.microsoft.com/office/drawing/2014/main" id="{AC8D3C24-E6A9-12D2-C783-199E83D959BB}"/>
                      </a:ext>
                    </a:extLst>
                  </p:cNvPr>
                  <p:cNvSpPr/>
                  <p:nvPr/>
                </p:nvSpPr>
                <p:spPr>
                  <a:xfrm>
                    <a:off x="6703233" y="6123124"/>
                    <a:ext cx="2149" cy="2312"/>
                  </a:xfrm>
                  <a:custGeom>
                    <a:avLst/>
                    <a:gdLst>
                      <a:gd name="connsiteX0" fmla="*/ 1235 w 2149"/>
                      <a:gd name="connsiteY0" fmla="*/ 0 h 2312"/>
                      <a:gd name="connsiteX1" fmla="*/ 829 w 2149"/>
                      <a:gd name="connsiteY1" fmla="*/ 0 h 2312"/>
                      <a:gd name="connsiteX2" fmla="*/ 559 w 2149"/>
                      <a:gd name="connsiteY2" fmla="*/ 0 h 2312"/>
                      <a:gd name="connsiteX3" fmla="*/ 17 w 2149"/>
                      <a:gd name="connsiteY3" fmla="*/ 676 h 2312"/>
                      <a:gd name="connsiteX4" fmla="*/ 1370 w 2149"/>
                      <a:gd name="connsiteY4" fmla="*/ 2299 h 2312"/>
                      <a:gd name="connsiteX5" fmla="*/ 2046 w 2149"/>
                      <a:gd name="connsiteY5" fmla="*/ 676 h 2312"/>
                      <a:gd name="connsiteX6" fmla="*/ 1235 w 2149"/>
                      <a:gd name="connsiteY6" fmla="*/ 0 h 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2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829" y="0"/>
                          <a:pt x="693" y="0"/>
                          <a:pt x="559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488"/>
                          <a:pt x="559" y="2435"/>
                          <a:pt x="1370" y="2299"/>
                        </a:cubicBezTo>
                        <a:cubicBezTo>
                          <a:pt x="2046" y="2164"/>
                          <a:pt x="2317" y="1217"/>
                          <a:pt x="2046" y="676"/>
                        </a:cubicBezTo>
                        <a:cubicBezTo>
                          <a:pt x="1911" y="270"/>
                          <a:pt x="1640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3" name="Freeform: Shape 5741">
                    <a:extLst>
                      <a:ext uri="{FF2B5EF4-FFF2-40B4-BE49-F238E27FC236}">
                        <a16:creationId xmlns:a16="http://schemas.microsoft.com/office/drawing/2014/main" id="{A71B52A6-AF88-02B9-FDC4-C085A875635C}"/>
                      </a:ext>
                    </a:extLst>
                  </p:cNvPr>
                  <p:cNvSpPr/>
                  <p:nvPr/>
                </p:nvSpPr>
                <p:spPr>
                  <a:xfrm>
                    <a:off x="6703061" y="6126335"/>
                    <a:ext cx="1432" cy="1252"/>
                  </a:xfrm>
                  <a:custGeom>
                    <a:avLst/>
                    <a:gdLst>
                      <a:gd name="connsiteX0" fmla="*/ 730 w 1432"/>
                      <a:gd name="connsiteY0" fmla="*/ 1253 h 1252"/>
                      <a:gd name="connsiteX1" fmla="*/ 1406 w 1432"/>
                      <a:gd name="connsiteY1" fmla="*/ 576 h 1252"/>
                      <a:gd name="connsiteX2" fmla="*/ 324 w 1432"/>
                      <a:gd name="connsiteY2" fmla="*/ 35 h 1252"/>
                      <a:gd name="connsiteX3" fmla="*/ 189 w 1432"/>
                      <a:gd name="connsiteY3" fmla="*/ 982 h 1252"/>
                      <a:gd name="connsiteX4" fmla="*/ 730 w 1432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252">
                        <a:moveTo>
                          <a:pt x="730" y="1253"/>
                        </a:moveTo>
                        <a:cubicBezTo>
                          <a:pt x="1136" y="1253"/>
                          <a:pt x="1541" y="982"/>
                          <a:pt x="1406" y="576"/>
                        </a:cubicBezTo>
                        <a:cubicBezTo>
                          <a:pt x="1271" y="171"/>
                          <a:pt x="730" y="-100"/>
                          <a:pt x="324" y="35"/>
                        </a:cubicBezTo>
                        <a:cubicBezTo>
                          <a:pt x="-82" y="306"/>
                          <a:pt x="-82" y="711"/>
                          <a:pt x="189" y="982"/>
                        </a:cubicBezTo>
                        <a:cubicBezTo>
                          <a:pt x="324" y="1253"/>
                          <a:pt x="595" y="1253"/>
                          <a:pt x="730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4" name="Freeform: Shape 5742">
                    <a:extLst>
                      <a:ext uri="{FF2B5EF4-FFF2-40B4-BE49-F238E27FC236}">
                        <a16:creationId xmlns:a16="http://schemas.microsoft.com/office/drawing/2014/main" id="{B6468295-26D0-866B-36E7-A4AB1FE0E7FA}"/>
                      </a:ext>
                    </a:extLst>
                  </p:cNvPr>
                  <p:cNvSpPr/>
                  <p:nvPr/>
                </p:nvSpPr>
                <p:spPr>
                  <a:xfrm>
                    <a:off x="6702439" y="6128208"/>
                    <a:ext cx="3307" cy="2697"/>
                  </a:xfrm>
                  <a:custGeom>
                    <a:avLst/>
                    <a:gdLst>
                      <a:gd name="connsiteX0" fmla="*/ 2029 w 3307"/>
                      <a:gd name="connsiteY0" fmla="*/ 191 h 2697"/>
                      <a:gd name="connsiteX1" fmla="*/ 1488 w 3307"/>
                      <a:gd name="connsiteY1" fmla="*/ 596 h 2697"/>
                      <a:gd name="connsiteX2" fmla="*/ 1353 w 3307"/>
                      <a:gd name="connsiteY2" fmla="*/ 326 h 2697"/>
                      <a:gd name="connsiteX3" fmla="*/ 406 w 3307"/>
                      <a:gd name="connsiteY3" fmla="*/ 191 h 2697"/>
                      <a:gd name="connsiteX4" fmla="*/ 0 w 3307"/>
                      <a:gd name="connsiteY4" fmla="*/ 1273 h 2697"/>
                      <a:gd name="connsiteX5" fmla="*/ 1082 w 3307"/>
                      <a:gd name="connsiteY5" fmla="*/ 1814 h 2697"/>
                      <a:gd name="connsiteX6" fmla="*/ 2164 w 3307"/>
                      <a:gd name="connsiteY6" fmla="*/ 2625 h 2697"/>
                      <a:gd name="connsiteX7" fmla="*/ 3246 w 3307"/>
                      <a:gd name="connsiteY7" fmla="*/ 732 h 2697"/>
                      <a:gd name="connsiteX8" fmla="*/ 2029 w 3307"/>
                      <a:gd name="connsiteY8" fmla="*/ 191 h 2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7" h="2697">
                        <a:moveTo>
                          <a:pt x="2029" y="191"/>
                        </a:moveTo>
                        <a:cubicBezTo>
                          <a:pt x="1893" y="191"/>
                          <a:pt x="1623" y="461"/>
                          <a:pt x="1488" y="596"/>
                        </a:cubicBezTo>
                        <a:cubicBezTo>
                          <a:pt x="1488" y="461"/>
                          <a:pt x="1353" y="326"/>
                          <a:pt x="1353" y="326"/>
                        </a:cubicBezTo>
                        <a:cubicBezTo>
                          <a:pt x="1082" y="191"/>
                          <a:pt x="812" y="55"/>
                          <a:pt x="406" y="191"/>
                        </a:cubicBezTo>
                        <a:cubicBezTo>
                          <a:pt x="0" y="326"/>
                          <a:pt x="0" y="867"/>
                          <a:pt x="0" y="1273"/>
                        </a:cubicBezTo>
                        <a:cubicBezTo>
                          <a:pt x="135" y="1679"/>
                          <a:pt x="541" y="1949"/>
                          <a:pt x="1082" y="1814"/>
                        </a:cubicBezTo>
                        <a:cubicBezTo>
                          <a:pt x="1082" y="2355"/>
                          <a:pt x="1488" y="2896"/>
                          <a:pt x="2164" y="2625"/>
                        </a:cubicBezTo>
                        <a:cubicBezTo>
                          <a:pt x="2840" y="2355"/>
                          <a:pt x="3517" y="1408"/>
                          <a:pt x="3246" y="732"/>
                        </a:cubicBezTo>
                        <a:cubicBezTo>
                          <a:pt x="2976" y="55"/>
                          <a:pt x="2435" y="-215"/>
                          <a:pt x="2029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5" name="Freeform: Shape 5743">
                    <a:extLst>
                      <a:ext uri="{FF2B5EF4-FFF2-40B4-BE49-F238E27FC236}">
                        <a16:creationId xmlns:a16="http://schemas.microsoft.com/office/drawing/2014/main" id="{7B82A118-EC90-544B-CEDA-8506C1B83CE2}"/>
                      </a:ext>
                    </a:extLst>
                  </p:cNvPr>
                  <p:cNvSpPr/>
                  <p:nvPr/>
                </p:nvSpPr>
                <p:spPr>
                  <a:xfrm>
                    <a:off x="6704366" y="6131398"/>
                    <a:ext cx="1454" cy="1824"/>
                  </a:xfrm>
                  <a:custGeom>
                    <a:avLst/>
                    <a:gdLst>
                      <a:gd name="connsiteX0" fmla="*/ 237 w 1454"/>
                      <a:gd name="connsiteY0" fmla="*/ 383 h 1824"/>
                      <a:gd name="connsiteX1" fmla="*/ 102 w 1454"/>
                      <a:gd name="connsiteY1" fmla="*/ 653 h 1824"/>
                      <a:gd name="connsiteX2" fmla="*/ 102 w 1454"/>
                      <a:gd name="connsiteY2" fmla="*/ 1600 h 1824"/>
                      <a:gd name="connsiteX3" fmla="*/ 913 w 1454"/>
                      <a:gd name="connsiteY3" fmla="*/ 1735 h 1824"/>
                      <a:gd name="connsiteX4" fmla="*/ 1454 w 1454"/>
                      <a:gd name="connsiteY4" fmla="*/ 1059 h 1824"/>
                      <a:gd name="connsiteX5" fmla="*/ 1048 w 1454"/>
                      <a:gd name="connsiteY5" fmla="*/ 112 h 1824"/>
                      <a:gd name="connsiteX6" fmla="*/ 237 w 1454"/>
                      <a:gd name="connsiteY6" fmla="*/ 383 h 1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4" h="1824">
                        <a:moveTo>
                          <a:pt x="237" y="383"/>
                        </a:moveTo>
                        <a:cubicBezTo>
                          <a:pt x="102" y="518"/>
                          <a:pt x="102" y="518"/>
                          <a:pt x="102" y="653"/>
                        </a:cubicBezTo>
                        <a:cubicBezTo>
                          <a:pt x="-34" y="924"/>
                          <a:pt x="-34" y="1329"/>
                          <a:pt x="102" y="1600"/>
                        </a:cubicBezTo>
                        <a:cubicBezTo>
                          <a:pt x="372" y="1871"/>
                          <a:pt x="643" y="1871"/>
                          <a:pt x="913" y="1735"/>
                        </a:cubicBezTo>
                        <a:cubicBezTo>
                          <a:pt x="1183" y="1600"/>
                          <a:pt x="1454" y="1329"/>
                          <a:pt x="1454" y="1059"/>
                        </a:cubicBezTo>
                        <a:cubicBezTo>
                          <a:pt x="1454" y="653"/>
                          <a:pt x="1319" y="383"/>
                          <a:pt x="1048" y="112"/>
                        </a:cubicBezTo>
                        <a:cubicBezTo>
                          <a:pt x="778" y="-159"/>
                          <a:pt x="507" y="112"/>
                          <a:pt x="237" y="3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6" name="Freeform: Shape 5744">
                    <a:extLst>
                      <a:ext uri="{FF2B5EF4-FFF2-40B4-BE49-F238E27FC236}">
                        <a16:creationId xmlns:a16="http://schemas.microsoft.com/office/drawing/2014/main" id="{D7A70D4C-AD55-C8ED-D566-4F84725D6656}"/>
                      </a:ext>
                    </a:extLst>
                  </p:cNvPr>
                  <p:cNvSpPr/>
                  <p:nvPr/>
                </p:nvSpPr>
                <p:spPr>
                  <a:xfrm>
                    <a:off x="6701898" y="6137525"/>
                    <a:ext cx="3128" cy="2539"/>
                  </a:xfrm>
                  <a:custGeom>
                    <a:avLst/>
                    <a:gdLst>
                      <a:gd name="connsiteX0" fmla="*/ 0 w 3128"/>
                      <a:gd name="connsiteY0" fmla="*/ 1559 h 2539"/>
                      <a:gd name="connsiteX1" fmla="*/ 1894 w 3128"/>
                      <a:gd name="connsiteY1" fmla="*/ 2506 h 2539"/>
                      <a:gd name="connsiteX2" fmla="*/ 3111 w 3128"/>
                      <a:gd name="connsiteY2" fmla="*/ 1018 h 2539"/>
                      <a:gd name="connsiteX3" fmla="*/ 1353 w 3128"/>
                      <a:gd name="connsiteY3" fmla="*/ 71 h 2539"/>
                      <a:gd name="connsiteX4" fmla="*/ 541 w 3128"/>
                      <a:gd name="connsiteY4" fmla="*/ 342 h 2539"/>
                      <a:gd name="connsiteX5" fmla="*/ 0 w 3128"/>
                      <a:gd name="connsiteY5" fmla="*/ 155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39">
                        <a:moveTo>
                          <a:pt x="0" y="1559"/>
                        </a:moveTo>
                        <a:cubicBezTo>
                          <a:pt x="135" y="2371"/>
                          <a:pt x="1217" y="2641"/>
                          <a:pt x="1894" y="2506"/>
                        </a:cubicBezTo>
                        <a:cubicBezTo>
                          <a:pt x="2570" y="2371"/>
                          <a:pt x="3246" y="1830"/>
                          <a:pt x="3111" y="1018"/>
                        </a:cubicBezTo>
                        <a:cubicBezTo>
                          <a:pt x="2976" y="342"/>
                          <a:pt x="2164" y="-199"/>
                          <a:pt x="1353" y="71"/>
                        </a:cubicBezTo>
                        <a:cubicBezTo>
                          <a:pt x="1082" y="71"/>
                          <a:pt x="812" y="71"/>
                          <a:pt x="541" y="342"/>
                        </a:cubicBezTo>
                        <a:cubicBezTo>
                          <a:pt x="270" y="748"/>
                          <a:pt x="0" y="1153"/>
                          <a:pt x="0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7" name="Freeform: Shape 5745">
                    <a:extLst>
                      <a:ext uri="{FF2B5EF4-FFF2-40B4-BE49-F238E27FC236}">
                        <a16:creationId xmlns:a16="http://schemas.microsoft.com/office/drawing/2014/main" id="{6D6F7928-3E88-B8E4-9B30-46B70D6BFE32}"/>
                      </a:ext>
                    </a:extLst>
                  </p:cNvPr>
                  <p:cNvSpPr/>
                  <p:nvPr/>
                </p:nvSpPr>
                <p:spPr>
                  <a:xfrm>
                    <a:off x="6702518" y="6135884"/>
                    <a:ext cx="1660" cy="1441"/>
                  </a:xfrm>
                  <a:custGeom>
                    <a:avLst/>
                    <a:gdLst>
                      <a:gd name="connsiteX0" fmla="*/ 597 w 1660"/>
                      <a:gd name="connsiteY0" fmla="*/ 1442 h 1441"/>
                      <a:gd name="connsiteX1" fmla="*/ 1409 w 1660"/>
                      <a:gd name="connsiteY1" fmla="*/ 1306 h 1441"/>
                      <a:gd name="connsiteX2" fmla="*/ 191 w 1660"/>
                      <a:gd name="connsiteY2" fmla="*/ 89 h 1441"/>
                      <a:gd name="connsiteX3" fmla="*/ 56 w 1660"/>
                      <a:gd name="connsiteY3" fmla="*/ 766 h 1441"/>
                      <a:gd name="connsiteX4" fmla="*/ 327 w 1660"/>
                      <a:gd name="connsiteY4" fmla="*/ 1171 h 1441"/>
                      <a:gd name="connsiteX5" fmla="*/ 597 w 1660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0" h="1441">
                        <a:moveTo>
                          <a:pt x="597" y="1442"/>
                        </a:moveTo>
                        <a:cubicBezTo>
                          <a:pt x="867" y="1442"/>
                          <a:pt x="1138" y="1442"/>
                          <a:pt x="1409" y="1306"/>
                        </a:cubicBezTo>
                        <a:cubicBezTo>
                          <a:pt x="2220" y="766"/>
                          <a:pt x="867" y="-317"/>
                          <a:pt x="191" y="89"/>
                        </a:cubicBezTo>
                        <a:cubicBezTo>
                          <a:pt x="56" y="224"/>
                          <a:pt x="-79" y="495"/>
                          <a:pt x="56" y="766"/>
                        </a:cubicBezTo>
                        <a:cubicBezTo>
                          <a:pt x="191" y="901"/>
                          <a:pt x="191" y="1036"/>
                          <a:pt x="327" y="1171"/>
                        </a:cubicBezTo>
                        <a:cubicBezTo>
                          <a:pt x="327" y="1306"/>
                          <a:pt x="462" y="1306"/>
                          <a:pt x="59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8" name="Freeform: Shape 5746">
                    <a:extLst>
                      <a:ext uri="{FF2B5EF4-FFF2-40B4-BE49-F238E27FC236}">
                        <a16:creationId xmlns:a16="http://schemas.microsoft.com/office/drawing/2014/main" id="{36067FB1-4713-EF76-D118-8C644E3A0BC5}"/>
                      </a:ext>
                    </a:extLst>
                  </p:cNvPr>
                  <p:cNvSpPr/>
                  <p:nvPr/>
                </p:nvSpPr>
                <p:spPr>
                  <a:xfrm>
                    <a:off x="6704109" y="6140014"/>
                    <a:ext cx="1466" cy="1478"/>
                  </a:xfrm>
                  <a:custGeom>
                    <a:avLst/>
                    <a:gdLst>
                      <a:gd name="connsiteX0" fmla="*/ 88 w 1466"/>
                      <a:gd name="connsiteY0" fmla="*/ 829 h 1478"/>
                      <a:gd name="connsiteX1" fmla="*/ 358 w 1466"/>
                      <a:gd name="connsiteY1" fmla="*/ 1370 h 1478"/>
                      <a:gd name="connsiteX2" fmla="*/ 1440 w 1466"/>
                      <a:gd name="connsiteY2" fmla="*/ 964 h 1478"/>
                      <a:gd name="connsiteX3" fmla="*/ 628 w 1466"/>
                      <a:gd name="connsiteY3" fmla="*/ 18 h 1478"/>
                      <a:gd name="connsiteX4" fmla="*/ 88 w 1466"/>
                      <a:gd name="connsiteY4" fmla="*/ 829 h 1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" h="1478">
                        <a:moveTo>
                          <a:pt x="88" y="829"/>
                        </a:moveTo>
                        <a:cubicBezTo>
                          <a:pt x="88" y="964"/>
                          <a:pt x="223" y="1235"/>
                          <a:pt x="358" y="1370"/>
                        </a:cubicBezTo>
                        <a:cubicBezTo>
                          <a:pt x="764" y="1641"/>
                          <a:pt x="1305" y="1370"/>
                          <a:pt x="1440" y="964"/>
                        </a:cubicBezTo>
                        <a:cubicBezTo>
                          <a:pt x="1575" y="558"/>
                          <a:pt x="1170" y="-118"/>
                          <a:pt x="628" y="18"/>
                        </a:cubicBezTo>
                        <a:cubicBezTo>
                          <a:pt x="223" y="18"/>
                          <a:pt x="-183" y="423"/>
                          <a:pt x="88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39" name="Freeform: Shape 5747">
                    <a:extLst>
                      <a:ext uri="{FF2B5EF4-FFF2-40B4-BE49-F238E27FC236}">
                        <a16:creationId xmlns:a16="http://schemas.microsoft.com/office/drawing/2014/main" id="{DB17E4F8-F07B-9BFC-2B9D-ADCE655A701F}"/>
                      </a:ext>
                    </a:extLst>
                  </p:cNvPr>
                  <p:cNvSpPr/>
                  <p:nvPr/>
                </p:nvSpPr>
                <p:spPr>
                  <a:xfrm>
                    <a:off x="6704272" y="6144423"/>
                    <a:ext cx="3970" cy="7240"/>
                  </a:xfrm>
                  <a:custGeom>
                    <a:avLst/>
                    <a:gdLst>
                      <a:gd name="connsiteX0" fmla="*/ 1683 w 3970"/>
                      <a:gd name="connsiteY0" fmla="*/ 3047 h 7240"/>
                      <a:gd name="connsiteX1" fmla="*/ 196 w 3970"/>
                      <a:gd name="connsiteY1" fmla="*/ 4670 h 7240"/>
                      <a:gd name="connsiteX2" fmla="*/ 737 w 3970"/>
                      <a:gd name="connsiteY2" fmla="*/ 5212 h 7240"/>
                      <a:gd name="connsiteX3" fmla="*/ 1413 w 3970"/>
                      <a:gd name="connsiteY3" fmla="*/ 5888 h 7240"/>
                      <a:gd name="connsiteX4" fmla="*/ 1413 w 3970"/>
                      <a:gd name="connsiteY4" fmla="*/ 6293 h 7240"/>
                      <a:gd name="connsiteX5" fmla="*/ 2360 w 3970"/>
                      <a:gd name="connsiteY5" fmla="*/ 7240 h 7240"/>
                      <a:gd name="connsiteX6" fmla="*/ 3713 w 3970"/>
                      <a:gd name="connsiteY6" fmla="*/ 6564 h 7240"/>
                      <a:gd name="connsiteX7" fmla="*/ 3848 w 3970"/>
                      <a:gd name="connsiteY7" fmla="*/ 4941 h 7240"/>
                      <a:gd name="connsiteX8" fmla="*/ 3036 w 3970"/>
                      <a:gd name="connsiteY8" fmla="*/ 2371 h 7240"/>
                      <a:gd name="connsiteX9" fmla="*/ 3442 w 3970"/>
                      <a:gd name="connsiteY9" fmla="*/ 748 h 7240"/>
                      <a:gd name="connsiteX10" fmla="*/ 2901 w 3970"/>
                      <a:gd name="connsiteY10" fmla="*/ 207 h 7240"/>
                      <a:gd name="connsiteX11" fmla="*/ 1683 w 3970"/>
                      <a:gd name="connsiteY11" fmla="*/ 342 h 7240"/>
                      <a:gd name="connsiteX12" fmla="*/ 1683 w 3970"/>
                      <a:gd name="connsiteY12" fmla="*/ 3047 h 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970" h="7240">
                        <a:moveTo>
                          <a:pt x="1683" y="3047"/>
                        </a:moveTo>
                        <a:cubicBezTo>
                          <a:pt x="737" y="3047"/>
                          <a:pt x="-480" y="3453"/>
                          <a:pt x="196" y="4670"/>
                        </a:cubicBezTo>
                        <a:cubicBezTo>
                          <a:pt x="331" y="4941"/>
                          <a:pt x="602" y="5076"/>
                          <a:pt x="737" y="5212"/>
                        </a:cubicBezTo>
                        <a:cubicBezTo>
                          <a:pt x="1007" y="5347"/>
                          <a:pt x="1278" y="5617"/>
                          <a:pt x="1413" y="5888"/>
                        </a:cubicBezTo>
                        <a:cubicBezTo>
                          <a:pt x="1413" y="6023"/>
                          <a:pt x="1413" y="6159"/>
                          <a:pt x="1413" y="6293"/>
                        </a:cubicBezTo>
                        <a:cubicBezTo>
                          <a:pt x="1548" y="6835"/>
                          <a:pt x="1819" y="7105"/>
                          <a:pt x="2360" y="7240"/>
                        </a:cubicBezTo>
                        <a:cubicBezTo>
                          <a:pt x="2901" y="7240"/>
                          <a:pt x="3442" y="6970"/>
                          <a:pt x="3713" y="6564"/>
                        </a:cubicBezTo>
                        <a:cubicBezTo>
                          <a:pt x="3983" y="6023"/>
                          <a:pt x="3713" y="5482"/>
                          <a:pt x="3848" y="4941"/>
                        </a:cubicBezTo>
                        <a:cubicBezTo>
                          <a:pt x="4119" y="3859"/>
                          <a:pt x="3983" y="2777"/>
                          <a:pt x="3036" y="2371"/>
                        </a:cubicBezTo>
                        <a:cubicBezTo>
                          <a:pt x="3307" y="1830"/>
                          <a:pt x="3577" y="1289"/>
                          <a:pt x="3442" y="748"/>
                        </a:cubicBezTo>
                        <a:cubicBezTo>
                          <a:pt x="3442" y="477"/>
                          <a:pt x="3172" y="207"/>
                          <a:pt x="2901" y="207"/>
                        </a:cubicBezTo>
                        <a:cubicBezTo>
                          <a:pt x="2630" y="-199"/>
                          <a:pt x="1954" y="72"/>
                          <a:pt x="1683" y="342"/>
                        </a:cubicBezTo>
                        <a:cubicBezTo>
                          <a:pt x="1007" y="1019"/>
                          <a:pt x="1548" y="2100"/>
                          <a:pt x="1683" y="30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0" name="Freeform: Shape 5748">
                    <a:extLst>
                      <a:ext uri="{FF2B5EF4-FFF2-40B4-BE49-F238E27FC236}">
                        <a16:creationId xmlns:a16="http://schemas.microsoft.com/office/drawing/2014/main" id="{35145367-A23E-E5EF-1FAD-2A431C74D04A}"/>
                      </a:ext>
                    </a:extLst>
                  </p:cNvPr>
                  <p:cNvSpPr/>
                  <p:nvPr/>
                </p:nvSpPr>
                <p:spPr>
                  <a:xfrm>
                    <a:off x="6705259" y="6152181"/>
                    <a:ext cx="2872" cy="3457"/>
                  </a:xfrm>
                  <a:custGeom>
                    <a:avLst/>
                    <a:gdLst>
                      <a:gd name="connsiteX0" fmla="*/ 2185 w 2872"/>
                      <a:gd name="connsiteY0" fmla="*/ 159 h 3457"/>
                      <a:gd name="connsiteX1" fmla="*/ 156 w 2872"/>
                      <a:gd name="connsiteY1" fmla="*/ 1377 h 3457"/>
                      <a:gd name="connsiteX2" fmla="*/ 832 w 2872"/>
                      <a:gd name="connsiteY2" fmla="*/ 3406 h 3457"/>
                      <a:gd name="connsiteX3" fmla="*/ 2861 w 2872"/>
                      <a:gd name="connsiteY3" fmla="*/ 1647 h 3457"/>
                      <a:gd name="connsiteX4" fmla="*/ 2861 w 2872"/>
                      <a:gd name="connsiteY4" fmla="*/ 1647 h 3457"/>
                      <a:gd name="connsiteX5" fmla="*/ 2185 w 2872"/>
                      <a:gd name="connsiteY5" fmla="*/ 159 h 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" h="3457">
                        <a:moveTo>
                          <a:pt x="2185" y="159"/>
                        </a:moveTo>
                        <a:cubicBezTo>
                          <a:pt x="1238" y="-382"/>
                          <a:pt x="426" y="565"/>
                          <a:pt x="156" y="1377"/>
                        </a:cubicBezTo>
                        <a:cubicBezTo>
                          <a:pt x="-115" y="2053"/>
                          <a:pt x="-115" y="3135"/>
                          <a:pt x="832" y="3406"/>
                        </a:cubicBezTo>
                        <a:cubicBezTo>
                          <a:pt x="1914" y="3676"/>
                          <a:pt x="2996" y="2864"/>
                          <a:pt x="2861" y="1647"/>
                        </a:cubicBezTo>
                        <a:lnTo>
                          <a:pt x="2861" y="1647"/>
                        </a:lnTo>
                        <a:cubicBezTo>
                          <a:pt x="2861" y="1241"/>
                          <a:pt x="2726" y="430"/>
                          <a:pt x="2185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1" name="Freeform: Shape 5749">
                    <a:extLst>
                      <a:ext uri="{FF2B5EF4-FFF2-40B4-BE49-F238E27FC236}">
                        <a16:creationId xmlns:a16="http://schemas.microsoft.com/office/drawing/2014/main" id="{EFA6A448-BCAA-F2FE-FABB-22D082666B56}"/>
                      </a:ext>
                    </a:extLst>
                  </p:cNvPr>
                  <p:cNvSpPr/>
                  <p:nvPr/>
                </p:nvSpPr>
                <p:spPr>
                  <a:xfrm>
                    <a:off x="6707959" y="6154504"/>
                    <a:ext cx="1619" cy="2101"/>
                  </a:xfrm>
                  <a:custGeom>
                    <a:avLst/>
                    <a:gdLst>
                      <a:gd name="connsiteX0" fmla="*/ 972 w 1619"/>
                      <a:gd name="connsiteY0" fmla="*/ 2029 h 2101"/>
                      <a:gd name="connsiteX1" fmla="*/ 1514 w 1619"/>
                      <a:gd name="connsiteY1" fmla="*/ 406 h 2101"/>
                      <a:gd name="connsiteX2" fmla="*/ 972 w 1619"/>
                      <a:gd name="connsiteY2" fmla="*/ 0 h 2101"/>
                      <a:gd name="connsiteX3" fmla="*/ 567 w 1619"/>
                      <a:gd name="connsiteY3" fmla="*/ 271 h 2101"/>
                      <a:gd name="connsiteX4" fmla="*/ 26 w 1619"/>
                      <a:gd name="connsiteY4" fmla="*/ 1217 h 2101"/>
                      <a:gd name="connsiteX5" fmla="*/ 972 w 1619"/>
                      <a:gd name="connsiteY5" fmla="*/ 2029 h 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" h="2101">
                        <a:moveTo>
                          <a:pt x="972" y="2029"/>
                        </a:moveTo>
                        <a:cubicBezTo>
                          <a:pt x="1514" y="1758"/>
                          <a:pt x="1784" y="947"/>
                          <a:pt x="1514" y="406"/>
                        </a:cubicBezTo>
                        <a:cubicBezTo>
                          <a:pt x="1378" y="271"/>
                          <a:pt x="1243" y="0"/>
                          <a:pt x="972" y="0"/>
                        </a:cubicBezTo>
                        <a:cubicBezTo>
                          <a:pt x="837" y="0"/>
                          <a:pt x="567" y="135"/>
                          <a:pt x="567" y="271"/>
                        </a:cubicBezTo>
                        <a:cubicBezTo>
                          <a:pt x="161" y="406"/>
                          <a:pt x="26" y="812"/>
                          <a:pt x="26" y="1217"/>
                        </a:cubicBezTo>
                        <a:cubicBezTo>
                          <a:pt x="-109" y="1758"/>
                          <a:pt x="296" y="2300"/>
                          <a:pt x="972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2" name="Freeform: Shape 5750">
                    <a:extLst>
                      <a:ext uri="{FF2B5EF4-FFF2-40B4-BE49-F238E27FC236}">
                        <a16:creationId xmlns:a16="http://schemas.microsoft.com/office/drawing/2014/main" id="{9A2D1205-45F4-ED19-5FAB-07E42FE5F5A3}"/>
                      </a:ext>
                    </a:extLst>
                  </p:cNvPr>
                  <p:cNvSpPr/>
                  <p:nvPr/>
                </p:nvSpPr>
                <p:spPr>
                  <a:xfrm>
                    <a:off x="6705310" y="6156309"/>
                    <a:ext cx="4642" cy="4840"/>
                  </a:xfrm>
                  <a:custGeom>
                    <a:avLst/>
                    <a:gdLst>
                      <a:gd name="connsiteX0" fmla="*/ 4026 w 4642"/>
                      <a:gd name="connsiteY0" fmla="*/ 1712 h 4840"/>
                      <a:gd name="connsiteX1" fmla="*/ 3756 w 4642"/>
                      <a:gd name="connsiteY1" fmla="*/ 1442 h 4840"/>
                      <a:gd name="connsiteX2" fmla="*/ 2809 w 4642"/>
                      <a:gd name="connsiteY2" fmla="*/ 1171 h 4840"/>
                      <a:gd name="connsiteX3" fmla="*/ 2403 w 4642"/>
                      <a:gd name="connsiteY3" fmla="*/ 900 h 4840"/>
                      <a:gd name="connsiteX4" fmla="*/ 104 w 4642"/>
                      <a:gd name="connsiteY4" fmla="*/ 1442 h 4840"/>
                      <a:gd name="connsiteX5" fmla="*/ 510 w 4642"/>
                      <a:gd name="connsiteY5" fmla="*/ 1847 h 4840"/>
                      <a:gd name="connsiteX6" fmla="*/ 645 w 4642"/>
                      <a:gd name="connsiteY6" fmla="*/ 2524 h 4840"/>
                      <a:gd name="connsiteX7" fmla="*/ 916 w 4642"/>
                      <a:gd name="connsiteY7" fmla="*/ 3470 h 4840"/>
                      <a:gd name="connsiteX8" fmla="*/ 2944 w 4642"/>
                      <a:gd name="connsiteY8" fmla="*/ 4823 h 4840"/>
                      <a:gd name="connsiteX9" fmla="*/ 4432 w 4642"/>
                      <a:gd name="connsiteY9" fmla="*/ 2118 h 4840"/>
                      <a:gd name="connsiteX10" fmla="*/ 4297 w 4642"/>
                      <a:gd name="connsiteY10" fmla="*/ 1847 h 4840"/>
                      <a:gd name="connsiteX11" fmla="*/ 4026 w 4642"/>
                      <a:gd name="connsiteY11" fmla="*/ 1712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2" h="4840">
                        <a:moveTo>
                          <a:pt x="4026" y="1712"/>
                        </a:moveTo>
                        <a:cubicBezTo>
                          <a:pt x="4026" y="1577"/>
                          <a:pt x="3891" y="1577"/>
                          <a:pt x="3756" y="1442"/>
                        </a:cubicBezTo>
                        <a:cubicBezTo>
                          <a:pt x="3486" y="1306"/>
                          <a:pt x="3080" y="1171"/>
                          <a:pt x="2809" y="1171"/>
                        </a:cubicBezTo>
                        <a:cubicBezTo>
                          <a:pt x="2403" y="1171"/>
                          <a:pt x="2539" y="1306"/>
                          <a:pt x="2403" y="900"/>
                        </a:cubicBezTo>
                        <a:cubicBezTo>
                          <a:pt x="2268" y="-723"/>
                          <a:pt x="-573" y="89"/>
                          <a:pt x="104" y="1442"/>
                        </a:cubicBezTo>
                        <a:cubicBezTo>
                          <a:pt x="239" y="1577"/>
                          <a:pt x="374" y="1712"/>
                          <a:pt x="510" y="1847"/>
                        </a:cubicBezTo>
                        <a:cubicBezTo>
                          <a:pt x="645" y="2118"/>
                          <a:pt x="645" y="2118"/>
                          <a:pt x="645" y="2524"/>
                        </a:cubicBezTo>
                        <a:cubicBezTo>
                          <a:pt x="645" y="2929"/>
                          <a:pt x="780" y="3200"/>
                          <a:pt x="916" y="3470"/>
                        </a:cubicBezTo>
                        <a:cubicBezTo>
                          <a:pt x="1321" y="4282"/>
                          <a:pt x="2133" y="4958"/>
                          <a:pt x="2944" y="4823"/>
                        </a:cubicBezTo>
                        <a:cubicBezTo>
                          <a:pt x="4026" y="4823"/>
                          <a:pt x="5109" y="3200"/>
                          <a:pt x="4432" y="2118"/>
                        </a:cubicBezTo>
                        <a:cubicBezTo>
                          <a:pt x="4432" y="1982"/>
                          <a:pt x="4432" y="1982"/>
                          <a:pt x="4297" y="1847"/>
                        </a:cubicBezTo>
                        <a:cubicBezTo>
                          <a:pt x="4162" y="1712"/>
                          <a:pt x="4026" y="1712"/>
                          <a:pt x="4026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3" name="Freeform: Shape 5751">
                    <a:extLst>
                      <a:ext uri="{FF2B5EF4-FFF2-40B4-BE49-F238E27FC236}">
                        <a16:creationId xmlns:a16="http://schemas.microsoft.com/office/drawing/2014/main" id="{EF4E3158-4CBC-5FC7-1450-3DFBD97EC260}"/>
                      </a:ext>
                    </a:extLst>
                  </p:cNvPr>
                  <p:cNvSpPr/>
                  <p:nvPr/>
                </p:nvSpPr>
                <p:spPr>
                  <a:xfrm>
                    <a:off x="6707342" y="6161132"/>
                    <a:ext cx="1675" cy="1541"/>
                  </a:xfrm>
                  <a:custGeom>
                    <a:avLst/>
                    <a:gdLst>
                      <a:gd name="connsiteX0" fmla="*/ 102 w 1675"/>
                      <a:gd name="connsiteY0" fmla="*/ 406 h 1541"/>
                      <a:gd name="connsiteX1" fmla="*/ 102 w 1675"/>
                      <a:gd name="connsiteY1" fmla="*/ 947 h 1541"/>
                      <a:gd name="connsiteX2" fmla="*/ 102 w 1675"/>
                      <a:gd name="connsiteY2" fmla="*/ 947 h 1541"/>
                      <a:gd name="connsiteX3" fmla="*/ 507 w 1675"/>
                      <a:gd name="connsiteY3" fmla="*/ 1352 h 1541"/>
                      <a:gd name="connsiteX4" fmla="*/ 1589 w 1675"/>
                      <a:gd name="connsiteY4" fmla="*/ 1217 h 1541"/>
                      <a:gd name="connsiteX5" fmla="*/ 913 w 1675"/>
                      <a:gd name="connsiteY5" fmla="*/ 0 h 1541"/>
                      <a:gd name="connsiteX6" fmla="*/ 102 w 1675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5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2"/>
                          <a:pt x="507" y="1352"/>
                        </a:cubicBezTo>
                        <a:cubicBezTo>
                          <a:pt x="778" y="1623"/>
                          <a:pt x="1319" y="1623"/>
                          <a:pt x="1589" y="1217"/>
                        </a:cubicBezTo>
                        <a:cubicBezTo>
                          <a:pt x="1860" y="676"/>
                          <a:pt x="1454" y="135"/>
                          <a:pt x="913" y="0"/>
                        </a:cubicBezTo>
                        <a:cubicBezTo>
                          <a:pt x="507" y="135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4" name="Freeform: Shape 5752">
                    <a:extLst>
                      <a:ext uri="{FF2B5EF4-FFF2-40B4-BE49-F238E27FC236}">
                        <a16:creationId xmlns:a16="http://schemas.microsoft.com/office/drawing/2014/main" id="{5A7377D2-1D1C-334B-DBF2-5B2D7808929A}"/>
                      </a:ext>
                    </a:extLst>
                  </p:cNvPr>
                  <p:cNvSpPr/>
                  <p:nvPr/>
                </p:nvSpPr>
                <p:spPr>
                  <a:xfrm>
                    <a:off x="6699277" y="6153767"/>
                    <a:ext cx="1403" cy="2240"/>
                  </a:xfrm>
                  <a:custGeom>
                    <a:avLst/>
                    <a:gdLst>
                      <a:gd name="connsiteX0" fmla="*/ 457 w 1403"/>
                      <a:gd name="connsiteY0" fmla="*/ 2226 h 2240"/>
                      <a:gd name="connsiteX1" fmla="*/ 1403 w 1403"/>
                      <a:gd name="connsiteY1" fmla="*/ 1008 h 2240"/>
                      <a:gd name="connsiteX2" fmla="*/ 592 w 1403"/>
                      <a:gd name="connsiteY2" fmla="*/ 62 h 2240"/>
                      <a:gd name="connsiteX3" fmla="*/ 51 w 1403"/>
                      <a:gd name="connsiteY3" fmla="*/ 1143 h 2240"/>
                      <a:gd name="connsiteX4" fmla="*/ 457 w 1403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3" h="2240">
                        <a:moveTo>
                          <a:pt x="457" y="2226"/>
                        </a:moveTo>
                        <a:cubicBezTo>
                          <a:pt x="1133" y="2361"/>
                          <a:pt x="1403" y="1549"/>
                          <a:pt x="1403" y="1008"/>
                        </a:cubicBezTo>
                        <a:cubicBezTo>
                          <a:pt x="1403" y="467"/>
                          <a:pt x="1268" y="-209"/>
                          <a:pt x="592" y="62"/>
                        </a:cubicBezTo>
                        <a:cubicBezTo>
                          <a:pt x="321" y="197"/>
                          <a:pt x="51" y="738"/>
                          <a:pt x="51" y="1143"/>
                        </a:cubicBezTo>
                        <a:cubicBezTo>
                          <a:pt x="-85" y="1549"/>
                          <a:pt x="51" y="2090"/>
                          <a:pt x="457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5" name="Freeform: Shape 5753">
                    <a:extLst>
                      <a:ext uri="{FF2B5EF4-FFF2-40B4-BE49-F238E27FC236}">
                        <a16:creationId xmlns:a16="http://schemas.microsoft.com/office/drawing/2014/main" id="{A0AF2ACC-402A-0BCA-B1AB-34D7D8CACCE2}"/>
                      </a:ext>
                    </a:extLst>
                  </p:cNvPr>
                  <p:cNvSpPr/>
                  <p:nvPr/>
                </p:nvSpPr>
                <p:spPr>
                  <a:xfrm>
                    <a:off x="6699057" y="6156534"/>
                    <a:ext cx="2759" cy="2505"/>
                  </a:xfrm>
                  <a:custGeom>
                    <a:avLst/>
                    <a:gdLst>
                      <a:gd name="connsiteX0" fmla="*/ 2029 w 2759"/>
                      <a:gd name="connsiteY0" fmla="*/ 2435 h 2505"/>
                      <a:gd name="connsiteX1" fmla="*/ 2435 w 2759"/>
                      <a:gd name="connsiteY1" fmla="*/ 541 h 2505"/>
                      <a:gd name="connsiteX2" fmla="*/ 1488 w 2759"/>
                      <a:gd name="connsiteY2" fmla="*/ 0 h 2505"/>
                      <a:gd name="connsiteX3" fmla="*/ 812 w 2759"/>
                      <a:gd name="connsiteY3" fmla="*/ 270 h 2505"/>
                      <a:gd name="connsiteX4" fmla="*/ 406 w 2759"/>
                      <a:gd name="connsiteY4" fmla="*/ 406 h 2505"/>
                      <a:gd name="connsiteX5" fmla="*/ 0 w 2759"/>
                      <a:gd name="connsiteY5" fmla="*/ 1488 h 2505"/>
                      <a:gd name="connsiteX6" fmla="*/ 2029 w 2759"/>
                      <a:gd name="connsiteY6" fmla="*/ 2435 h 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505">
                        <a:moveTo>
                          <a:pt x="2029" y="2435"/>
                        </a:moveTo>
                        <a:cubicBezTo>
                          <a:pt x="2840" y="2164"/>
                          <a:pt x="2976" y="1082"/>
                          <a:pt x="2435" y="541"/>
                        </a:cubicBezTo>
                        <a:cubicBezTo>
                          <a:pt x="2164" y="270"/>
                          <a:pt x="1893" y="135"/>
                          <a:pt x="1488" y="0"/>
                        </a:cubicBezTo>
                        <a:cubicBezTo>
                          <a:pt x="1353" y="0"/>
                          <a:pt x="947" y="0"/>
                          <a:pt x="812" y="270"/>
                        </a:cubicBezTo>
                        <a:cubicBezTo>
                          <a:pt x="676" y="270"/>
                          <a:pt x="541" y="406"/>
                          <a:pt x="406" y="406"/>
                        </a:cubicBezTo>
                        <a:cubicBezTo>
                          <a:pt x="135" y="676"/>
                          <a:pt x="0" y="1082"/>
                          <a:pt x="0" y="1488"/>
                        </a:cubicBezTo>
                        <a:cubicBezTo>
                          <a:pt x="270" y="2164"/>
                          <a:pt x="1217" y="2705"/>
                          <a:pt x="2029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6" name="Freeform: Shape 5754">
                    <a:extLst>
                      <a:ext uri="{FF2B5EF4-FFF2-40B4-BE49-F238E27FC236}">
                        <a16:creationId xmlns:a16="http://schemas.microsoft.com/office/drawing/2014/main" id="{B660BD14-7C9C-66B1-FFD0-880F39C19C3B}"/>
                      </a:ext>
                    </a:extLst>
                  </p:cNvPr>
                  <p:cNvSpPr/>
                  <p:nvPr/>
                </p:nvSpPr>
                <p:spPr>
                  <a:xfrm>
                    <a:off x="6703032" y="6166002"/>
                    <a:ext cx="3244" cy="3502"/>
                  </a:xfrm>
                  <a:custGeom>
                    <a:avLst/>
                    <a:gdLst>
                      <a:gd name="connsiteX0" fmla="*/ 1029 w 3244"/>
                      <a:gd name="connsiteY0" fmla="*/ 3246 h 3502"/>
                      <a:gd name="connsiteX1" fmla="*/ 2788 w 3244"/>
                      <a:gd name="connsiteY1" fmla="*/ 3246 h 3502"/>
                      <a:gd name="connsiteX2" fmla="*/ 3194 w 3244"/>
                      <a:gd name="connsiteY2" fmla="*/ 1758 h 3502"/>
                      <a:gd name="connsiteX3" fmla="*/ 1976 w 3244"/>
                      <a:gd name="connsiteY3" fmla="*/ 406 h 3502"/>
                      <a:gd name="connsiteX4" fmla="*/ 1300 w 3244"/>
                      <a:gd name="connsiteY4" fmla="*/ 0 h 3502"/>
                      <a:gd name="connsiteX5" fmla="*/ 218 w 3244"/>
                      <a:gd name="connsiteY5" fmla="*/ 677 h 3502"/>
                      <a:gd name="connsiteX6" fmla="*/ 1029 w 3244"/>
                      <a:gd name="connsiteY6" fmla="*/ 3246 h 3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4" h="3502">
                        <a:moveTo>
                          <a:pt x="1029" y="3246"/>
                        </a:moveTo>
                        <a:cubicBezTo>
                          <a:pt x="1571" y="3517"/>
                          <a:pt x="2247" y="3652"/>
                          <a:pt x="2788" y="3246"/>
                        </a:cubicBezTo>
                        <a:cubicBezTo>
                          <a:pt x="3194" y="2840"/>
                          <a:pt x="3329" y="2300"/>
                          <a:pt x="3194" y="1758"/>
                        </a:cubicBezTo>
                        <a:cubicBezTo>
                          <a:pt x="3058" y="1488"/>
                          <a:pt x="2517" y="677"/>
                          <a:pt x="1976" y="406"/>
                        </a:cubicBezTo>
                        <a:cubicBezTo>
                          <a:pt x="1841" y="270"/>
                          <a:pt x="1571" y="135"/>
                          <a:pt x="1300" y="0"/>
                        </a:cubicBezTo>
                        <a:cubicBezTo>
                          <a:pt x="759" y="0"/>
                          <a:pt x="353" y="270"/>
                          <a:pt x="218" y="677"/>
                        </a:cubicBezTo>
                        <a:cubicBezTo>
                          <a:pt x="-323" y="1623"/>
                          <a:pt x="218" y="2840"/>
                          <a:pt x="1029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7" name="Freeform: Shape 5755">
                    <a:extLst>
                      <a:ext uri="{FF2B5EF4-FFF2-40B4-BE49-F238E27FC236}">
                        <a16:creationId xmlns:a16="http://schemas.microsoft.com/office/drawing/2014/main" id="{9096A456-E606-8C9E-6B9B-3B608702570C}"/>
                      </a:ext>
                    </a:extLst>
                  </p:cNvPr>
                  <p:cNvSpPr/>
                  <p:nvPr/>
                </p:nvSpPr>
                <p:spPr>
                  <a:xfrm>
                    <a:off x="6705279" y="6169736"/>
                    <a:ext cx="1914" cy="1567"/>
                  </a:xfrm>
                  <a:custGeom>
                    <a:avLst/>
                    <a:gdLst>
                      <a:gd name="connsiteX0" fmla="*/ 541 w 1914"/>
                      <a:gd name="connsiteY0" fmla="*/ 189 h 1567"/>
                      <a:gd name="connsiteX1" fmla="*/ 0 w 1914"/>
                      <a:gd name="connsiteY1" fmla="*/ 730 h 1567"/>
                      <a:gd name="connsiteX2" fmla="*/ 1082 w 1914"/>
                      <a:gd name="connsiteY2" fmla="*/ 1541 h 1567"/>
                      <a:gd name="connsiteX3" fmla="*/ 1894 w 1914"/>
                      <a:gd name="connsiteY3" fmla="*/ 324 h 1567"/>
                      <a:gd name="connsiteX4" fmla="*/ 541 w 1914"/>
                      <a:gd name="connsiteY4" fmla="*/ 189 h 1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14" h="1567">
                        <a:moveTo>
                          <a:pt x="541" y="189"/>
                        </a:moveTo>
                        <a:cubicBezTo>
                          <a:pt x="270" y="324"/>
                          <a:pt x="0" y="459"/>
                          <a:pt x="0" y="730"/>
                        </a:cubicBezTo>
                        <a:cubicBezTo>
                          <a:pt x="0" y="1271"/>
                          <a:pt x="541" y="1676"/>
                          <a:pt x="1082" y="1541"/>
                        </a:cubicBezTo>
                        <a:cubicBezTo>
                          <a:pt x="1488" y="1406"/>
                          <a:pt x="2029" y="865"/>
                          <a:pt x="1894" y="324"/>
                        </a:cubicBezTo>
                        <a:cubicBezTo>
                          <a:pt x="1488" y="-82"/>
                          <a:pt x="947" y="-82"/>
                          <a:pt x="541" y="18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8" name="Freeform: Shape 5756">
                    <a:extLst>
                      <a:ext uri="{FF2B5EF4-FFF2-40B4-BE49-F238E27FC236}">
                        <a16:creationId xmlns:a16="http://schemas.microsoft.com/office/drawing/2014/main" id="{090BEA60-1AFD-0C56-CF35-20F671C7A59C}"/>
                      </a:ext>
                    </a:extLst>
                  </p:cNvPr>
                  <p:cNvSpPr/>
                  <p:nvPr/>
                </p:nvSpPr>
                <p:spPr>
                  <a:xfrm>
                    <a:off x="6707334" y="6176282"/>
                    <a:ext cx="3603" cy="4998"/>
                  </a:xfrm>
                  <a:custGeom>
                    <a:avLst/>
                    <a:gdLst>
                      <a:gd name="connsiteX0" fmla="*/ 3491 w 3603"/>
                      <a:gd name="connsiteY0" fmla="*/ 3517 h 4998"/>
                      <a:gd name="connsiteX1" fmla="*/ 3221 w 3603"/>
                      <a:gd name="connsiteY1" fmla="*/ 1353 h 4998"/>
                      <a:gd name="connsiteX2" fmla="*/ 2274 w 3603"/>
                      <a:gd name="connsiteY2" fmla="*/ 270 h 4998"/>
                      <a:gd name="connsiteX3" fmla="*/ 1327 w 3603"/>
                      <a:gd name="connsiteY3" fmla="*/ 0 h 4998"/>
                      <a:gd name="connsiteX4" fmla="*/ 380 w 3603"/>
                      <a:gd name="connsiteY4" fmla="*/ 1082 h 4998"/>
                      <a:gd name="connsiteX5" fmla="*/ 651 w 3603"/>
                      <a:gd name="connsiteY5" fmla="*/ 2164 h 4998"/>
                      <a:gd name="connsiteX6" fmla="*/ 380 w 3603"/>
                      <a:gd name="connsiteY6" fmla="*/ 2976 h 4998"/>
                      <a:gd name="connsiteX7" fmla="*/ 245 w 3603"/>
                      <a:gd name="connsiteY7" fmla="*/ 4328 h 4998"/>
                      <a:gd name="connsiteX8" fmla="*/ 3491 w 3603"/>
                      <a:gd name="connsiteY8" fmla="*/ 3517 h 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03" h="4998">
                        <a:moveTo>
                          <a:pt x="3491" y="3517"/>
                        </a:moveTo>
                        <a:cubicBezTo>
                          <a:pt x="3762" y="2705"/>
                          <a:pt x="3491" y="2029"/>
                          <a:pt x="3221" y="1353"/>
                        </a:cubicBezTo>
                        <a:cubicBezTo>
                          <a:pt x="2950" y="947"/>
                          <a:pt x="2680" y="406"/>
                          <a:pt x="2274" y="270"/>
                        </a:cubicBezTo>
                        <a:cubicBezTo>
                          <a:pt x="2139" y="135"/>
                          <a:pt x="1733" y="0"/>
                          <a:pt x="1327" y="0"/>
                        </a:cubicBezTo>
                        <a:cubicBezTo>
                          <a:pt x="786" y="0"/>
                          <a:pt x="515" y="541"/>
                          <a:pt x="380" y="1082"/>
                        </a:cubicBezTo>
                        <a:cubicBezTo>
                          <a:pt x="380" y="1488"/>
                          <a:pt x="380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976"/>
                        </a:cubicBezTo>
                        <a:cubicBezTo>
                          <a:pt x="-26" y="3382"/>
                          <a:pt x="-161" y="3923"/>
                          <a:pt x="245" y="4328"/>
                        </a:cubicBezTo>
                        <a:cubicBezTo>
                          <a:pt x="1327" y="5546"/>
                          <a:pt x="3085" y="5005"/>
                          <a:pt x="3491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49" name="Freeform: Shape 5757">
                    <a:extLst>
                      <a:ext uri="{FF2B5EF4-FFF2-40B4-BE49-F238E27FC236}">
                        <a16:creationId xmlns:a16="http://schemas.microsoft.com/office/drawing/2014/main" id="{090DDDA5-28A7-90FC-7DC5-3FBA6A6B00C9}"/>
                      </a:ext>
                    </a:extLst>
                  </p:cNvPr>
                  <p:cNvSpPr/>
                  <p:nvPr/>
                </p:nvSpPr>
                <p:spPr>
                  <a:xfrm>
                    <a:off x="6709776" y="6180907"/>
                    <a:ext cx="2120" cy="2093"/>
                  </a:xfrm>
                  <a:custGeom>
                    <a:avLst/>
                    <a:gdLst>
                      <a:gd name="connsiteX0" fmla="*/ 1590 w 2120"/>
                      <a:gd name="connsiteY0" fmla="*/ 1597 h 2093"/>
                      <a:gd name="connsiteX1" fmla="*/ 1860 w 2120"/>
                      <a:gd name="connsiteY1" fmla="*/ 109 h 2093"/>
                      <a:gd name="connsiteX2" fmla="*/ 507 w 2120"/>
                      <a:gd name="connsiteY2" fmla="*/ 515 h 2093"/>
                      <a:gd name="connsiteX3" fmla="*/ 102 w 2120"/>
                      <a:gd name="connsiteY3" fmla="*/ 921 h 2093"/>
                      <a:gd name="connsiteX4" fmla="*/ 102 w 2120"/>
                      <a:gd name="connsiteY4" fmla="*/ 1732 h 2093"/>
                      <a:gd name="connsiteX5" fmla="*/ 1590 w 2120"/>
                      <a:gd name="connsiteY5" fmla="*/ 1597 h 2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2093">
                        <a:moveTo>
                          <a:pt x="1590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1"/>
                        </a:cubicBezTo>
                        <a:cubicBezTo>
                          <a:pt x="-34" y="1191"/>
                          <a:pt x="-34" y="1461"/>
                          <a:pt x="102" y="1732"/>
                        </a:cubicBezTo>
                        <a:cubicBezTo>
                          <a:pt x="372" y="2408"/>
                          <a:pt x="1184" y="2002"/>
                          <a:pt x="1590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0" name="Freeform: Shape 5758">
                    <a:extLst>
                      <a:ext uri="{FF2B5EF4-FFF2-40B4-BE49-F238E27FC236}">
                        <a16:creationId xmlns:a16="http://schemas.microsoft.com/office/drawing/2014/main" id="{6234BCD1-CDFF-15BF-94C0-7A35F4BDD3F2}"/>
                      </a:ext>
                    </a:extLst>
                  </p:cNvPr>
                  <p:cNvSpPr/>
                  <p:nvPr/>
                </p:nvSpPr>
                <p:spPr>
                  <a:xfrm>
                    <a:off x="6697252" y="6177363"/>
                    <a:ext cx="4164" cy="5837"/>
                  </a:xfrm>
                  <a:custGeom>
                    <a:avLst/>
                    <a:gdLst>
                      <a:gd name="connsiteX0" fmla="*/ 3699 w 4164"/>
                      <a:gd name="connsiteY0" fmla="*/ 4734 h 5837"/>
                      <a:gd name="connsiteX1" fmla="*/ 3293 w 4164"/>
                      <a:gd name="connsiteY1" fmla="*/ 2570 h 5837"/>
                      <a:gd name="connsiteX2" fmla="*/ 1805 w 4164"/>
                      <a:gd name="connsiteY2" fmla="*/ 0 h 5837"/>
                      <a:gd name="connsiteX3" fmla="*/ 47 w 4164"/>
                      <a:gd name="connsiteY3" fmla="*/ 2300 h 5837"/>
                      <a:gd name="connsiteX4" fmla="*/ 723 w 4164"/>
                      <a:gd name="connsiteY4" fmla="*/ 3247 h 5837"/>
                      <a:gd name="connsiteX5" fmla="*/ 588 w 4164"/>
                      <a:gd name="connsiteY5" fmla="*/ 4193 h 5837"/>
                      <a:gd name="connsiteX6" fmla="*/ 1129 w 4164"/>
                      <a:gd name="connsiteY6" fmla="*/ 5681 h 5837"/>
                      <a:gd name="connsiteX7" fmla="*/ 3699 w 4164"/>
                      <a:gd name="connsiteY7" fmla="*/ 4734 h 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4" h="5837">
                        <a:moveTo>
                          <a:pt x="3699" y="4734"/>
                        </a:moveTo>
                        <a:cubicBezTo>
                          <a:pt x="4375" y="3923"/>
                          <a:pt x="4375" y="2570"/>
                          <a:pt x="3293" y="2570"/>
                        </a:cubicBezTo>
                        <a:cubicBezTo>
                          <a:pt x="3564" y="1488"/>
                          <a:pt x="3022" y="135"/>
                          <a:pt x="1805" y="0"/>
                        </a:cubicBezTo>
                        <a:cubicBezTo>
                          <a:pt x="723" y="0"/>
                          <a:pt x="-224" y="1353"/>
                          <a:pt x="47" y="2300"/>
                        </a:cubicBezTo>
                        <a:cubicBezTo>
                          <a:pt x="182" y="2705"/>
                          <a:pt x="452" y="2841"/>
                          <a:pt x="723" y="3247"/>
                        </a:cubicBezTo>
                        <a:cubicBezTo>
                          <a:pt x="858" y="3652"/>
                          <a:pt x="723" y="3787"/>
                          <a:pt x="588" y="4193"/>
                        </a:cubicBezTo>
                        <a:cubicBezTo>
                          <a:pt x="588" y="4734"/>
                          <a:pt x="723" y="5275"/>
                          <a:pt x="1129" y="5681"/>
                        </a:cubicBezTo>
                        <a:cubicBezTo>
                          <a:pt x="1940" y="6087"/>
                          <a:pt x="3293" y="5681"/>
                          <a:pt x="3699" y="47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1" name="Freeform: Shape 5759">
                    <a:extLst>
                      <a:ext uri="{FF2B5EF4-FFF2-40B4-BE49-F238E27FC236}">
                        <a16:creationId xmlns:a16="http://schemas.microsoft.com/office/drawing/2014/main" id="{67460B84-4128-A4D7-BC8A-434B9E9700FF}"/>
                      </a:ext>
                    </a:extLst>
                  </p:cNvPr>
                  <p:cNvSpPr/>
                  <p:nvPr/>
                </p:nvSpPr>
                <p:spPr>
                  <a:xfrm>
                    <a:off x="6700768" y="6182639"/>
                    <a:ext cx="2984" cy="2164"/>
                  </a:xfrm>
                  <a:custGeom>
                    <a:avLst/>
                    <a:gdLst>
                      <a:gd name="connsiteX0" fmla="*/ 2888 w 2984"/>
                      <a:gd name="connsiteY0" fmla="*/ 541 h 2164"/>
                      <a:gd name="connsiteX1" fmla="*/ 1805 w 2984"/>
                      <a:gd name="connsiteY1" fmla="*/ 0 h 2164"/>
                      <a:gd name="connsiteX2" fmla="*/ 1265 w 2984"/>
                      <a:gd name="connsiteY2" fmla="*/ 135 h 2164"/>
                      <a:gd name="connsiteX3" fmla="*/ 47 w 2984"/>
                      <a:gd name="connsiteY3" fmla="*/ 947 h 2164"/>
                      <a:gd name="connsiteX4" fmla="*/ 1535 w 2984"/>
                      <a:gd name="connsiteY4" fmla="*/ 2164 h 2164"/>
                      <a:gd name="connsiteX5" fmla="*/ 2888 w 2984"/>
                      <a:gd name="connsiteY5" fmla="*/ 541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64">
                        <a:moveTo>
                          <a:pt x="2888" y="541"/>
                        </a:moveTo>
                        <a:cubicBezTo>
                          <a:pt x="2752" y="135"/>
                          <a:pt x="2346" y="0"/>
                          <a:pt x="1805" y="0"/>
                        </a:cubicBezTo>
                        <a:cubicBezTo>
                          <a:pt x="1670" y="0"/>
                          <a:pt x="1400" y="0"/>
                          <a:pt x="1265" y="135"/>
                        </a:cubicBezTo>
                        <a:cubicBezTo>
                          <a:pt x="723" y="135"/>
                          <a:pt x="182" y="406"/>
                          <a:pt x="47" y="947"/>
                        </a:cubicBezTo>
                        <a:cubicBezTo>
                          <a:pt x="-224" y="1893"/>
                          <a:pt x="723" y="2164"/>
                          <a:pt x="1535" y="2164"/>
                        </a:cubicBezTo>
                        <a:cubicBezTo>
                          <a:pt x="2346" y="2029"/>
                          <a:pt x="3293" y="1353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2" name="Freeform: Shape 5760">
                    <a:extLst>
                      <a:ext uri="{FF2B5EF4-FFF2-40B4-BE49-F238E27FC236}">
                        <a16:creationId xmlns:a16="http://schemas.microsoft.com/office/drawing/2014/main" id="{C7C92B4D-5403-A7E4-A8E2-CD2927AA9E3A}"/>
                      </a:ext>
                    </a:extLst>
                  </p:cNvPr>
                  <p:cNvSpPr/>
                  <p:nvPr/>
                </p:nvSpPr>
                <p:spPr>
                  <a:xfrm>
                    <a:off x="6702337" y="6184131"/>
                    <a:ext cx="3691" cy="3106"/>
                  </a:xfrm>
                  <a:custGeom>
                    <a:avLst/>
                    <a:gdLst>
                      <a:gd name="connsiteX0" fmla="*/ 2130 w 3691"/>
                      <a:gd name="connsiteY0" fmla="*/ 131 h 3106"/>
                      <a:gd name="connsiteX1" fmla="*/ 1183 w 3691"/>
                      <a:gd name="connsiteY1" fmla="*/ 1348 h 3106"/>
                      <a:gd name="connsiteX2" fmla="*/ 1048 w 3691"/>
                      <a:gd name="connsiteY2" fmla="*/ 1348 h 3106"/>
                      <a:gd name="connsiteX3" fmla="*/ 102 w 3691"/>
                      <a:gd name="connsiteY3" fmla="*/ 2024 h 3106"/>
                      <a:gd name="connsiteX4" fmla="*/ 102 w 3691"/>
                      <a:gd name="connsiteY4" fmla="*/ 2295 h 3106"/>
                      <a:gd name="connsiteX5" fmla="*/ 102 w 3691"/>
                      <a:gd name="connsiteY5" fmla="*/ 2701 h 3106"/>
                      <a:gd name="connsiteX6" fmla="*/ 778 w 3691"/>
                      <a:gd name="connsiteY6" fmla="*/ 3106 h 3106"/>
                      <a:gd name="connsiteX7" fmla="*/ 1589 w 3691"/>
                      <a:gd name="connsiteY7" fmla="*/ 2701 h 3106"/>
                      <a:gd name="connsiteX8" fmla="*/ 3618 w 3691"/>
                      <a:gd name="connsiteY8" fmla="*/ 672 h 3106"/>
                      <a:gd name="connsiteX9" fmla="*/ 2130 w 3691"/>
                      <a:gd name="connsiteY9" fmla="*/ 131 h 3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106">
                        <a:moveTo>
                          <a:pt x="2130" y="131"/>
                        </a:moveTo>
                        <a:cubicBezTo>
                          <a:pt x="1589" y="266"/>
                          <a:pt x="1048" y="807"/>
                          <a:pt x="1183" y="1348"/>
                        </a:cubicBezTo>
                        <a:cubicBezTo>
                          <a:pt x="1183" y="1348"/>
                          <a:pt x="1048" y="1348"/>
                          <a:pt x="1048" y="1348"/>
                        </a:cubicBezTo>
                        <a:cubicBezTo>
                          <a:pt x="642" y="1348"/>
                          <a:pt x="237" y="1618"/>
                          <a:pt x="102" y="2024"/>
                        </a:cubicBezTo>
                        <a:cubicBezTo>
                          <a:pt x="102" y="2159"/>
                          <a:pt x="102" y="2159"/>
                          <a:pt x="102" y="2295"/>
                        </a:cubicBezTo>
                        <a:cubicBezTo>
                          <a:pt x="-34" y="2430"/>
                          <a:pt x="-34" y="2565"/>
                          <a:pt x="102" y="2701"/>
                        </a:cubicBezTo>
                        <a:cubicBezTo>
                          <a:pt x="237" y="2971"/>
                          <a:pt x="507" y="3106"/>
                          <a:pt x="778" y="3106"/>
                        </a:cubicBezTo>
                        <a:cubicBezTo>
                          <a:pt x="1048" y="3106"/>
                          <a:pt x="1319" y="2971"/>
                          <a:pt x="1589" y="2701"/>
                        </a:cubicBezTo>
                        <a:cubicBezTo>
                          <a:pt x="2672" y="3106"/>
                          <a:pt x="4024" y="1889"/>
                          <a:pt x="3618" y="672"/>
                        </a:cubicBezTo>
                        <a:cubicBezTo>
                          <a:pt x="3483" y="-5"/>
                          <a:pt x="2672" y="-140"/>
                          <a:pt x="2130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3" name="Freeform: Shape 5761">
                    <a:extLst>
                      <a:ext uri="{FF2B5EF4-FFF2-40B4-BE49-F238E27FC236}">
                        <a16:creationId xmlns:a16="http://schemas.microsoft.com/office/drawing/2014/main" id="{875A99D0-8D88-E6CA-453F-EEFC16FE1FAD}"/>
                      </a:ext>
                    </a:extLst>
                  </p:cNvPr>
                  <p:cNvSpPr/>
                  <p:nvPr/>
                </p:nvSpPr>
                <p:spPr>
                  <a:xfrm>
                    <a:off x="6699767" y="6185684"/>
                    <a:ext cx="1536" cy="1289"/>
                  </a:xfrm>
                  <a:custGeom>
                    <a:avLst/>
                    <a:gdLst>
                      <a:gd name="connsiteX0" fmla="*/ 102 w 1536"/>
                      <a:gd name="connsiteY0" fmla="*/ 201 h 1289"/>
                      <a:gd name="connsiteX1" fmla="*/ 102 w 1536"/>
                      <a:gd name="connsiteY1" fmla="*/ 877 h 1289"/>
                      <a:gd name="connsiteX2" fmla="*/ 372 w 1536"/>
                      <a:gd name="connsiteY2" fmla="*/ 1148 h 1289"/>
                      <a:gd name="connsiteX3" fmla="*/ 1454 w 1536"/>
                      <a:gd name="connsiteY3" fmla="*/ 471 h 1289"/>
                      <a:gd name="connsiteX4" fmla="*/ 102 w 1536"/>
                      <a:gd name="connsiteY4" fmla="*/ 201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6" h="1289">
                        <a:moveTo>
                          <a:pt x="102" y="201"/>
                        </a:moveTo>
                        <a:cubicBezTo>
                          <a:pt x="-34" y="471"/>
                          <a:pt x="-34" y="742"/>
                          <a:pt x="102" y="877"/>
                        </a:cubicBezTo>
                        <a:cubicBezTo>
                          <a:pt x="237" y="1012"/>
                          <a:pt x="372" y="1012"/>
                          <a:pt x="372" y="1148"/>
                        </a:cubicBezTo>
                        <a:cubicBezTo>
                          <a:pt x="643" y="1553"/>
                          <a:pt x="1860" y="1012"/>
                          <a:pt x="1454" y="471"/>
                        </a:cubicBezTo>
                        <a:cubicBezTo>
                          <a:pt x="1319" y="65"/>
                          <a:pt x="507" y="-205"/>
                          <a:pt x="102" y="2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4" name="Freeform: Shape 5762">
                    <a:extLst>
                      <a:ext uri="{FF2B5EF4-FFF2-40B4-BE49-F238E27FC236}">
                        <a16:creationId xmlns:a16="http://schemas.microsoft.com/office/drawing/2014/main" id="{AC0D7E86-2991-4ED1-F567-A46B43445ACA}"/>
                      </a:ext>
                    </a:extLst>
                  </p:cNvPr>
                  <p:cNvSpPr/>
                  <p:nvPr/>
                </p:nvSpPr>
                <p:spPr>
                  <a:xfrm>
                    <a:off x="6709737" y="6189301"/>
                    <a:ext cx="3952" cy="5191"/>
                  </a:xfrm>
                  <a:custGeom>
                    <a:avLst/>
                    <a:gdLst>
                      <a:gd name="connsiteX0" fmla="*/ 2575 w 3952"/>
                      <a:gd name="connsiteY0" fmla="*/ 913 h 5191"/>
                      <a:gd name="connsiteX1" fmla="*/ 276 w 3952"/>
                      <a:gd name="connsiteY1" fmla="*/ 913 h 5191"/>
                      <a:gd name="connsiteX2" fmla="*/ 276 w 3952"/>
                      <a:gd name="connsiteY2" fmla="*/ 2130 h 5191"/>
                      <a:gd name="connsiteX3" fmla="*/ 546 w 3952"/>
                      <a:gd name="connsiteY3" fmla="*/ 2671 h 5191"/>
                      <a:gd name="connsiteX4" fmla="*/ 411 w 3952"/>
                      <a:gd name="connsiteY4" fmla="*/ 3077 h 5191"/>
                      <a:gd name="connsiteX5" fmla="*/ 141 w 3952"/>
                      <a:gd name="connsiteY5" fmla="*/ 4295 h 5191"/>
                      <a:gd name="connsiteX6" fmla="*/ 3658 w 3952"/>
                      <a:gd name="connsiteY6" fmla="*/ 4159 h 5191"/>
                      <a:gd name="connsiteX7" fmla="*/ 2575 w 3952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52" h="5191">
                        <a:moveTo>
                          <a:pt x="2575" y="913"/>
                        </a:moveTo>
                        <a:cubicBezTo>
                          <a:pt x="2170" y="-304"/>
                          <a:pt x="817" y="-304"/>
                          <a:pt x="276" y="913"/>
                        </a:cubicBezTo>
                        <a:cubicBezTo>
                          <a:pt x="141" y="1319"/>
                          <a:pt x="141" y="1725"/>
                          <a:pt x="276" y="2130"/>
                        </a:cubicBezTo>
                        <a:cubicBezTo>
                          <a:pt x="276" y="2266"/>
                          <a:pt x="546" y="2536"/>
                          <a:pt x="546" y="2671"/>
                        </a:cubicBezTo>
                        <a:cubicBezTo>
                          <a:pt x="682" y="3077"/>
                          <a:pt x="682" y="2806"/>
                          <a:pt x="411" y="3077"/>
                        </a:cubicBezTo>
                        <a:cubicBezTo>
                          <a:pt x="5" y="3483"/>
                          <a:pt x="-130" y="3753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59"/>
                        </a:cubicBezTo>
                        <a:cubicBezTo>
                          <a:pt x="4334" y="3212"/>
                          <a:pt x="3793" y="1319"/>
                          <a:pt x="2575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5" name="Freeform: Shape 5763">
                    <a:extLst>
                      <a:ext uri="{FF2B5EF4-FFF2-40B4-BE49-F238E27FC236}">
                        <a16:creationId xmlns:a16="http://schemas.microsoft.com/office/drawing/2014/main" id="{E07C9F79-7A8D-C49E-CF40-B91A9A8B009C}"/>
                      </a:ext>
                    </a:extLst>
                  </p:cNvPr>
                  <p:cNvSpPr/>
                  <p:nvPr/>
                </p:nvSpPr>
                <p:spPr>
                  <a:xfrm>
                    <a:off x="6710013" y="6194752"/>
                    <a:ext cx="2704" cy="2224"/>
                  </a:xfrm>
                  <a:custGeom>
                    <a:avLst/>
                    <a:gdLst>
                      <a:gd name="connsiteX0" fmla="*/ 2164 w 2704"/>
                      <a:gd name="connsiteY0" fmla="*/ 60 h 2224"/>
                      <a:gd name="connsiteX1" fmla="*/ 1488 w 2704"/>
                      <a:gd name="connsiteY1" fmla="*/ 60 h 2224"/>
                      <a:gd name="connsiteX2" fmla="*/ 1217 w 2704"/>
                      <a:gd name="connsiteY2" fmla="*/ 60 h 2224"/>
                      <a:gd name="connsiteX3" fmla="*/ 406 w 2704"/>
                      <a:gd name="connsiteY3" fmla="*/ 601 h 2224"/>
                      <a:gd name="connsiteX4" fmla="*/ 0 w 2704"/>
                      <a:gd name="connsiteY4" fmla="*/ 1683 h 2224"/>
                      <a:gd name="connsiteX5" fmla="*/ 812 w 2704"/>
                      <a:gd name="connsiteY5" fmla="*/ 2224 h 2224"/>
                      <a:gd name="connsiteX6" fmla="*/ 2705 w 2704"/>
                      <a:gd name="connsiteY6" fmla="*/ 736 h 2224"/>
                      <a:gd name="connsiteX7" fmla="*/ 2164 w 2704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04" h="2224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7" y="60"/>
                          <a:pt x="1217" y="60"/>
                        </a:cubicBezTo>
                        <a:cubicBezTo>
                          <a:pt x="947" y="196"/>
                          <a:pt x="676" y="466"/>
                          <a:pt x="406" y="601"/>
                        </a:cubicBezTo>
                        <a:cubicBezTo>
                          <a:pt x="135" y="872"/>
                          <a:pt x="0" y="1277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488" y="2224"/>
                          <a:pt x="2705" y="1683"/>
                          <a:pt x="2705" y="736"/>
                        </a:cubicBezTo>
                        <a:cubicBezTo>
                          <a:pt x="2705" y="466"/>
                          <a:pt x="2570" y="331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56" name="Freeform: Shape 5764">
                    <a:extLst>
                      <a:ext uri="{FF2B5EF4-FFF2-40B4-BE49-F238E27FC236}">
                        <a16:creationId xmlns:a16="http://schemas.microsoft.com/office/drawing/2014/main" id="{237D7F72-9401-008D-A473-542C165B871E}"/>
                      </a:ext>
                    </a:extLst>
                  </p:cNvPr>
                  <p:cNvSpPr/>
                  <p:nvPr/>
                </p:nvSpPr>
                <p:spPr>
                  <a:xfrm>
                    <a:off x="6703791" y="6199761"/>
                    <a:ext cx="1919" cy="2102"/>
                  </a:xfrm>
                  <a:custGeom>
                    <a:avLst/>
                    <a:gdLst>
                      <a:gd name="connsiteX0" fmla="*/ 1352 w 1919"/>
                      <a:gd name="connsiteY0" fmla="*/ 191 h 2102"/>
                      <a:gd name="connsiteX1" fmla="*/ 541 w 1919"/>
                      <a:gd name="connsiteY1" fmla="*/ 56 h 2102"/>
                      <a:gd name="connsiteX2" fmla="*/ 270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3 w 1919"/>
                      <a:gd name="connsiteY5" fmla="*/ 868 h 2102"/>
                      <a:gd name="connsiteX6" fmla="*/ 1352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2" y="191"/>
                        </a:moveTo>
                        <a:cubicBezTo>
                          <a:pt x="1082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270" y="191"/>
                        </a:cubicBezTo>
                        <a:cubicBezTo>
                          <a:pt x="0" y="326"/>
                          <a:pt x="0" y="733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3" y="868"/>
                        </a:cubicBezTo>
                        <a:cubicBezTo>
                          <a:pt x="1893" y="597"/>
                          <a:pt x="1623" y="326"/>
                          <a:pt x="1352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925" name="Freeform: Shape 5733">
                  <a:extLst>
                    <a:ext uri="{FF2B5EF4-FFF2-40B4-BE49-F238E27FC236}">
                      <a16:creationId xmlns:a16="http://schemas.microsoft.com/office/drawing/2014/main" id="{1B2B325C-909F-A91E-5B63-F0A111FE702E}"/>
                    </a:ext>
                  </a:extLst>
                </p:cNvPr>
                <p:cNvSpPr/>
                <p:nvPr/>
              </p:nvSpPr>
              <p:spPr>
                <a:xfrm>
                  <a:off x="6685000" y="6118660"/>
                  <a:ext cx="31776" cy="96497"/>
                </a:xfrm>
                <a:custGeom>
                  <a:avLst/>
                  <a:gdLst>
                    <a:gd name="connsiteX0" fmla="*/ 29612 w 31776"/>
                    <a:gd name="connsiteY0" fmla="*/ 90625 h 96497"/>
                    <a:gd name="connsiteX1" fmla="*/ 29883 w 31776"/>
                    <a:gd name="connsiteY1" fmla="*/ 89814 h 96497"/>
                    <a:gd name="connsiteX2" fmla="*/ 30694 w 31776"/>
                    <a:gd name="connsiteY2" fmla="*/ 89002 h 96497"/>
                    <a:gd name="connsiteX3" fmla="*/ 30694 w 31776"/>
                    <a:gd name="connsiteY3" fmla="*/ 87108 h 96497"/>
                    <a:gd name="connsiteX4" fmla="*/ 31776 w 31776"/>
                    <a:gd name="connsiteY4" fmla="*/ 84944 h 96497"/>
                    <a:gd name="connsiteX5" fmla="*/ 31776 w 31776"/>
                    <a:gd name="connsiteY5" fmla="*/ 84944 h 96497"/>
                    <a:gd name="connsiteX6" fmla="*/ 30829 w 31776"/>
                    <a:gd name="connsiteY6" fmla="*/ 85891 h 96497"/>
                    <a:gd name="connsiteX7" fmla="*/ 29071 w 31776"/>
                    <a:gd name="connsiteY7" fmla="*/ 85621 h 96497"/>
                    <a:gd name="connsiteX8" fmla="*/ 28124 w 31776"/>
                    <a:gd name="connsiteY8" fmla="*/ 87379 h 96497"/>
                    <a:gd name="connsiteX9" fmla="*/ 28259 w 31776"/>
                    <a:gd name="connsiteY9" fmla="*/ 90084 h 96497"/>
                    <a:gd name="connsiteX10" fmla="*/ 26231 w 31776"/>
                    <a:gd name="connsiteY10" fmla="*/ 90490 h 96497"/>
                    <a:gd name="connsiteX11" fmla="*/ 24878 w 31776"/>
                    <a:gd name="connsiteY11" fmla="*/ 91031 h 96497"/>
                    <a:gd name="connsiteX12" fmla="*/ 23931 w 31776"/>
                    <a:gd name="connsiteY12" fmla="*/ 89814 h 96497"/>
                    <a:gd name="connsiteX13" fmla="*/ 21632 w 31776"/>
                    <a:gd name="connsiteY13" fmla="*/ 90625 h 96497"/>
                    <a:gd name="connsiteX14" fmla="*/ 21902 w 31776"/>
                    <a:gd name="connsiteY14" fmla="*/ 91707 h 96497"/>
                    <a:gd name="connsiteX15" fmla="*/ 21361 w 31776"/>
                    <a:gd name="connsiteY15" fmla="*/ 92654 h 96497"/>
                    <a:gd name="connsiteX16" fmla="*/ 20279 w 31776"/>
                    <a:gd name="connsiteY16" fmla="*/ 92925 h 96497"/>
                    <a:gd name="connsiteX17" fmla="*/ 20144 w 31776"/>
                    <a:gd name="connsiteY17" fmla="*/ 92925 h 96497"/>
                    <a:gd name="connsiteX18" fmla="*/ 20009 w 31776"/>
                    <a:gd name="connsiteY18" fmla="*/ 93060 h 96497"/>
                    <a:gd name="connsiteX19" fmla="*/ 18926 w 31776"/>
                    <a:gd name="connsiteY19" fmla="*/ 94277 h 96497"/>
                    <a:gd name="connsiteX20" fmla="*/ 16762 w 31776"/>
                    <a:gd name="connsiteY20" fmla="*/ 94142 h 96497"/>
                    <a:gd name="connsiteX21" fmla="*/ 16086 w 31776"/>
                    <a:gd name="connsiteY21" fmla="*/ 92925 h 96497"/>
                    <a:gd name="connsiteX22" fmla="*/ 14598 w 31776"/>
                    <a:gd name="connsiteY22" fmla="*/ 91843 h 96497"/>
                    <a:gd name="connsiteX23" fmla="*/ 14463 w 31776"/>
                    <a:gd name="connsiteY23" fmla="*/ 89814 h 96497"/>
                    <a:gd name="connsiteX24" fmla="*/ 12569 w 31776"/>
                    <a:gd name="connsiteY24" fmla="*/ 89814 h 96497"/>
                    <a:gd name="connsiteX25" fmla="*/ 11352 w 31776"/>
                    <a:gd name="connsiteY25" fmla="*/ 88461 h 96497"/>
                    <a:gd name="connsiteX26" fmla="*/ 11487 w 31776"/>
                    <a:gd name="connsiteY26" fmla="*/ 90355 h 96497"/>
                    <a:gd name="connsiteX27" fmla="*/ 13110 w 31776"/>
                    <a:gd name="connsiteY27" fmla="*/ 91302 h 96497"/>
                    <a:gd name="connsiteX28" fmla="*/ 11622 w 31776"/>
                    <a:gd name="connsiteY28" fmla="*/ 91572 h 96497"/>
                    <a:gd name="connsiteX29" fmla="*/ 10811 w 31776"/>
                    <a:gd name="connsiteY29" fmla="*/ 91166 h 96497"/>
                    <a:gd name="connsiteX30" fmla="*/ 9864 w 31776"/>
                    <a:gd name="connsiteY30" fmla="*/ 90355 h 96497"/>
                    <a:gd name="connsiteX31" fmla="*/ 9323 w 31776"/>
                    <a:gd name="connsiteY31" fmla="*/ 87650 h 96497"/>
                    <a:gd name="connsiteX32" fmla="*/ 9864 w 31776"/>
                    <a:gd name="connsiteY32" fmla="*/ 86567 h 96497"/>
                    <a:gd name="connsiteX33" fmla="*/ 7565 w 31776"/>
                    <a:gd name="connsiteY33" fmla="*/ 86567 h 96497"/>
                    <a:gd name="connsiteX34" fmla="*/ 6618 w 31776"/>
                    <a:gd name="connsiteY34" fmla="*/ 84403 h 96497"/>
                    <a:gd name="connsiteX35" fmla="*/ 5400 w 31776"/>
                    <a:gd name="connsiteY35" fmla="*/ 83186 h 96497"/>
                    <a:gd name="connsiteX36" fmla="*/ 3913 w 31776"/>
                    <a:gd name="connsiteY36" fmla="*/ 81292 h 96497"/>
                    <a:gd name="connsiteX37" fmla="*/ 4859 w 31776"/>
                    <a:gd name="connsiteY37" fmla="*/ 78993 h 96497"/>
                    <a:gd name="connsiteX38" fmla="*/ 4048 w 31776"/>
                    <a:gd name="connsiteY38" fmla="*/ 77775 h 96497"/>
                    <a:gd name="connsiteX39" fmla="*/ 2966 w 31776"/>
                    <a:gd name="connsiteY39" fmla="*/ 77234 h 96497"/>
                    <a:gd name="connsiteX40" fmla="*/ 3507 w 31776"/>
                    <a:gd name="connsiteY40" fmla="*/ 76288 h 96497"/>
                    <a:gd name="connsiteX41" fmla="*/ 3777 w 31776"/>
                    <a:gd name="connsiteY41" fmla="*/ 76017 h 96497"/>
                    <a:gd name="connsiteX42" fmla="*/ 3642 w 31776"/>
                    <a:gd name="connsiteY42" fmla="*/ 75882 h 96497"/>
                    <a:gd name="connsiteX43" fmla="*/ 3236 w 31776"/>
                    <a:gd name="connsiteY43" fmla="*/ 74529 h 96497"/>
                    <a:gd name="connsiteX44" fmla="*/ 3777 w 31776"/>
                    <a:gd name="connsiteY44" fmla="*/ 73853 h 96497"/>
                    <a:gd name="connsiteX45" fmla="*/ 4995 w 31776"/>
                    <a:gd name="connsiteY45" fmla="*/ 73312 h 96497"/>
                    <a:gd name="connsiteX46" fmla="*/ 4589 w 31776"/>
                    <a:gd name="connsiteY46" fmla="*/ 72230 h 96497"/>
                    <a:gd name="connsiteX47" fmla="*/ 5130 w 31776"/>
                    <a:gd name="connsiteY47" fmla="*/ 71148 h 96497"/>
                    <a:gd name="connsiteX48" fmla="*/ 3371 w 31776"/>
                    <a:gd name="connsiteY48" fmla="*/ 69119 h 96497"/>
                    <a:gd name="connsiteX49" fmla="*/ 3777 w 31776"/>
                    <a:gd name="connsiteY49" fmla="*/ 68307 h 96497"/>
                    <a:gd name="connsiteX50" fmla="*/ 2966 w 31776"/>
                    <a:gd name="connsiteY50" fmla="*/ 66684 h 96497"/>
                    <a:gd name="connsiteX51" fmla="*/ 4048 w 31776"/>
                    <a:gd name="connsiteY51" fmla="*/ 65196 h 96497"/>
                    <a:gd name="connsiteX52" fmla="*/ 3642 w 31776"/>
                    <a:gd name="connsiteY52" fmla="*/ 62626 h 96497"/>
                    <a:gd name="connsiteX53" fmla="*/ 4318 w 31776"/>
                    <a:gd name="connsiteY53" fmla="*/ 62085 h 96497"/>
                    <a:gd name="connsiteX54" fmla="*/ 5941 w 31776"/>
                    <a:gd name="connsiteY54" fmla="*/ 61815 h 96497"/>
                    <a:gd name="connsiteX55" fmla="*/ 6347 w 31776"/>
                    <a:gd name="connsiteY55" fmla="*/ 59650 h 96497"/>
                    <a:gd name="connsiteX56" fmla="*/ 4995 w 31776"/>
                    <a:gd name="connsiteY56" fmla="*/ 58163 h 96497"/>
                    <a:gd name="connsiteX57" fmla="*/ 5671 w 31776"/>
                    <a:gd name="connsiteY57" fmla="*/ 56539 h 96497"/>
                    <a:gd name="connsiteX58" fmla="*/ 5400 w 31776"/>
                    <a:gd name="connsiteY58" fmla="*/ 55187 h 96497"/>
                    <a:gd name="connsiteX59" fmla="*/ 6212 w 31776"/>
                    <a:gd name="connsiteY59" fmla="*/ 54105 h 96497"/>
                    <a:gd name="connsiteX60" fmla="*/ 5806 w 31776"/>
                    <a:gd name="connsiteY60" fmla="*/ 53023 h 96497"/>
                    <a:gd name="connsiteX61" fmla="*/ 7023 w 31776"/>
                    <a:gd name="connsiteY61" fmla="*/ 50723 h 96497"/>
                    <a:gd name="connsiteX62" fmla="*/ 8647 w 31776"/>
                    <a:gd name="connsiteY62" fmla="*/ 50317 h 96497"/>
                    <a:gd name="connsiteX63" fmla="*/ 8917 w 31776"/>
                    <a:gd name="connsiteY63" fmla="*/ 48288 h 96497"/>
                    <a:gd name="connsiteX64" fmla="*/ 7429 w 31776"/>
                    <a:gd name="connsiteY64" fmla="*/ 46936 h 96497"/>
                    <a:gd name="connsiteX65" fmla="*/ 7700 w 31776"/>
                    <a:gd name="connsiteY65" fmla="*/ 45042 h 96497"/>
                    <a:gd name="connsiteX66" fmla="*/ 6483 w 31776"/>
                    <a:gd name="connsiteY66" fmla="*/ 44230 h 96497"/>
                    <a:gd name="connsiteX67" fmla="*/ 6753 w 31776"/>
                    <a:gd name="connsiteY67" fmla="*/ 42743 h 96497"/>
                    <a:gd name="connsiteX68" fmla="*/ 7429 w 31776"/>
                    <a:gd name="connsiteY68" fmla="*/ 41931 h 96497"/>
                    <a:gd name="connsiteX69" fmla="*/ 7429 w 31776"/>
                    <a:gd name="connsiteY69" fmla="*/ 40308 h 96497"/>
                    <a:gd name="connsiteX70" fmla="*/ 8647 w 31776"/>
                    <a:gd name="connsiteY70" fmla="*/ 39497 h 96497"/>
                    <a:gd name="connsiteX71" fmla="*/ 9458 w 31776"/>
                    <a:gd name="connsiteY71" fmla="*/ 39226 h 96497"/>
                    <a:gd name="connsiteX72" fmla="*/ 9458 w 31776"/>
                    <a:gd name="connsiteY72" fmla="*/ 38008 h 96497"/>
                    <a:gd name="connsiteX73" fmla="*/ 9999 w 31776"/>
                    <a:gd name="connsiteY73" fmla="*/ 37197 h 96497"/>
                    <a:gd name="connsiteX74" fmla="*/ 9053 w 31776"/>
                    <a:gd name="connsiteY74" fmla="*/ 35303 h 96497"/>
                    <a:gd name="connsiteX75" fmla="*/ 10135 w 31776"/>
                    <a:gd name="connsiteY75" fmla="*/ 33545 h 96497"/>
                    <a:gd name="connsiteX76" fmla="*/ 9593 w 31776"/>
                    <a:gd name="connsiteY76" fmla="*/ 32733 h 96497"/>
                    <a:gd name="connsiteX77" fmla="*/ 9864 w 31776"/>
                    <a:gd name="connsiteY77" fmla="*/ 31787 h 96497"/>
                    <a:gd name="connsiteX78" fmla="*/ 9053 w 31776"/>
                    <a:gd name="connsiteY78" fmla="*/ 30028 h 96497"/>
                    <a:gd name="connsiteX79" fmla="*/ 10270 w 31776"/>
                    <a:gd name="connsiteY79" fmla="*/ 28675 h 96497"/>
                    <a:gd name="connsiteX80" fmla="*/ 10270 w 31776"/>
                    <a:gd name="connsiteY80" fmla="*/ 25970 h 96497"/>
                    <a:gd name="connsiteX81" fmla="*/ 9323 w 31776"/>
                    <a:gd name="connsiteY81" fmla="*/ 23941 h 96497"/>
                    <a:gd name="connsiteX82" fmla="*/ 10405 w 31776"/>
                    <a:gd name="connsiteY82" fmla="*/ 22183 h 96497"/>
                    <a:gd name="connsiteX83" fmla="*/ 10135 w 31776"/>
                    <a:gd name="connsiteY83" fmla="*/ 21101 h 96497"/>
                    <a:gd name="connsiteX84" fmla="*/ 10270 w 31776"/>
                    <a:gd name="connsiteY84" fmla="*/ 20560 h 96497"/>
                    <a:gd name="connsiteX85" fmla="*/ 10270 w 31776"/>
                    <a:gd name="connsiteY85" fmla="*/ 20019 h 96497"/>
                    <a:gd name="connsiteX86" fmla="*/ 10946 w 31776"/>
                    <a:gd name="connsiteY86" fmla="*/ 17990 h 96497"/>
                    <a:gd name="connsiteX87" fmla="*/ 10811 w 31776"/>
                    <a:gd name="connsiteY87" fmla="*/ 16637 h 96497"/>
                    <a:gd name="connsiteX88" fmla="*/ 11216 w 31776"/>
                    <a:gd name="connsiteY88" fmla="*/ 15285 h 96497"/>
                    <a:gd name="connsiteX89" fmla="*/ 10946 w 31776"/>
                    <a:gd name="connsiteY89" fmla="*/ 13797 h 96497"/>
                    <a:gd name="connsiteX90" fmla="*/ 10811 w 31776"/>
                    <a:gd name="connsiteY90" fmla="*/ 12173 h 96497"/>
                    <a:gd name="connsiteX91" fmla="*/ 12163 w 31776"/>
                    <a:gd name="connsiteY91" fmla="*/ 11362 h 96497"/>
                    <a:gd name="connsiteX92" fmla="*/ 12299 w 31776"/>
                    <a:gd name="connsiteY92" fmla="*/ 10550 h 96497"/>
                    <a:gd name="connsiteX93" fmla="*/ 12975 w 31776"/>
                    <a:gd name="connsiteY93" fmla="*/ 10009 h 96497"/>
                    <a:gd name="connsiteX94" fmla="*/ 12840 w 31776"/>
                    <a:gd name="connsiteY94" fmla="*/ 8522 h 96497"/>
                    <a:gd name="connsiteX95" fmla="*/ 13381 w 31776"/>
                    <a:gd name="connsiteY95" fmla="*/ 7575 h 96497"/>
                    <a:gd name="connsiteX96" fmla="*/ 12705 w 31776"/>
                    <a:gd name="connsiteY96" fmla="*/ 5952 h 96497"/>
                    <a:gd name="connsiteX97" fmla="*/ 13651 w 31776"/>
                    <a:gd name="connsiteY97" fmla="*/ 4599 h 96497"/>
                    <a:gd name="connsiteX98" fmla="*/ 13651 w 31776"/>
                    <a:gd name="connsiteY98" fmla="*/ 2705 h 96497"/>
                    <a:gd name="connsiteX99" fmla="*/ 12569 w 31776"/>
                    <a:gd name="connsiteY99" fmla="*/ 541 h 96497"/>
                    <a:gd name="connsiteX100" fmla="*/ 12569 w 31776"/>
                    <a:gd name="connsiteY100" fmla="*/ 0 h 96497"/>
                    <a:gd name="connsiteX101" fmla="*/ 12434 w 31776"/>
                    <a:gd name="connsiteY101" fmla="*/ 270 h 96497"/>
                    <a:gd name="connsiteX102" fmla="*/ 12299 w 31776"/>
                    <a:gd name="connsiteY102" fmla="*/ 3111 h 96497"/>
                    <a:gd name="connsiteX103" fmla="*/ 11216 w 31776"/>
                    <a:gd name="connsiteY103" fmla="*/ 5410 h 96497"/>
                    <a:gd name="connsiteX104" fmla="*/ 10946 w 31776"/>
                    <a:gd name="connsiteY104" fmla="*/ 8116 h 96497"/>
                    <a:gd name="connsiteX105" fmla="*/ 10946 w 31776"/>
                    <a:gd name="connsiteY105" fmla="*/ 9603 h 96497"/>
                    <a:gd name="connsiteX106" fmla="*/ 10405 w 31776"/>
                    <a:gd name="connsiteY106" fmla="*/ 11227 h 96497"/>
                    <a:gd name="connsiteX107" fmla="*/ 10270 w 31776"/>
                    <a:gd name="connsiteY107" fmla="*/ 12444 h 96497"/>
                    <a:gd name="connsiteX108" fmla="*/ 10135 w 31776"/>
                    <a:gd name="connsiteY108" fmla="*/ 14473 h 96497"/>
                    <a:gd name="connsiteX109" fmla="*/ 9864 w 31776"/>
                    <a:gd name="connsiteY109" fmla="*/ 15555 h 96497"/>
                    <a:gd name="connsiteX110" fmla="*/ 9864 w 31776"/>
                    <a:gd name="connsiteY110" fmla="*/ 17313 h 96497"/>
                    <a:gd name="connsiteX111" fmla="*/ 9053 w 31776"/>
                    <a:gd name="connsiteY111" fmla="*/ 18396 h 96497"/>
                    <a:gd name="connsiteX112" fmla="*/ 8511 w 31776"/>
                    <a:gd name="connsiteY112" fmla="*/ 19748 h 96497"/>
                    <a:gd name="connsiteX113" fmla="*/ 8511 w 31776"/>
                    <a:gd name="connsiteY113" fmla="*/ 24212 h 96497"/>
                    <a:gd name="connsiteX114" fmla="*/ 8511 w 31776"/>
                    <a:gd name="connsiteY114" fmla="*/ 25429 h 96497"/>
                    <a:gd name="connsiteX115" fmla="*/ 7970 w 31776"/>
                    <a:gd name="connsiteY115" fmla="*/ 26917 h 96497"/>
                    <a:gd name="connsiteX116" fmla="*/ 7970 w 31776"/>
                    <a:gd name="connsiteY116" fmla="*/ 30569 h 96497"/>
                    <a:gd name="connsiteX117" fmla="*/ 7700 w 31776"/>
                    <a:gd name="connsiteY117" fmla="*/ 34086 h 96497"/>
                    <a:gd name="connsiteX118" fmla="*/ 7429 w 31776"/>
                    <a:gd name="connsiteY118" fmla="*/ 35574 h 96497"/>
                    <a:gd name="connsiteX119" fmla="*/ 6888 w 31776"/>
                    <a:gd name="connsiteY119" fmla="*/ 36521 h 96497"/>
                    <a:gd name="connsiteX120" fmla="*/ 6618 w 31776"/>
                    <a:gd name="connsiteY120" fmla="*/ 39226 h 96497"/>
                    <a:gd name="connsiteX121" fmla="*/ 5130 w 31776"/>
                    <a:gd name="connsiteY121" fmla="*/ 42067 h 96497"/>
                    <a:gd name="connsiteX122" fmla="*/ 5400 w 31776"/>
                    <a:gd name="connsiteY122" fmla="*/ 47071 h 96497"/>
                    <a:gd name="connsiteX123" fmla="*/ 5265 w 31776"/>
                    <a:gd name="connsiteY123" fmla="*/ 48018 h 96497"/>
                    <a:gd name="connsiteX124" fmla="*/ 4589 w 31776"/>
                    <a:gd name="connsiteY124" fmla="*/ 49506 h 96497"/>
                    <a:gd name="connsiteX125" fmla="*/ 4453 w 31776"/>
                    <a:gd name="connsiteY125" fmla="*/ 51129 h 96497"/>
                    <a:gd name="connsiteX126" fmla="*/ 4453 w 31776"/>
                    <a:gd name="connsiteY126" fmla="*/ 53834 h 96497"/>
                    <a:gd name="connsiteX127" fmla="*/ 3913 w 31776"/>
                    <a:gd name="connsiteY127" fmla="*/ 55593 h 96497"/>
                    <a:gd name="connsiteX128" fmla="*/ 3507 w 31776"/>
                    <a:gd name="connsiteY128" fmla="*/ 58027 h 96497"/>
                    <a:gd name="connsiteX129" fmla="*/ 2560 w 31776"/>
                    <a:gd name="connsiteY129" fmla="*/ 59650 h 96497"/>
                    <a:gd name="connsiteX130" fmla="*/ 2424 w 31776"/>
                    <a:gd name="connsiteY130" fmla="*/ 62626 h 96497"/>
                    <a:gd name="connsiteX131" fmla="*/ 2019 w 31776"/>
                    <a:gd name="connsiteY131" fmla="*/ 64385 h 96497"/>
                    <a:gd name="connsiteX132" fmla="*/ 1478 w 31776"/>
                    <a:gd name="connsiteY132" fmla="*/ 66549 h 96497"/>
                    <a:gd name="connsiteX133" fmla="*/ 2019 w 31776"/>
                    <a:gd name="connsiteY133" fmla="*/ 68713 h 96497"/>
                    <a:gd name="connsiteX134" fmla="*/ 1478 w 31776"/>
                    <a:gd name="connsiteY134" fmla="*/ 71148 h 96497"/>
                    <a:gd name="connsiteX135" fmla="*/ 1478 w 31776"/>
                    <a:gd name="connsiteY135" fmla="*/ 72095 h 96497"/>
                    <a:gd name="connsiteX136" fmla="*/ 1072 w 31776"/>
                    <a:gd name="connsiteY136" fmla="*/ 73447 h 96497"/>
                    <a:gd name="connsiteX137" fmla="*/ 531 w 31776"/>
                    <a:gd name="connsiteY137" fmla="*/ 74935 h 96497"/>
                    <a:gd name="connsiteX138" fmla="*/ 1343 w 31776"/>
                    <a:gd name="connsiteY138" fmla="*/ 78317 h 96497"/>
                    <a:gd name="connsiteX139" fmla="*/ 666 w 31776"/>
                    <a:gd name="connsiteY139" fmla="*/ 80751 h 96497"/>
                    <a:gd name="connsiteX140" fmla="*/ 666 w 31776"/>
                    <a:gd name="connsiteY140" fmla="*/ 82374 h 96497"/>
                    <a:gd name="connsiteX141" fmla="*/ 531 w 31776"/>
                    <a:gd name="connsiteY141" fmla="*/ 83862 h 96497"/>
                    <a:gd name="connsiteX142" fmla="*/ 260 w 31776"/>
                    <a:gd name="connsiteY142" fmla="*/ 84403 h 96497"/>
                    <a:gd name="connsiteX143" fmla="*/ 1884 w 31776"/>
                    <a:gd name="connsiteY143" fmla="*/ 88867 h 96497"/>
                    <a:gd name="connsiteX144" fmla="*/ 2290 w 31776"/>
                    <a:gd name="connsiteY144" fmla="*/ 89949 h 96497"/>
                    <a:gd name="connsiteX145" fmla="*/ 3371 w 31776"/>
                    <a:gd name="connsiteY145" fmla="*/ 91031 h 96497"/>
                    <a:gd name="connsiteX146" fmla="*/ 4724 w 31776"/>
                    <a:gd name="connsiteY146" fmla="*/ 91572 h 96497"/>
                    <a:gd name="connsiteX147" fmla="*/ 6077 w 31776"/>
                    <a:gd name="connsiteY147" fmla="*/ 92790 h 96497"/>
                    <a:gd name="connsiteX148" fmla="*/ 8647 w 31776"/>
                    <a:gd name="connsiteY148" fmla="*/ 94142 h 96497"/>
                    <a:gd name="connsiteX149" fmla="*/ 10811 w 31776"/>
                    <a:gd name="connsiteY149" fmla="*/ 94413 h 96497"/>
                    <a:gd name="connsiteX150" fmla="*/ 13786 w 31776"/>
                    <a:gd name="connsiteY150" fmla="*/ 95495 h 96497"/>
                    <a:gd name="connsiteX151" fmla="*/ 16221 w 31776"/>
                    <a:gd name="connsiteY151" fmla="*/ 96442 h 96497"/>
                    <a:gd name="connsiteX152" fmla="*/ 18385 w 31776"/>
                    <a:gd name="connsiteY152" fmla="*/ 96306 h 96497"/>
                    <a:gd name="connsiteX153" fmla="*/ 18656 w 31776"/>
                    <a:gd name="connsiteY153" fmla="*/ 96171 h 96497"/>
                    <a:gd name="connsiteX154" fmla="*/ 19468 w 31776"/>
                    <a:gd name="connsiteY154" fmla="*/ 96442 h 96497"/>
                    <a:gd name="connsiteX155" fmla="*/ 21361 w 31776"/>
                    <a:gd name="connsiteY155" fmla="*/ 95765 h 96497"/>
                    <a:gd name="connsiteX156" fmla="*/ 22985 w 31776"/>
                    <a:gd name="connsiteY156" fmla="*/ 94683 h 96497"/>
                    <a:gd name="connsiteX157" fmla="*/ 26231 w 31776"/>
                    <a:gd name="connsiteY157" fmla="*/ 94007 h 96497"/>
                    <a:gd name="connsiteX158" fmla="*/ 27042 w 31776"/>
                    <a:gd name="connsiteY158" fmla="*/ 93330 h 96497"/>
                    <a:gd name="connsiteX159" fmla="*/ 27448 w 31776"/>
                    <a:gd name="connsiteY159" fmla="*/ 92790 h 96497"/>
                    <a:gd name="connsiteX160" fmla="*/ 29342 w 31776"/>
                    <a:gd name="connsiteY160" fmla="*/ 92113 h 96497"/>
                    <a:gd name="connsiteX161" fmla="*/ 29612 w 31776"/>
                    <a:gd name="connsiteY161" fmla="*/ 90625 h 9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776" h="96497">
                      <a:moveTo>
                        <a:pt x="29612" y="90625"/>
                      </a:moveTo>
                      <a:cubicBezTo>
                        <a:pt x="29748" y="90355"/>
                        <a:pt x="29748" y="90084"/>
                        <a:pt x="29883" y="89814"/>
                      </a:cubicBezTo>
                      <a:cubicBezTo>
                        <a:pt x="30153" y="89408"/>
                        <a:pt x="30424" y="89273"/>
                        <a:pt x="30694" y="89002"/>
                      </a:cubicBezTo>
                      <a:cubicBezTo>
                        <a:pt x="31235" y="88190"/>
                        <a:pt x="30965" y="87785"/>
                        <a:pt x="30694" y="87108"/>
                      </a:cubicBezTo>
                      <a:cubicBezTo>
                        <a:pt x="31235" y="86567"/>
                        <a:pt x="31776" y="85621"/>
                        <a:pt x="31776" y="84944"/>
                      </a:cubicBezTo>
                      <a:cubicBezTo>
                        <a:pt x="31776" y="84944"/>
                        <a:pt x="31776" y="84944"/>
                        <a:pt x="31776" y="84944"/>
                      </a:cubicBezTo>
                      <a:cubicBezTo>
                        <a:pt x="31506" y="85350"/>
                        <a:pt x="31235" y="85756"/>
                        <a:pt x="30829" y="85891"/>
                      </a:cubicBezTo>
                      <a:cubicBezTo>
                        <a:pt x="30288" y="86162"/>
                        <a:pt x="29342" y="86162"/>
                        <a:pt x="29071" y="85621"/>
                      </a:cubicBezTo>
                      <a:cubicBezTo>
                        <a:pt x="29071" y="86432"/>
                        <a:pt x="28665" y="87108"/>
                        <a:pt x="28124" y="87379"/>
                      </a:cubicBezTo>
                      <a:cubicBezTo>
                        <a:pt x="29071" y="87920"/>
                        <a:pt x="28936" y="89408"/>
                        <a:pt x="28259" y="90084"/>
                      </a:cubicBezTo>
                      <a:cubicBezTo>
                        <a:pt x="27718" y="90625"/>
                        <a:pt x="26907" y="90760"/>
                        <a:pt x="26231" y="90490"/>
                      </a:cubicBezTo>
                      <a:cubicBezTo>
                        <a:pt x="25960" y="90896"/>
                        <a:pt x="25284" y="91166"/>
                        <a:pt x="24878" y="91031"/>
                      </a:cubicBezTo>
                      <a:cubicBezTo>
                        <a:pt x="24337" y="90896"/>
                        <a:pt x="23931" y="90355"/>
                        <a:pt x="23931" y="89814"/>
                      </a:cubicBezTo>
                      <a:cubicBezTo>
                        <a:pt x="23525" y="90490"/>
                        <a:pt x="22443" y="90896"/>
                        <a:pt x="21632" y="90625"/>
                      </a:cubicBezTo>
                      <a:cubicBezTo>
                        <a:pt x="21767" y="90896"/>
                        <a:pt x="21902" y="91302"/>
                        <a:pt x="21902" y="91707"/>
                      </a:cubicBezTo>
                      <a:cubicBezTo>
                        <a:pt x="21902" y="92113"/>
                        <a:pt x="21767" y="92519"/>
                        <a:pt x="21361" y="92654"/>
                      </a:cubicBezTo>
                      <a:cubicBezTo>
                        <a:pt x="20955" y="92925"/>
                        <a:pt x="20685" y="92925"/>
                        <a:pt x="20279" y="92925"/>
                      </a:cubicBezTo>
                      <a:cubicBezTo>
                        <a:pt x="20144" y="92925"/>
                        <a:pt x="20144" y="92925"/>
                        <a:pt x="20144" y="92925"/>
                      </a:cubicBezTo>
                      <a:cubicBezTo>
                        <a:pt x="20144" y="92925"/>
                        <a:pt x="20009" y="92925"/>
                        <a:pt x="20009" y="93060"/>
                      </a:cubicBezTo>
                      <a:cubicBezTo>
                        <a:pt x="19873" y="93601"/>
                        <a:pt x="19468" y="94007"/>
                        <a:pt x="18926" y="94277"/>
                      </a:cubicBezTo>
                      <a:cubicBezTo>
                        <a:pt x="18250" y="94548"/>
                        <a:pt x="17439" y="94548"/>
                        <a:pt x="16762" y="94142"/>
                      </a:cubicBezTo>
                      <a:cubicBezTo>
                        <a:pt x="16356" y="93872"/>
                        <a:pt x="15951" y="93466"/>
                        <a:pt x="16086" y="92925"/>
                      </a:cubicBezTo>
                      <a:cubicBezTo>
                        <a:pt x="15410" y="92925"/>
                        <a:pt x="14869" y="92519"/>
                        <a:pt x="14598" y="91843"/>
                      </a:cubicBezTo>
                      <a:cubicBezTo>
                        <a:pt x="14328" y="91302"/>
                        <a:pt x="14328" y="90490"/>
                        <a:pt x="14463" y="89814"/>
                      </a:cubicBezTo>
                      <a:cubicBezTo>
                        <a:pt x="13922" y="89949"/>
                        <a:pt x="13246" y="90084"/>
                        <a:pt x="12569" y="89814"/>
                      </a:cubicBezTo>
                      <a:cubicBezTo>
                        <a:pt x="11893" y="89678"/>
                        <a:pt x="11487" y="89137"/>
                        <a:pt x="11352" y="88461"/>
                      </a:cubicBezTo>
                      <a:cubicBezTo>
                        <a:pt x="11081" y="89137"/>
                        <a:pt x="11081" y="89814"/>
                        <a:pt x="11487" y="90355"/>
                      </a:cubicBezTo>
                      <a:cubicBezTo>
                        <a:pt x="11758" y="90896"/>
                        <a:pt x="12434" y="91437"/>
                        <a:pt x="13110" y="91302"/>
                      </a:cubicBezTo>
                      <a:cubicBezTo>
                        <a:pt x="12705" y="91437"/>
                        <a:pt x="12163" y="91572"/>
                        <a:pt x="11622" y="91572"/>
                      </a:cubicBezTo>
                      <a:cubicBezTo>
                        <a:pt x="11352" y="91437"/>
                        <a:pt x="11081" y="91302"/>
                        <a:pt x="10811" y="91166"/>
                      </a:cubicBezTo>
                      <a:cubicBezTo>
                        <a:pt x="10540" y="90896"/>
                        <a:pt x="10135" y="90625"/>
                        <a:pt x="9864" y="90355"/>
                      </a:cubicBezTo>
                      <a:cubicBezTo>
                        <a:pt x="9323" y="89543"/>
                        <a:pt x="9188" y="88597"/>
                        <a:pt x="9323" y="87650"/>
                      </a:cubicBezTo>
                      <a:cubicBezTo>
                        <a:pt x="9458" y="87244"/>
                        <a:pt x="9458" y="86838"/>
                        <a:pt x="9864" y="86567"/>
                      </a:cubicBezTo>
                      <a:cubicBezTo>
                        <a:pt x="9188" y="86838"/>
                        <a:pt x="8241" y="86973"/>
                        <a:pt x="7565" y="86567"/>
                      </a:cubicBezTo>
                      <a:cubicBezTo>
                        <a:pt x="6888" y="86162"/>
                        <a:pt x="6347" y="85215"/>
                        <a:pt x="6618" y="84403"/>
                      </a:cubicBezTo>
                      <a:cubicBezTo>
                        <a:pt x="5941" y="84538"/>
                        <a:pt x="5400" y="83862"/>
                        <a:pt x="5400" y="83186"/>
                      </a:cubicBezTo>
                      <a:cubicBezTo>
                        <a:pt x="4589" y="82915"/>
                        <a:pt x="4048" y="82104"/>
                        <a:pt x="3913" y="81292"/>
                      </a:cubicBezTo>
                      <a:cubicBezTo>
                        <a:pt x="3777" y="80481"/>
                        <a:pt x="4183" y="79534"/>
                        <a:pt x="4859" y="78993"/>
                      </a:cubicBezTo>
                      <a:cubicBezTo>
                        <a:pt x="4318" y="78993"/>
                        <a:pt x="3913" y="78317"/>
                        <a:pt x="4048" y="77775"/>
                      </a:cubicBezTo>
                      <a:cubicBezTo>
                        <a:pt x="3507" y="77775"/>
                        <a:pt x="3101" y="77775"/>
                        <a:pt x="2966" y="77234"/>
                      </a:cubicBezTo>
                      <a:cubicBezTo>
                        <a:pt x="2830" y="76828"/>
                        <a:pt x="3101" y="76423"/>
                        <a:pt x="3507" y="76288"/>
                      </a:cubicBezTo>
                      <a:cubicBezTo>
                        <a:pt x="3642" y="76288"/>
                        <a:pt x="3777" y="76152"/>
                        <a:pt x="3777" y="76017"/>
                      </a:cubicBezTo>
                      <a:cubicBezTo>
                        <a:pt x="3777" y="76017"/>
                        <a:pt x="3777" y="75882"/>
                        <a:pt x="3642" y="75882"/>
                      </a:cubicBezTo>
                      <a:cubicBezTo>
                        <a:pt x="3236" y="75476"/>
                        <a:pt x="3101" y="74935"/>
                        <a:pt x="3236" y="74529"/>
                      </a:cubicBezTo>
                      <a:cubicBezTo>
                        <a:pt x="3371" y="74258"/>
                        <a:pt x="3507" y="73988"/>
                        <a:pt x="3777" y="73853"/>
                      </a:cubicBezTo>
                      <a:cubicBezTo>
                        <a:pt x="4183" y="73582"/>
                        <a:pt x="4589" y="73447"/>
                        <a:pt x="4995" y="73312"/>
                      </a:cubicBezTo>
                      <a:cubicBezTo>
                        <a:pt x="4724" y="72906"/>
                        <a:pt x="4589" y="72635"/>
                        <a:pt x="4589" y="72230"/>
                      </a:cubicBezTo>
                      <a:cubicBezTo>
                        <a:pt x="4589" y="71824"/>
                        <a:pt x="4724" y="71418"/>
                        <a:pt x="5130" y="71148"/>
                      </a:cubicBezTo>
                      <a:cubicBezTo>
                        <a:pt x="4183" y="71012"/>
                        <a:pt x="3371" y="70065"/>
                        <a:pt x="3371" y="69119"/>
                      </a:cubicBezTo>
                      <a:cubicBezTo>
                        <a:pt x="3371" y="68848"/>
                        <a:pt x="3507" y="68442"/>
                        <a:pt x="3777" y="68307"/>
                      </a:cubicBezTo>
                      <a:cubicBezTo>
                        <a:pt x="3236" y="68037"/>
                        <a:pt x="2830" y="67360"/>
                        <a:pt x="2966" y="66684"/>
                      </a:cubicBezTo>
                      <a:cubicBezTo>
                        <a:pt x="2966" y="66008"/>
                        <a:pt x="3507" y="65467"/>
                        <a:pt x="4048" y="65196"/>
                      </a:cubicBezTo>
                      <a:cubicBezTo>
                        <a:pt x="3507" y="64520"/>
                        <a:pt x="3101" y="63438"/>
                        <a:pt x="3642" y="62626"/>
                      </a:cubicBezTo>
                      <a:cubicBezTo>
                        <a:pt x="3777" y="62356"/>
                        <a:pt x="4048" y="62220"/>
                        <a:pt x="4318" y="62085"/>
                      </a:cubicBezTo>
                      <a:cubicBezTo>
                        <a:pt x="4859" y="61815"/>
                        <a:pt x="5265" y="61815"/>
                        <a:pt x="5941" y="61815"/>
                      </a:cubicBezTo>
                      <a:cubicBezTo>
                        <a:pt x="5671" y="61138"/>
                        <a:pt x="5941" y="60327"/>
                        <a:pt x="6347" y="59650"/>
                      </a:cubicBezTo>
                      <a:cubicBezTo>
                        <a:pt x="5806" y="59380"/>
                        <a:pt x="5265" y="58839"/>
                        <a:pt x="4995" y="58163"/>
                      </a:cubicBezTo>
                      <a:cubicBezTo>
                        <a:pt x="4724" y="57486"/>
                        <a:pt x="5130" y="56675"/>
                        <a:pt x="5671" y="56539"/>
                      </a:cubicBezTo>
                      <a:cubicBezTo>
                        <a:pt x="5400" y="56133"/>
                        <a:pt x="5265" y="55593"/>
                        <a:pt x="5400" y="55187"/>
                      </a:cubicBezTo>
                      <a:cubicBezTo>
                        <a:pt x="5536" y="54781"/>
                        <a:pt x="5806" y="54375"/>
                        <a:pt x="6212" y="54105"/>
                      </a:cubicBezTo>
                      <a:cubicBezTo>
                        <a:pt x="6077" y="53699"/>
                        <a:pt x="5806" y="53428"/>
                        <a:pt x="5806" y="53023"/>
                      </a:cubicBezTo>
                      <a:cubicBezTo>
                        <a:pt x="5536" y="52076"/>
                        <a:pt x="6212" y="51264"/>
                        <a:pt x="7023" y="50723"/>
                      </a:cubicBezTo>
                      <a:cubicBezTo>
                        <a:pt x="7565" y="50453"/>
                        <a:pt x="8106" y="50317"/>
                        <a:pt x="8647" y="50317"/>
                      </a:cubicBezTo>
                      <a:cubicBezTo>
                        <a:pt x="8376" y="49776"/>
                        <a:pt x="8376" y="48830"/>
                        <a:pt x="8917" y="48288"/>
                      </a:cubicBezTo>
                      <a:cubicBezTo>
                        <a:pt x="8241" y="48153"/>
                        <a:pt x="7700" y="47612"/>
                        <a:pt x="7429" y="46936"/>
                      </a:cubicBezTo>
                      <a:cubicBezTo>
                        <a:pt x="7294" y="46260"/>
                        <a:pt x="7294" y="45583"/>
                        <a:pt x="7700" y="45042"/>
                      </a:cubicBezTo>
                      <a:cubicBezTo>
                        <a:pt x="7159" y="44907"/>
                        <a:pt x="6753" y="44637"/>
                        <a:pt x="6483" y="44230"/>
                      </a:cubicBezTo>
                      <a:cubicBezTo>
                        <a:pt x="6347" y="43825"/>
                        <a:pt x="6483" y="43284"/>
                        <a:pt x="6753" y="42743"/>
                      </a:cubicBezTo>
                      <a:cubicBezTo>
                        <a:pt x="6888" y="42337"/>
                        <a:pt x="7159" y="41931"/>
                        <a:pt x="7429" y="41931"/>
                      </a:cubicBezTo>
                      <a:cubicBezTo>
                        <a:pt x="7159" y="41525"/>
                        <a:pt x="7023" y="40849"/>
                        <a:pt x="7429" y="40308"/>
                      </a:cubicBezTo>
                      <a:cubicBezTo>
                        <a:pt x="7700" y="39902"/>
                        <a:pt x="8106" y="39632"/>
                        <a:pt x="8647" y="39497"/>
                      </a:cubicBezTo>
                      <a:cubicBezTo>
                        <a:pt x="8917" y="39361"/>
                        <a:pt x="9188" y="39361"/>
                        <a:pt x="9458" y="39226"/>
                      </a:cubicBezTo>
                      <a:cubicBezTo>
                        <a:pt x="9323" y="38820"/>
                        <a:pt x="9323" y="38414"/>
                        <a:pt x="9458" y="38008"/>
                      </a:cubicBezTo>
                      <a:cubicBezTo>
                        <a:pt x="9458" y="37873"/>
                        <a:pt x="9864" y="37062"/>
                        <a:pt x="9999" y="37197"/>
                      </a:cubicBezTo>
                      <a:cubicBezTo>
                        <a:pt x="9323" y="36791"/>
                        <a:pt x="8917" y="36115"/>
                        <a:pt x="9053" y="35303"/>
                      </a:cubicBezTo>
                      <a:cubicBezTo>
                        <a:pt x="9053" y="34492"/>
                        <a:pt x="9458" y="33815"/>
                        <a:pt x="10135" y="33545"/>
                      </a:cubicBezTo>
                      <a:cubicBezTo>
                        <a:pt x="9864" y="33274"/>
                        <a:pt x="9729" y="33004"/>
                        <a:pt x="9593" y="32733"/>
                      </a:cubicBezTo>
                      <a:cubicBezTo>
                        <a:pt x="9593" y="32463"/>
                        <a:pt x="9593" y="32057"/>
                        <a:pt x="9864" y="31787"/>
                      </a:cubicBezTo>
                      <a:cubicBezTo>
                        <a:pt x="9323" y="31381"/>
                        <a:pt x="8917" y="30704"/>
                        <a:pt x="9053" y="30028"/>
                      </a:cubicBezTo>
                      <a:cubicBezTo>
                        <a:pt x="9053" y="29352"/>
                        <a:pt x="9593" y="28675"/>
                        <a:pt x="10270" y="28675"/>
                      </a:cubicBezTo>
                      <a:cubicBezTo>
                        <a:pt x="9593" y="27999"/>
                        <a:pt x="9593" y="26782"/>
                        <a:pt x="10270" y="25970"/>
                      </a:cubicBezTo>
                      <a:cubicBezTo>
                        <a:pt x="9729" y="25429"/>
                        <a:pt x="9323" y="24753"/>
                        <a:pt x="9323" y="23941"/>
                      </a:cubicBezTo>
                      <a:cubicBezTo>
                        <a:pt x="9323" y="23265"/>
                        <a:pt x="9729" y="22589"/>
                        <a:pt x="10405" y="22183"/>
                      </a:cubicBezTo>
                      <a:cubicBezTo>
                        <a:pt x="10135" y="21912"/>
                        <a:pt x="9999" y="21507"/>
                        <a:pt x="10135" y="21101"/>
                      </a:cubicBezTo>
                      <a:cubicBezTo>
                        <a:pt x="10135" y="20830"/>
                        <a:pt x="10135" y="20695"/>
                        <a:pt x="10270" y="20560"/>
                      </a:cubicBezTo>
                      <a:cubicBezTo>
                        <a:pt x="10270" y="20425"/>
                        <a:pt x="10270" y="20289"/>
                        <a:pt x="10270" y="20019"/>
                      </a:cubicBezTo>
                      <a:cubicBezTo>
                        <a:pt x="10135" y="19342"/>
                        <a:pt x="10405" y="18531"/>
                        <a:pt x="10946" y="17990"/>
                      </a:cubicBezTo>
                      <a:cubicBezTo>
                        <a:pt x="10676" y="17584"/>
                        <a:pt x="10676" y="17178"/>
                        <a:pt x="10811" y="16637"/>
                      </a:cubicBezTo>
                      <a:cubicBezTo>
                        <a:pt x="10811" y="16502"/>
                        <a:pt x="11081" y="15149"/>
                        <a:pt x="11216" y="15285"/>
                      </a:cubicBezTo>
                      <a:cubicBezTo>
                        <a:pt x="10811" y="14879"/>
                        <a:pt x="10676" y="14203"/>
                        <a:pt x="10946" y="13797"/>
                      </a:cubicBezTo>
                      <a:cubicBezTo>
                        <a:pt x="10676" y="13256"/>
                        <a:pt x="10676" y="12715"/>
                        <a:pt x="10811" y="12173"/>
                      </a:cubicBezTo>
                      <a:cubicBezTo>
                        <a:pt x="11081" y="11768"/>
                        <a:pt x="11622" y="11362"/>
                        <a:pt x="12163" y="11362"/>
                      </a:cubicBezTo>
                      <a:cubicBezTo>
                        <a:pt x="12163" y="11092"/>
                        <a:pt x="12163" y="10821"/>
                        <a:pt x="12299" y="10550"/>
                      </a:cubicBezTo>
                      <a:cubicBezTo>
                        <a:pt x="12434" y="10280"/>
                        <a:pt x="12569" y="10009"/>
                        <a:pt x="12975" y="10009"/>
                      </a:cubicBezTo>
                      <a:cubicBezTo>
                        <a:pt x="12840" y="9468"/>
                        <a:pt x="12840" y="8927"/>
                        <a:pt x="12840" y="8522"/>
                      </a:cubicBezTo>
                      <a:cubicBezTo>
                        <a:pt x="12840" y="8386"/>
                        <a:pt x="13246" y="7440"/>
                        <a:pt x="13381" y="7575"/>
                      </a:cubicBezTo>
                      <a:cubicBezTo>
                        <a:pt x="12975" y="7169"/>
                        <a:pt x="12705" y="6628"/>
                        <a:pt x="12705" y="5952"/>
                      </a:cubicBezTo>
                      <a:cubicBezTo>
                        <a:pt x="12705" y="5410"/>
                        <a:pt x="13110" y="4734"/>
                        <a:pt x="13651" y="4599"/>
                      </a:cubicBezTo>
                      <a:cubicBezTo>
                        <a:pt x="13246" y="4058"/>
                        <a:pt x="13246" y="3246"/>
                        <a:pt x="13651" y="2705"/>
                      </a:cubicBezTo>
                      <a:cubicBezTo>
                        <a:pt x="12840" y="2164"/>
                        <a:pt x="12569" y="1488"/>
                        <a:pt x="12569" y="541"/>
                      </a:cubicBezTo>
                      <a:cubicBezTo>
                        <a:pt x="12569" y="270"/>
                        <a:pt x="12569" y="135"/>
                        <a:pt x="12569" y="0"/>
                      </a:cubicBezTo>
                      <a:cubicBezTo>
                        <a:pt x="12569" y="135"/>
                        <a:pt x="12434" y="135"/>
                        <a:pt x="12434" y="270"/>
                      </a:cubicBezTo>
                      <a:cubicBezTo>
                        <a:pt x="12163" y="1082"/>
                        <a:pt x="12028" y="2300"/>
                        <a:pt x="12299" y="3111"/>
                      </a:cubicBezTo>
                      <a:cubicBezTo>
                        <a:pt x="12028" y="3923"/>
                        <a:pt x="11487" y="4599"/>
                        <a:pt x="11216" y="5410"/>
                      </a:cubicBezTo>
                      <a:cubicBezTo>
                        <a:pt x="10946" y="6222"/>
                        <a:pt x="10946" y="7169"/>
                        <a:pt x="10946" y="8116"/>
                      </a:cubicBezTo>
                      <a:cubicBezTo>
                        <a:pt x="10946" y="8657"/>
                        <a:pt x="10946" y="9063"/>
                        <a:pt x="10946" y="9603"/>
                      </a:cubicBezTo>
                      <a:cubicBezTo>
                        <a:pt x="10946" y="10280"/>
                        <a:pt x="10540" y="10686"/>
                        <a:pt x="10405" y="11227"/>
                      </a:cubicBezTo>
                      <a:cubicBezTo>
                        <a:pt x="10270" y="11633"/>
                        <a:pt x="10270" y="12038"/>
                        <a:pt x="10270" y="12444"/>
                      </a:cubicBezTo>
                      <a:cubicBezTo>
                        <a:pt x="10270" y="13256"/>
                        <a:pt x="10405" y="13662"/>
                        <a:pt x="10135" y="14473"/>
                      </a:cubicBezTo>
                      <a:cubicBezTo>
                        <a:pt x="9999" y="14879"/>
                        <a:pt x="9864" y="15149"/>
                        <a:pt x="9864" y="15555"/>
                      </a:cubicBezTo>
                      <a:cubicBezTo>
                        <a:pt x="9864" y="16096"/>
                        <a:pt x="10135" y="16772"/>
                        <a:pt x="9864" y="17313"/>
                      </a:cubicBezTo>
                      <a:cubicBezTo>
                        <a:pt x="9729" y="17719"/>
                        <a:pt x="9323" y="18125"/>
                        <a:pt x="9053" y="18396"/>
                      </a:cubicBezTo>
                      <a:cubicBezTo>
                        <a:pt x="8782" y="18802"/>
                        <a:pt x="8647" y="19207"/>
                        <a:pt x="8511" y="19748"/>
                      </a:cubicBezTo>
                      <a:cubicBezTo>
                        <a:pt x="8106" y="21101"/>
                        <a:pt x="8106" y="22859"/>
                        <a:pt x="8511" y="24212"/>
                      </a:cubicBezTo>
                      <a:cubicBezTo>
                        <a:pt x="8511" y="24618"/>
                        <a:pt x="8511" y="25023"/>
                        <a:pt x="8511" y="25429"/>
                      </a:cubicBezTo>
                      <a:cubicBezTo>
                        <a:pt x="8376" y="25970"/>
                        <a:pt x="7970" y="26376"/>
                        <a:pt x="7970" y="26917"/>
                      </a:cubicBezTo>
                      <a:cubicBezTo>
                        <a:pt x="7700" y="28135"/>
                        <a:pt x="7970" y="29487"/>
                        <a:pt x="7970" y="30569"/>
                      </a:cubicBezTo>
                      <a:cubicBezTo>
                        <a:pt x="7970" y="31787"/>
                        <a:pt x="7429" y="32868"/>
                        <a:pt x="7700" y="34086"/>
                      </a:cubicBezTo>
                      <a:cubicBezTo>
                        <a:pt x="7700" y="34762"/>
                        <a:pt x="7700" y="35033"/>
                        <a:pt x="7429" y="35574"/>
                      </a:cubicBezTo>
                      <a:cubicBezTo>
                        <a:pt x="7159" y="35844"/>
                        <a:pt x="6888" y="36115"/>
                        <a:pt x="6888" y="36521"/>
                      </a:cubicBezTo>
                      <a:cubicBezTo>
                        <a:pt x="6483" y="37467"/>
                        <a:pt x="6618" y="38144"/>
                        <a:pt x="6618" y="39226"/>
                      </a:cubicBezTo>
                      <a:cubicBezTo>
                        <a:pt x="6483" y="40173"/>
                        <a:pt x="5536" y="40984"/>
                        <a:pt x="5130" y="42067"/>
                      </a:cubicBezTo>
                      <a:cubicBezTo>
                        <a:pt x="4724" y="43419"/>
                        <a:pt x="4724" y="45448"/>
                        <a:pt x="5400" y="47071"/>
                      </a:cubicBezTo>
                      <a:cubicBezTo>
                        <a:pt x="5400" y="47342"/>
                        <a:pt x="5265" y="47747"/>
                        <a:pt x="5265" y="48018"/>
                      </a:cubicBezTo>
                      <a:cubicBezTo>
                        <a:pt x="5130" y="48559"/>
                        <a:pt x="4859" y="48965"/>
                        <a:pt x="4589" y="49506"/>
                      </a:cubicBezTo>
                      <a:cubicBezTo>
                        <a:pt x="4453" y="50047"/>
                        <a:pt x="4318" y="50588"/>
                        <a:pt x="4453" y="51129"/>
                      </a:cubicBezTo>
                      <a:cubicBezTo>
                        <a:pt x="4589" y="52211"/>
                        <a:pt x="5130" y="52617"/>
                        <a:pt x="4453" y="53834"/>
                      </a:cubicBezTo>
                      <a:cubicBezTo>
                        <a:pt x="4183" y="54375"/>
                        <a:pt x="3913" y="54916"/>
                        <a:pt x="3913" y="55593"/>
                      </a:cubicBezTo>
                      <a:cubicBezTo>
                        <a:pt x="3777" y="56404"/>
                        <a:pt x="4048" y="57216"/>
                        <a:pt x="3507" y="58027"/>
                      </a:cubicBezTo>
                      <a:cubicBezTo>
                        <a:pt x="3101" y="58568"/>
                        <a:pt x="2830" y="58974"/>
                        <a:pt x="2560" y="59650"/>
                      </a:cubicBezTo>
                      <a:cubicBezTo>
                        <a:pt x="2290" y="60597"/>
                        <a:pt x="2290" y="61679"/>
                        <a:pt x="2424" y="62626"/>
                      </a:cubicBezTo>
                      <a:cubicBezTo>
                        <a:pt x="2424" y="63167"/>
                        <a:pt x="2290" y="63843"/>
                        <a:pt x="2019" y="64385"/>
                      </a:cubicBezTo>
                      <a:cubicBezTo>
                        <a:pt x="1748" y="65196"/>
                        <a:pt x="1478" y="65737"/>
                        <a:pt x="1478" y="66549"/>
                      </a:cubicBezTo>
                      <a:cubicBezTo>
                        <a:pt x="1613" y="67360"/>
                        <a:pt x="2019" y="67901"/>
                        <a:pt x="2019" y="68713"/>
                      </a:cubicBezTo>
                      <a:cubicBezTo>
                        <a:pt x="2019" y="69525"/>
                        <a:pt x="1478" y="70336"/>
                        <a:pt x="1478" y="71148"/>
                      </a:cubicBezTo>
                      <a:cubicBezTo>
                        <a:pt x="1478" y="71418"/>
                        <a:pt x="1478" y="71824"/>
                        <a:pt x="1478" y="72095"/>
                      </a:cubicBezTo>
                      <a:cubicBezTo>
                        <a:pt x="1478" y="72771"/>
                        <a:pt x="1343" y="72906"/>
                        <a:pt x="1072" y="73447"/>
                      </a:cubicBezTo>
                      <a:cubicBezTo>
                        <a:pt x="801" y="73988"/>
                        <a:pt x="666" y="74394"/>
                        <a:pt x="531" y="74935"/>
                      </a:cubicBezTo>
                      <a:cubicBezTo>
                        <a:pt x="396" y="76152"/>
                        <a:pt x="801" y="77234"/>
                        <a:pt x="1343" y="78317"/>
                      </a:cubicBezTo>
                      <a:cubicBezTo>
                        <a:pt x="1207" y="79128"/>
                        <a:pt x="801" y="80075"/>
                        <a:pt x="666" y="80751"/>
                      </a:cubicBezTo>
                      <a:cubicBezTo>
                        <a:pt x="666" y="81292"/>
                        <a:pt x="666" y="81833"/>
                        <a:pt x="666" y="82374"/>
                      </a:cubicBezTo>
                      <a:cubicBezTo>
                        <a:pt x="666" y="82915"/>
                        <a:pt x="801" y="83321"/>
                        <a:pt x="531" y="83862"/>
                      </a:cubicBezTo>
                      <a:cubicBezTo>
                        <a:pt x="531" y="84133"/>
                        <a:pt x="396" y="84268"/>
                        <a:pt x="260" y="84403"/>
                      </a:cubicBezTo>
                      <a:cubicBezTo>
                        <a:pt x="-416" y="85891"/>
                        <a:pt x="260" y="88190"/>
                        <a:pt x="1884" y="88867"/>
                      </a:cubicBezTo>
                      <a:cubicBezTo>
                        <a:pt x="2019" y="89273"/>
                        <a:pt x="2154" y="89678"/>
                        <a:pt x="2290" y="89949"/>
                      </a:cubicBezTo>
                      <a:cubicBezTo>
                        <a:pt x="2560" y="90355"/>
                        <a:pt x="2966" y="90760"/>
                        <a:pt x="3371" y="91031"/>
                      </a:cubicBezTo>
                      <a:cubicBezTo>
                        <a:pt x="3777" y="91302"/>
                        <a:pt x="4183" y="91437"/>
                        <a:pt x="4724" y="91572"/>
                      </a:cubicBezTo>
                      <a:cubicBezTo>
                        <a:pt x="5400" y="91843"/>
                        <a:pt x="5536" y="92248"/>
                        <a:pt x="6077" y="92790"/>
                      </a:cubicBezTo>
                      <a:cubicBezTo>
                        <a:pt x="6753" y="93466"/>
                        <a:pt x="7835" y="93736"/>
                        <a:pt x="8647" y="94142"/>
                      </a:cubicBezTo>
                      <a:cubicBezTo>
                        <a:pt x="9458" y="94548"/>
                        <a:pt x="10135" y="94548"/>
                        <a:pt x="10811" y="94413"/>
                      </a:cubicBezTo>
                      <a:cubicBezTo>
                        <a:pt x="11487" y="95495"/>
                        <a:pt x="12569" y="95360"/>
                        <a:pt x="13786" y="95495"/>
                      </a:cubicBezTo>
                      <a:cubicBezTo>
                        <a:pt x="14733" y="95630"/>
                        <a:pt x="15410" y="96171"/>
                        <a:pt x="16221" y="96442"/>
                      </a:cubicBezTo>
                      <a:cubicBezTo>
                        <a:pt x="17033" y="96577"/>
                        <a:pt x="17574" y="96442"/>
                        <a:pt x="18385" y="96306"/>
                      </a:cubicBezTo>
                      <a:cubicBezTo>
                        <a:pt x="18521" y="96306"/>
                        <a:pt x="18521" y="96171"/>
                        <a:pt x="18656" y="96171"/>
                      </a:cubicBezTo>
                      <a:cubicBezTo>
                        <a:pt x="18926" y="96171"/>
                        <a:pt x="19197" y="96442"/>
                        <a:pt x="19468" y="96442"/>
                      </a:cubicBezTo>
                      <a:cubicBezTo>
                        <a:pt x="20144" y="96442"/>
                        <a:pt x="20820" y="96036"/>
                        <a:pt x="21361" y="95765"/>
                      </a:cubicBezTo>
                      <a:cubicBezTo>
                        <a:pt x="21902" y="95360"/>
                        <a:pt x="22443" y="95089"/>
                        <a:pt x="22985" y="94683"/>
                      </a:cubicBezTo>
                      <a:cubicBezTo>
                        <a:pt x="23931" y="95224"/>
                        <a:pt x="25419" y="94548"/>
                        <a:pt x="26231" y="94007"/>
                      </a:cubicBezTo>
                      <a:cubicBezTo>
                        <a:pt x="26501" y="93872"/>
                        <a:pt x="26772" y="93601"/>
                        <a:pt x="27042" y="93330"/>
                      </a:cubicBezTo>
                      <a:cubicBezTo>
                        <a:pt x="27178" y="93195"/>
                        <a:pt x="27313" y="92925"/>
                        <a:pt x="27448" y="92790"/>
                      </a:cubicBezTo>
                      <a:cubicBezTo>
                        <a:pt x="27854" y="92384"/>
                        <a:pt x="28801" y="92384"/>
                        <a:pt x="29342" y="92113"/>
                      </a:cubicBezTo>
                      <a:cubicBezTo>
                        <a:pt x="29071" y="91572"/>
                        <a:pt x="29477" y="91302"/>
                        <a:pt x="29612" y="9062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926" name="Freeform: Shape 5734">
                  <a:extLst>
                    <a:ext uri="{FF2B5EF4-FFF2-40B4-BE49-F238E27FC236}">
                      <a16:creationId xmlns:a16="http://schemas.microsoft.com/office/drawing/2014/main" id="{73391A24-41E2-3BAE-A06E-F9BF9DE3C421}"/>
                    </a:ext>
                  </a:extLst>
                </p:cNvPr>
                <p:cNvSpPr/>
                <p:nvPr/>
              </p:nvSpPr>
              <p:spPr>
                <a:xfrm>
                  <a:off x="6684324" y="6184397"/>
                  <a:ext cx="31693" cy="30895"/>
                </a:xfrm>
                <a:custGeom>
                  <a:avLst/>
                  <a:gdLst>
                    <a:gd name="connsiteX0" fmla="*/ 30288 w 31693"/>
                    <a:gd name="connsiteY0" fmla="*/ 24888 h 30895"/>
                    <a:gd name="connsiteX1" fmla="*/ 30559 w 31693"/>
                    <a:gd name="connsiteY1" fmla="*/ 24077 h 30895"/>
                    <a:gd name="connsiteX2" fmla="*/ 31370 w 31693"/>
                    <a:gd name="connsiteY2" fmla="*/ 23265 h 30895"/>
                    <a:gd name="connsiteX3" fmla="*/ 31641 w 31693"/>
                    <a:gd name="connsiteY3" fmla="*/ 22183 h 30895"/>
                    <a:gd name="connsiteX4" fmla="*/ 31641 w 31693"/>
                    <a:gd name="connsiteY4" fmla="*/ 22183 h 30895"/>
                    <a:gd name="connsiteX5" fmla="*/ 29883 w 31693"/>
                    <a:gd name="connsiteY5" fmla="*/ 23671 h 30895"/>
                    <a:gd name="connsiteX6" fmla="*/ 29477 w 31693"/>
                    <a:gd name="connsiteY6" fmla="*/ 25023 h 30895"/>
                    <a:gd name="connsiteX7" fmla="*/ 28124 w 31693"/>
                    <a:gd name="connsiteY7" fmla="*/ 25700 h 30895"/>
                    <a:gd name="connsiteX8" fmla="*/ 26771 w 31693"/>
                    <a:gd name="connsiteY8" fmla="*/ 25835 h 30895"/>
                    <a:gd name="connsiteX9" fmla="*/ 25960 w 31693"/>
                    <a:gd name="connsiteY9" fmla="*/ 27187 h 30895"/>
                    <a:gd name="connsiteX10" fmla="*/ 24743 w 31693"/>
                    <a:gd name="connsiteY10" fmla="*/ 27999 h 30895"/>
                    <a:gd name="connsiteX11" fmla="*/ 22173 w 31693"/>
                    <a:gd name="connsiteY11" fmla="*/ 27728 h 30895"/>
                    <a:gd name="connsiteX12" fmla="*/ 22037 w 31693"/>
                    <a:gd name="connsiteY12" fmla="*/ 27728 h 30895"/>
                    <a:gd name="connsiteX13" fmla="*/ 22037 w 31693"/>
                    <a:gd name="connsiteY13" fmla="*/ 27864 h 30895"/>
                    <a:gd name="connsiteX14" fmla="*/ 21496 w 31693"/>
                    <a:gd name="connsiteY14" fmla="*/ 28946 h 30895"/>
                    <a:gd name="connsiteX15" fmla="*/ 20685 w 31693"/>
                    <a:gd name="connsiteY15" fmla="*/ 29757 h 30895"/>
                    <a:gd name="connsiteX16" fmla="*/ 18656 w 31693"/>
                    <a:gd name="connsiteY16" fmla="*/ 29757 h 30895"/>
                    <a:gd name="connsiteX17" fmla="*/ 16762 w 31693"/>
                    <a:gd name="connsiteY17" fmla="*/ 30298 h 30895"/>
                    <a:gd name="connsiteX18" fmla="*/ 15004 w 31693"/>
                    <a:gd name="connsiteY18" fmla="*/ 29487 h 30895"/>
                    <a:gd name="connsiteX19" fmla="*/ 14868 w 31693"/>
                    <a:gd name="connsiteY19" fmla="*/ 29352 h 30895"/>
                    <a:gd name="connsiteX20" fmla="*/ 14598 w 31693"/>
                    <a:gd name="connsiteY20" fmla="*/ 29352 h 30895"/>
                    <a:gd name="connsiteX21" fmla="*/ 13245 w 31693"/>
                    <a:gd name="connsiteY21" fmla="*/ 29216 h 30895"/>
                    <a:gd name="connsiteX22" fmla="*/ 12298 w 31693"/>
                    <a:gd name="connsiteY22" fmla="*/ 28270 h 30895"/>
                    <a:gd name="connsiteX23" fmla="*/ 10135 w 31693"/>
                    <a:gd name="connsiteY23" fmla="*/ 27458 h 30895"/>
                    <a:gd name="connsiteX24" fmla="*/ 9593 w 31693"/>
                    <a:gd name="connsiteY24" fmla="*/ 25158 h 30895"/>
                    <a:gd name="connsiteX25" fmla="*/ 7159 w 31693"/>
                    <a:gd name="connsiteY25" fmla="*/ 25023 h 30895"/>
                    <a:gd name="connsiteX26" fmla="*/ 5671 w 31693"/>
                    <a:gd name="connsiteY26" fmla="*/ 23400 h 30895"/>
                    <a:gd name="connsiteX27" fmla="*/ 7565 w 31693"/>
                    <a:gd name="connsiteY27" fmla="*/ 23265 h 30895"/>
                    <a:gd name="connsiteX28" fmla="*/ 7970 w 31693"/>
                    <a:gd name="connsiteY28" fmla="*/ 22859 h 30895"/>
                    <a:gd name="connsiteX29" fmla="*/ 5129 w 31693"/>
                    <a:gd name="connsiteY29" fmla="*/ 21371 h 30895"/>
                    <a:gd name="connsiteX30" fmla="*/ 4453 w 31693"/>
                    <a:gd name="connsiteY30" fmla="*/ 20154 h 30895"/>
                    <a:gd name="connsiteX31" fmla="*/ 4859 w 31693"/>
                    <a:gd name="connsiteY31" fmla="*/ 22994 h 30895"/>
                    <a:gd name="connsiteX32" fmla="*/ 4048 w 31693"/>
                    <a:gd name="connsiteY32" fmla="*/ 22724 h 30895"/>
                    <a:gd name="connsiteX33" fmla="*/ 2695 w 31693"/>
                    <a:gd name="connsiteY33" fmla="*/ 21101 h 30895"/>
                    <a:gd name="connsiteX34" fmla="*/ 2289 w 31693"/>
                    <a:gd name="connsiteY34" fmla="*/ 19478 h 30895"/>
                    <a:gd name="connsiteX35" fmla="*/ 2966 w 31693"/>
                    <a:gd name="connsiteY35" fmla="*/ 18125 h 30895"/>
                    <a:gd name="connsiteX36" fmla="*/ 1748 w 31693"/>
                    <a:gd name="connsiteY36" fmla="*/ 16772 h 30895"/>
                    <a:gd name="connsiteX37" fmla="*/ 2289 w 31693"/>
                    <a:gd name="connsiteY37" fmla="*/ 15284 h 30895"/>
                    <a:gd name="connsiteX38" fmla="*/ 2289 w 31693"/>
                    <a:gd name="connsiteY38" fmla="*/ 15149 h 30895"/>
                    <a:gd name="connsiteX39" fmla="*/ 2289 w 31693"/>
                    <a:gd name="connsiteY39" fmla="*/ 15014 h 30895"/>
                    <a:gd name="connsiteX40" fmla="*/ 2019 w 31693"/>
                    <a:gd name="connsiteY40" fmla="*/ 13661 h 30895"/>
                    <a:gd name="connsiteX41" fmla="*/ 2830 w 31693"/>
                    <a:gd name="connsiteY41" fmla="*/ 12715 h 30895"/>
                    <a:gd name="connsiteX42" fmla="*/ 1613 w 31693"/>
                    <a:gd name="connsiteY42" fmla="*/ 11768 h 30895"/>
                    <a:gd name="connsiteX43" fmla="*/ 1207 w 31693"/>
                    <a:gd name="connsiteY43" fmla="*/ 10415 h 30895"/>
                    <a:gd name="connsiteX44" fmla="*/ 1478 w 31693"/>
                    <a:gd name="connsiteY44" fmla="*/ 9603 h 30895"/>
                    <a:gd name="connsiteX45" fmla="*/ 1613 w 31693"/>
                    <a:gd name="connsiteY45" fmla="*/ 9468 h 30895"/>
                    <a:gd name="connsiteX46" fmla="*/ 1478 w 31693"/>
                    <a:gd name="connsiteY46" fmla="*/ 9333 h 30895"/>
                    <a:gd name="connsiteX47" fmla="*/ 1342 w 31693"/>
                    <a:gd name="connsiteY47" fmla="*/ 8115 h 30895"/>
                    <a:gd name="connsiteX48" fmla="*/ 2289 w 31693"/>
                    <a:gd name="connsiteY48" fmla="*/ 7304 h 30895"/>
                    <a:gd name="connsiteX49" fmla="*/ 1883 w 31693"/>
                    <a:gd name="connsiteY49" fmla="*/ 5952 h 30895"/>
                    <a:gd name="connsiteX50" fmla="*/ 2289 w 31693"/>
                    <a:gd name="connsiteY50" fmla="*/ 5275 h 30895"/>
                    <a:gd name="connsiteX51" fmla="*/ 2830 w 31693"/>
                    <a:gd name="connsiteY51" fmla="*/ 4869 h 30895"/>
                    <a:gd name="connsiteX52" fmla="*/ 2289 w 31693"/>
                    <a:gd name="connsiteY52" fmla="*/ 3652 h 30895"/>
                    <a:gd name="connsiteX53" fmla="*/ 2560 w 31693"/>
                    <a:gd name="connsiteY53" fmla="*/ 2299 h 30895"/>
                    <a:gd name="connsiteX54" fmla="*/ 1613 w 31693"/>
                    <a:gd name="connsiteY54" fmla="*/ 541 h 30895"/>
                    <a:gd name="connsiteX55" fmla="*/ 1613 w 31693"/>
                    <a:gd name="connsiteY55" fmla="*/ 0 h 30895"/>
                    <a:gd name="connsiteX56" fmla="*/ 1478 w 31693"/>
                    <a:gd name="connsiteY56" fmla="*/ 947 h 30895"/>
                    <a:gd name="connsiteX57" fmla="*/ 2019 w 31693"/>
                    <a:gd name="connsiteY57" fmla="*/ 3111 h 30895"/>
                    <a:gd name="connsiteX58" fmla="*/ 1478 w 31693"/>
                    <a:gd name="connsiteY58" fmla="*/ 5545 h 30895"/>
                    <a:gd name="connsiteX59" fmla="*/ 1478 w 31693"/>
                    <a:gd name="connsiteY59" fmla="*/ 6492 h 30895"/>
                    <a:gd name="connsiteX60" fmla="*/ 1072 w 31693"/>
                    <a:gd name="connsiteY60" fmla="*/ 7845 h 30895"/>
                    <a:gd name="connsiteX61" fmla="*/ 531 w 31693"/>
                    <a:gd name="connsiteY61" fmla="*/ 9333 h 30895"/>
                    <a:gd name="connsiteX62" fmla="*/ 1342 w 31693"/>
                    <a:gd name="connsiteY62" fmla="*/ 12715 h 30895"/>
                    <a:gd name="connsiteX63" fmla="*/ 666 w 31693"/>
                    <a:gd name="connsiteY63" fmla="*/ 15149 h 30895"/>
                    <a:gd name="connsiteX64" fmla="*/ 666 w 31693"/>
                    <a:gd name="connsiteY64" fmla="*/ 16772 h 30895"/>
                    <a:gd name="connsiteX65" fmla="*/ 531 w 31693"/>
                    <a:gd name="connsiteY65" fmla="*/ 18260 h 30895"/>
                    <a:gd name="connsiteX66" fmla="*/ 260 w 31693"/>
                    <a:gd name="connsiteY66" fmla="*/ 18801 h 30895"/>
                    <a:gd name="connsiteX67" fmla="*/ 1883 w 31693"/>
                    <a:gd name="connsiteY67" fmla="*/ 23265 h 30895"/>
                    <a:gd name="connsiteX68" fmla="*/ 2289 w 31693"/>
                    <a:gd name="connsiteY68" fmla="*/ 24347 h 30895"/>
                    <a:gd name="connsiteX69" fmla="*/ 3371 w 31693"/>
                    <a:gd name="connsiteY69" fmla="*/ 25429 h 30895"/>
                    <a:gd name="connsiteX70" fmla="*/ 4724 w 31693"/>
                    <a:gd name="connsiteY70" fmla="*/ 25970 h 30895"/>
                    <a:gd name="connsiteX71" fmla="*/ 6076 w 31693"/>
                    <a:gd name="connsiteY71" fmla="*/ 27187 h 30895"/>
                    <a:gd name="connsiteX72" fmla="*/ 8646 w 31693"/>
                    <a:gd name="connsiteY72" fmla="*/ 28540 h 30895"/>
                    <a:gd name="connsiteX73" fmla="*/ 10811 w 31693"/>
                    <a:gd name="connsiteY73" fmla="*/ 28810 h 30895"/>
                    <a:gd name="connsiteX74" fmla="*/ 13786 w 31693"/>
                    <a:gd name="connsiteY74" fmla="*/ 29893 h 30895"/>
                    <a:gd name="connsiteX75" fmla="*/ 16221 w 31693"/>
                    <a:gd name="connsiteY75" fmla="*/ 30840 h 30895"/>
                    <a:gd name="connsiteX76" fmla="*/ 18385 w 31693"/>
                    <a:gd name="connsiteY76" fmla="*/ 30704 h 30895"/>
                    <a:gd name="connsiteX77" fmla="*/ 18656 w 31693"/>
                    <a:gd name="connsiteY77" fmla="*/ 30569 h 30895"/>
                    <a:gd name="connsiteX78" fmla="*/ 19468 w 31693"/>
                    <a:gd name="connsiteY78" fmla="*/ 30840 h 30895"/>
                    <a:gd name="connsiteX79" fmla="*/ 21361 w 31693"/>
                    <a:gd name="connsiteY79" fmla="*/ 30163 h 30895"/>
                    <a:gd name="connsiteX80" fmla="*/ 22984 w 31693"/>
                    <a:gd name="connsiteY80" fmla="*/ 29081 h 30895"/>
                    <a:gd name="connsiteX81" fmla="*/ 26231 w 31693"/>
                    <a:gd name="connsiteY81" fmla="*/ 28405 h 30895"/>
                    <a:gd name="connsiteX82" fmla="*/ 27042 w 31693"/>
                    <a:gd name="connsiteY82" fmla="*/ 27728 h 30895"/>
                    <a:gd name="connsiteX83" fmla="*/ 27448 w 31693"/>
                    <a:gd name="connsiteY83" fmla="*/ 27187 h 30895"/>
                    <a:gd name="connsiteX84" fmla="*/ 29341 w 31693"/>
                    <a:gd name="connsiteY84" fmla="*/ 26511 h 30895"/>
                    <a:gd name="connsiteX85" fmla="*/ 30288 w 31693"/>
                    <a:gd name="connsiteY85" fmla="*/ 24888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693" h="30895">
                      <a:moveTo>
                        <a:pt x="30288" y="24888"/>
                      </a:moveTo>
                      <a:cubicBezTo>
                        <a:pt x="30424" y="24617"/>
                        <a:pt x="30424" y="24347"/>
                        <a:pt x="30559" y="24077"/>
                      </a:cubicBezTo>
                      <a:cubicBezTo>
                        <a:pt x="30830" y="23671"/>
                        <a:pt x="31100" y="23535"/>
                        <a:pt x="31370" y="23265"/>
                      </a:cubicBezTo>
                      <a:cubicBezTo>
                        <a:pt x="31641" y="22859"/>
                        <a:pt x="31776" y="22453"/>
                        <a:pt x="31641" y="22183"/>
                      </a:cubicBezTo>
                      <a:cubicBezTo>
                        <a:pt x="31641" y="22183"/>
                        <a:pt x="31641" y="22183"/>
                        <a:pt x="31641" y="22183"/>
                      </a:cubicBezTo>
                      <a:cubicBezTo>
                        <a:pt x="31506" y="22994"/>
                        <a:pt x="30694" y="23671"/>
                        <a:pt x="29883" y="23671"/>
                      </a:cubicBezTo>
                      <a:cubicBezTo>
                        <a:pt x="30018" y="24077"/>
                        <a:pt x="29883" y="24617"/>
                        <a:pt x="29477" y="25023"/>
                      </a:cubicBezTo>
                      <a:cubicBezTo>
                        <a:pt x="29071" y="25429"/>
                        <a:pt x="28665" y="25564"/>
                        <a:pt x="28124" y="25700"/>
                      </a:cubicBezTo>
                      <a:cubicBezTo>
                        <a:pt x="27718" y="25835"/>
                        <a:pt x="27177" y="25970"/>
                        <a:pt x="26771" y="25835"/>
                      </a:cubicBezTo>
                      <a:cubicBezTo>
                        <a:pt x="26501" y="26376"/>
                        <a:pt x="26366" y="26782"/>
                        <a:pt x="25960" y="27187"/>
                      </a:cubicBezTo>
                      <a:cubicBezTo>
                        <a:pt x="25690" y="27593"/>
                        <a:pt x="25148" y="27864"/>
                        <a:pt x="24743" y="27999"/>
                      </a:cubicBezTo>
                      <a:cubicBezTo>
                        <a:pt x="23931" y="28270"/>
                        <a:pt x="22984" y="27999"/>
                        <a:pt x="22173" y="27728"/>
                      </a:cubicBezTo>
                      <a:cubicBezTo>
                        <a:pt x="22173" y="27728"/>
                        <a:pt x="22037" y="27728"/>
                        <a:pt x="22037" y="27728"/>
                      </a:cubicBezTo>
                      <a:cubicBezTo>
                        <a:pt x="22037" y="27728"/>
                        <a:pt x="22037" y="27728"/>
                        <a:pt x="22037" y="27864"/>
                      </a:cubicBezTo>
                      <a:cubicBezTo>
                        <a:pt x="21902" y="28270"/>
                        <a:pt x="21767" y="28675"/>
                        <a:pt x="21496" y="28946"/>
                      </a:cubicBezTo>
                      <a:cubicBezTo>
                        <a:pt x="21226" y="29216"/>
                        <a:pt x="20955" y="29487"/>
                        <a:pt x="20685" y="29757"/>
                      </a:cubicBezTo>
                      <a:cubicBezTo>
                        <a:pt x="20008" y="30028"/>
                        <a:pt x="19197" y="30028"/>
                        <a:pt x="18656" y="29757"/>
                      </a:cubicBezTo>
                      <a:cubicBezTo>
                        <a:pt x="18115" y="30028"/>
                        <a:pt x="17438" y="30298"/>
                        <a:pt x="16762" y="30298"/>
                      </a:cubicBezTo>
                      <a:cubicBezTo>
                        <a:pt x="16086" y="30298"/>
                        <a:pt x="15409" y="30028"/>
                        <a:pt x="15004" y="29487"/>
                      </a:cubicBezTo>
                      <a:cubicBezTo>
                        <a:pt x="15004" y="29352"/>
                        <a:pt x="14868" y="29352"/>
                        <a:pt x="14868" y="29352"/>
                      </a:cubicBezTo>
                      <a:cubicBezTo>
                        <a:pt x="14733" y="29352"/>
                        <a:pt x="14733" y="29352"/>
                        <a:pt x="14598" y="29352"/>
                      </a:cubicBezTo>
                      <a:cubicBezTo>
                        <a:pt x="14057" y="29352"/>
                        <a:pt x="13651" y="29352"/>
                        <a:pt x="13245" y="29216"/>
                      </a:cubicBezTo>
                      <a:cubicBezTo>
                        <a:pt x="12839" y="29081"/>
                        <a:pt x="12434" y="28675"/>
                        <a:pt x="12298" y="28270"/>
                      </a:cubicBezTo>
                      <a:cubicBezTo>
                        <a:pt x="11487" y="28405"/>
                        <a:pt x="10540" y="28134"/>
                        <a:pt x="10135" y="27458"/>
                      </a:cubicBezTo>
                      <a:cubicBezTo>
                        <a:pt x="9593" y="26917"/>
                        <a:pt x="9458" y="25970"/>
                        <a:pt x="9593" y="25158"/>
                      </a:cubicBezTo>
                      <a:cubicBezTo>
                        <a:pt x="8782" y="25294"/>
                        <a:pt x="7970" y="25294"/>
                        <a:pt x="7159" y="25023"/>
                      </a:cubicBezTo>
                      <a:cubicBezTo>
                        <a:pt x="6482" y="24753"/>
                        <a:pt x="5806" y="24212"/>
                        <a:pt x="5671" y="23400"/>
                      </a:cubicBezTo>
                      <a:cubicBezTo>
                        <a:pt x="6347" y="23535"/>
                        <a:pt x="7023" y="23400"/>
                        <a:pt x="7565" y="23265"/>
                      </a:cubicBezTo>
                      <a:cubicBezTo>
                        <a:pt x="7699" y="23265"/>
                        <a:pt x="7970" y="23130"/>
                        <a:pt x="7970" y="22859"/>
                      </a:cubicBezTo>
                      <a:cubicBezTo>
                        <a:pt x="6888" y="22859"/>
                        <a:pt x="5806" y="22183"/>
                        <a:pt x="5129" y="21371"/>
                      </a:cubicBezTo>
                      <a:cubicBezTo>
                        <a:pt x="4859" y="20965"/>
                        <a:pt x="4589" y="20560"/>
                        <a:pt x="4453" y="20154"/>
                      </a:cubicBezTo>
                      <a:cubicBezTo>
                        <a:pt x="4048" y="21101"/>
                        <a:pt x="4318" y="22183"/>
                        <a:pt x="4859" y="22994"/>
                      </a:cubicBezTo>
                      <a:cubicBezTo>
                        <a:pt x="4589" y="22994"/>
                        <a:pt x="4318" y="22859"/>
                        <a:pt x="4048" y="22724"/>
                      </a:cubicBezTo>
                      <a:cubicBezTo>
                        <a:pt x="3371" y="22453"/>
                        <a:pt x="2966" y="21777"/>
                        <a:pt x="2695" y="21101"/>
                      </a:cubicBezTo>
                      <a:cubicBezTo>
                        <a:pt x="2425" y="20560"/>
                        <a:pt x="2289" y="20018"/>
                        <a:pt x="2289" y="19478"/>
                      </a:cubicBezTo>
                      <a:cubicBezTo>
                        <a:pt x="2289" y="18937"/>
                        <a:pt x="2560" y="18395"/>
                        <a:pt x="2966" y="18125"/>
                      </a:cubicBezTo>
                      <a:cubicBezTo>
                        <a:pt x="2425" y="17854"/>
                        <a:pt x="1883" y="17448"/>
                        <a:pt x="1748" y="16772"/>
                      </a:cubicBezTo>
                      <a:cubicBezTo>
                        <a:pt x="1613" y="16231"/>
                        <a:pt x="1883" y="15690"/>
                        <a:pt x="2289" y="15284"/>
                      </a:cubicBezTo>
                      <a:cubicBezTo>
                        <a:pt x="2289" y="15284"/>
                        <a:pt x="2289" y="15284"/>
                        <a:pt x="2289" y="15149"/>
                      </a:cubicBezTo>
                      <a:cubicBezTo>
                        <a:pt x="2289" y="15149"/>
                        <a:pt x="2289" y="15149"/>
                        <a:pt x="2289" y="15014"/>
                      </a:cubicBezTo>
                      <a:cubicBezTo>
                        <a:pt x="2019" y="14608"/>
                        <a:pt x="1883" y="14202"/>
                        <a:pt x="2019" y="13661"/>
                      </a:cubicBezTo>
                      <a:cubicBezTo>
                        <a:pt x="2019" y="13255"/>
                        <a:pt x="2425" y="12850"/>
                        <a:pt x="2830" y="12715"/>
                      </a:cubicBezTo>
                      <a:cubicBezTo>
                        <a:pt x="2425" y="12444"/>
                        <a:pt x="1883" y="12173"/>
                        <a:pt x="1613" y="11768"/>
                      </a:cubicBezTo>
                      <a:cubicBezTo>
                        <a:pt x="1342" y="11362"/>
                        <a:pt x="1207" y="10821"/>
                        <a:pt x="1207" y="10415"/>
                      </a:cubicBezTo>
                      <a:cubicBezTo>
                        <a:pt x="1207" y="10145"/>
                        <a:pt x="1342" y="9739"/>
                        <a:pt x="1478" y="9603"/>
                      </a:cubicBezTo>
                      <a:cubicBezTo>
                        <a:pt x="1478" y="9603"/>
                        <a:pt x="1478" y="9468"/>
                        <a:pt x="1613" y="9468"/>
                      </a:cubicBezTo>
                      <a:cubicBezTo>
                        <a:pt x="1613" y="9468"/>
                        <a:pt x="1613" y="9333"/>
                        <a:pt x="1478" y="9333"/>
                      </a:cubicBezTo>
                      <a:cubicBezTo>
                        <a:pt x="1207" y="8927"/>
                        <a:pt x="1207" y="8521"/>
                        <a:pt x="1342" y="8115"/>
                      </a:cubicBezTo>
                      <a:cubicBezTo>
                        <a:pt x="1478" y="7710"/>
                        <a:pt x="1883" y="7439"/>
                        <a:pt x="2289" y="7304"/>
                      </a:cubicBezTo>
                      <a:cubicBezTo>
                        <a:pt x="2019" y="6898"/>
                        <a:pt x="1748" y="6357"/>
                        <a:pt x="1883" y="5952"/>
                      </a:cubicBezTo>
                      <a:cubicBezTo>
                        <a:pt x="1883" y="5681"/>
                        <a:pt x="2154" y="5545"/>
                        <a:pt x="2289" y="5275"/>
                      </a:cubicBezTo>
                      <a:cubicBezTo>
                        <a:pt x="2289" y="5275"/>
                        <a:pt x="2695" y="4734"/>
                        <a:pt x="2830" y="4869"/>
                      </a:cubicBezTo>
                      <a:cubicBezTo>
                        <a:pt x="2560" y="4463"/>
                        <a:pt x="2425" y="4058"/>
                        <a:pt x="2289" y="3652"/>
                      </a:cubicBezTo>
                      <a:cubicBezTo>
                        <a:pt x="2154" y="3246"/>
                        <a:pt x="2289" y="2705"/>
                        <a:pt x="2560" y="2299"/>
                      </a:cubicBezTo>
                      <a:cubicBezTo>
                        <a:pt x="2019" y="1893"/>
                        <a:pt x="1748" y="1217"/>
                        <a:pt x="1613" y="541"/>
                      </a:cubicBezTo>
                      <a:cubicBezTo>
                        <a:pt x="1613" y="406"/>
                        <a:pt x="1613" y="135"/>
                        <a:pt x="1613" y="0"/>
                      </a:cubicBezTo>
                      <a:cubicBezTo>
                        <a:pt x="1478" y="270"/>
                        <a:pt x="1478" y="541"/>
                        <a:pt x="1478" y="947"/>
                      </a:cubicBezTo>
                      <a:cubicBezTo>
                        <a:pt x="1613" y="1758"/>
                        <a:pt x="2019" y="2299"/>
                        <a:pt x="2019" y="3111"/>
                      </a:cubicBezTo>
                      <a:cubicBezTo>
                        <a:pt x="2019" y="3922"/>
                        <a:pt x="1478" y="4734"/>
                        <a:pt x="1478" y="5545"/>
                      </a:cubicBezTo>
                      <a:cubicBezTo>
                        <a:pt x="1478" y="5816"/>
                        <a:pt x="1478" y="6222"/>
                        <a:pt x="1478" y="6492"/>
                      </a:cubicBezTo>
                      <a:cubicBezTo>
                        <a:pt x="1478" y="7169"/>
                        <a:pt x="1342" y="7304"/>
                        <a:pt x="1072" y="7845"/>
                      </a:cubicBezTo>
                      <a:cubicBezTo>
                        <a:pt x="801" y="8386"/>
                        <a:pt x="666" y="8792"/>
                        <a:pt x="531" y="9333"/>
                      </a:cubicBezTo>
                      <a:cubicBezTo>
                        <a:pt x="396" y="10550"/>
                        <a:pt x="801" y="11632"/>
                        <a:pt x="1342" y="12715"/>
                      </a:cubicBezTo>
                      <a:cubicBezTo>
                        <a:pt x="1207" y="13526"/>
                        <a:pt x="801" y="14473"/>
                        <a:pt x="666" y="15149"/>
                      </a:cubicBezTo>
                      <a:cubicBezTo>
                        <a:pt x="666" y="15690"/>
                        <a:pt x="666" y="16231"/>
                        <a:pt x="666" y="16772"/>
                      </a:cubicBezTo>
                      <a:cubicBezTo>
                        <a:pt x="666" y="17313"/>
                        <a:pt x="801" y="17719"/>
                        <a:pt x="531" y="18260"/>
                      </a:cubicBezTo>
                      <a:cubicBezTo>
                        <a:pt x="531" y="18531"/>
                        <a:pt x="396" y="18666"/>
                        <a:pt x="260" y="18801"/>
                      </a:cubicBezTo>
                      <a:cubicBezTo>
                        <a:pt x="-416" y="20289"/>
                        <a:pt x="260" y="22588"/>
                        <a:pt x="1883" y="23265"/>
                      </a:cubicBezTo>
                      <a:cubicBezTo>
                        <a:pt x="2019" y="23671"/>
                        <a:pt x="2154" y="24077"/>
                        <a:pt x="2289" y="24347"/>
                      </a:cubicBezTo>
                      <a:cubicBezTo>
                        <a:pt x="2560" y="24753"/>
                        <a:pt x="2966" y="25158"/>
                        <a:pt x="3371" y="25429"/>
                      </a:cubicBezTo>
                      <a:cubicBezTo>
                        <a:pt x="3777" y="25700"/>
                        <a:pt x="4183" y="25835"/>
                        <a:pt x="4724" y="25970"/>
                      </a:cubicBezTo>
                      <a:cubicBezTo>
                        <a:pt x="5400" y="26241"/>
                        <a:pt x="5535" y="26647"/>
                        <a:pt x="6076" y="27187"/>
                      </a:cubicBezTo>
                      <a:cubicBezTo>
                        <a:pt x="6753" y="27864"/>
                        <a:pt x="7835" y="28134"/>
                        <a:pt x="8646" y="28540"/>
                      </a:cubicBezTo>
                      <a:cubicBezTo>
                        <a:pt x="9458" y="28946"/>
                        <a:pt x="10135" y="28946"/>
                        <a:pt x="10811" y="28810"/>
                      </a:cubicBezTo>
                      <a:cubicBezTo>
                        <a:pt x="11487" y="29893"/>
                        <a:pt x="12569" y="29757"/>
                        <a:pt x="13786" y="29893"/>
                      </a:cubicBezTo>
                      <a:cubicBezTo>
                        <a:pt x="14733" y="30028"/>
                        <a:pt x="15409" y="30569"/>
                        <a:pt x="16221" y="30840"/>
                      </a:cubicBezTo>
                      <a:cubicBezTo>
                        <a:pt x="17033" y="30975"/>
                        <a:pt x="17574" y="30840"/>
                        <a:pt x="18385" y="30704"/>
                      </a:cubicBezTo>
                      <a:cubicBezTo>
                        <a:pt x="18521" y="30704"/>
                        <a:pt x="18521" y="30569"/>
                        <a:pt x="18656" y="30569"/>
                      </a:cubicBezTo>
                      <a:cubicBezTo>
                        <a:pt x="18926" y="30569"/>
                        <a:pt x="19197" y="30840"/>
                        <a:pt x="19468" y="30840"/>
                      </a:cubicBezTo>
                      <a:cubicBezTo>
                        <a:pt x="20144" y="30840"/>
                        <a:pt x="20820" y="30434"/>
                        <a:pt x="21361" y="30163"/>
                      </a:cubicBezTo>
                      <a:cubicBezTo>
                        <a:pt x="21902" y="29757"/>
                        <a:pt x="22443" y="29487"/>
                        <a:pt x="22984" y="29081"/>
                      </a:cubicBezTo>
                      <a:cubicBezTo>
                        <a:pt x="23931" y="29622"/>
                        <a:pt x="25419" y="28946"/>
                        <a:pt x="26231" y="28405"/>
                      </a:cubicBezTo>
                      <a:cubicBezTo>
                        <a:pt x="26501" y="28270"/>
                        <a:pt x="26771" y="27999"/>
                        <a:pt x="27042" y="27728"/>
                      </a:cubicBezTo>
                      <a:cubicBezTo>
                        <a:pt x="27177" y="27593"/>
                        <a:pt x="27313" y="27323"/>
                        <a:pt x="27448" y="27187"/>
                      </a:cubicBezTo>
                      <a:cubicBezTo>
                        <a:pt x="27854" y="26782"/>
                        <a:pt x="28800" y="26782"/>
                        <a:pt x="29341" y="26511"/>
                      </a:cubicBezTo>
                      <a:cubicBezTo>
                        <a:pt x="29747" y="25835"/>
                        <a:pt x="30153" y="25564"/>
                        <a:pt x="30288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67" name="Graphic 2">
              <a:extLst>
                <a:ext uri="{FF2B5EF4-FFF2-40B4-BE49-F238E27FC236}">
                  <a16:creationId xmlns:a16="http://schemas.microsoft.com/office/drawing/2014/main" id="{E88CE95D-A4E7-CDA6-87F9-EC887700A871}"/>
                </a:ext>
              </a:extLst>
            </p:cNvPr>
            <p:cNvGrpSpPr/>
            <p:nvPr/>
          </p:nvGrpSpPr>
          <p:grpSpPr>
            <a:xfrm>
              <a:off x="6715434" y="5997448"/>
              <a:ext cx="32993" cy="130544"/>
              <a:chOff x="6715434" y="5997448"/>
              <a:chExt cx="32993" cy="130544"/>
            </a:xfrm>
          </p:grpSpPr>
          <p:sp>
            <p:nvSpPr>
              <p:cNvPr id="1835" name="Freeform: Shape 5643">
                <a:extLst>
                  <a:ext uri="{FF2B5EF4-FFF2-40B4-BE49-F238E27FC236}">
                    <a16:creationId xmlns:a16="http://schemas.microsoft.com/office/drawing/2014/main" id="{DF20EA54-767D-3EF6-C780-7787826AC54B}"/>
                  </a:ext>
                </a:extLst>
              </p:cNvPr>
              <p:cNvSpPr/>
              <p:nvPr/>
            </p:nvSpPr>
            <p:spPr>
              <a:xfrm>
                <a:off x="6716235" y="6112032"/>
                <a:ext cx="32192" cy="15960"/>
              </a:xfrm>
              <a:custGeom>
                <a:avLst/>
                <a:gdLst>
                  <a:gd name="connsiteX0" fmla="*/ 32192 w 32192"/>
                  <a:gd name="connsiteY0" fmla="*/ 7980 h 15960"/>
                  <a:gd name="connsiteX1" fmla="*/ 16096 w 32192"/>
                  <a:gd name="connsiteY1" fmla="*/ 15961 h 15960"/>
                  <a:gd name="connsiteX2" fmla="*/ 0 w 32192"/>
                  <a:gd name="connsiteY2" fmla="*/ 7980 h 15960"/>
                  <a:gd name="connsiteX3" fmla="*/ 16096 w 32192"/>
                  <a:gd name="connsiteY3" fmla="*/ 0 h 15960"/>
                  <a:gd name="connsiteX4" fmla="*/ 32192 w 32192"/>
                  <a:gd name="connsiteY4" fmla="*/ 7980 h 1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0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4888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836" name="Graphic 2">
                <a:extLst>
                  <a:ext uri="{FF2B5EF4-FFF2-40B4-BE49-F238E27FC236}">
                    <a16:creationId xmlns:a16="http://schemas.microsoft.com/office/drawing/2014/main" id="{C603EC7F-B429-9627-A866-BB1D6345D675}"/>
                  </a:ext>
                </a:extLst>
              </p:cNvPr>
              <p:cNvGrpSpPr/>
              <p:nvPr/>
            </p:nvGrpSpPr>
            <p:grpSpPr>
              <a:xfrm>
                <a:off x="6729085" y="6110138"/>
                <a:ext cx="6629" cy="11767"/>
                <a:chOff x="6729085" y="6110138"/>
                <a:chExt cx="6629" cy="11767"/>
              </a:xfrm>
            </p:grpSpPr>
            <p:sp>
              <p:nvSpPr>
                <p:cNvPr id="1910" name="Freeform: Shape 5718">
                  <a:extLst>
                    <a:ext uri="{FF2B5EF4-FFF2-40B4-BE49-F238E27FC236}">
                      <a16:creationId xmlns:a16="http://schemas.microsoft.com/office/drawing/2014/main" id="{B97135C2-0B3C-D387-9BCF-E0A06EFD4691}"/>
                    </a:ext>
                  </a:extLst>
                </p:cNvPr>
                <p:cNvSpPr/>
                <p:nvPr/>
              </p:nvSpPr>
              <p:spPr>
                <a:xfrm>
                  <a:off x="6729085" y="6110138"/>
                  <a:ext cx="6629" cy="11767"/>
                </a:xfrm>
                <a:custGeom>
                  <a:avLst/>
                  <a:gdLst>
                    <a:gd name="connsiteX0" fmla="*/ 135 w 6629"/>
                    <a:gd name="connsiteY0" fmla="*/ 0 h 11767"/>
                    <a:gd name="connsiteX1" fmla="*/ 0 w 6629"/>
                    <a:gd name="connsiteY1" fmla="*/ 9063 h 11767"/>
                    <a:gd name="connsiteX2" fmla="*/ 6628 w 6629"/>
                    <a:gd name="connsiteY2" fmla="*/ 9198 h 11767"/>
                    <a:gd name="connsiteX3" fmla="*/ 6492 w 6629"/>
                    <a:gd name="connsiteY3" fmla="*/ 135 h 11767"/>
                    <a:gd name="connsiteX4" fmla="*/ 135 w 6629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3"/>
                      </a:cubicBezTo>
                      <a:cubicBezTo>
                        <a:pt x="0" y="12715"/>
                        <a:pt x="6763" y="12580"/>
                        <a:pt x="6628" y="9198"/>
                      </a:cubicBezTo>
                      <a:cubicBezTo>
                        <a:pt x="6492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911" name="Freeform: Shape 5719">
                  <a:extLst>
                    <a:ext uri="{FF2B5EF4-FFF2-40B4-BE49-F238E27FC236}">
                      <a16:creationId xmlns:a16="http://schemas.microsoft.com/office/drawing/2014/main" id="{5E93C368-78FE-1A99-A4F7-BFD6F4BD440E}"/>
                    </a:ext>
                  </a:extLst>
                </p:cNvPr>
                <p:cNvSpPr/>
                <p:nvPr/>
              </p:nvSpPr>
              <p:spPr>
                <a:xfrm>
                  <a:off x="6729085" y="6110138"/>
                  <a:ext cx="6629" cy="11767"/>
                </a:xfrm>
                <a:custGeom>
                  <a:avLst/>
                  <a:gdLst>
                    <a:gd name="connsiteX0" fmla="*/ 6492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4 h 11767"/>
                    <a:gd name="connsiteX3" fmla="*/ 1352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10 h 11767"/>
                    <a:gd name="connsiteX6" fmla="*/ 0 w 6629"/>
                    <a:gd name="connsiteY6" fmla="*/ 7304 h 11767"/>
                    <a:gd name="connsiteX7" fmla="*/ 0 w 6629"/>
                    <a:gd name="connsiteY7" fmla="*/ 9063 h 11767"/>
                    <a:gd name="connsiteX8" fmla="*/ 6628 w 6629"/>
                    <a:gd name="connsiteY8" fmla="*/ 9198 h 11767"/>
                    <a:gd name="connsiteX9" fmla="*/ 6492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4"/>
                        <a:pt x="0" y="4464"/>
                      </a:cubicBezTo>
                      <a:cubicBezTo>
                        <a:pt x="1082" y="5140"/>
                        <a:pt x="1352" y="7169"/>
                        <a:pt x="1352" y="7169"/>
                      </a:cubicBezTo>
                      <a:cubicBezTo>
                        <a:pt x="1352" y="7169"/>
                        <a:pt x="2164" y="5005"/>
                        <a:pt x="3787" y="5005"/>
                      </a:cubicBezTo>
                      <a:cubicBezTo>
                        <a:pt x="6492" y="4870"/>
                        <a:pt x="6898" y="10145"/>
                        <a:pt x="3111" y="10010"/>
                      </a:cubicBezTo>
                      <a:cubicBezTo>
                        <a:pt x="1488" y="10010"/>
                        <a:pt x="541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580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912" name="Graphic 2">
                  <a:extLst>
                    <a:ext uri="{FF2B5EF4-FFF2-40B4-BE49-F238E27FC236}">
                      <a16:creationId xmlns:a16="http://schemas.microsoft.com/office/drawing/2014/main" id="{4CBA106B-1C0E-D655-AA01-D1EACF8D632E}"/>
                    </a:ext>
                  </a:extLst>
                </p:cNvPr>
                <p:cNvGrpSpPr/>
                <p:nvPr/>
              </p:nvGrpSpPr>
              <p:grpSpPr>
                <a:xfrm>
                  <a:off x="6729085" y="6110138"/>
                  <a:ext cx="6527" cy="11767"/>
                  <a:chOff x="6729085" y="6110138"/>
                  <a:chExt cx="6527" cy="11767"/>
                </a:xfrm>
                <a:solidFill>
                  <a:srgbClr val="998675"/>
                </a:solidFill>
              </p:grpSpPr>
              <p:sp>
                <p:nvSpPr>
                  <p:cNvPr id="1913" name="Freeform: Shape 5721">
                    <a:extLst>
                      <a:ext uri="{FF2B5EF4-FFF2-40B4-BE49-F238E27FC236}">
                        <a16:creationId xmlns:a16="http://schemas.microsoft.com/office/drawing/2014/main" id="{E16C6F4C-D88E-2995-17D4-249A3DA29A46}"/>
                      </a:ext>
                    </a:extLst>
                  </p:cNvPr>
                  <p:cNvSpPr/>
                  <p:nvPr/>
                </p:nvSpPr>
                <p:spPr>
                  <a:xfrm>
                    <a:off x="6729085" y="6113250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2 w 2018"/>
                      <a:gd name="connsiteY2" fmla="*/ 6087 h 7980"/>
                      <a:gd name="connsiteX3" fmla="*/ 1217 w 2018"/>
                      <a:gd name="connsiteY3" fmla="*/ 5816 h 7980"/>
                      <a:gd name="connsiteX4" fmla="*/ 1352 w 2018"/>
                      <a:gd name="connsiteY4" fmla="*/ 5546 h 7980"/>
                      <a:gd name="connsiteX5" fmla="*/ 1893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517 h 7980"/>
                      <a:gd name="connsiteX11" fmla="*/ 1352 w 2018"/>
                      <a:gd name="connsiteY11" fmla="*/ 4463 h 7980"/>
                      <a:gd name="connsiteX12" fmla="*/ 812 w 2018"/>
                      <a:gd name="connsiteY12" fmla="*/ 4869 h 7980"/>
                      <a:gd name="connsiteX13" fmla="*/ 406 w 2018"/>
                      <a:gd name="connsiteY13" fmla="*/ 5410 h 7980"/>
                      <a:gd name="connsiteX14" fmla="*/ 541 w 2018"/>
                      <a:gd name="connsiteY14" fmla="*/ 6087 h 7980"/>
                      <a:gd name="connsiteX15" fmla="*/ 270 w 2018"/>
                      <a:gd name="connsiteY15" fmla="*/ 7304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7" y="7575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2" y="6087"/>
                        </a:cubicBezTo>
                        <a:cubicBezTo>
                          <a:pt x="1352" y="6087"/>
                          <a:pt x="1352" y="5952"/>
                          <a:pt x="1217" y="5816"/>
                        </a:cubicBezTo>
                        <a:cubicBezTo>
                          <a:pt x="1082" y="5546"/>
                          <a:pt x="1217" y="5546"/>
                          <a:pt x="1352" y="5546"/>
                        </a:cubicBezTo>
                        <a:cubicBezTo>
                          <a:pt x="1488" y="5275"/>
                          <a:pt x="1758" y="5546"/>
                          <a:pt x="1893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947"/>
                        </a:cubicBezTo>
                        <a:cubicBezTo>
                          <a:pt x="541" y="1758"/>
                          <a:pt x="1082" y="2570"/>
                          <a:pt x="1217" y="3517"/>
                        </a:cubicBezTo>
                        <a:cubicBezTo>
                          <a:pt x="1217" y="3652"/>
                          <a:pt x="1488" y="4328"/>
                          <a:pt x="1352" y="4463"/>
                        </a:cubicBezTo>
                        <a:cubicBezTo>
                          <a:pt x="1082" y="5410"/>
                          <a:pt x="1217" y="4599"/>
                          <a:pt x="812" y="4869"/>
                        </a:cubicBezTo>
                        <a:cubicBezTo>
                          <a:pt x="676" y="5140"/>
                          <a:pt x="541" y="5005"/>
                          <a:pt x="406" y="5410"/>
                        </a:cubicBezTo>
                        <a:cubicBezTo>
                          <a:pt x="406" y="5681"/>
                          <a:pt x="541" y="5816"/>
                          <a:pt x="541" y="6087"/>
                        </a:cubicBezTo>
                        <a:cubicBezTo>
                          <a:pt x="541" y="6763"/>
                          <a:pt x="406" y="7033"/>
                          <a:pt x="270" y="7304"/>
                        </a:cubicBezTo>
                        <a:cubicBezTo>
                          <a:pt x="676" y="7710"/>
                          <a:pt x="812" y="7845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14" name="Freeform: Shape 5722">
                    <a:extLst>
                      <a:ext uri="{FF2B5EF4-FFF2-40B4-BE49-F238E27FC236}">
                        <a16:creationId xmlns:a16="http://schemas.microsoft.com/office/drawing/2014/main" id="{C00FCD1D-A50E-4D8C-ABA4-4C86D81E59A0}"/>
                      </a:ext>
                    </a:extLst>
                  </p:cNvPr>
                  <p:cNvSpPr/>
                  <p:nvPr/>
                </p:nvSpPr>
                <p:spPr>
                  <a:xfrm>
                    <a:off x="6730303" y="6110138"/>
                    <a:ext cx="2514" cy="11767"/>
                  </a:xfrm>
                  <a:custGeom>
                    <a:avLst/>
                    <a:gdLst>
                      <a:gd name="connsiteX0" fmla="*/ 947 w 2514"/>
                      <a:gd name="connsiteY0" fmla="*/ 11633 h 11767"/>
                      <a:gd name="connsiteX1" fmla="*/ 1758 w 2514"/>
                      <a:gd name="connsiteY1" fmla="*/ 11768 h 11767"/>
                      <a:gd name="connsiteX2" fmla="*/ 2299 w 2514"/>
                      <a:gd name="connsiteY2" fmla="*/ 9874 h 11767"/>
                      <a:gd name="connsiteX3" fmla="*/ 1623 w 2514"/>
                      <a:gd name="connsiteY3" fmla="*/ 5681 h 11767"/>
                      <a:gd name="connsiteX4" fmla="*/ 676 w 2514"/>
                      <a:gd name="connsiteY4" fmla="*/ 4058 h 11767"/>
                      <a:gd name="connsiteX5" fmla="*/ 676 w 2514"/>
                      <a:gd name="connsiteY5" fmla="*/ 2705 h 11767"/>
                      <a:gd name="connsiteX6" fmla="*/ 541 w 2514"/>
                      <a:gd name="connsiteY6" fmla="*/ 271 h 11767"/>
                      <a:gd name="connsiteX7" fmla="*/ 541 w 2514"/>
                      <a:gd name="connsiteY7" fmla="*/ 0 h 11767"/>
                      <a:gd name="connsiteX8" fmla="*/ 0 w 2514"/>
                      <a:gd name="connsiteY8" fmla="*/ 0 h 11767"/>
                      <a:gd name="connsiteX9" fmla="*/ 270 w 2514"/>
                      <a:gd name="connsiteY9" fmla="*/ 3247 h 11767"/>
                      <a:gd name="connsiteX10" fmla="*/ 676 w 2514"/>
                      <a:gd name="connsiteY10" fmla="*/ 5546 h 11767"/>
                      <a:gd name="connsiteX11" fmla="*/ 1758 w 2514"/>
                      <a:gd name="connsiteY11" fmla="*/ 8927 h 11767"/>
                      <a:gd name="connsiteX12" fmla="*/ 947 w 2514"/>
                      <a:gd name="connsiteY12" fmla="*/ 11633 h 1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14" h="11767">
                        <a:moveTo>
                          <a:pt x="947" y="11633"/>
                        </a:moveTo>
                        <a:cubicBezTo>
                          <a:pt x="1217" y="11768"/>
                          <a:pt x="1488" y="11768"/>
                          <a:pt x="1758" y="11768"/>
                        </a:cubicBezTo>
                        <a:cubicBezTo>
                          <a:pt x="1893" y="11092"/>
                          <a:pt x="2029" y="10550"/>
                          <a:pt x="2299" y="9874"/>
                        </a:cubicBezTo>
                        <a:cubicBezTo>
                          <a:pt x="2705" y="8386"/>
                          <a:pt x="2570" y="7034"/>
                          <a:pt x="1623" y="5681"/>
                        </a:cubicBezTo>
                        <a:cubicBezTo>
                          <a:pt x="1217" y="5140"/>
                          <a:pt x="947" y="4870"/>
                          <a:pt x="676" y="4058"/>
                        </a:cubicBezTo>
                        <a:cubicBezTo>
                          <a:pt x="541" y="3652"/>
                          <a:pt x="676" y="3111"/>
                          <a:pt x="676" y="2705"/>
                        </a:cubicBezTo>
                        <a:cubicBezTo>
                          <a:pt x="676" y="1894"/>
                          <a:pt x="812" y="1082"/>
                          <a:pt x="541" y="271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1082"/>
                          <a:pt x="270" y="2164"/>
                          <a:pt x="270" y="3247"/>
                        </a:cubicBezTo>
                        <a:cubicBezTo>
                          <a:pt x="135" y="4193"/>
                          <a:pt x="135" y="4734"/>
                          <a:pt x="676" y="5546"/>
                        </a:cubicBezTo>
                        <a:cubicBezTo>
                          <a:pt x="1353" y="6628"/>
                          <a:pt x="2029" y="7575"/>
                          <a:pt x="1758" y="8927"/>
                        </a:cubicBezTo>
                        <a:cubicBezTo>
                          <a:pt x="1623" y="9874"/>
                          <a:pt x="1217" y="10686"/>
                          <a:pt x="947" y="1163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15" name="Freeform: Shape 5723">
                    <a:extLst>
                      <a:ext uri="{FF2B5EF4-FFF2-40B4-BE49-F238E27FC236}">
                        <a16:creationId xmlns:a16="http://schemas.microsoft.com/office/drawing/2014/main" id="{80143CE8-877D-E58B-3CF3-93B4444EAF00}"/>
                      </a:ext>
                    </a:extLst>
                  </p:cNvPr>
                  <p:cNvSpPr/>
                  <p:nvPr/>
                </p:nvSpPr>
                <p:spPr>
                  <a:xfrm>
                    <a:off x="6734037" y="6110274"/>
                    <a:ext cx="1576" cy="10685"/>
                  </a:xfrm>
                  <a:custGeom>
                    <a:avLst/>
                    <a:gdLst>
                      <a:gd name="connsiteX0" fmla="*/ 1541 w 1576"/>
                      <a:gd name="connsiteY0" fmla="*/ 9063 h 10685"/>
                      <a:gd name="connsiteX1" fmla="*/ 1541 w 1576"/>
                      <a:gd name="connsiteY1" fmla="*/ 7304 h 10685"/>
                      <a:gd name="connsiteX2" fmla="*/ 1135 w 1576"/>
                      <a:gd name="connsiteY2" fmla="*/ 5546 h 10685"/>
                      <a:gd name="connsiteX3" fmla="*/ 594 w 1576"/>
                      <a:gd name="connsiteY3" fmla="*/ 0 h 10685"/>
                      <a:gd name="connsiteX4" fmla="*/ 53 w 1576"/>
                      <a:gd name="connsiteY4" fmla="*/ 0 h 10685"/>
                      <a:gd name="connsiteX5" fmla="*/ 323 w 1576"/>
                      <a:gd name="connsiteY5" fmla="*/ 4463 h 10685"/>
                      <a:gd name="connsiteX6" fmla="*/ 865 w 1576"/>
                      <a:gd name="connsiteY6" fmla="*/ 7710 h 10685"/>
                      <a:gd name="connsiteX7" fmla="*/ 1000 w 1576"/>
                      <a:gd name="connsiteY7" fmla="*/ 10686 h 10685"/>
                      <a:gd name="connsiteX8" fmla="*/ 1000 w 1576"/>
                      <a:gd name="connsiteY8" fmla="*/ 10686 h 10685"/>
                      <a:gd name="connsiteX9" fmla="*/ 1541 w 1576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76" h="10685">
                        <a:moveTo>
                          <a:pt x="1541" y="9063"/>
                        </a:moveTo>
                        <a:cubicBezTo>
                          <a:pt x="1541" y="8522"/>
                          <a:pt x="1541" y="7845"/>
                          <a:pt x="1541" y="7304"/>
                        </a:cubicBezTo>
                        <a:cubicBezTo>
                          <a:pt x="1406" y="6628"/>
                          <a:pt x="1406" y="6087"/>
                          <a:pt x="1135" y="5546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3111"/>
                          <a:pt x="323" y="4463"/>
                        </a:cubicBezTo>
                        <a:cubicBezTo>
                          <a:pt x="459" y="5546"/>
                          <a:pt x="865" y="6493"/>
                          <a:pt x="865" y="7710"/>
                        </a:cubicBezTo>
                        <a:cubicBezTo>
                          <a:pt x="865" y="8657"/>
                          <a:pt x="1000" y="9739"/>
                          <a:pt x="1000" y="10686"/>
                        </a:cubicBezTo>
                        <a:cubicBezTo>
                          <a:pt x="1000" y="10686"/>
                          <a:pt x="1000" y="10686"/>
                          <a:pt x="1000" y="10686"/>
                        </a:cubicBezTo>
                        <a:cubicBezTo>
                          <a:pt x="1406" y="10280"/>
                          <a:pt x="1676" y="9739"/>
                          <a:pt x="1541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16" name="Freeform: Shape 5724">
                    <a:extLst>
                      <a:ext uri="{FF2B5EF4-FFF2-40B4-BE49-F238E27FC236}">
                        <a16:creationId xmlns:a16="http://schemas.microsoft.com/office/drawing/2014/main" id="{91BF1D27-0771-3883-C0BC-D862F0E34724}"/>
                      </a:ext>
                    </a:extLst>
                  </p:cNvPr>
                  <p:cNvSpPr/>
                  <p:nvPr/>
                </p:nvSpPr>
                <p:spPr>
                  <a:xfrm>
                    <a:off x="6731790" y="6110138"/>
                    <a:ext cx="2692" cy="11632"/>
                  </a:xfrm>
                  <a:custGeom>
                    <a:avLst/>
                    <a:gdLst>
                      <a:gd name="connsiteX0" fmla="*/ 271 w 2692"/>
                      <a:gd name="connsiteY0" fmla="*/ 1217 h 11632"/>
                      <a:gd name="connsiteX1" fmla="*/ 812 w 2692"/>
                      <a:gd name="connsiteY1" fmla="*/ 4734 h 11632"/>
                      <a:gd name="connsiteX2" fmla="*/ 2029 w 2692"/>
                      <a:gd name="connsiteY2" fmla="*/ 7845 h 11632"/>
                      <a:gd name="connsiteX3" fmla="*/ 1488 w 2692"/>
                      <a:gd name="connsiteY3" fmla="*/ 11633 h 11632"/>
                      <a:gd name="connsiteX4" fmla="*/ 2300 w 2692"/>
                      <a:gd name="connsiteY4" fmla="*/ 11362 h 11632"/>
                      <a:gd name="connsiteX5" fmla="*/ 2570 w 2692"/>
                      <a:gd name="connsiteY5" fmla="*/ 10010 h 11632"/>
                      <a:gd name="connsiteX6" fmla="*/ 1623 w 2692"/>
                      <a:gd name="connsiteY6" fmla="*/ 5275 h 11632"/>
                      <a:gd name="connsiteX7" fmla="*/ 947 w 2692"/>
                      <a:gd name="connsiteY7" fmla="*/ 2029 h 11632"/>
                      <a:gd name="connsiteX8" fmla="*/ 541 w 2692"/>
                      <a:gd name="connsiteY8" fmla="*/ 0 h 11632"/>
                      <a:gd name="connsiteX9" fmla="*/ 0 w 2692"/>
                      <a:gd name="connsiteY9" fmla="*/ 0 h 11632"/>
                      <a:gd name="connsiteX10" fmla="*/ 271 w 2692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92" h="11632">
                        <a:moveTo>
                          <a:pt x="271" y="1217"/>
                        </a:moveTo>
                        <a:cubicBezTo>
                          <a:pt x="541" y="2300"/>
                          <a:pt x="541" y="3652"/>
                          <a:pt x="812" y="4734"/>
                        </a:cubicBezTo>
                        <a:cubicBezTo>
                          <a:pt x="1082" y="5817"/>
                          <a:pt x="1758" y="6763"/>
                          <a:pt x="2029" y="7845"/>
                        </a:cubicBezTo>
                        <a:cubicBezTo>
                          <a:pt x="2300" y="9198"/>
                          <a:pt x="1758" y="10280"/>
                          <a:pt x="1488" y="11633"/>
                        </a:cubicBezTo>
                        <a:cubicBezTo>
                          <a:pt x="1758" y="11497"/>
                          <a:pt x="2029" y="11497"/>
                          <a:pt x="2300" y="11362"/>
                        </a:cubicBezTo>
                        <a:cubicBezTo>
                          <a:pt x="2300" y="10956"/>
                          <a:pt x="2435" y="10415"/>
                          <a:pt x="2570" y="10010"/>
                        </a:cubicBezTo>
                        <a:cubicBezTo>
                          <a:pt x="2976" y="8251"/>
                          <a:pt x="2300" y="6763"/>
                          <a:pt x="1623" y="5275"/>
                        </a:cubicBezTo>
                        <a:cubicBezTo>
                          <a:pt x="1217" y="4193"/>
                          <a:pt x="1082" y="3111"/>
                          <a:pt x="947" y="2029"/>
                        </a:cubicBezTo>
                        <a:cubicBezTo>
                          <a:pt x="812" y="1353"/>
                          <a:pt x="677" y="812"/>
                          <a:pt x="541" y="0"/>
                        </a:cubicBezTo>
                        <a:lnTo>
                          <a:pt x="0" y="0"/>
                        </a:lnTo>
                        <a:cubicBezTo>
                          <a:pt x="135" y="406"/>
                          <a:pt x="135" y="812"/>
                          <a:pt x="271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837" name="Graphic 2">
                <a:extLst>
                  <a:ext uri="{FF2B5EF4-FFF2-40B4-BE49-F238E27FC236}">
                    <a16:creationId xmlns:a16="http://schemas.microsoft.com/office/drawing/2014/main" id="{F8BE1330-19A4-693C-4500-857B08C61A20}"/>
                  </a:ext>
                </a:extLst>
              </p:cNvPr>
              <p:cNvGrpSpPr/>
              <p:nvPr/>
            </p:nvGrpSpPr>
            <p:grpSpPr>
              <a:xfrm>
                <a:off x="6715434" y="5997448"/>
                <a:ext cx="32636" cy="116863"/>
                <a:chOff x="6715434" y="5997448"/>
                <a:chExt cx="32636" cy="116863"/>
              </a:xfrm>
            </p:grpSpPr>
            <p:sp>
              <p:nvSpPr>
                <p:cNvPr id="1838" name="Freeform: Shape 5646">
                  <a:extLst>
                    <a:ext uri="{FF2B5EF4-FFF2-40B4-BE49-F238E27FC236}">
                      <a16:creationId xmlns:a16="http://schemas.microsoft.com/office/drawing/2014/main" id="{CC44F362-E94D-7B95-98BB-9661A7690683}"/>
                    </a:ext>
                  </a:extLst>
                </p:cNvPr>
                <p:cNvSpPr/>
                <p:nvPr/>
              </p:nvSpPr>
              <p:spPr>
                <a:xfrm>
                  <a:off x="6715569" y="5997448"/>
                  <a:ext cx="32501" cy="116458"/>
                </a:xfrm>
                <a:custGeom>
                  <a:avLst/>
                  <a:gdLst>
                    <a:gd name="connsiteX0" fmla="*/ 31911 w 32501"/>
                    <a:gd name="connsiteY0" fmla="*/ 102005 h 116458"/>
                    <a:gd name="connsiteX1" fmla="*/ 32453 w 32501"/>
                    <a:gd name="connsiteY1" fmla="*/ 98488 h 116458"/>
                    <a:gd name="connsiteX2" fmla="*/ 31911 w 32501"/>
                    <a:gd name="connsiteY2" fmla="*/ 97000 h 116458"/>
                    <a:gd name="connsiteX3" fmla="*/ 31776 w 32501"/>
                    <a:gd name="connsiteY3" fmla="*/ 95242 h 116458"/>
                    <a:gd name="connsiteX4" fmla="*/ 31370 w 32501"/>
                    <a:gd name="connsiteY4" fmla="*/ 94024 h 116458"/>
                    <a:gd name="connsiteX5" fmla="*/ 31370 w 32501"/>
                    <a:gd name="connsiteY5" fmla="*/ 92266 h 116458"/>
                    <a:gd name="connsiteX6" fmla="*/ 31100 w 32501"/>
                    <a:gd name="connsiteY6" fmla="*/ 90372 h 116458"/>
                    <a:gd name="connsiteX7" fmla="*/ 31641 w 32501"/>
                    <a:gd name="connsiteY7" fmla="*/ 86991 h 116458"/>
                    <a:gd name="connsiteX8" fmla="*/ 31100 w 32501"/>
                    <a:gd name="connsiteY8" fmla="*/ 84556 h 116458"/>
                    <a:gd name="connsiteX9" fmla="*/ 30559 w 32501"/>
                    <a:gd name="connsiteY9" fmla="*/ 82662 h 116458"/>
                    <a:gd name="connsiteX10" fmla="*/ 30694 w 32501"/>
                    <a:gd name="connsiteY10" fmla="*/ 80904 h 116458"/>
                    <a:gd name="connsiteX11" fmla="*/ 30694 w 32501"/>
                    <a:gd name="connsiteY11" fmla="*/ 80904 h 116458"/>
                    <a:gd name="connsiteX12" fmla="*/ 30830 w 32501"/>
                    <a:gd name="connsiteY12" fmla="*/ 80498 h 116458"/>
                    <a:gd name="connsiteX13" fmla="*/ 31100 w 32501"/>
                    <a:gd name="connsiteY13" fmla="*/ 77522 h 116458"/>
                    <a:gd name="connsiteX14" fmla="*/ 30018 w 32501"/>
                    <a:gd name="connsiteY14" fmla="*/ 75087 h 116458"/>
                    <a:gd name="connsiteX15" fmla="*/ 29341 w 32501"/>
                    <a:gd name="connsiteY15" fmla="*/ 72517 h 116458"/>
                    <a:gd name="connsiteX16" fmla="*/ 28394 w 32501"/>
                    <a:gd name="connsiteY16" fmla="*/ 71165 h 116458"/>
                    <a:gd name="connsiteX17" fmla="*/ 28530 w 32501"/>
                    <a:gd name="connsiteY17" fmla="*/ 69542 h 116458"/>
                    <a:gd name="connsiteX18" fmla="*/ 27718 w 32501"/>
                    <a:gd name="connsiteY18" fmla="*/ 66972 h 116458"/>
                    <a:gd name="connsiteX19" fmla="*/ 27718 w 32501"/>
                    <a:gd name="connsiteY19" fmla="*/ 63184 h 116458"/>
                    <a:gd name="connsiteX20" fmla="*/ 27042 w 32501"/>
                    <a:gd name="connsiteY20" fmla="*/ 61697 h 116458"/>
                    <a:gd name="connsiteX21" fmla="*/ 26907 w 32501"/>
                    <a:gd name="connsiteY21" fmla="*/ 60209 h 116458"/>
                    <a:gd name="connsiteX22" fmla="*/ 27042 w 32501"/>
                    <a:gd name="connsiteY22" fmla="*/ 59668 h 116458"/>
                    <a:gd name="connsiteX23" fmla="*/ 27177 w 32501"/>
                    <a:gd name="connsiteY23" fmla="*/ 55881 h 116458"/>
                    <a:gd name="connsiteX24" fmla="*/ 26907 w 32501"/>
                    <a:gd name="connsiteY24" fmla="*/ 54934 h 116458"/>
                    <a:gd name="connsiteX25" fmla="*/ 26771 w 32501"/>
                    <a:gd name="connsiteY25" fmla="*/ 53311 h 116458"/>
                    <a:gd name="connsiteX26" fmla="*/ 26231 w 32501"/>
                    <a:gd name="connsiteY26" fmla="*/ 51417 h 116458"/>
                    <a:gd name="connsiteX27" fmla="*/ 26501 w 32501"/>
                    <a:gd name="connsiteY27" fmla="*/ 49929 h 116458"/>
                    <a:gd name="connsiteX28" fmla="*/ 26095 w 32501"/>
                    <a:gd name="connsiteY28" fmla="*/ 48306 h 116458"/>
                    <a:gd name="connsiteX29" fmla="*/ 25690 w 32501"/>
                    <a:gd name="connsiteY29" fmla="*/ 46547 h 116458"/>
                    <a:gd name="connsiteX30" fmla="*/ 26095 w 32501"/>
                    <a:gd name="connsiteY30" fmla="*/ 44248 h 116458"/>
                    <a:gd name="connsiteX31" fmla="*/ 25554 w 32501"/>
                    <a:gd name="connsiteY31" fmla="*/ 41407 h 116458"/>
                    <a:gd name="connsiteX32" fmla="*/ 25013 w 32501"/>
                    <a:gd name="connsiteY32" fmla="*/ 40461 h 116458"/>
                    <a:gd name="connsiteX33" fmla="*/ 24878 w 32501"/>
                    <a:gd name="connsiteY33" fmla="*/ 38432 h 116458"/>
                    <a:gd name="connsiteX34" fmla="*/ 24878 w 32501"/>
                    <a:gd name="connsiteY34" fmla="*/ 36809 h 116458"/>
                    <a:gd name="connsiteX35" fmla="*/ 24337 w 32501"/>
                    <a:gd name="connsiteY35" fmla="*/ 35321 h 116458"/>
                    <a:gd name="connsiteX36" fmla="*/ 23931 w 32501"/>
                    <a:gd name="connsiteY36" fmla="*/ 33156 h 116458"/>
                    <a:gd name="connsiteX37" fmla="*/ 23931 w 32501"/>
                    <a:gd name="connsiteY37" fmla="*/ 32751 h 116458"/>
                    <a:gd name="connsiteX38" fmla="*/ 23661 w 32501"/>
                    <a:gd name="connsiteY38" fmla="*/ 30722 h 116458"/>
                    <a:gd name="connsiteX39" fmla="*/ 23390 w 32501"/>
                    <a:gd name="connsiteY39" fmla="*/ 26664 h 116458"/>
                    <a:gd name="connsiteX40" fmla="*/ 23255 w 32501"/>
                    <a:gd name="connsiteY40" fmla="*/ 24094 h 116458"/>
                    <a:gd name="connsiteX41" fmla="*/ 23120 w 32501"/>
                    <a:gd name="connsiteY41" fmla="*/ 22471 h 116458"/>
                    <a:gd name="connsiteX42" fmla="*/ 22308 w 32501"/>
                    <a:gd name="connsiteY42" fmla="*/ 20983 h 116458"/>
                    <a:gd name="connsiteX43" fmla="*/ 22038 w 32501"/>
                    <a:gd name="connsiteY43" fmla="*/ 19360 h 116458"/>
                    <a:gd name="connsiteX44" fmla="*/ 22173 w 32501"/>
                    <a:gd name="connsiteY44" fmla="*/ 17601 h 116458"/>
                    <a:gd name="connsiteX45" fmla="*/ 21767 w 32501"/>
                    <a:gd name="connsiteY45" fmla="*/ 14626 h 116458"/>
                    <a:gd name="connsiteX46" fmla="*/ 21902 w 32501"/>
                    <a:gd name="connsiteY46" fmla="*/ 12056 h 116458"/>
                    <a:gd name="connsiteX47" fmla="*/ 21226 w 32501"/>
                    <a:gd name="connsiteY47" fmla="*/ 10027 h 116458"/>
                    <a:gd name="connsiteX48" fmla="*/ 21496 w 32501"/>
                    <a:gd name="connsiteY48" fmla="*/ 8404 h 116458"/>
                    <a:gd name="connsiteX49" fmla="*/ 21226 w 32501"/>
                    <a:gd name="connsiteY49" fmla="*/ 5698 h 116458"/>
                    <a:gd name="connsiteX50" fmla="*/ 20144 w 32501"/>
                    <a:gd name="connsiteY50" fmla="*/ 3534 h 116458"/>
                    <a:gd name="connsiteX51" fmla="*/ 19062 w 32501"/>
                    <a:gd name="connsiteY51" fmla="*/ 829 h 116458"/>
                    <a:gd name="connsiteX52" fmla="*/ 18521 w 32501"/>
                    <a:gd name="connsiteY52" fmla="*/ 288 h 116458"/>
                    <a:gd name="connsiteX53" fmla="*/ 15951 w 32501"/>
                    <a:gd name="connsiteY53" fmla="*/ 694 h 116458"/>
                    <a:gd name="connsiteX54" fmla="*/ 14463 w 32501"/>
                    <a:gd name="connsiteY54" fmla="*/ 4211 h 116458"/>
                    <a:gd name="connsiteX55" fmla="*/ 13922 w 32501"/>
                    <a:gd name="connsiteY55" fmla="*/ 8133 h 116458"/>
                    <a:gd name="connsiteX56" fmla="*/ 14463 w 32501"/>
                    <a:gd name="connsiteY56" fmla="*/ 13002 h 116458"/>
                    <a:gd name="connsiteX57" fmla="*/ 13786 w 32501"/>
                    <a:gd name="connsiteY57" fmla="*/ 14355 h 116458"/>
                    <a:gd name="connsiteX58" fmla="*/ 13786 w 32501"/>
                    <a:gd name="connsiteY58" fmla="*/ 15302 h 116458"/>
                    <a:gd name="connsiteX59" fmla="*/ 13381 w 32501"/>
                    <a:gd name="connsiteY59" fmla="*/ 16654 h 116458"/>
                    <a:gd name="connsiteX60" fmla="*/ 13245 w 32501"/>
                    <a:gd name="connsiteY60" fmla="*/ 18142 h 116458"/>
                    <a:gd name="connsiteX61" fmla="*/ 12299 w 32501"/>
                    <a:gd name="connsiteY61" fmla="*/ 20036 h 116458"/>
                    <a:gd name="connsiteX62" fmla="*/ 12163 w 32501"/>
                    <a:gd name="connsiteY62" fmla="*/ 23012 h 116458"/>
                    <a:gd name="connsiteX63" fmla="*/ 11081 w 32501"/>
                    <a:gd name="connsiteY63" fmla="*/ 25311 h 116458"/>
                    <a:gd name="connsiteX64" fmla="*/ 10946 w 32501"/>
                    <a:gd name="connsiteY64" fmla="*/ 28017 h 116458"/>
                    <a:gd name="connsiteX65" fmla="*/ 10946 w 32501"/>
                    <a:gd name="connsiteY65" fmla="*/ 29504 h 116458"/>
                    <a:gd name="connsiteX66" fmla="*/ 10269 w 32501"/>
                    <a:gd name="connsiteY66" fmla="*/ 31127 h 116458"/>
                    <a:gd name="connsiteX67" fmla="*/ 10135 w 32501"/>
                    <a:gd name="connsiteY67" fmla="*/ 32345 h 116458"/>
                    <a:gd name="connsiteX68" fmla="*/ 9999 w 32501"/>
                    <a:gd name="connsiteY68" fmla="*/ 34374 h 116458"/>
                    <a:gd name="connsiteX69" fmla="*/ 9729 w 32501"/>
                    <a:gd name="connsiteY69" fmla="*/ 35456 h 116458"/>
                    <a:gd name="connsiteX70" fmla="*/ 9729 w 32501"/>
                    <a:gd name="connsiteY70" fmla="*/ 37350 h 116458"/>
                    <a:gd name="connsiteX71" fmla="*/ 8917 w 32501"/>
                    <a:gd name="connsiteY71" fmla="*/ 38432 h 116458"/>
                    <a:gd name="connsiteX72" fmla="*/ 8376 w 32501"/>
                    <a:gd name="connsiteY72" fmla="*/ 39784 h 116458"/>
                    <a:gd name="connsiteX73" fmla="*/ 8376 w 32501"/>
                    <a:gd name="connsiteY73" fmla="*/ 44248 h 116458"/>
                    <a:gd name="connsiteX74" fmla="*/ 8376 w 32501"/>
                    <a:gd name="connsiteY74" fmla="*/ 45465 h 116458"/>
                    <a:gd name="connsiteX75" fmla="*/ 7835 w 32501"/>
                    <a:gd name="connsiteY75" fmla="*/ 46953 h 116458"/>
                    <a:gd name="connsiteX76" fmla="*/ 7835 w 32501"/>
                    <a:gd name="connsiteY76" fmla="*/ 50605 h 116458"/>
                    <a:gd name="connsiteX77" fmla="*/ 7565 w 32501"/>
                    <a:gd name="connsiteY77" fmla="*/ 54122 h 116458"/>
                    <a:gd name="connsiteX78" fmla="*/ 7294 w 32501"/>
                    <a:gd name="connsiteY78" fmla="*/ 55745 h 116458"/>
                    <a:gd name="connsiteX79" fmla="*/ 6753 w 32501"/>
                    <a:gd name="connsiteY79" fmla="*/ 56692 h 116458"/>
                    <a:gd name="connsiteX80" fmla="*/ 6482 w 32501"/>
                    <a:gd name="connsiteY80" fmla="*/ 59397 h 116458"/>
                    <a:gd name="connsiteX81" fmla="*/ 5130 w 32501"/>
                    <a:gd name="connsiteY81" fmla="*/ 62238 h 116458"/>
                    <a:gd name="connsiteX82" fmla="*/ 5400 w 32501"/>
                    <a:gd name="connsiteY82" fmla="*/ 67242 h 116458"/>
                    <a:gd name="connsiteX83" fmla="*/ 5265 w 32501"/>
                    <a:gd name="connsiteY83" fmla="*/ 68054 h 116458"/>
                    <a:gd name="connsiteX84" fmla="*/ 4589 w 32501"/>
                    <a:gd name="connsiteY84" fmla="*/ 69542 h 116458"/>
                    <a:gd name="connsiteX85" fmla="*/ 4453 w 32501"/>
                    <a:gd name="connsiteY85" fmla="*/ 71165 h 116458"/>
                    <a:gd name="connsiteX86" fmla="*/ 4453 w 32501"/>
                    <a:gd name="connsiteY86" fmla="*/ 73870 h 116458"/>
                    <a:gd name="connsiteX87" fmla="*/ 3912 w 32501"/>
                    <a:gd name="connsiteY87" fmla="*/ 75764 h 116458"/>
                    <a:gd name="connsiteX88" fmla="*/ 3506 w 32501"/>
                    <a:gd name="connsiteY88" fmla="*/ 78199 h 116458"/>
                    <a:gd name="connsiteX89" fmla="*/ 2560 w 32501"/>
                    <a:gd name="connsiteY89" fmla="*/ 79822 h 116458"/>
                    <a:gd name="connsiteX90" fmla="*/ 2425 w 32501"/>
                    <a:gd name="connsiteY90" fmla="*/ 82797 h 116458"/>
                    <a:gd name="connsiteX91" fmla="*/ 2019 w 32501"/>
                    <a:gd name="connsiteY91" fmla="*/ 84556 h 116458"/>
                    <a:gd name="connsiteX92" fmla="*/ 1478 w 32501"/>
                    <a:gd name="connsiteY92" fmla="*/ 86720 h 116458"/>
                    <a:gd name="connsiteX93" fmla="*/ 2019 w 32501"/>
                    <a:gd name="connsiteY93" fmla="*/ 88884 h 116458"/>
                    <a:gd name="connsiteX94" fmla="*/ 1478 w 32501"/>
                    <a:gd name="connsiteY94" fmla="*/ 91319 h 116458"/>
                    <a:gd name="connsiteX95" fmla="*/ 1478 w 32501"/>
                    <a:gd name="connsiteY95" fmla="*/ 92266 h 116458"/>
                    <a:gd name="connsiteX96" fmla="*/ 1072 w 32501"/>
                    <a:gd name="connsiteY96" fmla="*/ 93618 h 116458"/>
                    <a:gd name="connsiteX97" fmla="*/ 531 w 32501"/>
                    <a:gd name="connsiteY97" fmla="*/ 95106 h 116458"/>
                    <a:gd name="connsiteX98" fmla="*/ 1342 w 32501"/>
                    <a:gd name="connsiteY98" fmla="*/ 98488 h 116458"/>
                    <a:gd name="connsiteX99" fmla="*/ 666 w 32501"/>
                    <a:gd name="connsiteY99" fmla="*/ 101058 h 116458"/>
                    <a:gd name="connsiteX100" fmla="*/ 666 w 32501"/>
                    <a:gd name="connsiteY100" fmla="*/ 102546 h 116458"/>
                    <a:gd name="connsiteX101" fmla="*/ 531 w 32501"/>
                    <a:gd name="connsiteY101" fmla="*/ 104034 h 116458"/>
                    <a:gd name="connsiteX102" fmla="*/ 260 w 32501"/>
                    <a:gd name="connsiteY102" fmla="*/ 104574 h 116458"/>
                    <a:gd name="connsiteX103" fmla="*/ 1883 w 32501"/>
                    <a:gd name="connsiteY103" fmla="*/ 109038 h 116458"/>
                    <a:gd name="connsiteX104" fmla="*/ 2289 w 32501"/>
                    <a:gd name="connsiteY104" fmla="*/ 109985 h 116458"/>
                    <a:gd name="connsiteX105" fmla="*/ 3371 w 32501"/>
                    <a:gd name="connsiteY105" fmla="*/ 111067 h 116458"/>
                    <a:gd name="connsiteX106" fmla="*/ 4724 w 32501"/>
                    <a:gd name="connsiteY106" fmla="*/ 111608 h 116458"/>
                    <a:gd name="connsiteX107" fmla="*/ 6076 w 32501"/>
                    <a:gd name="connsiteY107" fmla="*/ 112690 h 116458"/>
                    <a:gd name="connsiteX108" fmla="*/ 8646 w 32501"/>
                    <a:gd name="connsiteY108" fmla="*/ 114043 h 116458"/>
                    <a:gd name="connsiteX109" fmla="*/ 10811 w 32501"/>
                    <a:gd name="connsiteY109" fmla="*/ 114313 h 116458"/>
                    <a:gd name="connsiteX110" fmla="*/ 13786 w 32501"/>
                    <a:gd name="connsiteY110" fmla="*/ 115396 h 116458"/>
                    <a:gd name="connsiteX111" fmla="*/ 16221 w 32501"/>
                    <a:gd name="connsiteY111" fmla="*/ 116342 h 116458"/>
                    <a:gd name="connsiteX112" fmla="*/ 18385 w 32501"/>
                    <a:gd name="connsiteY112" fmla="*/ 116207 h 116458"/>
                    <a:gd name="connsiteX113" fmla="*/ 18656 w 32501"/>
                    <a:gd name="connsiteY113" fmla="*/ 116072 h 116458"/>
                    <a:gd name="connsiteX114" fmla="*/ 19468 w 32501"/>
                    <a:gd name="connsiteY114" fmla="*/ 116342 h 116458"/>
                    <a:gd name="connsiteX115" fmla="*/ 21361 w 32501"/>
                    <a:gd name="connsiteY115" fmla="*/ 115666 h 116458"/>
                    <a:gd name="connsiteX116" fmla="*/ 22849 w 32501"/>
                    <a:gd name="connsiteY116" fmla="*/ 114584 h 116458"/>
                    <a:gd name="connsiteX117" fmla="*/ 26095 w 32501"/>
                    <a:gd name="connsiteY117" fmla="*/ 113907 h 116458"/>
                    <a:gd name="connsiteX118" fmla="*/ 26907 w 32501"/>
                    <a:gd name="connsiteY118" fmla="*/ 113231 h 116458"/>
                    <a:gd name="connsiteX119" fmla="*/ 27313 w 32501"/>
                    <a:gd name="connsiteY119" fmla="*/ 112690 h 116458"/>
                    <a:gd name="connsiteX120" fmla="*/ 29206 w 32501"/>
                    <a:gd name="connsiteY120" fmla="*/ 111879 h 116458"/>
                    <a:gd name="connsiteX121" fmla="*/ 30288 w 32501"/>
                    <a:gd name="connsiteY121" fmla="*/ 110797 h 116458"/>
                    <a:gd name="connsiteX122" fmla="*/ 30559 w 32501"/>
                    <a:gd name="connsiteY122" fmla="*/ 109985 h 116458"/>
                    <a:gd name="connsiteX123" fmla="*/ 31370 w 32501"/>
                    <a:gd name="connsiteY123" fmla="*/ 109174 h 116458"/>
                    <a:gd name="connsiteX124" fmla="*/ 31370 w 32501"/>
                    <a:gd name="connsiteY124" fmla="*/ 107415 h 116458"/>
                    <a:gd name="connsiteX125" fmla="*/ 32453 w 32501"/>
                    <a:gd name="connsiteY125" fmla="*/ 105251 h 116458"/>
                    <a:gd name="connsiteX126" fmla="*/ 31911 w 32501"/>
                    <a:gd name="connsiteY126" fmla="*/ 102005 h 116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501" h="116458">
                      <a:moveTo>
                        <a:pt x="31911" y="102005"/>
                      </a:moveTo>
                      <a:cubicBezTo>
                        <a:pt x="32453" y="100922"/>
                        <a:pt x="32588" y="99570"/>
                        <a:pt x="32453" y="98488"/>
                      </a:cubicBezTo>
                      <a:cubicBezTo>
                        <a:pt x="32317" y="97947"/>
                        <a:pt x="32182" y="97406"/>
                        <a:pt x="31911" y="97000"/>
                      </a:cubicBezTo>
                      <a:cubicBezTo>
                        <a:pt x="31776" y="96324"/>
                        <a:pt x="31776" y="95918"/>
                        <a:pt x="31776" y="95242"/>
                      </a:cubicBezTo>
                      <a:cubicBezTo>
                        <a:pt x="31776" y="94701"/>
                        <a:pt x="31641" y="94430"/>
                        <a:pt x="31370" y="94024"/>
                      </a:cubicBezTo>
                      <a:cubicBezTo>
                        <a:pt x="31235" y="93483"/>
                        <a:pt x="31370" y="92942"/>
                        <a:pt x="31370" y="92266"/>
                      </a:cubicBezTo>
                      <a:cubicBezTo>
                        <a:pt x="31506" y="91589"/>
                        <a:pt x="31370" y="91048"/>
                        <a:pt x="31100" y="90372"/>
                      </a:cubicBezTo>
                      <a:cubicBezTo>
                        <a:pt x="30559" y="89019"/>
                        <a:pt x="31370" y="88343"/>
                        <a:pt x="31641" y="86991"/>
                      </a:cubicBezTo>
                      <a:cubicBezTo>
                        <a:pt x="31776" y="86179"/>
                        <a:pt x="31370" y="85232"/>
                        <a:pt x="31100" y="84556"/>
                      </a:cubicBezTo>
                      <a:cubicBezTo>
                        <a:pt x="30830" y="83879"/>
                        <a:pt x="30559" y="83339"/>
                        <a:pt x="30559" y="82662"/>
                      </a:cubicBezTo>
                      <a:cubicBezTo>
                        <a:pt x="30559" y="82121"/>
                        <a:pt x="30694" y="81445"/>
                        <a:pt x="30694" y="80904"/>
                      </a:cubicBezTo>
                      <a:lnTo>
                        <a:pt x="30694" y="80904"/>
                      </a:lnTo>
                      <a:cubicBezTo>
                        <a:pt x="30694" y="80769"/>
                        <a:pt x="30830" y="80633"/>
                        <a:pt x="30830" y="80498"/>
                      </a:cubicBezTo>
                      <a:cubicBezTo>
                        <a:pt x="31235" y="79551"/>
                        <a:pt x="31235" y="78469"/>
                        <a:pt x="31100" y="77522"/>
                      </a:cubicBezTo>
                      <a:cubicBezTo>
                        <a:pt x="30964" y="76576"/>
                        <a:pt x="30288" y="75899"/>
                        <a:pt x="30018" y="75087"/>
                      </a:cubicBezTo>
                      <a:cubicBezTo>
                        <a:pt x="29747" y="74141"/>
                        <a:pt x="30018" y="73329"/>
                        <a:pt x="29341" y="72517"/>
                      </a:cubicBezTo>
                      <a:cubicBezTo>
                        <a:pt x="28936" y="72112"/>
                        <a:pt x="28530" y="71706"/>
                        <a:pt x="28394" y="71165"/>
                      </a:cubicBezTo>
                      <a:cubicBezTo>
                        <a:pt x="28394" y="70624"/>
                        <a:pt x="28530" y="70083"/>
                        <a:pt x="28530" y="69542"/>
                      </a:cubicBezTo>
                      <a:cubicBezTo>
                        <a:pt x="28530" y="68460"/>
                        <a:pt x="28124" y="67919"/>
                        <a:pt x="27718" y="66972"/>
                      </a:cubicBezTo>
                      <a:cubicBezTo>
                        <a:pt x="27177" y="65619"/>
                        <a:pt x="27989" y="64537"/>
                        <a:pt x="27718" y="63184"/>
                      </a:cubicBezTo>
                      <a:cubicBezTo>
                        <a:pt x="27718" y="62644"/>
                        <a:pt x="27313" y="62238"/>
                        <a:pt x="27042" y="61697"/>
                      </a:cubicBezTo>
                      <a:cubicBezTo>
                        <a:pt x="26907" y="61291"/>
                        <a:pt x="26907" y="60750"/>
                        <a:pt x="26907" y="60209"/>
                      </a:cubicBezTo>
                      <a:cubicBezTo>
                        <a:pt x="26907" y="59938"/>
                        <a:pt x="27042" y="59803"/>
                        <a:pt x="27042" y="59668"/>
                      </a:cubicBezTo>
                      <a:cubicBezTo>
                        <a:pt x="27177" y="58451"/>
                        <a:pt x="27313" y="57098"/>
                        <a:pt x="27177" y="55881"/>
                      </a:cubicBezTo>
                      <a:cubicBezTo>
                        <a:pt x="27042" y="55610"/>
                        <a:pt x="27042" y="55204"/>
                        <a:pt x="26907" y="54934"/>
                      </a:cubicBezTo>
                      <a:cubicBezTo>
                        <a:pt x="26771" y="54392"/>
                        <a:pt x="26771" y="53851"/>
                        <a:pt x="26771" y="53311"/>
                      </a:cubicBezTo>
                      <a:cubicBezTo>
                        <a:pt x="26771" y="52634"/>
                        <a:pt x="26231" y="52093"/>
                        <a:pt x="26231" y="51417"/>
                      </a:cubicBezTo>
                      <a:cubicBezTo>
                        <a:pt x="26231" y="50876"/>
                        <a:pt x="26501" y="50470"/>
                        <a:pt x="26501" y="49929"/>
                      </a:cubicBezTo>
                      <a:cubicBezTo>
                        <a:pt x="26501" y="49388"/>
                        <a:pt x="26366" y="48847"/>
                        <a:pt x="26095" y="48306"/>
                      </a:cubicBezTo>
                      <a:cubicBezTo>
                        <a:pt x="25825" y="47629"/>
                        <a:pt x="25554" y="47224"/>
                        <a:pt x="25690" y="46547"/>
                      </a:cubicBezTo>
                      <a:cubicBezTo>
                        <a:pt x="25690" y="45736"/>
                        <a:pt x="25960" y="45059"/>
                        <a:pt x="26095" y="44248"/>
                      </a:cubicBezTo>
                      <a:cubicBezTo>
                        <a:pt x="26231" y="43301"/>
                        <a:pt x="25825" y="42219"/>
                        <a:pt x="25554" y="41407"/>
                      </a:cubicBezTo>
                      <a:cubicBezTo>
                        <a:pt x="25419" y="41002"/>
                        <a:pt x="25148" y="40731"/>
                        <a:pt x="25013" y="40461"/>
                      </a:cubicBezTo>
                      <a:cubicBezTo>
                        <a:pt x="24607" y="39649"/>
                        <a:pt x="24878" y="39379"/>
                        <a:pt x="24878" y="38432"/>
                      </a:cubicBezTo>
                      <a:cubicBezTo>
                        <a:pt x="24878" y="37891"/>
                        <a:pt x="24878" y="37350"/>
                        <a:pt x="24878" y="36809"/>
                      </a:cubicBezTo>
                      <a:cubicBezTo>
                        <a:pt x="24878" y="36267"/>
                        <a:pt x="24472" y="35862"/>
                        <a:pt x="24337" y="35321"/>
                      </a:cubicBezTo>
                      <a:cubicBezTo>
                        <a:pt x="24201" y="34644"/>
                        <a:pt x="24066" y="33833"/>
                        <a:pt x="23931" y="33156"/>
                      </a:cubicBezTo>
                      <a:cubicBezTo>
                        <a:pt x="23931" y="33021"/>
                        <a:pt x="23931" y="32886"/>
                        <a:pt x="23931" y="32751"/>
                      </a:cubicBezTo>
                      <a:cubicBezTo>
                        <a:pt x="23931" y="32074"/>
                        <a:pt x="23796" y="31533"/>
                        <a:pt x="23661" y="30722"/>
                      </a:cubicBezTo>
                      <a:cubicBezTo>
                        <a:pt x="23525" y="29369"/>
                        <a:pt x="23796" y="28017"/>
                        <a:pt x="23390" y="26664"/>
                      </a:cubicBezTo>
                      <a:cubicBezTo>
                        <a:pt x="23120" y="25717"/>
                        <a:pt x="23120" y="24906"/>
                        <a:pt x="23255" y="24094"/>
                      </a:cubicBezTo>
                      <a:cubicBezTo>
                        <a:pt x="23255" y="23553"/>
                        <a:pt x="23390" y="23012"/>
                        <a:pt x="23120" y="22471"/>
                      </a:cubicBezTo>
                      <a:cubicBezTo>
                        <a:pt x="22849" y="21930"/>
                        <a:pt x="22578" y="21524"/>
                        <a:pt x="22308" y="20983"/>
                      </a:cubicBezTo>
                      <a:cubicBezTo>
                        <a:pt x="22173" y="20577"/>
                        <a:pt x="22038" y="19901"/>
                        <a:pt x="22038" y="19360"/>
                      </a:cubicBezTo>
                      <a:cubicBezTo>
                        <a:pt x="22038" y="18819"/>
                        <a:pt x="22173" y="18142"/>
                        <a:pt x="22173" y="17601"/>
                      </a:cubicBezTo>
                      <a:cubicBezTo>
                        <a:pt x="22173" y="16519"/>
                        <a:pt x="21767" y="15708"/>
                        <a:pt x="21767" y="14626"/>
                      </a:cubicBezTo>
                      <a:cubicBezTo>
                        <a:pt x="21767" y="13814"/>
                        <a:pt x="22038" y="12867"/>
                        <a:pt x="21902" y="12056"/>
                      </a:cubicBezTo>
                      <a:cubicBezTo>
                        <a:pt x="21767" y="11379"/>
                        <a:pt x="21226" y="10974"/>
                        <a:pt x="21226" y="10027"/>
                      </a:cubicBezTo>
                      <a:cubicBezTo>
                        <a:pt x="21226" y="9486"/>
                        <a:pt x="21496" y="8945"/>
                        <a:pt x="21496" y="8404"/>
                      </a:cubicBezTo>
                      <a:cubicBezTo>
                        <a:pt x="21631" y="7592"/>
                        <a:pt x="21361" y="6510"/>
                        <a:pt x="21226" y="5698"/>
                      </a:cubicBezTo>
                      <a:cubicBezTo>
                        <a:pt x="21091" y="4887"/>
                        <a:pt x="20414" y="4346"/>
                        <a:pt x="20144" y="3534"/>
                      </a:cubicBezTo>
                      <a:cubicBezTo>
                        <a:pt x="19738" y="2317"/>
                        <a:pt x="20008" y="1505"/>
                        <a:pt x="19062" y="829"/>
                      </a:cubicBezTo>
                      <a:cubicBezTo>
                        <a:pt x="19062" y="559"/>
                        <a:pt x="18791" y="423"/>
                        <a:pt x="18521" y="288"/>
                      </a:cubicBezTo>
                      <a:cubicBezTo>
                        <a:pt x="17709" y="-253"/>
                        <a:pt x="16627" y="17"/>
                        <a:pt x="15951" y="694"/>
                      </a:cubicBezTo>
                      <a:cubicBezTo>
                        <a:pt x="15004" y="1641"/>
                        <a:pt x="14733" y="3128"/>
                        <a:pt x="14463" y="4211"/>
                      </a:cubicBezTo>
                      <a:cubicBezTo>
                        <a:pt x="14192" y="5698"/>
                        <a:pt x="13516" y="6781"/>
                        <a:pt x="13922" y="8133"/>
                      </a:cubicBezTo>
                      <a:cubicBezTo>
                        <a:pt x="14328" y="9756"/>
                        <a:pt x="14868" y="11379"/>
                        <a:pt x="14463" y="13002"/>
                      </a:cubicBezTo>
                      <a:cubicBezTo>
                        <a:pt x="14328" y="13544"/>
                        <a:pt x="13922" y="13949"/>
                        <a:pt x="13786" y="14355"/>
                      </a:cubicBezTo>
                      <a:cubicBezTo>
                        <a:pt x="13786" y="14626"/>
                        <a:pt x="13786" y="14896"/>
                        <a:pt x="13786" y="15302"/>
                      </a:cubicBezTo>
                      <a:cubicBezTo>
                        <a:pt x="13786" y="15843"/>
                        <a:pt x="13651" y="16114"/>
                        <a:pt x="13381" y="16654"/>
                      </a:cubicBezTo>
                      <a:cubicBezTo>
                        <a:pt x="13245" y="17196"/>
                        <a:pt x="13381" y="17601"/>
                        <a:pt x="13245" y="18142"/>
                      </a:cubicBezTo>
                      <a:cubicBezTo>
                        <a:pt x="13110" y="18819"/>
                        <a:pt x="12434" y="19360"/>
                        <a:pt x="12299" y="20036"/>
                      </a:cubicBezTo>
                      <a:cubicBezTo>
                        <a:pt x="12028" y="20848"/>
                        <a:pt x="11893" y="21930"/>
                        <a:pt x="12163" y="23012"/>
                      </a:cubicBezTo>
                      <a:cubicBezTo>
                        <a:pt x="12028" y="23824"/>
                        <a:pt x="11352" y="24500"/>
                        <a:pt x="11081" y="25311"/>
                      </a:cubicBezTo>
                      <a:cubicBezTo>
                        <a:pt x="10811" y="26123"/>
                        <a:pt x="10946" y="27070"/>
                        <a:pt x="10946" y="28017"/>
                      </a:cubicBezTo>
                      <a:cubicBezTo>
                        <a:pt x="10946" y="28557"/>
                        <a:pt x="10946" y="28963"/>
                        <a:pt x="10946" y="29504"/>
                      </a:cubicBezTo>
                      <a:cubicBezTo>
                        <a:pt x="10946" y="30181"/>
                        <a:pt x="10540" y="30587"/>
                        <a:pt x="10269" y="31127"/>
                      </a:cubicBezTo>
                      <a:cubicBezTo>
                        <a:pt x="10135" y="31533"/>
                        <a:pt x="10135" y="31939"/>
                        <a:pt x="10135" y="32345"/>
                      </a:cubicBezTo>
                      <a:cubicBezTo>
                        <a:pt x="10135" y="33156"/>
                        <a:pt x="10269" y="33562"/>
                        <a:pt x="9999" y="34374"/>
                      </a:cubicBezTo>
                      <a:cubicBezTo>
                        <a:pt x="9864" y="34780"/>
                        <a:pt x="9729" y="35050"/>
                        <a:pt x="9729" y="35456"/>
                      </a:cubicBezTo>
                      <a:cubicBezTo>
                        <a:pt x="9729" y="35997"/>
                        <a:pt x="9999" y="36673"/>
                        <a:pt x="9729" y="37350"/>
                      </a:cubicBezTo>
                      <a:cubicBezTo>
                        <a:pt x="9593" y="37756"/>
                        <a:pt x="9188" y="38161"/>
                        <a:pt x="8917" y="38432"/>
                      </a:cubicBezTo>
                      <a:cubicBezTo>
                        <a:pt x="8646" y="38837"/>
                        <a:pt x="8511" y="39243"/>
                        <a:pt x="8376" y="39784"/>
                      </a:cubicBezTo>
                      <a:cubicBezTo>
                        <a:pt x="7970" y="41002"/>
                        <a:pt x="7970" y="42895"/>
                        <a:pt x="8376" y="44248"/>
                      </a:cubicBezTo>
                      <a:cubicBezTo>
                        <a:pt x="8376" y="44654"/>
                        <a:pt x="8376" y="45059"/>
                        <a:pt x="8376" y="45465"/>
                      </a:cubicBezTo>
                      <a:cubicBezTo>
                        <a:pt x="8241" y="46006"/>
                        <a:pt x="7835" y="46412"/>
                        <a:pt x="7835" y="46953"/>
                      </a:cubicBezTo>
                      <a:cubicBezTo>
                        <a:pt x="7565" y="48171"/>
                        <a:pt x="7970" y="49388"/>
                        <a:pt x="7835" y="50605"/>
                      </a:cubicBezTo>
                      <a:cubicBezTo>
                        <a:pt x="7835" y="51822"/>
                        <a:pt x="7294" y="52905"/>
                        <a:pt x="7565" y="54122"/>
                      </a:cubicBezTo>
                      <a:cubicBezTo>
                        <a:pt x="7699" y="54798"/>
                        <a:pt x="7699" y="55069"/>
                        <a:pt x="7294" y="55745"/>
                      </a:cubicBezTo>
                      <a:cubicBezTo>
                        <a:pt x="7023" y="56016"/>
                        <a:pt x="6888" y="56286"/>
                        <a:pt x="6753" y="56692"/>
                      </a:cubicBezTo>
                      <a:cubicBezTo>
                        <a:pt x="6347" y="57639"/>
                        <a:pt x="6482" y="58451"/>
                        <a:pt x="6482" y="59397"/>
                      </a:cubicBezTo>
                      <a:cubicBezTo>
                        <a:pt x="6347" y="60479"/>
                        <a:pt x="5400" y="61291"/>
                        <a:pt x="5130" y="62238"/>
                      </a:cubicBezTo>
                      <a:cubicBezTo>
                        <a:pt x="4724" y="63590"/>
                        <a:pt x="4724" y="65754"/>
                        <a:pt x="5400" y="67242"/>
                      </a:cubicBezTo>
                      <a:cubicBezTo>
                        <a:pt x="5400" y="67513"/>
                        <a:pt x="5265" y="67784"/>
                        <a:pt x="5265" y="68054"/>
                      </a:cubicBezTo>
                      <a:cubicBezTo>
                        <a:pt x="5130" y="68595"/>
                        <a:pt x="4859" y="69136"/>
                        <a:pt x="4589" y="69542"/>
                      </a:cubicBezTo>
                      <a:cubicBezTo>
                        <a:pt x="4453" y="70083"/>
                        <a:pt x="4318" y="70624"/>
                        <a:pt x="4453" y="71165"/>
                      </a:cubicBezTo>
                      <a:cubicBezTo>
                        <a:pt x="4589" y="72247"/>
                        <a:pt x="5130" y="72653"/>
                        <a:pt x="4453" y="73870"/>
                      </a:cubicBezTo>
                      <a:cubicBezTo>
                        <a:pt x="4183" y="74411"/>
                        <a:pt x="3912" y="74952"/>
                        <a:pt x="3912" y="75764"/>
                      </a:cubicBezTo>
                      <a:cubicBezTo>
                        <a:pt x="3777" y="76576"/>
                        <a:pt x="4048" y="77387"/>
                        <a:pt x="3506" y="78199"/>
                      </a:cubicBezTo>
                      <a:cubicBezTo>
                        <a:pt x="3101" y="78740"/>
                        <a:pt x="2695" y="79146"/>
                        <a:pt x="2560" y="79822"/>
                      </a:cubicBezTo>
                      <a:cubicBezTo>
                        <a:pt x="2289" y="80769"/>
                        <a:pt x="2289" y="81851"/>
                        <a:pt x="2425" y="82797"/>
                      </a:cubicBezTo>
                      <a:cubicBezTo>
                        <a:pt x="2425" y="83339"/>
                        <a:pt x="2289" y="84015"/>
                        <a:pt x="2019" y="84556"/>
                      </a:cubicBezTo>
                      <a:cubicBezTo>
                        <a:pt x="1748" y="85367"/>
                        <a:pt x="1478" y="85909"/>
                        <a:pt x="1478" y="86720"/>
                      </a:cubicBezTo>
                      <a:cubicBezTo>
                        <a:pt x="1613" y="87532"/>
                        <a:pt x="2019" y="88073"/>
                        <a:pt x="2019" y="88884"/>
                      </a:cubicBezTo>
                      <a:cubicBezTo>
                        <a:pt x="2019" y="89696"/>
                        <a:pt x="1478" y="90372"/>
                        <a:pt x="1478" y="91319"/>
                      </a:cubicBezTo>
                      <a:cubicBezTo>
                        <a:pt x="1478" y="91725"/>
                        <a:pt x="1478" y="91995"/>
                        <a:pt x="1478" y="92266"/>
                      </a:cubicBezTo>
                      <a:cubicBezTo>
                        <a:pt x="1478" y="92807"/>
                        <a:pt x="1342" y="93077"/>
                        <a:pt x="1072" y="93618"/>
                      </a:cubicBezTo>
                      <a:cubicBezTo>
                        <a:pt x="801" y="94159"/>
                        <a:pt x="666" y="94565"/>
                        <a:pt x="531" y="95106"/>
                      </a:cubicBezTo>
                      <a:cubicBezTo>
                        <a:pt x="396" y="96324"/>
                        <a:pt x="936" y="97406"/>
                        <a:pt x="1342" y="98488"/>
                      </a:cubicBezTo>
                      <a:cubicBezTo>
                        <a:pt x="1207" y="99299"/>
                        <a:pt x="801" y="100246"/>
                        <a:pt x="666" y="101058"/>
                      </a:cubicBezTo>
                      <a:cubicBezTo>
                        <a:pt x="666" y="101599"/>
                        <a:pt x="666" y="102140"/>
                        <a:pt x="666" y="102546"/>
                      </a:cubicBezTo>
                      <a:cubicBezTo>
                        <a:pt x="666" y="103087"/>
                        <a:pt x="801" y="103628"/>
                        <a:pt x="531" y="104034"/>
                      </a:cubicBezTo>
                      <a:cubicBezTo>
                        <a:pt x="531" y="104304"/>
                        <a:pt x="260" y="104439"/>
                        <a:pt x="260" y="104574"/>
                      </a:cubicBezTo>
                      <a:cubicBezTo>
                        <a:pt x="-416" y="106062"/>
                        <a:pt x="260" y="108362"/>
                        <a:pt x="1883" y="109038"/>
                      </a:cubicBezTo>
                      <a:cubicBezTo>
                        <a:pt x="2019" y="109444"/>
                        <a:pt x="2154" y="109850"/>
                        <a:pt x="2289" y="109985"/>
                      </a:cubicBezTo>
                      <a:cubicBezTo>
                        <a:pt x="2560" y="110391"/>
                        <a:pt x="2966" y="110797"/>
                        <a:pt x="3371" y="111067"/>
                      </a:cubicBezTo>
                      <a:cubicBezTo>
                        <a:pt x="3777" y="111337"/>
                        <a:pt x="4183" y="111473"/>
                        <a:pt x="4724" y="111608"/>
                      </a:cubicBezTo>
                      <a:cubicBezTo>
                        <a:pt x="5400" y="111879"/>
                        <a:pt x="5536" y="112284"/>
                        <a:pt x="6076" y="112690"/>
                      </a:cubicBezTo>
                      <a:cubicBezTo>
                        <a:pt x="6753" y="113367"/>
                        <a:pt x="7835" y="113772"/>
                        <a:pt x="8646" y="114043"/>
                      </a:cubicBezTo>
                      <a:cubicBezTo>
                        <a:pt x="9458" y="114449"/>
                        <a:pt x="10135" y="114449"/>
                        <a:pt x="10811" y="114313"/>
                      </a:cubicBezTo>
                      <a:cubicBezTo>
                        <a:pt x="11487" y="115396"/>
                        <a:pt x="12569" y="115260"/>
                        <a:pt x="13786" y="115396"/>
                      </a:cubicBezTo>
                      <a:cubicBezTo>
                        <a:pt x="14733" y="115396"/>
                        <a:pt x="15409" y="116072"/>
                        <a:pt x="16221" y="116342"/>
                      </a:cubicBezTo>
                      <a:cubicBezTo>
                        <a:pt x="17033" y="116613"/>
                        <a:pt x="17574" y="116342"/>
                        <a:pt x="18385" y="116207"/>
                      </a:cubicBezTo>
                      <a:cubicBezTo>
                        <a:pt x="18521" y="116207"/>
                        <a:pt x="18521" y="116072"/>
                        <a:pt x="18656" y="116072"/>
                      </a:cubicBezTo>
                      <a:cubicBezTo>
                        <a:pt x="18926" y="116072"/>
                        <a:pt x="19197" y="116342"/>
                        <a:pt x="19468" y="116342"/>
                      </a:cubicBezTo>
                      <a:cubicBezTo>
                        <a:pt x="20144" y="116342"/>
                        <a:pt x="20820" y="115937"/>
                        <a:pt x="21361" y="115666"/>
                      </a:cubicBezTo>
                      <a:cubicBezTo>
                        <a:pt x="21902" y="115396"/>
                        <a:pt x="22443" y="114990"/>
                        <a:pt x="22849" y="114584"/>
                      </a:cubicBezTo>
                      <a:cubicBezTo>
                        <a:pt x="23796" y="115125"/>
                        <a:pt x="25284" y="114449"/>
                        <a:pt x="26095" y="113907"/>
                      </a:cubicBezTo>
                      <a:cubicBezTo>
                        <a:pt x="26366" y="113772"/>
                        <a:pt x="26636" y="113502"/>
                        <a:pt x="26907" y="113231"/>
                      </a:cubicBezTo>
                      <a:cubicBezTo>
                        <a:pt x="27042" y="113096"/>
                        <a:pt x="27042" y="112826"/>
                        <a:pt x="27313" y="112690"/>
                      </a:cubicBezTo>
                      <a:cubicBezTo>
                        <a:pt x="27718" y="112284"/>
                        <a:pt x="28665" y="112149"/>
                        <a:pt x="29206" y="111879"/>
                      </a:cubicBezTo>
                      <a:cubicBezTo>
                        <a:pt x="29747" y="111608"/>
                        <a:pt x="30153" y="111337"/>
                        <a:pt x="30288" y="110797"/>
                      </a:cubicBezTo>
                      <a:cubicBezTo>
                        <a:pt x="30424" y="110526"/>
                        <a:pt x="30424" y="110256"/>
                        <a:pt x="30559" y="109985"/>
                      </a:cubicBezTo>
                      <a:cubicBezTo>
                        <a:pt x="30694" y="109579"/>
                        <a:pt x="31100" y="109444"/>
                        <a:pt x="31370" y="109174"/>
                      </a:cubicBezTo>
                      <a:cubicBezTo>
                        <a:pt x="32047" y="108497"/>
                        <a:pt x="31641" y="107956"/>
                        <a:pt x="31370" y="107415"/>
                      </a:cubicBezTo>
                      <a:cubicBezTo>
                        <a:pt x="31911" y="106739"/>
                        <a:pt x="32453" y="105927"/>
                        <a:pt x="32453" y="105251"/>
                      </a:cubicBezTo>
                      <a:cubicBezTo>
                        <a:pt x="32182" y="104169"/>
                        <a:pt x="31776" y="103087"/>
                        <a:pt x="31911" y="102005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839" name="Graphic 2">
                  <a:extLst>
                    <a:ext uri="{FF2B5EF4-FFF2-40B4-BE49-F238E27FC236}">
                      <a16:creationId xmlns:a16="http://schemas.microsoft.com/office/drawing/2014/main" id="{5DE1F79F-6430-46BC-9E18-ED21D7025675}"/>
                    </a:ext>
                  </a:extLst>
                </p:cNvPr>
                <p:cNvGrpSpPr/>
                <p:nvPr/>
              </p:nvGrpSpPr>
              <p:grpSpPr>
                <a:xfrm>
                  <a:off x="6719484" y="5997448"/>
                  <a:ext cx="28586" cy="112546"/>
                  <a:chOff x="6719484" y="5997448"/>
                  <a:chExt cx="28586" cy="112546"/>
                </a:xfrm>
                <a:solidFill>
                  <a:srgbClr val="85B126"/>
                </a:solidFill>
              </p:grpSpPr>
              <p:sp>
                <p:nvSpPr>
                  <p:cNvPr id="1905" name="Freeform: Shape 5713">
                    <a:extLst>
                      <a:ext uri="{FF2B5EF4-FFF2-40B4-BE49-F238E27FC236}">
                        <a16:creationId xmlns:a16="http://schemas.microsoft.com/office/drawing/2014/main" id="{F2B2CC76-9126-F66F-6227-E6C816430898}"/>
                      </a:ext>
                    </a:extLst>
                  </p:cNvPr>
                  <p:cNvSpPr/>
                  <p:nvPr/>
                </p:nvSpPr>
                <p:spPr>
                  <a:xfrm>
                    <a:off x="6719484" y="5997448"/>
                    <a:ext cx="28586" cy="112546"/>
                  </a:xfrm>
                  <a:custGeom>
                    <a:avLst/>
                    <a:gdLst>
                      <a:gd name="connsiteX0" fmla="*/ 28538 w 28586"/>
                      <a:gd name="connsiteY0" fmla="*/ 98488 h 112546"/>
                      <a:gd name="connsiteX1" fmla="*/ 27997 w 28586"/>
                      <a:gd name="connsiteY1" fmla="*/ 97000 h 112546"/>
                      <a:gd name="connsiteX2" fmla="*/ 27862 w 28586"/>
                      <a:gd name="connsiteY2" fmla="*/ 95242 h 112546"/>
                      <a:gd name="connsiteX3" fmla="*/ 27456 w 28586"/>
                      <a:gd name="connsiteY3" fmla="*/ 94024 h 112546"/>
                      <a:gd name="connsiteX4" fmla="*/ 27456 w 28586"/>
                      <a:gd name="connsiteY4" fmla="*/ 92266 h 112546"/>
                      <a:gd name="connsiteX5" fmla="*/ 27185 w 28586"/>
                      <a:gd name="connsiteY5" fmla="*/ 90372 h 112546"/>
                      <a:gd name="connsiteX6" fmla="*/ 27727 w 28586"/>
                      <a:gd name="connsiteY6" fmla="*/ 86991 h 112546"/>
                      <a:gd name="connsiteX7" fmla="*/ 27185 w 28586"/>
                      <a:gd name="connsiteY7" fmla="*/ 84556 h 112546"/>
                      <a:gd name="connsiteX8" fmla="*/ 26644 w 28586"/>
                      <a:gd name="connsiteY8" fmla="*/ 82662 h 112546"/>
                      <a:gd name="connsiteX9" fmla="*/ 26780 w 28586"/>
                      <a:gd name="connsiteY9" fmla="*/ 80904 h 112546"/>
                      <a:gd name="connsiteX10" fmla="*/ 26780 w 28586"/>
                      <a:gd name="connsiteY10" fmla="*/ 80904 h 112546"/>
                      <a:gd name="connsiteX11" fmla="*/ 26915 w 28586"/>
                      <a:gd name="connsiteY11" fmla="*/ 80498 h 112546"/>
                      <a:gd name="connsiteX12" fmla="*/ 27185 w 28586"/>
                      <a:gd name="connsiteY12" fmla="*/ 77522 h 112546"/>
                      <a:gd name="connsiteX13" fmla="*/ 26104 w 28586"/>
                      <a:gd name="connsiteY13" fmla="*/ 75087 h 112546"/>
                      <a:gd name="connsiteX14" fmla="*/ 25427 w 28586"/>
                      <a:gd name="connsiteY14" fmla="*/ 72517 h 112546"/>
                      <a:gd name="connsiteX15" fmla="*/ 24480 w 28586"/>
                      <a:gd name="connsiteY15" fmla="*/ 71165 h 112546"/>
                      <a:gd name="connsiteX16" fmla="*/ 24615 w 28586"/>
                      <a:gd name="connsiteY16" fmla="*/ 69542 h 112546"/>
                      <a:gd name="connsiteX17" fmla="*/ 23804 w 28586"/>
                      <a:gd name="connsiteY17" fmla="*/ 66972 h 112546"/>
                      <a:gd name="connsiteX18" fmla="*/ 23804 w 28586"/>
                      <a:gd name="connsiteY18" fmla="*/ 63184 h 112546"/>
                      <a:gd name="connsiteX19" fmla="*/ 23128 w 28586"/>
                      <a:gd name="connsiteY19" fmla="*/ 61697 h 112546"/>
                      <a:gd name="connsiteX20" fmla="*/ 22992 w 28586"/>
                      <a:gd name="connsiteY20" fmla="*/ 60209 h 112546"/>
                      <a:gd name="connsiteX21" fmla="*/ 23128 w 28586"/>
                      <a:gd name="connsiteY21" fmla="*/ 59668 h 112546"/>
                      <a:gd name="connsiteX22" fmla="*/ 23263 w 28586"/>
                      <a:gd name="connsiteY22" fmla="*/ 55881 h 112546"/>
                      <a:gd name="connsiteX23" fmla="*/ 22992 w 28586"/>
                      <a:gd name="connsiteY23" fmla="*/ 54934 h 112546"/>
                      <a:gd name="connsiteX24" fmla="*/ 22857 w 28586"/>
                      <a:gd name="connsiteY24" fmla="*/ 53311 h 112546"/>
                      <a:gd name="connsiteX25" fmla="*/ 22316 w 28586"/>
                      <a:gd name="connsiteY25" fmla="*/ 51417 h 112546"/>
                      <a:gd name="connsiteX26" fmla="*/ 22587 w 28586"/>
                      <a:gd name="connsiteY26" fmla="*/ 49929 h 112546"/>
                      <a:gd name="connsiteX27" fmla="*/ 22181 w 28586"/>
                      <a:gd name="connsiteY27" fmla="*/ 48306 h 112546"/>
                      <a:gd name="connsiteX28" fmla="*/ 21775 w 28586"/>
                      <a:gd name="connsiteY28" fmla="*/ 46547 h 112546"/>
                      <a:gd name="connsiteX29" fmla="*/ 22181 w 28586"/>
                      <a:gd name="connsiteY29" fmla="*/ 44248 h 112546"/>
                      <a:gd name="connsiteX30" fmla="*/ 21640 w 28586"/>
                      <a:gd name="connsiteY30" fmla="*/ 41407 h 112546"/>
                      <a:gd name="connsiteX31" fmla="*/ 21098 w 28586"/>
                      <a:gd name="connsiteY31" fmla="*/ 40461 h 112546"/>
                      <a:gd name="connsiteX32" fmla="*/ 20964 w 28586"/>
                      <a:gd name="connsiteY32" fmla="*/ 38432 h 112546"/>
                      <a:gd name="connsiteX33" fmla="*/ 20964 w 28586"/>
                      <a:gd name="connsiteY33" fmla="*/ 36809 h 112546"/>
                      <a:gd name="connsiteX34" fmla="*/ 20422 w 28586"/>
                      <a:gd name="connsiteY34" fmla="*/ 35321 h 112546"/>
                      <a:gd name="connsiteX35" fmla="*/ 20017 w 28586"/>
                      <a:gd name="connsiteY35" fmla="*/ 33156 h 112546"/>
                      <a:gd name="connsiteX36" fmla="*/ 20017 w 28586"/>
                      <a:gd name="connsiteY36" fmla="*/ 32751 h 112546"/>
                      <a:gd name="connsiteX37" fmla="*/ 19746 w 28586"/>
                      <a:gd name="connsiteY37" fmla="*/ 30722 h 112546"/>
                      <a:gd name="connsiteX38" fmla="*/ 19475 w 28586"/>
                      <a:gd name="connsiteY38" fmla="*/ 26664 h 112546"/>
                      <a:gd name="connsiteX39" fmla="*/ 19340 w 28586"/>
                      <a:gd name="connsiteY39" fmla="*/ 24094 h 112546"/>
                      <a:gd name="connsiteX40" fmla="*/ 19205 w 28586"/>
                      <a:gd name="connsiteY40" fmla="*/ 22471 h 112546"/>
                      <a:gd name="connsiteX41" fmla="*/ 18394 w 28586"/>
                      <a:gd name="connsiteY41" fmla="*/ 20983 h 112546"/>
                      <a:gd name="connsiteX42" fmla="*/ 18123 w 28586"/>
                      <a:gd name="connsiteY42" fmla="*/ 19360 h 112546"/>
                      <a:gd name="connsiteX43" fmla="*/ 18258 w 28586"/>
                      <a:gd name="connsiteY43" fmla="*/ 17601 h 112546"/>
                      <a:gd name="connsiteX44" fmla="*/ 17852 w 28586"/>
                      <a:gd name="connsiteY44" fmla="*/ 14626 h 112546"/>
                      <a:gd name="connsiteX45" fmla="*/ 17988 w 28586"/>
                      <a:gd name="connsiteY45" fmla="*/ 12056 h 112546"/>
                      <a:gd name="connsiteX46" fmla="*/ 17311 w 28586"/>
                      <a:gd name="connsiteY46" fmla="*/ 10027 h 112546"/>
                      <a:gd name="connsiteX47" fmla="*/ 17582 w 28586"/>
                      <a:gd name="connsiteY47" fmla="*/ 8404 h 112546"/>
                      <a:gd name="connsiteX48" fmla="*/ 17311 w 28586"/>
                      <a:gd name="connsiteY48" fmla="*/ 5698 h 112546"/>
                      <a:gd name="connsiteX49" fmla="*/ 16229 w 28586"/>
                      <a:gd name="connsiteY49" fmla="*/ 3534 h 112546"/>
                      <a:gd name="connsiteX50" fmla="*/ 15147 w 28586"/>
                      <a:gd name="connsiteY50" fmla="*/ 829 h 112546"/>
                      <a:gd name="connsiteX51" fmla="*/ 14606 w 28586"/>
                      <a:gd name="connsiteY51" fmla="*/ 288 h 112546"/>
                      <a:gd name="connsiteX52" fmla="*/ 12036 w 28586"/>
                      <a:gd name="connsiteY52" fmla="*/ 694 h 112546"/>
                      <a:gd name="connsiteX53" fmla="*/ 10548 w 28586"/>
                      <a:gd name="connsiteY53" fmla="*/ 4211 h 112546"/>
                      <a:gd name="connsiteX54" fmla="*/ 10142 w 28586"/>
                      <a:gd name="connsiteY54" fmla="*/ 5428 h 112546"/>
                      <a:gd name="connsiteX55" fmla="*/ 10684 w 28586"/>
                      <a:gd name="connsiteY55" fmla="*/ 6239 h 112546"/>
                      <a:gd name="connsiteX56" fmla="*/ 10548 w 28586"/>
                      <a:gd name="connsiteY56" fmla="*/ 7727 h 112546"/>
                      <a:gd name="connsiteX57" fmla="*/ 10954 w 28586"/>
                      <a:gd name="connsiteY57" fmla="*/ 8539 h 112546"/>
                      <a:gd name="connsiteX58" fmla="*/ 11495 w 28586"/>
                      <a:gd name="connsiteY58" fmla="*/ 8809 h 112546"/>
                      <a:gd name="connsiteX59" fmla="*/ 11495 w 28586"/>
                      <a:gd name="connsiteY59" fmla="*/ 8809 h 112546"/>
                      <a:gd name="connsiteX60" fmla="*/ 11495 w 28586"/>
                      <a:gd name="connsiteY60" fmla="*/ 9215 h 112546"/>
                      <a:gd name="connsiteX61" fmla="*/ 11225 w 28586"/>
                      <a:gd name="connsiteY61" fmla="*/ 9891 h 112546"/>
                      <a:gd name="connsiteX62" fmla="*/ 11089 w 28586"/>
                      <a:gd name="connsiteY62" fmla="*/ 11109 h 112546"/>
                      <a:gd name="connsiteX63" fmla="*/ 12172 w 28586"/>
                      <a:gd name="connsiteY63" fmla="*/ 12597 h 112546"/>
                      <a:gd name="connsiteX64" fmla="*/ 11901 w 28586"/>
                      <a:gd name="connsiteY64" fmla="*/ 13138 h 112546"/>
                      <a:gd name="connsiteX65" fmla="*/ 11360 w 28586"/>
                      <a:gd name="connsiteY65" fmla="*/ 13408 h 112546"/>
                      <a:gd name="connsiteX66" fmla="*/ 10413 w 28586"/>
                      <a:gd name="connsiteY66" fmla="*/ 14491 h 112546"/>
                      <a:gd name="connsiteX67" fmla="*/ 10548 w 28586"/>
                      <a:gd name="connsiteY67" fmla="*/ 16249 h 112546"/>
                      <a:gd name="connsiteX68" fmla="*/ 9737 w 28586"/>
                      <a:gd name="connsiteY68" fmla="*/ 17737 h 112546"/>
                      <a:gd name="connsiteX69" fmla="*/ 10278 w 28586"/>
                      <a:gd name="connsiteY69" fmla="*/ 19630 h 112546"/>
                      <a:gd name="connsiteX70" fmla="*/ 9737 w 28586"/>
                      <a:gd name="connsiteY70" fmla="*/ 21118 h 112546"/>
                      <a:gd name="connsiteX71" fmla="*/ 10142 w 28586"/>
                      <a:gd name="connsiteY71" fmla="*/ 22336 h 112546"/>
                      <a:gd name="connsiteX72" fmla="*/ 10684 w 28586"/>
                      <a:gd name="connsiteY72" fmla="*/ 22741 h 112546"/>
                      <a:gd name="connsiteX73" fmla="*/ 10548 w 28586"/>
                      <a:gd name="connsiteY73" fmla="*/ 23147 h 112546"/>
                      <a:gd name="connsiteX74" fmla="*/ 10548 w 28586"/>
                      <a:gd name="connsiteY74" fmla="*/ 23688 h 112546"/>
                      <a:gd name="connsiteX75" fmla="*/ 10278 w 28586"/>
                      <a:gd name="connsiteY75" fmla="*/ 24635 h 112546"/>
                      <a:gd name="connsiteX76" fmla="*/ 10819 w 28586"/>
                      <a:gd name="connsiteY76" fmla="*/ 27205 h 112546"/>
                      <a:gd name="connsiteX77" fmla="*/ 10278 w 28586"/>
                      <a:gd name="connsiteY77" fmla="*/ 28017 h 112546"/>
                      <a:gd name="connsiteX78" fmla="*/ 10548 w 28586"/>
                      <a:gd name="connsiteY78" fmla="*/ 29640 h 112546"/>
                      <a:gd name="connsiteX79" fmla="*/ 9466 w 28586"/>
                      <a:gd name="connsiteY79" fmla="*/ 30857 h 112546"/>
                      <a:gd name="connsiteX80" fmla="*/ 9331 w 28586"/>
                      <a:gd name="connsiteY80" fmla="*/ 31669 h 112546"/>
                      <a:gd name="connsiteX81" fmla="*/ 7167 w 28586"/>
                      <a:gd name="connsiteY81" fmla="*/ 32616 h 112546"/>
                      <a:gd name="connsiteX82" fmla="*/ 7572 w 28586"/>
                      <a:gd name="connsiteY82" fmla="*/ 35456 h 112546"/>
                      <a:gd name="connsiteX83" fmla="*/ 7302 w 28586"/>
                      <a:gd name="connsiteY83" fmla="*/ 35862 h 112546"/>
                      <a:gd name="connsiteX84" fmla="*/ 7437 w 28586"/>
                      <a:gd name="connsiteY84" fmla="*/ 37214 h 112546"/>
                      <a:gd name="connsiteX85" fmla="*/ 7979 w 28586"/>
                      <a:gd name="connsiteY85" fmla="*/ 37620 h 112546"/>
                      <a:gd name="connsiteX86" fmla="*/ 8655 w 28586"/>
                      <a:gd name="connsiteY86" fmla="*/ 38161 h 112546"/>
                      <a:gd name="connsiteX87" fmla="*/ 8790 w 28586"/>
                      <a:gd name="connsiteY87" fmla="*/ 38567 h 112546"/>
                      <a:gd name="connsiteX88" fmla="*/ 9466 w 28586"/>
                      <a:gd name="connsiteY88" fmla="*/ 42489 h 112546"/>
                      <a:gd name="connsiteX89" fmla="*/ 9872 w 28586"/>
                      <a:gd name="connsiteY89" fmla="*/ 43842 h 112546"/>
                      <a:gd name="connsiteX90" fmla="*/ 9196 w 28586"/>
                      <a:gd name="connsiteY90" fmla="*/ 44789 h 112546"/>
                      <a:gd name="connsiteX91" fmla="*/ 9060 w 28586"/>
                      <a:gd name="connsiteY91" fmla="*/ 45465 h 112546"/>
                      <a:gd name="connsiteX92" fmla="*/ 7032 w 28586"/>
                      <a:gd name="connsiteY92" fmla="*/ 46547 h 112546"/>
                      <a:gd name="connsiteX93" fmla="*/ 7437 w 28586"/>
                      <a:gd name="connsiteY93" fmla="*/ 48576 h 112546"/>
                      <a:gd name="connsiteX94" fmla="*/ 7032 w 28586"/>
                      <a:gd name="connsiteY94" fmla="*/ 49117 h 112546"/>
                      <a:gd name="connsiteX95" fmla="*/ 7032 w 28586"/>
                      <a:gd name="connsiteY95" fmla="*/ 49929 h 112546"/>
                      <a:gd name="connsiteX96" fmla="*/ 6490 w 28586"/>
                      <a:gd name="connsiteY96" fmla="*/ 50741 h 112546"/>
                      <a:gd name="connsiteX97" fmla="*/ 6626 w 28586"/>
                      <a:gd name="connsiteY97" fmla="*/ 52634 h 112546"/>
                      <a:gd name="connsiteX98" fmla="*/ 7843 w 28586"/>
                      <a:gd name="connsiteY98" fmla="*/ 53040 h 112546"/>
                      <a:gd name="connsiteX99" fmla="*/ 7708 w 28586"/>
                      <a:gd name="connsiteY99" fmla="*/ 53716 h 112546"/>
                      <a:gd name="connsiteX100" fmla="*/ 7979 w 28586"/>
                      <a:gd name="connsiteY100" fmla="*/ 54934 h 112546"/>
                      <a:gd name="connsiteX101" fmla="*/ 7437 w 28586"/>
                      <a:gd name="connsiteY101" fmla="*/ 55745 h 112546"/>
                      <a:gd name="connsiteX102" fmla="*/ 7572 w 28586"/>
                      <a:gd name="connsiteY102" fmla="*/ 56557 h 112546"/>
                      <a:gd name="connsiteX103" fmla="*/ 5949 w 28586"/>
                      <a:gd name="connsiteY103" fmla="*/ 58315 h 112546"/>
                      <a:gd name="connsiteX104" fmla="*/ 6085 w 28586"/>
                      <a:gd name="connsiteY104" fmla="*/ 59397 h 112546"/>
                      <a:gd name="connsiteX105" fmla="*/ 5814 w 28586"/>
                      <a:gd name="connsiteY105" fmla="*/ 59938 h 112546"/>
                      <a:gd name="connsiteX106" fmla="*/ 6085 w 28586"/>
                      <a:gd name="connsiteY106" fmla="*/ 61291 h 112546"/>
                      <a:gd name="connsiteX107" fmla="*/ 3650 w 28586"/>
                      <a:gd name="connsiteY107" fmla="*/ 62508 h 112546"/>
                      <a:gd name="connsiteX108" fmla="*/ 4867 w 28586"/>
                      <a:gd name="connsiteY108" fmla="*/ 64402 h 112546"/>
                      <a:gd name="connsiteX109" fmla="*/ 4326 w 28586"/>
                      <a:gd name="connsiteY109" fmla="*/ 65754 h 112546"/>
                      <a:gd name="connsiteX110" fmla="*/ 4867 w 28586"/>
                      <a:gd name="connsiteY110" fmla="*/ 66296 h 112546"/>
                      <a:gd name="connsiteX111" fmla="*/ 5273 w 28586"/>
                      <a:gd name="connsiteY111" fmla="*/ 66701 h 112546"/>
                      <a:gd name="connsiteX112" fmla="*/ 5409 w 28586"/>
                      <a:gd name="connsiteY112" fmla="*/ 67242 h 112546"/>
                      <a:gd name="connsiteX113" fmla="*/ 7167 w 28586"/>
                      <a:gd name="connsiteY113" fmla="*/ 67919 h 112546"/>
                      <a:gd name="connsiteX114" fmla="*/ 7572 w 28586"/>
                      <a:gd name="connsiteY114" fmla="*/ 67513 h 112546"/>
                      <a:gd name="connsiteX115" fmla="*/ 9331 w 28586"/>
                      <a:gd name="connsiteY115" fmla="*/ 69001 h 112546"/>
                      <a:gd name="connsiteX116" fmla="*/ 11089 w 28586"/>
                      <a:gd name="connsiteY116" fmla="*/ 67919 h 112546"/>
                      <a:gd name="connsiteX117" fmla="*/ 11495 w 28586"/>
                      <a:gd name="connsiteY117" fmla="*/ 68324 h 112546"/>
                      <a:gd name="connsiteX118" fmla="*/ 11225 w 28586"/>
                      <a:gd name="connsiteY118" fmla="*/ 69407 h 112546"/>
                      <a:gd name="connsiteX119" fmla="*/ 10548 w 28586"/>
                      <a:gd name="connsiteY119" fmla="*/ 70353 h 112546"/>
                      <a:gd name="connsiteX120" fmla="*/ 10007 w 28586"/>
                      <a:gd name="connsiteY120" fmla="*/ 69947 h 112546"/>
                      <a:gd name="connsiteX121" fmla="*/ 8519 w 28586"/>
                      <a:gd name="connsiteY121" fmla="*/ 69812 h 112546"/>
                      <a:gd name="connsiteX122" fmla="*/ 5544 w 28586"/>
                      <a:gd name="connsiteY122" fmla="*/ 69812 h 112546"/>
                      <a:gd name="connsiteX123" fmla="*/ 5814 w 28586"/>
                      <a:gd name="connsiteY123" fmla="*/ 71977 h 112546"/>
                      <a:gd name="connsiteX124" fmla="*/ 5814 w 28586"/>
                      <a:gd name="connsiteY124" fmla="*/ 75899 h 112546"/>
                      <a:gd name="connsiteX125" fmla="*/ 5949 w 28586"/>
                      <a:gd name="connsiteY125" fmla="*/ 77387 h 112546"/>
                      <a:gd name="connsiteX126" fmla="*/ 4867 w 28586"/>
                      <a:gd name="connsiteY126" fmla="*/ 78875 h 112546"/>
                      <a:gd name="connsiteX127" fmla="*/ 5003 w 28586"/>
                      <a:gd name="connsiteY127" fmla="*/ 79822 h 112546"/>
                      <a:gd name="connsiteX128" fmla="*/ 4326 w 28586"/>
                      <a:gd name="connsiteY128" fmla="*/ 80363 h 112546"/>
                      <a:gd name="connsiteX129" fmla="*/ 2162 w 28586"/>
                      <a:gd name="connsiteY129" fmla="*/ 80498 h 112546"/>
                      <a:gd name="connsiteX130" fmla="*/ 2162 w 28586"/>
                      <a:gd name="connsiteY130" fmla="*/ 82256 h 112546"/>
                      <a:gd name="connsiteX131" fmla="*/ 1756 w 28586"/>
                      <a:gd name="connsiteY131" fmla="*/ 82797 h 112546"/>
                      <a:gd name="connsiteX132" fmla="*/ 1756 w 28586"/>
                      <a:gd name="connsiteY132" fmla="*/ 83879 h 112546"/>
                      <a:gd name="connsiteX133" fmla="*/ 1215 w 28586"/>
                      <a:gd name="connsiteY133" fmla="*/ 85232 h 112546"/>
                      <a:gd name="connsiteX134" fmla="*/ 945 w 28586"/>
                      <a:gd name="connsiteY134" fmla="*/ 88343 h 112546"/>
                      <a:gd name="connsiteX135" fmla="*/ 1080 w 28586"/>
                      <a:gd name="connsiteY135" fmla="*/ 90372 h 112546"/>
                      <a:gd name="connsiteX136" fmla="*/ 2297 w 28586"/>
                      <a:gd name="connsiteY136" fmla="*/ 91184 h 112546"/>
                      <a:gd name="connsiteX137" fmla="*/ 3515 w 28586"/>
                      <a:gd name="connsiteY137" fmla="*/ 90913 h 112546"/>
                      <a:gd name="connsiteX138" fmla="*/ 4732 w 28586"/>
                      <a:gd name="connsiteY138" fmla="*/ 91725 h 112546"/>
                      <a:gd name="connsiteX139" fmla="*/ 6355 w 28586"/>
                      <a:gd name="connsiteY139" fmla="*/ 91589 h 112546"/>
                      <a:gd name="connsiteX140" fmla="*/ 7167 w 28586"/>
                      <a:gd name="connsiteY140" fmla="*/ 92672 h 112546"/>
                      <a:gd name="connsiteX141" fmla="*/ 7032 w 28586"/>
                      <a:gd name="connsiteY141" fmla="*/ 93348 h 112546"/>
                      <a:gd name="connsiteX142" fmla="*/ 5814 w 28586"/>
                      <a:gd name="connsiteY142" fmla="*/ 94159 h 112546"/>
                      <a:gd name="connsiteX143" fmla="*/ 6490 w 28586"/>
                      <a:gd name="connsiteY143" fmla="*/ 96459 h 112546"/>
                      <a:gd name="connsiteX144" fmla="*/ 7167 w 28586"/>
                      <a:gd name="connsiteY144" fmla="*/ 98488 h 112546"/>
                      <a:gd name="connsiteX145" fmla="*/ 6355 w 28586"/>
                      <a:gd name="connsiteY145" fmla="*/ 99164 h 112546"/>
                      <a:gd name="connsiteX146" fmla="*/ 4462 w 28586"/>
                      <a:gd name="connsiteY146" fmla="*/ 100246 h 112546"/>
                      <a:gd name="connsiteX147" fmla="*/ 5409 w 28586"/>
                      <a:gd name="connsiteY147" fmla="*/ 102546 h 112546"/>
                      <a:gd name="connsiteX148" fmla="*/ 7572 w 28586"/>
                      <a:gd name="connsiteY148" fmla="*/ 104710 h 112546"/>
                      <a:gd name="connsiteX149" fmla="*/ 7708 w 28586"/>
                      <a:gd name="connsiteY149" fmla="*/ 105386 h 112546"/>
                      <a:gd name="connsiteX150" fmla="*/ 8790 w 28586"/>
                      <a:gd name="connsiteY150" fmla="*/ 106739 h 112546"/>
                      <a:gd name="connsiteX151" fmla="*/ 11089 w 28586"/>
                      <a:gd name="connsiteY151" fmla="*/ 105116 h 112546"/>
                      <a:gd name="connsiteX152" fmla="*/ 12172 w 28586"/>
                      <a:gd name="connsiteY152" fmla="*/ 105251 h 112546"/>
                      <a:gd name="connsiteX153" fmla="*/ 12712 w 28586"/>
                      <a:gd name="connsiteY153" fmla="*/ 106739 h 112546"/>
                      <a:gd name="connsiteX154" fmla="*/ 10819 w 28586"/>
                      <a:gd name="connsiteY154" fmla="*/ 108768 h 112546"/>
                      <a:gd name="connsiteX155" fmla="*/ 12307 w 28586"/>
                      <a:gd name="connsiteY155" fmla="*/ 110256 h 112546"/>
                      <a:gd name="connsiteX156" fmla="*/ 12577 w 28586"/>
                      <a:gd name="connsiteY156" fmla="*/ 111744 h 112546"/>
                      <a:gd name="connsiteX157" fmla="*/ 15147 w 28586"/>
                      <a:gd name="connsiteY157" fmla="*/ 112420 h 112546"/>
                      <a:gd name="connsiteX158" fmla="*/ 16905 w 28586"/>
                      <a:gd name="connsiteY158" fmla="*/ 110526 h 112546"/>
                      <a:gd name="connsiteX159" fmla="*/ 16770 w 28586"/>
                      <a:gd name="connsiteY159" fmla="*/ 109309 h 112546"/>
                      <a:gd name="connsiteX160" fmla="*/ 17176 w 28586"/>
                      <a:gd name="connsiteY160" fmla="*/ 109174 h 112546"/>
                      <a:gd name="connsiteX161" fmla="*/ 17717 w 28586"/>
                      <a:gd name="connsiteY161" fmla="*/ 108632 h 112546"/>
                      <a:gd name="connsiteX162" fmla="*/ 18799 w 28586"/>
                      <a:gd name="connsiteY162" fmla="*/ 108903 h 112546"/>
                      <a:gd name="connsiteX163" fmla="*/ 19475 w 28586"/>
                      <a:gd name="connsiteY163" fmla="*/ 108227 h 112546"/>
                      <a:gd name="connsiteX164" fmla="*/ 19611 w 28586"/>
                      <a:gd name="connsiteY164" fmla="*/ 108227 h 112546"/>
                      <a:gd name="connsiteX165" fmla="*/ 21234 w 28586"/>
                      <a:gd name="connsiteY165" fmla="*/ 108497 h 112546"/>
                      <a:gd name="connsiteX166" fmla="*/ 22722 w 28586"/>
                      <a:gd name="connsiteY166" fmla="*/ 105657 h 112546"/>
                      <a:gd name="connsiteX167" fmla="*/ 22722 w 28586"/>
                      <a:gd name="connsiteY167" fmla="*/ 105657 h 112546"/>
                      <a:gd name="connsiteX168" fmla="*/ 23263 w 28586"/>
                      <a:gd name="connsiteY168" fmla="*/ 105386 h 112546"/>
                      <a:gd name="connsiteX169" fmla="*/ 23804 w 28586"/>
                      <a:gd name="connsiteY169" fmla="*/ 104574 h 112546"/>
                      <a:gd name="connsiteX170" fmla="*/ 24751 w 28586"/>
                      <a:gd name="connsiteY170" fmla="*/ 104845 h 112546"/>
                      <a:gd name="connsiteX171" fmla="*/ 26104 w 28586"/>
                      <a:gd name="connsiteY171" fmla="*/ 103763 h 112546"/>
                      <a:gd name="connsiteX172" fmla="*/ 25968 w 28586"/>
                      <a:gd name="connsiteY172" fmla="*/ 101734 h 112546"/>
                      <a:gd name="connsiteX173" fmla="*/ 26104 w 28586"/>
                      <a:gd name="connsiteY173" fmla="*/ 101464 h 112546"/>
                      <a:gd name="connsiteX174" fmla="*/ 26374 w 28586"/>
                      <a:gd name="connsiteY174" fmla="*/ 100922 h 112546"/>
                      <a:gd name="connsiteX175" fmla="*/ 26644 w 28586"/>
                      <a:gd name="connsiteY175" fmla="*/ 101058 h 112546"/>
                      <a:gd name="connsiteX176" fmla="*/ 26915 w 28586"/>
                      <a:gd name="connsiteY176" fmla="*/ 101058 h 112546"/>
                      <a:gd name="connsiteX177" fmla="*/ 27050 w 28586"/>
                      <a:gd name="connsiteY177" fmla="*/ 102546 h 112546"/>
                      <a:gd name="connsiteX178" fmla="*/ 28268 w 28586"/>
                      <a:gd name="connsiteY178" fmla="*/ 103898 h 112546"/>
                      <a:gd name="connsiteX179" fmla="*/ 27997 w 28586"/>
                      <a:gd name="connsiteY179" fmla="*/ 101464 h 112546"/>
                      <a:gd name="connsiteX180" fmla="*/ 28538 w 28586"/>
                      <a:gd name="connsiteY180" fmla="*/ 98488 h 112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586" h="112546">
                        <a:moveTo>
                          <a:pt x="28538" y="98488"/>
                        </a:moveTo>
                        <a:cubicBezTo>
                          <a:pt x="28403" y="97947"/>
                          <a:pt x="28268" y="97406"/>
                          <a:pt x="27997" y="97000"/>
                        </a:cubicBezTo>
                        <a:cubicBezTo>
                          <a:pt x="27862" y="96324"/>
                          <a:pt x="27862" y="95918"/>
                          <a:pt x="27862" y="95242"/>
                        </a:cubicBezTo>
                        <a:cubicBezTo>
                          <a:pt x="27862" y="94701"/>
                          <a:pt x="27727" y="94430"/>
                          <a:pt x="27456" y="94024"/>
                        </a:cubicBezTo>
                        <a:cubicBezTo>
                          <a:pt x="27321" y="93483"/>
                          <a:pt x="27456" y="92942"/>
                          <a:pt x="27456" y="92266"/>
                        </a:cubicBezTo>
                        <a:cubicBezTo>
                          <a:pt x="27591" y="91589"/>
                          <a:pt x="27456" y="91048"/>
                          <a:pt x="27185" y="90372"/>
                        </a:cubicBezTo>
                        <a:cubicBezTo>
                          <a:pt x="26644" y="89019"/>
                          <a:pt x="27456" y="88343"/>
                          <a:pt x="27727" y="86991"/>
                        </a:cubicBezTo>
                        <a:cubicBezTo>
                          <a:pt x="27862" y="86179"/>
                          <a:pt x="27456" y="85232"/>
                          <a:pt x="27185" y="84556"/>
                        </a:cubicBezTo>
                        <a:cubicBezTo>
                          <a:pt x="26915" y="83879"/>
                          <a:pt x="26644" y="83339"/>
                          <a:pt x="26644" y="82662"/>
                        </a:cubicBezTo>
                        <a:cubicBezTo>
                          <a:pt x="26644" y="82121"/>
                          <a:pt x="26780" y="81445"/>
                          <a:pt x="26780" y="80904"/>
                        </a:cubicBezTo>
                        <a:lnTo>
                          <a:pt x="26780" y="80904"/>
                        </a:lnTo>
                        <a:cubicBezTo>
                          <a:pt x="26780" y="80769"/>
                          <a:pt x="26915" y="80633"/>
                          <a:pt x="26915" y="80498"/>
                        </a:cubicBezTo>
                        <a:cubicBezTo>
                          <a:pt x="27321" y="79551"/>
                          <a:pt x="27321" y="78469"/>
                          <a:pt x="27185" y="77522"/>
                        </a:cubicBezTo>
                        <a:cubicBezTo>
                          <a:pt x="27050" y="76576"/>
                          <a:pt x="26374" y="75899"/>
                          <a:pt x="26104" y="75087"/>
                        </a:cubicBezTo>
                        <a:cubicBezTo>
                          <a:pt x="25833" y="74141"/>
                          <a:pt x="26104" y="73329"/>
                          <a:pt x="25427" y="72517"/>
                        </a:cubicBezTo>
                        <a:cubicBezTo>
                          <a:pt x="25021" y="72112"/>
                          <a:pt x="24615" y="71706"/>
                          <a:pt x="24480" y="71165"/>
                        </a:cubicBezTo>
                        <a:cubicBezTo>
                          <a:pt x="24480" y="70624"/>
                          <a:pt x="24615" y="70083"/>
                          <a:pt x="24615" y="69542"/>
                        </a:cubicBezTo>
                        <a:cubicBezTo>
                          <a:pt x="24615" y="68460"/>
                          <a:pt x="24210" y="67919"/>
                          <a:pt x="23804" y="66972"/>
                        </a:cubicBezTo>
                        <a:cubicBezTo>
                          <a:pt x="23263" y="65619"/>
                          <a:pt x="24074" y="64537"/>
                          <a:pt x="23804" y="63184"/>
                        </a:cubicBezTo>
                        <a:cubicBezTo>
                          <a:pt x="23804" y="62644"/>
                          <a:pt x="23398" y="62238"/>
                          <a:pt x="23128" y="61697"/>
                        </a:cubicBezTo>
                        <a:cubicBezTo>
                          <a:pt x="22992" y="61291"/>
                          <a:pt x="22992" y="60750"/>
                          <a:pt x="22992" y="60209"/>
                        </a:cubicBezTo>
                        <a:cubicBezTo>
                          <a:pt x="22992" y="59938"/>
                          <a:pt x="23128" y="59803"/>
                          <a:pt x="23128" y="59668"/>
                        </a:cubicBezTo>
                        <a:cubicBezTo>
                          <a:pt x="23263" y="58451"/>
                          <a:pt x="23398" y="57098"/>
                          <a:pt x="23263" y="55881"/>
                        </a:cubicBezTo>
                        <a:cubicBezTo>
                          <a:pt x="23128" y="55610"/>
                          <a:pt x="23128" y="55204"/>
                          <a:pt x="22992" y="54934"/>
                        </a:cubicBezTo>
                        <a:cubicBezTo>
                          <a:pt x="22857" y="54392"/>
                          <a:pt x="22857" y="53851"/>
                          <a:pt x="22857" y="53311"/>
                        </a:cubicBezTo>
                        <a:cubicBezTo>
                          <a:pt x="22857" y="52634"/>
                          <a:pt x="22316" y="52093"/>
                          <a:pt x="22316" y="51417"/>
                        </a:cubicBezTo>
                        <a:cubicBezTo>
                          <a:pt x="22316" y="50876"/>
                          <a:pt x="22587" y="50470"/>
                          <a:pt x="22587" y="49929"/>
                        </a:cubicBezTo>
                        <a:cubicBezTo>
                          <a:pt x="22587" y="49388"/>
                          <a:pt x="22451" y="48847"/>
                          <a:pt x="22181" y="48306"/>
                        </a:cubicBezTo>
                        <a:cubicBezTo>
                          <a:pt x="21910" y="47629"/>
                          <a:pt x="21640" y="47224"/>
                          <a:pt x="21775" y="46547"/>
                        </a:cubicBezTo>
                        <a:cubicBezTo>
                          <a:pt x="21775" y="45736"/>
                          <a:pt x="22045" y="45059"/>
                          <a:pt x="22181" y="44248"/>
                        </a:cubicBezTo>
                        <a:cubicBezTo>
                          <a:pt x="22316" y="43301"/>
                          <a:pt x="21910" y="42219"/>
                          <a:pt x="21640" y="41407"/>
                        </a:cubicBezTo>
                        <a:cubicBezTo>
                          <a:pt x="21505" y="41002"/>
                          <a:pt x="21234" y="40731"/>
                          <a:pt x="21098" y="40461"/>
                        </a:cubicBezTo>
                        <a:cubicBezTo>
                          <a:pt x="20693" y="39649"/>
                          <a:pt x="20964" y="39379"/>
                          <a:pt x="20964" y="38432"/>
                        </a:cubicBezTo>
                        <a:cubicBezTo>
                          <a:pt x="20964" y="37891"/>
                          <a:pt x="20964" y="37350"/>
                          <a:pt x="20964" y="36809"/>
                        </a:cubicBezTo>
                        <a:cubicBezTo>
                          <a:pt x="20964" y="36267"/>
                          <a:pt x="20558" y="35862"/>
                          <a:pt x="20422" y="35321"/>
                        </a:cubicBezTo>
                        <a:cubicBezTo>
                          <a:pt x="20287" y="34644"/>
                          <a:pt x="20152" y="33833"/>
                          <a:pt x="20017" y="33156"/>
                        </a:cubicBezTo>
                        <a:cubicBezTo>
                          <a:pt x="20017" y="33021"/>
                          <a:pt x="20017" y="32886"/>
                          <a:pt x="20017" y="32751"/>
                        </a:cubicBezTo>
                        <a:cubicBezTo>
                          <a:pt x="20017" y="32074"/>
                          <a:pt x="19881" y="31533"/>
                          <a:pt x="19746" y="30722"/>
                        </a:cubicBezTo>
                        <a:cubicBezTo>
                          <a:pt x="19611" y="29369"/>
                          <a:pt x="19881" y="28017"/>
                          <a:pt x="19475" y="26664"/>
                        </a:cubicBezTo>
                        <a:cubicBezTo>
                          <a:pt x="19205" y="25717"/>
                          <a:pt x="19205" y="24906"/>
                          <a:pt x="19340" y="24094"/>
                        </a:cubicBezTo>
                        <a:cubicBezTo>
                          <a:pt x="19340" y="23553"/>
                          <a:pt x="19475" y="23012"/>
                          <a:pt x="19205" y="22471"/>
                        </a:cubicBezTo>
                        <a:cubicBezTo>
                          <a:pt x="18935" y="21930"/>
                          <a:pt x="18664" y="21524"/>
                          <a:pt x="18394" y="20983"/>
                        </a:cubicBezTo>
                        <a:cubicBezTo>
                          <a:pt x="18258" y="20577"/>
                          <a:pt x="18123" y="19901"/>
                          <a:pt x="18123" y="19360"/>
                        </a:cubicBezTo>
                        <a:cubicBezTo>
                          <a:pt x="18123" y="18819"/>
                          <a:pt x="18258" y="18142"/>
                          <a:pt x="18258" y="17601"/>
                        </a:cubicBezTo>
                        <a:cubicBezTo>
                          <a:pt x="18258" y="16519"/>
                          <a:pt x="17852" y="15708"/>
                          <a:pt x="17852" y="14626"/>
                        </a:cubicBezTo>
                        <a:cubicBezTo>
                          <a:pt x="17852" y="13814"/>
                          <a:pt x="18123" y="12867"/>
                          <a:pt x="17988" y="12056"/>
                        </a:cubicBezTo>
                        <a:cubicBezTo>
                          <a:pt x="17852" y="11379"/>
                          <a:pt x="17311" y="10974"/>
                          <a:pt x="17311" y="10027"/>
                        </a:cubicBezTo>
                        <a:cubicBezTo>
                          <a:pt x="17311" y="9486"/>
                          <a:pt x="17582" y="8945"/>
                          <a:pt x="17582" y="8404"/>
                        </a:cubicBezTo>
                        <a:cubicBezTo>
                          <a:pt x="17717" y="7592"/>
                          <a:pt x="17447" y="6510"/>
                          <a:pt x="17311" y="5698"/>
                        </a:cubicBezTo>
                        <a:cubicBezTo>
                          <a:pt x="17176" y="4887"/>
                          <a:pt x="16500" y="4346"/>
                          <a:pt x="16229" y="3534"/>
                        </a:cubicBezTo>
                        <a:cubicBezTo>
                          <a:pt x="15824" y="2317"/>
                          <a:pt x="16094" y="1505"/>
                          <a:pt x="15147" y="829"/>
                        </a:cubicBezTo>
                        <a:cubicBezTo>
                          <a:pt x="15147" y="559"/>
                          <a:pt x="14877" y="423"/>
                          <a:pt x="14606" y="288"/>
                        </a:cubicBezTo>
                        <a:cubicBezTo>
                          <a:pt x="13795" y="-253"/>
                          <a:pt x="12712" y="17"/>
                          <a:pt x="12036" y="694"/>
                        </a:cubicBezTo>
                        <a:cubicBezTo>
                          <a:pt x="11089" y="1641"/>
                          <a:pt x="10819" y="3128"/>
                          <a:pt x="10548" y="4211"/>
                        </a:cubicBezTo>
                        <a:cubicBezTo>
                          <a:pt x="10548" y="4752"/>
                          <a:pt x="10413" y="5157"/>
                          <a:pt x="10142" y="5428"/>
                        </a:cubicBezTo>
                        <a:cubicBezTo>
                          <a:pt x="10278" y="5698"/>
                          <a:pt x="10413" y="6104"/>
                          <a:pt x="10684" y="6239"/>
                        </a:cubicBezTo>
                        <a:cubicBezTo>
                          <a:pt x="10413" y="6645"/>
                          <a:pt x="10413" y="7457"/>
                          <a:pt x="10548" y="7727"/>
                        </a:cubicBezTo>
                        <a:cubicBezTo>
                          <a:pt x="10548" y="8133"/>
                          <a:pt x="10684" y="8404"/>
                          <a:pt x="10954" y="8539"/>
                        </a:cubicBezTo>
                        <a:cubicBezTo>
                          <a:pt x="11089" y="8674"/>
                          <a:pt x="11225" y="8809"/>
                          <a:pt x="11495" y="8809"/>
                        </a:cubicBezTo>
                        <a:lnTo>
                          <a:pt x="11495" y="8809"/>
                        </a:lnTo>
                        <a:cubicBezTo>
                          <a:pt x="11495" y="8945"/>
                          <a:pt x="11495" y="9080"/>
                          <a:pt x="11495" y="9215"/>
                        </a:cubicBezTo>
                        <a:cubicBezTo>
                          <a:pt x="11495" y="9486"/>
                          <a:pt x="11360" y="9756"/>
                          <a:pt x="11225" y="9891"/>
                        </a:cubicBezTo>
                        <a:cubicBezTo>
                          <a:pt x="11089" y="10297"/>
                          <a:pt x="10954" y="10568"/>
                          <a:pt x="11089" y="11109"/>
                        </a:cubicBezTo>
                        <a:cubicBezTo>
                          <a:pt x="11089" y="11650"/>
                          <a:pt x="11495" y="12326"/>
                          <a:pt x="12172" y="12597"/>
                        </a:cubicBezTo>
                        <a:cubicBezTo>
                          <a:pt x="12036" y="12732"/>
                          <a:pt x="12036" y="13002"/>
                          <a:pt x="11901" y="13138"/>
                        </a:cubicBezTo>
                        <a:cubicBezTo>
                          <a:pt x="11766" y="13273"/>
                          <a:pt x="11630" y="13273"/>
                          <a:pt x="11360" y="13408"/>
                        </a:cubicBezTo>
                        <a:cubicBezTo>
                          <a:pt x="10954" y="13544"/>
                          <a:pt x="10548" y="13949"/>
                          <a:pt x="10413" y="14491"/>
                        </a:cubicBezTo>
                        <a:cubicBezTo>
                          <a:pt x="10142" y="14896"/>
                          <a:pt x="10142" y="15978"/>
                          <a:pt x="10548" y="16249"/>
                        </a:cubicBezTo>
                        <a:cubicBezTo>
                          <a:pt x="10142" y="16519"/>
                          <a:pt x="9872" y="17331"/>
                          <a:pt x="9737" y="17737"/>
                        </a:cubicBezTo>
                        <a:cubicBezTo>
                          <a:pt x="9602" y="18278"/>
                          <a:pt x="9737" y="19360"/>
                          <a:pt x="10278" y="19630"/>
                        </a:cubicBezTo>
                        <a:cubicBezTo>
                          <a:pt x="9872" y="19901"/>
                          <a:pt x="9737" y="20983"/>
                          <a:pt x="9737" y="21118"/>
                        </a:cubicBezTo>
                        <a:cubicBezTo>
                          <a:pt x="9737" y="21524"/>
                          <a:pt x="9737" y="22065"/>
                          <a:pt x="10142" y="22336"/>
                        </a:cubicBezTo>
                        <a:cubicBezTo>
                          <a:pt x="10278" y="22471"/>
                          <a:pt x="10548" y="22606"/>
                          <a:pt x="10684" y="22741"/>
                        </a:cubicBezTo>
                        <a:cubicBezTo>
                          <a:pt x="10684" y="22877"/>
                          <a:pt x="10548" y="23012"/>
                          <a:pt x="10548" y="23147"/>
                        </a:cubicBezTo>
                        <a:cubicBezTo>
                          <a:pt x="10548" y="23282"/>
                          <a:pt x="10548" y="23553"/>
                          <a:pt x="10548" y="23688"/>
                        </a:cubicBezTo>
                        <a:cubicBezTo>
                          <a:pt x="10548" y="24229"/>
                          <a:pt x="10548" y="24229"/>
                          <a:pt x="10278" y="24635"/>
                        </a:cubicBezTo>
                        <a:cubicBezTo>
                          <a:pt x="9737" y="25582"/>
                          <a:pt x="9872" y="26799"/>
                          <a:pt x="10819" y="27205"/>
                        </a:cubicBezTo>
                        <a:cubicBezTo>
                          <a:pt x="10548" y="27340"/>
                          <a:pt x="10413" y="27746"/>
                          <a:pt x="10278" y="28017"/>
                        </a:cubicBezTo>
                        <a:cubicBezTo>
                          <a:pt x="10142" y="28693"/>
                          <a:pt x="10413" y="29099"/>
                          <a:pt x="10548" y="29640"/>
                        </a:cubicBezTo>
                        <a:cubicBezTo>
                          <a:pt x="10007" y="29775"/>
                          <a:pt x="9602" y="30181"/>
                          <a:pt x="9466" y="30857"/>
                        </a:cubicBezTo>
                        <a:cubicBezTo>
                          <a:pt x="9331" y="31127"/>
                          <a:pt x="9331" y="31398"/>
                          <a:pt x="9331" y="31669"/>
                        </a:cubicBezTo>
                        <a:cubicBezTo>
                          <a:pt x="8519" y="31398"/>
                          <a:pt x="7572" y="31939"/>
                          <a:pt x="7167" y="32616"/>
                        </a:cubicBezTo>
                        <a:cubicBezTo>
                          <a:pt x="6761" y="33427"/>
                          <a:pt x="6761" y="34915"/>
                          <a:pt x="7572" y="35456"/>
                        </a:cubicBezTo>
                        <a:cubicBezTo>
                          <a:pt x="7437" y="35591"/>
                          <a:pt x="7302" y="35726"/>
                          <a:pt x="7302" y="35862"/>
                        </a:cubicBezTo>
                        <a:cubicBezTo>
                          <a:pt x="7167" y="36267"/>
                          <a:pt x="7167" y="36809"/>
                          <a:pt x="7437" y="37214"/>
                        </a:cubicBezTo>
                        <a:cubicBezTo>
                          <a:pt x="7572" y="37350"/>
                          <a:pt x="7843" y="37485"/>
                          <a:pt x="7979" y="37620"/>
                        </a:cubicBezTo>
                        <a:cubicBezTo>
                          <a:pt x="8249" y="37756"/>
                          <a:pt x="8655" y="37756"/>
                          <a:pt x="8655" y="38161"/>
                        </a:cubicBezTo>
                        <a:cubicBezTo>
                          <a:pt x="8655" y="38296"/>
                          <a:pt x="8655" y="38432"/>
                          <a:pt x="8790" y="38567"/>
                        </a:cubicBezTo>
                        <a:cubicBezTo>
                          <a:pt x="7167" y="39379"/>
                          <a:pt x="7708" y="43031"/>
                          <a:pt x="9466" y="42489"/>
                        </a:cubicBezTo>
                        <a:cubicBezTo>
                          <a:pt x="9331" y="42895"/>
                          <a:pt x="9602" y="43436"/>
                          <a:pt x="9872" y="43842"/>
                        </a:cubicBezTo>
                        <a:cubicBezTo>
                          <a:pt x="9602" y="43977"/>
                          <a:pt x="9331" y="44383"/>
                          <a:pt x="9196" y="44789"/>
                        </a:cubicBezTo>
                        <a:cubicBezTo>
                          <a:pt x="9196" y="44924"/>
                          <a:pt x="9060" y="45195"/>
                          <a:pt x="9060" y="45465"/>
                        </a:cubicBezTo>
                        <a:cubicBezTo>
                          <a:pt x="8249" y="45195"/>
                          <a:pt x="7302" y="45871"/>
                          <a:pt x="7032" y="46547"/>
                        </a:cubicBezTo>
                        <a:cubicBezTo>
                          <a:pt x="6761" y="47088"/>
                          <a:pt x="6896" y="48171"/>
                          <a:pt x="7437" y="48576"/>
                        </a:cubicBezTo>
                        <a:cubicBezTo>
                          <a:pt x="7302" y="48712"/>
                          <a:pt x="7167" y="48847"/>
                          <a:pt x="7032" y="49117"/>
                        </a:cubicBezTo>
                        <a:cubicBezTo>
                          <a:pt x="7032" y="49388"/>
                          <a:pt x="7032" y="49658"/>
                          <a:pt x="7032" y="49929"/>
                        </a:cubicBezTo>
                        <a:cubicBezTo>
                          <a:pt x="6896" y="50199"/>
                          <a:pt x="6626" y="50470"/>
                          <a:pt x="6490" y="50741"/>
                        </a:cubicBezTo>
                        <a:cubicBezTo>
                          <a:pt x="6085" y="51282"/>
                          <a:pt x="6220" y="52093"/>
                          <a:pt x="6626" y="52634"/>
                        </a:cubicBezTo>
                        <a:cubicBezTo>
                          <a:pt x="6896" y="53040"/>
                          <a:pt x="7437" y="53175"/>
                          <a:pt x="7843" y="53040"/>
                        </a:cubicBezTo>
                        <a:cubicBezTo>
                          <a:pt x="7708" y="53175"/>
                          <a:pt x="7708" y="53446"/>
                          <a:pt x="7708" y="53716"/>
                        </a:cubicBezTo>
                        <a:cubicBezTo>
                          <a:pt x="7708" y="54122"/>
                          <a:pt x="8114" y="54663"/>
                          <a:pt x="7979" y="54934"/>
                        </a:cubicBezTo>
                        <a:cubicBezTo>
                          <a:pt x="7708" y="55204"/>
                          <a:pt x="7437" y="55339"/>
                          <a:pt x="7437" y="55745"/>
                        </a:cubicBezTo>
                        <a:cubicBezTo>
                          <a:pt x="7437" y="56016"/>
                          <a:pt x="7437" y="56286"/>
                          <a:pt x="7572" y="56557"/>
                        </a:cubicBezTo>
                        <a:cubicBezTo>
                          <a:pt x="6626" y="56692"/>
                          <a:pt x="6085" y="57368"/>
                          <a:pt x="5949" y="58315"/>
                        </a:cubicBezTo>
                        <a:cubicBezTo>
                          <a:pt x="5949" y="58721"/>
                          <a:pt x="6085" y="58991"/>
                          <a:pt x="6085" y="59397"/>
                        </a:cubicBezTo>
                        <a:cubicBezTo>
                          <a:pt x="6085" y="59532"/>
                          <a:pt x="5814" y="59803"/>
                          <a:pt x="5814" y="59938"/>
                        </a:cubicBezTo>
                        <a:cubicBezTo>
                          <a:pt x="5679" y="60344"/>
                          <a:pt x="5814" y="60885"/>
                          <a:pt x="6085" y="61291"/>
                        </a:cubicBezTo>
                        <a:cubicBezTo>
                          <a:pt x="5138" y="61291"/>
                          <a:pt x="3920" y="61291"/>
                          <a:pt x="3650" y="62508"/>
                        </a:cubicBezTo>
                        <a:cubicBezTo>
                          <a:pt x="3379" y="63455"/>
                          <a:pt x="4056" y="64131"/>
                          <a:pt x="4867" y="64402"/>
                        </a:cubicBezTo>
                        <a:cubicBezTo>
                          <a:pt x="4462" y="64672"/>
                          <a:pt x="4191" y="65349"/>
                          <a:pt x="4326" y="65754"/>
                        </a:cubicBezTo>
                        <a:cubicBezTo>
                          <a:pt x="4462" y="66025"/>
                          <a:pt x="4597" y="66296"/>
                          <a:pt x="4867" y="66296"/>
                        </a:cubicBezTo>
                        <a:cubicBezTo>
                          <a:pt x="5138" y="66431"/>
                          <a:pt x="5003" y="66431"/>
                          <a:pt x="5273" y="66701"/>
                        </a:cubicBezTo>
                        <a:cubicBezTo>
                          <a:pt x="5409" y="66837"/>
                          <a:pt x="5409" y="66972"/>
                          <a:pt x="5409" y="67242"/>
                        </a:cubicBezTo>
                        <a:cubicBezTo>
                          <a:pt x="5814" y="67784"/>
                          <a:pt x="6490" y="68189"/>
                          <a:pt x="7167" y="67919"/>
                        </a:cubicBezTo>
                        <a:cubicBezTo>
                          <a:pt x="7302" y="67784"/>
                          <a:pt x="7437" y="67784"/>
                          <a:pt x="7572" y="67513"/>
                        </a:cubicBezTo>
                        <a:cubicBezTo>
                          <a:pt x="7708" y="68324"/>
                          <a:pt x="8519" y="69001"/>
                          <a:pt x="9331" y="69001"/>
                        </a:cubicBezTo>
                        <a:cubicBezTo>
                          <a:pt x="10007" y="69136"/>
                          <a:pt x="10819" y="68460"/>
                          <a:pt x="11089" y="67919"/>
                        </a:cubicBezTo>
                        <a:cubicBezTo>
                          <a:pt x="11225" y="68054"/>
                          <a:pt x="11360" y="68189"/>
                          <a:pt x="11495" y="68324"/>
                        </a:cubicBezTo>
                        <a:cubicBezTo>
                          <a:pt x="11225" y="68730"/>
                          <a:pt x="11225" y="69001"/>
                          <a:pt x="11225" y="69407"/>
                        </a:cubicBezTo>
                        <a:cubicBezTo>
                          <a:pt x="10954" y="69542"/>
                          <a:pt x="10684" y="69947"/>
                          <a:pt x="10548" y="70353"/>
                        </a:cubicBezTo>
                        <a:cubicBezTo>
                          <a:pt x="10278" y="70218"/>
                          <a:pt x="10142" y="69947"/>
                          <a:pt x="10007" y="69947"/>
                        </a:cubicBezTo>
                        <a:cubicBezTo>
                          <a:pt x="9602" y="69677"/>
                          <a:pt x="8925" y="69542"/>
                          <a:pt x="8519" y="69812"/>
                        </a:cubicBezTo>
                        <a:cubicBezTo>
                          <a:pt x="7843" y="68730"/>
                          <a:pt x="6355" y="68730"/>
                          <a:pt x="5544" y="69812"/>
                        </a:cubicBezTo>
                        <a:cubicBezTo>
                          <a:pt x="5138" y="70353"/>
                          <a:pt x="5138" y="71571"/>
                          <a:pt x="5814" y="71977"/>
                        </a:cubicBezTo>
                        <a:cubicBezTo>
                          <a:pt x="4597" y="72382"/>
                          <a:pt x="4326" y="75629"/>
                          <a:pt x="5814" y="75899"/>
                        </a:cubicBezTo>
                        <a:cubicBezTo>
                          <a:pt x="5679" y="76305"/>
                          <a:pt x="5814" y="76981"/>
                          <a:pt x="5949" y="77387"/>
                        </a:cubicBezTo>
                        <a:cubicBezTo>
                          <a:pt x="5409" y="77793"/>
                          <a:pt x="5003" y="78063"/>
                          <a:pt x="4867" y="78875"/>
                        </a:cubicBezTo>
                        <a:cubicBezTo>
                          <a:pt x="4867" y="79281"/>
                          <a:pt x="4867" y="79551"/>
                          <a:pt x="5003" y="79822"/>
                        </a:cubicBezTo>
                        <a:cubicBezTo>
                          <a:pt x="4732" y="79957"/>
                          <a:pt x="4462" y="80092"/>
                          <a:pt x="4326" y="80363"/>
                        </a:cubicBezTo>
                        <a:cubicBezTo>
                          <a:pt x="3650" y="79957"/>
                          <a:pt x="2703" y="79957"/>
                          <a:pt x="2162" y="80498"/>
                        </a:cubicBezTo>
                        <a:cubicBezTo>
                          <a:pt x="1756" y="81039"/>
                          <a:pt x="1621" y="81986"/>
                          <a:pt x="2162" y="82256"/>
                        </a:cubicBezTo>
                        <a:cubicBezTo>
                          <a:pt x="2027" y="82392"/>
                          <a:pt x="1892" y="82662"/>
                          <a:pt x="1756" y="82797"/>
                        </a:cubicBezTo>
                        <a:cubicBezTo>
                          <a:pt x="1621" y="83203"/>
                          <a:pt x="1621" y="83609"/>
                          <a:pt x="1756" y="83879"/>
                        </a:cubicBezTo>
                        <a:cubicBezTo>
                          <a:pt x="1350" y="84150"/>
                          <a:pt x="1080" y="84826"/>
                          <a:pt x="1215" y="85232"/>
                        </a:cubicBezTo>
                        <a:cubicBezTo>
                          <a:pt x="-137" y="85773"/>
                          <a:pt x="-543" y="88208"/>
                          <a:pt x="945" y="88343"/>
                        </a:cubicBezTo>
                        <a:cubicBezTo>
                          <a:pt x="674" y="88884"/>
                          <a:pt x="945" y="89966"/>
                          <a:pt x="1080" y="90372"/>
                        </a:cubicBezTo>
                        <a:cubicBezTo>
                          <a:pt x="1350" y="90913"/>
                          <a:pt x="1756" y="91184"/>
                          <a:pt x="2297" y="91184"/>
                        </a:cubicBezTo>
                        <a:cubicBezTo>
                          <a:pt x="2703" y="91184"/>
                          <a:pt x="3244" y="91048"/>
                          <a:pt x="3515" y="90913"/>
                        </a:cubicBezTo>
                        <a:cubicBezTo>
                          <a:pt x="3650" y="91319"/>
                          <a:pt x="4326" y="91589"/>
                          <a:pt x="4732" y="91725"/>
                        </a:cubicBezTo>
                        <a:cubicBezTo>
                          <a:pt x="5273" y="91860"/>
                          <a:pt x="5814" y="91860"/>
                          <a:pt x="6355" y="91589"/>
                        </a:cubicBezTo>
                        <a:cubicBezTo>
                          <a:pt x="6355" y="91995"/>
                          <a:pt x="6761" y="92536"/>
                          <a:pt x="7167" y="92672"/>
                        </a:cubicBezTo>
                        <a:cubicBezTo>
                          <a:pt x="7032" y="92942"/>
                          <a:pt x="7032" y="93077"/>
                          <a:pt x="7032" y="93348"/>
                        </a:cubicBezTo>
                        <a:cubicBezTo>
                          <a:pt x="6626" y="93348"/>
                          <a:pt x="5949" y="93754"/>
                          <a:pt x="5814" y="94159"/>
                        </a:cubicBezTo>
                        <a:cubicBezTo>
                          <a:pt x="5138" y="94971"/>
                          <a:pt x="5814" y="95918"/>
                          <a:pt x="6490" y="96459"/>
                        </a:cubicBezTo>
                        <a:cubicBezTo>
                          <a:pt x="5814" y="97271"/>
                          <a:pt x="6355" y="98082"/>
                          <a:pt x="7167" y="98488"/>
                        </a:cubicBezTo>
                        <a:cubicBezTo>
                          <a:pt x="6896" y="98623"/>
                          <a:pt x="6626" y="98894"/>
                          <a:pt x="6355" y="99164"/>
                        </a:cubicBezTo>
                        <a:cubicBezTo>
                          <a:pt x="5814" y="99705"/>
                          <a:pt x="5003" y="99705"/>
                          <a:pt x="4462" y="100246"/>
                        </a:cubicBezTo>
                        <a:cubicBezTo>
                          <a:pt x="3650" y="101328"/>
                          <a:pt x="4191" y="102411"/>
                          <a:pt x="5409" y="102546"/>
                        </a:cubicBezTo>
                        <a:cubicBezTo>
                          <a:pt x="5003" y="103898"/>
                          <a:pt x="6220" y="105386"/>
                          <a:pt x="7572" y="104710"/>
                        </a:cubicBezTo>
                        <a:cubicBezTo>
                          <a:pt x="7572" y="104981"/>
                          <a:pt x="7572" y="105251"/>
                          <a:pt x="7708" y="105386"/>
                        </a:cubicBezTo>
                        <a:cubicBezTo>
                          <a:pt x="7843" y="105927"/>
                          <a:pt x="8249" y="106468"/>
                          <a:pt x="8790" y="106739"/>
                        </a:cubicBezTo>
                        <a:cubicBezTo>
                          <a:pt x="10007" y="107144"/>
                          <a:pt x="11089" y="106198"/>
                          <a:pt x="11089" y="105116"/>
                        </a:cubicBezTo>
                        <a:cubicBezTo>
                          <a:pt x="11360" y="105386"/>
                          <a:pt x="11766" y="105386"/>
                          <a:pt x="12172" y="105251"/>
                        </a:cubicBezTo>
                        <a:cubicBezTo>
                          <a:pt x="12036" y="105792"/>
                          <a:pt x="12307" y="106333"/>
                          <a:pt x="12712" y="106739"/>
                        </a:cubicBezTo>
                        <a:cubicBezTo>
                          <a:pt x="11766" y="107009"/>
                          <a:pt x="10819" y="107415"/>
                          <a:pt x="10819" y="108768"/>
                        </a:cubicBezTo>
                        <a:cubicBezTo>
                          <a:pt x="10819" y="109579"/>
                          <a:pt x="11495" y="110391"/>
                          <a:pt x="12307" y="110256"/>
                        </a:cubicBezTo>
                        <a:cubicBezTo>
                          <a:pt x="12036" y="110661"/>
                          <a:pt x="12307" y="111337"/>
                          <a:pt x="12577" y="111744"/>
                        </a:cubicBezTo>
                        <a:cubicBezTo>
                          <a:pt x="13254" y="112555"/>
                          <a:pt x="14200" y="112690"/>
                          <a:pt x="15147" y="112420"/>
                        </a:cubicBezTo>
                        <a:cubicBezTo>
                          <a:pt x="15959" y="112014"/>
                          <a:pt x="16770" y="111337"/>
                          <a:pt x="16905" y="110526"/>
                        </a:cubicBezTo>
                        <a:cubicBezTo>
                          <a:pt x="17041" y="110120"/>
                          <a:pt x="17041" y="109714"/>
                          <a:pt x="16770" y="109309"/>
                        </a:cubicBezTo>
                        <a:cubicBezTo>
                          <a:pt x="16905" y="109309"/>
                          <a:pt x="17041" y="109174"/>
                          <a:pt x="17176" y="109174"/>
                        </a:cubicBezTo>
                        <a:cubicBezTo>
                          <a:pt x="17311" y="109174"/>
                          <a:pt x="17582" y="108903"/>
                          <a:pt x="17717" y="108632"/>
                        </a:cubicBezTo>
                        <a:cubicBezTo>
                          <a:pt x="17988" y="109038"/>
                          <a:pt x="18394" y="109174"/>
                          <a:pt x="18799" y="108903"/>
                        </a:cubicBezTo>
                        <a:cubicBezTo>
                          <a:pt x="19070" y="108768"/>
                          <a:pt x="19340" y="108497"/>
                          <a:pt x="19475" y="108227"/>
                        </a:cubicBezTo>
                        <a:cubicBezTo>
                          <a:pt x="19475" y="108227"/>
                          <a:pt x="19475" y="108227"/>
                          <a:pt x="19611" y="108227"/>
                        </a:cubicBezTo>
                        <a:cubicBezTo>
                          <a:pt x="20017" y="108497"/>
                          <a:pt x="20828" y="108632"/>
                          <a:pt x="21234" y="108497"/>
                        </a:cubicBezTo>
                        <a:cubicBezTo>
                          <a:pt x="22587" y="108227"/>
                          <a:pt x="23128" y="106874"/>
                          <a:pt x="22722" y="105657"/>
                        </a:cubicBezTo>
                        <a:cubicBezTo>
                          <a:pt x="22722" y="105657"/>
                          <a:pt x="22722" y="105657"/>
                          <a:pt x="22722" y="105657"/>
                        </a:cubicBezTo>
                        <a:cubicBezTo>
                          <a:pt x="22857" y="105657"/>
                          <a:pt x="23128" y="105521"/>
                          <a:pt x="23263" y="105386"/>
                        </a:cubicBezTo>
                        <a:cubicBezTo>
                          <a:pt x="23534" y="105251"/>
                          <a:pt x="23668" y="104845"/>
                          <a:pt x="23804" y="104574"/>
                        </a:cubicBezTo>
                        <a:cubicBezTo>
                          <a:pt x="23939" y="104845"/>
                          <a:pt x="24480" y="104845"/>
                          <a:pt x="24751" y="104845"/>
                        </a:cubicBezTo>
                        <a:cubicBezTo>
                          <a:pt x="25292" y="104845"/>
                          <a:pt x="25968" y="104304"/>
                          <a:pt x="26104" y="103763"/>
                        </a:cubicBezTo>
                        <a:cubicBezTo>
                          <a:pt x="26238" y="103357"/>
                          <a:pt x="26374" y="102005"/>
                          <a:pt x="25968" y="101734"/>
                        </a:cubicBezTo>
                        <a:cubicBezTo>
                          <a:pt x="25968" y="101599"/>
                          <a:pt x="26104" y="101599"/>
                          <a:pt x="26104" y="101464"/>
                        </a:cubicBezTo>
                        <a:cubicBezTo>
                          <a:pt x="26238" y="101328"/>
                          <a:pt x="26238" y="101193"/>
                          <a:pt x="26374" y="100922"/>
                        </a:cubicBezTo>
                        <a:cubicBezTo>
                          <a:pt x="26374" y="100922"/>
                          <a:pt x="26509" y="101058"/>
                          <a:pt x="26644" y="101058"/>
                        </a:cubicBezTo>
                        <a:cubicBezTo>
                          <a:pt x="26780" y="101058"/>
                          <a:pt x="26780" y="101058"/>
                          <a:pt x="26915" y="101058"/>
                        </a:cubicBezTo>
                        <a:cubicBezTo>
                          <a:pt x="26780" y="101464"/>
                          <a:pt x="26915" y="102140"/>
                          <a:pt x="27050" y="102546"/>
                        </a:cubicBezTo>
                        <a:cubicBezTo>
                          <a:pt x="27185" y="103087"/>
                          <a:pt x="27591" y="103628"/>
                          <a:pt x="28268" y="103898"/>
                        </a:cubicBezTo>
                        <a:cubicBezTo>
                          <a:pt x="28268" y="103087"/>
                          <a:pt x="27997" y="102275"/>
                          <a:pt x="27997" y="101464"/>
                        </a:cubicBezTo>
                        <a:cubicBezTo>
                          <a:pt x="28538" y="100922"/>
                          <a:pt x="28674" y="99570"/>
                          <a:pt x="28538" y="984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6" name="Freeform: Shape 5714">
                    <a:extLst>
                      <a:ext uri="{FF2B5EF4-FFF2-40B4-BE49-F238E27FC236}">
                        <a16:creationId xmlns:a16="http://schemas.microsoft.com/office/drawing/2014/main" id="{1696A028-0461-E2A8-F845-5F65B63B3135}"/>
                      </a:ext>
                    </a:extLst>
                  </p:cNvPr>
                  <p:cNvSpPr/>
                  <p:nvPr/>
                </p:nvSpPr>
                <p:spPr>
                  <a:xfrm>
                    <a:off x="6725786" y="6040022"/>
                    <a:ext cx="2269" cy="2681"/>
                  </a:xfrm>
                  <a:custGeom>
                    <a:avLst/>
                    <a:gdLst>
                      <a:gd name="connsiteX0" fmla="*/ 53 w 2269"/>
                      <a:gd name="connsiteY0" fmla="*/ 1539 h 2681"/>
                      <a:gd name="connsiteX1" fmla="*/ 1676 w 2269"/>
                      <a:gd name="connsiteY1" fmla="*/ 2621 h 2681"/>
                      <a:gd name="connsiteX2" fmla="*/ 1947 w 2269"/>
                      <a:gd name="connsiteY2" fmla="*/ 862 h 2681"/>
                      <a:gd name="connsiteX3" fmla="*/ 1135 w 2269"/>
                      <a:gd name="connsiteY3" fmla="*/ 51 h 2681"/>
                      <a:gd name="connsiteX4" fmla="*/ 324 w 2269"/>
                      <a:gd name="connsiteY4" fmla="*/ 457 h 2681"/>
                      <a:gd name="connsiteX5" fmla="*/ 324 w 2269"/>
                      <a:gd name="connsiteY5" fmla="*/ 457 h 2681"/>
                      <a:gd name="connsiteX6" fmla="*/ 53 w 2269"/>
                      <a:gd name="connsiteY6" fmla="*/ 1539 h 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69" h="2681">
                        <a:moveTo>
                          <a:pt x="53" y="1539"/>
                        </a:moveTo>
                        <a:cubicBezTo>
                          <a:pt x="188" y="2215"/>
                          <a:pt x="1000" y="2891"/>
                          <a:pt x="1676" y="2621"/>
                        </a:cubicBezTo>
                        <a:cubicBezTo>
                          <a:pt x="2623" y="2485"/>
                          <a:pt x="2217" y="1268"/>
                          <a:pt x="1947" y="862"/>
                        </a:cubicBezTo>
                        <a:cubicBezTo>
                          <a:pt x="1676" y="457"/>
                          <a:pt x="1541" y="51"/>
                          <a:pt x="1135" y="51"/>
                        </a:cubicBezTo>
                        <a:cubicBezTo>
                          <a:pt x="864" y="-85"/>
                          <a:pt x="459" y="51"/>
                          <a:pt x="324" y="457"/>
                        </a:cubicBezTo>
                        <a:lnTo>
                          <a:pt x="324" y="457"/>
                        </a:lnTo>
                        <a:cubicBezTo>
                          <a:pt x="53" y="727"/>
                          <a:pt x="-82" y="1133"/>
                          <a:pt x="53" y="153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7" name="Freeform: Shape 5715">
                    <a:extLst>
                      <a:ext uri="{FF2B5EF4-FFF2-40B4-BE49-F238E27FC236}">
                        <a16:creationId xmlns:a16="http://schemas.microsoft.com/office/drawing/2014/main" id="{424B6713-208F-7C76-0265-A0C26B4F6848}"/>
                      </a:ext>
                    </a:extLst>
                  </p:cNvPr>
                  <p:cNvSpPr/>
                  <p:nvPr/>
                </p:nvSpPr>
                <p:spPr>
                  <a:xfrm>
                    <a:off x="6721764" y="6071483"/>
                    <a:ext cx="2827" cy="5617"/>
                  </a:xfrm>
                  <a:custGeom>
                    <a:avLst/>
                    <a:gdLst>
                      <a:gd name="connsiteX0" fmla="*/ 1910 w 2827"/>
                      <a:gd name="connsiteY0" fmla="*/ 5517 h 5617"/>
                      <a:gd name="connsiteX1" fmla="*/ 2317 w 2827"/>
                      <a:gd name="connsiteY1" fmla="*/ 2135 h 5617"/>
                      <a:gd name="connsiteX2" fmla="*/ 1505 w 2827"/>
                      <a:gd name="connsiteY2" fmla="*/ 106 h 5617"/>
                      <a:gd name="connsiteX3" fmla="*/ 423 w 2827"/>
                      <a:gd name="connsiteY3" fmla="*/ 647 h 5617"/>
                      <a:gd name="connsiteX4" fmla="*/ 558 w 2827"/>
                      <a:gd name="connsiteY4" fmla="*/ 1730 h 5617"/>
                      <a:gd name="connsiteX5" fmla="*/ 17 w 2827"/>
                      <a:gd name="connsiteY5" fmla="*/ 3217 h 5617"/>
                      <a:gd name="connsiteX6" fmla="*/ 1910 w 2827"/>
                      <a:gd name="connsiteY6" fmla="*/ 5517 h 5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7" h="5617">
                        <a:moveTo>
                          <a:pt x="1910" y="5517"/>
                        </a:moveTo>
                        <a:cubicBezTo>
                          <a:pt x="3128" y="4976"/>
                          <a:pt x="2993" y="3082"/>
                          <a:pt x="2317" y="2135"/>
                        </a:cubicBezTo>
                        <a:cubicBezTo>
                          <a:pt x="2587" y="1459"/>
                          <a:pt x="2181" y="241"/>
                          <a:pt x="1505" y="106"/>
                        </a:cubicBezTo>
                        <a:cubicBezTo>
                          <a:pt x="1099" y="-164"/>
                          <a:pt x="558" y="106"/>
                          <a:pt x="423" y="647"/>
                        </a:cubicBezTo>
                        <a:cubicBezTo>
                          <a:pt x="287" y="1053"/>
                          <a:pt x="558" y="1324"/>
                          <a:pt x="558" y="1730"/>
                        </a:cubicBezTo>
                        <a:cubicBezTo>
                          <a:pt x="558" y="2270"/>
                          <a:pt x="152" y="2676"/>
                          <a:pt x="17" y="3217"/>
                        </a:cubicBezTo>
                        <a:cubicBezTo>
                          <a:pt x="-118" y="4300"/>
                          <a:pt x="558" y="6058"/>
                          <a:pt x="1910" y="5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8" name="Freeform: Shape 5716">
                    <a:extLst>
                      <a:ext uri="{FF2B5EF4-FFF2-40B4-BE49-F238E27FC236}">
                        <a16:creationId xmlns:a16="http://schemas.microsoft.com/office/drawing/2014/main" id="{872B1563-99F0-DB10-8968-2D74409D0A93}"/>
                      </a:ext>
                    </a:extLst>
                  </p:cNvPr>
                  <p:cNvSpPr/>
                  <p:nvPr/>
                </p:nvSpPr>
                <p:spPr>
                  <a:xfrm>
                    <a:off x="6721671" y="6090404"/>
                    <a:ext cx="3882" cy="6353"/>
                  </a:xfrm>
                  <a:custGeom>
                    <a:avLst/>
                    <a:gdLst>
                      <a:gd name="connsiteX0" fmla="*/ 3086 w 3882"/>
                      <a:gd name="connsiteY0" fmla="*/ 2827 h 6353"/>
                      <a:gd name="connsiteX1" fmla="*/ 2816 w 3882"/>
                      <a:gd name="connsiteY1" fmla="*/ 2286 h 6353"/>
                      <a:gd name="connsiteX2" fmla="*/ 516 w 3882"/>
                      <a:gd name="connsiteY2" fmla="*/ 257 h 6353"/>
                      <a:gd name="connsiteX3" fmla="*/ 110 w 3882"/>
                      <a:gd name="connsiteY3" fmla="*/ 2421 h 6353"/>
                      <a:gd name="connsiteX4" fmla="*/ 381 w 3882"/>
                      <a:gd name="connsiteY4" fmla="*/ 2692 h 6353"/>
                      <a:gd name="connsiteX5" fmla="*/ 381 w 3882"/>
                      <a:gd name="connsiteY5" fmla="*/ 3774 h 6353"/>
                      <a:gd name="connsiteX6" fmla="*/ 246 w 3882"/>
                      <a:gd name="connsiteY6" fmla="*/ 5127 h 6353"/>
                      <a:gd name="connsiteX7" fmla="*/ 3627 w 3882"/>
                      <a:gd name="connsiteY7" fmla="*/ 5668 h 6353"/>
                      <a:gd name="connsiteX8" fmla="*/ 3222 w 3882"/>
                      <a:gd name="connsiteY8" fmla="*/ 3774 h 6353"/>
                      <a:gd name="connsiteX9" fmla="*/ 2951 w 3882"/>
                      <a:gd name="connsiteY9" fmla="*/ 3233 h 6353"/>
                      <a:gd name="connsiteX10" fmla="*/ 3086 w 3882"/>
                      <a:gd name="connsiteY10" fmla="*/ 2827 h 6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" h="6353">
                        <a:moveTo>
                          <a:pt x="3086" y="2827"/>
                        </a:moveTo>
                        <a:cubicBezTo>
                          <a:pt x="2951" y="2557"/>
                          <a:pt x="2951" y="2421"/>
                          <a:pt x="2816" y="2286"/>
                        </a:cubicBezTo>
                        <a:cubicBezTo>
                          <a:pt x="2816" y="1204"/>
                          <a:pt x="1598" y="-690"/>
                          <a:pt x="516" y="257"/>
                        </a:cubicBezTo>
                        <a:cubicBezTo>
                          <a:pt x="-160" y="798"/>
                          <a:pt x="-25" y="1745"/>
                          <a:pt x="110" y="2421"/>
                        </a:cubicBezTo>
                        <a:cubicBezTo>
                          <a:pt x="110" y="2557"/>
                          <a:pt x="246" y="2557"/>
                          <a:pt x="381" y="2692"/>
                        </a:cubicBezTo>
                        <a:cubicBezTo>
                          <a:pt x="787" y="3368"/>
                          <a:pt x="516" y="3233"/>
                          <a:pt x="381" y="3774"/>
                        </a:cubicBezTo>
                        <a:cubicBezTo>
                          <a:pt x="246" y="4180"/>
                          <a:pt x="110" y="4585"/>
                          <a:pt x="246" y="5127"/>
                        </a:cubicBezTo>
                        <a:cubicBezTo>
                          <a:pt x="652" y="6344"/>
                          <a:pt x="2951" y="6885"/>
                          <a:pt x="3627" y="5668"/>
                        </a:cubicBezTo>
                        <a:cubicBezTo>
                          <a:pt x="4168" y="4856"/>
                          <a:pt x="3762" y="4315"/>
                          <a:pt x="3222" y="3774"/>
                        </a:cubicBezTo>
                        <a:cubicBezTo>
                          <a:pt x="3086" y="3504"/>
                          <a:pt x="2951" y="3639"/>
                          <a:pt x="2951" y="3233"/>
                        </a:cubicBezTo>
                        <a:cubicBezTo>
                          <a:pt x="2951" y="3098"/>
                          <a:pt x="3086" y="2962"/>
                          <a:pt x="3086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9" name="Freeform: Shape 5717">
                    <a:extLst>
                      <a:ext uri="{FF2B5EF4-FFF2-40B4-BE49-F238E27FC236}">
                        <a16:creationId xmlns:a16="http://schemas.microsoft.com/office/drawing/2014/main" id="{702F3BEB-05A0-07DD-0DDE-EB2CC7C8D9D4}"/>
                      </a:ext>
                    </a:extLst>
                  </p:cNvPr>
                  <p:cNvSpPr/>
                  <p:nvPr/>
                </p:nvSpPr>
                <p:spPr>
                  <a:xfrm>
                    <a:off x="6720935" y="6097424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5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6 w 2604"/>
                      <a:gd name="connsiteY5" fmla="*/ 3787 h 3934"/>
                      <a:gd name="connsiteX6" fmla="*/ 2334 w 2604"/>
                      <a:gd name="connsiteY6" fmla="*/ 3652 h 3934"/>
                      <a:gd name="connsiteX7" fmla="*/ 2605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6" y="0"/>
                          <a:pt x="846" y="0"/>
                          <a:pt x="711" y="0"/>
                        </a:cubicBezTo>
                        <a:cubicBezTo>
                          <a:pt x="170" y="0"/>
                          <a:pt x="-101" y="812"/>
                          <a:pt x="35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6" y="3787"/>
                        </a:cubicBezTo>
                        <a:cubicBezTo>
                          <a:pt x="1387" y="4058"/>
                          <a:pt x="2063" y="3923"/>
                          <a:pt x="2334" y="3652"/>
                        </a:cubicBezTo>
                        <a:cubicBezTo>
                          <a:pt x="2605" y="3247"/>
                          <a:pt x="2605" y="2570"/>
                          <a:pt x="2605" y="2164"/>
                        </a:cubicBezTo>
                        <a:cubicBezTo>
                          <a:pt x="2469" y="1623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840" name="Graphic 2">
                  <a:extLst>
                    <a:ext uri="{FF2B5EF4-FFF2-40B4-BE49-F238E27FC236}">
                      <a16:creationId xmlns:a16="http://schemas.microsoft.com/office/drawing/2014/main" id="{180B83D9-4BBF-FF95-A04F-D8C9BB7692F0}"/>
                    </a:ext>
                  </a:extLst>
                </p:cNvPr>
                <p:cNvGrpSpPr/>
                <p:nvPr/>
              </p:nvGrpSpPr>
              <p:grpSpPr>
                <a:xfrm>
                  <a:off x="6721019" y="5998395"/>
                  <a:ext cx="25330" cy="109962"/>
                  <a:chOff x="6721019" y="5998395"/>
                  <a:chExt cx="25330" cy="109962"/>
                </a:xfrm>
                <a:solidFill>
                  <a:srgbClr val="85B126"/>
                </a:solidFill>
              </p:grpSpPr>
              <p:sp>
                <p:nvSpPr>
                  <p:cNvPr id="1885" name="Freeform: Shape 5693">
                    <a:extLst>
                      <a:ext uri="{FF2B5EF4-FFF2-40B4-BE49-F238E27FC236}">
                        <a16:creationId xmlns:a16="http://schemas.microsoft.com/office/drawing/2014/main" id="{A6515C12-1571-91D9-044D-6DE047102969}"/>
                      </a:ext>
                    </a:extLst>
                  </p:cNvPr>
                  <p:cNvSpPr/>
                  <p:nvPr/>
                </p:nvSpPr>
                <p:spPr>
                  <a:xfrm>
                    <a:off x="6729626" y="5998395"/>
                    <a:ext cx="8881" cy="35725"/>
                  </a:xfrm>
                  <a:custGeom>
                    <a:avLst/>
                    <a:gdLst>
                      <a:gd name="connsiteX0" fmla="*/ 1623 w 8881"/>
                      <a:gd name="connsiteY0" fmla="*/ 18143 h 35725"/>
                      <a:gd name="connsiteX1" fmla="*/ 1218 w 8881"/>
                      <a:gd name="connsiteY1" fmla="*/ 19766 h 35725"/>
                      <a:gd name="connsiteX2" fmla="*/ 1758 w 8881"/>
                      <a:gd name="connsiteY2" fmla="*/ 20983 h 35725"/>
                      <a:gd name="connsiteX3" fmla="*/ 2435 w 8881"/>
                      <a:gd name="connsiteY3" fmla="*/ 21253 h 35725"/>
                      <a:gd name="connsiteX4" fmla="*/ 2300 w 8881"/>
                      <a:gd name="connsiteY4" fmla="*/ 23418 h 35725"/>
                      <a:gd name="connsiteX5" fmla="*/ 1758 w 8881"/>
                      <a:gd name="connsiteY5" fmla="*/ 26393 h 35725"/>
                      <a:gd name="connsiteX6" fmla="*/ 1218 w 8881"/>
                      <a:gd name="connsiteY6" fmla="*/ 28016 h 35725"/>
                      <a:gd name="connsiteX7" fmla="*/ 1623 w 8881"/>
                      <a:gd name="connsiteY7" fmla="*/ 29099 h 35725"/>
                      <a:gd name="connsiteX8" fmla="*/ 1082 w 8881"/>
                      <a:gd name="connsiteY8" fmla="*/ 29640 h 35725"/>
                      <a:gd name="connsiteX9" fmla="*/ 2570 w 8881"/>
                      <a:gd name="connsiteY9" fmla="*/ 32615 h 35725"/>
                      <a:gd name="connsiteX10" fmla="*/ 2841 w 8881"/>
                      <a:gd name="connsiteY10" fmla="*/ 34239 h 35725"/>
                      <a:gd name="connsiteX11" fmla="*/ 4328 w 8881"/>
                      <a:gd name="connsiteY11" fmla="*/ 34374 h 35725"/>
                      <a:gd name="connsiteX12" fmla="*/ 7304 w 8881"/>
                      <a:gd name="connsiteY12" fmla="*/ 35591 h 35725"/>
                      <a:gd name="connsiteX13" fmla="*/ 8387 w 8881"/>
                      <a:gd name="connsiteY13" fmla="*/ 32345 h 35725"/>
                      <a:gd name="connsiteX14" fmla="*/ 8792 w 8881"/>
                      <a:gd name="connsiteY14" fmla="*/ 30992 h 35725"/>
                      <a:gd name="connsiteX15" fmla="*/ 8387 w 8881"/>
                      <a:gd name="connsiteY15" fmla="*/ 30451 h 35725"/>
                      <a:gd name="connsiteX16" fmla="*/ 8522 w 8881"/>
                      <a:gd name="connsiteY16" fmla="*/ 29640 h 35725"/>
                      <a:gd name="connsiteX17" fmla="*/ 7981 w 8881"/>
                      <a:gd name="connsiteY17" fmla="*/ 26393 h 35725"/>
                      <a:gd name="connsiteX18" fmla="*/ 8522 w 8881"/>
                      <a:gd name="connsiteY18" fmla="*/ 23959 h 35725"/>
                      <a:gd name="connsiteX19" fmla="*/ 7710 w 8881"/>
                      <a:gd name="connsiteY19" fmla="*/ 22741 h 35725"/>
                      <a:gd name="connsiteX20" fmla="*/ 7304 w 8881"/>
                      <a:gd name="connsiteY20" fmla="*/ 20036 h 35725"/>
                      <a:gd name="connsiteX21" fmla="*/ 7169 w 8881"/>
                      <a:gd name="connsiteY21" fmla="*/ 18819 h 35725"/>
                      <a:gd name="connsiteX22" fmla="*/ 7304 w 8881"/>
                      <a:gd name="connsiteY22" fmla="*/ 17601 h 35725"/>
                      <a:gd name="connsiteX23" fmla="*/ 6763 w 8881"/>
                      <a:gd name="connsiteY23" fmla="*/ 16249 h 35725"/>
                      <a:gd name="connsiteX24" fmla="*/ 7034 w 8881"/>
                      <a:gd name="connsiteY24" fmla="*/ 14761 h 35725"/>
                      <a:gd name="connsiteX25" fmla="*/ 6628 w 8881"/>
                      <a:gd name="connsiteY25" fmla="*/ 14085 h 35725"/>
                      <a:gd name="connsiteX26" fmla="*/ 6898 w 8881"/>
                      <a:gd name="connsiteY26" fmla="*/ 13273 h 35725"/>
                      <a:gd name="connsiteX27" fmla="*/ 6898 w 8881"/>
                      <a:gd name="connsiteY27" fmla="*/ 11650 h 35725"/>
                      <a:gd name="connsiteX28" fmla="*/ 6357 w 8881"/>
                      <a:gd name="connsiteY28" fmla="*/ 10974 h 35725"/>
                      <a:gd name="connsiteX29" fmla="*/ 6087 w 8881"/>
                      <a:gd name="connsiteY29" fmla="*/ 10162 h 35725"/>
                      <a:gd name="connsiteX30" fmla="*/ 6222 w 8881"/>
                      <a:gd name="connsiteY30" fmla="*/ 8945 h 35725"/>
                      <a:gd name="connsiteX31" fmla="*/ 6087 w 8881"/>
                      <a:gd name="connsiteY31" fmla="*/ 8945 h 35725"/>
                      <a:gd name="connsiteX32" fmla="*/ 6087 w 8881"/>
                      <a:gd name="connsiteY32" fmla="*/ 8945 h 35725"/>
                      <a:gd name="connsiteX33" fmla="*/ 6898 w 8881"/>
                      <a:gd name="connsiteY33" fmla="*/ 6916 h 35725"/>
                      <a:gd name="connsiteX34" fmla="*/ 5681 w 8881"/>
                      <a:gd name="connsiteY34" fmla="*/ 4751 h 35725"/>
                      <a:gd name="connsiteX35" fmla="*/ 5546 w 8881"/>
                      <a:gd name="connsiteY35" fmla="*/ 3264 h 35725"/>
                      <a:gd name="connsiteX36" fmla="*/ 4734 w 8881"/>
                      <a:gd name="connsiteY36" fmla="*/ 2588 h 35725"/>
                      <a:gd name="connsiteX37" fmla="*/ 3787 w 8881"/>
                      <a:gd name="connsiteY37" fmla="*/ 964 h 35725"/>
                      <a:gd name="connsiteX38" fmla="*/ 3247 w 8881"/>
                      <a:gd name="connsiteY38" fmla="*/ 18 h 35725"/>
                      <a:gd name="connsiteX39" fmla="*/ 2705 w 8881"/>
                      <a:gd name="connsiteY39" fmla="*/ 558 h 35725"/>
                      <a:gd name="connsiteX40" fmla="*/ 2705 w 8881"/>
                      <a:gd name="connsiteY40" fmla="*/ 694 h 35725"/>
                      <a:gd name="connsiteX41" fmla="*/ 1758 w 8881"/>
                      <a:gd name="connsiteY41" fmla="*/ 964 h 35725"/>
                      <a:gd name="connsiteX42" fmla="*/ 1488 w 8881"/>
                      <a:gd name="connsiteY42" fmla="*/ 4887 h 35725"/>
                      <a:gd name="connsiteX43" fmla="*/ 812 w 8881"/>
                      <a:gd name="connsiteY43" fmla="*/ 6240 h 35725"/>
                      <a:gd name="connsiteX44" fmla="*/ 1623 w 8881"/>
                      <a:gd name="connsiteY44" fmla="*/ 7186 h 35725"/>
                      <a:gd name="connsiteX45" fmla="*/ 1623 w 8881"/>
                      <a:gd name="connsiteY45" fmla="*/ 7998 h 35725"/>
                      <a:gd name="connsiteX46" fmla="*/ 2435 w 8881"/>
                      <a:gd name="connsiteY46" fmla="*/ 8810 h 35725"/>
                      <a:gd name="connsiteX47" fmla="*/ 3111 w 8881"/>
                      <a:gd name="connsiteY47" fmla="*/ 8945 h 35725"/>
                      <a:gd name="connsiteX48" fmla="*/ 3787 w 8881"/>
                      <a:gd name="connsiteY48" fmla="*/ 9756 h 35725"/>
                      <a:gd name="connsiteX49" fmla="*/ 4328 w 8881"/>
                      <a:gd name="connsiteY49" fmla="*/ 10162 h 35725"/>
                      <a:gd name="connsiteX50" fmla="*/ 2976 w 8881"/>
                      <a:gd name="connsiteY50" fmla="*/ 12191 h 35725"/>
                      <a:gd name="connsiteX51" fmla="*/ 1623 w 8881"/>
                      <a:gd name="connsiteY51" fmla="*/ 13003 h 35725"/>
                      <a:gd name="connsiteX52" fmla="*/ 677 w 8881"/>
                      <a:gd name="connsiteY52" fmla="*/ 14220 h 35725"/>
                      <a:gd name="connsiteX53" fmla="*/ 541 w 8881"/>
                      <a:gd name="connsiteY53" fmla="*/ 14896 h 35725"/>
                      <a:gd name="connsiteX54" fmla="*/ 677 w 8881"/>
                      <a:gd name="connsiteY54" fmla="*/ 15302 h 35725"/>
                      <a:gd name="connsiteX55" fmla="*/ 0 w 8881"/>
                      <a:gd name="connsiteY55" fmla="*/ 16384 h 35725"/>
                      <a:gd name="connsiteX56" fmla="*/ 1623 w 8881"/>
                      <a:gd name="connsiteY56" fmla="*/ 18143 h 35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881" h="35725">
                        <a:moveTo>
                          <a:pt x="1623" y="18143"/>
                        </a:moveTo>
                        <a:cubicBezTo>
                          <a:pt x="1218" y="18548"/>
                          <a:pt x="1218" y="19360"/>
                          <a:pt x="1218" y="19766"/>
                        </a:cubicBezTo>
                        <a:cubicBezTo>
                          <a:pt x="1218" y="20307"/>
                          <a:pt x="1353" y="20713"/>
                          <a:pt x="1758" y="20983"/>
                        </a:cubicBezTo>
                        <a:cubicBezTo>
                          <a:pt x="1894" y="21118"/>
                          <a:pt x="2164" y="21253"/>
                          <a:pt x="2435" y="21253"/>
                        </a:cubicBezTo>
                        <a:cubicBezTo>
                          <a:pt x="1758" y="21659"/>
                          <a:pt x="1894" y="22741"/>
                          <a:pt x="2300" y="23418"/>
                        </a:cubicBezTo>
                        <a:cubicBezTo>
                          <a:pt x="812" y="23688"/>
                          <a:pt x="271" y="25717"/>
                          <a:pt x="1758" y="26393"/>
                        </a:cubicBezTo>
                        <a:cubicBezTo>
                          <a:pt x="1218" y="26799"/>
                          <a:pt x="1082" y="27476"/>
                          <a:pt x="1218" y="28016"/>
                        </a:cubicBezTo>
                        <a:cubicBezTo>
                          <a:pt x="1218" y="28287"/>
                          <a:pt x="1623" y="28828"/>
                          <a:pt x="1623" y="29099"/>
                        </a:cubicBezTo>
                        <a:cubicBezTo>
                          <a:pt x="1623" y="29234"/>
                          <a:pt x="1082" y="29505"/>
                          <a:pt x="1082" y="29640"/>
                        </a:cubicBezTo>
                        <a:cubicBezTo>
                          <a:pt x="135" y="31128"/>
                          <a:pt x="1082" y="32345"/>
                          <a:pt x="2570" y="32615"/>
                        </a:cubicBezTo>
                        <a:cubicBezTo>
                          <a:pt x="2300" y="33021"/>
                          <a:pt x="2570" y="33833"/>
                          <a:pt x="2841" y="34239"/>
                        </a:cubicBezTo>
                        <a:cubicBezTo>
                          <a:pt x="3247" y="34645"/>
                          <a:pt x="3787" y="34645"/>
                          <a:pt x="4328" y="34374"/>
                        </a:cubicBezTo>
                        <a:cubicBezTo>
                          <a:pt x="4193" y="35456"/>
                          <a:pt x="6493" y="35997"/>
                          <a:pt x="7304" y="35591"/>
                        </a:cubicBezTo>
                        <a:cubicBezTo>
                          <a:pt x="8387" y="35185"/>
                          <a:pt x="8927" y="33292"/>
                          <a:pt x="8387" y="32345"/>
                        </a:cubicBezTo>
                        <a:cubicBezTo>
                          <a:pt x="8657" y="32075"/>
                          <a:pt x="9063" y="31533"/>
                          <a:pt x="8792" y="30992"/>
                        </a:cubicBezTo>
                        <a:cubicBezTo>
                          <a:pt x="8657" y="30722"/>
                          <a:pt x="8522" y="30722"/>
                          <a:pt x="8387" y="30451"/>
                        </a:cubicBezTo>
                        <a:cubicBezTo>
                          <a:pt x="8116" y="30046"/>
                          <a:pt x="8387" y="30046"/>
                          <a:pt x="8522" y="29640"/>
                        </a:cubicBezTo>
                        <a:cubicBezTo>
                          <a:pt x="8927" y="28828"/>
                          <a:pt x="8927" y="26935"/>
                          <a:pt x="7981" y="26393"/>
                        </a:cubicBezTo>
                        <a:cubicBezTo>
                          <a:pt x="8522" y="25717"/>
                          <a:pt x="8657" y="24770"/>
                          <a:pt x="8522" y="23959"/>
                        </a:cubicBezTo>
                        <a:cubicBezTo>
                          <a:pt x="8522" y="23688"/>
                          <a:pt x="8116" y="23012"/>
                          <a:pt x="7710" y="22741"/>
                        </a:cubicBezTo>
                        <a:cubicBezTo>
                          <a:pt x="8251" y="22065"/>
                          <a:pt x="7710" y="20713"/>
                          <a:pt x="7304" y="20036"/>
                        </a:cubicBezTo>
                        <a:cubicBezTo>
                          <a:pt x="6898" y="19495"/>
                          <a:pt x="7034" y="19360"/>
                          <a:pt x="7169" y="18819"/>
                        </a:cubicBezTo>
                        <a:cubicBezTo>
                          <a:pt x="7304" y="18413"/>
                          <a:pt x="7304" y="18007"/>
                          <a:pt x="7304" y="17601"/>
                        </a:cubicBezTo>
                        <a:cubicBezTo>
                          <a:pt x="7304" y="17060"/>
                          <a:pt x="7169" y="16655"/>
                          <a:pt x="6763" y="16249"/>
                        </a:cubicBezTo>
                        <a:cubicBezTo>
                          <a:pt x="7034" y="15843"/>
                          <a:pt x="7169" y="15302"/>
                          <a:pt x="7034" y="14761"/>
                        </a:cubicBezTo>
                        <a:cubicBezTo>
                          <a:pt x="6898" y="14626"/>
                          <a:pt x="6628" y="14355"/>
                          <a:pt x="6628" y="14085"/>
                        </a:cubicBezTo>
                        <a:cubicBezTo>
                          <a:pt x="6628" y="13814"/>
                          <a:pt x="6763" y="13544"/>
                          <a:pt x="6898" y="13273"/>
                        </a:cubicBezTo>
                        <a:cubicBezTo>
                          <a:pt x="7169" y="12732"/>
                          <a:pt x="7169" y="12191"/>
                          <a:pt x="6898" y="11650"/>
                        </a:cubicBezTo>
                        <a:cubicBezTo>
                          <a:pt x="6763" y="11380"/>
                          <a:pt x="6493" y="11244"/>
                          <a:pt x="6357" y="10974"/>
                        </a:cubicBezTo>
                        <a:cubicBezTo>
                          <a:pt x="6222" y="10703"/>
                          <a:pt x="6222" y="10433"/>
                          <a:pt x="6087" y="10162"/>
                        </a:cubicBezTo>
                        <a:cubicBezTo>
                          <a:pt x="6357" y="9891"/>
                          <a:pt x="6493" y="9486"/>
                          <a:pt x="6222" y="8945"/>
                        </a:cubicBezTo>
                        <a:cubicBezTo>
                          <a:pt x="6222" y="8945"/>
                          <a:pt x="6222" y="8945"/>
                          <a:pt x="6087" y="8945"/>
                        </a:cubicBezTo>
                        <a:lnTo>
                          <a:pt x="6087" y="8945"/>
                        </a:lnTo>
                        <a:cubicBezTo>
                          <a:pt x="6763" y="8539"/>
                          <a:pt x="6898" y="7592"/>
                          <a:pt x="6898" y="6916"/>
                        </a:cubicBezTo>
                        <a:cubicBezTo>
                          <a:pt x="6898" y="6104"/>
                          <a:pt x="6357" y="5157"/>
                          <a:pt x="5681" y="4751"/>
                        </a:cubicBezTo>
                        <a:cubicBezTo>
                          <a:pt x="5952" y="4211"/>
                          <a:pt x="5817" y="3670"/>
                          <a:pt x="5546" y="3264"/>
                        </a:cubicBezTo>
                        <a:cubicBezTo>
                          <a:pt x="5411" y="2993"/>
                          <a:pt x="5005" y="2588"/>
                          <a:pt x="4734" y="2588"/>
                        </a:cubicBezTo>
                        <a:cubicBezTo>
                          <a:pt x="5005" y="1776"/>
                          <a:pt x="4464" y="1235"/>
                          <a:pt x="3787" y="964"/>
                        </a:cubicBezTo>
                        <a:cubicBezTo>
                          <a:pt x="4058" y="558"/>
                          <a:pt x="3923" y="-118"/>
                          <a:pt x="3247" y="18"/>
                        </a:cubicBezTo>
                        <a:cubicBezTo>
                          <a:pt x="2976" y="18"/>
                          <a:pt x="2705" y="288"/>
                          <a:pt x="2705" y="558"/>
                        </a:cubicBezTo>
                        <a:cubicBezTo>
                          <a:pt x="2705" y="694"/>
                          <a:pt x="2705" y="694"/>
                          <a:pt x="2705" y="694"/>
                        </a:cubicBezTo>
                        <a:cubicBezTo>
                          <a:pt x="2300" y="694"/>
                          <a:pt x="2029" y="829"/>
                          <a:pt x="1758" y="964"/>
                        </a:cubicBezTo>
                        <a:cubicBezTo>
                          <a:pt x="947" y="1641"/>
                          <a:pt x="541" y="4075"/>
                          <a:pt x="1488" y="4887"/>
                        </a:cubicBezTo>
                        <a:cubicBezTo>
                          <a:pt x="1082" y="5022"/>
                          <a:pt x="812" y="5834"/>
                          <a:pt x="812" y="6240"/>
                        </a:cubicBezTo>
                        <a:cubicBezTo>
                          <a:pt x="947" y="6645"/>
                          <a:pt x="1218" y="7051"/>
                          <a:pt x="1623" y="7186"/>
                        </a:cubicBezTo>
                        <a:cubicBezTo>
                          <a:pt x="1623" y="7457"/>
                          <a:pt x="1623" y="7727"/>
                          <a:pt x="1623" y="7998"/>
                        </a:cubicBezTo>
                        <a:cubicBezTo>
                          <a:pt x="1758" y="8404"/>
                          <a:pt x="2029" y="8674"/>
                          <a:pt x="2435" y="8810"/>
                        </a:cubicBezTo>
                        <a:cubicBezTo>
                          <a:pt x="2705" y="8945"/>
                          <a:pt x="2841" y="8945"/>
                          <a:pt x="3111" y="8945"/>
                        </a:cubicBezTo>
                        <a:cubicBezTo>
                          <a:pt x="3517" y="9215"/>
                          <a:pt x="3517" y="9351"/>
                          <a:pt x="3787" y="9756"/>
                        </a:cubicBezTo>
                        <a:cubicBezTo>
                          <a:pt x="3923" y="9891"/>
                          <a:pt x="4058" y="10027"/>
                          <a:pt x="4328" y="10162"/>
                        </a:cubicBezTo>
                        <a:cubicBezTo>
                          <a:pt x="3517" y="10433"/>
                          <a:pt x="3382" y="11380"/>
                          <a:pt x="2976" y="12191"/>
                        </a:cubicBezTo>
                        <a:cubicBezTo>
                          <a:pt x="2570" y="12867"/>
                          <a:pt x="2164" y="12597"/>
                          <a:pt x="1623" y="13003"/>
                        </a:cubicBezTo>
                        <a:cubicBezTo>
                          <a:pt x="1082" y="13273"/>
                          <a:pt x="812" y="13679"/>
                          <a:pt x="677" y="14220"/>
                        </a:cubicBezTo>
                        <a:cubicBezTo>
                          <a:pt x="541" y="14490"/>
                          <a:pt x="541" y="14626"/>
                          <a:pt x="541" y="14896"/>
                        </a:cubicBezTo>
                        <a:cubicBezTo>
                          <a:pt x="541" y="15031"/>
                          <a:pt x="677" y="15302"/>
                          <a:pt x="677" y="15302"/>
                        </a:cubicBezTo>
                        <a:cubicBezTo>
                          <a:pt x="541" y="15708"/>
                          <a:pt x="135" y="15843"/>
                          <a:pt x="0" y="16384"/>
                        </a:cubicBezTo>
                        <a:cubicBezTo>
                          <a:pt x="135" y="17601"/>
                          <a:pt x="812" y="18007"/>
                          <a:pt x="1623" y="181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6" name="Freeform: Shape 5694">
                    <a:extLst>
                      <a:ext uri="{FF2B5EF4-FFF2-40B4-BE49-F238E27FC236}">
                        <a16:creationId xmlns:a16="http://schemas.microsoft.com/office/drawing/2014/main" id="{AB5D7608-AF26-83C3-E85C-E670E066A8A0}"/>
                      </a:ext>
                    </a:extLst>
                  </p:cNvPr>
                  <p:cNvSpPr/>
                  <p:nvPr/>
                </p:nvSpPr>
                <p:spPr>
                  <a:xfrm>
                    <a:off x="6730894" y="6007746"/>
                    <a:ext cx="1707" cy="2227"/>
                  </a:xfrm>
                  <a:custGeom>
                    <a:avLst/>
                    <a:gdLst>
                      <a:gd name="connsiteX0" fmla="*/ 1437 w 1707"/>
                      <a:gd name="connsiteY0" fmla="*/ 2029 h 2227"/>
                      <a:gd name="connsiteX1" fmla="*/ 1708 w 1707"/>
                      <a:gd name="connsiteY1" fmla="*/ 1217 h 2227"/>
                      <a:gd name="connsiteX2" fmla="*/ 1573 w 1707"/>
                      <a:gd name="connsiteY2" fmla="*/ 947 h 2227"/>
                      <a:gd name="connsiteX3" fmla="*/ 1573 w 1707"/>
                      <a:gd name="connsiteY3" fmla="*/ 541 h 2227"/>
                      <a:gd name="connsiteX4" fmla="*/ 896 w 1707"/>
                      <a:gd name="connsiteY4" fmla="*/ 0 h 2227"/>
                      <a:gd name="connsiteX5" fmla="*/ 85 w 1707"/>
                      <a:gd name="connsiteY5" fmla="*/ 1352 h 2227"/>
                      <a:gd name="connsiteX6" fmla="*/ 1437 w 1707"/>
                      <a:gd name="connsiteY6" fmla="*/ 2029 h 2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7" h="2227">
                        <a:moveTo>
                          <a:pt x="1437" y="2029"/>
                        </a:moveTo>
                        <a:cubicBezTo>
                          <a:pt x="1708" y="1893"/>
                          <a:pt x="1708" y="1488"/>
                          <a:pt x="1708" y="1217"/>
                        </a:cubicBezTo>
                        <a:cubicBezTo>
                          <a:pt x="1708" y="1217"/>
                          <a:pt x="1708" y="1082"/>
                          <a:pt x="1573" y="947"/>
                        </a:cubicBezTo>
                        <a:cubicBezTo>
                          <a:pt x="1573" y="812"/>
                          <a:pt x="1573" y="676"/>
                          <a:pt x="1573" y="541"/>
                        </a:cubicBezTo>
                        <a:cubicBezTo>
                          <a:pt x="1437" y="270"/>
                          <a:pt x="1167" y="0"/>
                          <a:pt x="896" y="0"/>
                        </a:cubicBezTo>
                        <a:cubicBezTo>
                          <a:pt x="220" y="0"/>
                          <a:pt x="-186" y="812"/>
                          <a:pt x="85" y="1352"/>
                        </a:cubicBezTo>
                        <a:cubicBezTo>
                          <a:pt x="355" y="1893"/>
                          <a:pt x="896" y="2570"/>
                          <a:pt x="1437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7" name="Freeform: Shape 5695">
                    <a:extLst>
                      <a:ext uri="{FF2B5EF4-FFF2-40B4-BE49-F238E27FC236}">
                        <a16:creationId xmlns:a16="http://schemas.microsoft.com/office/drawing/2014/main" id="{94C469FF-45F4-4348-423B-998261E02031}"/>
                      </a:ext>
                    </a:extLst>
                  </p:cNvPr>
                  <p:cNvSpPr/>
                  <p:nvPr/>
                </p:nvSpPr>
                <p:spPr>
                  <a:xfrm>
                    <a:off x="6727056" y="6030217"/>
                    <a:ext cx="3944" cy="4569"/>
                  </a:xfrm>
                  <a:custGeom>
                    <a:avLst/>
                    <a:gdLst>
                      <a:gd name="connsiteX0" fmla="*/ 1353 w 3944"/>
                      <a:gd name="connsiteY0" fmla="*/ 2687 h 4569"/>
                      <a:gd name="connsiteX1" fmla="*/ 1623 w 3944"/>
                      <a:gd name="connsiteY1" fmla="*/ 3769 h 4569"/>
                      <a:gd name="connsiteX2" fmla="*/ 2300 w 3944"/>
                      <a:gd name="connsiteY2" fmla="*/ 4446 h 4569"/>
                      <a:gd name="connsiteX3" fmla="*/ 3788 w 3944"/>
                      <a:gd name="connsiteY3" fmla="*/ 2823 h 4569"/>
                      <a:gd name="connsiteX4" fmla="*/ 3652 w 3944"/>
                      <a:gd name="connsiteY4" fmla="*/ 2146 h 4569"/>
                      <a:gd name="connsiteX5" fmla="*/ 3382 w 3944"/>
                      <a:gd name="connsiteY5" fmla="*/ 1876 h 4569"/>
                      <a:gd name="connsiteX6" fmla="*/ 3247 w 3944"/>
                      <a:gd name="connsiteY6" fmla="*/ 1876 h 4569"/>
                      <a:gd name="connsiteX7" fmla="*/ 2976 w 3944"/>
                      <a:gd name="connsiteY7" fmla="*/ 1605 h 4569"/>
                      <a:gd name="connsiteX8" fmla="*/ 2570 w 3944"/>
                      <a:gd name="connsiteY8" fmla="*/ 658 h 4569"/>
                      <a:gd name="connsiteX9" fmla="*/ 0 w 3944"/>
                      <a:gd name="connsiteY9" fmla="*/ 1334 h 4569"/>
                      <a:gd name="connsiteX10" fmla="*/ 271 w 3944"/>
                      <a:gd name="connsiteY10" fmla="*/ 2011 h 4569"/>
                      <a:gd name="connsiteX11" fmla="*/ 1353 w 3944"/>
                      <a:gd name="connsiteY11" fmla="*/ 2687 h 45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44" h="4569">
                        <a:moveTo>
                          <a:pt x="1353" y="2687"/>
                        </a:moveTo>
                        <a:cubicBezTo>
                          <a:pt x="1488" y="2957"/>
                          <a:pt x="1488" y="3363"/>
                          <a:pt x="1623" y="3769"/>
                        </a:cubicBezTo>
                        <a:cubicBezTo>
                          <a:pt x="1758" y="4040"/>
                          <a:pt x="2029" y="4310"/>
                          <a:pt x="2300" y="4446"/>
                        </a:cubicBezTo>
                        <a:cubicBezTo>
                          <a:pt x="3382" y="4987"/>
                          <a:pt x="4328" y="3634"/>
                          <a:pt x="3788" y="2823"/>
                        </a:cubicBezTo>
                        <a:cubicBezTo>
                          <a:pt x="3788" y="2552"/>
                          <a:pt x="3788" y="2281"/>
                          <a:pt x="3652" y="2146"/>
                        </a:cubicBezTo>
                        <a:cubicBezTo>
                          <a:pt x="3517" y="1876"/>
                          <a:pt x="3517" y="2011"/>
                          <a:pt x="3382" y="1876"/>
                        </a:cubicBezTo>
                        <a:cubicBezTo>
                          <a:pt x="3382" y="1876"/>
                          <a:pt x="3247" y="1876"/>
                          <a:pt x="3247" y="1876"/>
                        </a:cubicBezTo>
                        <a:cubicBezTo>
                          <a:pt x="2976" y="1876"/>
                          <a:pt x="2976" y="1740"/>
                          <a:pt x="2976" y="1605"/>
                        </a:cubicBezTo>
                        <a:cubicBezTo>
                          <a:pt x="2841" y="1199"/>
                          <a:pt x="2841" y="1064"/>
                          <a:pt x="2570" y="658"/>
                        </a:cubicBezTo>
                        <a:cubicBezTo>
                          <a:pt x="1758" y="-424"/>
                          <a:pt x="0" y="-153"/>
                          <a:pt x="0" y="1334"/>
                        </a:cubicBezTo>
                        <a:cubicBezTo>
                          <a:pt x="0" y="1470"/>
                          <a:pt x="135" y="1876"/>
                          <a:pt x="271" y="2011"/>
                        </a:cubicBezTo>
                        <a:cubicBezTo>
                          <a:pt x="677" y="2417"/>
                          <a:pt x="1082" y="2417"/>
                          <a:pt x="1353" y="26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8" name="Freeform: Shape 5696">
                    <a:extLst>
                      <a:ext uri="{FF2B5EF4-FFF2-40B4-BE49-F238E27FC236}">
                        <a16:creationId xmlns:a16="http://schemas.microsoft.com/office/drawing/2014/main" id="{43D01A61-6657-0906-C5D9-0C7B44EFCFCA}"/>
                      </a:ext>
                    </a:extLst>
                  </p:cNvPr>
                  <p:cNvSpPr/>
                  <p:nvPr/>
                </p:nvSpPr>
                <p:spPr>
                  <a:xfrm>
                    <a:off x="6728667" y="6033800"/>
                    <a:ext cx="13504" cy="32752"/>
                  </a:xfrm>
                  <a:custGeom>
                    <a:avLst/>
                    <a:gdLst>
                      <a:gd name="connsiteX0" fmla="*/ 8804 w 13504"/>
                      <a:gd name="connsiteY0" fmla="*/ 2756 h 32752"/>
                      <a:gd name="connsiteX1" fmla="*/ 8263 w 13504"/>
                      <a:gd name="connsiteY1" fmla="*/ 2350 h 32752"/>
                      <a:gd name="connsiteX2" fmla="*/ 7046 w 13504"/>
                      <a:gd name="connsiteY2" fmla="*/ 1809 h 32752"/>
                      <a:gd name="connsiteX3" fmla="*/ 5152 w 13504"/>
                      <a:gd name="connsiteY3" fmla="*/ 51 h 32752"/>
                      <a:gd name="connsiteX4" fmla="*/ 3529 w 13504"/>
                      <a:gd name="connsiteY4" fmla="*/ 457 h 32752"/>
                      <a:gd name="connsiteX5" fmla="*/ 3258 w 13504"/>
                      <a:gd name="connsiteY5" fmla="*/ 1538 h 32752"/>
                      <a:gd name="connsiteX6" fmla="*/ 283 w 13504"/>
                      <a:gd name="connsiteY6" fmla="*/ 2350 h 32752"/>
                      <a:gd name="connsiteX7" fmla="*/ 147 w 13504"/>
                      <a:gd name="connsiteY7" fmla="*/ 4108 h 32752"/>
                      <a:gd name="connsiteX8" fmla="*/ 1500 w 13504"/>
                      <a:gd name="connsiteY8" fmla="*/ 5055 h 32752"/>
                      <a:gd name="connsiteX9" fmla="*/ 3800 w 13504"/>
                      <a:gd name="connsiteY9" fmla="*/ 7084 h 32752"/>
                      <a:gd name="connsiteX10" fmla="*/ 3664 w 13504"/>
                      <a:gd name="connsiteY10" fmla="*/ 7761 h 32752"/>
                      <a:gd name="connsiteX11" fmla="*/ 2177 w 13504"/>
                      <a:gd name="connsiteY11" fmla="*/ 7761 h 32752"/>
                      <a:gd name="connsiteX12" fmla="*/ 1770 w 13504"/>
                      <a:gd name="connsiteY12" fmla="*/ 9519 h 32752"/>
                      <a:gd name="connsiteX13" fmla="*/ 2988 w 13504"/>
                      <a:gd name="connsiteY13" fmla="*/ 10060 h 32752"/>
                      <a:gd name="connsiteX14" fmla="*/ 4340 w 13504"/>
                      <a:gd name="connsiteY14" fmla="*/ 9384 h 32752"/>
                      <a:gd name="connsiteX15" fmla="*/ 5964 w 13504"/>
                      <a:gd name="connsiteY15" fmla="*/ 9654 h 32752"/>
                      <a:gd name="connsiteX16" fmla="*/ 5964 w 13504"/>
                      <a:gd name="connsiteY16" fmla="*/ 10060 h 32752"/>
                      <a:gd name="connsiteX17" fmla="*/ 5964 w 13504"/>
                      <a:gd name="connsiteY17" fmla="*/ 10466 h 32752"/>
                      <a:gd name="connsiteX18" fmla="*/ 3529 w 13504"/>
                      <a:gd name="connsiteY18" fmla="*/ 11142 h 32752"/>
                      <a:gd name="connsiteX19" fmla="*/ 3935 w 13504"/>
                      <a:gd name="connsiteY19" fmla="*/ 13712 h 32752"/>
                      <a:gd name="connsiteX20" fmla="*/ 3800 w 13504"/>
                      <a:gd name="connsiteY20" fmla="*/ 15200 h 32752"/>
                      <a:gd name="connsiteX21" fmla="*/ 4611 w 13504"/>
                      <a:gd name="connsiteY21" fmla="*/ 16012 h 32752"/>
                      <a:gd name="connsiteX22" fmla="*/ 5152 w 13504"/>
                      <a:gd name="connsiteY22" fmla="*/ 16147 h 32752"/>
                      <a:gd name="connsiteX23" fmla="*/ 5287 w 13504"/>
                      <a:gd name="connsiteY23" fmla="*/ 18311 h 32752"/>
                      <a:gd name="connsiteX24" fmla="*/ 4340 w 13504"/>
                      <a:gd name="connsiteY24" fmla="*/ 19799 h 32752"/>
                      <a:gd name="connsiteX25" fmla="*/ 5152 w 13504"/>
                      <a:gd name="connsiteY25" fmla="*/ 21287 h 32752"/>
                      <a:gd name="connsiteX26" fmla="*/ 5152 w 13504"/>
                      <a:gd name="connsiteY26" fmla="*/ 22233 h 32752"/>
                      <a:gd name="connsiteX27" fmla="*/ 5558 w 13504"/>
                      <a:gd name="connsiteY27" fmla="*/ 22910 h 32752"/>
                      <a:gd name="connsiteX28" fmla="*/ 4882 w 13504"/>
                      <a:gd name="connsiteY28" fmla="*/ 23586 h 32752"/>
                      <a:gd name="connsiteX29" fmla="*/ 4746 w 13504"/>
                      <a:gd name="connsiteY29" fmla="*/ 25345 h 32752"/>
                      <a:gd name="connsiteX30" fmla="*/ 6370 w 13504"/>
                      <a:gd name="connsiteY30" fmla="*/ 26832 h 32752"/>
                      <a:gd name="connsiteX31" fmla="*/ 6370 w 13504"/>
                      <a:gd name="connsiteY31" fmla="*/ 27915 h 32752"/>
                      <a:gd name="connsiteX32" fmla="*/ 6775 w 13504"/>
                      <a:gd name="connsiteY32" fmla="*/ 28591 h 32752"/>
                      <a:gd name="connsiteX33" fmla="*/ 7452 w 13504"/>
                      <a:gd name="connsiteY33" fmla="*/ 28862 h 32752"/>
                      <a:gd name="connsiteX34" fmla="*/ 8804 w 13504"/>
                      <a:gd name="connsiteY34" fmla="*/ 30079 h 32752"/>
                      <a:gd name="connsiteX35" fmla="*/ 10022 w 13504"/>
                      <a:gd name="connsiteY35" fmla="*/ 29943 h 32752"/>
                      <a:gd name="connsiteX36" fmla="*/ 11239 w 13504"/>
                      <a:gd name="connsiteY36" fmla="*/ 31025 h 32752"/>
                      <a:gd name="connsiteX37" fmla="*/ 11645 w 13504"/>
                      <a:gd name="connsiteY37" fmla="*/ 32649 h 32752"/>
                      <a:gd name="connsiteX38" fmla="*/ 13403 w 13504"/>
                      <a:gd name="connsiteY38" fmla="*/ 31972 h 32752"/>
                      <a:gd name="connsiteX39" fmla="*/ 13403 w 13504"/>
                      <a:gd name="connsiteY39" fmla="*/ 31025 h 32752"/>
                      <a:gd name="connsiteX40" fmla="*/ 12862 w 13504"/>
                      <a:gd name="connsiteY40" fmla="*/ 30485 h 32752"/>
                      <a:gd name="connsiteX41" fmla="*/ 12727 w 13504"/>
                      <a:gd name="connsiteY41" fmla="*/ 28997 h 32752"/>
                      <a:gd name="connsiteX42" fmla="*/ 11915 w 13504"/>
                      <a:gd name="connsiteY42" fmla="*/ 27509 h 32752"/>
                      <a:gd name="connsiteX43" fmla="*/ 13133 w 13504"/>
                      <a:gd name="connsiteY43" fmla="*/ 25480 h 32752"/>
                      <a:gd name="connsiteX44" fmla="*/ 13133 w 13504"/>
                      <a:gd name="connsiteY44" fmla="*/ 25480 h 32752"/>
                      <a:gd name="connsiteX45" fmla="*/ 13268 w 13504"/>
                      <a:gd name="connsiteY45" fmla="*/ 24262 h 32752"/>
                      <a:gd name="connsiteX46" fmla="*/ 12186 w 13504"/>
                      <a:gd name="connsiteY46" fmla="*/ 22504 h 32752"/>
                      <a:gd name="connsiteX47" fmla="*/ 12186 w 13504"/>
                      <a:gd name="connsiteY47" fmla="*/ 22504 h 32752"/>
                      <a:gd name="connsiteX48" fmla="*/ 11780 w 13504"/>
                      <a:gd name="connsiteY48" fmla="*/ 18446 h 32752"/>
                      <a:gd name="connsiteX49" fmla="*/ 12186 w 13504"/>
                      <a:gd name="connsiteY49" fmla="*/ 15200 h 32752"/>
                      <a:gd name="connsiteX50" fmla="*/ 12186 w 13504"/>
                      <a:gd name="connsiteY50" fmla="*/ 15200 h 32752"/>
                      <a:gd name="connsiteX51" fmla="*/ 11509 w 13504"/>
                      <a:gd name="connsiteY51" fmla="*/ 12630 h 32752"/>
                      <a:gd name="connsiteX52" fmla="*/ 10698 w 13504"/>
                      <a:gd name="connsiteY52" fmla="*/ 11007 h 32752"/>
                      <a:gd name="connsiteX53" fmla="*/ 10968 w 13504"/>
                      <a:gd name="connsiteY53" fmla="*/ 8978 h 32752"/>
                      <a:gd name="connsiteX54" fmla="*/ 9886 w 13504"/>
                      <a:gd name="connsiteY54" fmla="*/ 7490 h 32752"/>
                      <a:gd name="connsiteX55" fmla="*/ 11239 w 13504"/>
                      <a:gd name="connsiteY55" fmla="*/ 5867 h 32752"/>
                      <a:gd name="connsiteX56" fmla="*/ 10292 w 13504"/>
                      <a:gd name="connsiteY56" fmla="*/ 4244 h 32752"/>
                      <a:gd name="connsiteX57" fmla="*/ 10563 w 13504"/>
                      <a:gd name="connsiteY57" fmla="*/ 3297 h 32752"/>
                      <a:gd name="connsiteX58" fmla="*/ 9886 w 13504"/>
                      <a:gd name="connsiteY58" fmla="*/ 1809 h 32752"/>
                      <a:gd name="connsiteX59" fmla="*/ 8804 w 13504"/>
                      <a:gd name="connsiteY59" fmla="*/ 2756 h 3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504" h="32752">
                        <a:moveTo>
                          <a:pt x="8804" y="2756"/>
                        </a:moveTo>
                        <a:cubicBezTo>
                          <a:pt x="8669" y="2621"/>
                          <a:pt x="8533" y="2485"/>
                          <a:pt x="8263" y="2350"/>
                        </a:cubicBezTo>
                        <a:cubicBezTo>
                          <a:pt x="7993" y="2215"/>
                          <a:pt x="7452" y="1809"/>
                          <a:pt x="7046" y="1809"/>
                        </a:cubicBezTo>
                        <a:cubicBezTo>
                          <a:pt x="7046" y="862"/>
                          <a:pt x="6099" y="186"/>
                          <a:pt x="5152" y="51"/>
                        </a:cubicBezTo>
                        <a:cubicBezTo>
                          <a:pt x="4611" y="-85"/>
                          <a:pt x="3935" y="51"/>
                          <a:pt x="3529" y="457"/>
                        </a:cubicBezTo>
                        <a:cubicBezTo>
                          <a:pt x="3258" y="727"/>
                          <a:pt x="3123" y="1133"/>
                          <a:pt x="3258" y="1538"/>
                        </a:cubicBezTo>
                        <a:cubicBezTo>
                          <a:pt x="2177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7"/>
                          <a:pt x="147" y="4108"/>
                        </a:cubicBezTo>
                        <a:cubicBezTo>
                          <a:pt x="418" y="4650"/>
                          <a:pt x="959" y="4920"/>
                          <a:pt x="1500" y="5055"/>
                        </a:cubicBezTo>
                        <a:cubicBezTo>
                          <a:pt x="1094" y="6543"/>
                          <a:pt x="2447" y="7355"/>
                          <a:pt x="3800" y="7084"/>
                        </a:cubicBezTo>
                        <a:cubicBezTo>
                          <a:pt x="3664" y="7220"/>
                          <a:pt x="3664" y="7490"/>
                          <a:pt x="3664" y="7761"/>
                        </a:cubicBezTo>
                        <a:cubicBezTo>
                          <a:pt x="3258" y="7490"/>
                          <a:pt x="2717" y="7490"/>
                          <a:pt x="2177" y="7761"/>
                        </a:cubicBezTo>
                        <a:cubicBezTo>
                          <a:pt x="1635" y="8031"/>
                          <a:pt x="1500" y="8843"/>
                          <a:pt x="1770" y="9519"/>
                        </a:cubicBezTo>
                        <a:cubicBezTo>
                          <a:pt x="2041" y="10060"/>
                          <a:pt x="2447" y="10330"/>
                          <a:pt x="2988" y="10060"/>
                        </a:cubicBezTo>
                        <a:cubicBezTo>
                          <a:pt x="3394" y="9925"/>
                          <a:pt x="4070" y="9790"/>
                          <a:pt x="4340" y="9384"/>
                        </a:cubicBezTo>
                        <a:cubicBezTo>
                          <a:pt x="4476" y="9925"/>
                          <a:pt x="5423" y="9790"/>
                          <a:pt x="5964" y="9654"/>
                        </a:cubicBezTo>
                        <a:cubicBezTo>
                          <a:pt x="5964" y="9790"/>
                          <a:pt x="5964" y="9925"/>
                          <a:pt x="5964" y="10060"/>
                        </a:cubicBezTo>
                        <a:cubicBezTo>
                          <a:pt x="5964" y="10195"/>
                          <a:pt x="5964" y="10330"/>
                          <a:pt x="5964" y="10466"/>
                        </a:cubicBezTo>
                        <a:cubicBezTo>
                          <a:pt x="5287" y="10060"/>
                          <a:pt x="4070" y="10601"/>
                          <a:pt x="3529" y="11142"/>
                        </a:cubicBezTo>
                        <a:cubicBezTo>
                          <a:pt x="2717" y="11954"/>
                          <a:pt x="2853" y="13306"/>
                          <a:pt x="3935" y="13712"/>
                        </a:cubicBezTo>
                        <a:cubicBezTo>
                          <a:pt x="3529" y="13983"/>
                          <a:pt x="3664" y="14794"/>
                          <a:pt x="3800" y="15200"/>
                        </a:cubicBezTo>
                        <a:cubicBezTo>
                          <a:pt x="3935" y="15606"/>
                          <a:pt x="4340" y="15876"/>
                          <a:pt x="4611" y="16012"/>
                        </a:cubicBezTo>
                        <a:cubicBezTo>
                          <a:pt x="4746" y="16147"/>
                          <a:pt x="5017" y="16147"/>
                          <a:pt x="5152" y="16147"/>
                        </a:cubicBezTo>
                        <a:cubicBezTo>
                          <a:pt x="4746" y="16688"/>
                          <a:pt x="5017" y="17770"/>
                          <a:pt x="5287" y="18311"/>
                        </a:cubicBezTo>
                        <a:cubicBezTo>
                          <a:pt x="4746" y="18582"/>
                          <a:pt x="4340" y="19123"/>
                          <a:pt x="4340" y="19799"/>
                        </a:cubicBezTo>
                        <a:cubicBezTo>
                          <a:pt x="4340" y="20475"/>
                          <a:pt x="4611" y="20881"/>
                          <a:pt x="5152" y="21287"/>
                        </a:cubicBezTo>
                        <a:cubicBezTo>
                          <a:pt x="5017" y="21557"/>
                          <a:pt x="5152" y="21963"/>
                          <a:pt x="5152" y="22233"/>
                        </a:cubicBezTo>
                        <a:cubicBezTo>
                          <a:pt x="5152" y="22504"/>
                          <a:pt x="5287" y="22775"/>
                          <a:pt x="5558" y="22910"/>
                        </a:cubicBezTo>
                        <a:cubicBezTo>
                          <a:pt x="5287" y="23045"/>
                          <a:pt x="5017" y="23316"/>
                          <a:pt x="4882" y="23586"/>
                        </a:cubicBezTo>
                        <a:cubicBezTo>
                          <a:pt x="4611" y="24127"/>
                          <a:pt x="4611" y="24803"/>
                          <a:pt x="4746" y="25345"/>
                        </a:cubicBezTo>
                        <a:cubicBezTo>
                          <a:pt x="4882" y="26021"/>
                          <a:pt x="5693" y="26697"/>
                          <a:pt x="6370" y="26832"/>
                        </a:cubicBezTo>
                        <a:cubicBezTo>
                          <a:pt x="6234" y="27103"/>
                          <a:pt x="6234" y="27509"/>
                          <a:pt x="6370" y="27915"/>
                        </a:cubicBezTo>
                        <a:cubicBezTo>
                          <a:pt x="6370" y="28185"/>
                          <a:pt x="6640" y="28456"/>
                          <a:pt x="6775" y="28591"/>
                        </a:cubicBezTo>
                        <a:cubicBezTo>
                          <a:pt x="7046" y="28862"/>
                          <a:pt x="7316" y="28726"/>
                          <a:pt x="7452" y="28862"/>
                        </a:cubicBezTo>
                        <a:cubicBezTo>
                          <a:pt x="7993" y="28997"/>
                          <a:pt x="8128" y="29808"/>
                          <a:pt x="8804" y="30079"/>
                        </a:cubicBezTo>
                        <a:cubicBezTo>
                          <a:pt x="9210" y="30214"/>
                          <a:pt x="9616" y="30079"/>
                          <a:pt x="10022" y="29943"/>
                        </a:cubicBezTo>
                        <a:cubicBezTo>
                          <a:pt x="10157" y="30349"/>
                          <a:pt x="10833" y="30890"/>
                          <a:pt x="11239" y="31025"/>
                        </a:cubicBezTo>
                        <a:cubicBezTo>
                          <a:pt x="11103" y="31567"/>
                          <a:pt x="11103" y="32378"/>
                          <a:pt x="11645" y="32649"/>
                        </a:cubicBezTo>
                        <a:cubicBezTo>
                          <a:pt x="12321" y="32919"/>
                          <a:pt x="13133" y="32649"/>
                          <a:pt x="13403" y="31972"/>
                        </a:cubicBezTo>
                        <a:cubicBezTo>
                          <a:pt x="13538" y="31702"/>
                          <a:pt x="13538" y="31296"/>
                          <a:pt x="13403" y="31025"/>
                        </a:cubicBezTo>
                        <a:cubicBezTo>
                          <a:pt x="13268" y="30755"/>
                          <a:pt x="12997" y="30755"/>
                          <a:pt x="12862" y="30485"/>
                        </a:cubicBezTo>
                        <a:cubicBezTo>
                          <a:pt x="12592" y="30079"/>
                          <a:pt x="12727" y="29538"/>
                          <a:pt x="12727" y="28997"/>
                        </a:cubicBezTo>
                        <a:cubicBezTo>
                          <a:pt x="12592" y="28456"/>
                          <a:pt x="12321" y="28050"/>
                          <a:pt x="11915" y="27509"/>
                        </a:cubicBezTo>
                        <a:cubicBezTo>
                          <a:pt x="12592" y="27373"/>
                          <a:pt x="13538" y="26021"/>
                          <a:pt x="13133" y="25480"/>
                        </a:cubicBezTo>
                        <a:cubicBezTo>
                          <a:pt x="13133" y="25480"/>
                          <a:pt x="13133" y="25480"/>
                          <a:pt x="13133" y="25480"/>
                        </a:cubicBezTo>
                        <a:cubicBezTo>
                          <a:pt x="13403" y="25209"/>
                          <a:pt x="13268" y="24533"/>
                          <a:pt x="13268" y="24262"/>
                        </a:cubicBezTo>
                        <a:cubicBezTo>
                          <a:pt x="13268" y="23586"/>
                          <a:pt x="12727" y="22910"/>
                          <a:pt x="12186" y="22504"/>
                        </a:cubicBezTo>
                        <a:cubicBezTo>
                          <a:pt x="12186" y="22504"/>
                          <a:pt x="12186" y="22504"/>
                          <a:pt x="12186" y="22504"/>
                        </a:cubicBezTo>
                        <a:cubicBezTo>
                          <a:pt x="13133" y="21287"/>
                          <a:pt x="12997" y="19393"/>
                          <a:pt x="11780" y="18446"/>
                        </a:cubicBezTo>
                        <a:cubicBezTo>
                          <a:pt x="12456" y="17499"/>
                          <a:pt x="12997" y="16282"/>
                          <a:pt x="12186" y="15200"/>
                        </a:cubicBezTo>
                        <a:cubicBezTo>
                          <a:pt x="12186" y="15200"/>
                          <a:pt x="12186" y="15200"/>
                          <a:pt x="12186" y="15200"/>
                        </a:cubicBezTo>
                        <a:cubicBezTo>
                          <a:pt x="12997" y="14524"/>
                          <a:pt x="12456" y="12900"/>
                          <a:pt x="11509" y="12630"/>
                        </a:cubicBezTo>
                        <a:cubicBezTo>
                          <a:pt x="11645" y="11954"/>
                          <a:pt x="11509" y="11142"/>
                          <a:pt x="10698" y="11007"/>
                        </a:cubicBezTo>
                        <a:cubicBezTo>
                          <a:pt x="11103" y="10466"/>
                          <a:pt x="11103" y="9519"/>
                          <a:pt x="10968" y="8978"/>
                        </a:cubicBezTo>
                        <a:cubicBezTo>
                          <a:pt x="10968" y="8437"/>
                          <a:pt x="10427" y="7625"/>
                          <a:pt x="9886" y="7490"/>
                        </a:cubicBezTo>
                        <a:cubicBezTo>
                          <a:pt x="10427" y="7084"/>
                          <a:pt x="11103" y="6408"/>
                          <a:pt x="11239" y="5867"/>
                        </a:cubicBezTo>
                        <a:cubicBezTo>
                          <a:pt x="11374" y="5191"/>
                          <a:pt x="10968" y="4379"/>
                          <a:pt x="10292" y="4244"/>
                        </a:cubicBezTo>
                        <a:cubicBezTo>
                          <a:pt x="10427" y="3973"/>
                          <a:pt x="10563" y="3567"/>
                          <a:pt x="10563" y="3297"/>
                        </a:cubicBezTo>
                        <a:cubicBezTo>
                          <a:pt x="10563" y="2756"/>
                          <a:pt x="10427" y="2080"/>
                          <a:pt x="9886" y="1809"/>
                        </a:cubicBezTo>
                        <a:cubicBezTo>
                          <a:pt x="9616" y="1674"/>
                          <a:pt x="9075" y="2215"/>
                          <a:pt x="8804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9" name="Freeform: Shape 5697">
                    <a:extLst>
                      <a:ext uri="{FF2B5EF4-FFF2-40B4-BE49-F238E27FC236}">
                        <a16:creationId xmlns:a16="http://schemas.microsoft.com/office/drawing/2014/main" id="{CC73552D-44C4-49D9-78D3-94B67B4A611A}"/>
                      </a:ext>
                    </a:extLst>
                  </p:cNvPr>
                  <p:cNvSpPr/>
                  <p:nvPr/>
                </p:nvSpPr>
                <p:spPr>
                  <a:xfrm>
                    <a:off x="6727199" y="6043572"/>
                    <a:ext cx="4610" cy="6476"/>
                  </a:xfrm>
                  <a:custGeom>
                    <a:avLst/>
                    <a:gdLst>
                      <a:gd name="connsiteX0" fmla="*/ 534 w 4610"/>
                      <a:gd name="connsiteY0" fmla="*/ 4617 h 6476"/>
                      <a:gd name="connsiteX1" fmla="*/ 1481 w 4610"/>
                      <a:gd name="connsiteY1" fmla="*/ 5429 h 6476"/>
                      <a:gd name="connsiteX2" fmla="*/ 1751 w 4610"/>
                      <a:gd name="connsiteY2" fmla="*/ 5970 h 6476"/>
                      <a:gd name="connsiteX3" fmla="*/ 3915 w 4610"/>
                      <a:gd name="connsiteY3" fmla="*/ 6240 h 6476"/>
                      <a:gd name="connsiteX4" fmla="*/ 3510 w 4610"/>
                      <a:gd name="connsiteY4" fmla="*/ 3941 h 6476"/>
                      <a:gd name="connsiteX5" fmla="*/ 3780 w 4610"/>
                      <a:gd name="connsiteY5" fmla="*/ 1912 h 6476"/>
                      <a:gd name="connsiteX6" fmla="*/ 2563 w 4610"/>
                      <a:gd name="connsiteY6" fmla="*/ 1100 h 6476"/>
                      <a:gd name="connsiteX7" fmla="*/ 128 w 4610"/>
                      <a:gd name="connsiteY7" fmla="*/ 695 h 6476"/>
                      <a:gd name="connsiteX8" fmla="*/ 534 w 4610"/>
                      <a:gd name="connsiteY8" fmla="*/ 2589 h 6476"/>
                      <a:gd name="connsiteX9" fmla="*/ 534 w 4610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" h="6476">
                        <a:moveTo>
                          <a:pt x="534" y="4617"/>
                        </a:moveTo>
                        <a:cubicBezTo>
                          <a:pt x="804" y="5023"/>
                          <a:pt x="1210" y="5023"/>
                          <a:pt x="1481" y="5429"/>
                        </a:cubicBezTo>
                        <a:cubicBezTo>
                          <a:pt x="1616" y="5564"/>
                          <a:pt x="1616" y="5835"/>
                          <a:pt x="1751" y="5970"/>
                        </a:cubicBezTo>
                        <a:cubicBezTo>
                          <a:pt x="2157" y="6511"/>
                          <a:pt x="3374" y="6646"/>
                          <a:pt x="3915" y="6240"/>
                        </a:cubicBezTo>
                        <a:cubicBezTo>
                          <a:pt x="5133" y="5564"/>
                          <a:pt x="4592" y="4212"/>
                          <a:pt x="3510" y="3941"/>
                        </a:cubicBezTo>
                        <a:cubicBezTo>
                          <a:pt x="3780" y="3265"/>
                          <a:pt x="4186" y="2723"/>
                          <a:pt x="3780" y="1912"/>
                        </a:cubicBezTo>
                        <a:cubicBezTo>
                          <a:pt x="3510" y="1371"/>
                          <a:pt x="3104" y="1236"/>
                          <a:pt x="2563" y="1100"/>
                        </a:cubicBezTo>
                        <a:cubicBezTo>
                          <a:pt x="2292" y="19"/>
                          <a:pt x="669" y="-523"/>
                          <a:pt x="128" y="695"/>
                        </a:cubicBezTo>
                        <a:cubicBezTo>
                          <a:pt x="-278" y="1506"/>
                          <a:pt x="398" y="1912"/>
                          <a:pt x="534" y="2589"/>
                        </a:cubicBezTo>
                        <a:cubicBezTo>
                          <a:pt x="669" y="3400"/>
                          <a:pt x="-143" y="3806"/>
                          <a:pt x="534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0" name="Freeform: Shape 5698">
                    <a:extLst>
                      <a:ext uri="{FF2B5EF4-FFF2-40B4-BE49-F238E27FC236}">
                        <a16:creationId xmlns:a16="http://schemas.microsoft.com/office/drawing/2014/main" id="{B52B39FD-C127-35ED-FA1D-C3119B4FA7E6}"/>
                      </a:ext>
                    </a:extLst>
                  </p:cNvPr>
                  <p:cNvSpPr/>
                  <p:nvPr/>
                </p:nvSpPr>
                <p:spPr>
                  <a:xfrm>
                    <a:off x="6726109" y="6049799"/>
                    <a:ext cx="8089" cy="13353"/>
                  </a:xfrm>
                  <a:custGeom>
                    <a:avLst/>
                    <a:gdLst>
                      <a:gd name="connsiteX0" fmla="*/ 0 w 8089"/>
                      <a:gd name="connsiteY0" fmla="*/ 8399 h 13353"/>
                      <a:gd name="connsiteX1" fmla="*/ 3111 w 8089"/>
                      <a:gd name="connsiteY1" fmla="*/ 9887 h 13353"/>
                      <a:gd name="connsiteX2" fmla="*/ 3246 w 8089"/>
                      <a:gd name="connsiteY2" fmla="*/ 10969 h 13353"/>
                      <a:gd name="connsiteX3" fmla="*/ 4193 w 8089"/>
                      <a:gd name="connsiteY3" fmla="*/ 11780 h 13353"/>
                      <a:gd name="connsiteX4" fmla="*/ 4869 w 8089"/>
                      <a:gd name="connsiteY4" fmla="*/ 12863 h 13353"/>
                      <a:gd name="connsiteX5" fmla="*/ 7575 w 8089"/>
                      <a:gd name="connsiteY5" fmla="*/ 12727 h 13353"/>
                      <a:gd name="connsiteX6" fmla="*/ 7980 w 8089"/>
                      <a:gd name="connsiteY6" fmla="*/ 10969 h 13353"/>
                      <a:gd name="connsiteX7" fmla="*/ 7439 w 8089"/>
                      <a:gd name="connsiteY7" fmla="*/ 10157 h 13353"/>
                      <a:gd name="connsiteX8" fmla="*/ 6898 w 8089"/>
                      <a:gd name="connsiteY8" fmla="*/ 8534 h 13353"/>
                      <a:gd name="connsiteX9" fmla="*/ 7033 w 8089"/>
                      <a:gd name="connsiteY9" fmla="*/ 8534 h 13353"/>
                      <a:gd name="connsiteX10" fmla="*/ 7845 w 8089"/>
                      <a:gd name="connsiteY10" fmla="*/ 5964 h 13353"/>
                      <a:gd name="connsiteX11" fmla="*/ 6763 w 8089"/>
                      <a:gd name="connsiteY11" fmla="*/ 4747 h 13353"/>
                      <a:gd name="connsiteX12" fmla="*/ 6763 w 8089"/>
                      <a:gd name="connsiteY12" fmla="*/ 1095 h 13353"/>
                      <a:gd name="connsiteX13" fmla="*/ 5410 w 8089"/>
                      <a:gd name="connsiteY13" fmla="*/ 689 h 13353"/>
                      <a:gd name="connsiteX14" fmla="*/ 4869 w 8089"/>
                      <a:gd name="connsiteY14" fmla="*/ 824 h 13353"/>
                      <a:gd name="connsiteX15" fmla="*/ 4463 w 8089"/>
                      <a:gd name="connsiteY15" fmla="*/ 960 h 13353"/>
                      <a:gd name="connsiteX16" fmla="*/ 2029 w 8089"/>
                      <a:gd name="connsiteY16" fmla="*/ 689 h 13353"/>
                      <a:gd name="connsiteX17" fmla="*/ 2299 w 8089"/>
                      <a:gd name="connsiteY17" fmla="*/ 2718 h 13353"/>
                      <a:gd name="connsiteX18" fmla="*/ 2029 w 8089"/>
                      <a:gd name="connsiteY18" fmla="*/ 3530 h 13353"/>
                      <a:gd name="connsiteX19" fmla="*/ 2299 w 8089"/>
                      <a:gd name="connsiteY19" fmla="*/ 4206 h 13353"/>
                      <a:gd name="connsiteX20" fmla="*/ 1082 w 8089"/>
                      <a:gd name="connsiteY20" fmla="*/ 4882 h 13353"/>
                      <a:gd name="connsiteX21" fmla="*/ 676 w 8089"/>
                      <a:gd name="connsiteY21" fmla="*/ 6370 h 13353"/>
                      <a:gd name="connsiteX22" fmla="*/ 676 w 8089"/>
                      <a:gd name="connsiteY22" fmla="*/ 7046 h 13353"/>
                      <a:gd name="connsiteX23" fmla="*/ 0 w 8089"/>
                      <a:gd name="connsiteY23" fmla="*/ 8399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089" h="13353">
                        <a:moveTo>
                          <a:pt x="0" y="8399"/>
                        </a:moveTo>
                        <a:cubicBezTo>
                          <a:pt x="135" y="9887"/>
                          <a:pt x="1893" y="10698"/>
                          <a:pt x="3111" y="9887"/>
                        </a:cubicBezTo>
                        <a:cubicBezTo>
                          <a:pt x="2976" y="10293"/>
                          <a:pt x="3111" y="10698"/>
                          <a:pt x="3246" y="10969"/>
                        </a:cubicBezTo>
                        <a:cubicBezTo>
                          <a:pt x="3517" y="11375"/>
                          <a:pt x="4058" y="11375"/>
                          <a:pt x="4193" y="11780"/>
                        </a:cubicBezTo>
                        <a:cubicBezTo>
                          <a:pt x="4328" y="12321"/>
                          <a:pt x="4463" y="12592"/>
                          <a:pt x="4869" y="12863"/>
                        </a:cubicBezTo>
                        <a:cubicBezTo>
                          <a:pt x="5681" y="13539"/>
                          <a:pt x="6898" y="13539"/>
                          <a:pt x="7575" y="12727"/>
                        </a:cubicBezTo>
                        <a:cubicBezTo>
                          <a:pt x="7980" y="12321"/>
                          <a:pt x="8251" y="11510"/>
                          <a:pt x="7980" y="10969"/>
                        </a:cubicBezTo>
                        <a:cubicBezTo>
                          <a:pt x="7980" y="10698"/>
                          <a:pt x="7710" y="10293"/>
                          <a:pt x="7439" y="10157"/>
                        </a:cubicBezTo>
                        <a:cubicBezTo>
                          <a:pt x="7439" y="9616"/>
                          <a:pt x="7304" y="8940"/>
                          <a:pt x="6898" y="8534"/>
                        </a:cubicBezTo>
                        <a:cubicBezTo>
                          <a:pt x="6898" y="8534"/>
                          <a:pt x="6898" y="8534"/>
                          <a:pt x="7033" y="8534"/>
                        </a:cubicBezTo>
                        <a:cubicBezTo>
                          <a:pt x="7575" y="7723"/>
                          <a:pt x="8116" y="6911"/>
                          <a:pt x="7845" y="5964"/>
                        </a:cubicBezTo>
                        <a:cubicBezTo>
                          <a:pt x="7710" y="5558"/>
                          <a:pt x="7304" y="4747"/>
                          <a:pt x="6763" y="4747"/>
                        </a:cubicBezTo>
                        <a:cubicBezTo>
                          <a:pt x="7304" y="3665"/>
                          <a:pt x="7710" y="2041"/>
                          <a:pt x="6763" y="1095"/>
                        </a:cubicBezTo>
                        <a:cubicBezTo>
                          <a:pt x="6357" y="824"/>
                          <a:pt x="5816" y="554"/>
                          <a:pt x="5410" y="689"/>
                        </a:cubicBezTo>
                        <a:cubicBezTo>
                          <a:pt x="5275" y="824"/>
                          <a:pt x="5005" y="824"/>
                          <a:pt x="4869" y="824"/>
                        </a:cubicBezTo>
                        <a:cubicBezTo>
                          <a:pt x="4599" y="960"/>
                          <a:pt x="4599" y="1095"/>
                          <a:pt x="4463" y="960"/>
                        </a:cubicBezTo>
                        <a:cubicBezTo>
                          <a:pt x="4328" y="-123"/>
                          <a:pt x="2435" y="-393"/>
                          <a:pt x="2029" y="689"/>
                        </a:cubicBezTo>
                        <a:cubicBezTo>
                          <a:pt x="1758" y="1365"/>
                          <a:pt x="2299" y="2041"/>
                          <a:pt x="2299" y="2718"/>
                        </a:cubicBezTo>
                        <a:cubicBezTo>
                          <a:pt x="2029" y="2988"/>
                          <a:pt x="2029" y="3259"/>
                          <a:pt x="2029" y="3530"/>
                        </a:cubicBezTo>
                        <a:cubicBezTo>
                          <a:pt x="2029" y="3665"/>
                          <a:pt x="2029" y="4070"/>
                          <a:pt x="2299" y="4206"/>
                        </a:cubicBezTo>
                        <a:cubicBezTo>
                          <a:pt x="2029" y="4611"/>
                          <a:pt x="1353" y="4611"/>
                          <a:pt x="1082" y="4882"/>
                        </a:cubicBezTo>
                        <a:cubicBezTo>
                          <a:pt x="541" y="5288"/>
                          <a:pt x="406" y="5829"/>
                          <a:pt x="676" y="6370"/>
                        </a:cubicBezTo>
                        <a:cubicBezTo>
                          <a:pt x="947" y="6911"/>
                          <a:pt x="947" y="6505"/>
                          <a:pt x="676" y="7046"/>
                        </a:cubicBezTo>
                        <a:cubicBezTo>
                          <a:pt x="270" y="7723"/>
                          <a:pt x="0" y="7993"/>
                          <a:pt x="0" y="83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1" name="Freeform: Shape 5699">
                    <a:extLst>
                      <a:ext uri="{FF2B5EF4-FFF2-40B4-BE49-F238E27FC236}">
                        <a16:creationId xmlns:a16="http://schemas.microsoft.com/office/drawing/2014/main" id="{B53BDE72-01C6-C999-10AC-54B62ED05B3A}"/>
                      </a:ext>
                    </a:extLst>
                  </p:cNvPr>
                  <p:cNvSpPr/>
                  <p:nvPr/>
                </p:nvSpPr>
                <p:spPr>
                  <a:xfrm>
                    <a:off x="6723891" y="6059766"/>
                    <a:ext cx="3207" cy="4201"/>
                  </a:xfrm>
                  <a:custGeom>
                    <a:avLst/>
                    <a:gdLst>
                      <a:gd name="connsiteX0" fmla="*/ 1136 w 3207"/>
                      <a:gd name="connsiteY0" fmla="*/ 2220 h 4201"/>
                      <a:gd name="connsiteX1" fmla="*/ 1541 w 3207"/>
                      <a:gd name="connsiteY1" fmla="*/ 4113 h 4201"/>
                      <a:gd name="connsiteX2" fmla="*/ 2759 w 3207"/>
                      <a:gd name="connsiteY2" fmla="*/ 2625 h 4201"/>
                      <a:gd name="connsiteX3" fmla="*/ 2759 w 3207"/>
                      <a:gd name="connsiteY3" fmla="*/ 2625 h 4201"/>
                      <a:gd name="connsiteX4" fmla="*/ 3030 w 3207"/>
                      <a:gd name="connsiteY4" fmla="*/ 732 h 4201"/>
                      <a:gd name="connsiteX5" fmla="*/ 2083 w 3207"/>
                      <a:gd name="connsiteY5" fmla="*/ 55 h 4201"/>
                      <a:gd name="connsiteX6" fmla="*/ 1677 w 3207"/>
                      <a:gd name="connsiteY6" fmla="*/ 191 h 4201"/>
                      <a:gd name="connsiteX7" fmla="*/ 54 w 3207"/>
                      <a:gd name="connsiteY7" fmla="*/ 732 h 4201"/>
                      <a:gd name="connsiteX8" fmla="*/ 1136 w 3207"/>
                      <a:gd name="connsiteY8" fmla="*/ 2220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07" h="4201">
                        <a:moveTo>
                          <a:pt x="1136" y="2220"/>
                        </a:moveTo>
                        <a:cubicBezTo>
                          <a:pt x="730" y="2896"/>
                          <a:pt x="730" y="3843"/>
                          <a:pt x="1541" y="4113"/>
                        </a:cubicBezTo>
                        <a:cubicBezTo>
                          <a:pt x="2488" y="4519"/>
                          <a:pt x="3300" y="3437"/>
                          <a:pt x="2759" y="2625"/>
                        </a:cubicBezTo>
                        <a:lnTo>
                          <a:pt x="2759" y="2625"/>
                        </a:lnTo>
                        <a:cubicBezTo>
                          <a:pt x="3300" y="2220"/>
                          <a:pt x="3300" y="1273"/>
                          <a:pt x="3030" y="732"/>
                        </a:cubicBezTo>
                        <a:cubicBezTo>
                          <a:pt x="2894" y="326"/>
                          <a:pt x="2488" y="55"/>
                          <a:pt x="2083" y="55"/>
                        </a:cubicBezTo>
                        <a:cubicBezTo>
                          <a:pt x="1947" y="55"/>
                          <a:pt x="1812" y="55"/>
                          <a:pt x="1677" y="191"/>
                        </a:cubicBezTo>
                        <a:cubicBezTo>
                          <a:pt x="1136" y="-215"/>
                          <a:pt x="189" y="55"/>
                          <a:pt x="54" y="732"/>
                        </a:cubicBezTo>
                        <a:cubicBezTo>
                          <a:pt x="-217" y="1408"/>
                          <a:pt x="595" y="1949"/>
                          <a:pt x="1136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2" name="Freeform: Shape 5700">
                    <a:extLst>
                      <a:ext uri="{FF2B5EF4-FFF2-40B4-BE49-F238E27FC236}">
                        <a16:creationId xmlns:a16="http://schemas.microsoft.com/office/drawing/2014/main" id="{CDE8806C-5CF2-E1F8-E468-562C0BBFF968}"/>
                      </a:ext>
                    </a:extLst>
                  </p:cNvPr>
                  <p:cNvSpPr/>
                  <p:nvPr/>
                </p:nvSpPr>
                <p:spPr>
                  <a:xfrm>
                    <a:off x="6727698" y="6061715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299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334" y="1217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406"/>
                          <a:pt x="-101" y="947"/>
                          <a:pt x="35" y="1488"/>
                        </a:cubicBezTo>
                        <a:cubicBezTo>
                          <a:pt x="35" y="1758"/>
                          <a:pt x="170" y="1893"/>
                          <a:pt x="440" y="2029"/>
                        </a:cubicBezTo>
                        <a:cubicBezTo>
                          <a:pt x="576" y="2164"/>
                          <a:pt x="711" y="2299"/>
                          <a:pt x="846" y="2299"/>
                        </a:cubicBezTo>
                        <a:cubicBezTo>
                          <a:pt x="305" y="2435"/>
                          <a:pt x="305" y="2976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3" name="Freeform: Shape 5701">
                    <a:extLst>
                      <a:ext uri="{FF2B5EF4-FFF2-40B4-BE49-F238E27FC236}">
                        <a16:creationId xmlns:a16="http://schemas.microsoft.com/office/drawing/2014/main" id="{51026228-C425-D290-1599-1454159DABED}"/>
                      </a:ext>
                    </a:extLst>
                  </p:cNvPr>
                  <p:cNvSpPr/>
                  <p:nvPr/>
                </p:nvSpPr>
                <p:spPr>
                  <a:xfrm>
                    <a:off x="6730683" y="6063000"/>
                    <a:ext cx="9276" cy="11193"/>
                  </a:xfrm>
                  <a:custGeom>
                    <a:avLst/>
                    <a:gdLst>
                      <a:gd name="connsiteX0" fmla="*/ 6924 w 9276"/>
                      <a:gd name="connsiteY0" fmla="*/ 10483 h 11193"/>
                      <a:gd name="connsiteX1" fmla="*/ 7600 w 9276"/>
                      <a:gd name="connsiteY1" fmla="*/ 10889 h 11193"/>
                      <a:gd name="connsiteX2" fmla="*/ 8953 w 9276"/>
                      <a:gd name="connsiteY2" fmla="*/ 10212 h 11193"/>
                      <a:gd name="connsiteX3" fmla="*/ 9223 w 9276"/>
                      <a:gd name="connsiteY3" fmla="*/ 8724 h 11193"/>
                      <a:gd name="connsiteX4" fmla="*/ 8412 w 9276"/>
                      <a:gd name="connsiteY4" fmla="*/ 7777 h 11193"/>
                      <a:gd name="connsiteX5" fmla="*/ 8953 w 9276"/>
                      <a:gd name="connsiteY5" fmla="*/ 6019 h 11193"/>
                      <a:gd name="connsiteX6" fmla="*/ 7871 w 9276"/>
                      <a:gd name="connsiteY6" fmla="*/ 4667 h 11193"/>
                      <a:gd name="connsiteX7" fmla="*/ 8006 w 9276"/>
                      <a:gd name="connsiteY7" fmla="*/ 2367 h 11193"/>
                      <a:gd name="connsiteX8" fmla="*/ 6383 w 9276"/>
                      <a:gd name="connsiteY8" fmla="*/ 1285 h 11193"/>
                      <a:gd name="connsiteX9" fmla="*/ 5436 w 9276"/>
                      <a:gd name="connsiteY9" fmla="*/ 203 h 11193"/>
                      <a:gd name="connsiteX10" fmla="*/ 3543 w 9276"/>
                      <a:gd name="connsiteY10" fmla="*/ 203 h 11193"/>
                      <a:gd name="connsiteX11" fmla="*/ 2460 w 9276"/>
                      <a:gd name="connsiteY11" fmla="*/ 1014 h 11193"/>
                      <a:gd name="connsiteX12" fmla="*/ 2055 w 9276"/>
                      <a:gd name="connsiteY12" fmla="*/ 2502 h 11193"/>
                      <a:gd name="connsiteX13" fmla="*/ 1378 w 9276"/>
                      <a:gd name="connsiteY13" fmla="*/ 3449 h 11193"/>
                      <a:gd name="connsiteX14" fmla="*/ 1513 w 9276"/>
                      <a:gd name="connsiteY14" fmla="*/ 4125 h 11193"/>
                      <a:gd name="connsiteX15" fmla="*/ 702 w 9276"/>
                      <a:gd name="connsiteY15" fmla="*/ 4937 h 11193"/>
                      <a:gd name="connsiteX16" fmla="*/ 1108 w 9276"/>
                      <a:gd name="connsiteY16" fmla="*/ 7372 h 11193"/>
                      <a:gd name="connsiteX17" fmla="*/ 26 w 9276"/>
                      <a:gd name="connsiteY17" fmla="*/ 9130 h 11193"/>
                      <a:gd name="connsiteX18" fmla="*/ 2190 w 9276"/>
                      <a:gd name="connsiteY18" fmla="*/ 9536 h 11193"/>
                      <a:gd name="connsiteX19" fmla="*/ 3136 w 9276"/>
                      <a:gd name="connsiteY19" fmla="*/ 10483 h 11193"/>
                      <a:gd name="connsiteX20" fmla="*/ 4354 w 9276"/>
                      <a:gd name="connsiteY20" fmla="*/ 10077 h 11193"/>
                      <a:gd name="connsiteX21" fmla="*/ 5301 w 9276"/>
                      <a:gd name="connsiteY21" fmla="*/ 11159 h 11193"/>
                      <a:gd name="connsiteX22" fmla="*/ 6924 w 9276"/>
                      <a:gd name="connsiteY22" fmla="*/ 10483 h 11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276" h="11193">
                        <a:moveTo>
                          <a:pt x="6924" y="10483"/>
                        </a:moveTo>
                        <a:cubicBezTo>
                          <a:pt x="6924" y="10753"/>
                          <a:pt x="7195" y="10753"/>
                          <a:pt x="7600" y="10889"/>
                        </a:cubicBezTo>
                        <a:cubicBezTo>
                          <a:pt x="8141" y="10889"/>
                          <a:pt x="8682" y="10618"/>
                          <a:pt x="8953" y="10212"/>
                        </a:cubicBezTo>
                        <a:cubicBezTo>
                          <a:pt x="9223" y="9807"/>
                          <a:pt x="9359" y="9265"/>
                          <a:pt x="9223" y="8724"/>
                        </a:cubicBezTo>
                        <a:cubicBezTo>
                          <a:pt x="9088" y="8319"/>
                          <a:pt x="8682" y="7913"/>
                          <a:pt x="8412" y="7777"/>
                        </a:cubicBezTo>
                        <a:cubicBezTo>
                          <a:pt x="8953" y="7372"/>
                          <a:pt x="8953" y="6560"/>
                          <a:pt x="8953" y="6019"/>
                        </a:cubicBezTo>
                        <a:cubicBezTo>
                          <a:pt x="8953" y="5478"/>
                          <a:pt x="8412" y="4937"/>
                          <a:pt x="7871" y="4667"/>
                        </a:cubicBezTo>
                        <a:cubicBezTo>
                          <a:pt x="8276" y="3990"/>
                          <a:pt x="8141" y="3044"/>
                          <a:pt x="8006" y="2367"/>
                        </a:cubicBezTo>
                        <a:cubicBezTo>
                          <a:pt x="7736" y="1691"/>
                          <a:pt x="7059" y="1014"/>
                          <a:pt x="6383" y="1285"/>
                        </a:cubicBezTo>
                        <a:cubicBezTo>
                          <a:pt x="6248" y="744"/>
                          <a:pt x="5842" y="338"/>
                          <a:pt x="5436" y="203"/>
                        </a:cubicBezTo>
                        <a:cubicBezTo>
                          <a:pt x="4895" y="-68"/>
                          <a:pt x="4219" y="-68"/>
                          <a:pt x="3543" y="203"/>
                        </a:cubicBezTo>
                        <a:cubicBezTo>
                          <a:pt x="3136" y="203"/>
                          <a:pt x="2596" y="474"/>
                          <a:pt x="2460" y="1014"/>
                        </a:cubicBezTo>
                        <a:cubicBezTo>
                          <a:pt x="2190" y="1555"/>
                          <a:pt x="2460" y="2097"/>
                          <a:pt x="2055" y="2502"/>
                        </a:cubicBezTo>
                        <a:cubicBezTo>
                          <a:pt x="1784" y="2908"/>
                          <a:pt x="1513" y="3044"/>
                          <a:pt x="1378" y="3449"/>
                        </a:cubicBezTo>
                        <a:cubicBezTo>
                          <a:pt x="1378" y="3720"/>
                          <a:pt x="1378" y="3990"/>
                          <a:pt x="1513" y="4125"/>
                        </a:cubicBezTo>
                        <a:cubicBezTo>
                          <a:pt x="1243" y="4261"/>
                          <a:pt x="973" y="4667"/>
                          <a:pt x="702" y="4937"/>
                        </a:cubicBezTo>
                        <a:cubicBezTo>
                          <a:pt x="296" y="5884"/>
                          <a:pt x="702" y="6560"/>
                          <a:pt x="1108" y="7372"/>
                        </a:cubicBezTo>
                        <a:cubicBezTo>
                          <a:pt x="296" y="7372"/>
                          <a:pt x="-110" y="8319"/>
                          <a:pt x="26" y="9130"/>
                        </a:cubicBezTo>
                        <a:cubicBezTo>
                          <a:pt x="296" y="10212"/>
                          <a:pt x="1513" y="10077"/>
                          <a:pt x="2190" y="9536"/>
                        </a:cubicBezTo>
                        <a:cubicBezTo>
                          <a:pt x="2190" y="10077"/>
                          <a:pt x="2731" y="10483"/>
                          <a:pt x="3136" y="10483"/>
                        </a:cubicBezTo>
                        <a:cubicBezTo>
                          <a:pt x="3543" y="10618"/>
                          <a:pt x="3948" y="10483"/>
                          <a:pt x="4354" y="10077"/>
                        </a:cubicBezTo>
                        <a:cubicBezTo>
                          <a:pt x="4354" y="10618"/>
                          <a:pt x="4895" y="11159"/>
                          <a:pt x="5301" y="11159"/>
                        </a:cubicBezTo>
                        <a:cubicBezTo>
                          <a:pt x="5842" y="11294"/>
                          <a:pt x="6653" y="11024"/>
                          <a:pt x="6924" y="104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4" name="Freeform: Shape 5702">
                    <a:extLst>
                      <a:ext uri="{FF2B5EF4-FFF2-40B4-BE49-F238E27FC236}">
                        <a16:creationId xmlns:a16="http://schemas.microsoft.com/office/drawing/2014/main" id="{4D0CA564-CCD1-44DB-5D8C-E19B17A963D1}"/>
                      </a:ext>
                    </a:extLst>
                  </p:cNvPr>
                  <p:cNvSpPr/>
                  <p:nvPr/>
                </p:nvSpPr>
                <p:spPr>
                  <a:xfrm>
                    <a:off x="6739952" y="6067091"/>
                    <a:ext cx="3284" cy="5430"/>
                  </a:xfrm>
                  <a:custGeom>
                    <a:avLst/>
                    <a:gdLst>
                      <a:gd name="connsiteX0" fmla="*/ 1577 w 3284"/>
                      <a:gd name="connsiteY0" fmla="*/ 35 h 5430"/>
                      <a:gd name="connsiteX1" fmla="*/ 900 w 3284"/>
                      <a:gd name="connsiteY1" fmla="*/ 846 h 5430"/>
                      <a:gd name="connsiteX2" fmla="*/ 89 w 3284"/>
                      <a:gd name="connsiteY2" fmla="*/ 1658 h 5430"/>
                      <a:gd name="connsiteX3" fmla="*/ 224 w 3284"/>
                      <a:gd name="connsiteY3" fmla="*/ 2740 h 5430"/>
                      <a:gd name="connsiteX4" fmla="*/ 765 w 3284"/>
                      <a:gd name="connsiteY4" fmla="*/ 3281 h 5430"/>
                      <a:gd name="connsiteX5" fmla="*/ 359 w 3284"/>
                      <a:gd name="connsiteY5" fmla="*/ 3957 h 5430"/>
                      <a:gd name="connsiteX6" fmla="*/ 630 w 3284"/>
                      <a:gd name="connsiteY6" fmla="*/ 5175 h 5430"/>
                      <a:gd name="connsiteX7" fmla="*/ 1982 w 3284"/>
                      <a:gd name="connsiteY7" fmla="*/ 5175 h 5430"/>
                      <a:gd name="connsiteX8" fmla="*/ 2388 w 3284"/>
                      <a:gd name="connsiteY8" fmla="*/ 3686 h 5430"/>
                      <a:gd name="connsiteX9" fmla="*/ 2929 w 3284"/>
                      <a:gd name="connsiteY9" fmla="*/ 711 h 5430"/>
                      <a:gd name="connsiteX10" fmla="*/ 1577 w 3284"/>
                      <a:gd name="connsiteY10" fmla="*/ 35 h 54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430">
                        <a:moveTo>
                          <a:pt x="1577" y="35"/>
                        </a:moveTo>
                        <a:cubicBezTo>
                          <a:pt x="1171" y="170"/>
                          <a:pt x="900" y="440"/>
                          <a:pt x="900" y="846"/>
                        </a:cubicBezTo>
                        <a:cubicBezTo>
                          <a:pt x="630" y="981"/>
                          <a:pt x="224" y="1387"/>
                          <a:pt x="89" y="1658"/>
                        </a:cubicBezTo>
                        <a:cubicBezTo>
                          <a:pt x="-46" y="2063"/>
                          <a:pt x="-46" y="2334"/>
                          <a:pt x="224" y="2740"/>
                        </a:cubicBezTo>
                        <a:cubicBezTo>
                          <a:pt x="359" y="3010"/>
                          <a:pt x="495" y="3146"/>
                          <a:pt x="765" y="3281"/>
                        </a:cubicBezTo>
                        <a:cubicBezTo>
                          <a:pt x="630" y="3416"/>
                          <a:pt x="495" y="3822"/>
                          <a:pt x="359" y="3957"/>
                        </a:cubicBezTo>
                        <a:cubicBezTo>
                          <a:pt x="359" y="4363"/>
                          <a:pt x="359" y="4904"/>
                          <a:pt x="630" y="5175"/>
                        </a:cubicBezTo>
                        <a:cubicBezTo>
                          <a:pt x="1036" y="5580"/>
                          <a:pt x="1577" y="5445"/>
                          <a:pt x="1982" y="5175"/>
                        </a:cubicBezTo>
                        <a:cubicBezTo>
                          <a:pt x="2388" y="4769"/>
                          <a:pt x="2524" y="4228"/>
                          <a:pt x="2388" y="3686"/>
                        </a:cubicBezTo>
                        <a:cubicBezTo>
                          <a:pt x="3471" y="3281"/>
                          <a:pt x="3471" y="1523"/>
                          <a:pt x="2929" y="711"/>
                        </a:cubicBezTo>
                        <a:cubicBezTo>
                          <a:pt x="2659" y="170"/>
                          <a:pt x="2118" y="-101"/>
                          <a:pt x="1577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5" name="Freeform: Shape 5703">
                    <a:extLst>
                      <a:ext uri="{FF2B5EF4-FFF2-40B4-BE49-F238E27FC236}">
                        <a16:creationId xmlns:a16="http://schemas.microsoft.com/office/drawing/2014/main" id="{0143EC3F-580D-2CB7-AF91-9232E04216A5}"/>
                      </a:ext>
                    </a:extLst>
                  </p:cNvPr>
                  <p:cNvSpPr/>
                  <p:nvPr/>
                </p:nvSpPr>
                <p:spPr>
                  <a:xfrm>
                    <a:off x="6722051" y="6078587"/>
                    <a:ext cx="2705" cy="4229"/>
                  </a:xfrm>
                  <a:custGeom>
                    <a:avLst/>
                    <a:gdLst>
                      <a:gd name="connsiteX0" fmla="*/ 1488 w 2705"/>
                      <a:gd name="connsiteY0" fmla="*/ 4229 h 4229"/>
                      <a:gd name="connsiteX1" fmla="*/ 2705 w 2705"/>
                      <a:gd name="connsiteY1" fmla="*/ 3012 h 4229"/>
                      <a:gd name="connsiteX2" fmla="*/ 2300 w 2705"/>
                      <a:gd name="connsiteY2" fmla="*/ 2065 h 4229"/>
                      <a:gd name="connsiteX3" fmla="*/ 2435 w 2705"/>
                      <a:gd name="connsiteY3" fmla="*/ 1794 h 4229"/>
                      <a:gd name="connsiteX4" fmla="*/ 2435 w 2705"/>
                      <a:gd name="connsiteY4" fmla="*/ 442 h 4229"/>
                      <a:gd name="connsiteX5" fmla="*/ 1488 w 2705"/>
                      <a:gd name="connsiteY5" fmla="*/ 36 h 4229"/>
                      <a:gd name="connsiteX6" fmla="*/ 947 w 2705"/>
                      <a:gd name="connsiteY6" fmla="*/ 577 h 4229"/>
                      <a:gd name="connsiteX7" fmla="*/ 812 w 2705"/>
                      <a:gd name="connsiteY7" fmla="*/ 712 h 4229"/>
                      <a:gd name="connsiteX8" fmla="*/ 947 w 2705"/>
                      <a:gd name="connsiteY8" fmla="*/ 1794 h 4229"/>
                      <a:gd name="connsiteX9" fmla="*/ 0 w 2705"/>
                      <a:gd name="connsiteY9" fmla="*/ 3012 h 4229"/>
                      <a:gd name="connsiteX10" fmla="*/ 1488 w 2705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5" h="4229">
                        <a:moveTo>
                          <a:pt x="1488" y="4229"/>
                        </a:moveTo>
                        <a:cubicBezTo>
                          <a:pt x="2164" y="4229"/>
                          <a:pt x="2705" y="3688"/>
                          <a:pt x="2705" y="3012"/>
                        </a:cubicBezTo>
                        <a:cubicBezTo>
                          <a:pt x="2705" y="2741"/>
                          <a:pt x="2570" y="2335"/>
                          <a:pt x="2300" y="2065"/>
                        </a:cubicBezTo>
                        <a:cubicBezTo>
                          <a:pt x="2300" y="1929"/>
                          <a:pt x="2435" y="1929"/>
                          <a:pt x="2435" y="1794"/>
                        </a:cubicBezTo>
                        <a:cubicBezTo>
                          <a:pt x="2570" y="1389"/>
                          <a:pt x="2570" y="848"/>
                          <a:pt x="2435" y="442"/>
                        </a:cubicBezTo>
                        <a:cubicBezTo>
                          <a:pt x="2300" y="171"/>
                          <a:pt x="1758" y="-99"/>
                          <a:pt x="1488" y="36"/>
                        </a:cubicBezTo>
                        <a:cubicBezTo>
                          <a:pt x="1217" y="36"/>
                          <a:pt x="947" y="306"/>
                          <a:pt x="947" y="577"/>
                        </a:cubicBezTo>
                        <a:cubicBezTo>
                          <a:pt x="947" y="577"/>
                          <a:pt x="947" y="712"/>
                          <a:pt x="812" y="712"/>
                        </a:cubicBezTo>
                        <a:cubicBezTo>
                          <a:pt x="677" y="1118"/>
                          <a:pt x="812" y="1389"/>
                          <a:pt x="947" y="1794"/>
                        </a:cubicBezTo>
                        <a:cubicBezTo>
                          <a:pt x="406" y="1929"/>
                          <a:pt x="0" y="2471"/>
                          <a:pt x="0" y="3012"/>
                        </a:cubicBezTo>
                        <a:cubicBezTo>
                          <a:pt x="135" y="3688"/>
                          <a:pt x="812" y="4229"/>
                          <a:pt x="1488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6" name="Freeform: Shape 5704">
                    <a:extLst>
                      <a:ext uri="{FF2B5EF4-FFF2-40B4-BE49-F238E27FC236}">
                        <a16:creationId xmlns:a16="http://schemas.microsoft.com/office/drawing/2014/main" id="{18966DF8-B8C0-205B-11A4-2A046DA1341D}"/>
                      </a:ext>
                    </a:extLst>
                  </p:cNvPr>
                  <p:cNvSpPr/>
                  <p:nvPr/>
                </p:nvSpPr>
                <p:spPr>
                  <a:xfrm>
                    <a:off x="6733549" y="6074260"/>
                    <a:ext cx="2238" cy="3434"/>
                  </a:xfrm>
                  <a:custGeom>
                    <a:avLst/>
                    <a:gdLst>
                      <a:gd name="connsiteX0" fmla="*/ 677 w 2238"/>
                      <a:gd name="connsiteY0" fmla="*/ 3010 h 3434"/>
                      <a:gd name="connsiteX1" fmla="*/ 1894 w 2238"/>
                      <a:gd name="connsiteY1" fmla="*/ 3146 h 3434"/>
                      <a:gd name="connsiteX2" fmla="*/ 1758 w 2238"/>
                      <a:gd name="connsiteY2" fmla="*/ 1523 h 3434"/>
                      <a:gd name="connsiteX3" fmla="*/ 1217 w 2238"/>
                      <a:gd name="connsiteY3" fmla="*/ 35 h 3434"/>
                      <a:gd name="connsiteX4" fmla="*/ 270 w 2238"/>
                      <a:gd name="connsiteY4" fmla="*/ 711 h 3434"/>
                      <a:gd name="connsiteX5" fmla="*/ 270 w 2238"/>
                      <a:gd name="connsiteY5" fmla="*/ 846 h 3434"/>
                      <a:gd name="connsiteX6" fmla="*/ 0 w 2238"/>
                      <a:gd name="connsiteY6" fmla="*/ 1387 h 3434"/>
                      <a:gd name="connsiteX7" fmla="*/ 270 w 2238"/>
                      <a:gd name="connsiteY7" fmla="*/ 1928 h 3434"/>
                      <a:gd name="connsiteX8" fmla="*/ 541 w 2238"/>
                      <a:gd name="connsiteY8" fmla="*/ 2063 h 3434"/>
                      <a:gd name="connsiteX9" fmla="*/ 677 w 2238"/>
                      <a:gd name="connsiteY9" fmla="*/ 2469 h 3434"/>
                      <a:gd name="connsiteX10" fmla="*/ 677 w 2238"/>
                      <a:gd name="connsiteY10" fmla="*/ 3010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434">
                        <a:moveTo>
                          <a:pt x="677" y="3010"/>
                        </a:moveTo>
                        <a:cubicBezTo>
                          <a:pt x="947" y="3551"/>
                          <a:pt x="1623" y="3551"/>
                          <a:pt x="1894" y="3146"/>
                        </a:cubicBezTo>
                        <a:cubicBezTo>
                          <a:pt x="2435" y="2740"/>
                          <a:pt x="2300" y="1928"/>
                          <a:pt x="1758" y="1523"/>
                        </a:cubicBezTo>
                        <a:cubicBezTo>
                          <a:pt x="1894" y="981"/>
                          <a:pt x="1894" y="305"/>
                          <a:pt x="1217" y="35"/>
                        </a:cubicBezTo>
                        <a:cubicBezTo>
                          <a:pt x="677" y="-101"/>
                          <a:pt x="270" y="170"/>
                          <a:pt x="270" y="711"/>
                        </a:cubicBezTo>
                        <a:cubicBezTo>
                          <a:pt x="270" y="711"/>
                          <a:pt x="270" y="711"/>
                          <a:pt x="270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270" y="1928"/>
                        </a:cubicBezTo>
                        <a:cubicBezTo>
                          <a:pt x="270" y="2063"/>
                          <a:pt x="406" y="2063"/>
                          <a:pt x="541" y="2063"/>
                        </a:cubicBezTo>
                        <a:cubicBezTo>
                          <a:pt x="677" y="2199"/>
                          <a:pt x="677" y="2334"/>
                          <a:pt x="677" y="2469"/>
                        </a:cubicBezTo>
                        <a:cubicBezTo>
                          <a:pt x="541" y="2740"/>
                          <a:pt x="541" y="2875"/>
                          <a:pt x="677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7" name="Freeform: Shape 5705">
                    <a:extLst>
                      <a:ext uri="{FF2B5EF4-FFF2-40B4-BE49-F238E27FC236}">
                        <a16:creationId xmlns:a16="http://schemas.microsoft.com/office/drawing/2014/main" id="{62B899CE-5168-BABF-ADE0-A873494C0D33}"/>
                      </a:ext>
                    </a:extLst>
                  </p:cNvPr>
                  <p:cNvSpPr/>
                  <p:nvPr/>
                </p:nvSpPr>
                <p:spPr>
                  <a:xfrm>
                    <a:off x="6721019" y="6068088"/>
                    <a:ext cx="24277" cy="26702"/>
                  </a:xfrm>
                  <a:custGeom>
                    <a:avLst/>
                    <a:gdLst>
                      <a:gd name="connsiteX0" fmla="*/ 11312 w 24277"/>
                      <a:gd name="connsiteY0" fmla="*/ 23926 h 26702"/>
                      <a:gd name="connsiteX1" fmla="*/ 12124 w 24277"/>
                      <a:gd name="connsiteY1" fmla="*/ 24332 h 26702"/>
                      <a:gd name="connsiteX2" fmla="*/ 12394 w 24277"/>
                      <a:gd name="connsiteY2" fmla="*/ 24332 h 26702"/>
                      <a:gd name="connsiteX3" fmla="*/ 12259 w 24277"/>
                      <a:gd name="connsiteY3" fmla="*/ 25684 h 26702"/>
                      <a:gd name="connsiteX4" fmla="*/ 14152 w 24277"/>
                      <a:gd name="connsiteY4" fmla="*/ 26631 h 26702"/>
                      <a:gd name="connsiteX5" fmla="*/ 15099 w 24277"/>
                      <a:gd name="connsiteY5" fmla="*/ 24873 h 26702"/>
                      <a:gd name="connsiteX6" fmla="*/ 14423 w 24277"/>
                      <a:gd name="connsiteY6" fmla="*/ 23790 h 26702"/>
                      <a:gd name="connsiteX7" fmla="*/ 14829 w 24277"/>
                      <a:gd name="connsiteY7" fmla="*/ 22844 h 26702"/>
                      <a:gd name="connsiteX8" fmla="*/ 14423 w 24277"/>
                      <a:gd name="connsiteY8" fmla="*/ 21627 h 26702"/>
                      <a:gd name="connsiteX9" fmla="*/ 14694 w 24277"/>
                      <a:gd name="connsiteY9" fmla="*/ 20680 h 26702"/>
                      <a:gd name="connsiteX10" fmla="*/ 15911 w 24277"/>
                      <a:gd name="connsiteY10" fmla="*/ 19597 h 26702"/>
                      <a:gd name="connsiteX11" fmla="*/ 16046 w 24277"/>
                      <a:gd name="connsiteY11" fmla="*/ 18515 h 26702"/>
                      <a:gd name="connsiteX12" fmla="*/ 17805 w 24277"/>
                      <a:gd name="connsiteY12" fmla="*/ 17568 h 26702"/>
                      <a:gd name="connsiteX13" fmla="*/ 17940 w 24277"/>
                      <a:gd name="connsiteY13" fmla="*/ 15404 h 26702"/>
                      <a:gd name="connsiteX14" fmla="*/ 18211 w 24277"/>
                      <a:gd name="connsiteY14" fmla="*/ 15404 h 26702"/>
                      <a:gd name="connsiteX15" fmla="*/ 18616 w 24277"/>
                      <a:gd name="connsiteY15" fmla="*/ 16757 h 26702"/>
                      <a:gd name="connsiteX16" fmla="*/ 19292 w 24277"/>
                      <a:gd name="connsiteY16" fmla="*/ 17027 h 26702"/>
                      <a:gd name="connsiteX17" fmla="*/ 20104 w 24277"/>
                      <a:gd name="connsiteY17" fmla="*/ 17027 h 26702"/>
                      <a:gd name="connsiteX18" fmla="*/ 21727 w 24277"/>
                      <a:gd name="connsiteY18" fmla="*/ 17839 h 26702"/>
                      <a:gd name="connsiteX19" fmla="*/ 22674 w 24277"/>
                      <a:gd name="connsiteY19" fmla="*/ 16081 h 26702"/>
                      <a:gd name="connsiteX20" fmla="*/ 23215 w 24277"/>
                      <a:gd name="connsiteY20" fmla="*/ 15540 h 26702"/>
                      <a:gd name="connsiteX21" fmla="*/ 23756 w 24277"/>
                      <a:gd name="connsiteY21" fmla="*/ 14458 h 26702"/>
                      <a:gd name="connsiteX22" fmla="*/ 23351 w 24277"/>
                      <a:gd name="connsiteY22" fmla="*/ 13105 h 26702"/>
                      <a:gd name="connsiteX23" fmla="*/ 23756 w 24277"/>
                      <a:gd name="connsiteY23" fmla="*/ 9723 h 26702"/>
                      <a:gd name="connsiteX24" fmla="*/ 22944 w 24277"/>
                      <a:gd name="connsiteY24" fmla="*/ 9182 h 26702"/>
                      <a:gd name="connsiteX25" fmla="*/ 22674 w 24277"/>
                      <a:gd name="connsiteY25" fmla="*/ 8235 h 26702"/>
                      <a:gd name="connsiteX26" fmla="*/ 21727 w 24277"/>
                      <a:gd name="connsiteY26" fmla="*/ 7289 h 26702"/>
                      <a:gd name="connsiteX27" fmla="*/ 22539 w 24277"/>
                      <a:gd name="connsiteY27" fmla="*/ 6071 h 26702"/>
                      <a:gd name="connsiteX28" fmla="*/ 22133 w 24277"/>
                      <a:gd name="connsiteY28" fmla="*/ 4854 h 26702"/>
                      <a:gd name="connsiteX29" fmla="*/ 20239 w 24277"/>
                      <a:gd name="connsiteY29" fmla="*/ 5665 h 26702"/>
                      <a:gd name="connsiteX30" fmla="*/ 19022 w 24277"/>
                      <a:gd name="connsiteY30" fmla="*/ 5125 h 26702"/>
                      <a:gd name="connsiteX31" fmla="*/ 17128 w 24277"/>
                      <a:gd name="connsiteY31" fmla="*/ 5936 h 26702"/>
                      <a:gd name="connsiteX32" fmla="*/ 15775 w 24277"/>
                      <a:gd name="connsiteY32" fmla="*/ 6883 h 26702"/>
                      <a:gd name="connsiteX33" fmla="*/ 15775 w 24277"/>
                      <a:gd name="connsiteY33" fmla="*/ 8235 h 26702"/>
                      <a:gd name="connsiteX34" fmla="*/ 14288 w 24277"/>
                      <a:gd name="connsiteY34" fmla="*/ 9723 h 26702"/>
                      <a:gd name="connsiteX35" fmla="*/ 14694 w 24277"/>
                      <a:gd name="connsiteY35" fmla="*/ 11752 h 26702"/>
                      <a:gd name="connsiteX36" fmla="*/ 14694 w 24277"/>
                      <a:gd name="connsiteY36" fmla="*/ 12564 h 26702"/>
                      <a:gd name="connsiteX37" fmla="*/ 13341 w 24277"/>
                      <a:gd name="connsiteY37" fmla="*/ 12158 h 26702"/>
                      <a:gd name="connsiteX38" fmla="*/ 13341 w 24277"/>
                      <a:gd name="connsiteY38" fmla="*/ 10400 h 26702"/>
                      <a:gd name="connsiteX39" fmla="*/ 12259 w 24277"/>
                      <a:gd name="connsiteY39" fmla="*/ 9453 h 26702"/>
                      <a:gd name="connsiteX40" fmla="*/ 11718 w 24277"/>
                      <a:gd name="connsiteY40" fmla="*/ 8100 h 26702"/>
                      <a:gd name="connsiteX41" fmla="*/ 11582 w 24277"/>
                      <a:gd name="connsiteY41" fmla="*/ 6477 h 26702"/>
                      <a:gd name="connsiteX42" fmla="*/ 9689 w 24277"/>
                      <a:gd name="connsiteY42" fmla="*/ 6342 h 26702"/>
                      <a:gd name="connsiteX43" fmla="*/ 9283 w 24277"/>
                      <a:gd name="connsiteY43" fmla="*/ 5665 h 26702"/>
                      <a:gd name="connsiteX44" fmla="*/ 8742 w 24277"/>
                      <a:gd name="connsiteY44" fmla="*/ 5260 h 26702"/>
                      <a:gd name="connsiteX45" fmla="*/ 9148 w 24277"/>
                      <a:gd name="connsiteY45" fmla="*/ 4448 h 26702"/>
                      <a:gd name="connsiteX46" fmla="*/ 8472 w 24277"/>
                      <a:gd name="connsiteY46" fmla="*/ 3231 h 26702"/>
                      <a:gd name="connsiteX47" fmla="*/ 8742 w 24277"/>
                      <a:gd name="connsiteY47" fmla="*/ 526 h 26702"/>
                      <a:gd name="connsiteX48" fmla="*/ 7119 w 24277"/>
                      <a:gd name="connsiteY48" fmla="*/ 390 h 26702"/>
                      <a:gd name="connsiteX49" fmla="*/ 5360 w 24277"/>
                      <a:gd name="connsiteY49" fmla="*/ 526 h 26702"/>
                      <a:gd name="connsiteX50" fmla="*/ 5225 w 24277"/>
                      <a:gd name="connsiteY50" fmla="*/ 1608 h 26702"/>
                      <a:gd name="connsiteX51" fmla="*/ 5360 w 24277"/>
                      <a:gd name="connsiteY51" fmla="*/ 2013 h 26702"/>
                      <a:gd name="connsiteX52" fmla="*/ 4549 w 24277"/>
                      <a:gd name="connsiteY52" fmla="*/ 3907 h 26702"/>
                      <a:gd name="connsiteX53" fmla="*/ 5631 w 24277"/>
                      <a:gd name="connsiteY53" fmla="*/ 4854 h 26702"/>
                      <a:gd name="connsiteX54" fmla="*/ 6849 w 24277"/>
                      <a:gd name="connsiteY54" fmla="*/ 4719 h 26702"/>
                      <a:gd name="connsiteX55" fmla="*/ 6984 w 24277"/>
                      <a:gd name="connsiteY55" fmla="*/ 4854 h 26702"/>
                      <a:gd name="connsiteX56" fmla="*/ 7119 w 24277"/>
                      <a:gd name="connsiteY56" fmla="*/ 4854 h 26702"/>
                      <a:gd name="connsiteX57" fmla="*/ 7119 w 24277"/>
                      <a:gd name="connsiteY57" fmla="*/ 4854 h 26702"/>
                      <a:gd name="connsiteX58" fmla="*/ 6849 w 24277"/>
                      <a:gd name="connsiteY58" fmla="*/ 4854 h 26702"/>
                      <a:gd name="connsiteX59" fmla="*/ 5766 w 24277"/>
                      <a:gd name="connsiteY59" fmla="*/ 5395 h 26702"/>
                      <a:gd name="connsiteX60" fmla="*/ 5225 w 24277"/>
                      <a:gd name="connsiteY60" fmla="*/ 6612 h 26702"/>
                      <a:gd name="connsiteX61" fmla="*/ 5360 w 24277"/>
                      <a:gd name="connsiteY61" fmla="*/ 7153 h 26702"/>
                      <a:gd name="connsiteX62" fmla="*/ 4549 w 24277"/>
                      <a:gd name="connsiteY62" fmla="*/ 7965 h 26702"/>
                      <a:gd name="connsiteX63" fmla="*/ 4414 w 24277"/>
                      <a:gd name="connsiteY63" fmla="*/ 8641 h 26702"/>
                      <a:gd name="connsiteX64" fmla="*/ 4549 w 24277"/>
                      <a:gd name="connsiteY64" fmla="*/ 9588 h 26702"/>
                      <a:gd name="connsiteX65" fmla="*/ 4143 w 24277"/>
                      <a:gd name="connsiteY65" fmla="*/ 11347 h 26702"/>
                      <a:gd name="connsiteX66" fmla="*/ 5225 w 24277"/>
                      <a:gd name="connsiteY66" fmla="*/ 12699 h 26702"/>
                      <a:gd name="connsiteX67" fmla="*/ 5090 w 24277"/>
                      <a:gd name="connsiteY67" fmla="*/ 12834 h 26702"/>
                      <a:gd name="connsiteX68" fmla="*/ 4819 w 24277"/>
                      <a:gd name="connsiteY68" fmla="*/ 13511 h 26702"/>
                      <a:gd name="connsiteX69" fmla="*/ 5360 w 24277"/>
                      <a:gd name="connsiteY69" fmla="*/ 14593 h 26702"/>
                      <a:gd name="connsiteX70" fmla="*/ 4955 w 24277"/>
                      <a:gd name="connsiteY70" fmla="*/ 15540 h 26702"/>
                      <a:gd name="connsiteX71" fmla="*/ 4819 w 24277"/>
                      <a:gd name="connsiteY71" fmla="*/ 16216 h 26702"/>
                      <a:gd name="connsiteX72" fmla="*/ 4684 w 24277"/>
                      <a:gd name="connsiteY72" fmla="*/ 16621 h 26702"/>
                      <a:gd name="connsiteX73" fmla="*/ 4414 w 24277"/>
                      <a:gd name="connsiteY73" fmla="*/ 16351 h 26702"/>
                      <a:gd name="connsiteX74" fmla="*/ 3061 w 24277"/>
                      <a:gd name="connsiteY74" fmla="*/ 16351 h 26702"/>
                      <a:gd name="connsiteX75" fmla="*/ 762 w 24277"/>
                      <a:gd name="connsiteY75" fmla="*/ 14998 h 26702"/>
                      <a:gd name="connsiteX76" fmla="*/ 762 w 24277"/>
                      <a:gd name="connsiteY76" fmla="*/ 17163 h 26702"/>
                      <a:gd name="connsiteX77" fmla="*/ 491 w 24277"/>
                      <a:gd name="connsiteY77" fmla="*/ 19057 h 26702"/>
                      <a:gd name="connsiteX78" fmla="*/ 2926 w 24277"/>
                      <a:gd name="connsiteY78" fmla="*/ 19327 h 26702"/>
                      <a:gd name="connsiteX79" fmla="*/ 4008 w 24277"/>
                      <a:gd name="connsiteY79" fmla="*/ 20003 h 26702"/>
                      <a:gd name="connsiteX80" fmla="*/ 5225 w 24277"/>
                      <a:gd name="connsiteY80" fmla="*/ 18921 h 26702"/>
                      <a:gd name="connsiteX81" fmla="*/ 6172 w 24277"/>
                      <a:gd name="connsiteY81" fmla="*/ 19462 h 26702"/>
                      <a:gd name="connsiteX82" fmla="*/ 7119 w 24277"/>
                      <a:gd name="connsiteY82" fmla="*/ 19462 h 26702"/>
                      <a:gd name="connsiteX83" fmla="*/ 7119 w 24277"/>
                      <a:gd name="connsiteY83" fmla="*/ 20680 h 26702"/>
                      <a:gd name="connsiteX84" fmla="*/ 8607 w 24277"/>
                      <a:gd name="connsiteY84" fmla="*/ 21356 h 26702"/>
                      <a:gd name="connsiteX85" fmla="*/ 10771 w 24277"/>
                      <a:gd name="connsiteY85" fmla="*/ 22438 h 26702"/>
                      <a:gd name="connsiteX86" fmla="*/ 11312 w 24277"/>
                      <a:gd name="connsiteY86" fmla="*/ 23926 h 26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277" h="26702">
                        <a:moveTo>
                          <a:pt x="11312" y="23926"/>
                        </a:moveTo>
                        <a:cubicBezTo>
                          <a:pt x="11582" y="24197"/>
                          <a:pt x="11853" y="24332"/>
                          <a:pt x="12124" y="24332"/>
                        </a:cubicBezTo>
                        <a:cubicBezTo>
                          <a:pt x="12124" y="24332"/>
                          <a:pt x="12259" y="24332"/>
                          <a:pt x="12394" y="24332"/>
                        </a:cubicBezTo>
                        <a:cubicBezTo>
                          <a:pt x="12124" y="24737"/>
                          <a:pt x="12124" y="25414"/>
                          <a:pt x="12259" y="25684"/>
                        </a:cubicBezTo>
                        <a:cubicBezTo>
                          <a:pt x="12529" y="26360"/>
                          <a:pt x="13341" y="26902"/>
                          <a:pt x="14152" y="26631"/>
                        </a:cubicBezTo>
                        <a:cubicBezTo>
                          <a:pt x="14964" y="26360"/>
                          <a:pt x="15235" y="25549"/>
                          <a:pt x="15099" y="24873"/>
                        </a:cubicBezTo>
                        <a:cubicBezTo>
                          <a:pt x="15099" y="24602"/>
                          <a:pt x="14829" y="23926"/>
                          <a:pt x="14423" y="23790"/>
                        </a:cubicBezTo>
                        <a:cubicBezTo>
                          <a:pt x="14558" y="23520"/>
                          <a:pt x="14694" y="23114"/>
                          <a:pt x="14829" y="22844"/>
                        </a:cubicBezTo>
                        <a:cubicBezTo>
                          <a:pt x="14829" y="22438"/>
                          <a:pt x="14829" y="21897"/>
                          <a:pt x="14423" y="21627"/>
                        </a:cubicBezTo>
                        <a:cubicBezTo>
                          <a:pt x="14694" y="21356"/>
                          <a:pt x="14829" y="20950"/>
                          <a:pt x="14694" y="20680"/>
                        </a:cubicBezTo>
                        <a:cubicBezTo>
                          <a:pt x="15235" y="20544"/>
                          <a:pt x="15641" y="20138"/>
                          <a:pt x="15911" y="19597"/>
                        </a:cubicBezTo>
                        <a:cubicBezTo>
                          <a:pt x="16046" y="19327"/>
                          <a:pt x="16046" y="18921"/>
                          <a:pt x="16046" y="18515"/>
                        </a:cubicBezTo>
                        <a:cubicBezTo>
                          <a:pt x="16587" y="18786"/>
                          <a:pt x="17534" y="17974"/>
                          <a:pt x="17805" y="17568"/>
                        </a:cubicBezTo>
                        <a:cubicBezTo>
                          <a:pt x="18211" y="17027"/>
                          <a:pt x="18345" y="15945"/>
                          <a:pt x="17940" y="15404"/>
                        </a:cubicBezTo>
                        <a:cubicBezTo>
                          <a:pt x="18075" y="15404"/>
                          <a:pt x="18211" y="15404"/>
                          <a:pt x="18211" y="15404"/>
                        </a:cubicBezTo>
                        <a:cubicBezTo>
                          <a:pt x="18075" y="15945"/>
                          <a:pt x="18345" y="16487"/>
                          <a:pt x="18616" y="16757"/>
                        </a:cubicBezTo>
                        <a:cubicBezTo>
                          <a:pt x="18751" y="16892"/>
                          <a:pt x="19022" y="17027"/>
                          <a:pt x="19292" y="17027"/>
                        </a:cubicBezTo>
                        <a:cubicBezTo>
                          <a:pt x="19563" y="17027"/>
                          <a:pt x="19834" y="17163"/>
                          <a:pt x="20104" y="17027"/>
                        </a:cubicBezTo>
                        <a:cubicBezTo>
                          <a:pt x="20104" y="17704"/>
                          <a:pt x="21321" y="17974"/>
                          <a:pt x="21727" y="17839"/>
                        </a:cubicBezTo>
                        <a:cubicBezTo>
                          <a:pt x="22539" y="17704"/>
                          <a:pt x="23215" y="16757"/>
                          <a:pt x="22674" y="16081"/>
                        </a:cubicBezTo>
                        <a:cubicBezTo>
                          <a:pt x="22809" y="15810"/>
                          <a:pt x="23080" y="15675"/>
                          <a:pt x="23215" y="15540"/>
                        </a:cubicBezTo>
                        <a:cubicBezTo>
                          <a:pt x="23485" y="15269"/>
                          <a:pt x="23621" y="14863"/>
                          <a:pt x="23756" y="14458"/>
                        </a:cubicBezTo>
                        <a:cubicBezTo>
                          <a:pt x="23891" y="14052"/>
                          <a:pt x="23756" y="13375"/>
                          <a:pt x="23351" y="13105"/>
                        </a:cubicBezTo>
                        <a:cubicBezTo>
                          <a:pt x="24432" y="12428"/>
                          <a:pt x="24568" y="10535"/>
                          <a:pt x="23756" y="9723"/>
                        </a:cubicBezTo>
                        <a:cubicBezTo>
                          <a:pt x="23485" y="9453"/>
                          <a:pt x="23215" y="9453"/>
                          <a:pt x="22944" y="9182"/>
                        </a:cubicBezTo>
                        <a:cubicBezTo>
                          <a:pt x="22539" y="8912"/>
                          <a:pt x="22674" y="8777"/>
                          <a:pt x="22674" y="8235"/>
                        </a:cubicBezTo>
                        <a:cubicBezTo>
                          <a:pt x="22539" y="7695"/>
                          <a:pt x="22268" y="7424"/>
                          <a:pt x="21727" y="7289"/>
                        </a:cubicBezTo>
                        <a:cubicBezTo>
                          <a:pt x="22133" y="7018"/>
                          <a:pt x="22404" y="6612"/>
                          <a:pt x="22539" y="6071"/>
                        </a:cubicBezTo>
                        <a:cubicBezTo>
                          <a:pt x="22539" y="5665"/>
                          <a:pt x="22404" y="5125"/>
                          <a:pt x="22133" y="4854"/>
                        </a:cubicBezTo>
                        <a:cubicBezTo>
                          <a:pt x="21592" y="4448"/>
                          <a:pt x="20375" y="4989"/>
                          <a:pt x="20239" y="5665"/>
                        </a:cubicBezTo>
                        <a:cubicBezTo>
                          <a:pt x="19969" y="5260"/>
                          <a:pt x="19428" y="5125"/>
                          <a:pt x="19022" y="5125"/>
                        </a:cubicBezTo>
                        <a:cubicBezTo>
                          <a:pt x="18345" y="4989"/>
                          <a:pt x="17399" y="5260"/>
                          <a:pt x="17128" y="5936"/>
                        </a:cubicBezTo>
                        <a:cubicBezTo>
                          <a:pt x="16587" y="5801"/>
                          <a:pt x="15911" y="6342"/>
                          <a:pt x="15775" y="6883"/>
                        </a:cubicBezTo>
                        <a:cubicBezTo>
                          <a:pt x="15641" y="7153"/>
                          <a:pt x="15641" y="7830"/>
                          <a:pt x="15775" y="8235"/>
                        </a:cubicBezTo>
                        <a:cubicBezTo>
                          <a:pt x="15099" y="8235"/>
                          <a:pt x="14423" y="9182"/>
                          <a:pt x="14288" y="9723"/>
                        </a:cubicBezTo>
                        <a:cubicBezTo>
                          <a:pt x="14152" y="10264"/>
                          <a:pt x="14152" y="11347"/>
                          <a:pt x="14694" y="11752"/>
                        </a:cubicBezTo>
                        <a:cubicBezTo>
                          <a:pt x="14558" y="12023"/>
                          <a:pt x="14558" y="12293"/>
                          <a:pt x="14694" y="12564"/>
                        </a:cubicBezTo>
                        <a:cubicBezTo>
                          <a:pt x="14288" y="12293"/>
                          <a:pt x="13747" y="12023"/>
                          <a:pt x="13341" y="12158"/>
                        </a:cubicBezTo>
                        <a:cubicBezTo>
                          <a:pt x="13476" y="11482"/>
                          <a:pt x="13612" y="10941"/>
                          <a:pt x="13341" y="10400"/>
                        </a:cubicBezTo>
                        <a:cubicBezTo>
                          <a:pt x="13071" y="9858"/>
                          <a:pt x="12800" y="9723"/>
                          <a:pt x="12259" y="9453"/>
                        </a:cubicBezTo>
                        <a:cubicBezTo>
                          <a:pt x="12394" y="8912"/>
                          <a:pt x="12124" y="8371"/>
                          <a:pt x="11718" y="8100"/>
                        </a:cubicBezTo>
                        <a:cubicBezTo>
                          <a:pt x="12124" y="7695"/>
                          <a:pt x="11988" y="6883"/>
                          <a:pt x="11582" y="6477"/>
                        </a:cubicBezTo>
                        <a:cubicBezTo>
                          <a:pt x="11042" y="5936"/>
                          <a:pt x="10365" y="6071"/>
                          <a:pt x="9689" y="6342"/>
                        </a:cubicBezTo>
                        <a:cubicBezTo>
                          <a:pt x="9689" y="6071"/>
                          <a:pt x="9418" y="5801"/>
                          <a:pt x="9283" y="5665"/>
                        </a:cubicBezTo>
                        <a:cubicBezTo>
                          <a:pt x="9148" y="5530"/>
                          <a:pt x="8877" y="5395"/>
                          <a:pt x="8742" y="5260"/>
                        </a:cubicBezTo>
                        <a:cubicBezTo>
                          <a:pt x="8877" y="5125"/>
                          <a:pt x="9148" y="4719"/>
                          <a:pt x="9148" y="4448"/>
                        </a:cubicBezTo>
                        <a:cubicBezTo>
                          <a:pt x="9148" y="3907"/>
                          <a:pt x="8877" y="3637"/>
                          <a:pt x="8472" y="3231"/>
                        </a:cubicBezTo>
                        <a:cubicBezTo>
                          <a:pt x="9283" y="2555"/>
                          <a:pt x="9689" y="1337"/>
                          <a:pt x="8742" y="526"/>
                        </a:cubicBezTo>
                        <a:cubicBezTo>
                          <a:pt x="8336" y="120"/>
                          <a:pt x="7389" y="-15"/>
                          <a:pt x="7119" y="390"/>
                        </a:cubicBezTo>
                        <a:cubicBezTo>
                          <a:pt x="6578" y="-151"/>
                          <a:pt x="5766" y="-151"/>
                          <a:pt x="5360" y="526"/>
                        </a:cubicBezTo>
                        <a:cubicBezTo>
                          <a:pt x="5225" y="932"/>
                          <a:pt x="5225" y="1202"/>
                          <a:pt x="5225" y="1608"/>
                        </a:cubicBezTo>
                        <a:cubicBezTo>
                          <a:pt x="5225" y="1743"/>
                          <a:pt x="5360" y="1878"/>
                          <a:pt x="5360" y="2013"/>
                        </a:cubicBezTo>
                        <a:cubicBezTo>
                          <a:pt x="4684" y="2149"/>
                          <a:pt x="4414" y="3366"/>
                          <a:pt x="4549" y="3907"/>
                        </a:cubicBezTo>
                        <a:cubicBezTo>
                          <a:pt x="4684" y="4448"/>
                          <a:pt x="5090" y="4719"/>
                          <a:pt x="5631" y="4854"/>
                        </a:cubicBezTo>
                        <a:cubicBezTo>
                          <a:pt x="5902" y="4989"/>
                          <a:pt x="6443" y="4854"/>
                          <a:pt x="6849" y="4719"/>
                        </a:cubicBezTo>
                        <a:cubicBezTo>
                          <a:pt x="6849" y="4719"/>
                          <a:pt x="6849" y="4719"/>
                          <a:pt x="6984" y="4854"/>
                        </a:cubicBezTo>
                        <a:cubicBezTo>
                          <a:pt x="6984" y="4854"/>
                          <a:pt x="7119" y="4854"/>
                          <a:pt x="7119" y="4854"/>
                        </a:cubicBezTo>
                        <a:cubicBezTo>
                          <a:pt x="7119" y="4854"/>
                          <a:pt x="7119" y="4854"/>
                          <a:pt x="7119" y="4854"/>
                        </a:cubicBezTo>
                        <a:cubicBezTo>
                          <a:pt x="6984" y="4854"/>
                          <a:pt x="6849" y="4854"/>
                          <a:pt x="6849" y="4854"/>
                        </a:cubicBezTo>
                        <a:cubicBezTo>
                          <a:pt x="6443" y="4854"/>
                          <a:pt x="6037" y="4989"/>
                          <a:pt x="5766" y="5395"/>
                        </a:cubicBezTo>
                        <a:cubicBezTo>
                          <a:pt x="5496" y="5665"/>
                          <a:pt x="5225" y="6071"/>
                          <a:pt x="5225" y="6612"/>
                        </a:cubicBezTo>
                        <a:cubicBezTo>
                          <a:pt x="5225" y="6748"/>
                          <a:pt x="5225" y="7018"/>
                          <a:pt x="5360" y="7153"/>
                        </a:cubicBezTo>
                        <a:cubicBezTo>
                          <a:pt x="4955" y="7153"/>
                          <a:pt x="4684" y="7559"/>
                          <a:pt x="4549" y="7965"/>
                        </a:cubicBezTo>
                        <a:cubicBezTo>
                          <a:pt x="4414" y="8235"/>
                          <a:pt x="4414" y="8371"/>
                          <a:pt x="4414" y="8641"/>
                        </a:cubicBezTo>
                        <a:cubicBezTo>
                          <a:pt x="4549" y="9182"/>
                          <a:pt x="4819" y="9047"/>
                          <a:pt x="4549" y="9588"/>
                        </a:cubicBezTo>
                        <a:cubicBezTo>
                          <a:pt x="4143" y="10264"/>
                          <a:pt x="3873" y="10535"/>
                          <a:pt x="4143" y="11347"/>
                        </a:cubicBezTo>
                        <a:cubicBezTo>
                          <a:pt x="4279" y="11888"/>
                          <a:pt x="4684" y="12428"/>
                          <a:pt x="5225" y="12699"/>
                        </a:cubicBezTo>
                        <a:cubicBezTo>
                          <a:pt x="5225" y="12699"/>
                          <a:pt x="5225" y="12699"/>
                          <a:pt x="5090" y="12834"/>
                        </a:cubicBezTo>
                        <a:cubicBezTo>
                          <a:pt x="4955" y="12970"/>
                          <a:pt x="4819" y="13240"/>
                          <a:pt x="4819" y="13511"/>
                        </a:cubicBezTo>
                        <a:cubicBezTo>
                          <a:pt x="4819" y="13781"/>
                          <a:pt x="4955" y="14458"/>
                          <a:pt x="5360" y="14593"/>
                        </a:cubicBezTo>
                        <a:cubicBezTo>
                          <a:pt x="5090" y="14728"/>
                          <a:pt x="4955" y="15134"/>
                          <a:pt x="4955" y="15540"/>
                        </a:cubicBezTo>
                        <a:cubicBezTo>
                          <a:pt x="4955" y="15810"/>
                          <a:pt x="4955" y="16081"/>
                          <a:pt x="4819" y="16216"/>
                        </a:cubicBezTo>
                        <a:cubicBezTo>
                          <a:pt x="4819" y="16351"/>
                          <a:pt x="4684" y="16487"/>
                          <a:pt x="4684" y="16621"/>
                        </a:cubicBezTo>
                        <a:cubicBezTo>
                          <a:pt x="4684" y="16487"/>
                          <a:pt x="4549" y="16351"/>
                          <a:pt x="4414" y="16351"/>
                        </a:cubicBezTo>
                        <a:cubicBezTo>
                          <a:pt x="4008" y="16081"/>
                          <a:pt x="3602" y="16216"/>
                          <a:pt x="3061" y="16351"/>
                        </a:cubicBezTo>
                        <a:cubicBezTo>
                          <a:pt x="2926" y="15404"/>
                          <a:pt x="1573" y="14728"/>
                          <a:pt x="762" y="14998"/>
                        </a:cubicBezTo>
                        <a:cubicBezTo>
                          <a:pt x="-320" y="15404"/>
                          <a:pt x="-185" y="16757"/>
                          <a:pt x="762" y="17163"/>
                        </a:cubicBezTo>
                        <a:cubicBezTo>
                          <a:pt x="356" y="17568"/>
                          <a:pt x="220" y="18651"/>
                          <a:pt x="491" y="19057"/>
                        </a:cubicBezTo>
                        <a:cubicBezTo>
                          <a:pt x="1032" y="19868"/>
                          <a:pt x="2114" y="19733"/>
                          <a:pt x="2926" y="19327"/>
                        </a:cubicBezTo>
                        <a:cubicBezTo>
                          <a:pt x="3061" y="19733"/>
                          <a:pt x="3467" y="20003"/>
                          <a:pt x="4008" y="20003"/>
                        </a:cubicBezTo>
                        <a:cubicBezTo>
                          <a:pt x="4684" y="20003"/>
                          <a:pt x="5090" y="19462"/>
                          <a:pt x="5225" y="18921"/>
                        </a:cubicBezTo>
                        <a:cubicBezTo>
                          <a:pt x="5496" y="19191"/>
                          <a:pt x="5766" y="19327"/>
                          <a:pt x="6172" y="19462"/>
                        </a:cubicBezTo>
                        <a:cubicBezTo>
                          <a:pt x="6443" y="19462"/>
                          <a:pt x="6849" y="19597"/>
                          <a:pt x="7119" y="19462"/>
                        </a:cubicBezTo>
                        <a:cubicBezTo>
                          <a:pt x="6984" y="19868"/>
                          <a:pt x="6984" y="20409"/>
                          <a:pt x="7119" y="20680"/>
                        </a:cubicBezTo>
                        <a:cubicBezTo>
                          <a:pt x="7389" y="21221"/>
                          <a:pt x="7930" y="21356"/>
                          <a:pt x="8607" y="21356"/>
                        </a:cubicBezTo>
                        <a:cubicBezTo>
                          <a:pt x="8742" y="22438"/>
                          <a:pt x="9959" y="23114"/>
                          <a:pt x="10771" y="22438"/>
                        </a:cubicBezTo>
                        <a:cubicBezTo>
                          <a:pt x="10771" y="23114"/>
                          <a:pt x="11042" y="23655"/>
                          <a:pt x="11312" y="239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8" name="Freeform: Shape 5706">
                    <a:extLst>
                      <a:ext uri="{FF2B5EF4-FFF2-40B4-BE49-F238E27FC236}">
                        <a16:creationId xmlns:a16="http://schemas.microsoft.com/office/drawing/2014/main" id="{AF19046F-43F0-CF27-3577-FB2BC19D522D}"/>
                      </a:ext>
                    </a:extLst>
                  </p:cNvPr>
                  <p:cNvSpPr/>
                  <p:nvPr/>
                </p:nvSpPr>
                <p:spPr>
                  <a:xfrm>
                    <a:off x="6737471" y="6087108"/>
                    <a:ext cx="1724" cy="2335"/>
                  </a:xfrm>
                  <a:custGeom>
                    <a:avLst/>
                    <a:gdLst>
                      <a:gd name="connsiteX0" fmla="*/ 676 w 1724"/>
                      <a:gd name="connsiteY0" fmla="*/ 36 h 2335"/>
                      <a:gd name="connsiteX1" fmla="*/ 135 w 1724"/>
                      <a:gd name="connsiteY1" fmla="*/ 848 h 2335"/>
                      <a:gd name="connsiteX2" fmla="*/ 0 w 1724"/>
                      <a:gd name="connsiteY2" fmla="*/ 1524 h 2335"/>
                      <a:gd name="connsiteX3" fmla="*/ 812 w 1724"/>
                      <a:gd name="connsiteY3" fmla="*/ 2335 h 2335"/>
                      <a:gd name="connsiteX4" fmla="*/ 1623 w 1724"/>
                      <a:gd name="connsiteY4" fmla="*/ 442 h 2335"/>
                      <a:gd name="connsiteX5" fmla="*/ 676 w 1724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4" h="2335">
                        <a:moveTo>
                          <a:pt x="676" y="36"/>
                        </a:moveTo>
                        <a:cubicBezTo>
                          <a:pt x="270" y="171"/>
                          <a:pt x="135" y="577"/>
                          <a:pt x="135" y="848"/>
                        </a:cubicBezTo>
                        <a:cubicBezTo>
                          <a:pt x="0" y="1118"/>
                          <a:pt x="0" y="1253"/>
                          <a:pt x="0" y="1524"/>
                        </a:cubicBezTo>
                        <a:cubicBezTo>
                          <a:pt x="0" y="1929"/>
                          <a:pt x="270" y="2335"/>
                          <a:pt x="812" y="2335"/>
                        </a:cubicBezTo>
                        <a:cubicBezTo>
                          <a:pt x="1623" y="2335"/>
                          <a:pt x="1893" y="1118"/>
                          <a:pt x="1623" y="442"/>
                        </a:cubicBezTo>
                        <a:cubicBezTo>
                          <a:pt x="1353" y="171"/>
                          <a:pt x="1082" y="-99"/>
                          <a:pt x="676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99" name="Freeform: Shape 5707">
                    <a:extLst>
                      <a:ext uri="{FF2B5EF4-FFF2-40B4-BE49-F238E27FC236}">
                        <a16:creationId xmlns:a16="http://schemas.microsoft.com/office/drawing/2014/main" id="{4239D0A3-C45F-AB37-41CE-7DDEDED86237}"/>
                      </a:ext>
                    </a:extLst>
                  </p:cNvPr>
                  <p:cNvSpPr/>
                  <p:nvPr/>
                </p:nvSpPr>
                <p:spPr>
                  <a:xfrm>
                    <a:off x="6726698" y="6092028"/>
                    <a:ext cx="4501" cy="4014"/>
                  </a:xfrm>
                  <a:custGeom>
                    <a:avLst/>
                    <a:gdLst>
                      <a:gd name="connsiteX0" fmla="*/ 3604 w 4501"/>
                      <a:gd name="connsiteY0" fmla="*/ 2150 h 4014"/>
                      <a:gd name="connsiteX1" fmla="*/ 2928 w 4501"/>
                      <a:gd name="connsiteY1" fmla="*/ 256 h 4014"/>
                      <a:gd name="connsiteX2" fmla="*/ 1170 w 4501"/>
                      <a:gd name="connsiteY2" fmla="*/ 256 h 4014"/>
                      <a:gd name="connsiteX3" fmla="*/ 88 w 4501"/>
                      <a:gd name="connsiteY3" fmla="*/ 391 h 4014"/>
                      <a:gd name="connsiteX4" fmla="*/ 629 w 4501"/>
                      <a:gd name="connsiteY4" fmla="*/ 1609 h 4014"/>
                      <a:gd name="connsiteX5" fmla="*/ 358 w 4501"/>
                      <a:gd name="connsiteY5" fmla="*/ 3367 h 4014"/>
                      <a:gd name="connsiteX6" fmla="*/ 2252 w 4501"/>
                      <a:gd name="connsiteY6" fmla="*/ 3502 h 4014"/>
                      <a:gd name="connsiteX7" fmla="*/ 4281 w 4501"/>
                      <a:gd name="connsiteY7" fmla="*/ 3502 h 4014"/>
                      <a:gd name="connsiteX8" fmla="*/ 3604 w 4501"/>
                      <a:gd name="connsiteY8" fmla="*/ 2150 h 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01" h="4014">
                        <a:moveTo>
                          <a:pt x="3604" y="2150"/>
                        </a:moveTo>
                        <a:cubicBezTo>
                          <a:pt x="3739" y="1474"/>
                          <a:pt x="3469" y="527"/>
                          <a:pt x="2928" y="256"/>
                        </a:cubicBezTo>
                        <a:cubicBezTo>
                          <a:pt x="2522" y="-14"/>
                          <a:pt x="1576" y="-150"/>
                          <a:pt x="1170" y="256"/>
                        </a:cubicBezTo>
                        <a:cubicBezTo>
                          <a:pt x="899" y="-14"/>
                          <a:pt x="493" y="-14"/>
                          <a:pt x="88" y="391"/>
                        </a:cubicBezTo>
                        <a:cubicBezTo>
                          <a:pt x="-183" y="932"/>
                          <a:pt x="223" y="1203"/>
                          <a:pt x="629" y="1609"/>
                        </a:cubicBezTo>
                        <a:cubicBezTo>
                          <a:pt x="88" y="2014"/>
                          <a:pt x="-48" y="2826"/>
                          <a:pt x="358" y="3367"/>
                        </a:cubicBezTo>
                        <a:cubicBezTo>
                          <a:pt x="764" y="4044"/>
                          <a:pt x="1711" y="4044"/>
                          <a:pt x="2252" y="3502"/>
                        </a:cubicBezTo>
                        <a:cubicBezTo>
                          <a:pt x="2793" y="4044"/>
                          <a:pt x="3739" y="4314"/>
                          <a:pt x="4281" y="3502"/>
                        </a:cubicBezTo>
                        <a:cubicBezTo>
                          <a:pt x="4822" y="2826"/>
                          <a:pt x="4281" y="2014"/>
                          <a:pt x="3604" y="21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0" name="Freeform: Shape 5708">
                    <a:extLst>
                      <a:ext uri="{FF2B5EF4-FFF2-40B4-BE49-F238E27FC236}">
                        <a16:creationId xmlns:a16="http://schemas.microsoft.com/office/drawing/2014/main" id="{EA106543-26FB-E2AD-5BF7-CE781C7ED2BC}"/>
                      </a:ext>
                    </a:extLst>
                  </p:cNvPr>
                  <p:cNvSpPr/>
                  <p:nvPr/>
                </p:nvSpPr>
                <p:spPr>
                  <a:xfrm>
                    <a:off x="6725686" y="6097424"/>
                    <a:ext cx="4867" cy="5734"/>
                  </a:xfrm>
                  <a:custGeom>
                    <a:avLst/>
                    <a:gdLst>
                      <a:gd name="connsiteX0" fmla="*/ 3940 w 4867"/>
                      <a:gd name="connsiteY0" fmla="*/ 1758 h 5734"/>
                      <a:gd name="connsiteX1" fmla="*/ 3669 w 4867"/>
                      <a:gd name="connsiteY1" fmla="*/ 135 h 5734"/>
                      <a:gd name="connsiteX2" fmla="*/ 1911 w 4867"/>
                      <a:gd name="connsiteY2" fmla="*/ 541 h 5734"/>
                      <a:gd name="connsiteX3" fmla="*/ 558 w 4867"/>
                      <a:gd name="connsiteY3" fmla="*/ 406 h 5734"/>
                      <a:gd name="connsiteX4" fmla="*/ 694 w 4867"/>
                      <a:gd name="connsiteY4" fmla="*/ 2164 h 5734"/>
                      <a:gd name="connsiteX5" fmla="*/ 288 w 4867"/>
                      <a:gd name="connsiteY5" fmla="*/ 4193 h 5734"/>
                      <a:gd name="connsiteX6" fmla="*/ 2182 w 4867"/>
                      <a:gd name="connsiteY6" fmla="*/ 4328 h 5734"/>
                      <a:gd name="connsiteX7" fmla="*/ 2587 w 4867"/>
                      <a:gd name="connsiteY7" fmla="*/ 5411 h 5734"/>
                      <a:gd name="connsiteX8" fmla="*/ 3805 w 4867"/>
                      <a:gd name="connsiteY8" fmla="*/ 5681 h 5734"/>
                      <a:gd name="connsiteX9" fmla="*/ 4481 w 4867"/>
                      <a:gd name="connsiteY9" fmla="*/ 4734 h 5734"/>
                      <a:gd name="connsiteX10" fmla="*/ 4346 w 4867"/>
                      <a:gd name="connsiteY10" fmla="*/ 3923 h 5734"/>
                      <a:gd name="connsiteX11" fmla="*/ 3940 w 4867"/>
                      <a:gd name="connsiteY11" fmla="*/ 1758 h 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67" h="5734">
                        <a:moveTo>
                          <a:pt x="3940" y="1758"/>
                        </a:moveTo>
                        <a:cubicBezTo>
                          <a:pt x="4075" y="1217"/>
                          <a:pt x="4211" y="406"/>
                          <a:pt x="3669" y="135"/>
                        </a:cubicBezTo>
                        <a:cubicBezTo>
                          <a:pt x="3264" y="-135"/>
                          <a:pt x="2182" y="0"/>
                          <a:pt x="1911" y="541"/>
                        </a:cubicBezTo>
                        <a:cubicBezTo>
                          <a:pt x="1505" y="135"/>
                          <a:pt x="1099" y="0"/>
                          <a:pt x="558" y="406"/>
                        </a:cubicBezTo>
                        <a:cubicBezTo>
                          <a:pt x="-118" y="947"/>
                          <a:pt x="288" y="1488"/>
                          <a:pt x="694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1" y="4734"/>
                          <a:pt x="2182" y="4328"/>
                        </a:cubicBezTo>
                        <a:cubicBezTo>
                          <a:pt x="2182" y="4734"/>
                          <a:pt x="2182" y="5140"/>
                          <a:pt x="2587" y="5411"/>
                        </a:cubicBezTo>
                        <a:cubicBezTo>
                          <a:pt x="2993" y="5681"/>
                          <a:pt x="3399" y="5816"/>
                          <a:pt x="3805" y="5681"/>
                        </a:cubicBezTo>
                        <a:cubicBezTo>
                          <a:pt x="4211" y="5546"/>
                          <a:pt x="4481" y="5140"/>
                          <a:pt x="4481" y="4734"/>
                        </a:cubicBezTo>
                        <a:cubicBezTo>
                          <a:pt x="4481" y="4599"/>
                          <a:pt x="4481" y="4193"/>
                          <a:pt x="4346" y="3923"/>
                        </a:cubicBezTo>
                        <a:cubicBezTo>
                          <a:pt x="5157" y="3381"/>
                          <a:pt x="5022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1" name="Freeform: Shape 5709">
                    <a:extLst>
                      <a:ext uri="{FF2B5EF4-FFF2-40B4-BE49-F238E27FC236}">
                        <a16:creationId xmlns:a16="http://schemas.microsoft.com/office/drawing/2014/main" id="{81D56F21-3304-FBC4-E994-3AFB6BC57B85}"/>
                      </a:ext>
                    </a:extLst>
                  </p:cNvPr>
                  <p:cNvSpPr/>
                  <p:nvPr/>
                </p:nvSpPr>
                <p:spPr>
                  <a:xfrm>
                    <a:off x="6731655" y="6096046"/>
                    <a:ext cx="7051" cy="9634"/>
                  </a:xfrm>
                  <a:custGeom>
                    <a:avLst/>
                    <a:gdLst>
                      <a:gd name="connsiteX0" fmla="*/ 6357 w 7051"/>
                      <a:gd name="connsiteY0" fmla="*/ 4084 h 9634"/>
                      <a:gd name="connsiteX1" fmla="*/ 6222 w 7051"/>
                      <a:gd name="connsiteY1" fmla="*/ 2190 h 9634"/>
                      <a:gd name="connsiteX2" fmla="*/ 4734 w 7051"/>
                      <a:gd name="connsiteY2" fmla="*/ 2055 h 9634"/>
                      <a:gd name="connsiteX3" fmla="*/ 3652 w 7051"/>
                      <a:gd name="connsiteY3" fmla="*/ 26 h 9634"/>
                      <a:gd name="connsiteX4" fmla="*/ 2029 w 7051"/>
                      <a:gd name="connsiteY4" fmla="*/ 972 h 9634"/>
                      <a:gd name="connsiteX5" fmla="*/ 541 w 7051"/>
                      <a:gd name="connsiteY5" fmla="*/ 1784 h 9634"/>
                      <a:gd name="connsiteX6" fmla="*/ 406 w 7051"/>
                      <a:gd name="connsiteY6" fmla="*/ 3002 h 9634"/>
                      <a:gd name="connsiteX7" fmla="*/ 676 w 7051"/>
                      <a:gd name="connsiteY7" fmla="*/ 3408 h 9634"/>
                      <a:gd name="connsiteX8" fmla="*/ 676 w 7051"/>
                      <a:gd name="connsiteY8" fmla="*/ 3813 h 9634"/>
                      <a:gd name="connsiteX9" fmla="*/ 0 w 7051"/>
                      <a:gd name="connsiteY9" fmla="*/ 4625 h 9634"/>
                      <a:gd name="connsiteX10" fmla="*/ 135 w 7051"/>
                      <a:gd name="connsiteY10" fmla="*/ 5571 h 9634"/>
                      <a:gd name="connsiteX11" fmla="*/ 1488 w 7051"/>
                      <a:gd name="connsiteY11" fmla="*/ 6383 h 9634"/>
                      <a:gd name="connsiteX12" fmla="*/ 1352 w 7051"/>
                      <a:gd name="connsiteY12" fmla="*/ 7059 h 9634"/>
                      <a:gd name="connsiteX13" fmla="*/ 1758 w 7051"/>
                      <a:gd name="connsiteY13" fmla="*/ 8006 h 9634"/>
                      <a:gd name="connsiteX14" fmla="*/ 2570 w 7051"/>
                      <a:gd name="connsiteY14" fmla="*/ 8141 h 9634"/>
                      <a:gd name="connsiteX15" fmla="*/ 3111 w 7051"/>
                      <a:gd name="connsiteY15" fmla="*/ 8006 h 9634"/>
                      <a:gd name="connsiteX16" fmla="*/ 3787 w 7051"/>
                      <a:gd name="connsiteY16" fmla="*/ 9224 h 9634"/>
                      <a:gd name="connsiteX17" fmla="*/ 5545 w 7051"/>
                      <a:gd name="connsiteY17" fmla="*/ 9494 h 9634"/>
                      <a:gd name="connsiteX18" fmla="*/ 6492 w 7051"/>
                      <a:gd name="connsiteY18" fmla="*/ 8006 h 9634"/>
                      <a:gd name="connsiteX19" fmla="*/ 6222 w 7051"/>
                      <a:gd name="connsiteY19" fmla="*/ 7059 h 9634"/>
                      <a:gd name="connsiteX20" fmla="*/ 6357 w 7051"/>
                      <a:gd name="connsiteY20" fmla="*/ 4084 h 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051" h="9634">
                        <a:moveTo>
                          <a:pt x="6357" y="4084"/>
                        </a:moveTo>
                        <a:cubicBezTo>
                          <a:pt x="6763" y="3542"/>
                          <a:pt x="6628" y="2596"/>
                          <a:pt x="6222" y="2190"/>
                        </a:cubicBezTo>
                        <a:cubicBezTo>
                          <a:pt x="5952" y="1919"/>
                          <a:pt x="5140" y="1649"/>
                          <a:pt x="4734" y="2055"/>
                        </a:cubicBezTo>
                        <a:cubicBezTo>
                          <a:pt x="4734" y="1243"/>
                          <a:pt x="4328" y="161"/>
                          <a:pt x="3652" y="26"/>
                        </a:cubicBezTo>
                        <a:cubicBezTo>
                          <a:pt x="3111" y="-109"/>
                          <a:pt x="2029" y="296"/>
                          <a:pt x="2029" y="972"/>
                        </a:cubicBezTo>
                        <a:cubicBezTo>
                          <a:pt x="1352" y="702"/>
                          <a:pt x="812" y="1108"/>
                          <a:pt x="541" y="1784"/>
                        </a:cubicBezTo>
                        <a:cubicBezTo>
                          <a:pt x="406" y="2190"/>
                          <a:pt x="270" y="2596"/>
                          <a:pt x="406" y="3002"/>
                        </a:cubicBezTo>
                        <a:cubicBezTo>
                          <a:pt x="406" y="3137"/>
                          <a:pt x="541" y="3272"/>
                          <a:pt x="676" y="3408"/>
                        </a:cubicBezTo>
                        <a:cubicBezTo>
                          <a:pt x="812" y="3948"/>
                          <a:pt x="812" y="3678"/>
                          <a:pt x="676" y="3813"/>
                        </a:cubicBezTo>
                        <a:cubicBezTo>
                          <a:pt x="406" y="4219"/>
                          <a:pt x="135" y="4219"/>
                          <a:pt x="0" y="4625"/>
                        </a:cubicBezTo>
                        <a:cubicBezTo>
                          <a:pt x="0" y="4895"/>
                          <a:pt x="0" y="5301"/>
                          <a:pt x="135" y="5571"/>
                        </a:cubicBezTo>
                        <a:cubicBezTo>
                          <a:pt x="406" y="6112"/>
                          <a:pt x="947" y="6383"/>
                          <a:pt x="1488" y="6383"/>
                        </a:cubicBezTo>
                        <a:cubicBezTo>
                          <a:pt x="1352" y="6518"/>
                          <a:pt x="1352" y="6924"/>
                          <a:pt x="1352" y="7059"/>
                        </a:cubicBezTo>
                        <a:cubicBezTo>
                          <a:pt x="1352" y="7465"/>
                          <a:pt x="1488" y="7871"/>
                          <a:pt x="1758" y="8006"/>
                        </a:cubicBezTo>
                        <a:cubicBezTo>
                          <a:pt x="2029" y="8141"/>
                          <a:pt x="2299" y="8141"/>
                          <a:pt x="2570" y="8141"/>
                        </a:cubicBezTo>
                        <a:cubicBezTo>
                          <a:pt x="2705" y="8141"/>
                          <a:pt x="2840" y="8141"/>
                          <a:pt x="3111" y="8006"/>
                        </a:cubicBezTo>
                        <a:cubicBezTo>
                          <a:pt x="3111" y="8547"/>
                          <a:pt x="3382" y="8953"/>
                          <a:pt x="3787" y="9224"/>
                        </a:cubicBezTo>
                        <a:cubicBezTo>
                          <a:pt x="4328" y="9629"/>
                          <a:pt x="5005" y="9765"/>
                          <a:pt x="5545" y="9494"/>
                        </a:cubicBezTo>
                        <a:cubicBezTo>
                          <a:pt x="6087" y="9224"/>
                          <a:pt x="6357" y="8682"/>
                          <a:pt x="6492" y="8006"/>
                        </a:cubicBezTo>
                        <a:cubicBezTo>
                          <a:pt x="6492" y="7736"/>
                          <a:pt x="6492" y="7330"/>
                          <a:pt x="6222" y="7059"/>
                        </a:cubicBezTo>
                        <a:cubicBezTo>
                          <a:pt x="7304" y="7195"/>
                          <a:pt x="7304" y="4219"/>
                          <a:pt x="6357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2" name="Freeform: Shape 5710">
                    <a:extLst>
                      <a:ext uri="{FF2B5EF4-FFF2-40B4-BE49-F238E27FC236}">
                        <a16:creationId xmlns:a16="http://schemas.microsoft.com/office/drawing/2014/main" id="{ED3EB7E1-88A9-AD7E-811A-C15146368373}"/>
                      </a:ext>
                    </a:extLst>
                  </p:cNvPr>
                  <p:cNvSpPr/>
                  <p:nvPr/>
                </p:nvSpPr>
                <p:spPr>
                  <a:xfrm>
                    <a:off x="6738703" y="6101347"/>
                    <a:ext cx="2811" cy="4135"/>
                  </a:xfrm>
                  <a:custGeom>
                    <a:avLst/>
                    <a:gdLst>
                      <a:gd name="connsiteX0" fmla="*/ 1744 w 2811"/>
                      <a:gd name="connsiteY0" fmla="*/ 0 h 4135"/>
                      <a:gd name="connsiteX1" fmla="*/ 1203 w 2811"/>
                      <a:gd name="connsiteY1" fmla="*/ 135 h 4135"/>
                      <a:gd name="connsiteX2" fmla="*/ 527 w 2811"/>
                      <a:gd name="connsiteY2" fmla="*/ 541 h 4135"/>
                      <a:gd name="connsiteX3" fmla="*/ 662 w 2811"/>
                      <a:gd name="connsiteY3" fmla="*/ 2029 h 4135"/>
                      <a:gd name="connsiteX4" fmla="*/ 392 w 2811"/>
                      <a:gd name="connsiteY4" fmla="*/ 3923 h 4135"/>
                      <a:gd name="connsiteX5" fmla="*/ 2015 w 2811"/>
                      <a:gd name="connsiteY5" fmla="*/ 2705 h 4135"/>
                      <a:gd name="connsiteX6" fmla="*/ 2556 w 2811"/>
                      <a:gd name="connsiteY6" fmla="*/ 2164 h 4135"/>
                      <a:gd name="connsiteX7" fmla="*/ 2556 w 2811"/>
                      <a:gd name="connsiteY7" fmla="*/ 676 h 4135"/>
                      <a:gd name="connsiteX8" fmla="*/ 1744 w 2811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4135">
                        <a:moveTo>
                          <a:pt x="1744" y="0"/>
                        </a:moveTo>
                        <a:cubicBezTo>
                          <a:pt x="1609" y="0"/>
                          <a:pt x="1339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4" y="3382"/>
                          <a:pt x="392" y="3923"/>
                        </a:cubicBezTo>
                        <a:cubicBezTo>
                          <a:pt x="1339" y="4599"/>
                          <a:pt x="2286" y="3517"/>
                          <a:pt x="2015" y="2705"/>
                        </a:cubicBezTo>
                        <a:cubicBezTo>
                          <a:pt x="2286" y="2705"/>
                          <a:pt x="2556" y="2300"/>
                          <a:pt x="2556" y="2164"/>
                        </a:cubicBezTo>
                        <a:cubicBezTo>
                          <a:pt x="2826" y="1758"/>
                          <a:pt x="2962" y="1217"/>
                          <a:pt x="2556" y="676"/>
                        </a:cubicBezTo>
                        <a:cubicBezTo>
                          <a:pt x="2556" y="406"/>
                          <a:pt x="2150" y="135"/>
                          <a:pt x="1744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3" name="Freeform: Shape 5711">
                    <a:extLst>
                      <a:ext uri="{FF2B5EF4-FFF2-40B4-BE49-F238E27FC236}">
                        <a16:creationId xmlns:a16="http://schemas.microsoft.com/office/drawing/2014/main" id="{657D72E5-F4E1-979B-8950-4FAEF9D5F58D}"/>
                      </a:ext>
                    </a:extLst>
                  </p:cNvPr>
                  <p:cNvSpPr/>
                  <p:nvPr/>
                </p:nvSpPr>
                <p:spPr>
                  <a:xfrm>
                    <a:off x="6732538" y="6105798"/>
                    <a:ext cx="2249" cy="2559"/>
                  </a:xfrm>
                  <a:custGeom>
                    <a:avLst/>
                    <a:gdLst>
                      <a:gd name="connsiteX0" fmla="*/ 1957 w 2249"/>
                      <a:gd name="connsiteY0" fmla="*/ 283 h 2559"/>
                      <a:gd name="connsiteX1" fmla="*/ 875 w 2249"/>
                      <a:gd name="connsiteY1" fmla="*/ 147 h 2559"/>
                      <a:gd name="connsiteX2" fmla="*/ 199 w 2249"/>
                      <a:gd name="connsiteY2" fmla="*/ 2176 h 2559"/>
                      <a:gd name="connsiteX3" fmla="*/ 2228 w 2249"/>
                      <a:gd name="connsiteY3" fmla="*/ 1770 h 2559"/>
                      <a:gd name="connsiteX4" fmla="*/ 1957 w 2249"/>
                      <a:gd name="connsiteY4" fmla="*/ 283 h 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9" h="2559">
                        <a:moveTo>
                          <a:pt x="1957" y="283"/>
                        </a:moveTo>
                        <a:cubicBezTo>
                          <a:pt x="1687" y="12"/>
                          <a:pt x="1281" y="-123"/>
                          <a:pt x="875" y="147"/>
                        </a:cubicBezTo>
                        <a:cubicBezTo>
                          <a:pt x="334" y="553"/>
                          <a:pt x="-342" y="1500"/>
                          <a:pt x="199" y="2176"/>
                        </a:cubicBezTo>
                        <a:cubicBezTo>
                          <a:pt x="740" y="2853"/>
                          <a:pt x="1822" y="2582"/>
                          <a:pt x="2228" y="1770"/>
                        </a:cubicBezTo>
                        <a:cubicBezTo>
                          <a:pt x="2228" y="1500"/>
                          <a:pt x="2363" y="418"/>
                          <a:pt x="195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904" name="Freeform: Shape 5712">
                    <a:extLst>
                      <a:ext uri="{FF2B5EF4-FFF2-40B4-BE49-F238E27FC236}">
                        <a16:creationId xmlns:a16="http://schemas.microsoft.com/office/drawing/2014/main" id="{CEFD9045-5FF1-C526-8EEF-EF6096706040}"/>
                      </a:ext>
                    </a:extLst>
                  </p:cNvPr>
                  <p:cNvSpPr/>
                  <p:nvPr/>
                </p:nvSpPr>
                <p:spPr>
                  <a:xfrm>
                    <a:off x="6736815" y="6086299"/>
                    <a:ext cx="9534" cy="15559"/>
                  </a:xfrm>
                  <a:custGeom>
                    <a:avLst/>
                    <a:gdLst>
                      <a:gd name="connsiteX0" fmla="*/ 9178 w 9534"/>
                      <a:gd name="connsiteY0" fmla="*/ 5174 h 15559"/>
                      <a:gd name="connsiteX1" fmla="*/ 9178 w 9534"/>
                      <a:gd name="connsiteY1" fmla="*/ 3010 h 15559"/>
                      <a:gd name="connsiteX2" fmla="*/ 7420 w 9534"/>
                      <a:gd name="connsiteY2" fmla="*/ 2063 h 15559"/>
                      <a:gd name="connsiteX3" fmla="*/ 6337 w 9534"/>
                      <a:gd name="connsiteY3" fmla="*/ 169 h 15559"/>
                      <a:gd name="connsiteX4" fmla="*/ 4174 w 9534"/>
                      <a:gd name="connsiteY4" fmla="*/ 575 h 15559"/>
                      <a:gd name="connsiteX5" fmla="*/ 3632 w 9534"/>
                      <a:gd name="connsiteY5" fmla="*/ 440 h 15559"/>
                      <a:gd name="connsiteX6" fmla="*/ 2686 w 9534"/>
                      <a:gd name="connsiteY6" fmla="*/ 980 h 15559"/>
                      <a:gd name="connsiteX7" fmla="*/ 2415 w 9534"/>
                      <a:gd name="connsiteY7" fmla="*/ 2469 h 15559"/>
                      <a:gd name="connsiteX8" fmla="*/ 2550 w 9534"/>
                      <a:gd name="connsiteY8" fmla="*/ 3415 h 15559"/>
                      <a:gd name="connsiteX9" fmla="*/ 1604 w 9534"/>
                      <a:gd name="connsiteY9" fmla="*/ 5039 h 15559"/>
                      <a:gd name="connsiteX10" fmla="*/ 657 w 9534"/>
                      <a:gd name="connsiteY10" fmla="*/ 7744 h 15559"/>
                      <a:gd name="connsiteX11" fmla="*/ 386 w 9534"/>
                      <a:gd name="connsiteY11" fmla="*/ 9502 h 15559"/>
                      <a:gd name="connsiteX12" fmla="*/ 1333 w 9534"/>
                      <a:gd name="connsiteY12" fmla="*/ 10179 h 15559"/>
                      <a:gd name="connsiteX13" fmla="*/ 1739 w 9534"/>
                      <a:gd name="connsiteY13" fmla="*/ 10179 h 15559"/>
                      <a:gd name="connsiteX14" fmla="*/ 3227 w 9534"/>
                      <a:gd name="connsiteY14" fmla="*/ 12342 h 15559"/>
                      <a:gd name="connsiteX15" fmla="*/ 3632 w 9534"/>
                      <a:gd name="connsiteY15" fmla="*/ 13425 h 15559"/>
                      <a:gd name="connsiteX16" fmla="*/ 5256 w 9534"/>
                      <a:gd name="connsiteY16" fmla="*/ 13830 h 15559"/>
                      <a:gd name="connsiteX17" fmla="*/ 5526 w 9534"/>
                      <a:gd name="connsiteY17" fmla="*/ 14912 h 15559"/>
                      <a:gd name="connsiteX18" fmla="*/ 7014 w 9534"/>
                      <a:gd name="connsiteY18" fmla="*/ 15454 h 15559"/>
                      <a:gd name="connsiteX19" fmla="*/ 7826 w 9534"/>
                      <a:gd name="connsiteY19" fmla="*/ 14372 h 15559"/>
                      <a:gd name="connsiteX20" fmla="*/ 7690 w 9534"/>
                      <a:gd name="connsiteY20" fmla="*/ 13019 h 15559"/>
                      <a:gd name="connsiteX21" fmla="*/ 8231 w 9534"/>
                      <a:gd name="connsiteY21" fmla="*/ 10855 h 15559"/>
                      <a:gd name="connsiteX22" fmla="*/ 8096 w 9534"/>
                      <a:gd name="connsiteY22" fmla="*/ 10179 h 15559"/>
                      <a:gd name="connsiteX23" fmla="*/ 8772 w 9534"/>
                      <a:gd name="connsiteY23" fmla="*/ 9232 h 15559"/>
                      <a:gd name="connsiteX24" fmla="*/ 8637 w 9534"/>
                      <a:gd name="connsiteY24" fmla="*/ 7609 h 15559"/>
                      <a:gd name="connsiteX25" fmla="*/ 9449 w 9534"/>
                      <a:gd name="connsiteY25" fmla="*/ 6662 h 15559"/>
                      <a:gd name="connsiteX26" fmla="*/ 9178 w 9534"/>
                      <a:gd name="connsiteY26" fmla="*/ 5174 h 15559"/>
                      <a:gd name="connsiteX27" fmla="*/ 9178 w 9534"/>
                      <a:gd name="connsiteY27" fmla="*/ 5174 h 1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559">
                        <a:moveTo>
                          <a:pt x="9178" y="5174"/>
                        </a:moveTo>
                        <a:cubicBezTo>
                          <a:pt x="9719" y="4633"/>
                          <a:pt x="9584" y="3550"/>
                          <a:pt x="9178" y="3010"/>
                        </a:cubicBezTo>
                        <a:cubicBezTo>
                          <a:pt x="8907" y="2604"/>
                          <a:pt x="8096" y="2063"/>
                          <a:pt x="7420" y="2063"/>
                        </a:cubicBezTo>
                        <a:cubicBezTo>
                          <a:pt x="7690" y="1386"/>
                          <a:pt x="7014" y="440"/>
                          <a:pt x="6337" y="169"/>
                        </a:cubicBezTo>
                        <a:cubicBezTo>
                          <a:pt x="5797" y="-101"/>
                          <a:pt x="4579" y="-101"/>
                          <a:pt x="4174" y="575"/>
                        </a:cubicBezTo>
                        <a:cubicBezTo>
                          <a:pt x="4038" y="440"/>
                          <a:pt x="3767" y="440"/>
                          <a:pt x="3632" y="440"/>
                        </a:cubicBezTo>
                        <a:cubicBezTo>
                          <a:pt x="3227" y="440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4" y="5039"/>
                        </a:cubicBezTo>
                        <a:cubicBezTo>
                          <a:pt x="251" y="5039"/>
                          <a:pt x="-696" y="7203"/>
                          <a:pt x="657" y="7744"/>
                        </a:cubicBezTo>
                        <a:cubicBezTo>
                          <a:pt x="251" y="8149"/>
                          <a:pt x="251" y="9096"/>
                          <a:pt x="386" y="9502"/>
                        </a:cubicBezTo>
                        <a:cubicBezTo>
                          <a:pt x="521" y="9908"/>
                          <a:pt x="927" y="10179"/>
                          <a:pt x="1333" y="10179"/>
                        </a:cubicBezTo>
                        <a:cubicBezTo>
                          <a:pt x="1468" y="10179"/>
                          <a:pt x="1604" y="10179"/>
                          <a:pt x="1739" y="10179"/>
                        </a:cubicBezTo>
                        <a:cubicBezTo>
                          <a:pt x="1333" y="11125"/>
                          <a:pt x="2144" y="12207"/>
                          <a:pt x="3227" y="12342"/>
                        </a:cubicBezTo>
                        <a:cubicBezTo>
                          <a:pt x="3091" y="12749"/>
                          <a:pt x="3362" y="13289"/>
                          <a:pt x="3632" y="13425"/>
                        </a:cubicBezTo>
                        <a:cubicBezTo>
                          <a:pt x="4038" y="13830"/>
                          <a:pt x="4714" y="13830"/>
                          <a:pt x="5256" y="13830"/>
                        </a:cubicBezTo>
                        <a:cubicBezTo>
                          <a:pt x="5120" y="14101"/>
                          <a:pt x="5391" y="14777"/>
                          <a:pt x="5526" y="14912"/>
                        </a:cubicBezTo>
                        <a:cubicBezTo>
                          <a:pt x="5797" y="15454"/>
                          <a:pt x="6473" y="15724"/>
                          <a:pt x="7014" y="15454"/>
                        </a:cubicBezTo>
                        <a:cubicBezTo>
                          <a:pt x="7555" y="15318"/>
                          <a:pt x="7826" y="14912"/>
                          <a:pt x="7826" y="14372"/>
                        </a:cubicBezTo>
                        <a:cubicBezTo>
                          <a:pt x="7961" y="13966"/>
                          <a:pt x="7961" y="13425"/>
                          <a:pt x="7690" y="13019"/>
                        </a:cubicBezTo>
                        <a:cubicBezTo>
                          <a:pt x="8502" y="12884"/>
                          <a:pt x="8502" y="11396"/>
                          <a:pt x="8231" y="10855"/>
                        </a:cubicBezTo>
                        <a:cubicBezTo>
                          <a:pt x="8096" y="10449"/>
                          <a:pt x="7961" y="10584"/>
                          <a:pt x="8096" y="10179"/>
                        </a:cubicBezTo>
                        <a:cubicBezTo>
                          <a:pt x="8231" y="9908"/>
                          <a:pt x="8637" y="9637"/>
                          <a:pt x="8772" y="9232"/>
                        </a:cubicBezTo>
                        <a:cubicBezTo>
                          <a:pt x="9043" y="8690"/>
                          <a:pt x="8907" y="8149"/>
                          <a:pt x="8637" y="7609"/>
                        </a:cubicBezTo>
                        <a:cubicBezTo>
                          <a:pt x="9043" y="7473"/>
                          <a:pt x="9313" y="7067"/>
                          <a:pt x="9449" y="6662"/>
                        </a:cubicBezTo>
                        <a:cubicBezTo>
                          <a:pt x="9449" y="6256"/>
                          <a:pt x="9449" y="5579"/>
                          <a:pt x="9178" y="5174"/>
                        </a:cubicBezTo>
                        <a:cubicBezTo>
                          <a:pt x="9178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841" name="Graphic 2">
                  <a:extLst>
                    <a:ext uri="{FF2B5EF4-FFF2-40B4-BE49-F238E27FC236}">
                      <a16:creationId xmlns:a16="http://schemas.microsoft.com/office/drawing/2014/main" id="{6871DF2F-3493-88C2-BE88-6EA3C2A9264C}"/>
                    </a:ext>
                  </a:extLst>
                </p:cNvPr>
                <p:cNvGrpSpPr/>
                <p:nvPr/>
              </p:nvGrpSpPr>
              <p:grpSpPr>
                <a:xfrm>
                  <a:off x="6725867" y="6000680"/>
                  <a:ext cx="19561" cy="103236"/>
                  <a:chOff x="6725867" y="6000680"/>
                  <a:chExt cx="19561" cy="103236"/>
                </a:xfrm>
                <a:solidFill>
                  <a:srgbClr val="85B126"/>
                </a:solidFill>
              </p:grpSpPr>
              <p:sp>
                <p:nvSpPr>
                  <p:cNvPr id="1875" name="Freeform: Shape 5683">
                    <a:extLst>
                      <a:ext uri="{FF2B5EF4-FFF2-40B4-BE49-F238E27FC236}">
                        <a16:creationId xmlns:a16="http://schemas.microsoft.com/office/drawing/2014/main" id="{A5AEAC6C-87C4-7A35-55CC-9C8A4D4169C8}"/>
                      </a:ext>
                    </a:extLst>
                  </p:cNvPr>
                  <p:cNvSpPr/>
                  <p:nvPr/>
                </p:nvSpPr>
                <p:spPr>
                  <a:xfrm>
                    <a:off x="6731665" y="6000680"/>
                    <a:ext cx="4401" cy="6679"/>
                  </a:xfrm>
                  <a:custGeom>
                    <a:avLst/>
                    <a:gdLst>
                      <a:gd name="connsiteX0" fmla="*/ 1072 w 4401"/>
                      <a:gd name="connsiteY0" fmla="*/ 3007 h 6679"/>
                      <a:gd name="connsiteX1" fmla="*/ 531 w 4401"/>
                      <a:gd name="connsiteY1" fmla="*/ 4766 h 6679"/>
                      <a:gd name="connsiteX2" fmla="*/ 2154 w 4401"/>
                      <a:gd name="connsiteY2" fmla="*/ 6659 h 6679"/>
                      <a:gd name="connsiteX3" fmla="*/ 4318 w 4401"/>
                      <a:gd name="connsiteY3" fmla="*/ 5307 h 6679"/>
                      <a:gd name="connsiteX4" fmla="*/ 3371 w 4401"/>
                      <a:gd name="connsiteY4" fmla="*/ 2872 h 6679"/>
                      <a:gd name="connsiteX5" fmla="*/ 2695 w 4401"/>
                      <a:gd name="connsiteY5" fmla="*/ 1114 h 6679"/>
                      <a:gd name="connsiteX6" fmla="*/ 531 w 4401"/>
                      <a:gd name="connsiteY6" fmla="*/ 302 h 6679"/>
                      <a:gd name="connsiteX7" fmla="*/ 1072 w 4401"/>
                      <a:gd name="connsiteY7" fmla="*/ 3007 h 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01" h="6679">
                        <a:moveTo>
                          <a:pt x="1072" y="3007"/>
                        </a:moveTo>
                        <a:cubicBezTo>
                          <a:pt x="531" y="3278"/>
                          <a:pt x="396" y="4090"/>
                          <a:pt x="531" y="4766"/>
                        </a:cubicBezTo>
                        <a:cubicBezTo>
                          <a:pt x="666" y="5713"/>
                          <a:pt x="1207" y="6524"/>
                          <a:pt x="2154" y="6659"/>
                        </a:cubicBezTo>
                        <a:cubicBezTo>
                          <a:pt x="3101" y="6795"/>
                          <a:pt x="4047" y="6253"/>
                          <a:pt x="4318" y="5307"/>
                        </a:cubicBezTo>
                        <a:cubicBezTo>
                          <a:pt x="4589" y="4225"/>
                          <a:pt x="4183" y="3413"/>
                          <a:pt x="3371" y="2872"/>
                        </a:cubicBezTo>
                        <a:cubicBezTo>
                          <a:pt x="3642" y="2196"/>
                          <a:pt x="3371" y="1114"/>
                          <a:pt x="2695" y="1114"/>
                        </a:cubicBezTo>
                        <a:cubicBezTo>
                          <a:pt x="2560" y="167"/>
                          <a:pt x="1342" y="-374"/>
                          <a:pt x="531" y="302"/>
                        </a:cubicBezTo>
                        <a:cubicBezTo>
                          <a:pt x="-416" y="1114"/>
                          <a:pt x="-10" y="2602"/>
                          <a:pt x="1072" y="3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6" name="Freeform: Shape 5684">
                    <a:extLst>
                      <a:ext uri="{FF2B5EF4-FFF2-40B4-BE49-F238E27FC236}">
                        <a16:creationId xmlns:a16="http://schemas.microsoft.com/office/drawing/2014/main" id="{535ABFC6-86E9-A181-FB5D-2A8ED8971938}"/>
                      </a:ext>
                    </a:extLst>
                  </p:cNvPr>
                  <p:cNvSpPr/>
                  <p:nvPr/>
                </p:nvSpPr>
                <p:spPr>
                  <a:xfrm>
                    <a:off x="6730986" y="6009395"/>
                    <a:ext cx="6509" cy="24159"/>
                  </a:xfrm>
                  <a:custGeom>
                    <a:avLst/>
                    <a:gdLst>
                      <a:gd name="connsiteX0" fmla="*/ 1346 w 6509"/>
                      <a:gd name="connsiteY0" fmla="*/ 6737 h 24159"/>
                      <a:gd name="connsiteX1" fmla="*/ 804 w 6509"/>
                      <a:gd name="connsiteY1" fmla="*/ 8360 h 24159"/>
                      <a:gd name="connsiteX2" fmla="*/ 2022 w 6509"/>
                      <a:gd name="connsiteY2" fmla="*/ 10389 h 24159"/>
                      <a:gd name="connsiteX3" fmla="*/ 1887 w 6509"/>
                      <a:gd name="connsiteY3" fmla="*/ 13906 h 24159"/>
                      <a:gd name="connsiteX4" fmla="*/ 804 w 6509"/>
                      <a:gd name="connsiteY4" fmla="*/ 17693 h 24159"/>
                      <a:gd name="connsiteX5" fmla="*/ 1346 w 6509"/>
                      <a:gd name="connsiteY5" fmla="*/ 18369 h 24159"/>
                      <a:gd name="connsiteX6" fmla="*/ 1751 w 6509"/>
                      <a:gd name="connsiteY6" fmla="*/ 19046 h 24159"/>
                      <a:gd name="connsiteX7" fmla="*/ 1210 w 6509"/>
                      <a:gd name="connsiteY7" fmla="*/ 20533 h 24159"/>
                      <a:gd name="connsiteX8" fmla="*/ 3104 w 6509"/>
                      <a:gd name="connsiteY8" fmla="*/ 22022 h 24159"/>
                      <a:gd name="connsiteX9" fmla="*/ 3916 w 6509"/>
                      <a:gd name="connsiteY9" fmla="*/ 23915 h 24159"/>
                      <a:gd name="connsiteX10" fmla="*/ 5809 w 6509"/>
                      <a:gd name="connsiteY10" fmla="*/ 23780 h 24159"/>
                      <a:gd name="connsiteX11" fmla="*/ 5674 w 6509"/>
                      <a:gd name="connsiteY11" fmla="*/ 20128 h 24159"/>
                      <a:gd name="connsiteX12" fmla="*/ 6350 w 6509"/>
                      <a:gd name="connsiteY12" fmla="*/ 18099 h 24159"/>
                      <a:gd name="connsiteX13" fmla="*/ 6080 w 6509"/>
                      <a:gd name="connsiteY13" fmla="*/ 16611 h 24159"/>
                      <a:gd name="connsiteX14" fmla="*/ 5539 w 6509"/>
                      <a:gd name="connsiteY14" fmla="*/ 15799 h 24159"/>
                      <a:gd name="connsiteX15" fmla="*/ 6215 w 6509"/>
                      <a:gd name="connsiteY15" fmla="*/ 14582 h 24159"/>
                      <a:gd name="connsiteX16" fmla="*/ 6215 w 6509"/>
                      <a:gd name="connsiteY16" fmla="*/ 13365 h 24159"/>
                      <a:gd name="connsiteX17" fmla="*/ 5268 w 6509"/>
                      <a:gd name="connsiteY17" fmla="*/ 12418 h 24159"/>
                      <a:gd name="connsiteX18" fmla="*/ 5674 w 6509"/>
                      <a:gd name="connsiteY18" fmla="*/ 10659 h 24159"/>
                      <a:gd name="connsiteX19" fmla="*/ 5133 w 6509"/>
                      <a:gd name="connsiteY19" fmla="*/ 8901 h 24159"/>
                      <a:gd name="connsiteX20" fmla="*/ 5133 w 6509"/>
                      <a:gd name="connsiteY20" fmla="*/ 8089 h 24159"/>
                      <a:gd name="connsiteX21" fmla="*/ 5403 w 6509"/>
                      <a:gd name="connsiteY21" fmla="*/ 7548 h 24159"/>
                      <a:gd name="connsiteX22" fmla="*/ 5403 w 6509"/>
                      <a:gd name="connsiteY22" fmla="*/ 6331 h 24159"/>
                      <a:gd name="connsiteX23" fmla="*/ 5133 w 6509"/>
                      <a:gd name="connsiteY23" fmla="*/ 5520 h 24159"/>
                      <a:gd name="connsiteX24" fmla="*/ 4457 w 6509"/>
                      <a:gd name="connsiteY24" fmla="*/ 3490 h 24159"/>
                      <a:gd name="connsiteX25" fmla="*/ 4457 w 6509"/>
                      <a:gd name="connsiteY25" fmla="*/ 515 h 24159"/>
                      <a:gd name="connsiteX26" fmla="*/ 3104 w 6509"/>
                      <a:gd name="connsiteY26" fmla="*/ 109 h 24159"/>
                      <a:gd name="connsiteX27" fmla="*/ 2022 w 6509"/>
                      <a:gd name="connsiteY27" fmla="*/ 2544 h 24159"/>
                      <a:gd name="connsiteX28" fmla="*/ 1346 w 6509"/>
                      <a:gd name="connsiteY28" fmla="*/ 6737 h 24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09" h="24159">
                        <a:moveTo>
                          <a:pt x="1346" y="6737"/>
                        </a:moveTo>
                        <a:cubicBezTo>
                          <a:pt x="940" y="7143"/>
                          <a:pt x="804" y="7819"/>
                          <a:pt x="804" y="8360"/>
                        </a:cubicBezTo>
                        <a:cubicBezTo>
                          <a:pt x="940" y="9172"/>
                          <a:pt x="1616" y="9713"/>
                          <a:pt x="2022" y="10389"/>
                        </a:cubicBezTo>
                        <a:cubicBezTo>
                          <a:pt x="804" y="11336"/>
                          <a:pt x="1075" y="12823"/>
                          <a:pt x="1887" y="13906"/>
                        </a:cubicBezTo>
                        <a:cubicBezTo>
                          <a:pt x="940" y="14447"/>
                          <a:pt x="399" y="16882"/>
                          <a:pt x="804" y="17693"/>
                        </a:cubicBezTo>
                        <a:cubicBezTo>
                          <a:pt x="940" y="17963"/>
                          <a:pt x="1210" y="18099"/>
                          <a:pt x="1346" y="18369"/>
                        </a:cubicBezTo>
                        <a:cubicBezTo>
                          <a:pt x="1751" y="18775"/>
                          <a:pt x="1887" y="18640"/>
                          <a:pt x="1751" y="19046"/>
                        </a:cubicBezTo>
                        <a:cubicBezTo>
                          <a:pt x="1481" y="19587"/>
                          <a:pt x="1075" y="19857"/>
                          <a:pt x="1210" y="20533"/>
                        </a:cubicBezTo>
                        <a:cubicBezTo>
                          <a:pt x="1346" y="21480"/>
                          <a:pt x="2157" y="22022"/>
                          <a:pt x="3104" y="22022"/>
                        </a:cubicBezTo>
                        <a:cubicBezTo>
                          <a:pt x="3104" y="22833"/>
                          <a:pt x="3104" y="23509"/>
                          <a:pt x="3916" y="23915"/>
                        </a:cubicBezTo>
                        <a:cubicBezTo>
                          <a:pt x="4592" y="24321"/>
                          <a:pt x="5268" y="24185"/>
                          <a:pt x="5809" y="23780"/>
                        </a:cubicBezTo>
                        <a:cubicBezTo>
                          <a:pt x="6891" y="22833"/>
                          <a:pt x="6621" y="21075"/>
                          <a:pt x="5674" y="20128"/>
                        </a:cubicBezTo>
                        <a:cubicBezTo>
                          <a:pt x="6080" y="19587"/>
                          <a:pt x="6350" y="18775"/>
                          <a:pt x="6350" y="18099"/>
                        </a:cubicBezTo>
                        <a:cubicBezTo>
                          <a:pt x="6350" y="17558"/>
                          <a:pt x="6350" y="17017"/>
                          <a:pt x="6080" y="16611"/>
                        </a:cubicBezTo>
                        <a:cubicBezTo>
                          <a:pt x="6080" y="16476"/>
                          <a:pt x="5539" y="15935"/>
                          <a:pt x="5539" y="15799"/>
                        </a:cubicBezTo>
                        <a:cubicBezTo>
                          <a:pt x="5539" y="15393"/>
                          <a:pt x="6080" y="14988"/>
                          <a:pt x="6215" y="14582"/>
                        </a:cubicBezTo>
                        <a:cubicBezTo>
                          <a:pt x="6350" y="14176"/>
                          <a:pt x="6350" y="13770"/>
                          <a:pt x="6215" y="13365"/>
                        </a:cubicBezTo>
                        <a:cubicBezTo>
                          <a:pt x="6080" y="12823"/>
                          <a:pt x="5674" y="12553"/>
                          <a:pt x="5268" y="12418"/>
                        </a:cubicBezTo>
                        <a:cubicBezTo>
                          <a:pt x="5539" y="11877"/>
                          <a:pt x="5674" y="11200"/>
                          <a:pt x="5674" y="10659"/>
                        </a:cubicBezTo>
                        <a:cubicBezTo>
                          <a:pt x="5674" y="9983"/>
                          <a:pt x="5403" y="9577"/>
                          <a:pt x="5133" y="8901"/>
                        </a:cubicBezTo>
                        <a:cubicBezTo>
                          <a:pt x="4997" y="8360"/>
                          <a:pt x="4997" y="8495"/>
                          <a:pt x="5133" y="8089"/>
                        </a:cubicBezTo>
                        <a:cubicBezTo>
                          <a:pt x="5268" y="7954"/>
                          <a:pt x="5403" y="7819"/>
                          <a:pt x="5403" y="7548"/>
                        </a:cubicBezTo>
                        <a:cubicBezTo>
                          <a:pt x="5539" y="7143"/>
                          <a:pt x="5539" y="6737"/>
                          <a:pt x="5403" y="6331"/>
                        </a:cubicBezTo>
                        <a:cubicBezTo>
                          <a:pt x="5133" y="5790"/>
                          <a:pt x="4997" y="6060"/>
                          <a:pt x="5133" y="5520"/>
                        </a:cubicBezTo>
                        <a:cubicBezTo>
                          <a:pt x="5268" y="4573"/>
                          <a:pt x="5403" y="3896"/>
                          <a:pt x="4457" y="3490"/>
                        </a:cubicBezTo>
                        <a:cubicBezTo>
                          <a:pt x="4997" y="2544"/>
                          <a:pt x="5268" y="1462"/>
                          <a:pt x="4457" y="515"/>
                        </a:cubicBezTo>
                        <a:cubicBezTo>
                          <a:pt x="4051" y="109"/>
                          <a:pt x="3510" y="-162"/>
                          <a:pt x="3104" y="109"/>
                        </a:cubicBezTo>
                        <a:cubicBezTo>
                          <a:pt x="2427" y="380"/>
                          <a:pt x="2022" y="1732"/>
                          <a:pt x="2022" y="2544"/>
                        </a:cubicBezTo>
                        <a:cubicBezTo>
                          <a:pt x="-548" y="2273"/>
                          <a:pt x="-548" y="5925"/>
                          <a:pt x="1346" y="673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7" name="Freeform: Shape 5685">
                    <a:extLst>
                      <a:ext uri="{FF2B5EF4-FFF2-40B4-BE49-F238E27FC236}">
                        <a16:creationId xmlns:a16="http://schemas.microsoft.com/office/drawing/2014/main" id="{F849D2BE-7F47-2E83-7C86-9B0FF93027AD}"/>
                      </a:ext>
                    </a:extLst>
                  </p:cNvPr>
                  <p:cNvSpPr/>
                  <p:nvPr/>
                </p:nvSpPr>
                <p:spPr>
                  <a:xfrm>
                    <a:off x="6730883" y="6033986"/>
                    <a:ext cx="6255" cy="7845"/>
                  </a:xfrm>
                  <a:custGeom>
                    <a:avLst/>
                    <a:gdLst>
                      <a:gd name="connsiteX0" fmla="*/ 3206 w 6255"/>
                      <a:gd name="connsiteY0" fmla="*/ 6087 h 7845"/>
                      <a:gd name="connsiteX1" fmla="*/ 4018 w 6255"/>
                      <a:gd name="connsiteY1" fmla="*/ 7710 h 7845"/>
                      <a:gd name="connsiteX2" fmla="*/ 5911 w 6255"/>
                      <a:gd name="connsiteY2" fmla="*/ 7304 h 7845"/>
                      <a:gd name="connsiteX3" fmla="*/ 5776 w 6255"/>
                      <a:gd name="connsiteY3" fmla="*/ 5140 h 7845"/>
                      <a:gd name="connsiteX4" fmla="*/ 4559 w 6255"/>
                      <a:gd name="connsiteY4" fmla="*/ 2029 h 7845"/>
                      <a:gd name="connsiteX5" fmla="*/ 3071 w 6255"/>
                      <a:gd name="connsiteY5" fmla="*/ 135 h 7845"/>
                      <a:gd name="connsiteX6" fmla="*/ 1718 w 6255"/>
                      <a:gd name="connsiteY6" fmla="*/ 541 h 7845"/>
                      <a:gd name="connsiteX7" fmla="*/ 1854 w 6255"/>
                      <a:gd name="connsiteY7" fmla="*/ 2435 h 7845"/>
                      <a:gd name="connsiteX8" fmla="*/ 95 w 6255"/>
                      <a:gd name="connsiteY8" fmla="*/ 4869 h 7845"/>
                      <a:gd name="connsiteX9" fmla="*/ 3206 w 6255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55" h="7845">
                        <a:moveTo>
                          <a:pt x="3206" y="6087"/>
                        </a:moveTo>
                        <a:cubicBezTo>
                          <a:pt x="3206" y="6763"/>
                          <a:pt x="3342" y="7439"/>
                          <a:pt x="4018" y="7710"/>
                        </a:cubicBezTo>
                        <a:cubicBezTo>
                          <a:pt x="4694" y="7981"/>
                          <a:pt x="5506" y="7845"/>
                          <a:pt x="5911" y="7304"/>
                        </a:cubicBezTo>
                        <a:cubicBezTo>
                          <a:pt x="6453" y="6628"/>
                          <a:pt x="6317" y="5681"/>
                          <a:pt x="5776" y="5140"/>
                        </a:cubicBezTo>
                        <a:cubicBezTo>
                          <a:pt x="6588" y="4328"/>
                          <a:pt x="5911" y="2164"/>
                          <a:pt x="4559" y="2029"/>
                        </a:cubicBezTo>
                        <a:cubicBezTo>
                          <a:pt x="4830" y="1082"/>
                          <a:pt x="4018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636" y="6222"/>
                          <a:pt x="2124" y="6222"/>
                          <a:pt x="3206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8" name="Freeform: Shape 5686">
                    <a:extLst>
                      <a:ext uri="{FF2B5EF4-FFF2-40B4-BE49-F238E27FC236}">
                        <a16:creationId xmlns:a16="http://schemas.microsoft.com/office/drawing/2014/main" id="{C36309DD-8113-339C-CB72-7CD490833EEF}"/>
                      </a:ext>
                    </a:extLst>
                  </p:cNvPr>
                  <p:cNvSpPr/>
                  <p:nvPr/>
                </p:nvSpPr>
                <p:spPr>
                  <a:xfrm>
                    <a:off x="6733575" y="6042110"/>
                    <a:ext cx="8390" cy="21322"/>
                  </a:xfrm>
                  <a:custGeom>
                    <a:avLst/>
                    <a:gdLst>
                      <a:gd name="connsiteX0" fmla="*/ 2273 w 8390"/>
                      <a:gd name="connsiteY0" fmla="*/ 2697 h 21322"/>
                      <a:gd name="connsiteX1" fmla="*/ 244 w 8390"/>
                      <a:gd name="connsiteY1" fmla="*/ 5943 h 21322"/>
                      <a:gd name="connsiteX2" fmla="*/ 1056 w 8390"/>
                      <a:gd name="connsiteY2" fmla="*/ 6620 h 21322"/>
                      <a:gd name="connsiteX3" fmla="*/ 1191 w 8390"/>
                      <a:gd name="connsiteY3" fmla="*/ 7566 h 21322"/>
                      <a:gd name="connsiteX4" fmla="*/ 1056 w 8390"/>
                      <a:gd name="connsiteY4" fmla="*/ 8784 h 21322"/>
                      <a:gd name="connsiteX5" fmla="*/ 1732 w 8390"/>
                      <a:gd name="connsiteY5" fmla="*/ 10136 h 21322"/>
                      <a:gd name="connsiteX6" fmla="*/ 515 w 8390"/>
                      <a:gd name="connsiteY6" fmla="*/ 12030 h 21322"/>
                      <a:gd name="connsiteX7" fmla="*/ 785 w 8390"/>
                      <a:gd name="connsiteY7" fmla="*/ 13653 h 21322"/>
                      <a:gd name="connsiteX8" fmla="*/ 1191 w 8390"/>
                      <a:gd name="connsiteY8" fmla="*/ 14194 h 21322"/>
                      <a:gd name="connsiteX9" fmla="*/ 1461 w 8390"/>
                      <a:gd name="connsiteY9" fmla="*/ 14329 h 21322"/>
                      <a:gd name="connsiteX10" fmla="*/ 1056 w 8390"/>
                      <a:gd name="connsiteY10" fmla="*/ 14871 h 21322"/>
                      <a:gd name="connsiteX11" fmla="*/ 3220 w 8390"/>
                      <a:gd name="connsiteY11" fmla="*/ 18523 h 21322"/>
                      <a:gd name="connsiteX12" fmla="*/ 5655 w 8390"/>
                      <a:gd name="connsiteY12" fmla="*/ 21228 h 21322"/>
                      <a:gd name="connsiteX13" fmla="*/ 6736 w 8390"/>
                      <a:gd name="connsiteY13" fmla="*/ 19740 h 21322"/>
                      <a:gd name="connsiteX14" fmla="*/ 6736 w 8390"/>
                      <a:gd name="connsiteY14" fmla="*/ 18928 h 21322"/>
                      <a:gd name="connsiteX15" fmla="*/ 7954 w 8390"/>
                      <a:gd name="connsiteY15" fmla="*/ 15141 h 21322"/>
                      <a:gd name="connsiteX16" fmla="*/ 7413 w 8390"/>
                      <a:gd name="connsiteY16" fmla="*/ 13924 h 21322"/>
                      <a:gd name="connsiteX17" fmla="*/ 7683 w 8390"/>
                      <a:gd name="connsiteY17" fmla="*/ 12571 h 21322"/>
                      <a:gd name="connsiteX18" fmla="*/ 6466 w 8390"/>
                      <a:gd name="connsiteY18" fmla="*/ 10678 h 21322"/>
                      <a:gd name="connsiteX19" fmla="*/ 7413 w 8390"/>
                      <a:gd name="connsiteY19" fmla="*/ 7972 h 21322"/>
                      <a:gd name="connsiteX20" fmla="*/ 6060 w 8390"/>
                      <a:gd name="connsiteY20" fmla="*/ 5808 h 21322"/>
                      <a:gd name="connsiteX21" fmla="*/ 6060 w 8390"/>
                      <a:gd name="connsiteY21" fmla="*/ 4320 h 21322"/>
                      <a:gd name="connsiteX22" fmla="*/ 5384 w 8390"/>
                      <a:gd name="connsiteY22" fmla="*/ 3373 h 21322"/>
                      <a:gd name="connsiteX23" fmla="*/ 5790 w 8390"/>
                      <a:gd name="connsiteY23" fmla="*/ 2291 h 21322"/>
                      <a:gd name="connsiteX24" fmla="*/ 4166 w 8390"/>
                      <a:gd name="connsiteY24" fmla="*/ 398 h 21322"/>
                      <a:gd name="connsiteX25" fmla="*/ 2273 w 8390"/>
                      <a:gd name="connsiteY25" fmla="*/ 2697 h 21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390" h="21322">
                        <a:moveTo>
                          <a:pt x="2273" y="2697"/>
                        </a:moveTo>
                        <a:cubicBezTo>
                          <a:pt x="785" y="2968"/>
                          <a:pt x="-568" y="4320"/>
                          <a:pt x="244" y="5943"/>
                        </a:cubicBezTo>
                        <a:cubicBezTo>
                          <a:pt x="515" y="6214"/>
                          <a:pt x="785" y="6484"/>
                          <a:pt x="1056" y="6620"/>
                        </a:cubicBezTo>
                        <a:cubicBezTo>
                          <a:pt x="1596" y="7161"/>
                          <a:pt x="1461" y="6890"/>
                          <a:pt x="1191" y="7566"/>
                        </a:cubicBezTo>
                        <a:cubicBezTo>
                          <a:pt x="1056" y="7972"/>
                          <a:pt x="920" y="8378"/>
                          <a:pt x="1056" y="8784"/>
                        </a:cubicBezTo>
                        <a:cubicBezTo>
                          <a:pt x="1191" y="9189"/>
                          <a:pt x="1596" y="9596"/>
                          <a:pt x="1732" y="10136"/>
                        </a:cubicBezTo>
                        <a:cubicBezTo>
                          <a:pt x="1056" y="10542"/>
                          <a:pt x="650" y="11219"/>
                          <a:pt x="515" y="12030"/>
                        </a:cubicBezTo>
                        <a:cubicBezTo>
                          <a:pt x="515" y="12571"/>
                          <a:pt x="515" y="13112"/>
                          <a:pt x="785" y="13653"/>
                        </a:cubicBezTo>
                        <a:cubicBezTo>
                          <a:pt x="920" y="13789"/>
                          <a:pt x="1056" y="13924"/>
                          <a:pt x="1191" y="14194"/>
                        </a:cubicBezTo>
                        <a:cubicBezTo>
                          <a:pt x="1326" y="14194"/>
                          <a:pt x="1326" y="14329"/>
                          <a:pt x="1461" y="14329"/>
                        </a:cubicBezTo>
                        <a:cubicBezTo>
                          <a:pt x="1461" y="14465"/>
                          <a:pt x="1191" y="14735"/>
                          <a:pt x="1056" y="14871"/>
                        </a:cubicBezTo>
                        <a:cubicBezTo>
                          <a:pt x="-297" y="16494"/>
                          <a:pt x="1056" y="19334"/>
                          <a:pt x="3220" y="18523"/>
                        </a:cubicBezTo>
                        <a:cubicBezTo>
                          <a:pt x="2679" y="19875"/>
                          <a:pt x="4302" y="21769"/>
                          <a:pt x="5655" y="21228"/>
                        </a:cubicBezTo>
                        <a:cubicBezTo>
                          <a:pt x="6331" y="20958"/>
                          <a:pt x="6601" y="20416"/>
                          <a:pt x="6736" y="19740"/>
                        </a:cubicBezTo>
                        <a:cubicBezTo>
                          <a:pt x="6736" y="19605"/>
                          <a:pt x="6736" y="19199"/>
                          <a:pt x="6736" y="18928"/>
                        </a:cubicBezTo>
                        <a:cubicBezTo>
                          <a:pt x="8225" y="18388"/>
                          <a:pt x="8901" y="16494"/>
                          <a:pt x="7954" y="15141"/>
                        </a:cubicBezTo>
                        <a:cubicBezTo>
                          <a:pt x="7548" y="14600"/>
                          <a:pt x="7278" y="14600"/>
                          <a:pt x="7413" y="13924"/>
                        </a:cubicBezTo>
                        <a:cubicBezTo>
                          <a:pt x="7548" y="13383"/>
                          <a:pt x="7683" y="13112"/>
                          <a:pt x="7683" y="12571"/>
                        </a:cubicBezTo>
                        <a:cubicBezTo>
                          <a:pt x="7683" y="11624"/>
                          <a:pt x="7142" y="11219"/>
                          <a:pt x="6466" y="10678"/>
                        </a:cubicBezTo>
                        <a:cubicBezTo>
                          <a:pt x="7142" y="9866"/>
                          <a:pt x="7548" y="9189"/>
                          <a:pt x="7413" y="7972"/>
                        </a:cubicBezTo>
                        <a:cubicBezTo>
                          <a:pt x="7278" y="7026"/>
                          <a:pt x="6872" y="6214"/>
                          <a:pt x="6060" y="5808"/>
                        </a:cubicBezTo>
                        <a:cubicBezTo>
                          <a:pt x="6331" y="5267"/>
                          <a:pt x="6331" y="4861"/>
                          <a:pt x="6060" y="4320"/>
                        </a:cubicBezTo>
                        <a:cubicBezTo>
                          <a:pt x="5925" y="4050"/>
                          <a:pt x="5384" y="3644"/>
                          <a:pt x="5384" y="3373"/>
                        </a:cubicBezTo>
                        <a:cubicBezTo>
                          <a:pt x="5384" y="3103"/>
                          <a:pt x="5790" y="2562"/>
                          <a:pt x="5790" y="2291"/>
                        </a:cubicBezTo>
                        <a:cubicBezTo>
                          <a:pt x="6060" y="1209"/>
                          <a:pt x="5384" y="-8"/>
                          <a:pt x="4166" y="398"/>
                        </a:cubicBezTo>
                        <a:cubicBezTo>
                          <a:pt x="2814" y="-955"/>
                          <a:pt x="2002" y="1480"/>
                          <a:pt x="2273" y="26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9" name="Freeform: Shape 5687">
                    <a:extLst>
                      <a:ext uri="{FF2B5EF4-FFF2-40B4-BE49-F238E27FC236}">
                        <a16:creationId xmlns:a16="http://schemas.microsoft.com/office/drawing/2014/main" id="{5D9DFAA0-55C4-E348-5D2C-682668FBCADE}"/>
                      </a:ext>
                    </a:extLst>
                  </p:cNvPr>
                  <p:cNvSpPr/>
                  <p:nvPr/>
                </p:nvSpPr>
                <p:spPr>
                  <a:xfrm>
                    <a:off x="6727451" y="6051605"/>
                    <a:ext cx="6098" cy="9368"/>
                  </a:xfrm>
                  <a:custGeom>
                    <a:avLst/>
                    <a:gdLst>
                      <a:gd name="connsiteX0" fmla="*/ 2716 w 6098"/>
                      <a:gd name="connsiteY0" fmla="*/ 6999 h 9368"/>
                      <a:gd name="connsiteX1" fmla="*/ 3934 w 6098"/>
                      <a:gd name="connsiteY1" fmla="*/ 9299 h 9368"/>
                      <a:gd name="connsiteX2" fmla="*/ 5828 w 6098"/>
                      <a:gd name="connsiteY2" fmla="*/ 8216 h 9368"/>
                      <a:gd name="connsiteX3" fmla="*/ 5557 w 6098"/>
                      <a:gd name="connsiteY3" fmla="*/ 7134 h 9368"/>
                      <a:gd name="connsiteX4" fmla="*/ 6098 w 6098"/>
                      <a:gd name="connsiteY4" fmla="*/ 5240 h 9368"/>
                      <a:gd name="connsiteX5" fmla="*/ 4745 w 6098"/>
                      <a:gd name="connsiteY5" fmla="*/ 3482 h 9368"/>
                      <a:gd name="connsiteX6" fmla="*/ 4745 w 6098"/>
                      <a:gd name="connsiteY6" fmla="*/ 507 h 9368"/>
                      <a:gd name="connsiteX7" fmla="*/ 3122 w 6098"/>
                      <a:gd name="connsiteY7" fmla="*/ 236 h 9368"/>
                      <a:gd name="connsiteX8" fmla="*/ 1905 w 6098"/>
                      <a:gd name="connsiteY8" fmla="*/ 777 h 9368"/>
                      <a:gd name="connsiteX9" fmla="*/ 2040 w 6098"/>
                      <a:gd name="connsiteY9" fmla="*/ 3076 h 9368"/>
                      <a:gd name="connsiteX10" fmla="*/ 12 w 6098"/>
                      <a:gd name="connsiteY10" fmla="*/ 5511 h 9368"/>
                      <a:gd name="connsiteX11" fmla="*/ 2716 w 6098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368">
                        <a:moveTo>
                          <a:pt x="2716" y="6999"/>
                        </a:moveTo>
                        <a:cubicBezTo>
                          <a:pt x="2852" y="7946"/>
                          <a:pt x="2716" y="9028"/>
                          <a:pt x="3934" y="9299"/>
                        </a:cubicBezTo>
                        <a:cubicBezTo>
                          <a:pt x="4745" y="9569"/>
                          <a:pt x="5557" y="9028"/>
                          <a:pt x="5828" y="8216"/>
                        </a:cubicBezTo>
                        <a:cubicBezTo>
                          <a:pt x="5828" y="7810"/>
                          <a:pt x="5692" y="7540"/>
                          <a:pt x="5557" y="7134"/>
                        </a:cubicBezTo>
                        <a:cubicBezTo>
                          <a:pt x="5422" y="6323"/>
                          <a:pt x="6098" y="5917"/>
                          <a:pt x="6098" y="5240"/>
                        </a:cubicBezTo>
                        <a:cubicBezTo>
                          <a:pt x="6098" y="4294"/>
                          <a:pt x="5557" y="3617"/>
                          <a:pt x="4745" y="3482"/>
                        </a:cubicBezTo>
                        <a:cubicBezTo>
                          <a:pt x="5151" y="2536"/>
                          <a:pt x="5557" y="1453"/>
                          <a:pt x="4745" y="507"/>
                        </a:cubicBezTo>
                        <a:cubicBezTo>
                          <a:pt x="4340" y="-34"/>
                          <a:pt x="3663" y="-170"/>
                          <a:pt x="3122" y="236"/>
                        </a:cubicBezTo>
                        <a:cubicBezTo>
                          <a:pt x="2581" y="101"/>
                          <a:pt x="2175" y="236"/>
                          <a:pt x="1905" y="777"/>
                        </a:cubicBezTo>
                        <a:cubicBezTo>
                          <a:pt x="1364" y="1589"/>
                          <a:pt x="1770" y="2400"/>
                          <a:pt x="2040" y="3076"/>
                        </a:cubicBezTo>
                        <a:cubicBezTo>
                          <a:pt x="958" y="3482"/>
                          <a:pt x="-124" y="4294"/>
                          <a:pt x="12" y="5511"/>
                        </a:cubicBezTo>
                        <a:cubicBezTo>
                          <a:pt x="282" y="6729"/>
                          <a:pt x="1635" y="7134"/>
                          <a:pt x="2716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0" name="Freeform: Shape 5688">
                    <a:extLst>
                      <a:ext uri="{FF2B5EF4-FFF2-40B4-BE49-F238E27FC236}">
                        <a16:creationId xmlns:a16="http://schemas.microsoft.com/office/drawing/2014/main" id="{9D4B44BA-E5C9-1253-A432-FE6B506B01EE}"/>
                      </a:ext>
                    </a:extLst>
                  </p:cNvPr>
                  <p:cNvSpPr/>
                  <p:nvPr/>
                </p:nvSpPr>
                <p:spPr>
                  <a:xfrm>
                    <a:off x="6732284" y="6063697"/>
                    <a:ext cx="6496" cy="9511"/>
                  </a:xfrm>
                  <a:custGeom>
                    <a:avLst/>
                    <a:gdLst>
                      <a:gd name="connsiteX0" fmla="*/ 183 w 6496"/>
                      <a:gd name="connsiteY0" fmla="*/ 6404 h 9511"/>
                      <a:gd name="connsiteX1" fmla="*/ 2888 w 6496"/>
                      <a:gd name="connsiteY1" fmla="*/ 7351 h 9511"/>
                      <a:gd name="connsiteX2" fmla="*/ 5593 w 6496"/>
                      <a:gd name="connsiteY2" fmla="*/ 9380 h 9511"/>
                      <a:gd name="connsiteX3" fmla="*/ 5863 w 6496"/>
                      <a:gd name="connsiteY3" fmla="*/ 6945 h 9511"/>
                      <a:gd name="connsiteX4" fmla="*/ 6269 w 6496"/>
                      <a:gd name="connsiteY4" fmla="*/ 4646 h 9511"/>
                      <a:gd name="connsiteX5" fmla="*/ 5863 w 6496"/>
                      <a:gd name="connsiteY5" fmla="*/ 4240 h 9511"/>
                      <a:gd name="connsiteX6" fmla="*/ 5323 w 6496"/>
                      <a:gd name="connsiteY6" fmla="*/ 3834 h 9511"/>
                      <a:gd name="connsiteX7" fmla="*/ 5052 w 6496"/>
                      <a:gd name="connsiteY7" fmla="*/ 1805 h 9511"/>
                      <a:gd name="connsiteX8" fmla="*/ 2482 w 6496"/>
                      <a:gd name="connsiteY8" fmla="*/ 47 h 9511"/>
                      <a:gd name="connsiteX9" fmla="*/ 1265 w 6496"/>
                      <a:gd name="connsiteY9" fmla="*/ 1264 h 9511"/>
                      <a:gd name="connsiteX10" fmla="*/ 723 w 6496"/>
                      <a:gd name="connsiteY10" fmla="*/ 1805 h 9511"/>
                      <a:gd name="connsiteX11" fmla="*/ 994 w 6496"/>
                      <a:gd name="connsiteY11" fmla="*/ 3969 h 9511"/>
                      <a:gd name="connsiteX12" fmla="*/ 183 w 6496"/>
                      <a:gd name="connsiteY12" fmla="*/ 6404 h 9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96" h="9511">
                        <a:moveTo>
                          <a:pt x="183" y="6404"/>
                        </a:moveTo>
                        <a:cubicBezTo>
                          <a:pt x="723" y="7757"/>
                          <a:pt x="1670" y="7621"/>
                          <a:pt x="2888" y="7351"/>
                        </a:cubicBezTo>
                        <a:cubicBezTo>
                          <a:pt x="3158" y="8704"/>
                          <a:pt x="4105" y="9921"/>
                          <a:pt x="5593" y="9380"/>
                        </a:cubicBezTo>
                        <a:cubicBezTo>
                          <a:pt x="6675" y="8974"/>
                          <a:pt x="6810" y="7486"/>
                          <a:pt x="5863" y="6945"/>
                        </a:cubicBezTo>
                        <a:cubicBezTo>
                          <a:pt x="6405" y="6404"/>
                          <a:pt x="6675" y="5457"/>
                          <a:pt x="6269" y="4646"/>
                        </a:cubicBezTo>
                        <a:cubicBezTo>
                          <a:pt x="6134" y="4375"/>
                          <a:pt x="5999" y="4375"/>
                          <a:pt x="5863" y="4240"/>
                        </a:cubicBezTo>
                        <a:cubicBezTo>
                          <a:pt x="5458" y="3834"/>
                          <a:pt x="5593" y="4375"/>
                          <a:pt x="5323" y="3834"/>
                        </a:cubicBezTo>
                        <a:cubicBezTo>
                          <a:pt x="5187" y="3158"/>
                          <a:pt x="5323" y="2481"/>
                          <a:pt x="5052" y="1805"/>
                        </a:cubicBezTo>
                        <a:cubicBezTo>
                          <a:pt x="4646" y="723"/>
                          <a:pt x="3699" y="-224"/>
                          <a:pt x="2482" y="47"/>
                        </a:cubicBezTo>
                        <a:cubicBezTo>
                          <a:pt x="1806" y="182"/>
                          <a:pt x="1129" y="588"/>
                          <a:pt x="1265" y="1264"/>
                        </a:cubicBezTo>
                        <a:cubicBezTo>
                          <a:pt x="1129" y="1264"/>
                          <a:pt x="859" y="1399"/>
                          <a:pt x="723" y="1805"/>
                        </a:cubicBezTo>
                        <a:cubicBezTo>
                          <a:pt x="318" y="2481"/>
                          <a:pt x="723" y="3293"/>
                          <a:pt x="994" y="3969"/>
                        </a:cubicBezTo>
                        <a:cubicBezTo>
                          <a:pt x="47" y="4104"/>
                          <a:pt x="-223" y="5187"/>
                          <a:pt x="183" y="640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1" name="Freeform: Shape 5689">
                    <a:extLst>
                      <a:ext uri="{FF2B5EF4-FFF2-40B4-BE49-F238E27FC236}">
                        <a16:creationId xmlns:a16="http://schemas.microsoft.com/office/drawing/2014/main" id="{CC701B21-734C-D2A2-9595-55B122D473C6}"/>
                      </a:ext>
                    </a:extLst>
                  </p:cNvPr>
                  <p:cNvSpPr/>
                  <p:nvPr/>
                </p:nvSpPr>
                <p:spPr>
                  <a:xfrm>
                    <a:off x="6735696" y="6073976"/>
                    <a:ext cx="7923" cy="10902"/>
                  </a:xfrm>
                  <a:custGeom>
                    <a:avLst/>
                    <a:gdLst>
                      <a:gd name="connsiteX0" fmla="*/ 5833 w 7923"/>
                      <a:gd name="connsiteY0" fmla="*/ 1942 h 10902"/>
                      <a:gd name="connsiteX1" fmla="*/ 5293 w 7923"/>
                      <a:gd name="connsiteY1" fmla="*/ 589 h 10902"/>
                      <a:gd name="connsiteX2" fmla="*/ 2587 w 7923"/>
                      <a:gd name="connsiteY2" fmla="*/ 860 h 10902"/>
                      <a:gd name="connsiteX3" fmla="*/ 2046 w 7923"/>
                      <a:gd name="connsiteY3" fmla="*/ 1130 h 10902"/>
                      <a:gd name="connsiteX4" fmla="*/ 1911 w 7923"/>
                      <a:gd name="connsiteY4" fmla="*/ 2889 h 10902"/>
                      <a:gd name="connsiteX5" fmla="*/ 17 w 7923"/>
                      <a:gd name="connsiteY5" fmla="*/ 4782 h 10902"/>
                      <a:gd name="connsiteX6" fmla="*/ 1370 w 7923"/>
                      <a:gd name="connsiteY6" fmla="*/ 6946 h 10902"/>
                      <a:gd name="connsiteX7" fmla="*/ 2182 w 7923"/>
                      <a:gd name="connsiteY7" fmla="*/ 7217 h 10902"/>
                      <a:gd name="connsiteX8" fmla="*/ 2723 w 7923"/>
                      <a:gd name="connsiteY8" fmla="*/ 7623 h 10902"/>
                      <a:gd name="connsiteX9" fmla="*/ 2858 w 7923"/>
                      <a:gd name="connsiteY9" fmla="*/ 8976 h 10902"/>
                      <a:gd name="connsiteX10" fmla="*/ 4481 w 7923"/>
                      <a:gd name="connsiteY10" fmla="*/ 9787 h 10902"/>
                      <a:gd name="connsiteX11" fmla="*/ 7592 w 7923"/>
                      <a:gd name="connsiteY11" fmla="*/ 9787 h 10902"/>
                      <a:gd name="connsiteX12" fmla="*/ 7592 w 7923"/>
                      <a:gd name="connsiteY12" fmla="*/ 8570 h 10902"/>
                      <a:gd name="connsiteX13" fmla="*/ 7457 w 7923"/>
                      <a:gd name="connsiteY13" fmla="*/ 7487 h 10902"/>
                      <a:gd name="connsiteX14" fmla="*/ 7862 w 7923"/>
                      <a:gd name="connsiteY14" fmla="*/ 6811 h 10902"/>
                      <a:gd name="connsiteX15" fmla="*/ 6645 w 7923"/>
                      <a:gd name="connsiteY15" fmla="*/ 4782 h 10902"/>
                      <a:gd name="connsiteX16" fmla="*/ 6375 w 7923"/>
                      <a:gd name="connsiteY16" fmla="*/ 2889 h 10902"/>
                      <a:gd name="connsiteX17" fmla="*/ 5833 w 7923"/>
                      <a:gd name="connsiteY17" fmla="*/ 1942 h 10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923" h="10902">
                        <a:moveTo>
                          <a:pt x="5833" y="1942"/>
                        </a:moveTo>
                        <a:cubicBezTo>
                          <a:pt x="5833" y="1536"/>
                          <a:pt x="5699" y="995"/>
                          <a:pt x="5293" y="589"/>
                        </a:cubicBezTo>
                        <a:cubicBezTo>
                          <a:pt x="4616" y="-358"/>
                          <a:pt x="2858" y="-87"/>
                          <a:pt x="2587" y="860"/>
                        </a:cubicBezTo>
                        <a:cubicBezTo>
                          <a:pt x="2452" y="860"/>
                          <a:pt x="2317" y="995"/>
                          <a:pt x="2046" y="1130"/>
                        </a:cubicBezTo>
                        <a:cubicBezTo>
                          <a:pt x="1505" y="1671"/>
                          <a:pt x="1640" y="2212"/>
                          <a:pt x="1911" y="2889"/>
                        </a:cubicBezTo>
                        <a:cubicBezTo>
                          <a:pt x="1099" y="3159"/>
                          <a:pt x="153" y="3700"/>
                          <a:pt x="17" y="4782"/>
                        </a:cubicBezTo>
                        <a:cubicBezTo>
                          <a:pt x="-118" y="5729"/>
                          <a:pt x="559" y="6540"/>
                          <a:pt x="1370" y="6946"/>
                        </a:cubicBezTo>
                        <a:cubicBezTo>
                          <a:pt x="1640" y="7082"/>
                          <a:pt x="1911" y="7082"/>
                          <a:pt x="2182" y="7217"/>
                        </a:cubicBezTo>
                        <a:cubicBezTo>
                          <a:pt x="2723" y="7352"/>
                          <a:pt x="2723" y="7217"/>
                          <a:pt x="2723" y="7623"/>
                        </a:cubicBezTo>
                        <a:cubicBezTo>
                          <a:pt x="2858" y="8164"/>
                          <a:pt x="2587" y="8570"/>
                          <a:pt x="2858" y="8976"/>
                        </a:cubicBezTo>
                        <a:cubicBezTo>
                          <a:pt x="3263" y="9516"/>
                          <a:pt x="3805" y="10057"/>
                          <a:pt x="4481" y="9787"/>
                        </a:cubicBezTo>
                        <a:cubicBezTo>
                          <a:pt x="4752" y="11275"/>
                          <a:pt x="6916" y="11275"/>
                          <a:pt x="7592" y="9787"/>
                        </a:cubicBezTo>
                        <a:cubicBezTo>
                          <a:pt x="7727" y="9381"/>
                          <a:pt x="7727" y="8976"/>
                          <a:pt x="7592" y="8570"/>
                        </a:cubicBezTo>
                        <a:cubicBezTo>
                          <a:pt x="7457" y="8029"/>
                          <a:pt x="7186" y="8164"/>
                          <a:pt x="7457" y="7487"/>
                        </a:cubicBezTo>
                        <a:cubicBezTo>
                          <a:pt x="7592" y="7217"/>
                          <a:pt x="7727" y="7082"/>
                          <a:pt x="7862" y="6811"/>
                        </a:cubicBezTo>
                        <a:cubicBezTo>
                          <a:pt x="8133" y="5864"/>
                          <a:pt x="7457" y="4917"/>
                          <a:pt x="6645" y="4782"/>
                        </a:cubicBezTo>
                        <a:cubicBezTo>
                          <a:pt x="6916" y="3970"/>
                          <a:pt x="7051" y="3565"/>
                          <a:pt x="6375" y="2889"/>
                        </a:cubicBezTo>
                        <a:cubicBezTo>
                          <a:pt x="5969" y="2347"/>
                          <a:pt x="5969" y="2618"/>
                          <a:pt x="5833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2" name="Freeform: Shape 5690">
                    <a:extLst>
                      <a:ext uri="{FF2B5EF4-FFF2-40B4-BE49-F238E27FC236}">
                        <a16:creationId xmlns:a16="http://schemas.microsoft.com/office/drawing/2014/main" id="{ACEB0BE0-C760-F416-0DA0-864ACEDCF9C0}"/>
                      </a:ext>
                    </a:extLst>
                  </p:cNvPr>
                  <p:cNvSpPr/>
                  <p:nvPr/>
                </p:nvSpPr>
                <p:spPr>
                  <a:xfrm>
                    <a:off x="6738249" y="6086884"/>
                    <a:ext cx="7179" cy="12061"/>
                  </a:xfrm>
                  <a:custGeom>
                    <a:avLst/>
                    <a:gdLst>
                      <a:gd name="connsiteX0" fmla="*/ 7067 w 7179"/>
                      <a:gd name="connsiteY0" fmla="*/ 3642 h 12061"/>
                      <a:gd name="connsiteX1" fmla="*/ 6391 w 7179"/>
                      <a:gd name="connsiteY1" fmla="*/ 2560 h 12061"/>
                      <a:gd name="connsiteX2" fmla="*/ 5715 w 7179"/>
                      <a:gd name="connsiteY2" fmla="*/ 2154 h 12061"/>
                      <a:gd name="connsiteX3" fmla="*/ 5444 w 7179"/>
                      <a:gd name="connsiteY3" fmla="*/ 1072 h 12061"/>
                      <a:gd name="connsiteX4" fmla="*/ 3280 w 7179"/>
                      <a:gd name="connsiteY4" fmla="*/ 531 h 12061"/>
                      <a:gd name="connsiteX5" fmla="*/ 1657 w 7179"/>
                      <a:gd name="connsiteY5" fmla="*/ 2289 h 12061"/>
                      <a:gd name="connsiteX6" fmla="*/ 1522 w 7179"/>
                      <a:gd name="connsiteY6" fmla="*/ 3101 h 12061"/>
                      <a:gd name="connsiteX7" fmla="*/ 845 w 7179"/>
                      <a:gd name="connsiteY7" fmla="*/ 3912 h 12061"/>
                      <a:gd name="connsiteX8" fmla="*/ 710 w 7179"/>
                      <a:gd name="connsiteY8" fmla="*/ 4724 h 12061"/>
                      <a:gd name="connsiteX9" fmla="*/ 304 w 7179"/>
                      <a:gd name="connsiteY9" fmla="*/ 5265 h 12061"/>
                      <a:gd name="connsiteX10" fmla="*/ 304 w 7179"/>
                      <a:gd name="connsiteY10" fmla="*/ 6888 h 12061"/>
                      <a:gd name="connsiteX11" fmla="*/ 1116 w 7179"/>
                      <a:gd name="connsiteY11" fmla="*/ 7429 h 12061"/>
                      <a:gd name="connsiteX12" fmla="*/ 845 w 7179"/>
                      <a:gd name="connsiteY12" fmla="*/ 8511 h 12061"/>
                      <a:gd name="connsiteX13" fmla="*/ 3010 w 7179"/>
                      <a:gd name="connsiteY13" fmla="*/ 10540 h 12061"/>
                      <a:gd name="connsiteX14" fmla="*/ 4092 w 7179"/>
                      <a:gd name="connsiteY14" fmla="*/ 12028 h 12061"/>
                      <a:gd name="connsiteX15" fmla="*/ 5850 w 7179"/>
                      <a:gd name="connsiteY15" fmla="*/ 11217 h 12061"/>
                      <a:gd name="connsiteX16" fmla="*/ 5850 w 7179"/>
                      <a:gd name="connsiteY16" fmla="*/ 9999 h 12061"/>
                      <a:gd name="connsiteX17" fmla="*/ 5850 w 7179"/>
                      <a:gd name="connsiteY17" fmla="*/ 8917 h 12061"/>
                      <a:gd name="connsiteX18" fmla="*/ 6391 w 7179"/>
                      <a:gd name="connsiteY18" fmla="*/ 8241 h 12061"/>
                      <a:gd name="connsiteX19" fmla="*/ 6662 w 7179"/>
                      <a:gd name="connsiteY19" fmla="*/ 7024 h 12061"/>
                      <a:gd name="connsiteX20" fmla="*/ 6797 w 7179"/>
                      <a:gd name="connsiteY20" fmla="*/ 5941 h 12061"/>
                      <a:gd name="connsiteX21" fmla="*/ 7067 w 7179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79" h="12061">
                        <a:moveTo>
                          <a:pt x="7067" y="3642"/>
                        </a:moveTo>
                        <a:cubicBezTo>
                          <a:pt x="6932" y="3236"/>
                          <a:pt x="6797" y="2830"/>
                          <a:pt x="6391" y="2560"/>
                        </a:cubicBezTo>
                        <a:cubicBezTo>
                          <a:pt x="6121" y="2425"/>
                          <a:pt x="5985" y="2425"/>
                          <a:pt x="5715" y="2154"/>
                        </a:cubicBezTo>
                        <a:cubicBezTo>
                          <a:pt x="5444" y="1748"/>
                          <a:pt x="5580" y="1478"/>
                          <a:pt x="5444" y="1072"/>
                        </a:cubicBezTo>
                        <a:cubicBezTo>
                          <a:pt x="5174" y="-10"/>
                          <a:pt x="3551" y="-416"/>
                          <a:pt x="3280" y="531"/>
                        </a:cubicBezTo>
                        <a:cubicBezTo>
                          <a:pt x="2333" y="260"/>
                          <a:pt x="1522" y="1072"/>
                          <a:pt x="1657" y="2289"/>
                        </a:cubicBezTo>
                        <a:cubicBezTo>
                          <a:pt x="1657" y="2830"/>
                          <a:pt x="1792" y="2830"/>
                          <a:pt x="1522" y="3101"/>
                        </a:cubicBezTo>
                        <a:cubicBezTo>
                          <a:pt x="1251" y="3371"/>
                          <a:pt x="981" y="3507"/>
                          <a:pt x="845" y="3912"/>
                        </a:cubicBezTo>
                        <a:cubicBezTo>
                          <a:pt x="710" y="4183"/>
                          <a:pt x="845" y="4453"/>
                          <a:pt x="710" y="4724"/>
                        </a:cubicBezTo>
                        <a:cubicBezTo>
                          <a:pt x="575" y="4994"/>
                          <a:pt x="440" y="4994"/>
                          <a:pt x="304" y="5265"/>
                        </a:cubicBezTo>
                        <a:cubicBezTo>
                          <a:pt x="-101" y="5806"/>
                          <a:pt x="-101" y="6482"/>
                          <a:pt x="304" y="6888"/>
                        </a:cubicBezTo>
                        <a:cubicBezTo>
                          <a:pt x="440" y="7158"/>
                          <a:pt x="981" y="7294"/>
                          <a:pt x="1116" y="7429"/>
                        </a:cubicBezTo>
                        <a:cubicBezTo>
                          <a:pt x="1387" y="7835"/>
                          <a:pt x="981" y="8105"/>
                          <a:pt x="845" y="8511"/>
                        </a:cubicBezTo>
                        <a:cubicBezTo>
                          <a:pt x="304" y="9999"/>
                          <a:pt x="1792" y="10946"/>
                          <a:pt x="3010" y="10540"/>
                        </a:cubicBezTo>
                        <a:cubicBezTo>
                          <a:pt x="3145" y="11217"/>
                          <a:pt x="3280" y="11893"/>
                          <a:pt x="4092" y="12028"/>
                        </a:cubicBezTo>
                        <a:cubicBezTo>
                          <a:pt x="4903" y="12164"/>
                          <a:pt x="5580" y="11893"/>
                          <a:pt x="5850" y="11217"/>
                        </a:cubicBezTo>
                        <a:cubicBezTo>
                          <a:pt x="5985" y="10811"/>
                          <a:pt x="5850" y="10405"/>
                          <a:pt x="5850" y="9999"/>
                        </a:cubicBezTo>
                        <a:cubicBezTo>
                          <a:pt x="5850" y="9594"/>
                          <a:pt x="5580" y="9323"/>
                          <a:pt x="5850" y="8917"/>
                        </a:cubicBezTo>
                        <a:cubicBezTo>
                          <a:pt x="5985" y="8782"/>
                          <a:pt x="6256" y="8511"/>
                          <a:pt x="6391" y="8241"/>
                        </a:cubicBezTo>
                        <a:cubicBezTo>
                          <a:pt x="6662" y="7835"/>
                          <a:pt x="6662" y="7429"/>
                          <a:pt x="6662" y="7024"/>
                        </a:cubicBezTo>
                        <a:cubicBezTo>
                          <a:pt x="6527" y="6347"/>
                          <a:pt x="6391" y="6618"/>
                          <a:pt x="6797" y="5941"/>
                        </a:cubicBezTo>
                        <a:cubicBezTo>
                          <a:pt x="7067" y="5400"/>
                          <a:pt x="7338" y="4724"/>
                          <a:pt x="7067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3" name="Freeform: Shape 5691">
                    <a:extLst>
                      <a:ext uri="{FF2B5EF4-FFF2-40B4-BE49-F238E27FC236}">
                        <a16:creationId xmlns:a16="http://schemas.microsoft.com/office/drawing/2014/main" id="{DB77DCBB-C337-5E36-CA0C-1C392DE18ADB}"/>
                      </a:ext>
                    </a:extLst>
                  </p:cNvPr>
                  <p:cNvSpPr/>
                  <p:nvPr/>
                </p:nvSpPr>
                <p:spPr>
                  <a:xfrm>
                    <a:off x="6725867" y="6074137"/>
                    <a:ext cx="12103" cy="16178"/>
                  </a:xfrm>
                  <a:custGeom>
                    <a:avLst/>
                    <a:gdLst>
                      <a:gd name="connsiteX0" fmla="*/ 10116 w 12103"/>
                      <a:gd name="connsiteY0" fmla="*/ 8408 h 16178"/>
                      <a:gd name="connsiteX1" fmla="*/ 7952 w 12103"/>
                      <a:gd name="connsiteY1" fmla="*/ 7055 h 16178"/>
                      <a:gd name="connsiteX2" fmla="*/ 7682 w 12103"/>
                      <a:gd name="connsiteY2" fmla="*/ 4756 h 16178"/>
                      <a:gd name="connsiteX3" fmla="*/ 7006 w 12103"/>
                      <a:gd name="connsiteY3" fmla="*/ 4215 h 16178"/>
                      <a:gd name="connsiteX4" fmla="*/ 6600 w 12103"/>
                      <a:gd name="connsiteY4" fmla="*/ 4080 h 16178"/>
                      <a:gd name="connsiteX5" fmla="*/ 6870 w 12103"/>
                      <a:gd name="connsiteY5" fmla="*/ 3133 h 16178"/>
                      <a:gd name="connsiteX6" fmla="*/ 4706 w 12103"/>
                      <a:gd name="connsiteY6" fmla="*/ 1645 h 16178"/>
                      <a:gd name="connsiteX7" fmla="*/ 2001 w 12103"/>
                      <a:gd name="connsiteY7" fmla="*/ 157 h 16178"/>
                      <a:gd name="connsiteX8" fmla="*/ 1460 w 12103"/>
                      <a:gd name="connsiteY8" fmla="*/ 3403 h 16178"/>
                      <a:gd name="connsiteX9" fmla="*/ 107 w 12103"/>
                      <a:gd name="connsiteY9" fmla="*/ 5703 h 16178"/>
                      <a:gd name="connsiteX10" fmla="*/ 1189 w 12103"/>
                      <a:gd name="connsiteY10" fmla="*/ 6920 h 16178"/>
                      <a:gd name="connsiteX11" fmla="*/ 1054 w 12103"/>
                      <a:gd name="connsiteY11" fmla="*/ 8137 h 16178"/>
                      <a:gd name="connsiteX12" fmla="*/ 1189 w 12103"/>
                      <a:gd name="connsiteY12" fmla="*/ 8814 h 16178"/>
                      <a:gd name="connsiteX13" fmla="*/ 919 w 12103"/>
                      <a:gd name="connsiteY13" fmla="*/ 10031 h 16178"/>
                      <a:gd name="connsiteX14" fmla="*/ 648 w 12103"/>
                      <a:gd name="connsiteY14" fmla="*/ 10707 h 16178"/>
                      <a:gd name="connsiteX15" fmla="*/ 783 w 12103"/>
                      <a:gd name="connsiteY15" fmla="*/ 12330 h 16178"/>
                      <a:gd name="connsiteX16" fmla="*/ 3218 w 12103"/>
                      <a:gd name="connsiteY16" fmla="*/ 13007 h 16178"/>
                      <a:gd name="connsiteX17" fmla="*/ 4300 w 12103"/>
                      <a:gd name="connsiteY17" fmla="*/ 14359 h 16178"/>
                      <a:gd name="connsiteX18" fmla="*/ 5247 w 12103"/>
                      <a:gd name="connsiteY18" fmla="*/ 14765 h 16178"/>
                      <a:gd name="connsiteX19" fmla="*/ 6329 w 12103"/>
                      <a:gd name="connsiteY19" fmla="*/ 15983 h 16178"/>
                      <a:gd name="connsiteX20" fmla="*/ 8899 w 12103"/>
                      <a:gd name="connsiteY20" fmla="*/ 15577 h 16178"/>
                      <a:gd name="connsiteX21" fmla="*/ 9440 w 12103"/>
                      <a:gd name="connsiteY21" fmla="*/ 14359 h 16178"/>
                      <a:gd name="connsiteX22" fmla="*/ 10387 w 12103"/>
                      <a:gd name="connsiteY22" fmla="*/ 13277 h 16178"/>
                      <a:gd name="connsiteX23" fmla="*/ 10252 w 12103"/>
                      <a:gd name="connsiteY23" fmla="*/ 12195 h 16178"/>
                      <a:gd name="connsiteX24" fmla="*/ 11469 w 12103"/>
                      <a:gd name="connsiteY24" fmla="*/ 11519 h 16178"/>
                      <a:gd name="connsiteX25" fmla="*/ 11875 w 12103"/>
                      <a:gd name="connsiteY25" fmla="*/ 9355 h 16178"/>
                      <a:gd name="connsiteX26" fmla="*/ 10116 w 12103"/>
                      <a:gd name="connsiteY26" fmla="*/ 8408 h 161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103" h="16178">
                        <a:moveTo>
                          <a:pt x="10116" y="8408"/>
                        </a:moveTo>
                        <a:cubicBezTo>
                          <a:pt x="10116" y="7326"/>
                          <a:pt x="9034" y="6785"/>
                          <a:pt x="7952" y="7055"/>
                        </a:cubicBezTo>
                        <a:cubicBezTo>
                          <a:pt x="7952" y="6244"/>
                          <a:pt x="8087" y="5432"/>
                          <a:pt x="7682" y="4756"/>
                        </a:cubicBezTo>
                        <a:cubicBezTo>
                          <a:pt x="7546" y="4485"/>
                          <a:pt x="7276" y="4350"/>
                          <a:pt x="7006" y="4215"/>
                        </a:cubicBezTo>
                        <a:cubicBezTo>
                          <a:pt x="6870" y="4080"/>
                          <a:pt x="6600" y="4215"/>
                          <a:pt x="6600" y="4080"/>
                        </a:cubicBezTo>
                        <a:cubicBezTo>
                          <a:pt x="6600" y="3944"/>
                          <a:pt x="6870" y="3268"/>
                          <a:pt x="6870" y="3133"/>
                        </a:cubicBezTo>
                        <a:cubicBezTo>
                          <a:pt x="6870" y="2051"/>
                          <a:pt x="5383" y="1104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60" y="3403"/>
                        </a:cubicBezTo>
                        <a:cubicBezTo>
                          <a:pt x="513" y="3809"/>
                          <a:pt x="-299" y="4621"/>
                          <a:pt x="107" y="5703"/>
                        </a:cubicBezTo>
                        <a:cubicBezTo>
                          <a:pt x="377" y="6244"/>
                          <a:pt x="919" y="6379"/>
                          <a:pt x="1189" y="6920"/>
                        </a:cubicBezTo>
                        <a:cubicBezTo>
                          <a:pt x="1460" y="7461"/>
                          <a:pt x="1054" y="7596"/>
                          <a:pt x="1054" y="8137"/>
                        </a:cubicBezTo>
                        <a:cubicBezTo>
                          <a:pt x="1054" y="8408"/>
                          <a:pt x="1189" y="8408"/>
                          <a:pt x="1189" y="8814"/>
                        </a:cubicBezTo>
                        <a:cubicBezTo>
                          <a:pt x="1324" y="9355"/>
                          <a:pt x="1324" y="9490"/>
                          <a:pt x="919" y="10031"/>
                        </a:cubicBezTo>
                        <a:cubicBezTo>
                          <a:pt x="783" y="10302"/>
                          <a:pt x="648" y="10437"/>
                          <a:pt x="648" y="10707"/>
                        </a:cubicBezTo>
                        <a:cubicBezTo>
                          <a:pt x="513" y="11248"/>
                          <a:pt x="513" y="11925"/>
                          <a:pt x="783" y="12330"/>
                        </a:cubicBezTo>
                        <a:cubicBezTo>
                          <a:pt x="1324" y="13413"/>
                          <a:pt x="2271" y="13413"/>
                          <a:pt x="3218" y="13007"/>
                        </a:cubicBezTo>
                        <a:cubicBezTo>
                          <a:pt x="3218" y="13683"/>
                          <a:pt x="3624" y="14224"/>
                          <a:pt x="4300" y="14359"/>
                        </a:cubicBezTo>
                        <a:cubicBezTo>
                          <a:pt x="4841" y="14495"/>
                          <a:pt x="4841" y="14224"/>
                          <a:pt x="5247" y="14765"/>
                        </a:cubicBezTo>
                        <a:cubicBezTo>
                          <a:pt x="5517" y="15306"/>
                          <a:pt x="5788" y="15712"/>
                          <a:pt x="6329" y="15983"/>
                        </a:cubicBezTo>
                        <a:cubicBezTo>
                          <a:pt x="7141" y="16388"/>
                          <a:pt x="8087" y="16118"/>
                          <a:pt x="8899" y="15577"/>
                        </a:cubicBezTo>
                        <a:cubicBezTo>
                          <a:pt x="9305" y="15306"/>
                          <a:pt x="9576" y="14765"/>
                          <a:pt x="9440" y="14359"/>
                        </a:cubicBezTo>
                        <a:cubicBezTo>
                          <a:pt x="9981" y="14224"/>
                          <a:pt x="10387" y="13818"/>
                          <a:pt x="10387" y="13277"/>
                        </a:cubicBezTo>
                        <a:cubicBezTo>
                          <a:pt x="10387" y="12872"/>
                          <a:pt x="10116" y="12330"/>
                          <a:pt x="10252" y="12195"/>
                        </a:cubicBezTo>
                        <a:cubicBezTo>
                          <a:pt x="10387" y="11925"/>
                          <a:pt x="11334" y="11654"/>
                          <a:pt x="11469" y="11519"/>
                        </a:cubicBezTo>
                        <a:cubicBezTo>
                          <a:pt x="12146" y="10978"/>
                          <a:pt x="12281" y="10166"/>
                          <a:pt x="11875" y="9355"/>
                        </a:cubicBezTo>
                        <a:cubicBezTo>
                          <a:pt x="11604" y="8543"/>
                          <a:pt x="10928" y="8408"/>
                          <a:pt x="10116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84" name="Freeform: Shape 5692">
                    <a:extLst>
                      <a:ext uri="{FF2B5EF4-FFF2-40B4-BE49-F238E27FC236}">
                        <a16:creationId xmlns:a16="http://schemas.microsoft.com/office/drawing/2014/main" id="{46C841DC-FE5E-9772-064F-5A4A056D2B8D}"/>
                      </a:ext>
                    </a:extLst>
                  </p:cNvPr>
                  <p:cNvSpPr/>
                  <p:nvPr/>
                </p:nvSpPr>
                <p:spPr>
                  <a:xfrm>
                    <a:off x="6733427" y="6097803"/>
                    <a:ext cx="3800" cy="6113"/>
                  </a:xfrm>
                  <a:custGeom>
                    <a:avLst/>
                    <a:gdLst>
                      <a:gd name="connsiteX0" fmla="*/ 2962 w 3800"/>
                      <a:gd name="connsiteY0" fmla="*/ 3949 h 6113"/>
                      <a:gd name="connsiteX1" fmla="*/ 3638 w 3800"/>
                      <a:gd name="connsiteY1" fmla="*/ 1650 h 6113"/>
                      <a:gd name="connsiteX2" fmla="*/ 2556 w 3800"/>
                      <a:gd name="connsiteY2" fmla="*/ 838 h 6113"/>
                      <a:gd name="connsiteX3" fmla="*/ 798 w 3800"/>
                      <a:gd name="connsiteY3" fmla="*/ 162 h 6113"/>
                      <a:gd name="connsiteX4" fmla="*/ 662 w 3800"/>
                      <a:gd name="connsiteY4" fmla="*/ 2732 h 6113"/>
                      <a:gd name="connsiteX5" fmla="*/ 392 w 3800"/>
                      <a:gd name="connsiteY5" fmla="*/ 4355 h 6113"/>
                      <a:gd name="connsiteX6" fmla="*/ 1204 w 3800"/>
                      <a:gd name="connsiteY6" fmla="*/ 4896 h 6113"/>
                      <a:gd name="connsiteX7" fmla="*/ 1474 w 3800"/>
                      <a:gd name="connsiteY7" fmla="*/ 5572 h 6113"/>
                      <a:gd name="connsiteX8" fmla="*/ 2286 w 3800"/>
                      <a:gd name="connsiteY8" fmla="*/ 6113 h 6113"/>
                      <a:gd name="connsiteX9" fmla="*/ 2962 w 3800"/>
                      <a:gd name="connsiteY9" fmla="*/ 3949 h 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0" h="6113">
                        <a:moveTo>
                          <a:pt x="2962" y="3949"/>
                        </a:moveTo>
                        <a:cubicBezTo>
                          <a:pt x="3638" y="3408"/>
                          <a:pt x="4044" y="2462"/>
                          <a:pt x="3638" y="1650"/>
                        </a:cubicBezTo>
                        <a:cubicBezTo>
                          <a:pt x="3367" y="1244"/>
                          <a:pt x="2962" y="838"/>
                          <a:pt x="2556" y="838"/>
                        </a:cubicBezTo>
                        <a:cubicBezTo>
                          <a:pt x="2286" y="162"/>
                          <a:pt x="1474" y="-244"/>
                          <a:pt x="798" y="162"/>
                        </a:cubicBezTo>
                        <a:cubicBezTo>
                          <a:pt x="-284" y="703"/>
                          <a:pt x="121" y="1920"/>
                          <a:pt x="662" y="2732"/>
                        </a:cubicBezTo>
                        <a:cubicBezTo>
                          <a:pt x="-14" y="3002"/>
                          <a:pt x="-284" y="3679"/>
                          <a:pt x="392" y="4355"/>
                        </a:cubicBezTo>
                        <a:cubicBezTo>
                          <a:pt x="662" y="4626"/>
                          <a:pt x="1068" y="4626"/>
                          <a:pt x="1204" y="4896"/>
                        </a:cubicBezTo>
                        <a:cubicBezTo>
                          <a:pt x="1339" y="5167"/>
                          <a:pt x="1204" y="5302"/>
                          <a:pt x="1474" y="5572"/>
                        </a:cubicBezTo>
                        <a:cubicBezTo>
                          <a:pt x="1609" y="5843"/>
                          <a:pt x="2015" y="5978"/>
                          <a:pt x="2286" y="6113"/>
                        </a:cubicBezTo>
                        <a:cubicBezTo>
                          <a:pt x="3367" y="5978"/>
                          <a:pt x="3773" y="4355"/>
                          <a:pt x="2962" y="39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842" name="Graphic 2">
                  <a:extLst>
                    <a:ext uri="{FF2B5EF4-FFF2-40B4-BE49-F238E27FC236}">
                      <a16:creationId xmlns:a16="http://schemas.microsoft.com/office/drawing/2014/main" id="{B3485E1E-1845-8C56-F224-A81D09B8D56B}"/>
                    </a:ext>
                  </a:extLst>
                </p:cNvPr>
                <p:cNvGrpSpPr/>
                <p:nvPr/>
              </p:nvGrpSpPr>
              <p:grpSpPr>
                <a:xfrm>
                  <a:off x="6728186" y="6001253"/>
                  <a:ext cx="16418" cy="99705"/>
                  <a:chOff x="6728186" y="6001253"/>
                  <a:chExt cx="16418" cy="99705"/>
                </a:xfrm>
                <a:solidFill>
                  <a:srgbClr val="85B126"/>
                </a:solidFill>
              </p:grpSpPr>
              <p:sp>
                <p:nvSpPr>
                  <p:cNvPr id="1845" name="Freeform: Shape 5653">
                    <a:extLst>
                      <a:ext uri="{FF2B5EF4-FFF2-40B4-BE49-F238E27FC236}">
                        <a16:creationId xmlns:a16="http://schemas.microsoft.com/office/drawing/2014/main" id="{AD08CA3B-4892-3B03-9474-2191063FF7EE}"/>
                      </a:ext>
                    </a:extLst>
                  </p:cNvPr>
                  <p:cNvSpPr/>
                  <p:nvPr/>
                </p:nvSpPr>
                <p:spPr>
                  <a:xfrm>
                    <a:off x="6732160" y="6001253"/>
                    <a:ext cx="1910" cy="2164"/>
                  </a:xfrm>
                  <a:custGeom>
                    <a:avLst/>
                    <a:gdLst>
                      <a:gd name="connsiteX0" fmla="*/ 1389 w 1910"/>
                      <a:gd name="connsiteY0" fmla="*/ 2164 h 2164"/>
                      <a:gd name="connsiteX1" fmla="*/ 847 w 1910"/>
                      <a:gd name="connsiteY1" fmla="*/ 0 h 2164"/>
                      <a:gd name="connsiteX2" fmla="*/ 712 w 1910"/>
                      <a:gd name="connsiteY2" fmla="*/ 0 h 2164"/>
                      <a:gd name="connsiteX3" fmla="*/ 442 w 1910"/>
                      <a:gd name="connsiteY3" fmla="*/ 135 h 2164"/>
                      <a:gd name="connsiteX4" fmla="*/ 36 w 1910"/>
                      <a:gd name="connsiteY4" fmla="*/ 947 h 2164"/>
                      <a:gd name="connsiteX5" fmla="*/ 1389 w 1910"/>
                      <a:gd name="connsiteY5" fmla="*/ 2164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0" h="2164">
                        <a:moveTo>
                          <a:pt x="1389" y="2164"/>
                        </a:moveTo>
                        <a:cubicBezTo>
                          <a:pt x="2471" y="1893"/>
                          <a:pt x="1659" y="135"/>
                          <a:pt x="847" y="0"/>
                        </a:cubicBezTo>
                        <a:cubicBezTo>
                          <a:pt x="847" y="0"/>
                          <a:pt x="712" y="0"/>
                          <a:pt x="712" y="0"/>
                        </a:cubicBezTo>
                        <a:cubicBezTo>
                          <a:pt x="577" y="0"/>
                          <a:pt x="577" y="0"/>
                          <a:pt x="442" y="135"/>
                        </a:cubicBezTo>
                        <a:cubicBezTo>
                          <a:pt x="171" y="270"/>
                          <a:pt x="-99" y="541"/>
                          <a:pt x="36" y="947"/>
                        </a:cubicBezTo>
                        <a:cubicBezTo>
                          <a:pt x="171" y="1488"/>
                          <a:pt x="847" y="2164"/>
                          <a:pt x="1389" y="21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46" name="Freeform: Shape 5654">
                    <a:extLst>
                      <a:ext uri="{FF2B5EF4-FFF2-40B4-BE49-F238E27FC236}">
                        <a16:creationId xmlns:a16="http://schemas.microsoft.com/office/drawing/2014/main" id="{06F244A0-85F9-2D24-4EA2-BF3052F74302}"/>
                      </a:ext>
                    </a:extLst>
                  </p:cNvPr>
                  <p:cNvSpPr/>
                  <p:nvPr/>
                </p:nvSpPr>
                <p:spPr>
                  <a:xfrm>
                    <a:off x="6733657" y="6003552"/>
                    <a:ext cx="1159" cy="1509"/>
                  </a:xfrm>
                  <a:custGeom>
                    <a:avLst/>
                    <a:gdLst>
                      <a:gd name="connsiteX0" fmla="*/ 27 w 1159"/>
                      <a:gd name="connsiteY0" fmla="*/ 677 h 1509"/>
                      <a:gd name="connsiteX1" fmla="*/ 703 w 1159"/>
                      <a:gd name="connsiteY1" fmla="*/ 1488 h 1509"/>
                      <a:gd name="connsiteX2" fmla="*/ 1108 w 1159"/>
                      <a:gd name="connsiteY2" fmla="*/ 541 h 1509"/>
                      <a:gd name="connsiteX3" fmla="*/ 838 w 1159"/>
                      <a:gd name="connsiteY3" fmla="*/ 0 h 1509"/>
                      <a:gd name="connsiteX4" fmla="*/ 432 w 1159"/>
                      <a:gd name="connsiteY4" fmla="*/ 0 h 1509"/>
                      <a:gd name="connsiteX5" fmla="*/ 27 w 1159"/>
                      <a:gd name="connsiteY5" fmla="*/ 677 h 1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9">
                        <a:moveTo>
                          <a:pt x="27" y="677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8" y="1353"/>
                          <a:pt x="1244" y="947"/>
                          <a:pt x="1108" y="541"/>
                        </a:cubicBezTo>
                        <a:cubicBezTo>
                          <a:pt x="1108" y="406"/>
                          <a:pt x="974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1"/>
                          <a:pt x="27" y="541"/>
                          <a:pt x="27" y="6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47" name="Freeform: Shape 5655">
                    <a:extLst>
                      <a:ext uri="{FF2B5EF4-FFF2-40B4-BE49-F238E27FC236}">
                        <a16:creationId xmlns:a16="http://schemas.microsoft.com/office/drawing/2014/main" id="{09AA9D66-6AC4-A92C-14D0-01D44E7AC989}"/>
                      </a:ext>
                    </a:extLst>
                  </p:cNvPr>
                  <p:cNvSpPr/>
                  <p:nvPr/>
                </p:nvSpPr>
                <p:spPr>
                  <a:xfrm>
                    <a:off x="6732276" y="6011789"/>
                    <a:ext cx="3643" cy="5577"/>
                  </a:xfrm>
                  <a:custGeom>
                    <a:avLst/>
                    <a:gdLst>
                      <a:gd name="connsiteX0" fmla="*/ 1678 w 3643"/>
                      <a:gd name="connsiteY0" fmla="*/ 15 h 5577"/>
                      <a:gd name="connsiteX1" fmla="*/ 731 w 3643"/>
                      <a:gd name="connsiteY1" fmla="*/ 2044 h 5577"/>
                      <a:gd name="connsiteX2" fmla="*/ 191 w 3643"/>
                      <a:gd name="connsiteY2" fmla="*/ 3532 h 5577"/>
                      <a:gd name="connsiteX3" fmla="*/ 1543 w 3643"/>
                      <a:gd name="connsiteY3" fmla="*/ 4208 h 5577"/>
                      <a:gd name="connsiteX4" fmla="*/ 2220 w 3643"/>
                      <a:gd name="connsiteY4" fmla="*/ 5290 h 5577"/>
                      <a:gd name="connsiteX5" fmla="*/ 3572 w 3643"/>
                      <a:gd name="connsiteY5" fmla="*/ 4884 h 5577"/>
                      <a:gd name="connsiteX6" fmla="*/ 2625 w 3643"/>
                      <a:gd name="connsiteY6" fmla="*/ 2585 h 5577"/>
                      <a:gd name="connsiteX7" fmla="*/ 2625 w 3643"/>
                      <a:gd name="connsiteY7" fmla="*/ 1368 h 5577"/>
                      <a:gd name="connsiteX8" fmla="*/ 1678 w 3643"/>
                      <a:gd name="connsiteY8" fmla="*/ 15 h 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7">
                        <a:moveTo>
                          <a:pt x="1678" y="15"/>
                        </a:moveTo>
                        <a:cubicBezTo>
                          <a:pt x="867" y="150"/>
                          <a:pt x="596" y="1232"/>
                          <a:pt x="731" y="2044"/>
                        </a:cubicBezTo>
                        <a:cubicBezTo>
                          <a:pt x="55" y="2314"/>
                          <a:pt x="-215" y="2855"/>
                          <a:pt x="191" y="3532"/>
                        </a:cubicBezTo>
                        <a:cubicBezTo>
                          <a:pt x="461" y="4073"/>
                          <a:pt x="1002" y="3938"/>
                          <a:pt x="1543" y="4208"/>
                        </a:cubicBezTo>
                        <a:cubicBezTo>
                          <a:pt x="1949" y="4478"/>
                          <a:pt x="1814" y="4884"/>
                          <a:pt x="2220" y="5290"/>
                        </a:cubicBezTo>
                        <a:cubicBezTo>
                          <a:pt x="2761" y="5831"/>
                          <a:pt x="3437" y="5561"/>
                          <a:pt x="3572" y="4884"/>
                        </a:cubicBezTo>
                        <a:cubicBezTo>
                          <a:pt x="3843" y="3802"/>
                          <a:pt x="3301" y="3126"/>
                          <a:pt x="2625" y="2585"/>
                        </a:cubicBezTo>
                        <a:cubicBezTo>
                          <a:pt x="2896" y="2179"/>
                          <a:pt x="3031" y="1773"/>
                          <a:pt x="2625" y="1368"/>
                        </a:cubicBezTo>
                        <a:cubicBezTo>
                          <a:pt x="2761" y="691"/>
                          <a:pt x="2490" y="-120"/>
                          <a:pt x="1678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48" name="Freeform: Shape 5656">
                    <a:extLst>
                      <a:ext uri="{FF2B5EF4-FFF2-40B4-BE49-F238E27FC236}">
                        <a16:creationId xmlns:a16="http://schemas.microsoft.com/office/drawing/2014/main" id="{C15E79BB-A025-48C3-B2DE-2EE3FCB3C7AB}"/>
                      </a:ext>
                    </a:extLst>
                  </p:cNvPr>
                  <p:cNvSpPr/>
                  <p:nvPr/>
                </p:nvSpPr>
                <p:spPr>
                  <a:xfrm>
                    <a:off x="6733192" y="6017558"/>
                    <a:ext cx="1979" cy="1788"/>
                  </a:xfrm>
                  <a:custGeom>
                    <a:avLst/>
                    <a:gdLst>
                      <a:gd name="connsiteX0" fmla="*/ 762 w 1979"/>
                      <a:gd name="connsiteY0" fmla="*/ 1685 h 1788"/>
                      <a:gd name="connsiteX1" fmla="*/ 1980 w 1979"/>
                      <a:gd name="connsiteY1" fmla="*/ 1008 h 1788"/>
                      <a:gd name="connsiteX2" fmla="*/ 762 w 1979"/>
                      <a:gd name="connsiteY2" fmla="*/ 62 h 1788"/>
                      <a:gd name="connsiteX3" fmla="*/ 86 w 1979"/>
                      <a:gd name="connsiteY3" fmla="*/ 332 h 1788"/>
                      <a:gd name="connsiteX4" fmla="*/ 762 w 1979"/>
                      <a:gd name="connsiteY4" fmla="*/ 1685 h 1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9" h="1788">
                        <a:moveTo>
                          <a:pt x="762" y="1685"/>
                        </a:moveTo>
                        <a:cubicBezTo>
                          <a:pt x="1304" y="1955"/>
                          <a:pt x="1980" y="1685"/>
                          <a:pt x="1980" y="1008"/>
                        </a:cubicBezTo>
                        <a:cubicBezTo>
                          <a:pt x="1980" y="467"/>
                          <a:pt x="1304" y="-209"/>
                          <a:pt x="762" y="62"/>
                        </a:cubicBezTo>
                        <a:cubicBezTo>
                          <a:pt x="492" y="62"/>
                          <a:pt x="221" y="62"/>
                          <a:pt x="86" y="332"/>
                        </a:cubicBezTo>
                        <a:cubicBezTo>
                          <a:pt x="-185" y="873"/>
                          <a:pt x="221" y="1550"/>
                          <a:pt x="762" y="1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49" name="Freeform: Shape 5657">
                    <a:extLst>
                      <a:ext uri="{FF2B5EF4-FFF2-40B4-BE49-F238E27FC236}">
                        <a16:creationId xmlns:a16="http://schemas.microsoft.com/office/drawing/2014/main" id="{F3042D16-7912-C170-2F99-E001A920986F}"/>
                      </a:ext>
                    </a:extLst>
                  </p:cNvPr>
                  <p:cNvSpPr/>
                  <p:nvPr/>
                </p:nvSpPr>
                <p:spPr>
                  <a:xfrm>
                    <a:off x="6734766" y="6019366"/>
                    <a:ext cx="1303" cy="1364"/>
                  </a:xfrm>
                  <a:custGeom>
                    <a:avLst/>
                    <a:gdLst>
                      <a:gd name="connsiteX0" fmla="*/ 271 w 1303"/>
                      <a:gd name="connsiteY0" fmla="*/ 148 h 1364"/>
                      <a:gd name="connsiteX1" fmla="*/ 135 w 1303"/>
                      <a:gd name="connsiteY1" fmla="*/ 553 h 1364"/>
                      <a:gd name="connsiteX2" fmla="*/ 0 w 1303"/>
                      <a:gd name="connsiteY2" fmla="*/ 959 h 1364"/>
                      <a:gd name="connsiteX3" fmla="*/ 541 w 1303"/>
                      <a:gd name="connsiteY3" fmla="*/ 1365 h 1364"/>
                      <a:gd name="connsiteX4" fmla="*/ 1217 w 1303"/>
                      <a:gd name="connsiteY4" fmla="*/ 283 h 1364"/>
                      <a:gd name="connsiteX5" fmla="*/ 271 w 1303"/>
                      <a:gd name="connsiteY5" fmla="*/ 148 h 1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364">
                        <a:moveTo>
                          <a:pt x="271" y="148"/>
                        </a:moveTo>
                        <a:cubicBezTo>
                          <a:pt x="135" y="148"/>
                          <a:pt x="135" y="283"/>
                          <a:pt x="135" y="553"/>
                        </a:cubicBezTo>
                        <a:cubicBezTo>
                          <a:pt x="0" y="688"/>
                          <a:pt x="0" y="824"/>
                          <a:pt x="0" y="959"/>
                        </a:cubicBezTo>
                        <a:cubicBezTo>
                          <a:pt x="0" y="1365"/>
                          <a:pt x="271" y="1365"/>
                          <a:pt x="541" y="1365"/>
                        </a:cubicBezTo>
                        <a:cubicBezTo>
                          <a:pt x="1082" y="1230"/>
                          <a:pt x="1488" y="824"/>
                          <a:pt x="1217" y="283"/>
                        </a:cubicBezTo>
                        <a:cubicBezTo>
                          <a:pt x="1082" y="12"/>
                          <a:pt x="541" y="-123"/>
                          <a:pt x="271" y="14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0" name="Freeform: Shape 5658">
                    <a:extLst>
                      <a:ext uri="{FF2B5EF4-FFF2-40B4-BE49-F238E27FC236}">
                        <a16:creationId xmlns:a16="http://schemas.microsoft.com/office/drawing/2014/main" id="{E0D32A56-538F-E652-0A30-535880B535F6}"/>
                      </a:ext>
                    </a:extLst>
                  </p:cNvPr>
                  <p:cNvSpPr/>
                  <p:nvPr/>
                </p:nvSpPr>
                <p:spPr>
                  <a:xfrm>
                    <a:off x="6734208" y="6022084"/>
                    <a:ext cx="2149" cy="2310"/>
                  </a:xfrm>
                  <a:custGeom>
                    <a:avLst/>
                    <a:gdLst>
                      <a:gd name="connsiteX0" fmla="*/ 1235 w 2149"/>
                      <a:gd name="connsiteY0" fmla="*/ 0 h 2310"/>
                      <a:gd name="connsiteX1" fmla="*/ 829 w 2149"/>
                      <a:gd name="connsiteY1" fmla="*/ 0 h 2310"/>
                      <a:gd name="connsiteX2" fmla="*/ 558 w 2149"/>
                      <a:gd name="connsiteY2" fmla="*/ 0 h 2310"/>
                      <a:gd name="connsiteX3" fmla="*/ 17 w 2149"/>
                      <a:gd name="connsiteY3" fmla="*/ 676 h 2310"/>
                      <a:gd name="connsiteX4" fmla="*/ 1370 w 2149"/>
                      <a:gd name="connsiteY4" fmla="*/ 2299 h 2310"/>
                      <a:gd name="connsiteX5" fmla="*/ 2046 w 2149"/>
                      <a:gd name="connsiteY5" fmla="*/ 676 h 2310"/>
                      <a:gd name="connsiteX6" fmla="*/ 1235 w 2149"/>
                      <a:gd name="connsiteY6" fmla="*/ 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0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693" y="0"/>
                          <a:pt x="693" y="0"/>
                          <a:pt x="558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352"/>
                          <a:pt x="558" y="2435"/>
                          <a:pt x="1370" y="2299"/>
                        </a:cubicBezTo>
                        <a:cubicBezTo>
                          <a:pt x="2046" y="2299"/>
                          <a:pt x="2317" y="1217"/>
                          <a:pt x="2046" y="676"/>
                        </a:cubicBezTo>
                        <a:cubicBezTo>
                          <a:pt x="1911" y="270"/>
                          <a:pt x="1505" y="135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1" name="Freeform: Shape 5659">
                    <a:extLst>
                      <a:ext uri="{FF2B5EF4-FFF2-40B4-BE49-F238E27FC236}">
                        <a16:creationId xmlns:a16="http://schemas.microsoft.com/office/drawing/2014/main" id="{C3661B43-2849-0F65-4FED-20388C1F6DF0}"/>
                      </a:ext>
                    </a:extLst>
                  </p:cNvPr>
                  <p:cNvSpPr/>
                  <p:nvPr/>
                </p:nvSpPr>
                <p:spPr>
                  <a:xfrm>
                    <a:off x="6734036" y="6025294"/>
                    <a:ext cx="1432" cy="1387"/>
                  </a:xfrm>
                  <a:custGeom>
                    <a:avLst/>
                    <a:gdLst>
                      <a:gd name="connsiteX0" fmla="*/ 730 w 1432"/>
                      <a:gd name="connsiteY0" fmla="*/ 1388 h 1387"/>
                      <a:gd name="connsiteX1" fmla="*/ 1406 w 1432"/>
                      <a:gd name="connsiteY1" fmla="*/ 576 h 1387"/>
                      <a:gd name="connsiteX2" fmla="*/ 324 w 1432"/>
                      <a:gd name="connsiteY2" fmla="*/ 35 h 1387"/>
                      <a:gd name="connsiteX3" fmla="*/ 189 w 1432"/>
                      <a:gd name="connsiteY3" fmla="*/ 982 h 1387"/>
                      <a:gd name="connsiteX4" fmla="*/ 730 w 1432"/>
                      <a:gd name="connsiteY4" fmla="*/ 1388 h 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387">
                        <a:moveTo>
                          <a:pt x="730" y="1388"/>
                        </a:moveTo>
                        <a:cubicBezTo>
                          <a:pt x="1135" y="1388"/>
                          <a:pt x="1541" y="1117"/>
                          <a:pt x="1406" y="576"/>
                        </a:cubicBezTo>
                        <a:cubicBezTo>
                          <a:pt x="1271" y="171"/>
                          <a:pt x="730" y="-100"/>
                          <a:pt x="324" y="35"/>
                        </a:cubicBezTo>
                        <a:cubicBezTo>
                          <a:pt x="-82" y="171"/>
                          <a:pt x="-82" y="711"/>
                          <a:pt x="189" y="982"/>
                        </a:cubicBezTo>
                        <a:cubicBezTo>
                          <a:pt x="324" y="1253"/>
                          <a:pt x="595" y="1388"/>
                          <a:pt x="730" y="13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2" name="Freeform: Shape 5660">
                    <a:extLst>
                      <a:ext uri="{FF2B5EF4-FFF2-40B4-BE49-F238E27FC236}">
                        <a16:creationId xmlns:a16="http://schemas.microsoft.com/office/drawing/2014/main" id="{D6CB4702-0EA5-8C58-4856-0556E0872A32}"/>
                      </a:ext>
                    </a:extLst>
                  </p:cNvPr>
                  <p:cNvSpPr/>
                  <p:nvPr/>
                </p:nvSpPr>
                <p:spPr>
                  <a:xfrm>
                    <a:off x="6733363" y="6027228"/>
                    <a:ext cx="3222" cy="2637"/>
                  </a:xfrm>
                  <a:custGeom>
                    <a:avLst/>
                    <a:gdLst>
                      <a:gd name="connsiteX0" fmla="*/ 2080 w 3222"/>
                      <a:gd name="connsiteY0" fmla="*/ 131 h 2637"/>
                      <a:gd name="connsiteX1" fmla="*/ 1539 w 3222"/>
                      <a:gd name="connsiteY1" fmla="*/ 536 h 2637"/>
                      <a:gd name="connsiteX2" fmla="*/ 1403 w 3222"/>
                      <a:gd name="connsiteY2" fmla="*/ 266 h 2637"/>
                      <a:gd name="connsiteX3" fmla="*/ 456 w 3222"/>
                      <a:gd name="connsiteY3" fmla="*/ 131 h 2637"/>
                      <a:gd name="connsiteX4" fmla="*/ 51 w 3222"/>
                      <a:gd name="connsiteY4" fmla="*/ 1213 h 2637"/>
                      <a:gd name="connsiteX5" fmla="*/ 998 w 3222"/>
                      <a:gd name="connsiteY5" fmla="*/ 1754 h 2637"/>
                      <a:gd name="connsiteX6" fmla="*/ 2080 w 3222"/>
                      <a:gd name="connsiteY6" fmla="*/ 2565 h 2637"/>
                      <a:gd name="connsiteX7" fmla="*/ 3162 w 3222"/>
                      <a:gd name="connsiteY7" fmla="*/ 672 h 2637"/>
                      <a:gd name="connsiteX8" fmla="*/ 2080 w 3222"/>
                      <a:gd name="connsiteY8" fmla="*/ 131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22" h="2637">
                        <a:moveTo>
                          <a:pt x="2080" y="131"/>
                        </a:moveTo>
                        <a:cubicBezTo>
                          <a:pt x="1944" y="266"/>
                          <a:pt x="1674" y="401"/>
                          <a:pt x="1539" y="536"/>
                        </a:cubicBezTo>
                        <a:cubicBezTo>
                          <a:pt x="1539" y="401"/>
                          <a:pt x="1403" y="266"/>
                          <a:pt x="1403" y="266"/>
                        </a:cubicBezTo>
                        <a:cubicBezTo>
                          <a:pt x="1133" y="-5"/>
                          <a:pt x="863" y="-5"/>
                          <a:pt x="456" y="131"/>
                        </a:cubicBezTo>
                        <a:cubicBezTo>
                          <a:pt x="51" y="266"/>
                          <a:pt x="-84" y="807"/>
                          <a:pt x="51" y="1213"/>
                        </a:cubicBezTo>
                        <a:cubicBezTo>
                          <a:pt x="186" y="1619"/>
                          <a:pt x="592" y="1889"/>
                          <a:pt x="998" y="1754"/>
                        </a:cubicBezTo>
                        <a:cubicBezTo>
                          <a:pt x="998" y="2295"/>
                          <a:pt x="1539" y="2836"/>
                          <a:pt x="2080" y="2565"/>
                        </a:cubicBezTo>
                        <a:cubicBezTo>
                          <a:pt x="2756" y="2430"/>
                          <a:pt x="3432" y="1348"/>
                          <a:pt x="3162" y="672"/>
                        </a:cubicBezTo>
                        <a:cubicBezTo>
                          <a:pt x="3026" y="-5"/>
                          <a:pt x="2350" y="-140"/>
                          <a:pt x="2080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3" name="Freeform: Shape 5661">
                    <a:extLst>
                      <a:ext uri="{FF2B5EF4-FFF2-40B4-BE49-F238E27FC236}">
                        <a16:creationId xmlns:a16="http://schemas.microsoft.com/office/drawing/2014/main" id="{F42186B2-2332-F6FD-B24A-2CE7DEAD64D5}"/>
                      </a:ext>
                    </a:extLst>
                  </p:cNvPr>
                  <p:cNvSpPr/>
                  <p:nvPr/>
                </p:nvSpPr>
                <p:spPr>
                  <a:xfrm>
                    <a:off x="6735341" y="6030434"/>
                    <a:ext cx="1453" cy="1748"/>
                  </a:xfrm>
                  <a:custGeom>
                    <a:avLst/>
                    <a:gdLst>
                      <a:gd name="connsiteX0" fmla="*/ 237 w 1453"/>
                      <a:gd name="connsiteY0" fmla="*/ 442 h 1748"/>
                      <a:gd name="connsiteX1" fmla="*/ 102 w 1453"/>
                      <a:gd name="connsiteY1" fmla="*/ 712 h 1748"/>
                      <a:gd name="connsiteX2" fmla="*/ 102 w 1453"/>
                      <a:gd name="connsiteY2" fmla="*/ 1524 h 1748"/>
                      <a:gd name="connsiteX3" fmla="*/ 913 w 1453"/>
                      <a:gd name="connsiteY3" fmla="*/ 1659 h 1748"/>
                      <a:gd name="connsiteX4" fmla="*/ 1454 w 1453"/>
                      <a:gd name="connsiteY4" fmla="*/ 983 h 1748"/>
                      <a:gd name="connsiteX5" fmla="*/ 1048 w 1453"/>
                      <a:gd name="connsiteY5" fmla="*/ 36 h 1748"/>
                      <a:gd name="connsiteX6" fmla="*/ 237 w 1453"/>
                      <a:gd name="connsiteY6" fmla="*/ 442 h 1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3" h="1748">
                        <a:moveTo>
                          <a:pt x="237" y="442"/>
                        </a:moveTo>
                        <a:cubicBezTo>
                          <a:pt x="102" y="442"/>
                          <a:pt x="102" y="577"/>
                          <a:pt x="102" y="712"/>
                        </a:cubicBezTo>
                        <a:cubicBezTo>
                          <a:pt x="-34" y="983"/>
                          <a:pt x="-34" y="1389"/>
                          <a:pt x="102" y="1524"/>
                        </a:cubicBezTo>
                        <a:cubicBezTo>
                          <a:pt x="372" y="1795"/>
                          <a:pt x="642" y="1795"/>
                          <a:pt x="913" y="1659"/>
                        </a:cubicBezTo>
                        <a:cubicBezTo>
                          <a:pt x="1319" y="1524"/>
                          <a:pt x="1454" y="1253"/>
                          <a:pt x="1454" y="983"/>
                        </a:cubicBezTo>
                        <a:cubicBezTo>
                          <a:pt x="1454" y="577"/>
                          <a:pt x="1454" y="171"/>
                          <a:pt x="1048" y="36"/>
                        </a:cubicBezTo>
                        <a:cubicBezTo>
                          <a:pt x="778" y="-99"/>
                          <a:pt x="372" y="171"/>
                          <a:pt x="237" y="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4" name="Freeform: Shape 5662">
                    <a:extLst>
                      <a:ext uri="{FF2B5EF4-FFF2-40B4-BE49-F238E27FC236}">
                        <a16:creationId xmlns:a16="http://schemas.microsoft.com/office/drawing/2014/main" id="{3884FC85-300C-A245-4C68-C5521DFC3F2C}"/>
                      </a:ext>
                    </a:extLst>
                  </p:cNvPr>
                  <p:cNvSpPr/>
                  <p:nvPr/>
                </p:nvSpPr>
                <p:spPr>
                  <a:xfrm>
                    <a:off x="6732837" y="6036569"/>
                    <a:ext cx="3163" cy="2590"/>
                  </a:xfrm>
                  <a:custGeom>
                    <a:avLst/>
                    <a:gdLst>
                      <a:gd name="connsiteX0" fmla="*/ 35 w 3163"/>
                      <a:gd name="connsiteY0" fmla="*/ 1611 h 2590"/>
                      <a:gd name="connsiteX1" fmla="*/ 1929 w 3163"/>
                      <a:gd name="connsiteY1" fmla="*/ 2557 h 2590"/>
                      <a:gd name="connsiteX2" fmla="*/ 3146 w 3163"/>
                      <a:gd name="connsiteY2" fmla="*/ 1069 h 2590"/>
                      <a:gd name="connsiteX3" fmla="*/ 1388 w 3163"/>
                      <a:gd name="connsiteY3" fmla="*/ 123 h 2590"/>
                      <a:gd name="connsiteX4" fmla="*/ 576 w 3163"/>
                      <a:gd name="connsiteY4" fmla="*/ 393 h 2590"/>
                      <a:gd name="connsiteX5" fmla="*/ 35 w 3163"/>
                      <a:gd name="connsiteY5" fmla="*/ 1611 h 2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63" h="2590">
                        <a:moveTo>
                          <a:pt x="35" y="1611"/>
                        </a:moveTo>
                        <a:cubicBezTo>
                          <a:pt x="170" y="2422"/>
                          <a:pt x="1253" y="2693"/>
                          <a:pt x="1929" y="2557"/>
                        </a:cubicBezTo>
                        <a:cubicBezTo>
                          <a:pt x="2605" y="2422"/>
                          <a:pt x="3281" y="1881"/>
                          <a:pt x="3146" y="1069"/>
                        </a:cubicBezTo>
                        <a:cubicBezTo>
                          <a:pt x="3011" y="393"/>
                          <a:pt x="2064" y="-283"/>
                          <a:pt x="1388" y="123"/>
                        </a:cubicBezTo>
                        <a:cubicBezTo>
                          <a:pt x="1117" y="123"/>
                          <a:pt x="711" y="123"/>
                          <a:pt x="576" y="393"/>
                        </a:cubicBezTo>
                        <a:cubicBezTo>
                          <a:pt x="170" y="664"/>
                          <a:pt x="-100" y="1204"/>
                          <a:pt x="35" y="16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5" name="Freeform: Shape 5663">
                    <a:extLst>
                      <a:ext uri="{FF2B5EF4-FFF2-40B4-BE49-F238E27FC236}">
                        <a16:creationId xmlns:a16="http://schemas.microsoft.com/office/drawing/2014/main" id="{9966A327-5FBD-0271-F972-7598D505BCAA}"/>
                      </a:ext>
                    </a:extLst>
                  </p:cNvPr>
                  <p:cNvSpPr/>
                  <p:nvPr/>
                </p:nvSpPr>
                <p:spPr>
                  <a:xfrm>
                    <a:off x="6733493" y="6034979"/>
                    <a:ext cx="1606" cy="1441"/>
                  </a:xfrm>
                  <a:custGeom>
                    <a:avLst/>
                    <a:gdLst>
                      <a:gd name="connsiteX0" fmla="*/ 597 w 1606"/>
                      <a:gd name="connsiteY0" fmla="*/ 1442 h 1441"/>
                      <a:gd name="connsiteX1" fmla="*/ 1409 w 1606"/>
                      <a:gd name="connsiteY1" fmla="*/ 1306 h 1441"/>
                      <a:gd name="connsiteX2" fmla="*/ 191 w 1606"/>
                      <a:gd name="connsiteY2" fmla="*/ 89 h 1441"/>
                      <a:gd name="connsiteX3" fmla="*/ 56 w 1606"/>
                      <a:gd name="connsiteY3" fmla="*/ 765 h 1441"/>
                      <a:gd name="connsiteX4" fmla="*/ 326 w 1606"/>
                      <a:gd name="connsiteY4" fmla="*/ 1171 h 1441"/>
                      <a:gd name="connsiteX5" fmla="*/ 597 w 1606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06" h="1441">
                        <a:moveTo>
                          <a:pt x="597" y="1442"/>
                        </a:moveTo>
                        <a:cubicBezTo>
                          <a:pt x="868" y="1442"/>
                          <a:pt x="1138" y="1442"/>
                          <a:pt x="1409" y="1306"/>
                        </a:cubicBezTo>
                        <a:cubicBezTo>
                          <a:pt x="2085" y="765"/>
                          <a:pt x="868" y="-317"/>
                          <a:pt x="191" y="89"/>
                        </a:cubicBezTo>
                        <a:cubicBezTo>
                          <a:pt x="56" y="224"/>
                          <a:pt x="-79" y="495"/>
                          <a:pt x="56" y="765"/>
                        </a:cubicBezTo>
                        <a:cubicBezTo>
                          <a:pt x="191" y="901"/>
                          <a:pt x="191" y="1036"/>
                          <a:pt x="326" y="1171"/>
                        </a:cubicBezTo>
                        <a:cubicBezTo>
                          <a:pt x="326" y="1306"/>
                          <a:pt x="326" y="1306"/>
                          <a:pt x="59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6" name="Freeform: Shape 5664">
                    <a:extLst>
                      <a:ext uri="{FF2B5EF4-FFF2-40B4-BE49-F238E27FC236}">
                        <a16:creationId xmlns:a16="http://schemas.microsoft.com/office/drawing/2014/main" id="{367A08E3-BC76-0508-D205-56C990A342FF}"/>
                      </a:ext>
                    </a:extLst>
                  </p:cNvPr>
                  <p:cNvSpPr/>
                  <p:nvPr/>
                </p:nvSpPr>
                <p:spPr>
                  <a:xfrm>
                    <a:off x="6735010" y="6038991"/>
                    <a:ext cx="1405" cy="1461"/>
                  </a:xfrm>
                  <a:custGeom>
                    <a:avLst/>
                    <a:gdLst>
                      <a:gd name="connsiteX0" fmla="*/ 27 w 1405"/>
                      <a:gd name="connsiteY0" fmla="*/ 812 h 1461"/>
                      <a:gd name="connsiteX1" fmla="*/ 297 w 1405"/>
                      <a:gd name="connsiteY1" fmla="*/ 1352 h 1461"/>
                      <a:gd name="connsiteX2" fmla="*/ 1379 w 1405"/>
                      <a:gd name="connsiteY2" fmla="*/ 947 h 1461"/>
                      <a:gd name="connsiteX3" fmla="*/ 568 w 1405"/>
                      <a:gd name="connsiteY3" fmla="*/ 0 h 1461"/>
                      <a:gd name="connsiteX4" fmla="*/ 27 w 1405"/>
                      <a:gd name="connsiteY4" fmla="*/ 812 h 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61">
                        <a:moveTo>
                          <a:pt x="27" y="812"/>
                        </a:moveTo>
                        <a:cubicBezTo>
                          <a:pt x="27" y="947"/>
                          <a:pt x="162" y="1217"/>
                          <a:pt x="297" y="1352"/>
                        </a:cubicBezTo>
                        <a:cubicBezTo>
                          <a:pt x="703" y="1623"/>
                          <a:pt x="1244" y="1352"/>
                          <a:pt x="1379" y="947"/>
                        </a:cubicBezTo>
                        <a:cubicBezTo>
                          <a:pt x="1515" y="541"/>
                          <a:pt x="1109" y="0"/>
                          <a:pt x="568" y="0"/>
                        </a:cubicBezTo>
                        <a:cubicBezTo>
                          <a:pt x="297" y="0"/>
                          <a:pt x="-108" y="541"/>
                          <a:pt x="27" y="8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7" name="Freeform: Shape 5665">
                    <a:extLst>
                      <a:ext uri="{FF2B5EF4-FFF2-40B4-BE49-F238E27FC236}">
                        <a16:creationId xmlns:a16="http://schemas.microsoft.com/office/drawing/2014/main" id="{DDAB29E5-0EC9-6464-9B46-1183EF775F5C}"/>
                      </a:ext>
                    </a:extLst>
                  </p:cNvPr>
                  <p:cNvSpPr/>
                  <p:nvPr/>
                </p:nvSpPr>
                <p:spPr>
                  <a:xfrm>
                    <a:off x="6735247" y="6043254"/>
                    <a:ext cx="3970" cy="7369"/>
                  </a:xfrm>
                  <a:custGeom>
                    <a:avLst/>
                    <a:gdLst>
                      <a:gd name="connsiteX0" fmla="*/ 1684 w 3970"/>
                      <a:gd name="connsiteY0" fmla="*/ 3177 h 7369"/>
                      <a:gd name="connsiteX1" fmla="*/ 196 w 3970"/>
                      <a:gd name="connsiteY1" fmla="*/ 4800 h 7369"/>
                      <a:gd name="connsiteX2" fmla="*/ 737 w 3970"/>
                      <a:gd name="connsiteY2" fmla="*/ 5341 h 7369"/>
                      <a:gd name="connsiteX3" fmla="*/ 1413 w 3970"/>
                      <a:gd name="connsiteY3" fmla="*/ 6017 h 7369"/>
                      <a:gd name="connsiteX4" fmla="*/ 1413 w 3970"/>
                      <a:gd name="connsiteY4" fmla="*/ 6423 h 7369"/>
                      <a:gd name="connsiteX5" fmla="*/ 2360 w 3970"/>
                      <a:gd name="connsiteY5" fmla="*/ 7370 h 7369"/>
                      <a:gd name="connsiteX6" fmla="*/ 3713 w 3970"/>
                      <a:gd name="connsiteY6" fmla="*/ 6693 h 7369"/>
                      <a:gd name="connsiteX7" fmla="*/ 3848 w 3970"/>
                      <a:gd name="connsiteY7" fmla="*/ 5070 h 7369"/>
                      <a:gd name="connsiteX8" fmla="*/ 3036 w 3970"/>
                      <a:gd name="connsiteY8" fmla="*/ 2500 h 7369"/>
                      <a:gd name="connsiteX9" fmla="*/ 3442 w 3970"/>
                      <a:gd name="connsiteY9" fmla="*/ 877 h 7369"/>
                      <a:gd name="connsiteX10" fmla="*/ 3036 w 3970"/>
                      <a:gd name="connsiteY10" fmla="*/ 201 h 7369"/>
                      <a:gd name="connsiteX11" fmla="*/ 1819 w 3970"/>
                      <a:gd name="connsiteY11" fmla="*/ 471 h 7369"/>
                      <a:gd name="connsiteX12" fmla="*/ 1684 w 3970"/>
                      <a:gd name="connsiteY12" fmla="*/ 3177 h 7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970" h="7369">
                        <a:moveTo>
                          <a:pt x="1684" y="3177"/>
                        </a:moveTo>
                        <a:cubicBezTo>
                          <a:pt x="737" y="3177"/>
                          <a:pt x="-481" y="3582"/>
                          <a:pt x="196" y="4800"/>
                        </a:cubicBezTo>
                        <a:cubicBezTo>
                          <a:pt x="331" y="5070"/>
                          <a:pt x="466" y="5205"/>
                          <a:pt x="737" y="5341"/>
                        </a:cubicBezTo>
                        <a:cubicBezTo>
                          <a:pt x="1008" y="5476"/>
                          <a:pt x="1278" y="5747"/>
                          <a:pt x="1413" y="6017"/>
                        </a:cubicBezTo>
                        <a:cubicBezTo>
                          <a:pt x="1548" y="6152"/>
                          <a:pt x="1413" y="6288"/>
                          <a:pt x="1413" y="6423"/>
                        </a:cubicBezTo>
                        <a:cubicBezTo>
                          <a:pt x="1684" y="6964"/>
                          <a:pt x="1819" y="7234"/>
                          <a:pt x="2360" y="7370"/>
                        </a:cubicBezTo>
                        <a:cubicBezTo>
                          <a:pt x="2901" y="7370"/>
                          <a:pt x="3442" y="7099"/>
                          <a:pt x="3713" y="6693"/>
                        </a:cubicBezTo>
                        <a:cubicBezTo>
                          <a:pt x="3983" y="6152"/>
                          <a:pt x="3578" y="5611"/>
                          <a:pt x="3848" y="5070"/>
                        </a:cubicBezTo>
                        <a:cubicBezTo>
                          <a:pt x="4118" y="3988"/>
                          <a:pt x="3983" y="2906"/>
                          <a:pt x="3036" y="2500"/>
                        </a:cubicBezTo>
                        <a:cubicBezTo>
                          <a:pt x="3307" y="2095"/>
                          <a:pt x="3578" y="1418"/>
                          <a:pt x="3442" y="877"/>
                        </a:cubicBezTo>
                        <a:cubicBezTo>
                          <a:pt x="3442" y="607"/>
                          <a:pt x="3172" y="336"/>
                          <a:pt x="3036" y="201"/>
                        </a:cubicBezTo>
                        <a:cubicBezTo>
                          <a:pt x="2631" y="-205"/>
                          <a:pt x="2089" y="65"/>
                          <a:pt x="1819" y="471"/>
                        </a:cubicBezTo>
                        <a:cubicBezTo>
                          <a:pt x="1008" y="1283"/>
                          <a:pt x="1548" y="2230"/>
                          <a:pt x="1684" y="31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8" name="Freeform: Shape 5666">
                    <a:extLst>
                      <a:ext uri="{FF2B5EF4-FFF2-40B4-BE49-F238E27FC236}">
                        <a16:creationId xmlns:a16="http://schemas.microsoft.com/office/drawing/2014/main" id="{FBE719CE-EF8B-A194-DE97-109454688585}"/>
                      </a:ext>
                    </a:extLst>
                  </p:cNvPr>
                  <p:cNvSpPr/>
                  <p:nvPr/>
                </p:nvSpPr>
                <p:spPr>
                  <a:xfrm>
                    <a:off x="6736098" y="6051276"/>
                    <a:ext cx="2895" cy="3457"/>
                  </a:xfrm>
                  <a:custGeom>
                    <a:avLst/>
                    <a:gdLst>
                      <a:gd name="connsiteX0" fmla="*/ 2185 w 2895"/>
                      <a:gd name="connsiteY0" fmla="*/ 159 h 3457"/>
                      <a:gd name="connsiteX1" fmla="*/ 156 w 2895"/>
                      <a:gd name="connsiteY1" fmla="*/ 1376 h 3457"/>
                      <a:gd name="connsiteX2" fmla="*/ 832 w 2895"/>
                      <a:gd name="connsiteY2" fmla="*/ 3405 h 3457"/>
                      <a:gd name="connsiteX3" fmla="*/ 2861 w 2895"/>
                      <a:gd name="connsiteY3" fmla="*/ 1647 h 3457"/>
                      <a:gd name="connsiteX4" fmla="*/ 2861 w 2895"/>
                      <a:gd name="connsiteY4" fmla="*/ 1647 h 3457"/>
                      <a:gd name="connsiteX5" fmla="*/ 2185 w 2895"/>
                      <a:gd name="connsiteY5" fmla="*/ 159 h 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95" h="3457">
                        <a:moveTo>
                          <a:pt x="2185" y="159"/>
                        </a:moveTo>
                        <a:cubicBezTo>
                          <a:pt x="1238" y="-382"/>
                          <a:pt x="426" y="565"/>
                          <a:pt x="156" y="1376"/>
                        </a:cubicBezTo>
                        <a:cubicBezTo>
                          <a:pt x="-115" y="2053"/>
                          <a:pt x="-115" y="3135"/>
                          <a:pt x="832" y="3405"/>
                        </a:cubicBezTo>
                        <a:cubicBezTo>
                          <a:pt x="1914" y="3676"/>
                          <a:pt x="2996" y="2865"/>
                          <a:pt x="2861" y="1647"/>
                        </a:cubicBezTo>
                        <a:cubicBezTo>
                          <a:pt x="2861" y="1647"/>
                          <a:pt x="2861" y="1647"/>
                          <a:pt x="2861" y="1647"/>
                        </a:cubicBezTo>
                        <a:cubicBezTo>
                          <a:pt x="2996" y="1106"/>
                          <a:pt x="2726" y="430"/>
                          <a:pt x="2185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59" name="Freeform: Shape 5667">
                    <a:extLst>
                      <a:ext uri="{FF2B5EF4-FFF2-40B4-BE49-F238E27FC236}">
                        <a16:creationId xmlns:a16="http://schemas.microsoft.com/office/drawing/2014/main" id="{B7884568-8409-AFB8-DF45-B20A5A4F4D55}"/>
                      </a:ext>
                    </a:extLst>
                  </p:cNvPr>
                  <p:cNvSpPr/>
                  <p:nvPr/>
                </p:nvSpPr>
                <p:spPr>
                  <a:xfrm>
                    <a:off x="6738803" y="6053735"/>
                    <a:ext cx="1750" cy="1966"/>
                  </a:xfrm>
                  <a:custGeom>
                    <a:avLst/>
                    <a:gdLst>
                      <a:gd name="connsiteX0" fmla="*/ 1103 w 1750"/>
                      <a:gd name="connsiteY0" fmla="*/ 1893 h 1966"/>
                      <a:gd name="connsiteX1" fmla="*/ 1644 w 1750"/>
                      <a:gd name="connsiteY1" fmla="*/ 406 h 1966"/>
                      <a:gd name="connsiteX2" fmla="*/ 1103 w 1750"/>
                      <a:gd name="connsiteY2" fmla="*/ 0 h 1966"/>
                      <a:gd name="connsiteX3" fmla="*/ 562 w 1750"/>
                      <a:gd name="connsiteY3" fmla="*/ 270 h 1966"/>
                      <a:gd name="connsiteX4" fmla="*/ 21 w 1750"/>
                      <a:gd name="connsiteY4" fmla="*/ 1217 h 1966"/>
                      <a:gd name="connsiteX5" fmla="*/ 1103 w 1750"/>
                      <a:gd name="connsiteY5" fmla="*/ 1893 h 1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50" h="1966">
                        <a:moveTo>
                          <a:pt x="1103" y="1893"/>
                        </a:moveTo>
                        <a:cubicBezTo>
                          <a:pt x="1644" y="1623"/>
                          <a:pt x="1914" y="947"/>
                          <a:pt x="1644" y="406"/>
                        </a:cubicBezTo>
                        <a:cubicBezTo>
                          <a:pt x="1509" y="270"/>
                          <a:pt x="1373" y="0"/>
                          <a:pt x="1103" y="0"/>
                        </a:cubicBezTo>
                        <a:cubicBezTo>
                          <a:pt x="967" y="0"/>
                          <a:pt x="697" y="0"/>
                          <a:pt x="562" y="270"/>
                        </a:cubicBezTo>
                        <a:cubicBezTo>
                          <a:pt x="156" y="406"/>
                          <a:pt x="21" y="812"/>
                          <a:pt x="21" y="1217"/>
                        </a:cubicBezTo>
                        <a:cubicBezTo>
                          <a:pt x="-114" y="1623"/>
                          <a:pt x="427" y="2164"/>
                          <a:pt x="1103" y="189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0" name="Freeform: Shape 5668">
                    <a:extLst>
                      <a:ext uri="{FF2B5EF4-FFF2-40B4-BE49-F238E27FC236}">
                        <a16:creationId xmlns:a16="http://schemas.microsoft.com/office/drawing/2014/main" id="{22AA35B3-DB95-166C-8EA2-5DB88130576B}"/>
                      </a:ext>
                    </a:extLst>
                  </p:cNvPr>
                  <p:cNvSpPr/>
                  <p:nvPr/>
                </p:nvSpPr>
                <p:spPr>
                  <a:xfrm>
                    <a:off x="6736285" y="6055269"/>
                    <a:ext cx="4506" cy="4838"/>
                  </a:xfrm>
                  <a:custGeom>
                    <a:avLst/>
                    <a:gdLst>
                      <a:gd name="connsiteX0" fmla="*/ 4027 w 4506"/>
                      <a:gd name="connsiteY0" fmla="*/ 1712 h 4838"/>
                      <a:gd name="connsiteX1" fmla="*/ 3756 w 4506"/>
                      <a:gd name="connsiteY1" fmla="*/ 1442 h 4838"/>
                      <a:gd name="connsiteX2" fmla="*/ 2809 w 4506"/>
                      <a:gd name="connsiteY2" fmla="*/ 1171 h 4838"/>
                      <a:gd name="connsiteX3" fmla="*/ 2404 w 4506"/>
                      <a:gd name="connsiteY3" fmla="*/ 900 h 4838"/>
                      <a:gd name="connsiteX4" fmla="*/ 104 w 4506"/>
                      <a:gd name="connsiteY4" fmla="*/ 1442 h 4838"/>
                      <a:gd name="connsiteX5" fmla="*/ 510 w 4506"/>
                      <a:gd name="connsiteY5" fmla="*/ 1847 h 4838"/>
                      <a:gd name="connsiteX6" fmla="*/ 510 w 4506"/>
                      <a:gd name="connsiteY6" fmla="*/ 2388 h 4838"/>
                      <a:gd name="connsiteX7" fmla="*/ 780 w 4506"/>
                      <a:gd name="connsiteY7" fmla="*/ 3470 h 4838"/>
                      <a:gd name="connsiteX8" fmla="*/ 2809 w 4506"/>
                      <a:gd name="connsiteY8" fmla="*/ 4823 h 4838"/>
                      <a:gd name="connsiteX9" fmla="*/ 4297 w 4506"/>
                      <a:gd name="connsiteY9" fmla="*/ 2118 h 4838"/>
                      <a:gd name="connsiteX10" fmla="*/ 4162 w 4506"/>
                      <a:gd name="connsiteY10" fmla="*/ 1847 h 4838"/>
                      <a:gd name="connsiteX11" fmla="*/ 4027 w 4506"/>
                      <a:gd name="connsiteY11" fmla="*/ 1712 h 4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6" h="4838">
                        <a:moveTo>
                          <a:pt x="4027" y="1712"/>
                        </a:moveTo>
                        <a:cubicBezTo>
                          <a:pt x="4027" y="1712"/>
                          <a:pt x="3891" y="1577"/>
                          <a:pt x="3756" y="1442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268" y="1171"/>
                          <a:pt x="2539" y="1442"/>
                          <a:pt x="2404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239" y="1577"/>
                          <a:pt x="375" y="1712"/>
                          <a:pt x="510" y="1847"/>
                        </a:cubicBezTo>
                        <a:cubicBezTo>
                          <a:pt x="645" y="2118"/>
                          <a:pt x="510" y="2118"/>
                          <a:pt x="510" y="2388"/>
                        </a:cubicBezTo>
                        <a:cubicBezTo>
                          <a:pt x="510" y="2794"/>
                          <a:pt x="645" y="3065"/>
                          <a:pt x="780" y="3470"/>
                        </a:cubicBezTo>
                        <a:cubicBezTo>
                          <a:pt x="1186" y="4147"/>
                          <a:pt x="1862" y="4958"/>
                          <a:pt x="2809" y="4823"/>
                        </a:cubicBezTo>
                        <a:cubicBezTo>
                          <a:pt x="3891" y="4823"/>
                          <a:pt x="4974" y="3200"/>
                          <a:pt x="4297" y="2118"/>
                        </a:cubicBezTo>
                        <a:cubicBezTo>
                          <a:pt x="4297" y="1982"/>
                          <a:pt x="4297" y="1847"/>
                          <a:pt x="4162" y="1847"/>
                        </a:cubicBezTo>
                        <a:cubicBezTo>
                          <a:pt x="4162" y="1847"/>
                          <a:pt x="4027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1" name="Freeform: Shape 5669">
                    <a:extLst>
                      <a:ext uri="{FF2B5EF4-FFF2-40B4-BE49-F238E27FC236}">
                        <a16:creationId xmlns:a16="http://schemas.microsoft.com/office/drawing/2014/main" id="{0526CD25-2909-9C0E-9611-A89A5F6BA493}"/>
                      </a:ext>
                    </a:extLst>
                  </p:cNvPr>
                  <p:cNvSpPr/>
                  <p:nvPr/>
                </p:nvSpPr>
                <p:spPr>
                  <a:xfrm>
                    <a:off x="6738317" y="6060227"/>
                    <a:ext cx="1540" cy="1541"/>
                  </a:xfrm>
                  <a:custGeom>
                    <a:avLst/>
                    <a:gdLst>
                      <a:gd name="connsiteX0" fmla="*/ 102 w 1540"/>
                      <a:gd name="connsiteY0" fmla="*/ 406 h 1541"/>
                      <a:gd name="connsiteX1" fmla="*/ 102 w 1540"/>
                      <a:gd name="connsiteY1" fmla="*/ 947 h 1541"/>
                      <a:gd name="connsiteX2" fmla="*/ 102 w 1540"/>
                      <a:gd name="connsiteY2" fmla="*/ 947 h 1541"/>
                      <a:gd name="connsiteX3" fmla="*/ 507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2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3"/>
                          <a:pt x="507" y="1353"/>
                        </a:cubicBezTo>
                        <a:cubicBezTo>
                          <a:pt x="778" y="1623"/>
                          <a:pt x="1319" y="1623"/>
                          <a:pt x="1454" y="1217"/>
                        </a:cubicBezTo>
                        <a:cubicBezTo>
                          <a:pt x="1725" y="677"/>
                          <a:pt x="1319" y="135"/>
                          <a:pt x="778" y="0"/>
                        </a:cubicBezTo>
                        <a:cubicBezTo>
                          <a:pt x="507" y="135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2" name="Freeform: Shape 5670">
                    <a:extLst>
                      <a:ext uri="{FF2B5EF4-FFF2-40B4-BE49-F238E27FC236}">
                        <a16:creationId xmlns:a16="http://schemas.microsoft.com/office/drawing/2014/main" id="{1CA02136-5B43-A12D-260A-D5C9B62468D6}"/>
                      </a:ext>
                    </a:extLst>
                  </p:cNvPr>
                  <p:cNvSpPr/>
                  <p:nvPr/>
                </p:nvSpPr>
                <p:spPr>
                  <a:xfrm>
                    <a:off x="6730260" y="6052861"/>
                    <a:ext cx="1428" cy="2240"/>
                  </a:xfrm>
                  <a:custGeom>
                    <a:avLst/>
                    <a:gdLst>
                      <a:gd name="connsiteX0" fmla="*/ 448 w 1428"/>
                      <a:gd name="connsiteY0" fmla="*/ 2226 h 2240"/>
                      <a:gd name="connsiteX1" fmla="*/ 1395 w 1428"/>
                      <a:gd name="connsiteY1" fmla="*/ 1008 h 2240"/>
                      <a:gd name="connsiteX2" fmla="*/ 584 w 1428"/>
                      <a:gd name="connsiteY2" fmla="*/ 62 h 2240"/>
                      <a:gd name="connsiteX3" fmla="*/ 178 w 1428"/>
                      <a:gd name="connsiteY3" fmla="*/ 1144 h 2240"/>
                      <a:gd name="connsiteX4" fmla="*/ 448 w 1428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" h="2240">
                        <a:moveTo>
                          <a:pt x="448" y="2226"/>
                        </a:moveTo>
                        <a:cubicBezTo>
                          <a:pt x="990" y="2361"/>
                          <a:pt x="1395" y="1549"/>
                          <a:pt x="1395" y="1008"/>
                        </a:cubicBezTo>
                        <a:cubicBezTo>
                          <a:pt x="1530" y="467"/>
                          <a:pt x="1260" y="-209"/>
                          <a:pt x="584" y="62"/>
                        </a:cubicBezTo>
                        <a:cubicBezTo>
                          <a:pt x="313" y="197"/>
                          <a:pt x="178" y="738"/>
                          <a:pt x="178" y="1144"/>
                        </a:cubicBezTo>
                        <a:cubicBezTo>
                          <a:pt x="-93" y="1549"/>
                          <a:pt x="-93" y="2091"/>
                          <a:pt x="448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3" name="Freeform: Shape 5671">
                    <a:extLst>
                      <a:ext uri="{FF2B5EF4-FFF2-40B4-BE49-F238E27FC236}">
                        <a16:creationId xmlns:a16="http://schemas.microsoft.com/office/drawing/2014/main" id="{B6CC631F-EA27-D77C-5ABE-B68C8DAB386B}"/>
                      </a:ext>
                    </a:extLst>
                  </p:cNvPr>
                  <p:cNvSpPr/>
                  <p:nvPr/>
                </p:nvSpPr>
                <p:spPr>
                  <a:xfrm>
                    <a:off x="6730032" y="6055358"/>
                    <a:ext cx="2759" cy="2690"/>
                  </a:xfrm>
                  <a:custGeom>
                    <a:avLst/>
                    <a:gdLst>
                      <a:gd name="connsiteX0" fmla="*/ 2029 w 2759"/>
                      <a:gd name="connsiteY0" fmla="*/ 2570 h 2690"/>
                      <a:gd name="connsiteX1" fmla="*/ 2435 w 2759"/>
                      <a:gd name="connsiteY1" fmla="*/ 541 h 2690"/>
                      <a:gd name="connsiteX2" fmla="*/ 1488 w 2759"/>
                      <a:gd name="connsiteY2" fmla="*/ 0 h 2690"/>
                      <a:gd name="connsiteX3" fmla="*/ 812 w 2759"/>
                      <a:gd name="connsiteY3" fmla="*/ 135 h 2690"/>
                      <a:gd name="connsiteX4" fmla="*/ 406 w 2759"/>
                      <a:gd name="connsiteY4" fmla="*/ 270 h 2690"/>
                      <a:gd name="connsiteX5" fmla="*/ 0 w 2759"/>
                      <a:gd name="connsiteY5" fmla="*/ 1353 h 2690"/>
                      <a:gd name="connsiteX6" fmla="*/ 2029 w 2759"/>
                      <a:gd name="connsiteY6" fmla="*/ 2570 h 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690">
                        <a:moveTo>
                          <a:pt x="2029" y="2570"/>
                        </a:moveTo>
                        <a:cubicBezTo>
                          <a:pt x="2841" y="2164"/>
                          <a:pt x="2976" y="1217"/>
                          <a:pt x="2435" y="541"/>
                        </a:cubicBezTo>
                        <a:cubicBezTo>
                          <a:pt x="2164" y="270"/>
                          <a:pt x="1894" y="135"/>
                          <a:pt x="1488" y="0"/>
                        </a:cubicBezTo>
                        <a:cubicBezTo>
                          <a:pt x="1353" y="0"/>
                          <a:pt x="947" y="0"/>
                          <a:pt x="812" y="135"/>
                        </a:cubicBezTo>
                        <a:cubicBezTo>
                          <a:pt x="677" y="135"/>
                          <a:pt x="541" y="270"/>
                          <a:pt x="406" y="270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271" y="2299"/>
                          <a:pt x="1218" y="2976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4" name="Freeform: Shape 5672">
                    <a:extLst>
                      <a:ext uri="{FF2B5EF4-FFF2-40B4-BE49-F238E27FC236}">
                        <a16:creationId xmlns:a16="http://schemas.microsoft.com/office/drawing/2014/main" id="{DC2CD7C1-B7B7-752A-A5B1-96FFCCCA7892}"/>
                      </a:ext>
                    </a:extLst>
                  </p:cNvPr>
                  <p:cNvSpPr/>
                  <p:nvPr/>
                </p:nvSpPr>
                <p:spPr>
                  <a:xfrm>
                    <a:off x="6733983" y="6065070"/>
                    <a:ext cx="3268" cy="3528"/>
                  </a:xfrm>
                  <a:custGeom>
                    <a:avLst/>
                    <a:gdLst>
                      <a:gd name="connsiteX0" fmla="*/ 1054 w 3268"/>
                      <a:gd name="connsiteY0" fmla="*/ 3273 h 3528"/>
                      <a:gd name="connsiteX1" fmla="*/ 2812 w 3268"/>
                      <a:gd name="connsiteY1" fmla="*/ 3273 h 3528"/>
                      <a:gd name="connsiteX2" fmla="*/ 3218 w 3268"/>
                      <a:gd name="connsiteY2" fmla="*/ 1785 h 3528"/>
                      <a:gd name="connsiteX3" fmla="*/ 2000 w 3268"/>
                      <a:gd name="connsiteY3" fmla="*/ 432 h 3528"/>
                      <a:gd name="connsiteX4" fmla="*/ 1324 w 3268"/>
                      <a:gd name="connsiteY4" fmla="*/ 27 h 3528"/>
                      <a:gd name="connsiteX5" fmla="*/ 242 w 3268"/>
                      <a:gd name="connsiteY5" fmla="*/ 703 h 3528"/>
                      <a:gd name="connsiteX6" fmla="*/ 1054 w 3268"/>
                      <a:gd name="connsiteY6" fmla="*/ 3273 h 35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68" h="3528">
                        <a:moveTo>
                          <a:pt x="1054" y="3273"/>
                        </a:moveTo>
                        <a:cubicBezTo>
                          <a:pt x="1595" y="3544"/>
                          <a:pt x="2271" y="3678"/>
                          <a:pt x="2812" y="3273"/>
                        </a:cubicBezTo>
                        <a:cubicBezTo>
                          <a:pt x="3218" y="2867"/>
                          <a:pt x="3353" y="2326"/>
                          <a:pt x="3218" y="1785"/>
                        </a:cubicBezTo>
                        <a:cubicBezTo>
                          <a:pt x="3083" y="1514"/>
                          <a:pt x="2542" y="703"/>
                          <a:pt x="2000" y="432"/>
                        </a:cubicBezTo>
                        <a:cubicBezTo>
                          <a:pt x="1865" y="162"/>
                          <a:pt x="1595" y="27"/>
                          <a:pt x="1324" y="27"/>
                        </a:cubicBezTo>
                        <a:cubicBezTo>
                          <a:pt x="783" y="-109"/>
                          <a:pt x="377" y="297"/>
                          <a:pt x="242" y="703"/>
                        </a:cubicBezTo>
                        <a:cubicBezTo>
                          <a:pt x="-299" y="1650"/>
                          <a:pt x="107" y="2732"/>
                          <a:pt x="1054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5" name="Freeform: Shape 5673">
                    <a:extLst>
                      <a:ext uri="{FF2B5EF4-FFF2-40B4-BE49-F238E27FC236}">
                        <a16:creationId xmlns:a16="http://schemas.microsoft.com/office/drawing/2014/main" id="{C4FCBD67-9411-303E-32A2-151118AD544C}"/>
                      </a:ext>
                    </a:extLst>
                  </p:cNvPr>
                  <p:cNvSpPr/>
                  <p:nvPr/>
                </p:nvSpPr>
                <p:spPr>
                  <a:xfrm>
                    <a:off x="6736237" y="6068841"/>
                    <a:ext cx="1973" cy="1699"/>
                  </a:xfrm>
                  <a:custGeom>
                    <a:avLst/>
                    <a:gdLst>
                      <a:gd name="connsiteX0" fmla="*/ 558 w 1973"/>
                      <a:gd name="connsiteY0" fmla="*/ 178 h 1699"/>
                      <a:gd name="connsiteX1" fmla="*/ 18 w 1973"/>
                      <a:gd name="connsiteY1" fmla="*/ 854 h 1699"/>
                      <a:gd name="connsiteX2" fmla="*/ 1099 w 1973"/>
                      <a:gd name="connsiteY2" fmla="*/ 1666 h 1699"/>
                      <a:gd name="connsiteX3" fmla="*/ 1911 w 1973"/>
                      <a:gd name="connsiteY3" fmla="*/ 448 h 1699"/>
                      <a:gd name="connsiteX4" fmla="*/ 558 w 1973"/>
                      <a:gd name="connsiteY4" fmla="*/ 178 h 1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3" h="1699">
                        <a:moveTo>
                          <a:pt x="558" y="178"/>
                        </a:moveTo>
                        <a:cubicBezTo>
                          <a:pt x="288" y="313"/>
                          <a:pt x="18" y="448"/>
                          <a:pt x="18" y="854"/>
                        </a:cubicBezTo>
                        <a:cubicBezTo>
                          <a:pt x="-118" y="1530"/>
                          <a:pt x="558" y="1801"/>
                          <a:pt x="1099" y="1666"/>
                        </a:cubicBezTo>
                        <a:cubicBezTo>
                          <a:pt x="1505" y="1530"/>
                          <a:pt x="2182" y="989"/>
                          <a:pt x="1911" y="448"/>
                        </a:cubicBezTo>
                        <a:cubicBezTo>
                          <a:pt x="1505" y="-93"/>
                          <a:pt x="829" y="-93"/>
                          <a:pt x="558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6" name="Freeform: Shape 5674">
                    <a:extLst>
                      <a:ext uri="{FF2B5EF4-FFF2-40B4-BE49-F238E27FC236}">
                        <a16:creationId xmlns:a16="http://schemas.microsoft.com/office/drawing/2014/main" id="{C2590ACD-47A4-0618-BECF-F048E865EFFE}"/>
                      </a:ext>
                    </a:extLst>
                  </p:cNvPr>
                  <p:cNvSpPr/>
                  <p:nvPr/>
                </p:nvSpPr>
                <p:spPr>
                  <a:xfrm>
                    <a:off x="6738173" y="6075377"/>
                    <a:ext cx="3679" cy="4909"/>
                  </a:xfrm>
                  <a:custGeom>
                    <a:avLst/>
                    <a:gdLst>
                      <a:gd name="connsiteX0" fmla="*/ 3627 w 3679"/>
                      <a:gd name="connsiteY0" fmla="*/ 3517 h 4909"/>
                      <a:gd name="connsiteX1" fmla="*/ 3356 w 3679"/>
                      <a:gd name="connsiteY1" fmla="*/ 1352 h 4909"/>
                      <a:gd name="connsiteX2" fmla="*/ 2409 w 3679"/>
                      <a:gd name="connsiteY2" fmla="*/ 270 h 4909"/>
                      <a:gd name="connsiteX3" fmla="*/ 1462 w 3679"/>
                      <a:gd name="connsiteY3" fmla="*/ 0 h 4909"/>
                      <a:gd name="connsiteX4" fmla="*/ 515 w 3679"/>
                      <a:gd name="connsiteY4" fmla="*/ 1082 h 4909"/>
                      <a:gd name="connsiteX5" fmla="*/ 651 w 3679"/>
                      <a:gd name="connsiteY5" fmla="*/ 2164 h 4909"/>
                      <a:gd name="connsiteX6" fmla="*/ 380 w 3679"/>
                      <a:gd name="connsiteY6" fmla="*/ 2840 h 4909"/>
                      <a:gd name="connsiteX7" fmla="*/ 245 w 3679"/>
                      <a:gd name="connsiteY7" fmla="*/ 4193 h 4909"/>
                      <a:gd name="connsiteX8" fmla="*/ 3627 w 3679"/>
                      <a:gd name="connsiteY8" fmla="*/ 3517 h 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79" h="4909">
                        <a:moveTo>
                          <a:pt x="3627" y="3517"/>
                        </a:moveTo>
                        <a:cubicBezTo>
                          <a:pt x="3762" y="2705"/>
                          <a:pt x="3627" y="2164"/>
                          <a:pt x="3356" y="1352"/>
                        </a:cubicBezTo>
                        <a:cubicBezTo>
                          <a:pt x="3085" y="947"/>
                          <a:pt x="2815" y="406"/>
                          <a:pt x="2409" y="270"/>
                        </a:cubicBezTo>
                        <a:cubicBezTo>
                          <a:pt x="2139" y="135"/>
                          <a:pt x="1868" y="0"/>
                          <a:pt x="1462" y="0"/>
                        </a:cubicBezTo>
                        <a:cubicBezTo>
                          <a:pt x="921" y="135"/>
                          <a:pt x="651" y="541"/>
                          <a:pt x="515" y="1082"/>
                        </a:cubicBezTo>
                        <a:cubicBezTo>
                          <a:pt x="515" y="1488"/>
                          <a:pt x="515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840"/>
                        </a:cubicBezTo>
                        <a:cubicBezTo>
                          <a:pt x="-26" y="3246"/>
                          <a:pt x="-161" y="3787"/>
                          <a:pt x="245" y="4193"/>
                        </a:cubicBezTo>
                        <a:cubicBezTo>
                          <a:pt x="1327" y="5410"/>
                          <a:pt x="3221" y="5005"/>
                          <a:pt x="3627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7" name="Freeform: Shape 5675">
                    <a:extLst>
                      <a:ext uri="{FF2B5EF4-FFF2-40B4-BE49-F238E27FC236}">
                        <a16:creationId xmlns:a16="http://schemas.microsoft.com/office/drawing/2014/main" id="{E2FCC5E5-57DD-A7BD-9DE9-FF20A6264302}"/>
                      </a:ext>
                    </a:extLst>
                  </p:cNvPr>
                  <p:cNvSpPr/>
                  <p:nvPr/>
                </p:nvSpPr>
                <p:spPr>
                  <a:xfrm>
                    <a:off x="6740616" y="6080004"/>
                    <a:ext cx="2120" cy="1995"/>
                  </a:xfrm>
                  <a:custGeom>
                    <a:avLst/>
                    <a:gdLst>
                      <a:gd name="connsiteX0" fmla="*/ 1590 w 2120"/>
                      <a:gd name="connsiteY0" fmla="*/ 1594 h 1995"/>
                      <a:gd name="connsiteX1" fmla="*/ 1860 w 2120"/>
                      <a:gd name="connsiteY1" fmla="*/ 106 h 1995"/>
                      <a:gd name="connsiteX2" fmla="*/ 507 w 2120"/>
                      <a:gd name="connsiteY2" fmla="*/ 647 h 1995"/>
                      <a:gd name="connsiteX3" fmla="*/ 102 w 2120"/>
                      <a:gd name="connsiteY3" fmla="*/ 918 h 1995"/>
                      <a:gd name="connsiteX4" fmla="*/ 102 w 2120"/>
                      <a:gd name="connsiteY4" fmla="*/ 1729 h 1995"/>
                      <a:gd name="connsiteX5" fmla="*/ 1590 w 2120"/>
                      <a:gd name="connsiteY5" fmla="*/ 1594 h 19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5">
                        <a:moveTo>
                          <a:pt x="1590" y="1594"/>
                        </a:moveTo>
                        <a:cubicBezTo>
                          <a:pt x="1995" y="1188"/>
                          <a:pt x="2401" y="512"/>
                          <a:pt x="1860" y="106"/>
                        </a:cubicBezTo>
                        <a:cubicBezTo>
                          <a:pt x="1454" y="-164"/>
                          <a:pt x="778" y="106"/>
                          <a:pt x="507" y="647"/>
                        </a:cubicBezTo>
                        <a:cubicBezTo>
                          <a:pt x="372" y="647"/>
                          <a:pt x="237" y="783"/>
                          <a:pt x="102" y="918"/>
                        </a:cubicBezTo>
                        <a:cubicBezTo>
                          <a:pt x="-34" y="1188"/>
                          <a:pt x="-34" y="1459"/>
                          <a:pt x="102" y="1729"/>
                        </a:cubicBezTo>
                        <a:cubicBezTo>
                          <a:pt x="507" y="2270"/>
                          <a:pt x="1319" y="1865"/>
                          <a:pt x="1590" y="15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8" name="Freeform: Shape 5676">
                    <a:extLst>
                      <a:ext uri="{FF2B5EF4-FFF2-40B4-BE49-F238E27FC236}">
                        <a16:creationId xmlns:a16="http://schemas.microsoft.com/office/drawing/2014/main" id="{5E3FDDE4-B8F1-0138-8617-C79C12587299}"/>
                      </a:ext>
                    </a:extLst>
                  </p:cNvPr>
                  <p:cNvSpPr/>
                  <p:nvPr/>
                </p:nvSpPr>
                <p:spPr>
                  <a:xfrm>
                    <a:off x="6728186" y="6076323"/>
                    <a:ext cx="4204" cy="5881"/>
                  </a:xfrm>
                  <a:custGeom>
                    <a:avLst/>
                    <a:gdLst>
                      <a:gd name="connsiteX0" fmla="*/ 3739 w 4204"/>
                      <a:gd name="connsiteY0" fmla="*/ 4870 h 5881"/>
                      <a:gd name="connsiteX1" fmla="*/ 3333 w 4204"/>
                      <a:gd name="connsiteY1" fmla="*/ 2570 h 5881"/>
                      <a:gd name="connsiteX2" fmla="*/ 1845 w 4204"/>
                      <a:gd name="connsiteY2" fmla="*/ 0 h 5881"/>
                      <a:gd name="connsiteX3" fmla="*/ 87 w 4204"/>
                      <a:gd name="connsiteY3" fmla="*/ 2300 h 5881"/>
                      <a:gd name="connsiteX4" fmla="*/ 628 w 4204"/>
                      <a:gd name="connsiteY4" fmla="*/ 3111 h 5881"/>
                      <a:gd name="connsiteX5" fmla="*/ 493 w 4204"/>
                      <a:gd name="connsiteY5" fmla="*/ 4058 h 5881"/>
                      <a:gd name="connsiteX6" fmla="*/ 1034 w 4204"/>
                      <a:gd name="connsiteY6" fmla="*/ 5546 h 5881"/>
                      <a:gd name="connsiteX7" fmla="*/ 3739 w 4204"/>
                      <a:gd name="connsiteY7" fmla="*/ 4870 h 5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4" h="5881">
                        <a:moveTo>
                          <a:pt x="3739" y="4870"/>
                        </a:moveTo>
                        <a:cubicBezTo>
                          <a:pt x="4415" y="4058"/>
                          <a:pt x="4415" y="2705"/>
                          <a:pt x="3333" y="2570"/>
                        </a:cubicBezTo>
                        <a:cubicBezTo>
                          <a:pt x="3604" y="1488"/>
                          <a:pt x="3063" y="135"/>
                          <a:pt x="1845" y="0"/>
                        </a:cubicBezTo>
                        <a:cubicBezTo>
                          <a:pt x="763" y="0"/>
                          <a:pt x="-319" y="1217"/>
                          <a:pt x="87" y="2300"/>
                        </a:cubicBezTo>
                        <a:cubicBezTo>
                          <a:pt x="222" y="2570"/>
                          <a:pt x="493" y="2841"/>
                          <a:pt x="628" y="3111"/>
                        </a:cubicBezTo>
                        <a:cubicBezTo>
                          <a:pt x="763" y="3517"/>
                          <a:pt x="628" y="3652"/>
                          <a:pt x="493" y="4058"/>
                        </a:cubicBezTo>
                        <a:cubicBezTo>
                          <a:pt x="493" y="4599"/>
                          <a:pt x="628" y="5140"/>
                          <a:pt x="1034" y="5546"/>
                        </a:cubicBezTo>
                        <a:cubicBezTo>
                          <a:pt x="1845" y="6222"/>
                          <a:pt x="3333" y="5817"/>
                          <a:pt x="3739" y="48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69" name="Freeform: Shape 5677">
                    <a:extLst>
                      <a:ext uri="{FF2B5EF4-FFF2-40B4-BE49-F238E27FC236}">
                        <a16:creationId xmlns:a16="http://schemas.microsoft.com/office/drawing/2014/main" id="{7315B89B-A1C7-1105-49F6-458618D68751}"/>
                      </a:ext>
                    </a:extLst>
                  </p:cNvPr>
                  <p:cNvSpPr/>
                  <p:nvPr/>
                </p:nvSpPr>
                <p:spPr>
                  <a:xfrm>
                    <a:off x="6731743" y="6081463"/>
                    <a:ext cx="2984" cy="2164"/>
                  </a:xfrm>
                  <a:custGeom>
                    <a:avLst/>
                    <a:gdLst>
                      <a:gd name="connsiteX0" fmla="*/ 2888 w 2984"/>
                      <a:gd name="connsiteY0" fmla="*/ 677 h 2164"/>
                      <a:gd name="connsiteX1" fmla="*/ 1806 w 2984"/>
                      <a:gd name="connsiteY1" fmla="*/ 0 h 2164"/>
                      <a:gd name="connsiteX2" fmla="*/ 1264 w 2984"/>
                      <a:gd name="connsiteY2" fmla="*/ 135 h 2164"/>
                      <a:gd name="connsiteX3" fmla="*/ 47 w 2984"/>
                      <a:gd name="connsiteY3" fmla="*/ 947 h 2164"/>
                      <a:gd name="connsiteX4" fmla="*/ 1535 w 2984"/>
                      <a:gd name="connsiteY4" fmla="*/ 2164 h 2164"/>
                      <a:gd name="connsiteX5" fmla="*/ 2888 w 2984"/>
                      <a:gd name="connsiteY5" fmla="*/ 677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64">
                        <a:moveTo>
                          <a:pt x="2888" y="677"/>
                        </a:moveTo>
                        <a:cubicBezTo>
                          <a:pt x="2752" y="270"/>
                          <a:pt x="2211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135"/>
                        </a:cubicBezTo>
                        <a:cubicBezTo>
                          <a:pt x="724" y="135"/>
                          <a:pt x="182" y="406"/>
                          <a:pt x="47" y="947"/>
                        </a:cubicBezTo>
                        <a:cubicBezTo>
                          <a:pt x="-223" y="1894"/>
                          <a:pt x="724" y="2164"/>
                          <a:pt x="1535" y="2164"/>
                        </a:cubicBezTo>
                        <a:cubicBezTo>
                          <a:pt x="2347" y="2164"/>
                          <a:pt x="3294" y="1623"/>
                          <a:pt x="2888" y="6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0" name="Freeform: Shape 5678">
                    <a:extLst>
                      <a:ext uri="{FF2B5EF4-FFF2-40B4-BE49-F238E27FC236}">
                        <a16:creationId xmlns:a16="http://schemas.microsoft.com/office/drawing/2014/main" id="{E2F78C93-3600-4BDE-0588-5ACA5B435124}"/>
                      </a:ext>
                    </a:extLst>
                  </p:cNvPr>
                  <p:cNvSpPr/>
                  <p:nvPr/>
                </p:nvSpPr>
                <p:spPr>
                  <a:xfrm>
                    <a:off x="6733447" y="6083174"/>
                    <a:ext cx="3692" cy="3158"/>
                  </a:xfrm>
                  <a:custGeom>
                    <a:avLst/>
                    <a:gdLst>
                      <a:gd name="connsiteX0" fmla="*/ 1995 w 3692"/>
                      <a:gd name="connsiteY0" fmla="*/ 47 h 3158"/>
                      <a:gd name="connsiteX1" fmla="*/ 1048 w 3692"/>
                      <a:gd name="connsiteY1" fmla="*/ 1264 h 3158"/>
                      <a:gd name="connsiteX2" fmla="*/ 913 w 3692"/>
                      <a:gd name="connsiteY2" fmla="*/ 1264 h 3158"/>
                      <a:gd name="connsiteX3" fmla="*/ 102 w 3692"/>
                      <a:gd name="connsiteY3" fmla="*/ 1941 h 3158"/>
                      <a:gd name="connsiteX4" fmla="*/ 102 w 3692"/>
                      <a:gd name="connsiteY4" fmla="*/ 2211 h 3158"/>
                      <a:gd name="connsiteX5" fmla="*/ 102 w 3692"/>
                      <a:gd name="connsiteY5" fmla="*/ 2753 h 3158"/>
                      <a:gd name="connsiteX6" fmla="*/ 778 w 3692"/>
                      <a:gd name="connsiteY6" fmla="*/ 3158 h 3158"/>
                      <a:gd name="connsiteX7" fmla="*/ 1590 w 3692"/>
                      <a:gd name="connsiteY7" fmla="*/ 2753 h 3158"/>
                      <a:gd name="connsiteX8" fmla="*/ 3618 w 3692"/>
                      <a:gd name="connsiteY8" fmla="*/ 723 h 3158"/>
                      <a:gd name="connsiteX9" fmla="*/ 1995 w 3692"/>
                      <a:gd name="connsiteY9" fmla="*/ 47 h 3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2" h="3158">
                        <a:moveTo>
                          <a:pt x="1995" y="47"/>
                        </a:moveTo>
                        <a:cubicBezTo>
                          <a:pt x="1454" y="183"/>
                          <a:pt x="913" y="723"/>
                          <a:pt x="1048" y="1264"/>
                        </a:cubicBezTo>
                        <a:cubicBezTo>
                          <a:pt x="1048" y="1264"/>
                          <a:pt x="913" y="1264"/>
                          <a:pt x="913" y="1264"/>
                        </a:cubicBezTo>
                        <a:cubicBezTo>
                          <a:pt x="507" y="1264"/>
                          <a:pt x="102" y="1535"/>
                          <a:pt x="102" y="1941"/>
                        </a:cubicBezTo>
                        <a:cubicBezTo>
                          <a:pt x="102" y="2076"/>
                          <a:pt x="102" y="2211"/>
                          <a:pt x="102" y="2211"/>
                        </a:cubicBezTo>
                        <a:cubicBezTo>
                          <a:pt x="-34" y="2347"/>
                          <a:pt x="-34" y="2482"/>
                          <a:pt x="102" y="2753"/>
                        </a:cubicBezTo>
                        <a:cubicBezTo>
                          <a:pt x="237" y="3023"/>
                          <a:pt x="507" y="3158"/>
                          <a:pt x="778" y="3158"/>
                        </a:cubicBezTo>
                        <a:cubicBezTo>
                          <a:pt x="1184" y="3158"/>
                          <a:pt x="1454" y="3023"/>
                          <a:pt x="1590" y="2753"/>
                        </a:cubicBezTo>
                        <a:cubicBezTo>
                          <a:pt x="2672" y="3023"/>
                          <a:pt x="4024" y="1941"/>
                          <a:pt x="3618" y="723"/>
                        </a:cubicBezTo>
                        <a:cubicBezTo>
                          <a:pt x="3213" y="47"/>
                          <a:pt x="2536" y="-88"/>
                          <a:pt x="1995" y="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1" name="Freeform: Shape 5679">
                    <a:extLst>
                      <a:ext uri="{FF2B5EF4-FFF2-40B4-BE49-F238E27FC236}">
                        <a16:creationId xmlns:a16="http://schemas.microsoft.com/office/drawing/2014/main" id="{F3BBF25D-BB5D-AC74-626B-6CDD5CC2C6C9}"/>
                      </a:ext>
                    </a:extLst>
                  </p:cNvPr>
                  <p:cNvSpPr/>
                  <p:nvPr/>
                </p:nvSpPr>
                <p:spPr>
                  <a:xfrm>
                    <a:off x="6730742" y="6084744"/>
                    <a:ext cx="1455" cy="1324"/>
                  </a:xfrm>
                  <a:custGeom>
                    <a:avLst/>
                    <a:gdLst>
                      <a:gd name="connsiteX0" fmla="*/ 102 w 1455"/>
                      <a:gd name="connsiteY0" fmla="*/ 236 h 1324"/>
                      <a:gd name="connsiteX1" fmla="*/ 102 w 1455"/>
                      <a:gd name="connsiteY1" fmla="*/ 912 h 1324"/>
                      <a:gd name="connsiteX2" fmla="*/ 372 w 1455"/>
                      <a:gd name="connsiteY2" fmla="*/ 1183 h 1324"/>
                      <a:gd name="connsiteX3" fmla="*/ 1319 w 1455"/>
                      <a:gd name="connsiteY3" fmla="*/ 506 h 1324"/>
                      <a:gd name="connsiteX4" fmla="*/ 102 w 1455"/>
                      <a:gd name="connsiteY4" fmla="*/ 236 h 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5" h="1324">
                        <a:moveTo>
                          <a:pt x="102" y="236"/>
                        </a:moveTo>
                        <a:cubicBezTo>
                          <a:pt x="-34" y="371"/>
                          <a:pt x="-34" y="777"/>
                          <a:pt x="102" y="912"/>
                        </a:cubicBezTo>
                        <a:cubicBezTo>
                          <a:pt x="237" y="1048"/>
                          <a:pt x="237" y="1183"/>
                          <a:pt x="372" y="1183"/>
                        </a:cubicBezTo>
                        <a:cubicBezTo>
                          <a:pt x="642" y="1589"/>
                          <a:pt x="1860" y="1048"/>
                          <a:pt x="1319" y="506"/>
                        </a:cubicBezTo>
                        <a:cubicBezTo>
                          <a:pt x="1183" y="-35"/>
                          <a:pt x="507" y="-170"/>
                          <a:pt x="102" y="2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2" name="Freeform: Shape 5680">
                    <a:extLst>
                      <a:ext uri="{FF2B5EF4-FFF2-40B4-BE49-F238E27FC236}">
                        <a16:creationId xmlns:a16="http://schemas.microsoft.com/office/drawing/2014/main" id="{50D495A2-FF63-D1F1-7B64-4E7DD096CB4B}"/>
                      </a:ext>
                    </a:extLst>
                  </p:cNvPr>
                  <p:cNvSpPr/>
                  <p:nvPr/>
                </p:nvSpPr>
                <p:spPr>
                  <a:xfrm>
                    <a:off x="6740712" y="6088310"/>
                    <a:ext cx="3892" cy="5141"/>
                  </a:xfrm>
                  <a:custGeom>
                    <a:avLst/>
                    <a:gdLst>
                      <a:gd name="connsiteX0" fmla="*/ 2576 w 3892"/>
                      <a:gd name="connsiteY0" fmla="*/ 863 h 5141"/>
                      <a:gd name="connsiteX1" fmla="*/ 276 w 3892"/>
                      <a:gd name="connsiteY1" fmla="*/ 863 h 5141"/>
                      <a:gd name="connsiteX2" fmla="*/ 276 w 3892"/>
                      <a:gd name="connsiteY2" fmla="*/ 2080 h 5141"/>
                      <a:gd name="connsiteX3" fmla="*/ 547 w 3892"/>
                      <a:gd name="connsiteY3" fmla="*/ 2622 h 5141"/>
                      <a:gd name="connsiteX4" fmla="*/ 411 w 3892"/>
                      <a:gd name="connsiteY4" fmla="*/ 3027 h 5141"/>
                      <a:gd name="connsiteX5" fmla="*/ 141 w 3892"/>
                      <a:gd name="connsiteY5" fmla="*/ 4245 h 5141"/>
                      <a:gd name="connsiteX6" fmla="*/ 3658 w 3892"/>
                      <a:gd name="connsiteY6" fmla="*/ 4109 h 5141"/>
                      <a:gd name="connsiteX7" fmla="*/ 2576 w 3892"/>
                      <a:gd name="connsiteY7" fmla="*/ 863 h 51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92" h="5141">
                        <a:moveTo>
                          <a:pt x="2576" y="863"/>
                        </a:moveTo>
                        <a:cubicBezTo>
                          <a:pt x="2170" y="-219"/>
                          <a:pt x="817" y="-354"/>
                          <a:pt x="276" y="863"/>
                        </a:cubicBezTo>
                        <a:cubicBezTo>
                          <a:pt x="141" y="1269"/>
                          <a:pt x="141" y="1675"/>
                          <a:pt x="276" y="2080"/>
                        </a:cubicBezTo>
                        <a:cubicBezTo>
                          <a:pt x="276" y="2216"/>
                          <a:pt x="547" y="2351"/>
                          <a:pt x="547" y="2622"/>
                        </a:cubicBezTo>
                        <a:cubicBezTo>
                          <a:pt x="682" y="3027"/>
                          <a:pt x="682" y="2757"/>
                          <a:pt x="411" y="3027"/>
                        </a:cubicBezTo>
                        <a:cubicBezTo>
                          <a:pt x="6" y="3433"/>
                          <a:pt x="-130" y="3703"/>
                          <a:pt x="141" y="4245"/>
                        </a:cubicBezTo>
                        <a:cubicBezTo>
                          <a:pt x="952" y="5462"/>
                          <a:pt x="2981" y="5462"/>
                          <a:pt x="3658" y="4109"/>
                        </a:cubicBezTo>
                        <a:cubicBezTo>
                          <a:pt x="4199" y="3298"/>
                          <a:pt x="3793" y="1404"/>
                          <a:pt x="2576" y="86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3" name="Freeform: Shape 5681">
                    <a:extLst>
                      <a:ext uri="{FF2B5EF4-FFF2-40B4-BE49-F238E27FC236}">
                        <a16:creationId xmlns:a16="http://schemas.microsoft.com/office/drawing/2014/main" id="{43F48EEA-F7D3-E71A-314D-3263CBE98784}"/>
                      </a:ext>
                    </a:extLst>
                  </p:cNvPr>
                  <p:cNvSpPr/>
                  <p:nvPr/>
                </p:nvSpPr>
                <p:spPr>
                  <a:xfrm>
                    <a:off x="6741070" y="6093847"/>
                    <a:ext cx="2758" cy="2359"/>
                  </a:xfrm>
                  <a:custGeom>
                    <a:avLst/>
                    <a:gdLst>
                      <a:gd name="connsiteX0" fmla="*/ 2082 w 2758"/>
                      <a:gd name="connsiteY0" fmla="*/ 60 h 2359"/>
                      <a:gd name="connsiteX1" fmla="*/ 1406 w 2758"/>
                      <a:gd name="connsiteY1" fmla="*/ 60 h 2359"/>
                      <a:gd name="connsiteX2" fmla="*/ 1135 w 2758"/>
                      <a:gd name="connsiteY2" fmla="*/ 60 h 2359"/>
                      <a:gd name="connsiteX3" fmla="*/ 324 w 2758"/>
                      <a:gd name="connsiteY3" fmla="*/ 736 h 2359"/>
                      <a:gd name="connsiteX4" fmla="*/ 53 w 2758"/>
                      <a:gd name="connsiteY4" fmla="*/ 1819 h 2359"/>
                      <a:gd name="connsiteX5" fmla="*/ 864 w 2758"/>
                      <a:gd name="connsiteY5" fmla="*/ 2359 h 2359"/>
                      <a:gd name="connsiteX6" fmla="*/ 2758 w 2758"/>
                      <a:gd name="connsiteY6" fmla="*/ 872 h 2359"/>
                      <a:gd name="connsiteX7" fmla="*/ 2082 w 2758"/>
                      <a:gd name="connsiteY7" fmla="*/ 60 h 23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58" h="2359">
                        <a:moveTo>
                          <a:pt x="2082" y="60"/>
                        </a:moveTo>
                        <a:cubicBezTo>
                          <a:pt x="1947" y="60"/>
                          <a:pt x="1541" y="-75"/>
                          <a:pt x="1406" y="60"/>
                        </a:cubicBezTo>
                        <a:cubicBezTo>
                          <a:pt x="1270" y="60"/>
                          <a:pt x="1135" y="60"/>
                          <a:pt x="1135" y="60"/>
                        </a:cubicBezTo>
                        <a:cubicBezTo>
                          <a:pt x="864" y="195"/>
                          <a:pt x="594" y="466"/>
                          <a:pt x="324" y="736"/>
                        </a:cubicBezTo>
                        <a:cubicBezTo>
                          <a:pt x="53" y="1007"/>
                          <a:pt x="-82" y="1412"/>
                          <a:pt x="53" y="1819"/>
                        </a:cubicBezTo>
                        <a:cubicBezTo>
                          <a:pt x="53" y="2224"/>
                          <a:pt x="459" y="2359"/>
                          <a:pt x="864" y="2359"/>
                        </a:cubicBezTo>
                        <a:cubicBezTo>
                          <a:pt x="1541" y="2359"/>
                          <a:pt x="2758" y="1819"/>
                          <a:pt x="2758" y="872"/>
                        </a:cubicBezTo>
                        <a:cubicBezTo>
                          <a:pt x="2623" y="466"/>
                          <a:pt x="2353" y="195"/>
                          <a:pt x="2082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74" name="Freeform: Shape 5682">
                    <a:extLst>
                      <a:ext uri="{FF2B5EF4-FFF2-40B4-BE49-F238E27FC236}">
                        <a16:creationId xmlns:a16="http://schemas.microsoft.com/office/drawing/2014/main" id="{5C739C65-D8CE-5295-8D6F-FC8DA0E47170}"/>
                      </a:ext>
                    </a:extLst>
                  </p:cNvPr>
                  <p:cNvSpPr/>
                  <p:nvPr/>
                </p:nvSpPr>
                <p:spPr>
                  <a:xfrm>
                    <a:off x="6734766" y="6098856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8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7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6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4" y="868"/>
                        </a:cubicBezTo>
                        <a:cubicBezTo>
                          <a:pt x="1758" y="597"/>
                          <a:pt x="1488" y="326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843" name="Freeform: Shape 5651">
                  <a:extLst>
                    <a:ext uri="{FF2B5EF4-FFF2-40B4-BE49-F238E27FC236}">
                      <a16:creationId xmlns:a16="http://schemas.microsoft.com/office/drawing/2014/main" id="{86C03368-E1BF-EE66-9BEF-2EC6ABED7CD9}"/>
                    </a:ext>
                  </a:extLst>
                </p:cNvPr>
                <p:cNvSpPr/>
                <p:nvPr/>
              </p:nvSpPr>
              <p:spPr>
                <a:xfrm>
                  <a:off x="6715434" y="6017620"/>
                  <a:ext cx="32317" cy="96692"/>
                </a:xfrm>
                <a:custGeom>
                  <a:avLst/>
                  <a:gdLst>
                    <a:gd name="connsiteX0" fmla="*/ 30153 w 32317"/>
                    <a:gd name="connsiteY0" fmla="*/ 90760 h 96692"/>
                    <a:gd name="connsiteX1" fmla="*/ 30424 w 32317"/>
                    <a:gd name="connsiteY1" fmla="*/ 89949 h 96692"/>
                    <a:gd name="connsiteX2" fmla="*/ 31235 w 32317"/>
                    <a:gd name="connsiteY2" fmla="*/ 89137 h 96692"/>
                    <a:gd name="connsiteX3" fmla="*/ 31235 w 32317"/>
                    <a:gd name="connsiteY3" fmla="*/ 87379 h 96692"/>
                    <a:gd name="connsiteX4" fmla="*/ 32318 w 32317"/>
                    <a:gd name="connsiteY4" fmla="*/ 85215 h 96692"/>
                    <a:gd name="connsiteX5" fmla="*/ 32318 w 32317"/>
                    <a:gd name="connsiteY5" fmla="*/ 85215 h 96692"/>
                    <a:gd name="connsiteX6" fmla="*/ 31371 w 32317"/>
                    <a:gd name="connsiteY6" fmla="*/ 86162 h 96692"/>
                    <a:gd name="connsiteX7" fmla="*/ 29477 w 32317"/>
                    <a:gd name="connsiteY7" fmla="*/ 85891 h 96692"/>
                    <a:gd name="connsiteX8" fmla="*/ 28530 w 32317"/>
                    <a:gd name="connsiteY8" fmla="*/ 87650 h 96692"/>
                    <a:gd name="connsiteX9" fmla="*/ 28665 w 32317"/>
                    <a:gd name="connsiteY9" fmla="*/ 90355 h 96692"/>
                    <a:gd name="connsiteX10" fmla="*/ 26636 w 32317"/>
                    <a:gd name="connsiteY10" fmla="*/ 90625 h 96692"/>
                    <a:gd name="connsiteX11" fmla="*/ 25284 w 32317"/>
                    <a:gd name="connsiteY11" fmla="*/ 91166 h 96692"/>
                    <a:gd name="connsiteX12" fmla="*/ 24337 w 32317"/>
                    <a:gd name="connsiteY12" fmla="*/ 90084 h 96692"/>
                    <a:gd name="connsiteX13" fmla="*/ 22038 w 32317"/>
                    <a:gd name="connsiteY13" fmla="*/ 90896 h 96692"/>
                    <a:gd name="connsiteX14" fmla="*/ 22308 w 32317"/>
                    <a:gd name="connsiteY14" fmla="*/ 91978 h 96692"/>
                    <a:gd name="connsiteX15" fmla="*/ 21767 w 32317"/>
                    <a:gd name="connsiteY15" fmla="*/ 92925 h 96692"/>
                    <a:gd name="connsiteX16" fmla="*/ 20685 w 32317"/>
                    <a:gd name="connsiteY16" fmla="*/ 93195 h 96692"/>
                    <a:gd name="connsiteX17" fmla="*/ 20415 w 32317"/>
                    <a:gd name="connsiteY17" fmla="*/ 93195 h 96692"/>
                    <a:gd name="connsiteX18" fmla="*/ 20279 w 32317"/>
                    <a:gd name="connsiteY18" fmla="*/ 93330 h 96692"/>
                    <a:gd name="connsiteX19" fmla="*/ 19197 w 32317"/>
                    <a:gd name="connsiteY19" fmla="*/ 94548 h 96692"/>
                    <a:gd name="connsiteX20" fmla="*/ 17033 w 32317"/>
                    <a:gd name="connsiteY20" fmla="*/ 94413 h 96692"/>
                    <a:gd name="connsiteX21" fmla="*/ 16356 w 32317"/>
                    <a:gd name="connsiteY21" fmla="*/ 93195 h 96692"/>
                    <a:gd name="connsiteX22" fmla="*/ 14869 w 32317"/>
                    <a:gd name="connsiteY22" fmla="*/ 92113 h 96692"/>
                    <a:gd name="connsiteX23" fmla="*/ 14733 w 32317"/>
                    <a:gd name="connsiteY23" fmla="*/ 90084 h 96692"/>
                    <a:gd name="connsiteX24" fmla="*/ 12840 w 32317"/>
                    <a:gd name="connsiteY24" fmla="*/ 90084 h 96692"/>
                    <a:gd name="connsiteX25" fmla="*/ 11622 w 32317"/>
                    <a:gd name="connsiteY25" fmla="*/ 88732 h 96692"/>
                    <a:gd name="connsiteX26" fmla="*/ 11758 w 32317"/>
                    <a:gd name="connsiteY26" fmla="*/ 90625 h 96692"/>
                    <a:gd name="connsiteX27" fmla="*/ 13381 w 32317"/>
                    <a:gd name="connsiteY27" fmla="*/ 91572 h 96692"/>
                    <a:gd name="connsiteX28" fmla="*/ 11893 w 32317"/>
                    <a:gd name="connsiteY28" fmla="*/ 91843 h 96692"/>
                    <a:gd name="connsiteX29" fmla="*/ 11081 w 32317"/>
                    <a:gd name="connsiteY29" fmla="*/ 91437 h 96692"/>
                    <a:gd name="connsiteX30" fmla="*/ 10135 w 32317"/>
                    <a:gd name="connsiteY30" fmla="*/ 90625 h 96692"/>
                    <a:gd name="connsiteX31" fmla="*/ 9593 w 32317"/>
                    <a:gd name="connsiteY31" fmla="*/ 87920 h 96692"/>
                    <a:gd name="connsiteX32" fmla="*/ 10135 w 32317"/>
                    <a:gd name="connsiteY32" fmla="*/ 86703 h 96692"/>
                    <a:gd name="connsiteX33" fmla="*/ 7835 w 32317"/>
                    <a:gd name="connsiteY33" fmla="*/ 86703 h 96692"/>
                    <a:gd name="connsiteX34" fmla="*/ 6753 w 32317"/>
                    <a:gd name="connsiteY34" fmla="*/ 84674 h 96692"/>
                    <a:gd name="connsiteX35" fmla="*/ 5536 w 32317"/>
                    <a:gd name="connsiteY35" fmla="*/ 83457 h 96692"/>
                    <a:gd name="connsiteX36" fmla="*/ 4048 w 32317"/>
                    <a:gd name="connsiteY36" fmla="*/ 81563 h 96692"/>
                    <a:gd name="connsiteX37" fmla="*/ 4995 w 32317"/>
                    <a:gd name="connsiteY37" fmla="*/ 79263 h 96692"/>
                    <a:gd name="connsiteX38" fmla="*/ 4183 w 32317"/>
                    <a:gd name="connsiteY38" fmla="*/ 78046 h 96692"/>
                    <a:gd name="connsiteX39" fmla="*/ 3101 w 32317"/>
                    <a:gd name="connsiteY39" fmla="*/ 77505 h 96692"/>
                    <a:gd name="connsiteX40" fmla="*/ 3642 w 32317"/>
                    <a:gd name="connsiteY40" fmla="*/ 76558 h 96692"/>
                    <a:gd name="connsiteX41" fmla="*/ 3913 w 32317"/>
                    <a:gd name="connsiteY41" fmla="*/ 76288 h 96692"/>
                    <a:gd name="connsiteX42" fmla="*/ 3777 w 32317"/>
                    <a:gd name="connsiteY42" fmla="*/ 76152 h 96692"/>
                    <a:gd name="connsiteX43" fmla="*/ 3371 w 32317"/>
                    <a:gd name="connsiteY43" fmla="*/ 74800 h 96692"/>
                    <a:gd name="connsiteX44" fmla="*/ 3913 w 32317"/>
                    <a:gd name="connsiteY44" fmla="*/ 74123 h 96692"/>
                    <a:gd name="connsiteX45" fmla="*/ 5130 w 32317"/>
                    <a:gd name="connsiteY45" fmla="*/ 73447 h 96692"/>
                    <a:gd name="connsiteX46" fmla="*/ 4589 w 32317"/>
                    <a:gd name="connsiteY46" fmla="*/ 72365 h 96692"/>
                    <a:gd name="connsiteX47" fmla="*/ 5130 w 32317"/>
                    <a:gd name="connsiteY47" fmla="*/ 71283 h 96692"/>
                    <a:gd name="connsiteX48" fmla="*/ 3371 w 32317"/>
                    <a:gd name="connsiteY48" fmla="*/ 69254 h 96692"/>
                    <a:gd name="connsiteX49" fmla="*/ 3777 w 32317"/>
                    <a:gd name="connsiteY49" fmla="*/ 68442 h 96692"/>
                    <a:gd name="connsiteX50" fmla="*/ 2966 w 32317"/>
                    <a:gd name="connsiteY50" fmla="*/ 66819 h 96692"/>
                    <a:gd name="connsiteX51" fmla="*/ 4048 w 32317"/>
                    <a:gd name="connsiteY51" fmla="*/ 65332 h 96692"/>
                    <a:gd name="connsiteX52" fmla="*/ 3642 w 32317"/>
                    <a:gd name="connsiteY52" fmla="*/ 62762 h 96692"/>
                    <a:gd name="connsiteX53" fmla="*/ 4318 w 32317"/>
                    <a:gd name="connsiteY53" fmla="*/ 62220 h 96692"/>
                    <a:gd name="connsiteX54" fmla="*/ 5806 w 32317"/>
                    <a:gd name="connsiteY54" fmla="*/ 61950 h 96692"/>
                    <a:gd name="connsiteX55" fmla="*/ 6212 w 32317"/>
                    <a:gd name="connsiteY55" fmla="*/ 59786 h 96692"/>
                    <a:gd name="connsiteX56" fmla="*/ 4859 w 32317"/>
                    <a:gd name="connsiteY56" fmla="*/ 58298 h 96692"/>
                    <a:gd name="connsiteX57" fmla="*/ 5536 w 32317"/>
                    <a:gd name="connsiteY57" fmla="*/ 56675 h 96692"/>
                    <a:gd name="connsiteX58" fmla="*/ 5265 w 32317"/>
                    <a:gd name="connsiteY58" fmla="*/ 55322 h 96692"/>
                    <a:gd name="connsiteX59" fmla="*/ 6077 w 32317"/>
                    <a:gd name="connsiteY59" fmla="*/ 54240 h 96692"/>
                    <a:gd name="connsiteX60" fmla="*/ 5671 w 32317"/>
                    <a:gd name="connsiteY60" fmla="*/ 53158 h 96692"/>
                    <a:gd name="connsiteX61" fmla="*/ 6888 w 32317"/>
                    <a:gd name="connsiteY61" fmla="*/ 50858 h 96692"/>
                    <a:gd name="connsiteX62" fmla="*/ 8376 w 32317"/>
                    <a:gd name="connsiteY62" fmla="*/ 50453 h 96692"/>
                    <a:gd name="connsiteX63" fmla="*/ 8647 w 32317"/>
                    <a:gd name="connsiteY63" fmla="*/ 48424 h 96692"/>
                    <a:gd name="connsiteX64" fmla="*/ 7159 w 32317"/>
                    <a:gd name="connsiteY64" fmla="*/ 47071 h 96692"/>
                    <a:gd name="connsiteX65" fmla="*/ 7429 w 32317"/>
                    <a:gd name="connsiteY65" fmla="*/ 45177 h 96692"/>
                    <a:gd name="connsiteX66" fmla="*/ 6212 w 32317"/>
                    <a:gd name="connsiteY66" fmla="*/ 44366 h 96692"/>
                    <a:gd name="connsiteX67" fmla="*/ 6483 w 32317"/>
                    <a:gd name="connsiteY67" fmla="*/ 42878 h 96692"/>
                    <a:gd name="connsiteX68" fmla="*/ 7159 w 32317"/>
                    <a:gd name="connsiteY68" fmla="*/ 42067 h 96692"/>
                    <a:gd name="connsiteX69" fmla="*/ 7159 w 32317"/>
                    <a:gd name="connsiteY69" fmla="*/ 40443 h 96692"/>
                    <a:gd name="connsiteX70" fmla="*/ 8376 w 32317"/>
                    <a:gd name="connsiteY70" fmla="*/ 39632 h 96692"/>
                    <a:gd name="connsiteX71" fmla="*/ 9323 w 32317"/>
                    <a:gd name="connsiteY71" fmla="*/ 39361 h 96692"/>
                    <a:gd name="connsiteX72" fmla="*/ 9323 w 32317"/>
                    <a:gd name="connsiteY72" fmla="*/ 38144 h 96692"/>
                    <a:gd name="connsiteX73" fmla="*/ 9864 w 32317"/>
                    <a:gd name="connsiteY73" fmla="*/ 37332 h 96692"/>
                    <a:gd name="connsiteX74" fmla="*/ 8917 w 32317"/>
                    <a:gd name="connsiteY74" fmla="*/ 35438 h 96692"/>
                    <a:gd name="connsiteX75" fmla="*/ 9999 w 32317"/>
                    <a:gd name="connsiteY75" fmla="*/ 33680 h 96692"/>
                    <a:gd name="connsiteX76" fmla="*/ 9458 w 32317"/>
                    <a:gd name="connsiteY76" fmla="*/ 32868 h 96692"/>
                    <a:gd name="connsiteX77" fmla="*/ 9729 w 32317"/>
                    <a:gd name="connsiteY77" fmla="*/ 31922 h 96692"/>
                    <a:gd name="connsiteX78" fmla="*/ 8917 w 32317"/>
                    <a:gd name="connsiteY78" fmla="*/ 30163 h 96692"/>
                    <a:gd name="connsiteX79" fmla="*/ 10270 w 32317"/>
                    <a:gd name="connsiteY79" fmla="*/ 28811 h 96692"/>
                    <a:gd name="connsiteX80" fmla="*/ 10270 w 32317"/>
                    <a:gd name="connsiteY80" fmla="*/ 26241 h 96692"/>
                    <a:gd name="connsiteX81" fmla="*/ 9323 w 32317"/>
                    <a:gd name="connsiteY81" fmla="*/ 24212 h 96692"/>
                    <a:gd name="connsiteX82" fmla="*/ 10405 w 32317"/>
                    <a:gd name="connsiteY82" fmla="*/ 22453 h 96692"/>
                    <a:gd name="connsiteX83" fmla="*/ 9999 w 32317"/>
                    <a:gd name="connsiteY83" fmla="*/ 21372 h 96692"/>
                    <a:gd name="connsiteX84" fmla="*/ 10135 w 32317"/>
                    <a:gd name="connsiteY84" fmla="*/ 20830 h 96692"/>
                    <a:gd name="connsiteX85" fmla="*/ 9999 w 32317"/>
                    <a:gd name="connsiteY85" fmla="*/ 20289 h 96692"/>
                    <a:gd name="connsiteX86" fmla="*/ 10676 w 32317"/>
                    <a:gd name="connsiteY86" fmla="*/ 18260 h 96692"/>
                    <a:gd name="connsiteX87" fmla="*/ 10540 w 32317"/>
                    <a:gd name="connsiteY87" fmla="*/ 16908 h 96692"/>
                    <a:gd name="connsiteX88" fmla="*/ 10946 w 32317"/>
                    <a:gd name="connsiteY88" fmla="*/ 15555 h 96692"/>
                    <a:gd name="connsiteX89" fmla="*/ 10676 w 32317"/>
                    <a:gd name="connsiteY89" fmla="*/ 14067 h 96692"/>
                    <a:gd name="connsiteX90" fmla="*/ 10676 w 32317"/>
                    <a:gd name="connsiteY90" fmla="*/ 12444 h 96692"/>
                    <a:gd name="connsiteX91" fmla="*/ 12028 w 32317"/>
                    <a:gd name="connsiteY91" fmla="*/ 11633 h 96692"/>
                    <a:gd name="connsiteX92" fmla="*/ 12163 w 32317"/>
                    <a:gd name="connsiteY92" fmla="*/ 10686 h 96692"/>
                    <a:gd name="connsiteX93" fmla="*/ 12840 w 32317"/>
                    <a:gd name="connsiteY93" fmla="*/ 10145 h 96692"/>
                    <a:gd name="connsiteX94" fmla="*/ 12705 w 32317"/>
                    <a:gd name="connsiteY94" fmla="*/ 8657 h 96692"/>
                    <a:gd name="connsiteX95" fmla="*/ 13246 w 32317"/>
                    <a:gd name="connsiteY95" fmla="*/ 7710 h 96692"/>
                    <a:gd name="connsiteX96" fmla="*/ 12569 w 32317"/>
                    <a:gd name="connsiteY96" fmla="*/ 6087 h 96692"/>
                    <a:gd name="connsiteX97" fmla="*/ 13516 w 32317"/>
                    <a:gd name="connsiteY97" fmla="*/ 4734 h 96692"/>
                    <a:gd name="connsiteX98" fmla="*/ 13516 w 32317"/>
                    <a:gd name="connsiteY98" fmla="*/ 2840 h 96692"/>
                    <a:gd name="connsiteX99" fmla="*/ 12434 w 32317"/>
                    <a:gd name="connsiteY99" fmla="*/ 541 h 96692"/>
                    <a:gd name="connsiteX100" fmla="*/ 12434 w 32317"/>
                    <a:gd name="connsiteY100" fmla="*/ 0 h 96692"/>
                    <a:gd name="connsiteX101" fmla="*/ 12299 w 32317"/>
                    <a:gd name="connsiteY101" fmla="*/ 271 h 96692"/>
                    <a:gd name="connsiteX102" fmla="*/ 12163 w 32317"/>
                    <a:gd name="connsiteY102" fmla="*/ 3246 h 96692"/>
                    <a:gd name="connsiteX103" fmla="*/ 11081 w 32317"/>
                    <a:gd name="connsiteY103" fmla="*/ 5546 h 96692"/>
                    <a:gd name="connsiteX104" fmla="*/ 10946 w 32317"/>
                    <a:gd name="connsiteY104" fmla="*/ 8251 h 96692"/>
                    <a:gd name="connsiteX105" fmla="*/ 10946 w 32317"/>
                    <a:gd name="connsiteY105" fmla="*/ 9739 h 96692"/>
                    <a:gd name="connsiteX106" fmla="*/ 10270 w 32317"/>
                    <a:gd name="connsiteY106" fmla="*/ 11362 h 96692"/>
                    <a:gd name="connsiteX107" fmla="*/ 10135 w 32317"/>
                    <a:gd name="connsiteY107" fmla="*/ 12579 h 96692"/>
                    <a:gd name="connsiteX108" fmla="*/ 9999 w 32317"/>
                    <a:gd name="connsiteY108" fmla="*/ 14608 h 96692"/>
                    <a:gd name="connsiteX109" fmla="*/ 9729 w 32317"/>
                    <a:gd name="connsiteY109" fmla="*/ 15690 h 96692"/>
                    <a:gd name="connsiteX110" fmla="*/ 9729 w 32317"/>
                    <a:gd name="connsiteY110" fmla="*/ 17584 h 96692"/>
                    <a:gd name="connsiteX111" fmla="*/ 8917 w 32317"/>
                    <a:gd name="connsiteY111" fmla="*/ 18666 h 96692"/>
                    <a:gd name="connsiteX112" fmla="*/ 8376 w 32317"/>
                    <a:gd name="connsiteY112" fmla="*/ 20019 h 96692"/>
                    <a:gd name="connsiteX113" fmla="*/ 8376 w 32317"/>
                    <a:gd name="connsiteY113" fmla="*/ 24482 h 96692"/>
                    <a:gd name="connsiteX114" fmla="*/ 8376 w 32317"/>
                    <a:gd name="connsiteY114" fmla="*/ 25700 h 96692"/>
                    <a:gd name="connsiteX115" fmla="*/ 7835 w 32317"/>
                    <a:gd name="connsiteY115" fmla="*/ 27188 h 96692"/>
                    <a:gd name="connsiteX116" fmla="*/ 7835 w 32317"/>
                    <a:gd name="connsiteY116" fmla="*/ 30840 h 96692"/>
                    <a:gd name="connsiteX117" fmla="*/ 7565 w 32317"/>
                    <a:gd name="connsiteY117" fmla="*/ 34357 h 96692"/>
                    <a:gd name="connsiteX118" fmla="*/ 7294 w 32317"/>
                    <a:gd name="connsiteY118" fmla="*/ 35980 h 96692"/>
                    <a:gd name="connsiteX119" fmla="*/ 6753 w 32317"/>
                    <a:gd name="connsiteY119" fmla="*/ 36927 h 96692"/>
                    <a:gd name="connsiteX120" fmla="*/ 6483 w 32317"/>
                    <a:gd name="connsiteY120" fmla="*/ 39632 h 96692"/>
                    <a:gd name="connsiteX121" fmla="*/ 5130 w 32317"/>
                    <a:gd name="connsiteY121" fmla="*/ 42472 h 96692"/>
                    <a:gd name="connsiteX122" fmla="*/ 5400 w 32317"/>
                    <a:gd name="connsiteY122" fmla="*/ 47477 h 96692"/>
                    <a:gd name="connsiteX123" fmla="*/ 5265 w 32317"/>
                    <a:gd name="connsiteY123" fmla="*/ 48288 h 96692"/>
                    <a:gd name="connsiteX124" fmla="*/ 4589 w 32317"/>
                    <a:gd name="connsiteY124" fmla="*/ 49776 h 96692"/>
                    <a:gd name="connsiteX125" fmla="*/ 4453 w 32317"/>
                    <a:gd name="connsiteY125" fmla="*/ 51400 h 96692"/>
                    <a:gd name="connsiteX126" fmla="*/ 4453 w 32317"/>
                    <a:gd name="connsiteY126" fmla="*/ 54105 h 96692"/>
                    <a:gd name="connsiteX127" fmla="*/ 3913 w 32317"/>
                    <a:gd name="connsiteY127" fmla="*/ 55998 h 96692"/>
                    <a:gd name="connsiteX128" fmla="*/ 3507 w 32317"/>
                    <a:gd name="connsiteY128" fmla="*/ 58433 h 96692"/>
                    <a:gd name="connsiteX129" fmla="*/ 2560 w 32317"/>
                    <a:gd name="connsiteY129" fmla="*/ 60056 h 96692"/>
                    <a:gd name="connsiteX130" fmla="*/ 2424 w 32317"/>
                    <a:gd name="connsiteY130" fmla="*/ 63032 h 96692"/>
                    <a:gd name="connsiteX131" fmla="*/ 2019 w 32317"/>
                    <a:gd name="connsiteY131" fmla="*/ 64790 h 96692"/>
                    <a:gd name="connsiteX132" fmla="*/ 1478 w 32317"/>
                    <a:gd name="connsiteY132" fmla="*/ 66955 h 96692"/>
                    <a:gd name="connsiteX133" fmla="*/ 2019 w 32317"/>
                    <a:gd name="connsiteY133" fmla="*/ 69119 h 96692"/>
                    <a:gd name="connsiteX134" fmla="*/ 1478 w 32317"/>
                    <a:gd name="connsiteY134" fmla="*/ 71553 h 96692"/>
                    <a:gd name="connsiteX135" fmla="*/ 1478 w 32317"/>
                    <a:gd name="connsiteY135" fmla="*/ 72500 h 96692"/>
                    <a:gd name="connsiteX136" fmla="*/ 1072 w 32317"/>
                    <a:gd name="connsiteY136" fmla="*/ 73853 h 96692"/>
                    <a:gd name="connsiteX137" fmla="*/ 531 w 32317"/>
                    <a:gd name="connsiteY137" fmla="*/ 75341 h 96692"/>
                    <a:gd name="connsiteX138" fmla="*/ 1343 w 32317"/>
                    <a:gd name="connsiteY138" fmla="*/ 78722 h 96692"/>
                    <a:gd name="connsiteX139" fmla="*/ 666 w 32317"/>
                    <a:gd name="connsiteY139" fmla="*/ 81292 h 96692"/>
                    <a:gd name="connsiteX140" fmla="*/ 666 w 32317"/>
                    <a:gd name="connsiteY140" fmla="*/ 82780 h 96692"/>
                    <a:gd name="connsiteX141" fmla="*/ 531 w 32317"/>
                    <a:gd name="connsiteY141" fmla="*/ 84268 h 96692"/>
                    <a:gd name="connsiteX142" fmla="*/ 260 w 32317"/>
                    <a:gd name="connsiteY142" fmla="*/ 84809 h 96692"/>
                    <a:gd name="connsiteX143" fmla="*/ 1884 w 32317"/>
                    <a:gd name="connsiteY143" fmla="*/ 89273 h 96692"/>
                    <a:gd name="connsiteX144" fmla="*/ 2290 w 32317"/>
                    <a:gd name="connsiteY144" fmla="*/ 90220 h 96692"/>
                    <a:gd name="connsiteX145" fmla="*/ 3371 w 32317"/>
                    <a:gd name="connsiteY145" fmla="*/ 91302 h 96692"/>
                    <a:gd name="connsiteX146" fmla="*/ 4724 w 32317"/>
                    <a:gd name="connsiteY146" fmla="*/ 91843 h 96692"/>
                    <a:gd name="connsiteX147" fmla="*/ 6077 w 32317"/>
                    <a:gd name="connsiteY147" fmla="*/ 92925 h 96692"/>
                    <a:gd name="connsiteX148" fmla="*/ 8647 w 32317"/>
                    <a:gd name="connsiteY148" fmla="*/ 94277 h 96692"/>
                    <a:gd name="connsiteX149" fmla="*/ 10811 w 32317"/>
                    <a:gd name="connsiteY149" fmla="*/ 94548 h 96692"/>
                    <a:gd name="connsiteX150" fmla="*/ 13786 w 32317"/>
                    <a:gd name="connsiteY150" fmla="*/ 95630 h 96692"/>
                    <a:gd name="connsiteX151" fmla="*/ 16221 w 32317"/>
                    <a:gd name="connsiteY151" fmla="*/ 96577 h 96692"/>
                    <a:gd name="connsiteX152" fmla="*/ 18385 w 32317"/>
                    <a:gd name="connsiteY152" fmla="*/ 96442 h 96692"/>
                    <a:gd name="connsiteX153" fmla="*/ 18656 w 32317"/>
                    <a:gd name="connsiteY153" fmla="*/ 96306 h 96692"/>
                    <a:gd name="connsiteX154" fmla="*/ 19468 w 32317"/>
                    <a:gd name="connsiteY154" fmla="*/ 96577 h 96692"/>
                    <a:gd name="connsiteX155" fmla="*/ 21361 w 32317"/>
                    <a:gd name="connsiteY155" fmla="*/ 95900 h 96692"/>
                    <a:gd name="connsiteX156" fmla="*/ 22849 w 32317"/>
                    <a:gd name="connsiteY156" fmla="*/ 94818 h 96692"/>
                    <a:gd name="connsiteX157" fmla="*/ 26095 w 32317"/>
                    <a:gd name="connsiteY157" fmla="*/ 94142 h 96692"/>
                    <a:gd name="connsiteX158" fmla="*/ 26907 w 32317"/>
                    <a:gd name="connsiteY158" fmla="*/ 93466 h 96692"/>
                    <a:gd name="connsiteX159" fmla="*/ 27313 w 32317"/>
                    <a:gd name="connsiteY159" fmla="*/ 92925 h 96692"/>
                    <a:gd name="connsiteX160" fmla="*/ 29206 w 32317"/>
                    <a:gd name="connsiteY160" fmla="*/ 92113 h 96692"/>
                    <a:gd name="connsiteX161" fmla="*/ 30153 w 32317"/>
                    <a:gd name="connsiteY161" fmla="*/ 90760 h 96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2317" h="96692">
                      <a:moveTo>
                        <a:pt x="30153" y="90760"/>
                      </a:moveTo>
                      <a:cubicBezTo>
                        <a:pt x="30288" y="90490"/>
                        <a:pt x="30288" y="90220"/>
                        <a:pt x="30424" y="89949"/>
                      </a:cubicBezTo>
                      <a:cubicBezTo>
                        <a:pt x="30559" y="89543"/>
                        <a:pt x="30965" y="89408"/>
                        <a:pt x="31235" y="89137"/>
                      </a:cubicBezTo>
                      <a:cubicBezTo>
                        <a:pt x="31911" y="88461"/>
                        <a:pt x="31506" y="87920"/>
                        <a:pt x="31235" y="87379"/>
                      </a:cubicBezTo>
                      <a:cubicBezTo>
                        <a:pt x="31776" y="86703"/>
                        <a:pt x="32318" y="85891"/>
                        <a:pt x="32318" y="85215"/>
                      </a:cubicBezTo>
                      <a:cubicBezTo>
                        <a:pt x="32318" y="85215"/>
                        <a:pt x="32318" y="85215"/>
                        <a:pt x="32318" y="85215"/>
                      </a:cubicBezTo>
                      <a:cubicBezTo>
                        <a:pt x="32047" y="85621"/>
                        <a:pt x="31776" y="85891"/>
                        <a:pt x="31371" y="86162"/>
                      </a:cubicBezTo>
                      <a:cubicBezTo>
                        <a:pt x="30829" y="86432"/>
                        <a:pt x="29883" y="86432"/>
                        <a:pt x="29477" y="85891"/>
                      </a:cubicBezTo>
                      <a:cubicBezTo>
                        <a:pt x="29477" y="86567"/>
                        <a:pt x="29206" y="87379"/>
                        <a:pt x="28530" y="87650"/>
                      </a:cubicBezTo>
                      <a:cubicBezTo>
                        <a:pt x="29477" y="88191"/>
                        <a:pt x="29342" y="89678"/>
                        <a:pt x="28665" y="90355"/>
                      </a:cubicBezTo>
                      <a:cubicBezTo>
                        <a:pt x="28124" y="90896"/>
                        <a:pt x="27313" y="91031"/>
                        <a:pt x="26636" y="90625"/>
                      </a:cubicBezTo>
                      <a:cubicBezTo>
                        <a:pt x="26366" y="91031"/>
                        <a:pt x="25689" y="91302"/>
                        <a:pt x="25284" y="91166"/>
                      </a:cubicBezTo>
                      <a:cubicBezTo>
                        <a:pt x="24743" y="91031"/>
                        <a:pt x="24337" y="90625"/>
                        <a:pt x="24337" y="90084"/>
                      </a:cubicBezTo>
                      <a:cubicBezTo>
                        <a:pt x="23796" y="90760"/>
                        <a:pt x="22985" y="91166"/>
                        <a:pt x="22038" y="90896"/>
                      </a:cubicBezTo>
                      <a:cubicBezTo>
                        <a:pt x="22173" y="91166"/>
                        <a:pt x="22308" y="91707"/>
                        <a:pt x="22308" y="91978"/>
                      </a:cubicBezTo>
                      <a:cubicBezTo>
                        <a:pt x="22308" y="92384"/>
                        <a:pt x="22173" y="92790"/>
                        <a:pt x="21767" y="92925"/>
                      </a:cubicBezTo>
                      <a:cubicBezTo>
                        <a:pt x="21361" y="93195"/>
                        <a:pt x="20955" y="93195"/>
                        <a:pt x="20685" y="93195"/>
                      </a:cubicBezTo>
                      <a:cubicBezTo>
                        <a:pt x="20549" y="93195"/>
                        <a:pt x="20549" y="93195"/>
                        <a:pt x="20415" y="93195"/>
                      </a:cubicBezTo>
                      <a:cubicBezTo>
                        <a:pt x="20415" y="93195"/>
                        <a:pt x="20415" y="93330"/>
                        <a:pt x="20279" y="93330"/>
                      </a:cubicBezTo>
                      <a:cubicBezTo>
                        <a:pt x="20009" y="93872"/>
                        <a:pt x="19738" y="94277"/>
                        <a:pt x="19197" y="94548"/>
                      </a:cubicBezTo>
                      <a:cubicBezTo>
                        <a:pt x="18521" y="94954"/>
                        <a:pt x="17709" y="94818"/>
                        <a:pt x="17033" y="94413"/>
                      </a:cubicBezTo>
                      <a:cubicBezTo>
                        <a:pt x="16627" y="94142"/>
                        <a:pt x="16221" y="93601"/>
                        <a:pt x="16356" y="93195"/>
                      </a:cubicBezTo>
                      <a:cubicBezTo>
                        <a:pt x="15680" y="93195"/>
                        <a:pt x="15139" y="92790"/>
                        <a:pt x="14869" y="92113"/>
                      </a:cubicBezTo>
                      <a:cubicBezTo>
                        <a:pt x="14598" y="91437"/>
                        <a:pt x="14598" y="90760"/>
                        <a:pt x="14733" y="90084"/>
                      </a:cubicBezTo>
                      <a:cubicBezTo>
                        <a:pt x="14057" y="90220"/>
                        <a:pt x="13516" y="90220"/>
                        <a:pt x="12840" y="90084"/>
                      </a:cubicBezTo>
                      <a:cubicBezTo>
                        <a:pt x="12163" y="89949"/>
                        <a:pt x="11758" y="89408"/>
                        <a:pt x="11622" y="88732"/>
                      </a:cubicBezTo>
                      <a:cubicBezTo>
                        <a:pt x="11487" y="89408"/>
                        <a:pt x="11352" y="90084"/>
                        <a:pt x="11758" y="90625"/>
                      </a:cubicBezTo>
                      <a:cubicBezTo>
                        <a:pt x="12028" y="91166"/>
                        <a:pt x="12705" y="91707"/>
                        <a:pt x="13381" y="91572"/>
                      </a:cubicBezTo>
                      <a:cubicBezTo>
                        <a:pt x="12975" y="91707"/>
                        <a:pt x="12434" y="91843"/>
                        <a:pt x="11893" y="91843"/>
                      </a:cubicBezTo>
                      <a:cubicBezTo>
                        <a:pt x="11622" y="91707"/>
                        <a:pt x="11352" y="91572"/>
                        <a:pt x="11081" y="91437"/>
                      </a:cubicBezTo>
                      <a:cubicBezTo>
                        <a:pt x="10676" y="91166"/>
                        <a:pt x="10405" y="90896"/>
                        <a:pt x="10135" y="90625"/>
                      </a:cubicBezTo>
                      <a:cubicBezTo>
                        <a:pt x="9593" y="89949"/>
                        <a:pt x="9458" y="88867"/>
                        <a:pt x="9593" y="87920"/>
                      </a:cubicBezTo>
                      <a:cubicBezTo>
                        <a:pt x="9729" y="87514"/>
                        <a:pt x="9864" y="86973"/>
                        <a:pt x="10135" y="86703"/>
                      </a:cubicBezTo>
                      <a:cubicBezTo>
                        <a:pt x="9458" y="86973"/>
                        <a:pt x="8511" y="87108"/>
                        <a:pt x="7835" y="86703"/>
                      </a:cubicBezTo>
                      <a:cubicBezTo>
                        <a:pt x="7023" y="86297"/>
                        <a:pt x="6618" y="85485"/>
                        <a:pt x="6753" y="84674"/>
                      </a:cubicBezTo>
                      <a:cubicBezTo>
                        <a:pt x="6212" y="84674"/>
                        <a:pt x="5536" y="84133"/>
                        <a:pt x="5536" y="83457"/>
                      </a:cubicBezTo>
                      <a:cubicBezTo>
                        <a:pt x="4724" y="83186"/>
                        <a:pt x="4183" y="82374"/>
                        <a:pt x="4048" y="81563"/>
                      </a:cubicBezTo>
                      <a:cubicBezTo>
                        <a:pt x="3913" y="80751"/>
                        <a:pt x="4318" y="79804"/>
                        <a:pt x="4995" y="79263"/>
                      </a:cubicBezTo>
                      <a:cubicBezTo>
                        <a:pt x="4453" y="79263"/>
                        <a:pt x="4048" y="78587"/>
                        <a:pt x="4183" y="78046"/>
                      </a:cubicBezTo>
                      <a:cubicBezTo>
                        <a:pt x="3642" y="78046"/>
                        <a:pt x="3236" y="78046"/>
                        <a:pt x="3101" y="77505"/>
                      </a:cubicBezTo>
                      <a:cubicBezTo>
                        <a:pt x="3101" y="77099"/>
                        <a:pt x="3236" y="76693"/>
                        <a:pt x="3642" y="76558"/>
                      </a:cubicBezTo>
                      <a:cubicBezTo>
                        <a:pt x="3777" y="76558"/>
                        <a:pt x="3913" y="76423"/>
                        <a:pt x="3913" y="76288"/>
                      </a:cubicBezTo>
                      <a:cubicBezTo>
                        <a:pt x="3913" y="76288"/>
                        <a:pt x="3913" y="76152"/>
                        <a:pt x="3777" y="76152"/>
                      </a:cubicBezTo>
                      <a:cubicBezTo>
                        <a:pt x="3371" y="75747"/>
                        <a:pt x="3101" y="75205"/>
                        <a:pt x="3371" y="74800"/>
                      </a:cubicBezTo>
                      <a:cubicBezTo>
                        <a:pt x="3507" y="74529"/>
                        <a:pt x="3642" y="74258"/>
                        <a:pt x="3913" y="74123"/>
                      </a:cubicBezTo>
                      <a:cubicBezTo>
                        <a:pt x="4318" y="73853"/>
                        <a:pt x="4724" y="73582"/>
                        <a:pt x="5130" y="73447"/>
                      </a:cubicBezTo>
                      <a:cubicBezTo>
                        <a:pt x="4859" y="73041"/>
                        <a:pt x="4724" y="72771"/>
                        <a:pt x="4589" y="72365"/>
                      </a:cubicBezTo>
                      <a:cubicBezTo>
                        <a:pt x="4589" y="71959"/>
                        <a:pt x="4724" y="71553"/>
                        <a:pt x="5130" y="71283"/>
                      </a:cubicBezTo>
                      <a:cubicBezTo>
                        <a:pt x="4183" y="71148"/>
                        <a:pt x="3371" y="70201"/>
                        <a:pt x="3371" y="69254"/>
                      </a:cubicBezTo>
                      <a:cubicBezTo>
                        <a:pt x="3371" y="68983"/>
                        <a:pt x="3507" y="68578"/>
                        <a:pt x="3777" y="68442"/>
                      </a:cubicBezTo>
                      <a:cubicBezTo>
                        <a:pt x="3236" y="68172"/>
                        <a:pt x="2830" y="67495"/>
                        <a:pt x="2966" y="66819"/>
                      </a:cubicBezTo>
                      <a:cubicBezTo>
                        <a:pt x="2966" y="66143"/>
                        <a:pt x="3507" y="65602"/>
                        <a:pt x="4048" y="65332"/>
                      </a:cubicBezTo>
                      <a:cubicBezTo>
                        <a:pt x="3507" y="64655"/>
                        <a:pt x="3101" y="63573"/>
                        <a:pt x="3642" y="62762"/>
                      </a:cubicBezTo>
                      <a:cubicBezTo>
                        <a:pt x="3777" y="62626"/>
                        <a:pt x="4048" y="62356"/>
                        <a:pt x="4318" y="62220"/>
                      </a:cubicBezTo>
                      <a:cubicBezTo>
                        <a:pt x="4859" y="61950"/>
                        <a:pt x="5265" y="61950"/>
                        <a:pt x="5806" y="61950"/>
                      </a:cubicBezTo>
                      <a:cubicBezTo>
                        <a:pt x="5536" y="61273"/>
                        <a:pt x="5671" y="60327"/>
                        <a:pt x="6212" y="59786"/>
                      </a:cubicBezTo>
                      <a:cubicBezTo>
                        <a:pt x="5671" y="59515"/>
                        <a:pt x="5130" y="58974"/>
                        <a:pt x="4859" y="58298"/>
                      </a:cubicBezTo>
                      <a:cubicBezTo>
                        <a:pt x="4589" y="57622"/>
                        <a:pt x="4995" y="56810"/>
                        <a:pt x="5536" y="56675"/>
                      </a:cubicBezTo>
                      <a:cubicBezTo>
                        <a:pt x="5265" y="56269"/>
                        <a:pt x="5130" y="55728"/>
                        <a:pt x="5265" y="55322"/>
                      </a:cubicBezTo>
                      <a:cubicBezTo>
                        <a:pt x="5400" y="54781"/>
                        <a:pt x="5671" y="54510"/>
                        <a:pt x="6077" y="54240"/>
                      </a:cubicBezTo>
                      <a:cubicBezTo>
                        <a:pt x="5806" y="53834"/>
                        <a:pt x="5671" y="53563"/>
                        <a:pt x="5671" y="53158"/>
                      </a:cubicBezTo>
                      <a:cubicBezTo>
                        <a:pt x="5400" y="52211"/>
                        <a:pt x="6077" y="51400"/>
                        <a:pt x="6888" y="50858"/>
                      </a:cubicBezTo>
                      <a:cubicBezTo>
                        <a:pt x="7429" y="50588"/>
                        <a:pt x="7835" y="50453"/>
                        <a:pt x="8376" y="50453"/>
                      </a:cubicBezTo>
                      <a:cubicBezTo>
                        <a:pt x="8106" y="49776"/>
                        <a:pt x="8106" y="48965"/>
                        <a:pt x="8647" y="48424"/>
                      </a:cubicBezTo>
                      <a:cubicBezTo>
                        <a:pt x="7970" y="48288"/>
                        <a:pt x="7429" y="47747"/>
                        <a:pt x="7159" y="47071"/>
                      </a:cubicBezTo>
                      <a:cubicBezTo>
                        <a:pt x="7023" y="46395"/>
                        <a:pt x="7023" y="45718"/>
                        <a:pt x="7429" y="45177"/>
                      </a:cubicBezTo>
                      <a:cubicBezTo>
                        <a:pt x="6888" y="45042"/>
                        <a:pt x="6347" y="44772"/>
                        <a:pt x="6212" y="44366"/>
                      </a:cubicBezTo>
                      <a:cubicBezTo>
                        <a:pt x="6077" y="43960"/>
                        <a:pt x="6212" y="43419"/>
                        <a:pt x="6483" y="42878"/>
                      </a:cubicBezTo>
                      <a:cubicBezTo>
                        <a:pt x="6618" y="42472"/>
                        <a:pt x="6888" y="42202"/>
                        <a:pt x="7159" y="42067"/>
                      </a:cubicBezTo>
                      <a:cubicBezTo>
                        <a:pt x="6888" y="41661"/>
                        <a:pt x="6888" y="40984"/>
                        <a:pt x="7159" y="40443"/>
                      </a:cubicBezTo>
                      <a:cubicBezTo>
                        <a:pt x="7429" y="40037"/>
                        <a:pt x="7970" y="39767"/>
                        <a:pt x="8376" y="39632"/>
                      </a:cubicBezTo>
                      <a:cubicBezTo>
                        <a:pt x="8647" y="39497"/>
                        <a:pt x="8917" y="39361"/>
                        <a:pt x="9323" y="39361"/>
                      </a:cubicBezTo>
                      <a:cubicBezTo>
                        <a:pt x="9188" y="38955"/>
                        <a:pt x="9188" y="38550"/>
                        <a:pt x="9323" y="38144"/>
                      </a:cubicBezTo>
                      <a:cubicBezTo>
                        <a:pt x="9323" y="38144"/>
                        <a:pt x="9729" y="37197"/>
                        <a:pt x="9864" y="37332"/>
                      </a:cubicBezTo>
                      <a:cubicBezTo>
                        <a:pt x="9188" y="36927"/>
                        <a:pt x="8782" y="36250"/>
                        <a:pt x="8917" y="35438"/>
                      </a:cubicBezTo>
                      <a:cubicBezTo>
                        <a:pt x="8917" y="34627"/>
                        <a:pt x="9323" y="33951"/>
                        <a:pt x="9999" y="33680"/>
                      </a:cubicBezTo>
                      <a:cubicBezTo>
                        <a:pt x="9729" y="33410"/>
                        <a:pt x="9593" y="33139"/>
                        <a:pt x="9458" y="32868"/>
                      </a:cubicBezTo>
                      <a:cubicBezTo>
                        <a:pt x="9458" y="32598"/>
                        <a:pt x="9458" y="32192"/>
                        <a:pt x="9729" y="31922"/>
                      </a:cubicBezTo>
                      <a:cubicBezTo>
                        <a:pt x="9188" y="31516"/>
                        <a:pt x="8782" y="30840"/>
                        <a:pt x="8917" y="30163"/>
                      </a:cubicBezTo>
                      <a:cubicBezTo>
                        <a:pt x="8917" y="29487"/>
                        <a:pt x="9458" y="28811"/>
                        <a:pt x="10270" y="28811"/>
                      </a:cubicBezTo>
                      <a:cubicBezTo>
                        <a:pt x="9593" y="28135"/>
                        <a:pt x="9593" y="26917"/>
                        <a:pt x="10270" y="26241"/>
                      </a:cubicBezTo>
                      <a:cubicBezTo>
                        <a:pt x="9729" y="25700"/>
                        <a:pt x="9323" y="24888"/>
                        <a:pt x="9323" y="24212"/>
                      </a:cubicBezTo>
                      <a:cubicBezTo>
                        <a:pt x="9323" y="23535"/>
                        <a:pt x="9729" y="22859"/>
                        <a:pt x="10405" y="22453"/>
                      </a:cubicBezTo>
                      <a:cubicBezTo>
                        <a:pt x="10135" y="22183"/>
                        <a:pt x="9999" y="21777"/>
                        <a:pt x="9999" y="21372"/>
                      </a:cubicBezTo>
                      <a:cubicBezTo>
                        <a:pt x="9999" y="21236"/>
                        <a:pt x="10135" y="20966"/>
                        <a:pt x="10135" y="20830"/>
                      </a:cubicBezTo>
                      <a:cubicBezTo>
                        <a:pt x="10135" y="20695"/>
                        <a:pt x="10135" y="20560"/>
                        <a:pt x="9999" y="20289"/>
                      </a:cubicBezTo>
                      <a:cubicBezTo>
                        <a:pt x="9864" y="19613"/>
                        <a:pt x="10135" y="18802"/>
                        <a:pt x="10676" y="18260"/>
                      </a:cubicBezTo>
                      <a:cubicBezTo>
                        <a:pt x="10405" y="17855"/>
                        <a:pt x="10405" y="17449"/>
                        <a:pt x="10540" y="16908"/>
                      </a:cubicBezTo>
                      <a:cubicBezTo>
                        <a:pt x="10540" y="16772"/>
                        <a:pt x="10811" y="15420"/>
                        <a:pt x="10946" y="15555"/>
                      </a:cubicBezTo>
                      <a:cubicBezTo>
                        <a:pt x="10540" y="15149"/>
                        <a:pt x="10405" y="14473"/>
                        <a:pt x="10676" y="14067"/>
                      </a:cubicBezTo>
                      <a:cubicBezTo>
                        <a:pt x="10405" y="13526"/>
                        <a:pt x="10405" y="12985"/>
                        <a:pt x="10676" y="12444"/>
                      </a:cubicBezTo>
                      <a:cubicBezTo>
                        <a:pt x="10946" y="12038"/>
                        <a:pt x="11487" y="11633"/>
                        <a:pt x="12028" y="11633"/>
                      </a:cubicBezTo>
                      <a:cubicBezTo>
                        <a:pt x="12028" y="11362"/>
                        <a:pt x="12028" y="10956"/>
                        <a:pt x="12163" y="10686"/>
                      </a:cubicBezTo>
                      <a:cubicBezTo>
                        <a:pt x="12299" y="10415"/>
                        <a:pt x="12434" y="10145"/>
                        <a:pt x="12840" y="10145"/>
                      </a:cubicBezTo>
                      <a:cubicBezTo>
                        <a:pt x="12705" y="9739"/>
                        <a:pt x="12705" y="9063"/>
                        <a:pt x="12705" y="8657"/>
                      </a:cubicBezTo>
                      <a:cubicBezTo>
                        <a:pt x="12705" y="8522"/>
                        <a:pt x="13110" y="7575"/>
                        <a:pt x="13246" y="7710"/>
                      </a:cubicBezTo>
                      <a:cubicBezTo>
                        <a:pt x="12840" y="7304"/>
                        <a:pt x="12569" y="6628"/>
                        <a:pt x="12569" y="6087"/>
                      </a:cubicBezTo>
                      <a:cubicBezTo>
                        <a:pt x="12569" y="5546"/>
                        <a:pt x="12975" y="4870"/>
                        <a:pt x="13516" y="4734"/>
                      </a:cubicBezTo>
                      <a:cubicBezTo>
                        <a:pt x="13110" y="4193"/>
                        <a:pt x="13110" y="3382"/>
                        <a:pt x="13516" y="2840"/>
                      </a:cubicBezTo>
                      <a:cubicBezTo>
                        <a:pt x="12705" y="2300"/>
                        <a:pt x="12434" y="1623"/>
                        <a:pt x="12434" y="541"/>
                      </a:cubicBezTo>
                      <a:cubicBezTo>
                        <a:pt x="12434" y="271"/>
                        <a:pt x="12434" y="135"/>
                        <a:pt x="12434" y="0"/>
                      </a:cubicBezTo>
                      <a:cubicBezTo>
                        <a:pt x="12434" y="135"/>
                        <a:pt x="12299" y="135"/>
                        <a:pt x="12299" y="271"/>
                      </a:cubicBezTo>
                      <a:cubicBezTo>
                        <a:pt x="12028" y="1082"/>
                        <a:pt x="11893" y="2164"/>
                        <a:pt x="12163" y="3246"/>
                      </a:cubicBezTo>
                      <a:cubicBezTo>
                        <a:pt x="12028" y="4058"/>
                        <a:pt x="11352" y="4734"/>
                        <a:pt x="11081" y="5546"/>
                      </a:cubicBezTo>
                      <a:cubicBezTo>
                        <a:pt x="10811" y="6357"/>
                        <a:pt x="10946" y="7304"/>
                        <a:pt x="10946" y="8251"/>
                      </a:cubicBezTo>
                      <a:cubicBezTo>
                        <a:pt x="10946" y="8792"/>
                        <a:pt x="10946" y="9198"/>
                        <a:pt x="10946" y="9739"/>
                      </a:cubicBezTo>
                      <a:cubicBezTo>
                        <a:pt x="10946" y="10415"/>
                        <a:pt x="10540" y="10821"/>
                        <a:pt x="10270" y="11362"/>
                      </a:cubicBezTo>
                      <a:cubicBezTo>
                        <a:pt x="10135" y="11768"/>
                        <a:pt x="10135" y="12173"/>
                        <a:pt x="10135" y="12579"/>
                      </a:cubicBezTo>
                      <a:cubicBezTo>
                        <a:pt x="10135" y="13391"/>
                        <a:pt x="10270" y="13797"/>
                        <a:pt x="9999" y="14608"/>
                      </a:cubicBezTo>
                      <a:cubicBezTo>
                        <a:pt x="9864" y="15014"/>
                        <a:pt x="9729" y="15285"/>
                        <a:pt x="9729" y="15690"/>
                      </a:cubicBezTo>
                      <a:cubicBezTo>
                        <a:pt x="9729" y="16232"/>
                        <a:pt x="9999" y="16908"/>
                        <a:pt x="9729" y="17584"/>
                      </a:cubicBezTo>
                      <a:cubicBezTo>
                        <a:pt x="9593" y="17990"/>
                        <a:pt x="9188" y="18396"/>
                        <a:pt x="8917" y="18666"/>
                      </a:cubicBezTo>
                      <a:cubicBezTo>
                        <a:pt x="8647" y="19072"/>
                        <a:pt x="8511" y="19478"/>
                        <a:pt x="8376" y="20019"/>
                      </a:cubicBezTo>
                      <a:cubicBezTo>
                        <a:pt x="7970" y="21236"/>
                        <a:pt x="7970" y="23130"/>
                        <a:pt x="8376" y="24482"/>
                      </a:cubicBezTo>
                      <a:cubicBezTo>
                        <a:pt x="8376" y="24888"/>
                        <a:pt x="8376" y="25294"/>
                        <a:pt x="8376" y="25700"/>
                      </a:cubicBezTo>
                      <a:cubicBezTo>
                        <a:pt x="8241" y="26241"/>
                        <a:pt x="7835" y="26647"/>
                        <a:pt x="7835" y="27188"/>
                      </a:cubicBezTo>
                      <a:cubicBezTo>
                        <a:pt x="7565" y="28405"/>
                        <a:pt x="7970" y="29622"/>
                        <a:pt x="7835" y="30840"/>
                      </a:cubicBezTo>
                      <a:cubicBezTo>
                        <a:pt x="7835" y="32057"/>
                        <a:pt x="7294" y="33139"/>
                        <a:pt x="7565" y="34357"/>
                      </a:cubicBezTo>
                      <a:cubicBezTo>
                        <a:pt x="7700" y="35033"/>
                        <a:pt x="7700" y="35303"/>
                        <a:pt x="7294" y="35980"/>
                      </a:cubicBezTo>
                      <a:cubicBezTo>
                        <a:pt x="7023" y="36250"/>
                        <a:pt x="6888" y="36521"/>
                        <a:pt x="6753" y="36927"/>
                      </a:cubicBezTo>
                      <a:cubicBezTo>
                        <a:pt x="6347" y="37873"/>
                        <a:pt x="6483" y="38685"/>
                        <a:pt x="6483" y="39632"/>
                      </a:cubicBezTo>
                      <a:cubicBezTo>
                        <a:pt x="6347" y="40714"/>
                        <a:pt x="5400" y="41525"/>
                        <a:pt x="5130" y="42472"/>
                      </a:cubicBezTo>
                      <a:cubicBezTo>
                        <a:pt x="4724" y="43825"/>
                        <a:pt x="4724" y="45989"/>
                        <a:pt x="5400" y="47477"/>
                      </a:cubicBezTo>
                      <a:cubicBezTo>
                        <a:pt x="5400" y="47747"/>
                        <a:pt x="5265" y="48018"/>
                        <a:pt x="5265" y="48288"/>
                      </a:cubicBezTo>
                      <a:cubicBezTo>
                        <a:pt x="5130" y="48830"/>
                        <a:pt x="4859" y="49370"/>
                        <a:pt x="4589" y="49776"/>
                      </a:cubicBezTo>
                      <a:cubicBezTo>
                        <a:pt x="4453" y="50317"/>
                        <a:pt x="4318" y="50858"/>
                        <a:pt x="4453" y="51400"/>
                      </a:cubicBezTo>
                      <a:cubicBezTo>
                        <a:pt x="4589" y="52482"/>
                        <a:pt x="5130" y="52887"/>
                        <a:pt x="4453" y="54105"/>
                      </a:cubicBezTo>
                      <a:cubicBezTo>
                        <a:pt x="4183" y="54646"/>
                        <a:pt x="3913" y="55187"/>
                        <a:pt x="3913" y="55998"/>
                      </a:cubicBezTo>
                      <a:cubicBezTo>
                        <a:pt x="3777" y="56810"/>
                        <a:pt x="4048" y="57622"/>
                        <a:pt x="3507" y="58433"/>
                      </a:cubicBezTo>
                      <a:cubicBezTo>
                        <a:pt x="3101" y="58974"/>
                        <a:pt x="2695" y="59380"/>
                        <a:pt x="2560" y="60056"/>
                      </a:cubicBezTo>
                      <a:cubicBezTo>
                        <a:pt x="2290" y="61003"/>
                        <a:pt x="2290" y="62085"/>
                        <a:pt x="2424" y="63032"/>
                      </a:cubicBezTo>
                      <a:cubicBezTo>
                        <a:pt x="2424" y="63573"/>
                        <a:pt x="2290" y="64249"/>
                        <a:pt x="2019" y="64790"/>
                      </a:cubicBezTo>
                      <a:cubicBezTo>
                        <a:pt x="1748" y="65602"/>
                        <a:pt x="1478" y="66143"/>
                        <a:pt x="1478" y="66955"/>
                      </a:cubicBezTo>
                      <a:cubicBezTo>
                        <a:pt x="1613" y="67766"/>
                        <a:pt x="2019" y="68307"/>
                        <a:pt x="2019" y="69119"/>
                      </a:cubicBezTo>
                      <a:cubicBezTo>
                        <a:pt x="2019" y="69930"/>
                        <a:pt x="1478" y="70607"/>
                        <a:pt x="1478" y="71553"/>
                      </a:cubicBezTo>
                      <a:cubicBezTo>
                        <a:pt x="1478" y="71959"/>
                        <a:pt x="1478" y="72230"/>
                        <a:pt x="1478" y="72500"/>
                      </a:cubicBezTo>
                      <a:cubicBezTo>
                        <a:pt x="1478" y="73041"/>
                        <a:pt x="1343" y="73312"/>
                        <a:pt x="1072" y="73853"/>
                      </a:cubicBezTo>
                      <a:cubicBezTo>
                        <a:pt x="801" y="74394"/>
                        <a:pt x="666" y="74800"/>
                        <a:pt x="531" y="75341"/>
                      </a:cubicBezTo>
                      <a:cubicBezTo>
                        <a:pt x="396" y="76558"/>
                        <a:pt x="937" y="77640"/>
                        <a:pt x="1343" y="78722"/>
                      </a:cubicBezTo>
                      <a:cubicBezTo>
                        <a:pt x="1207" y="79534"/>
                        <a:pt x="801" y="80481"/>
                        <a:pt x="666" y="81292"/>
                      </a:cubicBezTo>
                      <a:cubicBezTo>
                        <a:pt x="666" y="81833"/>
                        <a:pt x="666" y="82374"/>
                        <a:pt x="666" y="82780"/>
                      </a:cubicBezTo>
                      <a:cubicBezTo>
                        <a:pt x="666" y="83321"/>
                        <a:pt x="801" y="83862"/>
                        <a:pt x="531" y="84268"/>
                      </a:cubicBezTo>
                      <a:cubicBezTo>
                        <a:pt x="531" y="84538"/>
                        <a:pt x="260" y="84674"/>
                        <a:pt x="260" y="84809"/>
                      </a:cubicBezTo>
                      <a:cubicBezTo>
                        <a:pt x="-416" y="86297"/>
                        <a:pt x="260" y="88597"/>
                        <a:pt x="1884" y="89273"/>
                      </a:cubicBezTo>
                      <a:cubicBezTo>
                        <a:pt x="2019" y="89678"/>
                        <a:pt x="2154" y="90084"/>
                        <a:pt x="2290" y="90220"/>
                      </a:cubicBezTo>
                      <a:cubicBezTo>
                        <a:pt x="2560" y="90625"/>
                        <a:pt x="2966" y="91031"/>
                        <a:pt x="3371" y="91302"/>
                      </a:cubicBezTo>
                      <a:cubicBezTo>
                        <a:pt x="3777" y="91572"/>
                        <a:pt x="4183" y="91707"/>
                        <a:pt x="4724" y="91843"/>
                      </a:cubicBezTo>
                      <a:cubicBezTo>
                        <a:pt x="5400" y="92113"/>
                        <a:pt x="5536" y="92519"/>
                        <a:pt x="6077" y="92925"/>
                      </a:cubicBezTo>
                      <a:cubicBezTo>
                        <a:pt x="6753" y="93601"/>
                        <a:pt x="7835" y="94007"/>
                        <a:pt x="8647" y="94277"/>
                      </a:cubicBezTo>
                      <a:cubicBezTo>
                        <a:pt x="9458" y="94683"/>
                        <a:pt x="10135" y="94683"/>
                        <a:pt x="10811" y="94548"/>
                      </a:cubicBezTo>
                      <a:cubicBezTo>
                        <a:pt x="11487" y="95630"/>
                        <a:pt x="12569" y="95495"/>
                        <a:pt x="13786" y="95630"/>
                      </a:cubicBezTo>
                      <a:cubicBezTo>
                        <a:pt x="14733" y="95630"/>
                        <a:pt x="15410" y="96306"/>
                        <a:pt x="16221" y="96577"/>
                      </a:cubicBezTo>
                      <a:cubicBezTo>
                        <a:pt x="17033" y="96847"/>
                        <a:pt x="17574" y="96577"/>
                        <a:pt x="18385" y="96442"/>
                      </a:cubicBezTo>
                      <a:cubicBezTo>
                        <a:pt x="18521" y="96442"/>
                        <a:pt x="18521" y="96306"/>
                        <a:pt x="18656" y="96306"/>
                      </a:cubicBezTo>
                      <a:cubicBezTo>
                        <a:pt x="18926" y="96306"/>
                        <a:pt x="19197" y="96577"/>
                        <a:pt x="19468" y="96577"/>
                      </a:cubicBezTo>
                      <a:cubicBezTo>
                        <a:pt x="20144" y="96577"/>
                        <a:pt x="20820" y="96171"/>
                        <a:pt x="21361" y="95900"/>
                      </a:cubicBezTo>
                      <a:cubicBezTo>
                        <a:pt x="21902" y="95630"/>
                        <a:pt x="22443" y="95224"/>
                        <a:pt x="22849" y="94818"/>
                      </a:cubicBezTo>
                      <a:cubicBezTo>
                        <a:pt x="23796" y="95360"/>
                        <a:pt x="25284" y="94683"/>
                        <a:pt x="26095" y="94142"/>
                      </a:cubicBezTo>
                      <a:cubicBezTo>
                        <a:pt x="26366" y="94007"/>
                        <a:pt x="26636" y="93736"/>
                        <a:pt x="26907" y="93466"/>
                      </a:cubicBezTo>
                      <a:cubicBezTo>
                        <a:pt x="27042" y="93330"/>
                        <a:pt x="27042" y="93060"/>
                        <a:pt x="27313" y="92925"/>
                      </a:cubicBezTo>
                      <a:cubicBezTo>
                        <a:pt x="27718" y="92519"/>
                        <a:pt x="28665" y="92384"/>
                        <a:pt x="29206" y="92113"/>
                      </a:cubicBezTo>
                      <a:cubicBezTo>
                        <a:pt x="29612" y="91572"/>
                        <a:pt x="29883" y="91302"/>
                        <a:pt x="30153" y="9076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844" name="Freeform: Shape 5652">
                  <a:extLst>
                    <a:ext uri="{FF2B5EF4-FFF2-40B4-BE49-F238E27FC236}">
                      <a16:creationId xmlns:a16="http://schemas.microsoft.com/office/drawing/2014/main" id="{601F8F1C-859F-9242-3ECE-FE707CBE1169}"/>
                    </a:ext>
                  </a:extLst>
                </p:cNvPr>
                <p:cNvSpPr/>
                <p:nvPr/>
              </p:nvSpPr>
              <p:spPr>
                <a:xfrm>
                  <a:off x="6715434" y="6083492"/>
                  <a:ext cx="31586" cy="30684"/>
                </a:xfrm>
                <a:custGeom>
                  <a:avLst/>
                  <a:gdLst>
                    <a:gd name="connsiteX0" fmla="*/ 30153 w 31586"/>
                    <a:gd name="connsiteY0" fmla="*/ 24888 h 30684"/>
                    <a:gd name="connsiteX1" fmla="*/ 30424 w 31586"/>
                    <a:gd name="connsiteY1" fmla="*/ 24077 h 30684"/>
                    <a:gd name="connsiteX2" fmla="*/ 31235 w 31586"/>
                    <a:gd name="connsiteY2" fmla="*/ 23265 h 30684"/>
                    <a:gd name="connsiteX3" fmla="*/ 31506 w 31586"/>
                    <a:gd name="connsiteY3" fmla="*/ 22183 h 30684"/>
                    <a:gd name="connsiteX4" fmla="*/ 31506 w 31586"/>
                    <a:gd name="connsiteY4" fmla="*/ 22183 h 30684"/>
                    <a:gd name="connsiteX5" fmla="*/ 29748 w 31586"/>
                    <a:gd name="connsiteY5" fmla="*/ 23671 h 30684"/>
                    <a:gd name="connsiteX6" fmla="*/ 29342 w 31586"/>
                    <a:gd name="connsiteY6" fmla="*/ 25023 h 30684"/>
                    <a:gd name="connsiteX7" fmla="*/ 27989 w 31586"/>
                    <a:gd name="connsiteY7" fmla="*/ 25700 h 30684"/>
                    <a:gd name="connsiteX8" fmla="*/ 26636 w 31586"/>
                    <a:gd name="connsiteY8" fmla="*/ 25835 h 30684"/>
                    <a:gd name="connsiteX9" fmla="*/ 25825 w 31586"/>
                    <a:gd name="connsiteY9" fmla="*/ 27188 h 30684"/>
                    <a:gd name="connsiteX10" fmla="*/ 24608 w 31586"/>
                    <a:gd name="connsiteY10" fmla="*/ 27864 h 30684"/>
                    <a:gd name="connsiteX11" fmla="*/ 22038 w 31586"/>
                    <a:gd name="connsiteY11" fmla="*/ 27593 h 30684"/>
                    <a:gd name="connsiteX12" fmla="*/ 21902 w 31586"/>
                    <a:gd name="connsiteY12" fmla="*/ 27593 h 30684"/>
                    <a:gd name="connsiteX13" fmla="*/ 21902 w 31586"/>
                    <a:gd name="connsiteY13" fmla="*/ 27729 h 30684"/>
                    <a:gd name="connsiteX14" fmla="*/ 21361 w 31586"/>
                    <a:gd name="connsiteY14" fmla="*/ 28811 h 30684"/>
                    <a:gd name="connsiteX15" fmla="*/ 20549 w 31586"/>
                    <a:gd name="connsiteY15" fmla="*/ 29622 h 30684"/>
                    <a:gd name="connsiteX16" fmla="*/ 18521 w 31586"/>
                    <a:gd name="connsiteY16" fmla="*/ 29622 h 30684"/>
                    <a:gd name="connsiteX17" fmla="*/ 16627 w 31586"/>
                    <a:gd name="connsiteY17" fmla="*/ 30028 h 30684"/>
                    <a:gd name="connsiteX18" fmla="*/ 14869 w 31586"/>
                    <a:gd name="connsiteY18" fmla="*/ 29217 h 30684"/>
                    <a:gd name="connsiteX19" fmla="*/ 14733 w 31586"/>
                    <a:gd name="connsiteY19" fmla="*/ 29082 h 30684"/>
                    <a:gd name="connsiteX20" fmla="*/ 14463 w 31586"/>
                    <a:gd name="connsiteY20" fmla="*/ 29082 h 30684"/>
                    <a:gd name="connsiteX21" fmla="*/ 13110 w 31586"/>
                    <a:gd name="connsiteY21" fmla="*/ 28946 h 30684"/>
                    <a:gd name="connsiteX22" fmla="*/ 12163 w 31586"/>
                    <a:gd name="connsiteY22" fmla="*/ 27999 h 30684"/>
                    <a:gd name="connsiteX23" fmla="*/ 9999 w 31586"/>
                    <a:gd name="connsiteY23" fmla="*/ 27188 h 30684"/>
                    <a:gd name="connsiteX24" fmla="*/ 9593 w 31586"/>
                    <a:gd name="connsiteY24" fmla="*/ 24888 h 30684"/>
                    <a:gd name="connsiteX25" fmla="*/ 7159 w 31586"/>
                    <a:gd name="connsiteY25" fmla="*/ 24753 h 30684"/>
                    <a:gd name="connsiteX26" fmla="*/ 5671 w 31586"/>
                    <a:gd name="connsiteY26" fmla="*/ 23130 h 30684"/>
                    <a:gd name="connsiteX27" fmla="*/ 7565 w 31586"/>
                    <a:gd name="connsiteY27" fmla="*/ 22995 h 30684"/>
                    <a:gd name="connsiteX28" fmla="*/ 7970 w 31586"/>
                    <a:gd name="connsiteY28" fmla="*/ 22589 h 30684"/>
                    <a:gd name="connsiteX29" fmla="*/ 5130 w 31586"/>
                    <a:gd name="connsiteY29" fmla="*/ 21101 h 30684"/>
                    <a:gd name="connsiteX30" fmla="*/ 4453 w 31586"/>
                    <a:gd name="connsiteY30" fmla="*/ 19883 h 30684"/>
                    <a:gd name="connsiteX31" fmla="*/ 4859 w 31586"/>
                    <a:gd name="connsiteY31" fmla="*/ 22724 h 30684"/>
                    <a:gd name="connsiteX32" fmla="*/ 4048 w 31586"/>
                    <a:gd name="connsiteY32" fmla="*/ 22453 h 30684"/>
                    <a:gd name="connsiteX33" fmla="*/ 2695 w 31586"/>
                    <a:gd name="connsiteY33" fmla="*/ 20830 h 30684"/>
                    <a:gd name="connsiteX34" fmla="*/ 2290 w 31586"/>
                    <a:gd name="connsiteY34" fmla="*/ 19343 h 30684"/>
                    <a:gd name="connsiteX35" fmla="*/ 2966 w 31586"/>
                    <a:gd name="connsiteY35" fmla="*/ 17990 h 30684"/>
                    <a:gd name="connsiteX36" fmla="*/ 1748 w 31586"/>
                    <a:gd name="connsiteY36" fmla="*/ 16637 h 30684"/>
                    <a:gd name="connsiteX37" fmla="*/ 2290 w 31586"/>
                    <a:gd name="connsiteY37" fmla="*/ 15149 h 30684"/>
                    <a:gd name="connsiteX38" fmla="*/ 2290 w 31586"/>
                    <a:gd name="connsiteY38" fmla="*/ 15014 h 30684"/>
                    <a:gd name="connsiteX39" fmla="*/ 2290 w 31586"/>
                    <a:gd name="connsiteY39" fmla="*/ 14879 h 30684"/>
                    <a:gd name="connsiteX40" fmla="*/ 2019 w 31586"/>
                    <a:gd name="connsiteY40" fmla="*/ 13662 h 30684"/>
                    <a:gd name="connsiteX41" fmla="*/ 2830 w 31586"/>
                    <a:gd name="connsiteY41" fmla="*/ 12715 h 30684"/>
                    <a:gd name="connsiteX42" fmla="*/ 1613 w 31586"/>
                    <a:gd name="connsiteY42" fmla="*/ 11633 h 30684"/>
                    <a:gd name="connsiteX43" fmla="*/ 1207 w 31586"/>
                    <a:gd name="connsiteY43" fmla="*/ 10280 h 30684"/>
                    <a:gd name="connsiteX44" fmla="*/ 1478 w 31586"/>
                    <a:gd name="connsiteY44" fmla="*/ 9468 h 30684"/>
                    <a:gd name="connsiteX45" fmla="*/ 1613 w 31586"/>
                    <a:gd name="connsiteY45" fmla="*/ 9333 h 30684"/>
                    <a:gd name="connsiteX46" fmla="*/ 1478 w 31586"/>
                    <a:gd name="connsiteY46" fmla="*/ 9198 h 30684"/>
                    <a:gd name="connsiteX47" fmla="*/ 1343 w 31586"/>
                    <a:gd name="connsiteY47" fmla="*/ 7980 h 30684"/>
                    <a:gd name="connsiteX48" fmla="*/ 2290 w 31586"/>
                    <a:gd name="connsiteY48" fmla="*/ 7169 h 30684"/>
                    <a:gd name="connsiteX49" fmla="*/ 1884 w 31586"/>
                    <a:gd name="connsiteY49" fmla="*/ 5817 h 30684"/>
                    <a:gd name="connsiteX50" fmla="*/ 2290 w 31586"/>
                    <a:gd name="connsiteY50" fmla="*/ 5275 h 30684"/>
                    <a:gd name="connsiteX51" fmla="*/ 2830 w 31586"/>
                    <a:gd name="connsiteY51" fmla="*/ 4870 h 30684"/>
                    <a:gd name="connsiteX52" fmla="*/ 2290 w 31586"/>
                    <a:gd name="connsiteY52" fmla="*/ 3652 h 30684"/>
                    <a:gd name="connsiteX53" fmla="*/ 2560 w 31586"/>
                    <a:gd name="connsiteY53" fmla="*/ 2300 h 30684"/>
                    <a:gd name="connsiteX54" fmla="*/ 1613 w 31586"/>
                    <a:gd name="connsiteY54" fmla="*/ 541 h 30684"/>
                    <a:gd name="connsiteX55" fmla="*/ 1478 w 31586"/>
                    <a:gd name="connsiteY55" fmla="*/ 0 h 30684"/>
                    <a:gd name="connsiteX56" fmla="*/ 1478 w 31586"/>
                    <a:gd name="connsiteY56" fmla="*/ 947 h 30684"/>
                    <a:gd name="connsiteX57" fmla="*/ 2019 w 31586"/>
                    <a:gd name="connsiteY57" fmla="*/ 3111 h 30684"/>
                    <a:gd name="connsiteX58" fmla="*/ 1478 w 31586"/>
                    <a:gd name="connsiteY58" fmla="*/ 5546 h 30684"/>
                    <a:gd name="connsiteX59" fmla="*/ 1478 w 31586"/>
                    <a:gd name="connsiteY59" fmla="*/ 6493 h 30684"/>
                    <a:gd name="connsiteX60" fmla="*/ 1072 w 31586"/>
                    <a:gd name="connsiteY60" fmla="*/ 7845 h 30684"/>
                    <a:gd name="connsiteX61" fmla="*/ 531 w 31586"/>
                    <a:gd name="connsiteY61" fmla="*/ 9333 h 30684"/>
                    <a:gd name="connsiteX62" fmla="*/ 1343 w 31586"/>
                    <a:gd name="connsiteY62" fmla="*/ 12715 h 30684"/>
                    <a:gd name="connsiteX63" fmla="*/ 666 w 31586"/>
                    <a:gd name="connsiteY63" fmla="*/ 15285 h 30684"/>
                    <a:gd name="connsiteX64" fmla="*/ 666 w 31586"/>
                    <a:gd name="connsiteY64" fmla="*/ 16773 h 30684"/>
                    <a:gd name="connsiteX65" fmla="*/ 531 w 31586"/>
                    <a:gd name="connsiteY65" fmla="*/ 18260 h 30684"/>
                    <a:gd name="connsiteX66" fmla="*/ 260 w 31586"/>
                    <a:gd name="connsiteY66" fmla="*/ 18802 h 30684"/>
                    <a:gd name="connsiteX67" fmla="*/ 1884 w 31586"/>
                    <a:gd name="connsiteY67" fmla="*/ 23265 h 30684"/>
                    <a:gd name="connsiteX68" fmla="*/ 2290 w 31586"/>
                    <a:gd name="connsiteY68" fmla="*/ 24212 h 30684"/>
                    <a:gd name="connsiteX69" fmla="*/ 3371 w 31586"/>
                    <a:gd name="connsiteY69" fmla="*/ 25294 h 30684"/>
                    <a:gd name="connsiteX70" fmla="*/ 4724 w 31586"/>
                    <a:gd name="connsiteY70" fmla="*/ 25835 h 30684"/>
                    <a:gd name="connsiteX71" fmla="*/ 6077 w 31586"/>
                    <a:gd name="connsiteY71" fmla="*/ 26917 h 30684"/>
                    <a:gd name="connsiteX72" fmla="*/ 8647 w 31586"/>
                    <a:gd name="connsiteY72" fmla="*/ 28270 h 30684"/>
                    <a:gd name="connsiteX73" fmla="*/ 10811 w 31586"/>
                    <a:gd name="connsiteY73" fmla="*/ 28540 h 30684"/>
                    <a:gd name="connsiteX74" fmla="*/ 13786 w 31586"/>
                    <a:gd name="connsiteY74" fmla="*/ 29622 h 30684"/>
                    <a:gd name="connsiteX75" fmla="*/ 16221 w 31586"/>
                    <a:gd name="connsiteY75" fmla="*/ 30569 h 30684"/>
                    <a:gd name="connsiteX76" fmla="*/ 18385 w 31586"/>
                    <a:gd name="connsiteY76" fmla="*/ 30434 h 30684"/>
                    <a:gd name="connsiteX77" fmla="*/ 18656 w 31586"/>
                    <a:gd name="connsiteY77" fmla="*/ 30299 h 30684"/>
                    <a:gd name="connsiteX78" fmla="*/ 19468 w 31586"/>
                    <a:gd name="connsiteY78" fmla="*/ 30569 h 30684"/>
                    <a:gd name="connsiteX79" fmla="*/ 21361 w 31586"/>
                    <a:gd name="connsiteY79" fmla="*/ 29893 h 30684"/>
                    <a:gd name="connsiteX80" fmla="*/ 22849 w 31586"/>
                    <a:gd name="connsiteY80" fmla="*/ 28811 h 30684"/>
                    <a:gd name="connsiteX81" fmla="*/ 26095 w 31586"/>
                    <a:gd name="connsiteY81" fmla="*/ 28135 h 30684"/>
                    <a:gd name="connsiteX82" fmla="*/ 26907 w 31586"/>
                    <a:gd name="connsiteY82" fmla="*/ 27458 h 30684"/>
                    <a:gd name="connsiteX83" fmla="*/ 27313 w 31586"/>
                    <a:gd name="connsiteY83" fmla="*/ 26917 h 30684"/>
                    <a:gd name="connsiteX84" fmla="*/ 29206 w 31586"/>
                    <a:gd name="connsiteY84" fmla="*/ 26106 h 30684"/>
                    <a:gd name="connsiteX85" fmla="*/ 30153 w 31586"/>
                    <a:gd name="connsiteY85" fmla="*/ 24888 h 306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586" h="30684">
                      <a:moveTo>
                        <a:pt x="30153" y="24888"/>
                      </a:moveTo>
                      <a:cubicBezTo>
                        <a:pt x="30288" y="24618"/>
                        <a:pt x="30288" y="24347"/>
                        <a:pt x="30424" y="24077"/>
                      </a:cubicBezTo>
                      <a:cubicBezTo>
                        <a:pt x="30559" y="23671"/>
                        <a:pt x="30965" y="23536"/>
                        <a:pt x="31235" y="23265"/>
                      </a:cubicBezTo>
                      <a:cubicBezTo>
                        <a:pt x="31641" y="22859"/>
                        <a:pt x="31641" y="22589"/>
                        <a:pt x="31506" y="22183"/>
                      </a:cubicBezTo>
                      <a:cubicBezTo>
                        <a:pt x="31506" y="22183"/>
                        <a:pt x="31506" y="22183"/>
                        <a:pt x="31506" y="22183"/>
                      </a:cubicBezTo>
                      <a:cubicBezTo>
                        <a:pt x="31371" y="22995"/>
                        <a:pt x="30559" y="23671"/>
                        <a:pt x="29748" y="23671"/>
                      </a:cubicBezTo>
                      <a:cubicBezTo>
                        <a:pt x="29883" y="24077"/>
                        <a:pt x="29748" y="24618"/>
                        <a:pt x="29342" y="25023"/>
                      </a:cubicBezTo>
                      <a:cubicBezTo>
                        <a:pt x="28936" y="25429"/>
                        <a:pt x="28530" y="25565"/>
                        <a:pt x="27989" y="25700"/>
                      </a:cubicBezTo>
                      <a:cubicBezTo>
                        <a:pt x="27583" y="25835"/>
                        <a:pt x="27042" y="25970"/>
                        <a:pt x="26636" y="25835"/>
                      </a:cubicBezTo>
                      <a:cubicBezTo>
                        <a:pt x="26366" y="26376"/>
                        <a:pt x="26231" y="26782"/>
                        <a:pt x="25825" y="27188"/>
                      </a:cubicBezTo>
                      <a:cubicBezTo>
                        <a:pt x="25555" y="27593"/>
                        <a:pt x="25013" y="27729"/>
                        <a:pt x="24608" y="27864"/>
                      </a:cubicBezTo>
                      <a:cubicBezTo>
                        <a:pt x="23796" y="28135"/>
                        <a:pt x="22849" y="27999"/>
                        <a:pt x="22038" y="27593"/>
                      </a:cubicBezTo>
                      <a:cubicBezTo>
                        <a:pt x="22038" y="27593"/>
                        <a:pt x="21902" y="27593"/>
                        <a:pt x="21902" y="27593"/>
                      </a:cubicBezTo>
                      <a:cubicBezTo>
                        <a:pt x="21902" y="27593"/>
                        <a:pt x="21902" y="27593"/>
                        <a:pt x="21902" y="27729"/>
                      </a:cubicBezTo>
                      <a:cubicBezTo>
                        <a:pt x="21767" y="28135"/>
                        <a:pt x="21632" y="28540"/>
                        <a:pt x="21361" y="28811"/>
                      </a:cubicBezTo>
                      <a:cubicBezTo>
                        <a:pt x="21091" y="29082"/>
                        <a:pt x="20820" y="29352"/>
                        <a:pt x="20549" y="29622"/>
                      </a:cubicBezTo>
                      <a:cubicBezTo>
                        <a:pt x="19873" y="29893"/>
                        <a:pt x="19062" y="29893"/>
                        <a:pt x="18521" y="29622"/>
                      </a:cubicBezTo>
                      <a:cubicBezTo>
                        <a:pt x="17979" y="29893"/>
                        <a:pt x="17303" y="30163"/>
                        <a:pt x="16627" y="30028"/>
                      </a:cubicBezTo>
                      <a:cubicBezTo>
                        <a:pt x="15951" y="30028"/>
                        <a:pt x="15275" y="29758"/>
                        <a:pt x="14869" y="29217"/>
                      </a:cubicBezTo>
                      <a:cubicBezTo>
                        <a:pt x="14869" y="29217"/>
                        <a:pt x="14733" y="29082"/>
                        <a:pt x="14733" y="29082"/>
                      </a:cubicBezTo>
                      <a:cubicBezTo>
                        <a:pt x="14733" y="29082"/>
                        <a:pt x="14598" y="29082"/>
                        <a:pt x="14463" y="29082"/>
                      </a:cubicBezTo>
                      <a:cubicBezTo>
                        <a:pt x="13922" y="29082"/>
                        <a:pt x="13516" y="29082"/>
                        <a:pt x="13110" y="28946"/>
                      </a:cubicBezTo>
                      <a:cubicBezTo>
                        <a:pt x="12705" y="28811"/>
                        <a:pt x="12299" y="28405"/>
                        <a:pt x="12163" y="27999"/>
                      </a:cubicBezTo>
                      <a:cubicBezTo>
                        <a:pt x="11352" y="28135"/>
                        <a:pt x="10405" y="27864"/>
                        <a:pt x="9999" y="27188"/>
                      </a:cubicBezTo>
                      <a:cubicBezTo>
                        <a:pt x="9458" y="26512"/>
                        <a:pt x="9323" y="25700"/>
                        <a:pt x="9593" y="24888"/>
                      </a:cubicBezTo>
                      <a:cubicBezTo>
                        <a:pt x="8782" y="25023"/>
                        <a:pt x="7970" y="25023"/>
                        <a:pt x="7159" y="24753"/>
                      </a:cubicBezTo>
                      <a:cubicBezTo>
                        <a:pt x="6483" y="24482"/>
                        <a:pt x="5806" y="23942"/>
                        <a:pt x="5671" y="23130"/>
                      </a:cubicBezTo>
                      <a:cubicBezTo>
                        <a:pt x="6347" y="23265"/>
                        <a:pt x="6888" y="23130"/>
                        <a:pt x="7565" y="22995"/>
                      </a:cubicBezTo>
                      <a:cubicBezTo>
                        <a:pt x="7835" y="22995"/>
                        <a:pt x="7970" y="22859"/>
                        <a:pt x="7970" y="22589"/>
                      </a:cubicBezTo>
                      <a:cubicBezTo>
                        <a:pt x="6888" y="22589"/>
                        <a:pt x="5806" y="21912"/>
                        <a:pt x="5130" y="21101"/>
                      </a:cubicBezTo>
                      <a:cubicBezTo>
                        <a:pt x="4724" y="20830"/>
                        <a:pt x="4589" y="20289"/>
                        <a:pt x="4453" y="19883"/>
                      </a:cubicBezTo>
                      <a:cubicBezTo>
                        <a:pt x="4183" y="20830"/>
                        <a:pt x="4318" y="21912"/>
                        <a:pt x="4859" y="22724"/>
                      </a:cubicBezTo>
                      <a:cubicBezTo>
                        <a:pt x="4589" y="22724"/>
                        <a:pt x="4318" y="22589"/>
                        <a:pt x="4048" y="22453"/>
                      </a:cubicBezTo>
                      <a:cubicBezTo>
                        <a:pt x="3371" y="22183"/>
                        <a:pt x="2966" y="21642"/>
                        <a:pt x="2695" y="20830"/>
                      </a:cubicBezTo>
                      <a:cubicBezTo>
                        <a:pt x="2424" y="20425"/>
                        <a:pt x="2290" y="19883"/>
                        <a:pt x="2290" y="19343"/>
                      </a:cubicBezTo>
                      <a:cubicBezTo>
                        <a:pt x="2290" y="18802"/>
                        <a:pt x="2424" y="18260"/>
                        <a:pt x="2966" y="17990"/>
                      </a:cubicBezTo>
                      <a:cubicBezTo>
                        <a:pt x="2424" y="17719"/>
                        <a:pt x="1884" y="17313"/>
                        <a:pt x="1748" y="16637"/>
                      </a:cubicBezTo>
                      <a:cubicBezTo>
                        <a:pt x="1613" y="16096"/>
                        <a:pt x="1884" y="15555"/>
                        <a:pt x="2290" y="15149"/>
                      </a:cubicBezTo>
                      <a:cubicBezTo>
                        <a:pt x="2290" y="15149"/>
                        <a:pt x="2290" y="15149"/>
                        <a:pt x="2290" y="15014"/>
                      </a:cubicBezTo>
                      <a:cubicBezTo>
                        <a:pt x="2290" y="15014"/>
                        <a:pt x="2290" y="14879"/>
                        <a:pt x="2290" y="14879"/>
                      </a:cubicBezTo>
                      <a:cubicBezTo>
                        <a:pt x="2019" y="14473"/>
                        <a:pt x="1884" y="14067"/>
                        <a:pt x="2019" y="13662"/>
                      </a:cubicBezTo>
                      <a:cubicBezTo>
                        <a:pt x="2019" y="13256"/>
                        <a:pt x="2424" y="12715"/>
                        <a:pt x="2830" y="12715"/>
                      </a:cubicBezTo>
                      <a:cubicBezTo>
                        <a:pt x="2290" y="12444"/>
                        <a:pt x="1884" y="12174"/>
                        <a:pt x="1613" y="11633"/>
                      </a:cubicBezTo>
                      <a:cubicBezTo>
                        <a:pt x="1343" y="11227"/>
                        <a:pt x="1207" y="10686"/>
                        <a:pt x="1207" y="10280"/>
                      </a:cubicBezTo>
                      <a:cubicBezTo>
                        <a:pt x="1207" y="10010"/>
                        <a:pt x="1343" y="9604"/>
                        <a:pt x="1478" y="9468"/>
                      </a:cubicBezTo>
                      <a:cubicBezTo>
                        <a:pt x="1478" y="9468"/>
                        <a:pt x="1613" y="9333"/>
                        <a:pt x="1613" y="9333"/>
                      </a:cubicBezTo>
                      <a:cubicBezTo>
                        <a:pt x="1613" y="9333"/>
                        <a:pt x="1613" y="9198"/>
                        <a:pt x="1478" y="9198"/>
                      </a:cubicBezTo>
                      <a:cubicBezTo>
                        <a:pt x="1343" y="8792"/>
                        <a:pt x="1207" y="8386"/>
                        <a:pt x="1343" y="7980"/>
                      </a:cubicBezTo>
                      <a:cubicBezTo>
                        <a:pt x="1478" y="7575"/>
                        <a:pt x="1884" y="7304"/>
                        <a:pt x="2290" y="7169"/>
                      </a:cubicBezTo>
                      <a:cubicBezTo>
                        <a:pt x="2019" y="6763"/>
                        <a:pt x="1748" y="6222"/>
                        <a:pt x="1884" y="5817"/>
                      </a:cubicBezTo>
                      <a:cubicBezTo>
                        <a:pt x="1884" y="5546"/>
                        <a:pt x="2154" y="5411"/>
                        <a:pt x="2290" y="5275"/>
                      </a:cubicBezTo>
                      <a:cubicBezTo>
                        <a:pt x="2290" y="5275"/>
                        <a:pt x="2830" y="4734"/>
                        <a:pt x="2830" y="4870"/>
                      </a:cubicBezTo>
                      <a:cubicBezTo>
                        <a:pt x="2560" y="4464"/>
                        <a:pt x="2424" y="4058"/>
                        <a:pt x="2290" y="3652"/>
                      </a:cubicBezTo>
                      <a:cubicBezTo>
                        <a:pt x="2290" y="3247"/>
                        <a:pt x="2290" y="2705"/>
                        <a:pt x="2560" y="2300"/>
                      </a:cubicBezTo>
                      <a:cubicBezTo>
                        <a:pt x="2019" y="1894"/>
                        <a:pt x="1748" y="1217"/>
                        <a:pt x="1613" y="541"/>
                      </a:cubicBezTo>
                      <a:cubicBezTo>
                        <a:pt x="1613" y="406"/>
                        <a:pt x="1478" y="135"/>
                        <a:pt x="1478" y="0"/>
                      </a:cubicBezTo>
                      <a:cubicBezTo>
                        <a:pt x="1478" y="271"/>
                        <a:pt x="1343" y="541"/>
                        <a:pt x="1478" y="947"/>
                      </a:cubicBezTo>
                      <a:cubicBezTo>
                        <a:pt x="1613" y="1758"/>
                        <a:pt x="2019" y="2300"/>
                        <a:pt x="2019" y="3111"/>
                      </a:cubicBezTo>
                      <a:cubicBezTo>
                        <a:pt x="2019" y="3923"/>
                        <a:pt x="1478" y="4599"/>
                        <a:pt x="1478" y="5546"/>
                      </a:cubicBezTo>
                      <a:cubicBezTo>
                        <a:pt x="1478" y="5952"/>
                        <a:pt x="1478" y="6222"/>
                        <a:pt x="1478" y="6493"/>
                      </a:cubicBezTo>
                      <a:cubicBezTo>
                        <a:pt x="1478" y="7034"/>
                        <a:pt x="1343" y="7304"/>
                        <a:pt x="1072" y="7845"/>
                      </a:cubicBezTo>
                      <a:cubicBezTo>
                        <a:pt x="801" y="8386"/>
                        <a:pt x="666" y="8792"/>
                        <a:pt x="531" y="9333"/>
                      </a:cubicBezTo>
                      <a:cubicBezTo>
                        <a:pt x="396" y="10550"/>
                        <a:pt x="937" y="11633"/>
                        <a:pt x="1343" y="12715"/>
                      </a:cubicBezTo>
                      <a:cubicBezTo>
                        <a:pt x="1207" y="13526"/>
                        <a:pt x="801" y="14473"/>
                        <a:pt x="666" y="15285"/>
                      </a:cubicBezTo>
                      <a:cubicBezTo>
                        <a:pt x="666" y="15826"/>
                        <a:pt x="666" y="16367"/>
                        <a:pt x="666" y="16773"/>
                      </a:cubicBezTo>
                      <a:cubicBezTo>
                        <a:pt x="666" y="17313"/>
                        <a:pt x="801" y="17855"/>
                        <a:pt x="531" y="18260"/>
                      </a:cubicBezTo>
                      <a:cubicBezTo>
                        <a:pt x="531" y="18531"/>
                        <a:pt x="260" y="18666"/>
                        <a:pt x="260" y="18802"/>
                      </a:cubicBezTo>
                      <a:cubicBezTo>
                        <a:pt x="-416" y="20289"/>
                        <a:pt x="260" y="22589"/>
                        <a:pt x="1884" y="23265"/>
                      </a:cubicBezTo>
                      <a:cubicBezTo>
                        <a:pt x="2019" y="23671"/>
                        <a:pt x="2154" y="24077"/>
                        <a:pt x="2290" y="24212"/>
                      </a:cubicBezTo>
                      <a:cubicBezTo>
                        <a:pt x="2560" y="24618"/>
                        <a:pt x="2966" y="25023"/>
                        <a:pt x="3371" y="25294"/>
                      </a:cubicBezTo>
                      <a:cubicBezTo>
                        <a:pt x="3777" y="25565"/>
                        <a:pt x="4183" y="25700"/>
                        <a:pt x="4724" y="25835"/>
                      </a:cubicBezTo>
                      <a:cubicBezTo>
                        <a:pt x="5400" y="26106"/>
                        <a:pt x="5536" y="26512"/>
                        <a:pt x="6077" y="26917"/>
                      </a:cubicBezTo>
                      <a:cubicBezTo>
                        <a:pt x="6753" y="27593"/>
                        <a:pt x="7835" y="27999"/>
                        <a:pt x="8647" y="28270"/>
                      </a:cubicBezTo>
                      <a:cubicBezTo>
                        <a:pt x="9458" y="28675"/>
                        <a:pt x="10135" y="28675"/>
                        <a:pt x="10811" y="28540"/>
                      </a:cubicBezTo>
                      <a:cubicBezTo>
                        <a:pt x="11487" y="29622"/>
                        <a:pt x="12569" y="29487"/>
                        <a:pt x="13786" y="29622"/>
                      </a:cubicBezTo>
                      <a:cubicBezTo>
                        <a:pt x="14733" y="29622"/>
                        <a:pt x="15410" y="30299"/>
                        <a:pt x="16221" y="30569"/>
                      </a:cubicBezTo>
                      <a:cubicBezTo>
                        <a:pt x="17033" y="30840"/>
                        <a:pt x="17574" y="30569"/>
                        <a:pt x="18385" y="30434"/>
                      </a:cubicBezTo>
                      <a:cubicBezTo>
                        <a:pt x="18521" y="30434"/>
                        <a:pt x="18521" y="30299"/>
                        <a:pt x="18656" y="30299"/>
                      </a:cubicBezTo>
                      <a:cubicBezTo>
                        <a:pt x="18926" y="30299"/>
                        <a:pt x="19197" y="30569"/>
                        <a:pt x="19468" y="30569"/>
                      </a:cubicBezTo>
                      <a:cubicBezTo>
                        <a:pt x="20144" y="30569"/>
                        <a:pt x="20820" y="30163"/>
                        <a:pt x="21361" y="29893"/>
                      </a:cubicBezTo>
                      <a:cubicBezTo>
                        <a:pt x="21902" y="29622"/>
                        <a:pt x="22443" y="29217"/>
                        <a:pt x="22849" y="28811"/>
                      </a:cubicBezTo>
                      <a:cubicBezTo>
                        <a:pt x="23796" y="29352"/>
                        <a:pt x="25284" y="28675"/>
                        <a:pt x="26095" y="28135"/>
                      </a:cubicBezTo>
                      <a:cubicBezTo>
                        <a:pt x="26366" y="27999"/>
                        <a:pt x="26636" y="27729"/>
                        <a:pt x="26907" y="27458"/>
                      </a:cubicBezTo>
                      <a:cubicBezTo>
                        <a:pt x="27042" y="27323"/>
                        <a:pt x="27042" y="27052"/>
                        <a:pt x="27313" y="26917"/>
                      </a:cubicBezTo>
                      <a:cubicBezTo>
                        <a:pt x="27718" y="26512"/>
                        <a:pt x="28665" y="26376"/>
                        <a:pt x="29206" y="26106"/>
                      </a:cubicBezTo>
                      <a:cubicBezTo>
                        <a:pt x="29612" y="25700"/>
                        <a:pt x="29883" y="25429"/>
                        <a:pt x="30153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68" name="Graphic 2">
              <a:extLst>
                <a:ext uri="{FF2B5EF4-FFF2-40B4-BE49-F238E27FC236}">
                  <a16:creationId xmlns:a16="http://schemas.microsoft.com/office/drawing/2014/main" id="{F1CA80EB-C31F-AD26-232A-1C808D7AFDD0}"/>
                </a:ext>
              </a:extLst>
            </p:cNvPr>
            <p:cNvGrpSpPr/>
            <p:nvPr/>
          </p:nvGrpSpPr>
          <p:grpSpPr>
            <a:xfrm>
              <a:off x="6042903" y="5576532"/>
              <a:ext cx="660346" cy="869866"/>
              <a:chOff x="6042903" y="5576532"/>
              <a:chExt cx="660346" cy="869866"/>
            </a:xfrm>
          </p:grpSpPr>
          <p:sp>
            <p:nvSpPr>
              <p:cNvPr id="1667" name="Freeform: Shape 5475">
                <a:extLst>
                  <a:ext uri="{FF2B5EF4-FFF2-40B4-BE49-F238E27FC236}">
                    <a16:creationId xmlns:a16="http://schemas.microsoft.com/office/drawing/2014/main" id="{EAC02FA1-40EC-31D9-71AC-46CCDAE9ECBA}"/>
                  </a:ext>
                </a:extLst>
              </p:cNvPr>
              <p:cNvSpPr/>
              <p:nvPr/>
            </p:nvSpPr>
            <p:spPr>
              <a:xfrm>
                <a:off x="6656314" y="5890474"/>
                <a:ext cx="46935" cy="432701"/>
              </a:xfrm>
              <a:custGeom>
                <a:avLst/>
                <a:gdLst>
                  <a:gd name="connsiteX0" fmla="*/ 46936 w 46935"/>
                  <a:gd name="connsiteY0" fmla="*/ 0 h 432701"/>
                  <a:gd name="connsiteX1" fmla="*/ 46936 w 46935"/>
                  <a:gd name="connsiteY1" fmla="*/ 407137 h 432701"/>
                  <a:gd name="connsiteX2" fmla="*/ 0 w 46935"/>
                  <a:gd name="connsiteY2" fmla="*/ 432701 h 432701"/>
                  <a:gd name="connsiteX3" fmla="*/ 3111 w 46935"/>
                  <a:gd name="connsiteY3" fmla="*/ 25294 h 43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35" h="432701">
                    <a:moveTo>
                      <a:pt x="46936" y="0"/>
                    </a:moveTo>
                    <a:lnTo>
                      <a:pt x="46936" y="407137"/>
                    </a:lnTo>
                    <a:lnTo>
                      <a:pt x="0" y="432701"/>
                    </a:lnTo>
                    <a:lnTo>
                      <a:pt x="3111" y="25294"/>
                    </a:lnTo>
                    <a:close/>
                  </a:path>
                </a:pathLst>
              </a:custGeom>
              <a:solidFill>
                <a:srgbClr val="AB5530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68" name="Freeform: Shape 5476">
                <a:extLst>
                  <a:ext uri="{FF2B5EF4-FFF2-40B4-BE49-F238E27FC236}">
                    <a16:creationId xmlns:a16="http://schemas.microsoft.com/office/drawing/2014/main" id="{024843AE-1DE5-BC94-0CB2-4A547B9589AA}"/>
                  </a:ext>
                </a:extLst>
              </p:cNvPr>
              <p:cNvSpPr/>
              <p:nvPr/>
            </p:nvSpPr>
            <p:spPr>
              <a:xfrm>
                <a:off x="6042903" y="5806747"/>
                <a:ext cx="402673" cy="639651"/>
              </a:xfrm>
              <a:custGeom>
                <a:avLst/>
                <a:gdLst>
                  <a:gd name="connsiteX0" fmla="*/ 0 w 402673"/>
                  <a:gd name="connsiteY0" fmla="*/ 0 h 639651"/>
                  <a:gd name="connsiteX1" fmla="*/ 0 w 402673"/>
                  <a:gd name="connsiteY1" fmla="*/ 407137 h 639651"/>
                  <a:gd name="connsiteX2" fmla="*/ 402673 w 402673"/>
                  <a:gd name="connsiteY2" fmla="*/ 639652 h 639651"/>
                  <a:gd name="connsiteX3" fmla="*/ 402673 w 402673"/>
                  <a:gd name="connsiteY3" fmla="*/ 232515 h 639651"/>
                  <a:gd name="connsiteX4" fmla="*/ 0 w 402673"/>
                  <a:gd name="connsiteY4" fmla="*/ 0 h 63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673" h="639651">
                    <a:moveTo>
                      <a:pt x="0" y="0"/>
                    </a:moveTo>
                    <a:lnTo>
                      <a:pt x="0" y="407137"/>
                    </a:lnTo>
                    <a:lnTo>
                      <a:pt x="402673" y="639652"/>
                    </a:lnTo>
                    <a:lnTo>
                      <a:pt x="402673" y="232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4B3B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69" name="Freeform: Shape 5477">
                <a:extLst>
                  <a:ext uri="{FF2B5EF4-FFF2-40B4-BE49-F238E27FC236}">
                    <a16:creationId xmlns:a16="http://schemas.microsoft.com/office/drawing/2014/main" id="{1C5A6995-B42D-59B4-717E-E65D49D0458D}"/>
                  </a:ext>
                </a:extLst>
              </p:cNvPr>
              <p:cNvSpPr/>
              <p:nvPr/>
            </p:nvSpPr>
            <p:spPr>
              <a:xfrm>
                <a:off x="6519700" y="5933217"/>
                <a:ext cx="169888" cy="505201"/>
              </a:xfrm>
              <a:custGeom>
                <a:avLst/>
                <a:gdLst>
                  <a:gd name="connsiteX0" fmla="*/ 0 w 169888"/>
                  <a:gd name="connsiteY0" fmla="*/ 505202 h 505201"/>
                  <a:gd name="connsiteX1" fmla="*/ 169888 w 169888"/>
                  <a:gd name="connsiteY1" fmla="*/ 407137 h 505201"/>
                  <a:gd name="connsiteX2" fmla="*/ 169888 w 169888"/>
                  <a:gd name="connsiteY2" fmla="*/ 0 h 505201"/>
                  <a:gd name="connsiteX3" fmla="*/ 0 w 169888"/>
                  <a:gd name="connsiteY3" fmla="*/ 98200 h 5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888" h="505201">
                    <a:moveTo>
                      <a:pt x="0" y="505202"/>
                    </a:moveTo>
                    <a:lnTo>
                      <a:pt x="169888" y="407137"/>
                    </a:lnTo>
                    <a:lnTo>
                      <a:pt x="169888" y="0"/>
                    </a:lnTo>
                    <a:lnTo>
                      <a:pt x="0" y="98200"/>
                    </a:lnTo>
                    <a:close/>
                  </a:path>
                </a:pathLst>
              </a:custGeom>
              <a:solidFill>
                <a:srgbClr val="C06B40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0" name="Freeform: Shape 5478">
                <a:extLst>
                  <a:ext uri="{FF2B5EF4-FFF2-40B4-BE49-F238E27FC236}">
                    <a16:creationId xmlns:a16="http://schemas.microsoft.com/office/drawing/2014/main" id="{A63C29BE-BCA9-B63A-E406-32F64C237165}"/>
                  </a:ext>
                </a:extLst>
              </p:cNvPr>
              <p:cNvSpPr/>
              <p:nvPr/>
            </p:nvSpPr>
            <p:spPr>
              <a:xfrm>
                <a:off x="6489402" y="6011939"/>
                <a:ext cx="30298" cy="424585"/>
              </a:xfrm>
              <a:custGeom>
                <a:avLst/>
                <a:gdLst>
                  <a:gd name="connsiteX0" fmla="*/ 30298 w 30298"/>
                  <a:gd name="connsiteY0" fmla="*/ 424586 h 424585"/>
                  <a:gd name="connsiteX1" fmla="*/ 0 w 30298"/>
                  <a:gd name="connsiteY1" fmla="*/ 407137 h 424585"/>
                  <a:gd name="connsiteX2" fmla="*/ 0 w 30298"/>
                  <a:gd name="connsiteY2" fmla="*/ 0 h 424585"/>
                  <a:gd name="connsiteX3" fmla="*/ 30298 w 30298"/>
                  <a:gd name="connsiteY3" fmla="*/ 19478 h 42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98" h="424585">
                    <a:moveTo>
                      <a:pt x="30298" y="424586"/>
                    </a:moveTo>
                    <a:lnTo>
                      <a:pt x="0" y="407137"/>
                    </a:lnTo>
                    <a:lnTo>
                      <a:pt x="0" y="0"/>
                    </a:lnTo>
                    <a:lnTo>
                      <a:pt x="30298" y="19478"/>
                    </a:lnTo>
                    <a:close/>
                  </a:path>
                </a:pathLst>
              </a:custGeom>
              <a:solidFill>
                <a:srgbClr val="78362B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1" name="Freeform: Shape 5479">
                <a:extLst>
                  <a:ext uri="{FF2B5EF4-FFF2-40B4-BE49-F238E27FC236}">
                    <a16:creationId xmlns:a16="http://schemas.microsoft.com/office/drawing/2014/main" id="{A96F29D6-978A-E9E4-ECB3-226255C2B38D}"/>
                  </a:ext>
                </a:extLst>
              </p:cNvPr>
              <p:cNvSpPr/>
              <p:nvPr/>
            </p:nvSpPr>
            <p:spPr>
              <a:xfrm>
                <a:off x="6445577" y="6011939"/>
                <a:ext cx="43825" cy="434459"/>
              </a:xfrm>
              <a:custGeom>
                <a:avLst/>
                <a:gdLst>
                  <a:gd name="connsiteX0" fmla="*/ 0 w 43825"/>
                  <a:gd name="connsiteY0" fmla="*/ 27323 h 434459"/>
                  <a:gd name="connsiteX1" fmla="*/ 43825 w 43825"/>
                  <a:gd name="connsiteY1" fmla="*/ 0 h 434459"/>
                  <a:gd name="connsiteX2" fmla="*/ 43825 w 43825"/>
                  <a:gd name="connsiteY2" fmla="*/ 407137 h 434459"/>
                  <a:gd name="connsiteX3" fmla="*/ 0 w 43825"/>
                  <a:gd name="connsiteY3" fmla="*/ 434460 h 434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25" h="434459">
                    <a:moveTo>
                      <a:pt x="0" y="27323"/>
                    </a:moveTo>
                    <a:lnTo>
                      <a:pt x="43825" y="0"/>
                    </a:lnTo>
                    <a:lnTo>
                      <a:pt x="43825" y="407137"/>
                    </a:lnTo>
                    <a:lnTo>
                      <a:pt x="0" y="434460"/>
                    </a:lnTo>
                    <a:close/>
                  </a:path>
                </a:pathLst>
              </a:custGeom>
              <a:solidFill>
                <a:srgbClr val="C06B40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2" name="Freeform: Shape 5480">
                <a:extLst>
                  <a:ext uri="{FF2B5EF4-FFF2-40B4-BE49-F238E27FC236}">
                    <a16:creationId xmlns:a16="http://schemas.microsoft.com/office/drawing/2014/main" id="{0FFED82D-1C02-4A4B-51CF-0249A0AF91DA}"/>
                  </a:ext>
                </a:extLst>
              </p:cNvPr>
              <p:cNvSpPr/>
              <p:nvPr/>
            </p:nvSpPr>
            <p:spPr>
              <a:xfrm>
                <a:off x="6656314" y="5809047"/>
                <a:ext cx="46935" cy="432701"/>
              </a:xfrm>
              <a:custGeom>
                <a:avLst/>
                <a:gdLst>
                  <a:gd name="connsiteX0" fmla="*/ 46936 w 46935"/>
                  <a:gd name="connsiteY0" fmla="*/ 0 h 432701"/>
                  <a:gd name="connsiteX1" fmla="*/ 46936 w 46935"/>
                  <a:gd name="connsiteY1" fmla="*/ 407137 h 432701"/>
                  <a:gd name="connsiteX2" fmla="*/ 0 w 46935"/>
                  <a:gd name="connsiteY2" fmla="*/ 432701 h 432701"/>
                  <a:gd name="connsiteX3" fmla="*/ 3111 w 46935"/>
                  <a:gd name="connsiteY3" fmla="*/ 25294 h 43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935" h="432701">
                    <a:moveTo>
                      <a:pt x="46936" y="0"/>
                    </a:moveTo>
                    <a:lnTo>
                      <a:pt x="46936" y="407137"/>
                    </a:lnTo>
                    <a:lnTo>
                      <a:pt x="0" y="432701"/>
                    </a:lnTo>
                    <a:lnTo>
                      <a:pt x="3111" y="25294"/>
                    </a:lnTo>
                    <a:close/>
                  </a:path>
                </a:pathLst>
              </a:custGeom>
              <a:solidFill>
                <a:srgbClr val="C66338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3" name="Freeform: Shape 5481">
                <a:extLst>
                  <a:ext uri="{FF2B5EF4-FFF2-40B4-BE49-F238E27FC236}">
                    <a16:creationId xmlns:a16="http://schemas.microsoft.com/office/drawing/2014/main" id="{F3A8FA7A-2732-2545-7328-8B6B0245E360}"/>
                  </a:ext>
                </a:extLst>
              </p:cNvPr>
              <p:cNvSpPr/>
              <p:nvPr/>
            </p:nvSpPr>
            <p:spPr>
              <a:xfrm>
                <a:off x="6042903" y="5725320"/>
                <a:ext cx="402673" cy="639651"/>
              </a:xfrm>
              <a:custGeom>
                <a:avLst/>
                <a:gdLst>
                  <a:gd name="connsiteX0" fmla="*/ 0 w 402673"/>
                  <a:gd name="connsiteY0" fmla="*/ 0 h 639651"/>
                  <a:gd name="connsiteX1" fmla="*/ 0 w 402673"/>
                  <a:gd name="connsiteY1" fmla="*/ 407137 h 639651"/>
                  <a:gd name="connsiteX2" fmla="*/ 402673 w 402673"/>
                  <a:gd name="connsiteY2" fmla="*/ 639651 h 639651"/>
                  <a:gd name="connsiteX3" fmla="*/ 402673 w 402673"/>
                  <a:gd name="connsiteY3" fmla="*/ 232515 h 639651"/>
                  <a:gd name="connsiteX4" fmla="*/ 0 w 402673"/>
                  <a:gd name="connsiteY4" fmla="*/ 0 h 63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673" h="639651">
                    <a:moveTo>
                      <a:pt x="0" y="0"/>
                    </a:moveTo>
                    <a:lnTo>
                      <a:pt x="0" y="407137"/>
                    </a:lnTo>
                    <a:lnTo>
                      <a:pt x="402673" y="639651"/>
                    </a:lnTo>
                    <a:lnTo>
                      <a:pt x="402673" y="2325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5946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4" name="Freeform: Shape 5482">
                <a:extLst>
                  <a:ext uri="{FF2B5EF4-FFF2-40B4-BE49-F238E27FC236}">
                    <a16:creationId xmlns:a16="http://schemas.microsoft.com/office/drawing/2014/main" id="{657A41B7-2F49-265E-499F-7F99B34D455A}"/>
                  </a:ext>
                </a:extLst>
              </p:cNvPr>
              <p:cNvSpPr/>
              <p:nvPr/>
            </p:nvSpPr>
            <p:spPr>
              <a:xfrm>
                <a:off x="6519700" y="5851789"/>
                <a:ext cx="169888" cy="505201"/>
              </a:xfrm>
              <a:custGeom>
                <a:avLst/>
                <a:gdLst>
                  <a:gd name="connsiteX0" fmla="*/ 0 w 169888"/>
                  <a:gd name="connsiteY0" fmla="*/ 505202 h 505201"/>
                  <a:gd name="connsiteX1" fmla="*/ 169888 w 169888"/>
                  <a:gd name="connsiteY1" fmla="*/ 407137 h 505201"/>
                  <a:gd name="connsiteX2" fmla="*/ 169888 w 169888"/>
                  <a:gd name="connsiteY2" fmla="*/ 0 h 505201"/>
                  <a:gd name="connsiteX3" fmla="*/ 0 w 169888"/>
                  <a:gd name="connsiteY3" fmla="*/ 98200 h 505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888" h="505201">
                    <a:moveTo>
                      <a:pt x="0" y="505202"/>
                    </a:moveTo>
                    <a:lnTo>
                      <a:pt x="169888" y="407137"/>
                    </a:lnTo>
                    <a:lnTo>
                      <a:pt x="169888" y="0"/>
                    </a:lnTo>
                    <a:lnTo>
                      <a:pt x="0" y="98200"/>
                    </a:lnTo>
                    <a:close/>
                  </a:path>
                </a:pathLst>
              </a:custGeom>
              <a:solidFill>
                <a:srgbClr val="DB7A49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5" name="Freeform: Shape 5483">
                <a:extLst>
                  <a:ext uri="{FF2B5EF4-FFF2-40B4-BE49-F238E27FC236}">
                    <a16:creationId xmlns:a16="http://schemas.microsoft.com/office/drawing/2014/main" id="{DDB7F4F3-F011-83D4-7509-FC187DC9E134}"/>
                  </a:ext>
                </a:extLst>
              </p:cNvPr>
              <p:cNvSpPr/>
              <p:nvPr/>
            </p:nvSpPr>
            <p:spPr>
              <a:xfrm>
                <a:off x="6489402" y="5930647"/>
                <a:ext cx="30298" cy="424450"/>
              </a:xfrm>
              <a:custGeom>
                <a:avLst/>
                <a:gdLst>
                  <a:gd name="connsiteX0" fmla="*/ 30298 w 30298"/>
                  <a:gd name="connsiteY0" fmla="*/ 424451 h 424450"/>
                  <a:gd name="connsiteX1" fmla="*/ 0 w 30298"/>
                  <a:gd name="connsiteY1" fmla="*/ 407002 h 424450"/>
                  <a:gd name="connsiteX2" fmla="*/ 0 w 30298"/>
                  <a:gd name="connsiteY2" fmla="*/ 0 h 424450"/>
                  <a:gd name="connsiteX3" fmla="*/ 30298 w 30298"/>
                  <a:gd name="connsiteY3" fmla="*/ 19342 h 424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298" h="424450">
                    <a:moveTo>
                      <a:pt x="30298" y="424451"/>
                    </a:moveTo>
                    <a:lnTo>
                      <a:pt x="0" y="407002"/>
                    </a:lnTo>
                    <a:lnTo>
                      <a:pt x="0" y="0"/>
                    </a:lnTo>
                    <a:lnTo>
                      <a:pt x="30298" y="19342"/>
                    </a:lnTo>
                    <a:close/>
                  </a:path>
                </a:pathLst>
              </a:custGeom>
              <a:solidFill>
                <a:srgbClr val="934235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6" name="Freeform: Shape 5484">
                <a:extLst>
                  <a:ext uri="{FF2B5EF4-FFF2-40B4-BE49-F238E27FC236}">
                    <a16:creationId xmlns:a16="http://schemas.microsoft.com/office/drawing/2014/main" id="{57A150D8-FFF0-CDC6-AEBD-FBE21C15B900}"/>
                  </a:ext>
                </a:extLst>
              </p:cNvPr>
              <p:cNvSpPr/>
              <p:nvPr/>
            </p:nvSpPr>
            <p:spPr>
              <a:xfrm>
                <a:off x="6056565" y="5682577"/>
                <a:ext cx="30163" cy="34897"/>
              </a:xfrm>
              <a:custGeom>
                <a:avLst/>
                <a:gdLst>
                  <a:gd name="connsiteX0" fmla="*/ 0 w 30163"/>
                  <a:gd name="connsiteY0" fmla="*/ 0 h 34897"/>
                  <a:gd name="connsiteX1" fmla="*/ 0 w 30163"/>
                  <a:gd name="connsiteY1" fmla="*/ 34897 h 34897"/>
                  <a:gd name="connsiteX2" fmla="*/ 30163 w 30163"/>
                  <a:gd name="connsiteY2" fmla="*/ 17449 h 3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163" h="34897">
                    <a:moveTo>
                      <a:pt x="0" y="0"/>
                    </a:moveTo>
                    <a:lnTo>
                      <a:pt x="0" y="34897"/>
                    </a:lnTo>
                    <a:lnTo>
                      <a:pt x="30163" y="17449"/>
                    </a:lnTo>
                    <a:close/>
                  </a:path>
                </a:pathLst>
              </a:custGeom>
              <a:solidFill>
                <a:srgbClr val="934235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sp>
            <p:nvSpPr>
              <p:cNvPr id="1677" name="Freeform: Shape 5485">
                <a:extLst>
                  <a:ext uri="{FF2B5EF4-FFF2-40B4-BE49-F238E27FC236}">
                    <a16:creationId xmlns:a16="http://schemas.microsoft.com/office/drawing/2014/main" id="{BDD69FED-BCB3-3568-7270-308C043A1211}"/>
                  </a:ext>
                </a:extLst>
              </p:cNvPr>
              <p:cNvSpPr/>
              <p:nvPr/>
            </p:nvSpPr>
            <p:spPr>
              <a:xfrm>
                <a:off x="6445577" y="5930647"/>
                <a:ext cx="43825" cy="434324"/>
              </a:xfrm>
              <a:custGeom>
                <a:avLst/>
                <a:gdLst>
                  <a:gd name="connsiteX0" fmla="*/ 0 w 43825"/>
                  <a:gd name="connsiteY0" fmla="*/ 27188 h 434324"/>
                  <a:gd name="connsiteX1" fmla="*/ 43825 w 43825"/>
                  <a:gd name="connsiteY1" fmla="*/ 0 h 434324"/>
                  <a:gd name="connsiteX2" fmla="*/ 43825 w 43825"/>
                  <a:gd name="connsiteY2" fmla="*/ 407002 h 434324"/>
                  <a:gd name="connsiteX3" fmla="*/ 0 w 43825"/>
                  <a:gd name="connsiteY3" fmla="*/ 434325 h 43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25" h="434324">
                    <a:moveTo>
                      <a:pt x="0" y="27188"/>
                    </a:moveTo>
                    <a:lnTo>
                      <a:pt x="43825" y="0"/>
                    </a:lnTo>
                    <a:lnTo>
                      <a:pt x="43825" y="407002"/>
                    </a:lnTo>
                    <a:lnTo>
                      <a:pt x="0" y="434325"/>
                    </a:lnTo>
                    <a:close/>
                  </a:path>
                </a:pathLst>
              </a:custGeom>
              <a:solidFill>
                <a:srgbClr val="DB7A49"/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678" name="Graphic 2">
                <a:extLst>
                  <a:ext uri="{FF2B5EF4-FFF2-40B4-BE49-F238E27FC236}">
                    <a16:creationId xmlns:a16="http://schemas.microsoft.com/office/drawing/2014/main" id="{CDB7FCAF-B49C-C0DE-0DBF-1486AD68629C}"/>
                  </a:ext>
                </a:extLst>
              </p:cNvPr>
              <p:cNvGrpSpPr/>
              <p:nvPr/>
            </p:nvGrpSpPr>
            <p:grpSpPr>
              <a:xfrm>
                <a:off x="6042903" y="5576532"/>
                <a:ext cx="660346" cy="381302"/>
                <a:chOff x="6042903" y="5576532"/>
                <a:chExt cx="660346" cy="381302"/>
              </a:xfrm>
            </p:grpSpPr>
            <p:sp>
              <p:nvSpPr>
                <p:cNvPr id="1833" name="Freeform: Shape 5641">
                  <a:extLst>
                    <a:ext uri="{FF2B5EF4-FFF2-40B4-BE49-F238E27FC236}">
                      <a16:creationId xmlns:a16="http://schemas.microsoft.com/office/drawing/2014/main" id="{EB8DDA4F-CFA2-98C9-5D67-241AE1D69EED}"/>
                    </a:ext>
                  </a:extLst>
                </p:cNvPr>
                <p:cNvSpPr/>
                <p:nvPr/>
              </p:nvSpPr>
              <p:spPr>
                <a:xfrm>
                  <a:off x="6042903" y="5576532"/>
                  <a:ext cx="660346" cy="381302"/>
                </a:xfrm>
                <a:custGeom>
                  <a:avLst/>
                  <a:gdLst>
                    <a:gd name="connsiteX0" fmla="*/ 257673 w 660346"/>
                    <a:gd name="connsiteY0" fmla="*/ 0 h 381302"/>
                    <a:gd name="connsiteX1" fmla="*/ 213848 w 660346"/>
                    <a:gd name="connsiteY1" fmla="*/ 25294 h 381302"/>
                    <a:gd name="connsiteX2" fmla="*/ 183685 w 660346"/>
                    <a:gd name="connsiteY2" fmla="*/ 7980 h 381302"/>
                    <a:gd name="connsiteX3" fmla="*/ 13661 w 660346"/>
                    <a:gd name="connsiteY3" fmla="*/ 106045 h 381302"/>
                    <a:gd name="connsiteX4" fmla="*/ 43825 w 660346"/>
                    <a:gd name="connsiteY4" fmla="*/ 123494 h 381302"/>
                    <a:gd name="connsiteX5" fmla="*/ 0 w 660346"/>
                    <a:gd name="connsiteY5" fmla="*/ 148788 h 381302"/>
                    <a:gd name="connsiteX6" fmla="*/ 402673 w 660346"/>
                    <a:gd name="connsiteY6" fmla="*/ 381302 h 381302"/>
                    <a:gd name="connsiteX7" fmla="*/ 446498 w 660346"/>
                    <a:gd name="connsiteY7" fmla="*/ 356008 h 381302"/>
                    <a:gd name="connsiteX8" fmla="*/ 476797 w 660346"/>
                    <a:gd name="connsiteY8" fmla="*/ 373457 h 381302"/>
                    <a:gd name="connsiteX9" fmla="*/ 646685 w 660346"/>
                    <a:gd name="connsiteY9" fmla="*/ 275257 h 381302"/>
                    <a:gd name="connsiteX10" fmla="*/ 616522 w 660346"/>
                    <a:gd name="connsiteY10" fmla="*/ 257808 h 381302"/>
                    <a:gd name="connsiteX11" fmla="*/ 660347 w 660346"/>
                    <a:gd name="connsiteY11" fmla="*/ 232515 h 381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60346" h="381302">
                      <a:moveTo>
                        <a:pt x="257673" y="0"/>
                      </a:moveTo>
                      <a:lnTo>
                        <a:pt x="213848" y="25294"/>
                      </a:lnTo>
                      <a:lnTo>
                        <a:pt x="183685" y="7980"/>
                      </a:lnTo>
                      <a:lnTo>
                        <a:pt x="13661" y="106045"/>
                      </a:lnTo>
                      <a:lnTo>
                        <a:pt x="43825" y="123494"/>
                      </a:lnTo>
                      <a:lnTo>
                        <a:pt x="0" y="148788"/>
                      </a:lnTo>
                      <a:lnTo>
                        <a:pt x="402673" y="381302"/>
                      </a:lnTo>
                      <a:lnTo>
                        <a:pt x="446498" y="356008"/>
                      </a:lnTo>
                      <a:lnTo>
                        <a:pt x="476797" y="373457"/>
                      </a:lnTo>
                      <a:lnTo>
                        <a:pt x="646685" y="275257"/>
                      </a:lnTo>
                      <a:lnTo>
                        <a:pt x="616522" y="257808"/>
                      </a:lnTo>
                      <a:lnTo>
                        <a:pt x="660347" y="232515"/>
                      </a:lnTo>
                      <a:close/>
                    </a:path>
                  </a:pathLst>
                </a:custGeom>
                <a:solidFill>
                  <a:srgbClr val="E4E8E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834" name="Freeform: Shape 5642">
                  <a:extLst>
                    <a:ext uri="{FF2B5EF4-FFF2-40B4-BE49-F238E27FC236}">
                      <a16:creationId xmlns:a16="http://schemas.microsoft.com/office/drawing/2014/main" id="{16BF75CC-687A-495C-EFE1-48A0883B94D8}"/>
                    </a:ext>
                  </a:extLst>
                </p:cNvPr>
                <p:cNvSpPr/>
                <p:nvPr/>
              </p:nvSpPr>
              <p:spPr>
                <a:xfrm>
                  <a:off x="6050884" y="5581266"/>
                  <a:ext cx="644386" cy="371969"/>
                </a:xfrm>
                <a:custGeom>
                  <a:avLst/>
                  <a:gdLst>
                    <a:gd name="connsiteX0" fmla="*/ 468816 w 644386"/>
                    <a:gd name="connsiteY0" fmla="*/ 364124 h 371969"/>
                    <a:gd name="connsiteX1" fmla="*/ 438518 w 644386"/>
                    <a:gd name="connsiteY1" fmla="*/ 346675 h 371969"/>
                    <a:gd name="connsiteX2" fmla="*/ 394693 w 644386"/>
                    <a:gd name="connsiteY2" fmla="*/ 371969 h 371969"/>
                    <a:gd name="connsiteX3" fmla="*/ 0 w 644386"/>
                    <a:gd name="connsiteY3" fmla="*/ 144054 h 371969"/>
                    <a:gd name="connsiteX4" fmla="*/ 43960 w 644386"/>
                    <a:gd name="connsiteY4" fmla="*/ 118760 h 371969"/>
                    <a:gd name="connsiteX5" fmla="*/ 13662 w 644386"/>
                    <a:gd name="connsiteY5" fmla="*/ 101311 h 371969"/>
                    <a:gd name="connsiteX6" fmla="*/ 175705 w 644386"/>
                    <a:gd name="connsiteY6" fmla="*/ 7845 h 371969"/>
                    <a:gd name="connsiteX7" fmla="*/ 205868 w 644386"/>
                    <a:gd name="connsiteY7" fmla="*/ 25294 h 371969"/>
                    <a:gd name="connsiteX8" fmla="*/ 249693 w 644386"/>
                    <a:gd name="connsiteY8" fmla="*/ 0 h 371969"/>
                    <a:gd name="connsiteX9" fmla="*/ 644386 w 644386"/>
                    <a:gd name="connsiteY9" fmla="*/ 227781 h 371969"/>
                    <a:gd name="connsiteX10" fmla="*/ 600426 w 644386"/>
                    <a:gd name="connsiteY10" fmla="*/ 253075 h 371969"/>
                    <a:gd name="connsiteX11" fmla="*/ 630725 w 644386"/>
                    <a:gd name="connsiteY11" fmla="*/ 270523 h 371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44386" h="371969">
                      <a:moveTo>
                        <a:pt x="468816" y="364124"/>
                      </a:moveTo>
                      <a:lnTo>
                        <a:pt x="438518" y="346675"/>
                      </a:lnTo>
                      <a:lnTo>
                        <a:pt x="394693" y="371969"/>
                      </a:lnTo>
                      <a:lnTo>
                        <a:pt x="0" y="144054"/>
                      </a:lnTo>
                      <a:lnTo>
                        <a:pt x="43960" y="118760"/>
                      </a:lnTo>
                      <a:lnTo>
                        <a:pt x="13662" y="101311"/>
                      </a:lnTo>
                      <a:lnTo>
                        <a:pt x="175705" y="7845"/>
                      </a:lnTo>
                      <a:lnTo>
                        <a:pt x="205868" y="25294"/>
                      </a:lnTo>
                      <a:lnTo>
                        <a:pt x="249693" y="0"/>
                      </a:lnTo>
                      <a:lnTo>
                        <a:pt x="644386" y="227781"/>
                      </a:lnTo>
                      <a:lnTo>
                        <a:pt x="600426" y="253075"/>
                      </a:lnTo>
                      <a:lnTo>
                        <a:pt x="630725" y="270523"/>
                      </a:lnTo>
                      <a:close/>
                    </a:path>
                  </a:pathLst>
                </a:custGeom>
                <a:solidFill>
                  <a:srgbClr val="AEA898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  <p:grpSp>
            <p:nvGrpSpPr>
              <p:cNvPr id="1679" name="Graphic 2">
                <a:extLst>
                  <a:ext uri="{FF2B5EF4-FFF2-40B4-BE49-F238E27FC236}">
                    <a16:creationId xmlns:a16="http://schemas.microsoft.com/office/drawing/2014/main" id="{C9D24FE0-6603-E016-0563-0E14955A78E7}"/>
                  </a:ext>
                </a:extLst>
              </p:cNvPr>
              <p:cNvGrpSpPr/>
              <p:nvPr/>
            </p:nvGrpSpPr>
            <p:grpSpPr>
              <a:xfrm>
                <a:off x="6067656" y="5795926"/>
                <a:ext cx="219393" cy="387253"/>
                <a:chOff x="6067656" y="5795926"/>
                <a:chExt cx="219393" cy="387253"/>
              </a:xfrm>
              <a:solidFill>
                <a:srgbClr val="4D515B"/>
              </a:solidFill>
            </p:grpSpPr>
            <p:sp>
              <p:nvSpPr>
                <p:cNvPr id="1796" name="Freeform: Shape 5604">
                  <a:extLst>
                    <a:ext uri="{FF2B5EF4-FFF2-40B4-BE49-F238E27FC236}">
                      <a16:creationId xmlns:a16="http://schemas.microsoft.com/office/drawing/2014/main" id="{B453B1F2-A333-5909-43F5-9A9B5029C944}"/>
                    </a:ext>
                  </a:extLst>
                </p:cNvPr>
                <p:cNvSpPr/>
                <p:nvPr/>
              </p:nvSpPr>
              <p:spPr>
                <a:xfrm>
                  <a:off x="6067656" y="5795926"/>
                  <a:ext cx="16366" cy="37873"/>
                </a:xfrm>
                <a:custGeom>
                  <a:avLst/>
                  <a:gdLst>
                    <a:gd name="connsiteX0" fmla="*/ 0 w 16366"/>
                    <a:gd name="connsiteY0" fmla="*/ 28405 h 37873"/>
                    <a:gd name="connsiteX1" fmla="*/ 16367 w 16366"/>
                    <a:gd name="connsiteY1" fmla="*/ 37873 h 37873"/>
                    <a:gd name="connsiteX2" fmla="*/ 16367 w 16366"/>
                    <a:gd name="connsiteY2" fmla="*/ 9468 h 37873"/>
                    <a:gd name="connsiteX3" fmla="*/ 0 w 16366"/>
                    <a:gd name="connsiteY3" fmla="*/ 0 h 37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66" h="37873">
                      <a:moveTo>
                        <a:pt x="0" y="28405"/>
                      </a:moveTo>
                      <a:lnTo>
                        <a:pt x="16367" y="37873"/>
                      </a:lnTo>
                      <a:lnTo>
                        <a:pt x="16367" y="94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515B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797" name="Graphic 2">
                  <a:extLst>
                    <a:ext uri="{FF2B5EF4-FFF2-40B4-BE49-F238E27FC236}">
                      <a16:creationId xmlns:a16="http://schemas.microsoft.com/office/drawing/2014/main" id="{B9B0D74A-A5BB-4CF6-72BD-25FE3A0D3776}"/>
                    </a:ext>
                  </a:extLst>
                </p:cNvPr>
                <p:cNvGrpSpPr/>
                <p:nvPr/>
              </p:nvGrpSpPr>
              <p:grpSpPr>
                <a:xfrm>
                  <a:off x="6067656" y="5819326"/>
                  <a:ext cx="219393" cy="363853"/>
                  <a:chOff x="6067656" y="5819326"/>
                  <a:chExt cx="219393" cy="363853"/>
                </a:xfrm>
                <a:solidFill>
                  <a:srgbClr val="4D515B"/>
                </a:solidFill>
              </p:grpSpPr>
              <p:sp>
                <p:nvSpPr>
                  <p:cNvPr id="1798" name="Freeform: Shape 5606">
                    <a:extLst>
                      <a:ext uri="{FF2B5EF4-FFF2-40B4-BE49-F238E27FC236}">
                        <a16:creationId xmlns:a16="http://schemas.microsoft.com/office/drawing/2014/main" id="{7BF8BEDB-A762-F646-75F3-941EF78FAE4D}"/>
                      </a:ext>
                    </a:extLst>
                  </p:cNvPr>
                  <p:cNvSpPr/>
                  <p:nvPr/>
                </p:nvSpPr>
                <p:spPr>
                  <a:xfrm>
                    <a:off x="6270684" y="591252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9" name="Freeform: Shape 5607">
                    <a:extLst>
                      <a:ext uri="{FF2B5EF4-FFF2-40B4-BE49-F238E27FC236}">
                        <a16:creationId xmlns:a16="http://schemas.microsoft.com/office/drawing/2014/main" id="{5C36F510-07D7-FA93-0680-2BC89758B9E1}"/>
                      </a:ext>
                    </a:extLst>
                  </p:cNvPr>
                  <p:cNvSpPr/>
                  <p:nvPr/>
                </p:nvSpPr>
                <p:spPr>
                  <a:xfrm>
                    <a:off x="6270684" y="5959052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405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0" name="Freeform: Shape 5608">
                    <a:extLst>
                      <a:ext uri="{FF2B5EF4-FFF2-40B4-BE49-F238E27FC236}">
                        <a16:creationId xmlns:a16="http://schemas.microsoft.com/office/drawing/2014/main" id="{4D661DD0-DC14-7F85-7C15-CEE08D052359}"/>
                      </a:ext>
                    </a:extLst>
                  </p:cNvPr>
                  <p:cNvSpPr/>
                  <p:nvPr/>
                </p:nvSpPr>
                <p:spPr>
                  <a:xfrm>
                    <a:off x="6270684" y="600571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1" name="Freeform: Shape 5609">
                    <a:extLst>
                      <a:ext uri="{FF2B5EF4-FFF2-40B4-BE49-F238E27FC236}">
                        <a16:creationId xmlns:a16="http://schemas.microsoft.com/office/drawing/2014/main" id="{76FD9706-14CF-2002-462C-DBE3A072E42B}"/>
                      </a:ext>
                    </a:extLst>
                  </p:cNvPr>
                  <p:cNvSpPr/>
                  <p:nvPr/>
                </p:nvSpPr>
                <p:spPr>
                  <a:xfrm>
                    <a:off x="6270684" y="605224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2" name="Freeform: Shape 5610">
                    <a:extLst>
                      <a:ext uri="{FF2B5EF4-FFF2-40B4-BE49-F238E27FC236}">
                        <a16:creationId xmlns:a16="http://schemas.microsoft.com/office/drawing/2014/main" id="{038DB3B2-8354-BBD2-4104-E4A07454405F}"/>
                      </a:ext>
                    </a:extLst>
                  </p:cNvPr>
                  <p:cNvSpPr/>
                  <p:nvPr/>
                </p:nvSpPr>
                <p:spPr>
                  <a:xfrm>
                    <a:off x="6270684" y="609891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3" name="Freeform: Shape 5611">
                    <a:extLst>
                      <a:ext uri="{FF2B5EF4-FFF2-40B4-BE49-F238E27FC236}">
                        <a16:creationId xmlns:a16="http://schemas.microsoft.com/office/drawing/2014/main" id="{0E984886-485C-C7E4-3B53-9A5EC3D4CFF3}"/>
                      </a:ext>
                    </a:extLst>
                  </p:cNvPr>
                  <p:cNvSpPr/>
                  <p:nvPr/>
                </p:nvSpPr>
                <p:spPr>
                  <a:xfrm>
                    <a:off x="6270684" y="6145442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270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4" name="Freeform: Shape 5612">
                    <a:extLst>
                      <a:ext uri="{FF2B5EF4-FFF2-40B4-BE49-F238E27FC236}">
                        <a16:creationId xmlns:a16="http://schemas.microsoft.com/office/drawing/2014/main" id="{500905B7-C3A0-E3EA-0907-B9E9F7928F3F}"/>
                      </a:ext>
                    </a:extLst>
                  </p:cNvPr>
                  <p:cNvSpPr/>
                  <p:nvPr/>
                </p:nvSpPr>
                <p:spPr>
                  <a:xfrm>
                    <a:off x="6229970" y="5889257"/>
                    <a:ext cx="16501" cy="37738"/>
                  </a:xfrm>
                  <a:custGeom>
                    <a:avLst/>
                    <a:gdLst>
                      <a:gd name="connsiteX0" fmla="*/ 135 w 16501"/>
                      <a:gd name="connsiteY0" fmla="*/ 28270 h 37738"/>
                      <a:gd name="connsiteX1" fmla="*/ 16502 w 16501"/>
                      <a:gd name="connsiteY1" fmla="*/ 37738 h 37738"/>
                      <a:gd name="connsiteX2" fmla="*/ 16502 w 16501"/>
                      <a:gd name="connsiteY2" fmla="*/ 9468 h 37738"/>
                      <a:gd name="connsiteX3" fmla="*/ 0 w 16501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738">
                        <a:moveTo>
                          <a:pt x="135" y="28270"/>
                        </a:moveTo>
                        <a:lnTo>
                          <a:pt x="16502" y="37738"/>
                        </a:lnTo>
                        <a:lnTo>
                          <a:pt x="16502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5" name="Freeform: Shape 5613">
                    <a:extLst>
                      <a:ext uri="{FF2B5EF4-FFF2-40B4-BE49-F238E27FC236}">
                        <a16:creationId xmlns:a16="http://schemas.microsoft.com/office/drawing/2014/main" id="{27FC6995-399A-28E9-C3C0-783207ECFBB4}"/>
                      </a:ext>
                    </a:extLst>
                  </p:cNvPr>
                  <p:cNvSpPr/>
                  <p:nvPr/>
                </p:nvSpPr>
                <p:spPr>
                  <a:xfrm>
                    <a:off x="6229970" y="5935787"/>
                    <a:ext cx="16501" cy="37737"/>
                  </a:xfrm>
                  <a:custGeom>
                    <a:avLst/>
                    <a:gdLst>
                      <a:gd name="connsiteX0" fmla="*/ 135 w 16501"/>
                      <a:gd name="connsiteY0" fmla="*/ 28270 h 37737"/>
                      <a:gd name="connsiteX1" fmla="*/ 16502 w 16501"/>
                      <a:gd name="connsiteY1" fmla="*/ 37738 h 37737"/>
                      <a:gd name="connsiteX2" fmla="*/ 16502 w 16501"/>
                      <a:gd name="connsiteY2" fmla="*/ 9468 h 37737"/>
                      <a:gd name="connsiteX3" fmla="*/ 0 w 16501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737">
                        <a:moveTo>
                          <a:pt x="135" y="28270"/>
                        </a:moveTo>
                        <a:lnTo>
                          <a:pt x="16502" y="37738"/>
                        </a:lnTo>
                        <a:lnTo>
                          <a:pt x="16502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6" name="Freeform: Shape 5614">
                    <a:extLst>
                      <a:ext uri="{FF2B5EF4-FFF2-40B4-BE49-F238E27FC236}">
                        <a16:creationId xmlns:a16="http://schemas.microsoft.com/office/drawing/2014/main" id="{D79D8B27-9B97-1566-E42C-38FD9995E5AF}"/>
                      </a:ext>
                    </a:extLst>
                  </p:cNvPr>
                  <p:cNvSpPr/>
                  <p:nvPr/>
                </p:nvSpPr>
                <p:spPr>
                  <a:xfrm>
                    <a:off x="6229970" y="5982317"/>
                    <a:ext cx="16501" cy="37873"/>
                  </a:xfrm>
                  <a:custGeom>
                    <a:avLst/>
                    <a:gdLst>
                      <a:gd name="connsiteX0" fmla="*/ 135 w 16501"/>
                      <a:gd name="connsiteY0" fmla="*/ 28405 h 37873"/>
                      <a:gd name="connsiteX1" fmla="*/ 16502 w 16501"/>
                      <a:gd name="connsiteY1" fmla="*/ 37873 h 37873"/>
                      <a:gd name="connsiteX2" fmla="*/ 16502 w 16501"/>
                      <a:gd name="connsiteY2" fmla="*/ 9468 h 37873"/>
                      <a:gd name="connsiteX3" fmla="*/ 0 w 16501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873">
                        <a:moveTo>
                          <a:pt x="135" y="28405"/>
                        </a:moveTo>
                        <a:lnTo>
                          <a:pt x="16502" y="37873"/>
                        </a:lnTo>
                        <a:lnTo>
                          <a:pt x="16502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7" name="Freeform: Shape 5615">
                    <a:extLst>
                      <a:ext uri="{FF2B5EF4-FFF2-40B4-BE49-F238E27FC236}">
                        <a16:creationId xmlns:a16="http://schemas.microsoft.com/office/drawing/2014/main" id="{D7D60A65-CEFF-B013-E314-7B7BAEE597B1}"/>
                      </a:ext>
                    </a:extLst>
                  </p:cNvPr>
                  <p:cNvSpPr/>
                  <p:nvPr/>
                </p:nvSpPr>
                <p:spPr>
                  <a:xfrm>
                    <a:off x="6229970" y="6028982"/>
                    <a:ext cx="16501" cy="37738"/>
                  </a:xfrm>
                  <a:custGeom>
                    <a:avLst/>
                    <a:gdLst>
                      <a:gd name="connsiteX0" fmla="*/ 135 w 16501"/>
                      <a:gd name="connsiteY0" fmla="*/ 28270 h 37738"/>
                      <a:gd name="connsiteX1" fmla="*/ 16502 w 16501"/>
                      <a:gd name="connsiteY1" fmla="*/ 37738 h 37738"/>
                      <a:gd name="connsiteX2" fmla="*/ 16502 w 16501"/>
                      <a:gd name="connsiteY2" fmla="*/ 9468 h 37738"/>
                      <a:gd name="connsiteX3" fmla="*/ 0 w 16501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738">
                        <a:moveTo>
                          <a:pt x="135" y="28270"/>
                        </a:moveTo>
                        <a:lnTo>
                          <a:pt x="16502" y="37738"/>
                        </a:lnTo>
                        <a:lnTo>
                          <a:pt x="16502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8" name="Freeform: Shape 5616">
                    <a:extLst>
                      <a:ext uri="{FF2B5EF4-FFF2-40B4-BE49-F238E27FC236}">
                        <a16:creationId xmlns:a16="http://schemas.microsoft.com/office/drawing/2014/main" id="{54A023E7-B49B-88AF-0143-5DF4ADEC19E3}"/>
                      </a:ext>
                    </a:extLst>
                  </p:cNvPr>
                  <p:cNvSpPr/>
                  <p:nvPr/>
                </p:nvSpPr>
                <p:spPr>
                  <a:xfrm>
                    <a:off x="6229970" y="6075512"/>
                    <a:ext cx="16501" cy="37738"/>
                  </a:xfrm>
                  <a:custGeom>
                    <a:avLst/>
                    <a:gdLst>
                      <a:gd name="connsiteX0" fmla="*/ 135 w 16501"/>
                      <a:gd name="connsiteY0" fmla="*/ 28405 h 37738"/>
                      <a:gd name="connsiteX1" fmla="*/ 16502 w 16501"/>
                      <a:gd name="connsiteY1" fmla="*/ 37738 h 37738"/>
                      <a:gd name="connsiteX2" fmla="*/ 16502 w 16501"/>
                      <a:gd name="connsiteY2" fmla="*/ 9468 h 37738"/>
                      <a:gd name="connsiteX3" fmla="*/ 0 w 16501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738">
                        <a:moveTo>
                          <a:pt x="135" y="28405"/>
                        </a:moveTo>
                        <a:lnTo>
                          <a:pt x="16502" y="37738"/>
                        </a:lnTo>
                        <a:lnTo>
                          <a:pt x="16502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09" name="Freeform: Shape 5617">
                    <a:extLst>
                      <a:ext uri="{FF2B5EF4-FFF2-40B4-BE49-F238E27FC236}">
                        <a16:creationId xmlns:a16="http://schemas.microsoft.com/office/drawing/2014/main" id="{E9D6C773-994B-9BF9-67AB-6190820FA18A}"/>
                      </a:ext>
                    </a:extLst>
                  </p:cNvPr>
                  <p:cNvSpPr/>
                  <p:nvPr/>
                </p:nvSpPr>
                <p:spPr>
                  <a:xfrm>
                    <a:off x="6229970" y="6122177"/>
                    <a:ext cx="16501" cy="37738"/>
                  </a:xfrm>
                  <a:custGeom>
                    <a:avLst/>
                    <a:gdLst>
                      <a:gd name="connsiteX0" fmla="*/ 135 w 16501"/>
                      <a:gd name="connsiteY0" fmla="*/ 28270 h 37738"/>
                      <a:gd name="connsiteX1" fmla="*/ 16502 w 16501"/>
                      <a:gd name="connsiteY1" fmla="*/ 37738 h 37738"/>
                      <a:gd name="connsiteX2" fmla="*/ 16502 w 16501"/>
                      <a:gd name="connsiteY2" fmla="*/ 9333 h 37738"/>
                      <a:gd name="connsiteX3" fmla="*/ 0 w 16501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501" h="37738">
                        <a:moveTo>
                          <a:pt x="135" y="28270"/>
                        </a:moveTo>
                        <a:lnTo>
                          <a:pt x="16502" y="37738"/>
                        </a:lnTo>
                        <a:lnTo>
                          <a:pt x="16502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0" name="Freeform: Shape 5618">
                    <a:extLst>
                      <a:ext uri="{FF2B5EF4-FFF2-40B4-BE49-F238E27FC236}">
                        <a16:creationId xmlns:a16="http://schemas.microsoft.com/office/drawing/2014/main" id="{8A7B5087-5035-0904-974E-573507F810C5}"/>
                      </a:ext>
                    </a:extLst>
                  </p:cNvPr>
                  <p:cNvSpPr/>
                  <p:nvPr/>
                </p:nvSpPr>
                <p:spPr>
                  <a:xfrm>
                    <a:off x="6189527" y="5865856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1" name="Freeform: Shape 5619">
                    <a:extLst>
                      <a:ext uri="{FF2B5EF4-FFF2-40B4-BE49-F238E27FC236}">
                        <a16:creationId xmlns:a16="http://schemas.microsoft.com/office/drawing/2014/main" id="{86CEBB95-5493-D245-AC07-54B617133E77}"/>
                      </a:ext>
                    </a:extLst>
                  </p:cNvPr>
                  <p:cNvSpPr/>
                  <p:nvPr/>
                </p:nvSpPr>
                <p:spPr>
                  <a:xfrm>
                    <a:off x="6189527" y="591252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2" name="Freeform: Shape 5620">
                    <a:extLst>
                      <a:ext uri="{FF2B5EF4-FFF2-40B4-BE49-F238E27FC236}">
                        <a16:creationId xmlns:a16="http://schemas.microsoft.com/office/drawing/2014/main" id="{7863A8EE-F8F1-1660-9A41-370DEA94D96F}"/>
                      </a:ext>
                    </a:extLst>
                  </p:cNvPr>
                  <p:cNvSpPr/>
                  <p:nvPr/>
                </p:nvSpPr>
                <p:spPr>
                  <a:xfrm>
                    <a:off x="6189527" y="5959052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405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3" name="Freeform: Shape 5621">
                    <a:extLst>
                      <a:ext uri="{FF2B5EF4-FFF2-40B4-BE49-F238E27FC236}">
                        <a16:creationId xmlns:a16="http://schemas.microsoft.com/office/drawing/2014/main" id="{BAE576ED-4421-33D0-6670-6ABE11693E16}"/>
                      </a:ext>
                    </a:extLst>
                  </p:cNvPr>
                  <p:cNvSpPr/>
                  <p:nvPr/>
                </p:nvSpPr>
                <p:spPr>
                  <a:xfrm>
                    <a:off x="6189527" y="600571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4" name="Freeform: Shape 5622">
                    <a:extLst>
                      <a:ext uri="{FF2B5EF4-FFF2-40B4-BE49-F238E27FC236}">
                        <a16:creationId xmlns:a16="http://schemas.microsoft.com/office/drawing/2014/main" id="{6E919995-FACF-040D-4F7B-E256B1FDA98C}"/>
                      </a:ext>
                    </a:extLst>
                  </p:cNvPr>
                  <p:cNvSpPr/>
                  <p:nvPr/>
                </p:nvSpPr>
                <p:spPr>
                  <a:xfrm>
                    <a:off x="6189527" y="605224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5" name="Freeform: Shape 5623">
                    <a:extLst>
                      <a:ext uri="{FF2B5EF4-FFF2-40B4-BE49-F238E27FC236}">
                        <a16:creationId xmlns:a16="http://schemas.microsoft.com/office/drawing/2014/main" id="{65512668-68C5-650D-E09A-81FC4F087F98}"/>
                      </a:ext>
                    </a:extLst>
                  </p:cNvPr>
                  <p:cNvSpPr/>
                  <p:nvPr/>
                </p:nvSpPr>
                <p:spPr>
                  <a:xfrm>
                    <a:off x="6189527" y="6098777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6" name="Freeform: Shape 5624">
                    <a:extLst>
                      <a:ext uri="{FF2B5EF4-FFF2-40B4-BE49-F238E27FC236}">
                        <a16:creationId xmlns:a16="http://schemas.microsoft.com/office/drawing/2014/main" id="{F8352471-76B6-33E8-8CE5-E07DA7C13FBC}"/>
                      </a:ext>
                    </a:extLst>
                  </p:cNvPr>
                  <p:cNvSpPr/>
                  <p:nvPr/>
                </p:nvSpPr>
                <p:spPr>
                  <a:xfrm>
                    <a:off x="6148813" y="5842591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7" name="Freeform: Shape 5625">
                    <a:extLst>
                      <a:ext uri="{FF2B5EF4-FFF2-40B4-BE49-F238E27FC236}">
                        <a16:creationId xmlns:a16="http://schemas.microsoft.com/office/drawing/2014/main" id="{D5F67FD0-2467-875B-AA9D-DD950D2D2B76}"/>
                      </a:ext>
                    </a:extLst>
                  </p:cNvPr>
                  <p:cNvSpPr/>
                  <p:nvPr/>
                </p:nvSpPr>
                <p:spPr>
                  <a:xfrm>
                    <a:off x="6148813" y="588925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8" name="Freeform: Shape 5626">
                    <a:extLst>
                      <a:ext uri="{FF2B5EF4-FFF2-40B4-BE49-F238E27FC236}">
                        <a16:creationId xmlns:a16="http://schemas.microsoft.com/office/drawing/2014/main" id="{2D59D7D3-9937-2AE6-D9C9-20E52435FD9F}"/>
                      </a:ext>
                    </a:extLst>
                  </p:cNvPr>
                  <p:cNvSpPr/>
                  <p:nvPr/>
                </p:nvSpPr>
                <p:spPr>
                  <a:xfrm>
                    <a:off x="6148813" y="5935787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270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19" name="Freeform: Shape 5627">
                    <a:extLst>
                      <a:ext uri="{FF2B5EF4-FFF2-40B4-BE49-F238E27FC236}">
                        <a16:creationId xmlns:a16="http://schemas.microsoft.com/office/drawing/2014/main" id="{514EB457-846B-18D0-A4AF-AAEF01488D61}"/>
                      </a:ext>
                    </a:extLst>
                  </p:cNvPr>
                  <p:cNvSpPr/>
                  <p:nvPr/>
                </p:nvSpPr>
                <p:spPr>
                  <a:xfrm>
                    <a:off x="6148813" y="5982317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405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0" name="Freeform: Shape 5628">
                    <a:extLst>
                      <a:ext uri="{FF2B5EF4-FFF2-40B4-BE49-F238E27FC236}">
                        <a16:creationId xmlns:a16="http://schemas.microsoft.com/office/drawing/2014/main" id="{20A3F946-A30C-61FE-1C33-93889607DB7A}"/>
                      </a:ext>
                    </a:extLst>
                  </p:cNvPr>
                  <p:cNvSpPr/>
                  <p:nvPr/>
                </p:nvSpPr>
                <p:spPr>
                  <a:xfrm>
                    <a:off x="6148813" y="602898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1" name="Freeform: Shape 5629">
                    <a:extLst>
                      <a:ext uri="{FF2B5EF4-FFF2-40B4-BE49-F238E27FC236}">
                        <a16:creationId xmlns:a16="http://schemas.microsoft.com/office/drawing/2014/main" id="{7EEF31E8-306A-3DF7-EDFB-DD7CB4EA7E95}"/>
                      </a:ext>
                    </a:extLst>
                  </p:cNvPr>
                  <p:cNvSpPr/>
                  <p:nvPr/>
                </p:nvSpPr>
                <p:spPr>
                  <a:xfrm>
                    <a:off x="6148813" y="607551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2" name="Freeform: Shape 5630">
                    <a:extLst>
                      <a:ext uri="{FF2B5EF4-FFF2-40B4-BE49-F238E27FC236}">
                        <a16:creationId xmlns:a16="http://schemas.microsoft.com/office/drawing/2014/main" id="{96127EC4-3A5F-6A78-6EFD-8913B27E2F0B}"/>
                      </a:ext>
                    </a:extLst>
                  </p:cNvPr>
                  <p:cNvSpPr/>
                  <p:nvPr/>
                </p:nvSpPr>
                <p:spPr>
                  <a:xfrm>
                    <a:off x="6108235" y="5819326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3" name="Freeform: Shape 5631">
                    <a:extLst>
                      <a:ext uri="{FF2B5EF4-FFF2-40B4-BE49-F238E27FC236}">
                        <a16:creationId xmlns:a16="http://schemas.microsoft.com/office/drawing/2014/main" id="{DFC0AA2D-8826-75FD-8AE9-221C802B05FA}"/>
                      </a:ext>
                    </a:extLst>
                  </p:cNvPr>
                  <p:cNvSpPr/>
                  <p:nvPr/>
                </p:nvSpPr>
                <p:spPr>
                  <a:xfrm>
                    <a:off x="6108235" y="5865856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4" name="Freeform: Shape 5632">
                    <a:extLst>
                      <a:ext uri="{FF2B5EF4-FFF2-40B4-BE49-F238E27FC236}">
                        <a16:creationId xmlns:a16="http://schemas.microsoft.com/office/drawing/2014/main" id="{E4E69CC8-D60C-34C3-6EC5-12A0C2C64CCB}"/>
                      </a:ext>
                    </a:extLst>
                  </p:cNvPr>
                  <p:cNvSpPr/>
                  <p:nvPr/>
                </p:nvSpPr>
                <p:spPr>
                  <a:xfrm>
                    <a:off x="6108235" y="591252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5" name="Freeform: Shape 5633">
                    <a:extLst>
                      <a:ext uri="{FF2B5EF4-FFF2-40B4-BE49-F238E27FC236}">
                        <a16:creationId xmlns:a16="http://schemas.microsoft.com/office/drawing/2014/main" id="{CCCD49CC-9E7F-603E-40C6-210BE4C77E99}"/>
                      </a:ext>
                    </a:extLst>
                  </p:cNvPr>
                  <p:cNvSpPr/>
                  <p:nvPr/>
                </p:nvSpPr>
                <p:spPr>
                  <a:xfrm>
                    <a:off x="6108235" y="5959052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270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6" name="Freeform: Shape 5634">
                    <a:extLst>
                      <a:ext uri="{FF2B5EF4-FFF2-40B4-BE49-F238E27FC236}">
                        <a16:creationId xmlns:a16="http://schemas.microsoft.com/office/drawing/2014/main" id="{19050105-DBD3-48F7-9786-A05EF369ADBA}"/>
                      </a:ext>
                    </a:extLst>
                  </p:cNvPr>
                  <p:cNvSpPr/>
                  <p:nvPr/>
                </p:nvSpPr>
                <p:spPr>
                  <a:xfrm>
                    <a:off x="6108235" y="6005582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7" name="Freeform: Shape 5635">
                    <a:extLst>
                      <a:ext uri="{FF2B5EF4-FFF2-40B4-BE49-F238E27FC236}">
                        <a16:creationId xmlns:a16="http://schemas.microsoft.com/office/drawing/2014/main" id="{A3397B51-3F97-C0AF-4B86-EF7DEB17AAAF}"/>
                      </a:ext>
                    </a:extLst>
                  </p:cNvPr>
                  <p:cNvSpPr/>
                  <p:nvPr/>
                </p:nvSpPr>
                <p:spPr>
                  <a:xfrm>
                    <a:off x="6108235" y="6052247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8" name="Freeform: Shape 5636">
                    <a:extLst>
                      <a:ext uri="{FF2B5EF4-FFF2-40B4-BE49-F238E27FC236}">
                        <a16:creationId xmlns:a16="http://schemas.microsoft.com/office/drawing/2014/main" id="{3E699E1C-FC50-2EDD-0673-42A7490C8D81}"/>
                      </a:ext>
                    </a:extLst>
                  </p:cNvPr>
                  <p:cNvSpPr/>
                  <p:nvPr/>
                </p:nvSpPr>
                <p:spPr>
                  <a:xfrm>
                    <a:off x="6067656" y="5842591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29" name="Freeform: Shape 5637">
                    <a:extLst>
                      <a:ext uri="{FF2B5EF4-FFF2-40B4-BE49-F238E27FC236}">
                        <a16:creationId xmlns:a16="http://schemas.microsoft.com/office/drawing/2014/main" id="{F8A889D8-E365-3885-1176-7C41CD758E1A}"/>
                      </a:ext>
                    </a:extLst>
                  </p:cNvPr>
                  <p:cNvSpPr/>
                  <p:nvPr/>
                </p:nvSpPr>
                <p:spPr>
                  <a:xfrm>
                    <a:off x="6067656" y="5889121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30" name="Freeform: Shape 5638">
                    <a:extLst>
                      <a:ext uri="{FF2B5EF4-FFF2-40B4-BE49-F238E27FC236}">
                        <a16:creationId xmlns:a16="http://schemas.microsoft.com/office/drawing/2014/main" id="{DE53CEEC-23A2-90C8-B9EC-FF7D4DD842C8}"/>
                      </a:ext>
                    </a:extLst>
                  </p:cNvPr>
                  <p:cNvSpPr/>
                  <p:nvPr/>
                </p:nvSpPr>
                <p:spPr>
                  <a:xfrm>
                    <a:off x="6067656" y="5935787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270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333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31" name="Freeform: Shape 5639">
                    <a:extLst>
                      <a:ext uri="{FF2B5EF4-FFF2-40B4-BE49-F238E27FC236}">
                        <a16:creationId xmlns:a16="http://schemas.microsoft.com/office/drawing/2014/main" id="{BEDEE643-479F-0BFF-F38E-6E8CEB584696}"/>
                      </a:ext>
                    </a:extLst>
                  </p:cNvPr>
                  <p:cNvSpPr/>
                  <p:nvPr/>
                </p:nvSpPr>
                <p:spPr>
                  <a:xfrm>
                    <a:off x="6067656" y="5982317"/>
                    <a:ext cx="16366" cy="37737"/>
                  </a:xfrm>
                  <a:custGeom>
                    <a:avLst/>
                    <a:gdLst>
                      <a:gd name="connsiteX0" fmla="*/ 0 w 16366"/>
                      <a:gd name="connsiteY0" fmla="*/ 28405 h 37737"/>
                      <a:gd name="connsiteX1" fmla="*/ 16367 w 16366"/>
                      <a:gd name="connsiteY1" fmla="*/ 37738 h 37737"/>
                      <a:gd name="connsiteX2" fmla="*/ 16367 w 16366"/>
                      <a:gd name="connsiteY2" fmla="*/ 9468 h 37737"/>
                      <a:gd name="connsiteX3" fmla="*/ 0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832" name="Freeform: Shape 5640">
                    <a:extLst>
                      <a:ext uri="{FF2B5EF4-FFF2-40B4-BE49-F238E27FC236}">
                        <a16:creationId xmlns:a16="http://schemas.microsoft.com/office/drawing/2014/main" id="{466D7F54-968E-089C-9E62-62DF1F3095D0}"/>
                      </a:ext>
                    </a:extLst>
                  </p:cNvPr>
                  <p:cNvSpPr/>
                  <p:nvPr/>
                </p:nvSpPr>
                <p:spPr>
                  <a:xfrm>
                    <a:off x="6067656" y="6028982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680" name="Graphic 2">
                <a:extLst>
                  <a:ext uri="{FF2B5EF4-FFF2-40B4-BE49-F238E27FC236}">
                    <a16:creationId xmlns:a16="http://schemas.microsoft.com/office/drawing/2014/main" id="{83F1033A-FE07-3B2B-C934-2AAF5CDE2F56}"/>
                  </a:ext>
                </a:extLst>
              </p:cNvPr>
              <p:cNvGrpSpPr/>
              <p:nvPr/>
            </p:nvGrpSpPr>
            <p:grpSpPr>
              <a:xfrm>
                <a:off x="6316538" y="5937004"/>
                <a:ext cx="97523" cy="317323"/>
                <a:chOff x="6316538" y="5937004"/>
                <a:chExt cx="97523" cy="317323"/>
              </a:xfrm>
              <a:solidFill>
                <a:srgbClr val="4D515B"/>
              </a:solidFill>
            </p:grpSpPr>
            <p:sp>
              <p:nvSpPr>
                <p:cNvPr id="1777" name="Freeform: Shape 5585">
                  <a:extLst>
                    <a:ext uri="{FF2B5EF4-FFF2-40B4-BE49-F238E27FC236}">
                      <a16:creationId xmlns:a16="http://schemas.microsoft.com/office/drawing/2014/main" id="{0A31DC4A-003D-B0DA-8AB8-673562A72B78}"/>
                    </a:ext>
                  </a:extLst>
                </p:cNvPr>
                <p:cNvSpPr/>
                <p:nvPr/>
              </p:nvSpPr>
              <p:spPr>
                <a:xfrm>
                  <a:off x="6316538" y="5937004"/>
                  <a:ext cx="16366" cy="37738"/>
                </a:xfrm>
                <a:custGeom>
                  <a:avLst/>
                  <a:gdLst>
                    <a:gd name="connsiteX0" fmla="*/ 0 w 16366"/>
                    <a:gd name="connsiteY0" fmla="*/ 28270 h 37738"/>
                    <a:gd name="connsiteX1" fmla="*/ 16367 w 16366"/>
                    <a:gd name="connsiteY1" fmla="*/ 37738 h 37738"/>
                    <a:gd name="connsiteX2" fmla="*/ 16367 w 16366"/>
                    <a:gd name="connsiteY2" fmla="*/ 9468 h 37738"/>
                    <a:gd name="connsiteX3" fmla="*/ 0 w 16366"/>
                    <a:gd name="connsiteY3" fmla="*/ 0 h 377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66" h="37738">
                      <a:moveTo>
                        <a:pt x="0" y="28270"/>
                      </a:moveTo>
                      <a:lnTo>
                        <a:pt x="16367" y="37738"/>
                      </a:lnTo>
                      <a:lnTo>
                        <a:pt x="16367" y="94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515B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778" name="Graphic 2">
                  <a:extLst>
                    <a:ext uri="{FF2B5EF4-FFF2-40B4-BE49-F238E27FC236}">
                      <a16:creationId xmlns:a16="http://schemas.microsoft.com/office/drawing/2014/main" id="{96333177-A4A5-2562-3166-3FF52D051A65}"/>
                    </a:ext>
                  </a:extLst>
                </p:cNvPr>
                <p:cNvGrpSpPr/>
                <p:nvPr/>
              </p:nvGrpSpPr>
              <p:grpSpPr>
                <a:xfrm>
                  <a:off x="6316538" y="5960269"/>
                  <a:ext cx="97523" cy="294058"/>
                  <a:chOff x="6316538" y="5960269"/>
                  <a:chExt cx="97523" cy="294058"/>
                </a:xfrm>
                <a:solidFill>
                  <a:srgbClr val="4D515B"/>
                </a:solidFill>
              </p:grpSpPr>
              <p:sp>
                <p:nvSpPr>
                  <p:cNvPr id="1779" name="Freeform: Shape 5587">
                    <a:extLst>
                      <a:ext uri="{FF2B5EF4-FFF2-40B4-BE49-F238E27FC236}">
                        <a16:creationId xmlns:a16="http://schemas.microsoft.com/office/drawing/2014/main" id="{DB40BD32-635C-47FF-E5D9-D1637FE63FD9}"/>
                      </a:ext>
                    </a:extLst>
                  </p:cNvPr>
                  <p:cNvSpPr/>
                  <p:nvPr/>
                </p:nvSpPr>
                <p:spPr>
                  <a:xfrm>
                    <a:off x="6397695" y="5983534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0" name="Freeform: Shape 5588">
                    <a:extLst>
                      <a:ext uri="{FF2B5EF4-FFF2-40B4-BE49-F238E27FC236}">
                        <a16:creationId xmlns:a16="http://schemas.microsoft.com/office/drawing/2014/main" id="{D270F8E1-2F25-5759-64A6-378DAD62C333}"/>
                      </a:ext>
                    </a:extLst>
                  </p:cNvPr>
                  <p:cNvSpPr/>
                  <p:nvPr/>
                </p:nvSpPr>
                <p:spPr>
                  <a:xfrm>
                    <a:off x="6397695" y="603019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1" name="Freeform: Shape 5589">
                    <a:extLst>
                      <a:ext uri="{FF2B5EF4-FFF2-40B4-BE49-F238E27FC236}">
                        <a16:creationId xmlns:a16="http://schemas.microsoft.com/office/drawing/2014/main" id="{60DDCBB5-5EB6-BEC2-AE37-17AA5815F949}"/>
                      </a:ext>
                    </a:extLst>
                  </p:cNvPr>
                  <p:cNvSpPr/>
                  <p:nvPr/>
                </p:nvSpPr>
                <p:spPr>
                  <a:xfrm>
                    <a:off x="6397695" y="607672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2" name="Freeform: Shape 5590">
                    <a:extLst>
                      <a:ext uri="{FF2B5EF4-FFF2-40B4-BE49-F238E27FC236}">
                        <a16:creationId xmlns:a16="http://schemas.microsoft.com/office/drawing/2014/main" id="{3E1A2E67-E043-745E-69CB-0F486F14625D}"/>
                      </a:ext>
                    </a:extLst>
                  </p:cNvPr>
                  <p:cNvSpPr/>
                  <p:nvPr/>
                </p:nvSpPr>
                <p:spPr>
                  <a:xfrm>
                    <a:off x="6397695" y="612339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3" name="Freeform: Shape 5591">
                    <a:extLst>
                      <a:ext uri="{FF2B5EF4-FFF2-40B4-BE49-F238E27FC236}">
                        <a16:creationId xmlns:a16="http://schemas.microsoft.com/office/drawing/2014/main" id="{4D9B926F-3382-4C58-F4FF-A9E135BE8794}"/>
                      </a:ext>
                    </a:extLst>
                  </p:cNvPr>
                  <p:cNvSpPr/>
                  <p:nvPr/>
                </p:nvSpPr>
                <p:spPr>
                  <a:xfrm>
                    <a:off x="6397695" y="616992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4" name="Freeform: Shape 5592">
                    <a:extLst>
                      <a:ext uri="{FF2B5EF4-FFF2-40B4-BE49-F238E27FC236}">
                        <a16:creationId xmlns:a16="http://schemas.microsoft.com/office/drawing/2014/main" id="{08154AD3-7BAA-533F-F2AC-B4F944DF3D2B}"/>
                      </a:ext>
                    </a:extLst>
                  </p:cNvPr>
                  <p:cNvSpPr/>
                  <p:nvPr/>
                </p:nvSpPr>
                <p:spPr>
                  <a:xfrm>
                    <a:off x="6397695" y="6216454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5" name="Freeform: Shape 5593">
                    <a:extLst>
                      <a:ext uri="{FF2B5EF4-FFF2-40B4-BE49-F238E27FC236}">
                        <a16:creationId xmlns:a16="http://schemas.microsoft.com/office/drawing/2014/main" id="{833A04F1-C5A1-B026-800E-16E4E8C95EFF}"/>
                      </a:ext>
                    </a:extLst>
                  </p:cNvPr>
                  <p:cNvSpPr/>
                  <p:nvPr/>
                </p:nvSpPr>
                <p:spPr>
                  <a:xfrm>
                    <a:off x="6357116" y="596026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405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6" name="Freeform: Shape 5594">
                    <a:extLst>
                      <a:ext uri="{FF2B5EF4-FFF2-40B4-BE49-F238E27FC236}">
                        <a16:creationId xmlns:a16="http://schemas.microsoft.com/office/drawing/2014/main" id="{7C19B3D0-9263-61DA-95D2-8F2D61AECA19}"/>
                      </a:ext>
                    </a:extLst>
                  </p:cNvPr>
                  <p:cNvSpPr/>
                  <p:nvPr/>
                </p:nvSpPr>
                <p:spPr>
                  <a:xfrm>
                    <a:off x="6357116" y="600693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333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7" name="Freeform: Shape 5595">
                    <a:extLst>
                      <a:ext uri="{FF2B5EF4-FFF2-40B4-BE49-F238E27FC236}">
                        <a16:creationId xmlns:a16="http://schemas.microsoft.com/office/drawing/2014/main" id="{0C48E446-31F7-C6C1-2B84-90702523C867}"/>
                      </a:ext>
                    </a:extLst>
                  </p:cNvPr>
                  <p:cNvSpPr/>
                  <p:nvPr/>
                </p:nvSpPr>
                <p:spPr>
                  <a:xfrm>
                    <a:off x="6357116" y="605346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8" name="Freeform: Shape 5596">
                    <a:extLst>
                      <a:ext uri="{FF2B5EF4-FFF2-40B4-BE49-F238E27FC236}">
                        <a16:creationId xmlns:a16="http://schemas.microsoft.com/office/drawing/2014/main" id="{755ABC47-D77B-ADB2-A13F-3C1F019A1C16}"/>
                      </a:ext>
                    </a:extLst>
                  </p:cNvPr>
                  <p:cNvSpPr/>
                  <p:nvPr/>
                </p:nvSpPr>
                <p:spPr>
                  <a:xfrm>
                    <a:off x="6357116" y="609999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405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405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89" name="Freeform: Shape 5597">
                    <a:extLst>
                      <a:ext uri="{FF2B5EF4-FFF2-40B4-BE49-F238E27FC236}">
                        <a16:creationId xmlns:a16="http://schemas.microsoft.com/office/drawing/2014/main" id="{DC3D97A3-9149-CAC2-3ED4-95C6F23DB6BD}"/>
                      </a:ext>
                    </a:extLst>
                  </p:cNvPr>
                  <p:cNvSpPr/>
                  <p:nvPr/>
                </p:nvSpPr>
                <p:spPr>
                  <a:xfrm>
                    <a:off x="6357116" y="614665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0" name="Freeform: Shape 5598">
                    <a:extLst>
                      <a:ext uri="{FF2B5EF4-FFF2-40B4-BE49-F238E27FC236}">
                        <a16:creationId xmlns:a16="http://schemas.microsoft.com/office/drawing/2014/main" id="{AF203C04-D865-2632-EC6C-A1E7D6C54136}"/>
                      </a:ext>
                    </a:extLst>
                  </p:cNvPr>
                  <p:cNvSpPr/>
                  <p:nvPr/>
                </p:nvSpPr>
                <p:spPr>
                  <a:xfrm>
                    <a:off x="6357116" y="619318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1" name="Freeform: Shape 5599">
                    <a:extLst>
                      <a:ext uri="{FF2B5EF4-FFF2-40B4-BE49-F238E27FC236}">
                        <a16:creationId xmlns:a16="http://schemas.microsoft.com/office/drawing/2014/main" id="{D08E87FD-D5E0-5745-61DA-3B85E5EA1C43}"/>
                      </a:ext>
                    </a:extLst>
                  </p:cNvPr>
                  <p:cNvSpPr/>
                  <p:nvPr/>
                </p:nvSpPr>
                <p:spPr>
                  <a:xfrm>
                    <a:off x="6316538" y="5983534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2" name="Freeform: Shape 5600">
                    <a:extLst>
                      <a:ext uri="{FF2B5EF4-FFF2-40B4-BE49-F238E27FC236}">
                        <a16:creationId xmlns:a16="http://schemas.microsoft.com/office/drawing/2014/main" id="{10E70215-3203-D47A-F0DD-7FB1D5FFBF07}"/>
                      </a:ext>
                    </a:extLst>
                  </p:cNvPr>
                  <p:cNvSpPr/>
                  <p:nvPr/>
                </p:nvSpPr>
                <p:spPr>
                  <a:xfrm>
                    <a:off x="6316538" y="603019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3" name="Freeform: Shape 5601">
                    <a:extLst>
                      <a:ext uri="{FF2B5EF4-FFF2-40B4-BE49-F238E27FC236}">
                        <a16:creationId xmlns:a16="http://schemas.microsoft.com/office/drawing/2014/main" id="{4BA750F8-652D-FFDA-4F9E-A3991A69459C}"/>
                      </a:ext>
                    </a:extLst>
                  </p:cNvPr>
                  <p:cNvSpPr/>
                  <p:nvPr/>
                </p:nvSpPr>
                <p:spPr>
                  <a:xfrm>
                    <a:off x="6316538" y="6076729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4" name="Freeform: Shape 5602">
                    <a:extLst>
                      <a:ext uri="{FF2B5EF4-FFF2-40B4-BE49-F238E27FC236}">
                        <a16:creationId xmlns:a16="http://schemas.microsoft.com/office/drawing/2014/main" id="{270ADB70-14BF-8940-5100-76FC90C5D6EB}"/>
                      </a:ext>
                    </a:extLst>
                  </p:cNvPr>
                  <p:cNvSpPr/>
                  <p:nvPr/>
                </p:nvSpPr>
                <p:spPr>
                  <a:xfrm>
                    <a:off x="6316538" y="6123259"/>
                    <a:ext cx="16366" cy="37873"/>
                  </a:xfrm>
                  <a:custGeom>
                    <a:avLst/>
                    <a:gdLst>
                      <a:gd name="connsiteX0" fmla="*/ 0 w 16366"/>
                      <a:gd name="connsiteY0" fmla="*/ 28405 h 37873"/>
                      <a:gd name="connsiteX1" fmla="*/ 16367 w 16366"/>
                      <a:gd name="connsiteY1" fmla="*/ 37873 h 37873"/>
                      <a:gd name="connsiteX2" fmla="*/ 16367 w 16366"/>
                      <a:gd name="connsiteY2" fmla="*/ 9468 h 37873"/>
                      <a:gd name="connsiteX3" fmla="*/ 0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0" y="28405"/>
                        </a:moveTo>
                        <a:lnTo>
                          <a:pt x="16367" y="37873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95" name="Freeform: Shape 5603">
                    <a:extLst>
                      <a:ext uri="{FF2B5EF4-FFF2-40B4-BE49-F238E27FC236}">
                        <a16:creationId xmlns:a16="http://schemas.microsoft.com/office/drawing/2014/main" id="{4E753052-53DF-FD95-3B7E-85BE0742BE7B}"/>
                      </a:ext>
                    </a:extLst>
                  </p:cNvPr>
                  <p:cNvSpPr/>
                  <p:nvPr/>
                </p:nvSpPr>
                <p:spPr>
                  <a:xfrm>
                    <a:off x="6316538" y="6169924"/>
                    <a:ext cx="16366" cy="37738"/>
                  </a:xfrm>
                  <a:custGeom>
                    <a:avLst/>
                    <a:gdLst>
                      <a:gd name="connsiteX0" fmla="*/ 0 w 16366"/>
                      <a:gd name="connsiteY0" fmla="*/ 28270 h 37738"/>
                      <a:gd name="connsiteX1" fmla="*/ 16367 w 16366"/>
                      <a:gd name="connsiteY1" fmla="*/ 37738 h 37738"/>
                      <a:gd name="connsiteX2" fmla="*/ 16367 w 16366"/>
                      <a:gd name="connsiteY2" fmla="*/ 9468 h 37738"/>
                      <a:gd name="connsiteX3" fmla="*/ 0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0" y="28270"/>
                        </a:moveTo>
                        <a:lnTo>
                          <a:pt x="16367" y="37738"/>
                        </a:lnTo>
                        <a:lnTo>
                          <a:pt x="16367" y="94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4D515B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681" name="Graphic 2">
                <a:extLst>
                  <a:ext uri="{FF2B5EF4-FFF2-40B4-BE49-F238E27FC236}">
                    <a16:creationId xmlns:a16="http://schemas.microsoft.com/office/drawing/2014/main" id="{88221D83-5901-6EFC-1112-FB148FEE11D2}"/>
                  </a:ext>
                </a:extLst>
              </p:cNvPr>
              <p:cNvGrpSpPr/>
              <p:nvPr/>
            </p:nvGrpSpPr>
            <p:grpSpPr>
              <a:xfrm>
                <a:off x="6566771" y="5901160"/>
                <a:ext cx="97523" cy="317323"/>
                <a:chOff x="6566771" y="5901160"/>
                <a:chExt cx="97523" cy="317323"/>
              </a:xfrm>
              <a:solidFill>
                <a:srgbClr val="575B66"/>
              </a:solidFill>
            </p:grpSpPr>
            <p:sp>
              <p:nvSpPr>
                <p:cNvPr id="1758" name="Freeform: Shape 5566">
                  <a:extLst>
                    <a:ext uri="{FF2B5EF4-FFF2-40B4-BE49-F238E27FC236}">
                      <a16:creationId xmlns:a16="http://schemas.microsoft.com/office/drawing/2014/main" id="{AB2C3A75-98C1-93C7-57AF-4CB9469BC40E}"/>
                    </a:ext>
                  </a:extLst>
                </p:cNvPr>
                <p:cNvSpPr/>
                <p:nvPr/>
              </p:nvSpPr>
              <p:spPr>
                <a:xfrm>
                  <a:off x="6647928" y="5901160"/>
                  <a:ext cx="16366" cy="37737"/>
                </a:xfrm>
                <a:custGeom>
                  <a:avLst/>
                  <a:gdLst>
                    <a:gd name="connsiteX0" fmla="*/ 16367 w 16366"/>
                    <a:gd name="connsiteY0" fmla="*/ 28270 h 37737"/>
                    <a:gd name="connsiteX1" fmla="*/ 0 w 16366"/>
                    <a:gd name="connsiteY1" fmla="*/ 37738 h 37737"/>
                    <a:gd name="connsiteX2" fmla="*/ 0 w 16366"/>
                    <a:gd name="connsiteY2" fmla="*/ 9468 h 37737"/>
                    <a:gd name="connsiteX3" fmla="*/ 16367 w 16366"/>
                    <a:gd name="connsiteY3" fmla="*/ 0 h 37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366" h="37737">
                      <a:moveTo>
                        <a:pt x="16367" y="28270"/>
                      </a:moveTo>
                      <a:lnTo>
                        <a:pt x="0" y="37738"/>
                      </a:lnTo>
                      <a:lnTo>
                        <a:pt x="0" y="9468"/>
                      </a:lnTo>
                      <a:lnTo>
                        <a:pt x="16367" y="0"/>
                      </a:lnTo>
                      <a:close/>
                    </a:path>
                  </a:pathLst>
                </a:custGeom>
                <a:solidFill>
                  <a:srgbClr val="575B6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759" name="Graphic 2">
                  <a:extLst>
                    <a:ext uri="{FF2B5EF4-FFF2-40B4-BE49-F238E27FC236}">
                      <a16:creationId xmlns:a16="http://schemas.microsoft.com/office/drawing/2014/main" id="{71CCFCEE-C9B9-982B-7D6F-9E0E620BA7FE}"/>
                    </a:ext>
                  </a:extLst>
                </p:cNvPr>
                <p:cNvGrpSpPr/>
                <p:nvPr/>
              </p:nvGrpSpPr>
              <p:grpSpPr>
                <a:xfrm>
                  <a:off x="6566771" y="5924425"/>
                  <a:ext cx="97523" cy="294058"/>
                  <a:chOff x="6566771" y="5924425"/>
                  <a:chExt cx="97523" cy="294058"/>
                </a:xfrm>
                <a:solidFill>
                  <a:srgbClr val="575B66"/>
                </a:solidFill>
              </p:grpSpPr>
              <p:sp>
                <p:nvSpPr>
                  <p:cNvPr id="1760" name="Freeform: Shape 5568">
                    <a:extLst>
                      <a:ext uri="{FF2B5EF4-FFF2-40B4-BE49-F238E27FC236}">
                        <a16:creationId xmlns:a16="http://schemas.microsoft.com/office/drawing/2014/main" id="{F3B4408F-796B-BDA7-EACD-3F7246C67B8E}"/>
                      </a:ext>
                    </a:extLst>
                  </p:cNvPr>
                  <p:cNvSpPr/>
                  <p:nvPr/>
                </p:nvSpPr>
                <p:spPr>
                  <a:xfrm>
                    <a:off x="6566771" y="5947690"/>
                    <a:ext cx="16366" cy="37873"/>
                  </a:xfrm>
                  <a:custGeom>
                    <a:avLst/>
                    <a:gdLst>
                      <a:gd name="connsiteX0" fmla="*/ 16367 w 16366"/>
                      <a:gd name="connsiteY0" fmla="*/ 28405 h 37873"/>
                      <a:gd name="connsiteX1" fmla="*/ 0 w 16366"/>
                      <a:gd name="connsiteY1" fmla="*/ 37873 h 37873"/>
                      <a:gd name="connsiteX2" fmla="*/ 0 w 16366"/>
                      <a:gd name="connsiteY2" fmla="*/ 9468 h 37873"/>
                      <a:gd name="connsiteX3" fmla="*/ 16367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16367" y="28405"/>
                        </a:moveTo>
                        <a:lnTo>
                          <a:pt x="0" y="37873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1" name="Freeform: Shape 5569">
                    <a:extLst>
                      <a:ext uri="{FF2B5EF4-FFF2-40B4-BE49-F238E27FC236}">
                        <a16:creationId xmlns:a16="http://schemas.microsoft.com/office/drawing/2014/main" id="{92D1A547-0100-CE75-4365-1880785429E9}"/>
                      </a:ext>
                    </a:extLst>
                  </p:cNvPr>
                  <p:cNvSpPr/>
                  <p:nvPr/>
                </p:nvSpPr>
                <p:spPr>
                  <a:xfrm>
                    <a:off x="6566771" y="5994355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270 h 37738"/>
                      <a:gd name="connsiteX1" fmla="*/ 0 w 16366"/>
                      <a:gd name="connsiteY1" fmla="*/ 37738 h 37738"/>
                      <a:gd name="connsiteX2" fmla="*/ 0 w 16366"/>
                      <a:gd name="connsiteY2" fmla="*/ 9468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2" name="Freeform: Shape 5570">
                    <a:extLst>
                      <a:ext uri="{FF2B5EF4-FFF2-40B4-BE49-F238E27FC236}">
                        <a16:creationId xmlns:a16="http://schemas.microsoft.com/office/drawing/2014/main" id="{5A290575-A38E-C0EE-8302-DAB84C7B70C8}"/>
                      </a:ext>
                    </a:extLst>
                  </p:cNvPr>
                  <p:cNvSpPr/>
                  <p:nvPr/>
                </p:nvSpPr>
                <p:spPr>
                  <a:xfrm>
                    <a:off x="6566771" y="6040885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405 h 37738"/>
                      <a:gd name="connsiteX1" fmla="*/ 0 w 16366"/>
                      <a:gd name="connsiteY1" fmla="*/ 37738 h 37738"/>
                      <a:gd name="connsiteX2" fmla="*/ 0 w 16366"/>
                      <a:gd name="connsiteY2" fmla="*/ 9468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405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3" name="Freeform: Shape 5571">
                    <a:extLst>
                      <a:ext uri="{FF2B5EF4-FFF2-40B4-BE49-F238E27FC236}">
                        <a16:creationId xmlns:a16="http://schemas.microsoft.com/office/drawing/2014/main" id="{97D31DB7-973E-E156-2EE7-98EF6020759E}"/>
                      </a:ext>
                    </a:extLst>
                  </p:cNvPr>
                  <p:cNvSpPr/>
                  <p:nvPr/>
                </p:nvSpPr>
                <p:spPr>
                  <a:xfrm>
                    <a:off x="6566771" y="6087550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270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4" name="Freeform: Shape 5572">
                    <a:extLst>
                      <a:ext uri="{FF2B5EF4-FFF2-40B4-BE49-F238E27FC236}">
                        <a16:creationId xmlns:a16="http://schemas.microsoft.com/office/drawing/2014/main" id="{0E59D705-2A60-EA95-B2CA-3033DC5456EB}"/>
                      </a:ext>
                    </a:extLst>
                  </p:cNvPr>
                  <p:cNvSpPr/>
                  <p:nvPr/>
                </p:nvSpPr>
                <p:spPr>
                  <a:xfrm>
                    <a:off x="6566771" y="6134080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405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405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5" name="Freeform: Shape 5573">
                    <a:extLst>
                      <a:ext uri="{FF2B5EF4-FFF2-40B4-BE49-F238E27FC236}">
                        <a16:creationId xmlns:a16="http://schemas.microsoft.com/office/drawing/2014/main" id="{73A09CDB-82E7-47FB-2F67-98DB14C738BD}"/>
                      </a:ext>
                    </a:extLst>
                  </p:cNvPr>
                  <p:cNvSpPr/>
                  <p:nvPr/>
                </p:nvSpPr>
                <p:spPr>
                  <a:xfrm>
                    <a:off x="6566771" y="6180610"/>
                    <a:ext cx="16366" cy="37873"/>
                  </a:xfrm>
                  <a:custGeom>
                    <a:avLst/>
                    <a:gdLst>
                      <a:gd name="connsiteX0" fmla="*/ 16367 w 16366"/>
                      <a:gd name="connsiteY0" fmla="*/ 28405 h 37873"/>
                      <a:gd name="connsiteX1" fmla="*/ 0 w 16366"/>
                      <a:gd name="connsiteY1" fmla="*/ 37873 h 37873"/>
                      <a:gd name="connsiteX2" fmla="*/ 0 w 16366"/>
                      <a:gd name="connsiteY2" fmla="*/ 9468 h 37873"/>
                      <a:gd name="connsiteX3" fmla="*/ 16367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16367" y="28405"/>
                        </a:moveTo>
                        <a:lnTo>
                          <a:pt x="0" y="37873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6" name="Freeform: Shape 5574">
                    <a:extLst>
                      <a:ext uri="{FF2B5EF4-FFF2-40B4-BE49-F238E27FC236}">
                        <a16:creationId xmlns:a16="http://schemas.microsoft.com/office/drawing/2014/main" id="{97DA5A45-4525-4208-8574-8EAB35DC9B16}"/>
                      </a:ext>
                    </a:extLst>
                  </p:cNvPr>
                  <p:cNvSpPr/>
                  <p:nvPr/>
                </p:nvSpPr>
                <p:spPr>
                  <a:xfrm>
                    <a:off x="6607350" y="5924425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405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405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7" name="Freeform: Shape 5575">
                    <a:extLst>
                      <a:ext uri="{FF2B5EF4-FFF2-40B4-BE49-F238E27FC236}">
                        <a16:creationId xmlns:a16="http://schemas.microsoft.com/office/drawing/2014/main" id="{DEC3550B-DB07-297B-513B-0CF7B241D6B8}"/>
                      </a:ext>
                    </a:extLst>
                  </p:cNvPr>
                  <p:cNvSpPr/>
                  <p:nvPr/>
                </p:nvSpPr>
                <p:spPr>
                  <a:xfrm>
                    <a:off x="6607350" y="5971090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270 h 37738"/>
                      <a:gd name="connsiteX1" fmla="*/ 0 w 16366"/>
                      <a:gd name="connsiteY1" fmla="*/ 37738 h 37738"/>
                      <a:gd name="connsiteX2" fmla="*/ 0 w 16366"/>
                      <a:gd name="connsiteY2" fmla="*/ 9333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333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8" name="Freeform: Shape 5576">
                    <a:extLst>
                      <a:ext uri="{FF2B5EF4-FFF2-40B4-BE49-F238E27FC236}">
                        <a16:creationId xmlns:a16="http://schemas.microsoft.com/office/drawing/2014/main" id="{ED34CC25-121D-82A2-74CE-A0B2A1909DCA}"/>
                      </a:ext>
                    </a:extLst>
                  </p:cNvPr>
                  <p:cNvSpPr/>
                  <p:nvPr/>
                </p:nvSpPr>
                <p:spPr>
                  <a:xfrm>
                    <a:off x="6607350" y="6017620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270 h 37738"/>
                      <a:gd name="connsiteX1" fmla="*/ 0 w 16366"/>
                      <a:gd name="connsiteY1" fmla="*/ 37738 h 37738"/>
                      <a:gd name="connsiteX2" fmla="*/ 0 w 16366"/>
                      <a:gd name="connsiteY2" fmla="*/ 9468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69" name="Freeform: Shape 5577">
                    <a:extLst>
                      <a:ext uri="{FF2B5EF4-FFF2-40B4-BE49-F238E27FC236}">
                        <a16:creationId xmlns:a16="http://schemas.microsoft.com/office/drawing/2014/main" id="{E85485EA-B0AC-256C-9980-C2CA21645CF5}"/>
                      </a:ext>
                    </a:extLst>
                  </p:cNvPr>
                  <p:cNvSpPr/>
                  <p:nvPr/>
                </p:nvSpPr>
                <p:spPr>
                  <a:xfrm>
                    <a:off x="6607350" y="6064150"/>
                    <a:ext cx="16366" cy="37873"/>
                  </a:xfrm>
                  <a:custGeom>
                    <a:avLst/>
                    <a:gdLst>
                      <a:gd name="connsiteX0" fmla="*/ 16367 w 16366"/>
                      <a:gd name="connsiteY0" fmla="*/ 28405 h 37873"/>
                      <a:gd name="connsiteX1" fmla="*/ 0 w 16366"/>
                      <a:gd name="connsiteY1" fmla="*/ 37873 h 37873"/>
                      <a:gd name="connsiteX2" fmla="*/ 0 w 16366"/>
                      <a:gd name="connsiteY2" fmla="*/ 9468 h 37873"/>
                      <a:gd name="connsiteX3" fmla="*/ 16367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16367" y="28405"/>
                        </a:moveTo>
                        <a:lnTo>
                          <a:pt x="0" y="37873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0" name="Freeform: Shape 5578">
                    <a:extLst>
                      <a:ext uri="{FF2B5EF4-FFF2-40B4-BE49-F238E27FC236}">
                        <a16:creationId xmlns:a16="http://schemas.microsoft.com/office/drawing/2014/main" id="{6C7A2334-2493-9F95-868C-6E723CEBAECF}"/>
                      </a:ext>
                    </a:extLst>
                  </p:cNvPr>
                  <p:cNvSpPr/>
                  <p:nvPr/>
                </p:nvSpPr>
                <p:spPr>
                  <a:xfrm>
                    <a:off x="6607350" y="6110815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270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1" name="Freeform: Shape 5579">
                    <a:extLst>
                      <a:ext uri="{FF2B5EF4-FFF2-40B4-BE49-F238E27FC236}">
                        <a16:creationId xmlns:a16="http://schemas.microsoft.com/office/drawing/2014/main" id="{08E4BB03-3925-605D-1881-0238FC56E3BE}"/>
                      </a:ext>
                    </a:extLst>
                  </p:cNvPr>
                  <p:cNvSpPr/>
                  <p:nvPr/>
                </p:nvSpPr>
                <p:spPr>
                  <a:xfrm>
                    <a:off x="6607350" y="6157345"/>
                    <a:ext cx="16366" cy="37873"/>
                  </a:xfrm>
                  <a:custGeom>
                    <a:avLst/>
                    <a:gdLst>
                      <a:gd name="connsiteX0" fmla="*/ 16367 w 16366"/>
                      <a:gd name="connsiteY0" fmla="*/ 28270 h 37873"/>
                      <a:gd name="connsiteX1" fmla="*/ 0 w 16366"/>
                      <a:gd name="connsiteY1" fmla="*/ 37873 h 37873"/>
                      <a:gd name="connsiteX2" fmla="*/ 0 w 16366"/>
                      <a:gd name="connsiteY2" fmla="*/ 9468 h 37873"/>
                      <a:gd name="connsiteX3" fmla="*/ 16367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16367" y="28270"/>
                        </a:moveTo>
                        <a:lnTo>
                          <a:pt x="0" y="37873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2" name="Freeform: Shape 5580">
                    <a:extLst>
                      <a:ext uri="{FF2B5EF4-FFF2-40B4-BE49-F238E27FC236}">
                        <a16:creationId xmlns:a16="http://schemas.microsoft.com/office/drawing/2014/main" id="{4288E913-4708-7425-18B5-0CAECC4412F4}"/>
                      </a:ext>
                    </a:extLst>
                  </p:cNvPr>
                  <p:cNvSpPr/>
                  <p:nvPr/>
                </p:nvSpPr>
                <p:spPr>
                  <a:xfrm>
                    <a:off x="6647928" y="5947690"/>
                    <a:ext cx="16366" cy="37873"/>
                  </a:xfrm>
                  <a:custGeom>
                    <a:avLst/>
                    <a:gdLst>
                      <a:gd name="connsiteX0" fmla="*/ 16367 w 16366"/>
                      <a:gd name="connsiteY0" fmla="*/ 28405 h 37873"/>
                      <a:gd name="connsiteX1" fmla="*/ 0 w 16366"/>
                      <a:gd name="connsiteY1" fmla="*/ 37873 h 37873"/>
                      <a:gd name="connsiteX2" fmla="*/ 0 w 16366"/>
                      <a:gd name="connsiteY2" fmla="*/ 9468 h 37873"/>
                      <a:gd name="connsiteX3" fmla="*/ 16367 w 16366"/>
                      <a:gd name="connsiteY3" fmla="*/ 0 h 37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873">
                        <a:moveTo>
                          <a:pt x="16367" y="28405"/>
                        </a:moveTo>
                        <a:lnTo>
                          <a:pt x="0" y="37873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3" name="Freeform: Shape 5581">
                    <a:extLst>
                      <a:ext uri="{FF2B5EF4-FFF2-40B4-BE49-F238E27FC236}">
                        <a16:creationId xmlns:a16="http://schemas.microsoft.com/office/drawing/2014/main" id="{31823005-A138-AC66-7D56-AC87572F4E6A}"/>
                      </a:ext>
                    </a:extLst>
                  </p:cNvPr>
                  <p:cNvSpPr/>
                  <p:nvPr/>
                </p:nvSpPr>
                <p:spPr>
                  <a:xfrm>
                    <a:off x="6647928" y="5994355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270 h 37738"/>
                      <a:gd name="connsiteX1" fmla="*/ 0 w 16366"/>
                      <a:gd name="connsiteY1" fmla="*/ 37738 h 37738"/>
                      <a:gd name="connsiteX2" fmla="*/ 0 w 16366"/>
                      <a:gd name="connsiteY2" fmla="*/ 9468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4" name="Freeform: Shape 5582">
                    <a:extLst>
                      <a:ext uri="{FF2B5EF4-FFF2-40B4-BE49-F238E27FC236}">
                        <a16:creationId xmlns:a16="http://schemas.microsoft.com/office/drawing/2014/main" id="{D13AD6E9-0AF0-5934-8B03-D28D42CAA8C4}"/>
                      </a:ext>
                    </a:extLst>
                  </p:cNvPr>
                  <p:cNvSpPr/>
                  <p:nvPr/>
                </p:nvSpPr>
                <p:spPr>
                  <a:xfrm>
                    <a:off x="6647928" y="6040885"/>
                    <a:ext cx="16366" cy="37738"/>
                  </a:xfrm>
                  <a:custGeom>
                    <a:avLst/>
                    <a:gdLst>
                      <a:gd name="connsiteX0" fmla="*/ 16367 w 16366"/>
                      <a:gd name="connsiteY0" fmla="*/ 28270 h 37738"/>
                      <a:gd name="connsiteX1" fmla="*/ 0 w 16366"/>
                      <a:gd name="connsiteY1" fmla="*/ 37738 h 37738"/>
                      <a:gd name="connsiteX2" fmla="*/ 0 w 16366"/>
                      <a:gd name="connsiteY2" fmla="*/ 9468 h 37738"/>
                      <a:gd name="connsiteX3" fmla="*/ 16367 w 16366"/>
                      <a:gd name="connsiteY3" fmla="*/ 0 h 37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8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5" name="Freeform: Shape 5583">
                    <a:extLst>
                      <a:ext uri="{FF2B5EF4-FFF2-40B4-BE49-F238E27FC236}">
                        <a16:creationId xmlns:a16="http://schemas.microsoft.com/office/drawing/2014/main" id="{0FD4D042-F75C-7CD0-A434-138BB52ABA41}"/>
                      </a:ext>
                    </a:extLst>
                  </p:cNvPr>
                  <p:cNvSpPr/>
                  <p:nvPr/>
                </p:nvSpPr>
                <p:spPr>
                  <a:xfrm>
                    <a:off x="6647928" y="6087550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270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776" name="Freeform: Shape 5584">
                    <a:extLst>
                      <a:ext uri="{FF2B5EF4-FFF2-40B4-BE49-F238E27FC236}">
                        <a16:creationId xmlns:a16="http://schemas.microsoft.com/office/drawing/2014/main" id="{52B468FD-A000-504B-6D23-86B80EBD5B6A}"/>
                      </a:ext>
                    </a:extLst>
                  </p:cNvPr>
                  <p:cNvSpPr/>
                  <p:nvPr/>
                </p:nvSpPr>
                <p:spPr>
                  <a:xfrm>
                    <a:off x="6647928" y="6134080"/>
                    <a:ext cx="16366" cy="37737"/>
                  </a:xfrm>
                  <a:custGeom>
                    <a:avLst/>
                    <a:gdLst>
                      <a:gd name="connsiteX0" fmla="*/ 16367 w 16366"/>
                      <a:gd name="connsiteY0" fmla="*/ 28270 h 37737"/>
                      <a:gd name="connsiteX1" fmla="*/ 0 w 16366"/>
                      <a:gd name="connsiteY1" fmla="*/ 37738 h 37737"/>
                      <a:gd name="connsiteX2" fmla="*/ 0 w 16366"/>
                      <a:gd name="connsiteY2" fmla="*/ 9468 h 37737"/>
                      <a:gd name="connsiteX3" fmla="*/ 16367 w 16366"/>
                      <a:gd name="connsiteY3" fmla="*/ 0 h 37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366" h="37737">
                        <a:moveTo>
                          <a:pt x="16367" y="28270"/>
                        </a:moveTo>
                        <a:lnTo>
                          <a:pt x="0" y="37738"/>
                        </a:lnTo>
                        <a:lnTo>
                          <a:pt x="0" y="9468"/>
                        </a:lnTo>
                        <a:lnTo>
                          <a:pt x="16367" y="0"/>
                        </a:lnTo>
                        <a:close/>
                      </a:path>
                    </a:pathLst>
                  </a:custGeom>
                  <a:solidFill>
                    <a:srgbClr val="575B6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682" name="Graphic 2">
                <a:extLst>
                  <a:ext uri="{FF2B5EF4-FFF2-40B4-BE49-F238E27FC236}">
                    <a16:creationId xmlns:a16="http://schemas.microsoft.com/office/drawing/2014/main" id="{94BDFA30-CD3E-016F-4504-4C8286C07B32}"/>
                  </a:ext>
                </a:extLst>
              </p:cNvPr>
              <p:cNvGrpSpPr/>
              <p:nvPr/>
            </p:nvGrpSpPr>
            <p:grpSpPr>
              <a:xfrm>
                <a:off x="6135016" y="5599391"/>
                <a:ext cx="185173" cy="142836"/>
                <a:chOff x="6135016" y="5599391"/>
                <a:chExt cx="185173" cy="142836"/>
              </a:xfrm>
            </p:grpSpPr>
            <p:sp>
              <p:nvSpPr>
                <p:cNvPr id="1721" name="Freeform: Shape 5529">
                  <a:extLst>
                    <a:ext uri="{FF2B5EF4-FFF2-40B4-BE49-F238E27FC236}">
                      <a16:creationId xmlns:a16="http://schemas.microsoft.com/office/drawing/2014/main" id="{5E0571D7-89C7-BBBB-8232-E1D533E5AA16}"/>
                    </a:ext>
                  </a:extLst>
                </p:cNvPr>
                <p:cNvSpPr/>
                <p:nvPr/>
              </p:nvSpPr>
              <p:spPr>
                <a:xfrm>
                  <a:off x="6206976" y="5685688"/>
                  <a:ext cx="55321" cy="31921"/>
                </a:xfrm>
                <a:custGeom>
                  <a:avLst/>
                  <a:gdLst>
                    <a:gd name="connsiteX0" fmla="*/ 55322 w 55321"/>
                    <a:gd name="connsiteY0" fmla="*/ 12038 h 31921"/>
                    <a:gd name="connsiteX1" fmla="*/ 21101 w 55321"/>
                    <a:gd name="connsiteY1" fmla="*/ 31922 h 31921"/>
                    <a:gd name="connsiteX2" fmla="*/ 0 w 55321"/>
                    <a:gd name="connsiteY2" fmla="*/ 19748 h 31921"/>
                    <a:gd name="connsiteX3" fmla="*/ 34357 w 55321"/>
                    <a:gd name="connsiteY3" fmla="*/ 0 h 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321" h="31921">
                      <a:moveTo>
                        <a:pt x="55322" y="12038"/>
                      </a:moveTo>
                      <a:lnTo>
                        <a:pt x="21101" y="31922"/>
                      </a:lnTo>
                      <a:lnTo>
                        <a:pt x="0" y="19748"/>
                      </a:lnTo>
                      <a:lnTo>
                        <a:pt x="34357" y="0"/>
                      </a:lnTo>
                      <a:close/>
                    </a:path>
                  </a:pathLst>
                </a:custGeom>
                <a:solidFill>
                  <a:srgbClr val="E4E8E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722" name="Graphic 2">
                  <a:extLst>
                    <a:ext uri="{FF2B5EF4-FFF2-40B4-BE49-F238E27FC236}">
                      <a16:creationId xmlns:a16="http://schemas.microsoft.com/office/drawing/2014/main" id="{D36A7E3D-0B05-6DBF-ADC4-1B6C4C9FCAA1}"/>
                    </a:ext>
                  </a:extLst>
                </p:cNvPr>
                <p:cNvGrpSpPr/>
                <p:nvPr/>
              </p:nvGrpSpPr>
              <p:grpSpPr>
                <a:xfrm>
                  <a:off x="6135016" y="5599391"/>
                  <a:ext cx="185173" cy="142836"/>
                  <a:chOff x="6135016" y="5599391"/>
                  <a:chExt cx="185173" cy="142836"/>
                </a:xfrm>
              </p:grpSpPr>
              <p:grpSp>
                <p:nvGrpSpPr>
                  <p:cNvPr id="1723" name="Graphic 2">
                    <a:extLst>
                      <a:ext uri="{FF2B5EF4-FFF2-40B4-BE49-F238E27FC236}">
                        <a16:creationId xmlns:a16="http://schemas.microsoft.com/office/drawing/2014/main" id="{8C3F0AF8-F396-2A27-8690-E3561D0F6123}"/>
                      </a:ext>
                    </a:extLst>
                  </p:cNvPr>
                  <p:cNvGrpSpPr/>
                  <p:nvPr/>
                </p:nvGrpSpPr>
                <p:grpSpPr>
                  <a:xfrm>
                    <a:off x="6220637" y="5599391"/>
                    <a:ext cx="99552" cy="93736"/>
                    <a:chOff x="6220637" y="5599391"/>
                    <a:chExt cx="99552" cy="93736"/>
                  </a:xfrm>
                </p:grpSpPr>
                <p:sp>
                  <p:nvSpPr>
                    <p:cNvPr id="1748" name="Freeform: Shape 5556">
                      <a:extLst>
                        <a:ext uri="{FF2B5EF4-FFF2-40B4-BE49-F238E27FC236}">
                          <a16:creationId xmlns:a16="http://schemas.microsoft.com/office/drawing/2014/main" id="{23FD7288-0CA6-9623-E8F2-66C427435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20637" y="5644974"/>
                      <a:ext cx="55321" cy="32056"/>
                    </a:xfrm>
                    <a:custGeom>
                      <a:avLst/>
                      <a:gdLst>
                        <a:gd name="connsiteX0" fmla="*/ 55322 w 55321"/>
                        <a:gd name="connsiteY0" fmla="*/ 12173 h 32056"/>
                        <a:gd name="connsiteX1" fmla="*/ 20965 w 55321"/>
                        <a:gd name="connsiteY1" fmla="*/ 32057 h 32056"/>
                        <a:gd name="connsiteX2" fmla="*/ 0 w 55321"/>
                        <a:gd name="connsiteY2" fmla="*/ 19883 h 32056"/>
                        <a:gd name="connsiteX3" fmla="*/ 34356 w 55321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321" h="32056">
                          <a:moveTo>
                            <a:pt x="55322" y="12173"/>
                          </a:moveTo>
                          <a:lnTo>
                            <a:pt x="20965" y="32057"/>
                          </a:lnTo>
                          <a:lnTo>
                            <a:pt x="0" y="19883"/>
                          </a:lnTo>
                          <a:lnTo>
                            <a:pt x="34356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749" name="Freeform: Shape 5557">
                      <a:extLst>
                        <a:ext uri="{FF2B5EF4-FFF2-40B4-BE49-F238E27FC236}">
                          <a16:creationId xmlns:a16="http://schemas.microsoft.com/office/drawing/2014/main" id="{2B86E0E0-A5E1-5E31-DAFA-F8D7D3005C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1747" y="5661206"/>
                      <a:ext cx="55457" cy="31921"/>
                    </a:xfrm>
                    <a:custGeom>
                      <a:avLst/>
                      <a:gdLst>
                        <a:gd name="connsiteX0" fmla="*/ 55457 w 55457"/>
                        <a:gd name="connsiteY0" fmla="*/ 12174 h 31921"/>
                        <a:gd name="connsiteX1" fmla="*/ 21101 w 55457"/>
                        <a:gd name="connsiteY1" fmla="*/ 31922 h 31921"/>
                        <a:gd name="connsiteX2" fmla="*/ 0 w 55457"/>
                        <a:gd name="connsiteY2" fmla="*/ 19883 h 31921"/>
                        <a:gd name="connsiteX3" fmla="*/ 34357 w 55457"/>
                        <a:gd name="connsiteY3" fmla="*/ 0 h 31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457" h="31921">
                          <a:moveTo>
                            <a:pt x="55457" y="12174"/>
                          </a:moveTo>
                          <a:lnTo>
                            <a:pt x="21101" y="31922"/>
                          </a:lnTo>
                          <a:lnTo>
                            <a:pt x="0" y="19883"/>
                          </a:lnTo>
                          <a:lnTo>
                            <a:pt x="34357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grpSp>
                  <p:nvGrpSpPr>
                    <p:cNvPr id="1750" name="Graphic 2">
                      <a:extLst>
                        <a:ext uri="{FF2B5EF4-FFF2-40B4-BE49-F238E27FC236}">
                          <a16:creationId xmlns:a16="http://schemas.microsoft.com/office/drawing/2014/main" id="{C2D71AE7-9BAA-B8BD-85E4-134AD034FAD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51747" y="5599391"/>
                      <a:ext cx="39090" cy="60461"/>
                      <a:chOff x="6251747" y="5599391"/>
                      <a:chExt cx="39090" cy="60461"/>
                    </a:xfrm>
                  </p:grpSpPr>
                  <p:sp>
                    <p:nvSpPr>
                      <p:cNvPr id="1755" name="Freeform: Shape 5563">
                        <a:extLst>
                          <a:ext uri="{FF2B5EF4-FFF2-40B4-BE49-F238E27FC236}">
                            <a16:creationId xmlns:a16="http://schemas.microsoft.com/office/drawing/2014/main" id="{0D2C5085-70C3-92F9-F14D-E66FD4F28E1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1747" y="5599391"/>
                        <a:ext cx="39090" cy="22453"/>
                      </a:xfrm>
                      <a:custGeom>
                        <a:avLst/>
                        <a:gdLst>
                          <a:gd name="connsiteX0" fmla="*/ 39090 w 39090"/>
                          <a:gd name="connsiteY0" fmla="*/ 11227 h 22453"/>
                          <a:gd name="connsiteX1" fmla="*/ 19613 w 39090"/>
                          <a:gd name="connsiteY1" fmla="*/ 22453 h 22453"/>
                          <a:gd name="connsiteX2" fmla="*/ 0 w 39090"/>
                          <a:gd name="connsiteY2" fmla="*/ 11227 h 22453"/>
                          <a:gd name="connsiteX3" fmla="*/ 19613 w 39090"/>
                          <a:gd name="connsiteY3" fmla="*/ 0 h 2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453">
                            <a:moveTo>
                              <a:pt x="39090" y="11227"/>
                            </a:moveTo>
                            <a:lnTo>
                              <a:pt x="19613" y="22453"/>
                            </a:lnTo>
                            <a:lnTo>
                              <a:pt x="0" y="11227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56" name="Freeform: Shape 5564">
                        <a:extLst>
                          <a:ext uri="{FF2B5EF4-FFF2-40B4-BE49-F238E27FC236}">
                            <a16:creationId xmlns:a16="http://schemas.microsoft.com/office/drawing/2014/main" id="{49250F73-12A2-6830-F37F-C7B9923601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1360" y="5610618"/>
                        <a:ext cx="19477" cy="49235"/>
                      </a:xfrm>
                      <a:custGeom>
                        <a:avLst/>
                        <a:gdLst>
                          <a:gd name="connsiteX0" fmla="*/ 0 w 19477"/>
                          <a:gd name="connsiteY0" fmla="*/ 11227 h 49235"/>
                          <a:gd name="connsiteX1" fmla="*/ 0 w 19477"/>
                          <a:gd name="connsiteY1" fmla="*/ 49235 h 49235"/>
                          <a:gd name="connsiteX2" fmla="*/ 19477 w 19477"/>
                          <a:gd name="connsiteY2" fmla="*/ 37873 h 49235"/>
                          <a:gd name="connsiteX3" fmla="*/ 19477 w 19477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5">
                            <a:moveTo>
                              <a:pt x="0" y="11227"/>
                            </a:moveTo>
                            <a:lnTo>
                              <a:pt x="0" y="49235"/>
                            </a:lnTo>
                            <a:lnTo>
                              <a:pt x="19477" y="37873"/>
                            </a:lnTo>
                            <a:lnTo>
                              <a:pt x="19477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57" name="Freeform: Shape 5565">
                        <a:extLst>
                          <a:ext uri="{FF2B5EF4-FFF2-40B4-BE49-F238E27FC236}">
                            <a16:creationId xmlns:a16="http://schemas.microsoft.com/office/drawing/2014/main" id="{B82FCF3A-D938-AA65-4C1A-5B34A58ABE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1747" y="5610618"/>
                        <a:ext cx="19613" cy="49235"/>
                      </a:xfrm>
                      <a:custGeom>
                        <a:avLst/>
                        <a:gdLst>
                          <a:gd name="connsiteX0" fmla="*/ 19613 w 19613"/>
                          <a:gd name="connsiteY0" fmla="*/ 11227 h 49235"/>
                          <a:gd name="connsiteX1" fmla="*/ 19613 w 19613"/>
                          <a:gd name="connsiteY1" fmla="*/ 49235 h 49235"/>
                          <a:gd name="connsiteX2" fmla="*/ 0 w 19613"/>
                          <a:gd name="connsiteY2" fmla="*/ 37873 h 49235"/>
                          <a:gd name="connsiteX3" fmla="*/ 0 w 19613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5">
                            <a:moveTo>
                              <a:pt x="19613" y="11227"/>
                            </a:moveTo>
                            <a:lnTo>
                              <a:pt x="19613" y="49235"/>
                            </a:lnTo>
                            <a:lnTo>
                              <a:pt x="0" y="378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751" name="Graphic 2">
                      <a:extLst>
                        <a:ext uri="{FF2B5EF4-FFF2-40B4-BE49-F238E27FC236}">
                          <a16:creationId xmlns:a16="http://schemas.microsoft.com/office/drawing/2014/main" id="{4DDBB76C-4ACA-631E-716F-0DAE027562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81099" y="5616705"/>
                      <a:ext cx="39090" cy="60461"/>
                      <a:chOff x="6281099" y="5616705"/>
                      <a:chExt cx="39090" cy="60461"/>
                    </a:xfrm>
                  </p:grpSpPr>
                  <p:sp>
                    <p:nvSpPr>
                      <p:cNvPr id="1752" name="Freeform: Shape 5560">
                        <a:extLst>
                          <a:ext uri="{FF2B5EF4-FFF2-40B4-BE49-F238E27FC236}">
                            <a16:creationId xmlns:a16="http://schemas.microsoft.com/office/drawing/2014/main" id="{0BCFA107-BEDA-4D61-F3E2-6D7A11D819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099" y="5616705"/>
                        <a:ext cx="39090" cy="22588"/>
                      </a:xfrm>
                      <a:custGeom>
                        <a:avLst/>
                        <a:gdLst>
                          <a:gd name="connsiteX0" fmla="*/ 39090 w 39090"/>
                          <a:gd name="connsiteY0" fmla="*/ 11227 h 22588"/>
                          <a:gd name="connsiteX1" fmla="*/ 19477 w 39090"/>
                          <a:gd name="connsiteY1" fmla="*/ 22588 h 22588"/>
                          <a:gd name="connsiteX2" fmla="*/ 0 w 39090"/>
                          <a:gd name="connsiteY2" fmla="*/ 11227 h 22588"/>
                          <a:gd name="connsiteX3" fmla="*/ 19477 w 39090"/>
                          <a:gd name="connsiteY3" fmla="*/ 0 h 22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588">
                            <a:moveTo>
                              <a:pt x="39090" y="11227"/>
                            </a:moveTo>
                            <a:lnTo>
                              <a:pt x="19477" y="22588"/>
                            </a:lnTo>
                            <a:lnTo>
                              <a:pt x="0" y="11227"/>
                            </a:lnTo>
                            <a:lnTo>
                              <a:pt x="19477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53" name="Freeform: Shape 5561">
                        <a:extLst>
                          <a:ext uri="{FF2B5EF4-FFF2-40B4-BE49-F238E27FC236}">
                            <a16:creationId xmlns:a16="http://schemas.microsoft.com/office/drawing/2014/main" id="{2D69731F-3033-8811-AA67-1447DE58B4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00576" y="5627931"/>
                        <a:ext cx="19613" cy="49235"/>
                      </a:xfrm>
                      <a:custGeom>
                        <a:avLst/>
                        <a:gdLst>
                          <a:gd name="connsiteX0" fmla="*/ 0 w 19613"/>
                          <a:gd name="connsiteY0" fmla="*/ 11362 h 49235"/>
                          <a:gd name="connsiteX1" fmla="*/ 0 w 19613"/>
                          <a:gd name="connsiteY1" fmla="*/ 49235 h 49235"/>
                          <a:gd name="connsiteX2" fmla="*/ 19613 w 19613"/>
                          <a:gd name="connsiteY2" fmla="*/ 38008 h 49235"/>
                          <a:gd name="connsiteX3" fmla="*/ 19613 w 19613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5">
                            <a:moveTo>
                              <a:pt x="0" y="11362"/>
                            </a:moveTo>
                            <a:lnTo>
                              <a:pt x="0" y="49235"/>
                            </a:lnTo>
                            <a:lnTo>
                              <a:pt x="19613" y="38008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54" name="Freeform: Shape 5562">
                        <a:extLst>
                          <a:ext uri="{FF2B5EF4-FFF2-40B4-BE49-F238E27FC236}">
                            <a16:creationId xmlns:a16="http://schemas.microsoft.com/office/drawing/2014/main" id="{2C53D397-7FA6-92DA-FDF4-161855FC8E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81099" y="5627931"/>
                        <a:ext cx="19477" cy="49235"/>
                      </a:xfrm>
                      <a:custGeom>
                        <a:avLst/>
                        <a:gdLst>
                          <a:gd name="connsiteX0" fmla="*/ 19477 w 19477"/>
                          <a:gd name="connsiteY0" fmla="*/ 11362 h 49235"/>
                          <a:gd name="connsiteX1" fmla="*/ 19477 w 19477"/>
                          <a:gd name="connsiteY1" fmla="*/ 49235 h 49235"/>
                          <a:gd name="connsiteX2" fmla="*/ 0 w 19477"/>
                          <a:gd name="connsiteY2" fmla="*/ 38008 h 49235"/>
                          <a:gd name="connsiteX3" fmla="*/ 0 w 19477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5">
                            <a:moveTo>
                              <a:pt x="19477" y="11362"/>
                            </a:moveTo>
                            <a:lnTo>
                              <a:pt x="19477" y="49235"/>
                            </a:lnTo>
                            <a:lnTo>
                              <a:pt x="0" y="3800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  <p:grpSp>
                <p:nvGrpSpPr>
                  <p:cNvPr id="1724" name="Graphic 2">
                    <a:extLst>
                      <a:ext uri="{FF2B5EF4-FFF2-40B4-BE49-F238E27FC236}">
                        <a16:creationId xmlns:a16="http://schemas.microsoft.com/office/drawing/2014/main" id="{32613033-BE15-6C75-4E36-8CB8616655B8}"/>
                      </a:ext>
                    </a:extLst>
                  </p:cNvPr>
                  <p:cNvGrpSpPr/>
                  <p:nvPr/>
                </p:nvGrpSpPr>
                <p:grpSpPr>
                  <a:xfrm>
                    <a:off x="6234569" y="5661747"/>
                    <a:ext cx="52210" cy="43689"/>
                    <a:chOff x="6234569" y="5661747"/>
                    <a:chExt cx="52210" cy="43689"/>
                  </a:xfrm>
                </p:grpSpPr>
                <p:grpSp>
                  <p:nvGrpSpPr>
                    <p:cNvPr id="1736" name="Graphic 2">
                      <a:extLst>
                        <a:ext uri="{FF2B5EF4-FFF2-40B4-BE49-F238E27FC236}">
                          <a16:creationId xmlns:a16="http://schemas.microsoft.com/office/drawing/2014/main" id="{BC107C92-787F-A1F2-7347-52C4F1D796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53911" y="5661747"/>
                      <a:ext cx="32868" cy="32192"/>
                      <a:chOff x="6253911" y="5661747"/>
                      <a:chExt cx="32868" cy="32192"/>
                    </a:xfrm>
                  </p:grpSpPr>
                  <p:grpSp>
                    <p:nvGrpSpPr>
                      <p:cNvPr id="1743" name="Graphic 2">
                        <a:extLst>
                          <a:ext uri="{FF2B5EF4-FFF2-40B4-BE49-F238E27FC236}">
                            <a16:creationId xmlns:a16="http://schemas.microsoft.com/office/drawing/2014/main" id="{3A7F2272-0B20-517D-CAB5-D54EB164D8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53911" y="5661747"/>
                        <a:ext cx="32868" cy="32192"/>
                        <a:chOff x="6253911" y="5661747"/>
                        <a:chExt cx="32868" cy="32192"/>
                      </a:xfrm>
                    </p:grpSpPr>
                    <p:sp>
                      <p:nvSpPr>
                        <p:cNvPr id="1745" name="Freeform: Shape 5553">
                          <a:extLst>
                            <a:ext uri="{FF2B5EF4-FFF2-40B4-BE49-F238E27FC236}">
                              <a16:creationId xmlns:a16="http://schemas.microsoft.com/office/drawing/2014/main" id="{E25A263A-A538-ABEF-7EED-A29EF13B43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3911" y="5661747"/>
                          <a:ext cx="32868" cy="18936"/>
                        </a:xfrm>
                        <a:custGeom>
                          <a:avLst/>
                          <a:gdLst>
                            <a:gd name="connsiteX0" fmla="*/ 32868 w 32868"/>
                            <a:gd name="connsiteY0" fmla="*/ 9333 h 18936"/>
                            <a:gd name="connsiteX1" fmla="*/ 16502 w 32868"/>
                            <a:gd name="connsiteY1" fmla="*/ 18937 h 18936"/>
                            <a:gd name="connsiteX2" fmla="*/ 0 w 32868"/>
                            <a:gd name="connsiteY2" fmla="*/ 9333 h 18936"/>
                            <a:gd name="connsiteX3" fmla="*/ 16502 w 32868"/>
                            <a:gd name="connsiteY3" fmla="*/ 0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2868" h="18936">
                              <a:moveTo>
                                <a:pt x="32868" y="9333"/>
                              </a:moveTo>
                              <a:lnTo>
                                <a:pt x="16502" y="18937"/>
                              </a:lnTo>
                              <a:lnTo>
                                <a:pt x="0" y="9333"/>
                              </a:lnTo>
                              <a:lnTo>
                                <a:pt x="1650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7F2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46" name="Freeform: Shape 5554">
                          <a:extLst>
                            <a:ext uri="{FF2B5EF4-FFF2-40B4-BE49-F238E27FC236}">
                              <a16:creationId xmlns:a16="http://schemas.microsoft.com/office/drawing/2014/main" id="{547B6ADF-34CF-BA6A-1F41-1115AFEF09E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70413" y="5671080"/>
                          <a:ext cx="16366" cy="22859"/>
                        </a:xfrm>
                        <a:custGeom>
                          <a:avLst/>
                          <a:gdLst>
                            <a:gd name="connsiteX0" fmla="*/ 0 w 16366"/>
                            <a:gd name="connsiteY0" fmla="*/ 9603 h 22859"/>
                            <a:gd name="connsiteX1" fmla="*/ 0 w 16366"/>
                            <a:gd name="connsiteY1" fmla="*/ 22859 h 22859"/>
                            <a:gd name="connsiteX2" fmla="*/ 16367 w 16366"/>
                            <a:gd name="connsiteY2" fmla="*/ 13391 h 22859"/>
                            <a:gd name="connsiteX3" fmla="*/ 16367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0" y="9603"/>
                              </a:moveTo>
                              <a:lnTo>
                                <a:pt x="0" y="22859"/>
                              </a:lnTo>
                              <a:lnTo>
                                <a:pt x="16367" y="13391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2E7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47" name="Freeform: Shape 5555">
                          <a:extLst>
                            <a:ext uri="{FF2B5EF4-FFF2-40B4-BE49-F238E27FC236}">
                              <a16:creationId xmlns:a16="http://schemas.microsoft.com/office/drawing/2014/main" id="{D72C2974-D348-2117-C756-FD542EA486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3911" y="5671080"/>
                          <a:ext cx="16501" cy="22859"/>
                        </a:xfrm>
                        <a:custGeom>
                          <a:avLst/>
                          <a:gdLst>
                            <a:gd name="connsiteX0" fmla="*/ 16502 w 16501"/>
                            <a:gd name="connsiteY0" fmla="*/ 9603 h 22859"/>
                            <a:gd name="connsiteX1" fmla="*/ 16502 w 16501"/>
                            <a:gd name="connsiteY1" fmla="*/ 22859 h 22859"/>
                            <a:gd name="connsiteX2" fmla="*/ 0 w 16501"/>
                            <a:gd name="connsiteY2" fmla="*/ 13391 h 22859"/>
                            <a:gd name="connsiteX3" fmla="*/ 0 w 16501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501" h="22859">
                              <a:moveTo>
                                <a:pt x="16502" y="9603"/>
                              </a:moveTo>
                              <a:lnTo>
                                <a:pt x="16502" y="22859"/>
                              </a:lnTo>
                              <a:lnTo>
                                <a:pt x="0" y="133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1C6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sp>
                    <p:nvSpPr>
                      <p:cNvPr id="1744" name="Freeform: Shape 5552">
                        <a:extLst>
                          <a:ext uri="{FF2B5EF4-FFF2-40B4-BE49-F238E27FC236}">
                            <a16:creationId xmlns:a16="http://schemas.microsoft.com/office/drawing/2014/main" id="{9A3136F0-B586-44AA-A827-CF6BFD1A568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71901" y="5680563"/>
                        <a:ext cx="6763" cy="8709"/>
                      </a:xfrm>
                      <a:custGeom>
                        <a:avLst/>
                        <a:gdLst>
                          <a:gd name="connsiteX0" fmla="*/ 6763 w 6763"/>
                          <a:gd name="connsiteY0" fmla="*/ 2420 h 8709"/>
                          <a:gd name="connsiteX1" fmla="*/ 3382 w 6763"/>
                          <a:gd name="connsiteY1" fmla="*/ 8236 h 8709"/>
                          <a:gd name="connsiteX2" fmla="*/ 0 w 6763"/>
                          <a:gd name="connsiteY2" fmla="*/ 6207 h 8709"/>
                          <a:gd name="connsiteX3" fmla="*/ 3382 w 6763"/>
                          <a:gd name="connsiteY3" fmla="*/ 391 h 8709"/>
                          <a:gd name="connsiteX4" fmla="*/ 6763 w 6763"/>
                          <a:gd name="connsiteY4" fmla="*/ 2420 h 87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63" h="8709">
                            <a:moveTo>
                              <a:pt x="6763" y="2420"/>
                            </a:moveTo>
                            <a:cubicBezTo>
                              <a:pt x="6763" y="4584"/>
                              <a:pt x="5275" y="7154"/>
                              <a:pt x="3382" y="8236"/>
                            </a:cubicBezTo>
                            <a:cubicBezTo>
                              <a:pt x="1488" y="9318"/>
                              <a:pt x="0" y="8506"/>
                              <a:pt x="0" y="6207"/>
                            </a:cubicBezTo>
                            <a:cubicBezTo>
                              <a:pt x="0" y="4043"/>
                              <a:pt x="1488" y="1473"/>
                              <a:pt x="3382" y="391"/>
                            </a:cubicBezTo>
                            <a:cubicBezTo>
                              <a:pt x="5140" y="-556"/>
                              <a:pt x="6763" y="255"/>
                              <a:pt x="6763" y="2420"/>
                            </a:cubicBezTo>
                            <a:close/>
                          </a:path>
                        </a:pathLst>
                      </a:custGeom>
                      <a:solidFill>
                        <a:srgbClr val="949599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737" name="Graphic 2">
                      <a:extLst>
                        <a:ext uri="{FF2B5EF4-FFF2-40B4-BE49-F238E27FC236}">
                          <a16:creationId xmlns:a16="http://schemas.microsoft.com/office/drawing/2014/main" id="{CF453625-5C7E-1CD0-E7B0-7413A9B2600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234569" y="5673109"/>
                      <a:ext cx="32733" cy="32327"/>
                      <a:chOff x="6234569" y="5673109"/>
                      <a:chExt cx="32733" cy="32327"/>
                    </a:xfrm>
                  </p:grpSpPr>
                  <p:grpSp>
                    <p:nvGrpSpPr>
                      <p:cNvPr id="1738" name="Graphic 2">
                        <a:extLst>
                          <a:ext uri="{FF2B5EF4-FFF2-40B4-BE49-F238E27FC236}">
                            <a16:creationId xmlns:a16="http://schemas.microsoft.com/office/drawing/2014/main" id="{472CC730-1DB3-66F7-3FA5-B4FD4095280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234569" y="5673109"/>
                        <a:ext cx="32733" cy="32327"/>
                        <a:chOff x="6234569" y="5673109"/>
                        <a:chExt cx="32733" cy="32327"/>
                      </a:xfrm>
                    </p:grpSpPr>
                    <p:sp>
                      <p:nvSpPr>
                        <p:cNvPr id="1740" name="Freeform: Shape 5548">
                          <a:extLst>
                            <a:ext uri="{FF2B5EF4-FFF2-40B4-BE49-F238E27FC236}">
                              <a16:creationId xmlns:a16="http://schemas.microsoft.com/office/drawing/2014/main" id="{43F687DB-16FB-4B2D-0737-69FFB08AA95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569" y="5673109"/>
                          <a:ext cx="32733" cy="18936"/>
                        </a:xfrm>
                        <a:custGeom>
                          <a:avLst/>
                          <a:gdLst>
                            <a:gd name="connsiteX0" fmla="*/ 32733 w 32733"/>
                            <a:gd name="connsiteY0" fmla="*/ 9468 h 18936"/>
                            <a:gd name="connsiteX1" fmla="*/ 16367 w 32733"/>
                            <a:gd name="connsiteY1" fmla="*/ 18937 h 18936"/>
                            <a:gd name="connsiteX2" fmla="*/ 0 w 32733"/>
                            <a:gd name="connsiteY2" fmla="*/ 9468 h 18936"/>
                            <a:gd name="connsiteX3" fmla="*/ 16367 w 32733"/>
                            <a:gd name="connsiteY3" fmla="*/ 0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2733" h="18936">
                              <a:moveTo>
                                <a:pt x="32733" y="9468"/>
                              </a:moveTo>
                              <a:lnTo>
                                <a:pt x="16367" y="18937"/>
                              </a:lnTo>
                              <a:lnTo>
                                <a:pt x="0" y="9468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7F2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41" name="Freeform: Shape 5549">
                          <a:extLst>
                            <a:ext uri="{FF2B5EF4-FFF2-40B4-BE49-F238E27FC236}">
                              <a16:creationId xmlns:a16="http://schemas.microsoft.com/office/drawing/2014/main" id="{74EFEEE1-E890-85D9-6028-9A4511BC5E2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50936" y="5682577"/>
                          <a:ext cx="16366" cy="22859"/>
                        </a:xfrm>
                        <a:custGeom>
                          <a:avLst/>
                          <a:gdLst>
                            <a:gd name="connsiteX0" fmla="*/ 0 w 16366"/>
                            <a:gd name="connsiteY0" fmla="*/ 9468 h 22859"/>
                            <a:gd name="connsiteX1" fmla="*/ 0 w 16366"/>
                            <a:gd name="connsiteY1" fmla="*/ 22859 h 22859"/>
                            <a:gd name="connsiteX2" fmla="*/ 16367 w 16366"/>
                            <a:gd name="connsiteY2" fmla="*/ 13391 h 22859"/>
                            <a:gd name="connsiteX3" fmla="*/ 16367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0" y="9468"/>
                              </a:moveTo>
                              <a:lnTo>
                                <a:pt x="0" y="22859"/>
                              </a:lnTo>
                              <a:lnTo>
                                <a:pt x="16367" y="13391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2E7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42" name="Freeform: Shape 5550">
                          <a:extLst>
                            <a:ext uri="{FF2B5EF4-FFF2-40B4-BE49-F238E27FC236}">
                              <a16:creationId xmlns:a16="http://schemas.microsoft.com/office/drawing/2014/main" id="{DA88BF02-0903-3EC4-B976-5B8415A71B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234569" y="5682577"/>
                          <a:ext cx="16366" cy="22859"/>
                        </a:xfrm>
                        <a:custGeom>
                          <a:avLst/>
                          <a:gdLst>
                            <a:gd name="connsiteX0" fmla="*/ 16367 w 16366"/>
                            <a:gd name="connsiteY0" fmla="*/ 9468 h 22859"/>
                            <a:gd name="connsiteX1" fmla="*/ 16367 w 16366"/>
                            <a:gd name="connsiteY1" fmla="*/ 22859 h 22859"/>
                            <a:gd name="connsiteX2" fmla="*/ 0 w 16366"/>
                            <a:gd name="connsiteY2" fmla="*/ 13391 h 22859"/>
                            <a:gd name="connsiteX3" fmla="*/ 0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16367" y="9468"/>
                              </a:moveTo>
                              <a:lnTo>
                                <a:pt x="16367" y="22859"/>
                              </a:lnTo>
                              <a:lnTo>
                                <a:pt x="0" y="133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1C6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sp>
                    <p:nvSpPr>
                      <p:cNvPr id="1739" name="Freeform: Shape 5547">
                        <a:extLst>
                          <a:ext uri="{FF2B5EF4-FFF2-40B4-BE49-F238E27FC236}">
                            <a16:creationId xmlns:a16="http://schemas.microsoft.com/office/drawing/2014/main" id="{1DBBA09B-D07B-B294-2B1B-B8D982332C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52423" y="5692109"/>
                        <a:ext cx="6763" cy="8639"/>
                      </a:xfrm>
                      <a:custGeom>
                        <a:avLst/>
                        <a:gdLst>
                          <a:gd name="connsiteX0" fmla="*/ 6763 w 6763"/>
                          <a:gd name="connsiteY0" fmla="*/ 2371 h 8639"/>
                          <a:gd name="connsiteX1" fmla="*/ 3382 w 6763"/>
                          <a:gd name="connsiteY1" fmla="*/ 8187 h 8639"/>
                          <a:gd name="connsiteX2" fmla="*/ 0 w 6763"/>
                          <a:gd name="connsiteY2" fmla="*/ 6293 h 8639"/>
                          <a:gd name="connsiteX3" fmla="*/ 3382 w 6763"/>
                          <a:gd name="connsiteY3" fmla="*/ 477 h 8639"/>
                          <a:gd name="connsiteX4" fmla="*/ 6763 w 6763"/>
                          <a:gd name="connsiteY4" fmla="*/ 2371 h 8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63" h="8639">
                            <a:moveTo>
                              <a:pt x="6763" y="2371"/>
                            </a:moveTo>
                            <a:cubicBezTo>
                              <a:pt x="6763" y="4535"/>
                              <a:pt x="5275" y="7105"/>
                              <a:pt x="3382" y="8187"/>
                            </a:cubicBezTo>
                            <a:cubicBezTo>
                              <a:pt x="1488" y="9269"/>
                              <a:pt x="0" y="8323"/>
                              <a:pt x="0" y="6293"/>
                            </a:cubicBezTo>
                            <a:cubicBezTo>
                              <a:pt x="0" y="4129"/>
                              <a:pt x="1488" y="1559"/>
                              <a:pt x="3382" y="477"/>
                            </a:cubicBezTo>
                            <a:cubicBezTo>
                              <a:pt x="5275" y="-605"/>
                              <a:pt x="6763" y="207"/>
                              <a:pt x="6763" y="2371"/>
                            </a:cubicBezTo>
                            <a:close/>
                          </a:path>
                        </a:pathLst>
                      </a:custGeom>
                      <a:solidFill>
                        <a:srgbClr val="949599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  <p:grpSp>
                <p:nvGrpSpPr>
                  <p:cNvPr id="1725" name="Graphic 2">
                    <a:extLst>
                      <a:ext uri="{FF2B5EF4-FFF2-40B4-BE49-F238E27FC236}">
                        <a16:creationId xmlns:a16="http://schemas.microsoft.com/office/drawing/2014/main" id="{668B208E-6E2F-AA9B-08EF-75984F4D9FCA}"/>
                      </a:ext>
                    </a:extLst>
                  </p:cNvPr>
                  <p:cNvGrpSpPr/>
                  <p:nvPr/>
                </p:nvGrpSpPr>
                <p:grpSpPr>
                  <a:xfrm>
                    <a:off x="6135016" y="5648356"/>
                    <a:ext cx="99552" cy="93871"/>
                    <a:chOff x="6135016" y="5648356"/>
                    <a:chExt cx="99552" cy="93871"/>
                  </a:xfrm>
                </p:grpSpPr>
                <p:sp>
                  <p:nvSpPr>
                    <p:cNvPr id="1726" name="Freeform: Shape 5534">
                      <a:extLst>
                        <a:ext uri="{FF2B5EF4-FFF2-40B4-BE49-F238E27FC236}">
                          <a16:creationId xmlns:a16="http://schemas.microsoft.com/office/drawing/2014/main" id="{59B4AA5D-C581-1ABA-1945-69361F195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35016" y="5693939"/>
                      <a:ext cx="55457" cy="32056"/>
                    </a:xfrm>
                    <a:custGeom>
                      <a:avLst/>
                      <a:gdLst>
                        <a:gd name="connsiteX0" fmla="*/ 55457 w 55457"/>
                        <a:gd name="connsiteY0" fmla="*/ 12173 h 32056"/>
                        <a:gd name="connsiteX1" fmla="*/ 21101 w 55457"/>
                        <a:gd name="connsiteY1" fmla="*/ 32057 h 32056"/>
                        <a:gd name="connsiteX2" fmla="*/ 0 w 55457"/>
                        <a:gd name="connsiteY2" fmla="*/ 19883 h 32056"/>
                        <a:gd name="connsiteX3" fmla="*/ 34357 w 55457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457" h="32056">
                          <a:moveTo>
                            <a:pt x="55457" y="12173"/>
                          </a:moveTo>
                          <a:lnTo>
                            <a:pt x="21101" y="32057"/>
                          </a:lnTo>
                          <a:lnTo>
                            <a:pt x="0" y="19883"/>
                          </a:lnTo>
                          <a:lnTo>
                            <a:pt x="34357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727" name="Freeform: Shape 5535">
                      <a:extLst>
                        <a:ext uri="{FF2B5EF4-FFF2-40B4-BE49-F238E27FC236}">
                          <a16:creationId xmlns:a16="http://schemas.microsoft.com/office/drawing/2014/main" id="{07E05C20-17BF-C545-A281-1333B29D55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66262" y="5710171"/>
                      <a:ext cx="55321" cy="32056"/>
                    </a:xfrm>
                    <a:custGeom>
                      <a:avLst/>
                      <a:gdLst>
                        <a:gd name="connsiteX0" fmla="*/ 55322 w 55321"/>
                        <a:gd name="connsiteY0" fmla="*/ 12173 h 32056"/>
                        <a:gd name="connsiteX1" fmla="*/ 20966 w 55321"/>
                        <a:gd name="connsiteY1" fmla="*/ 32057 h 32056"/>
                        <a:gd name="connsiteX2" fmla="*/ 0 w 55321"/>
                        <a:gd name="connsiteY2" fmla="*/ 19883 h 32056"/>
                        <a:gd name="connsiteX3" fmla="*/ 34357 w 55321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321" h="32056">
                          <a:moveTo>
                            <a:pt x="55322" y="12173"/>
                          </a:moveTo>
                          <a:lnTo>
                            <a:pt x="20966" y="32057"/>
                          </a:lnTo>
                          <a:lnTo>
                            <a:pt x="0" y="19883"/>
                          </a:lnTo>
                          <a:lnTo>
                            <a:pt x="34357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grpSp>
                  <p:nvGrpSpPr>
                    <p:cNvPr id="1728" name="Graphic 2">
                      <a:extLst>
                        <a:ext uri="{FF2B5EF4-FFF2-40B4-BE49-F238E27FC236}">
                          <a16:creationId xmlns:a16="http://schemas.microsoft.com/office/drawing/2014/main" id="{1965B607-A5B9-FAD2-8788-4CFB92DEBFE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66262" y="5648356"/>
                      <a:ext cx="39090" cy="60461"/>
                      <a:chOff x="6166262" y="5648356"/>
                      <a:chExt cx="39090" cy="60461"/>
                    </a:xfrm>
                  </p:grpSpPr>
                  <p:sp>
                    <p:nvSpPr>
                      <p:cNvPr id="1733" name="Freeform: Shape 5541">
                        <a:extLst>
                          <a:ext uri="{FF2B5EF4-FFF2-40B4-BE49-F238E27FC236}">
                            <a16:creationId xmlns:a16="http://schemas.microsoft.com/office/drawing/2014/main" id="{CC60EFFB-7881-9AF9-3FA8-829A53BA72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262" y="5648356"/>
                        <a:ext cx="39090" cy="22588"/>
                      </a:xfrm>
                      <a:custGeom>
                        <a:avLst/>
                        <a:gdLst>
                          <a:gd name="connsiteX0" fmla="*/ 39091 w 39090"/>
                          <a:gd name="connsiteY0" fmla="*/ 11227 h 22588"/>
                          <a:gd name="connsiteX1" fmla="*/ 19478 w 39090"/>
                          <a:gd name="connsiteY1" fmla="*/ 22588 h 22588"/>
                          <a:gd name="connsiteX2" fmla="*/ 0 w 39090"/>
                          <a:gd name="connsiteY2" fmla="*/ 11227 h 22588"/>
                          <a:gd name="connsiteX3" fmla="*/ 19478 w 39090"/>
                          <a:gd name="connsiteY3" fmla="*/ 0 h 22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588">
                            <a:moveTo>
                              <a:pt x="39091" y="11227"/>
                            </a:moveTo>
                            <a:lnTo>
                              <a:pt x="19478" y="22588"/>
                            </a:lnTo>
                            <a:lnTo>
                              <a:pt x="0" y="11227"/>
                            </a:lnTo>
                            <a:lnTo>
                              <a:pt x="19478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34" name="Freeform: Shape 5542">
                        <a:extLst>
                          <a:ext uri="{FF2B5EF4-FFF2-40B4-BE49-F238E27FC236}">
                            <a16:creationId xmlns:a16="http://schemas.microsoft.com/office/drawing/2014/main" id="{2F9490BD-AC46-32A7-D974-E910B38AB87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5740" y="5659582"/>
                        <a:ext cx="19613" cy="49235"/>
                      </a:xfrm>
                      <a:custGeom>
                        <a:avLst/>
                        <a:gdLst>
                          <a:gd name="connsiteX0" fmla="*/ 0 w 19613"/>
                          <a:gd name="connsiteY0" fmla="*/ 11362 h 49235"/>
                          <a:gd name="connsiteX1" fmla="*/ 0 w 19613"/>
                          <a:gd name="connsiteY1" fmla="*/ 49235 h 49235"/>
                          <a:gd name="connsiteX2" fmla="*/ 19613 w 19613"/>
                          <a:gd name="connsiteY2" fmla="*/ 38008 h 49235"/>
                          <a:gd name="connsiteX3" fmla="*/ 19613 w 19613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5">
                            <a:moveTo>
                              <a:pt x="0" y="11362"/>
                            </a:moveTo>
                            <a:lnTo>
                              <a:pt x="0" y="49235"/>
                            </a:lnTo>
                            <a:lnTo>
                              <a:pt x="19613" y="38008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35" name="Freeform: Shape 5543">
                        <a:extLst>
                          <a:ext uri="{FF2B5EF4-FFF2-40B4-BE49-F238E27FC236}">
                            <a16:creationId xmlns:a16="http://schemas.microsoft.com/office/drawing/2014/main" id="{E0934579-A29D-A9C5-8A76-0A4A8C7297A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66262" y="5659582"/>
                        <a:ext cx="19477" cy="49235"/>
                      </a:xfrm>
                      <a:custGeom>
                        <a:avLst/>
                        <a:gdLst>
                          <a:gd name="connsiteX0" fmla="*/ 19478 w 19477"/>
                          <a:gd name="connsiteY0" fmla="*/ 11362 h 49235"/>
                          <a:gd name="connsiteX1" fmla="*/ 19478 w 19477"/>
                          <a:gd name="connsiteY1" fmla="*/ 49235 h 49235"/>
                          <a:gd name="connsiteX2" fmla="*/ 0 w 19477"/>
                          <a:gd name="connsiteY2" fmla="*/ 38008 h 49235"/>
                          <a:gd name="connsiteX3" fmla="*/ 0 w 19477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5">
                            <a:moveTo>
                              <a:pt x="19478" y="11362"/>
                            </a:moveTo>
                            <a:lnTo>
                              <a:pt x="19478" y="49235"/>
                            </a:lnTo>
                            <a:lnTo>
                              <a:pt x="0" y="3800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729" name="Graphic 2">
                      <a:extLst>
                        <a:ext uri="{FF2B5EF4-FFF2-40B4-BE49-F238E27FC236}">
                          <a16:creationId xmlns:a16="http://schemas.microsoft.com/office/drawing/2014/main" id="{8529E90F-7D51-2032-918E-C2B08D02AA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5478" y="5665804"/>
                      <a:ext cx="39090" cy="60461"/>
                      <a:chOff x="6195478" y="5665804"/>
                      <a:chExt cx="39090" cy="60461"/>
                    </a:xfrm>
                  </p:grpSpPr>
                  <p:sp>
                    <p:nvSpPr>
                      <p:cNvPr id="1730" name="Freeform: Shape 5538">
                        <a:extLst>
                          <a:ext uri="{FF2B5EF4-FFF2-40B4-BE49-F238E27FC236}">
                            <a16:creationId xmlns:a16="http://schemas.microsoft.com/office/drawing/2014/main" id="{9EA30C8E-BED2-DD5D-F785-6337127C64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478" y="5665804"/>
                        <a:ext cx="39090" cy="22453"/>
                      </a:xfrm>
                      <a:custGeom>
                        <a:avLst/>
                        <a:gdLst>
                          <a:gd name="connsiteX0" fmla="*/ 39091 w 39090"/>
                          <a:gd name="connsiteY0" fmla="*/ 11227 h 22453"/>
                          <a:gd name="connsiteX1" fmla="*/ 19613 w 39090"/>
                          <a:gd name="connsiteY1" fmla="*/ 22453 h 22453"/>
                          <a:gd name="connsiteX2" fmla="*/ 0 w 39090"/>
                          <a:gd name="connsiteY2" fmla="*/ 11227 h 22453"/>
                          <a:gd name="connsiteX3" fmla="*/ 19613 w 39090"/>
                          <a:gd name="connsiteY3" fmla="*/ 0 h 2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453">
                            <a:moveTo>
                              <a:pt x="39091" y="11227"/>
                            </a:moveTo>
                            <a:lnTo>
                              <a:pt x="19613" y="22453"/>
                            </a:lnTo>
                            <a:lnTo>
                              <a:pt x="0" y="11227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31" name="Freeform: Shape 5539">
                        <a:extLst>
                          <a:ext uri="{FF2B5EF4-FFF2-40B4-BE49-F238E27FC236}">
                            <a16:creationId xmlns:a16="http://schemas.microsoft.com/office/drawing/2014/main" id="{9B425564-219B-21D8-C947-27A6390F8E2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215091" y="5677031"/>
                        <a:ext cx="19477" cy="49234"/>
                      </a:xfrm>
                      <a:custGeom>
                        <a:avLst/>
                        <a:gdLst>
                          <a:gd name="connsiteX0" fmla="*/ 0 w 19477"/>
                          <a:gd name="connsiteY0" fmla="*/ 11227 h 49234"/>
                          <a:gd name="connsiteX1" fmla="*/ 0 w 19477"/>
                          <a:gd name="connsiteY1" fmla="*/ 49235 h 49234"/>
                          <a:gd name="connsiteX2" fmla="*/ 19478 w 19477"/>
                          <a:gd name="connsiteY2" fmla="*/ 37873 h 49234"/>
                          <a:gd name="connsiteX3" fmla="*/ 19478 w 19477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4">
                            <a:moveTo>
                              <a:pt x="0" y="11227"/>
                            </a:moveTo>
                            <a:lnTo>
                              <a:pt x="0" y="49235"/>
                            </a:lnTo>
                            <a:lnTo>
                              <a:pt x="19478" y="37873"/>
                            </a:lnTo>
                            <a:lnTo>
                              <a:pt x="19478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32" name="Freeform: Shape 5540">
                        <a:extLst>
                          <a:ext uri="{FF2B5EF4-FFF2-40B4-BE49-F238E27FC236}">
                            <a16:creationId xmlns:a16="http://schemas.microsoft.com/office/drawing/2014/main" id="{C4C570DE-DA3F-2A0E-7F85-3DC562365EE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95478" y="5677031"/>
                        <a:ext cx="19613" cy="49234"/>
                      </a:xfrm>
                      <a:custGeom>
                        <a:avLst/>
                        <a:gdLst>
                          <a:gd name="connsiteX0" fmla="*/ 19613 w 19613"/>
                          <a:gd name="connsiteY0" fmla="*/ 11227 h 49234"/>
                          <a:gd name="connsiteX1" fmla="*/ 19613 w 19613"/>
                          <a:gd name="connsiteY1" fmla="*/ 49235 h 49234"/>
                          <a:gd name="connsiteX2" fmla="*/ 0 w 19613"/>
                          <a:gd name="connsiteY2" fmla="*/ 37873 h 49234"/>
                          <a:gd name="connsiteX3" fmla="*/ 0 w 19613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4">
                            <a:moveTo>
                              <a:pt x="19613" y="11227"/>
                            </a:moveTo>
                            <a:lnTo>
                              <a:pt x="19613" y="49235"/>
                            </a:lnTo>
                            <a:lnTo>
                              <a:pt x="0" y="378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</p:grpSp>
          </p:grpSp>
          <p:grpSp>
            <p:nvGrpSpPr>
              <p:cNvPr id="1683" name="Graphic 2">
                <a:extLst>
                  <a:ext uri="{FF2B5EF4-FFF2-40B4-BE49-F238E27FC236}">
                    <a16:creationId xmlns:a16="http://schemas.microsoft.com/office/drawing/2014/main" id="{C2406C21-E8ED-DAE2-0924-E62873E7A98E}"/>
                  </a:ext>
                </a:extLst>
              </p:cNvPr>
              <p:cNvGrpSpPr/>
              <p:nvPr/>
            </p:nvGrpSpPr>
            <p:grpSpPr>
              <a:xfrm>
                <a:off x="6420554" y="5759811"/>
                <a:ext cx="185037" cy="142836"/>
                <a:chOff x="6420554" y="5759811"/>
                <a:chExt cx="185037" cy="142836"/>
              </a:xfrm>
            </p:grpSpPr>
            <p:sp>
              <p:nvSpPr>
                <p:cNvPr id="1684" name="Freeform: Shape 5492">
                  <a:extLst>
                    <a:ext uri="{FF2B5EF4-FFF2-40B4-BE49-F238E27FC236}">
                      <a16:creationId xmlns:a16="http://schemas.microsoft.com/office/drawing/2014/main" id="{9C4C3CED-02A1-E28E-86E3-55A351E3CD83}"/>
                    </a:ext>
                  </a:extLst>
                </p:cNvPr>
                <p:cNvSpPr/>
                <p:nvPr/>
              </p:nvSpPr>
              <p:spPr>
                <a:xfrm>
                  <a:off x="6492378" y="5846108"/>
                  <a:ext cx="55456" cy="31921"/>
                </a:xfrm>
                <a:custGeom>
                  <a:avLst/>
                  <a:gdLst>
                    <a:gd name="connsiteX0" fmla="*/ 55457 w 55456"/>
                    <a:gd name="connsiteY0" fmla="*/ 12038 h 31921"/>
                    <a:gd name="connsiteX1" fmla="*/ 21101 w 55456"/>
                    <a:gd name="connsiteY1" fmla="*/ 31922 h 31921"/>
                    <a:gd name="connsiteX2" fmla="*/ 0 w 55456"/>
                    <a:gd name="connsiteY2" fmla="*/ 19748 h 31921"/>
                    <a:gd name="connsiteX3" fmla="*/ 34356 w 55456"/>
                    <a:gd name="connsiteY3" fmla="*/ 0 h 3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456" h="31921">
                      <a:moveTo>
                        <a:pt x="55457" y="12038"/>
                      </a:moveTo>
                      <a:lnTo>
                        <a:pt x="21101" y="31922"/>
                      </a:lnTo>
                      <a:lnTo>
                        <a:pt x="0" y="19748"/>
                      </a:lnTo>
                      <a:lnTo>
                        <a:pt x="34356" y="0"/>
                      </a:lnTo>
                      <a:close/>
                    </a:path>
                  </a:pathLst>
                </a:custGeom>
                <a:solidFill>
                  <a:srgbClr val="E4E8EA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685" name="Graphic 2">
                  <a:extLst>
                    <a:ext uri="{FF2B5EF4-FFF2-40B4-BE49-F238E27FC236}">
                      <a16:creationId xmlns:a16="http://schemas.microsoft.com/office/drawing/2014/main" id="{5432E94E-91E1-E9D0-CAEF-BF83C33E3838}"/>
                    </a:ext>
                  </a:extLst>
                </p:cNvPr>
                <p:cNvGrpSpPr/>
                <p:nvPr/>
              </p:nvGrpSpPr>
              <p:grpSpPr>
                <a:xfrm>
                  <a:off x="6420554" y="5759811"/>
                  <a:ext cx="185037" cy="142836"/>
                  <a:chOff x="6420554" y="5759811"/>
                  <a:chExt cx="185037" cy="142836"/>
                </a:xfrm>
              </p:grpSpPr>
              <p:grpSp>
                <p:nvGrpSpPr>
                  <p:cNvPr id="1686" name="Graphic 2">
                    <a:extLst>
                      <a:ext uri="{FF2B5EF4-FFF2-40B4-BE49-F238E27FC236}">
                        <a16:creationId xmlns:a16="http://schemas.microsoft.com/office/drawing/2014/main" id="{10DD0D1A-7D69-B8C8-3012-F248F64F6727}"/>
                      </a:ext>
                    </a:extLst>
                  </p:cNvPr>
                  <p:cNvGrpSpPr/>
                  <p:nvPr/>
                </p:nvGrpSpPr>
                <p:grpSpPr>
                  <a:xfrm>
                    <a:off x="6506039" y="5759811"/>
                    <a:ext cx="99552" cy="93871"/>
                    <a:chOff x="6506039" y="5759811"/>
                    <a:chExt cx="99552" cy="93871"/>
                  </a:xfrm>
                </p:grpSpPr>
                <p:sp>
                  <p:nvSpPr>
                    <p:cNvPr id="1711" name="Freeform: Shape 5519">
                      <a:extLst>
                        <a:ext uri="{FF2B5EF4-FFF2-40B4-BE49-F238E27FC236}">
                          <a16:creationId xmlns:a16="http://schemas.microsoft.com/office/drawing/2014/main" id="{DB09DD66-6297-1675-5F58-133C0BDD0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6039" y="5805394"/>
                      <a:ext cx="55457" cy="32056"/>
                    </a:xfrm>
                    <a:custGeom>
                      <a:avLst/>
                      <a:gdLst>
                        <a:gd name="connsiteX0" fmla="*/ 55457 w 55457"/>
                        <a:gd name="connsiteY0" fmla="*/ 12173 h 32056"/>
                        <a:gd name="connsiteX1" fmla="*/ 21101 w 55457"/>
                        <a:gd name="connsiteY1" fmla="*/ 32057 h 32056"/>
                        <a:gd name="connsiteX2" fmla="*/ 0 w 55457"/>
                        <a:gd name="connsiteY2" fmla="*/ 19883 h 32056"/>
                        <a:gd name="connsiteX3" fmla="*/ 34357 w 55457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457" h="32056">
                          <a:moveTo>
                            <a:pt x="55457" y="12173"/>
                          </a:moveTo>
                          <a:lnTo>
                            <a:pt x="21101" y="32057"/>
                          </a:lnTo>
                          <a:lnTo>
                            <a:pt x="0" y="19883"/>
                          </a:lnTo>
                          <a:lnTo>
                            <a:pt x="34357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712" name="Freeform: Shape 5520">
                      <a:extLst>
                        <a:ext uri="{FF2B5EF4-FFF2-40B4-BE49-F238E27FC236}">
                          <a16:creationId xmlns:a16="http://schemas.microsoft.com/office/drawing/2014/main" id="{09A24322-9725-3091-DF9C-44FE660984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7149" y="5821626"/>
                      <a:ext cx="55457" cy="32056"/>
                    </a:xfrm>
                    <a:custGeom>
                      <a:avLst/>
                      <a:gdLst>
                        <a:gd name="connsiteX0" fmla="*/ 55457 w 55457"/>
                        <a:gd name="connsiteY0" fmla="*/ 12173 h 32056"/>
                        <a:gd name="connsiteX1" fmla="*/ 21101 w 55457"/>
                        <a:gd name="connsiteY1" fmla="*/ 32057 h 32056"/>
                        <a:gd name="connsiteX2" fmla="*/ 0 w 55457"/>
                        <a:gd name="connsiteY2" fmla="*/ 19883 h 32056"/>
                        <a:gd name="connsiteX3" fmla="*/ 34356 w 55457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457" h="32056">
                          <a:moveTo>
                            <a:pt x="55457" y="12173"/>
                          </a:moveTo>
                          <a:lnTo>
                            <a:pt x="21101" y="32057"/>
                          </a:lnTo>
                          <a:lnTo>
                            <a:pt x="0" y="19883"/>
                          </a:lnTo>
                          <a:lnTo>
                            <a:pt x="34356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grpSp>
                  <p:nvGrpSpPr>
                    <p:cNvPr id="1713" name="Graphic 2">
                      <a:extLst>
                        <a:ext uri="{FF2B5EF4-FFF2-40B4-BE49-F238E27FC236}">
                          <a16:creationId xmlns:a16="http://schemas.microsoft.com/office/drawing/2014/main" id="{A67D9273-1799-BB0D-B1BE-D74A4A610E9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7149" y="5759811"/>
                      <a:ext cx="39225" cy="60461"/>
                      <a:chOff x="6537149" y="5759811"/>
                      <a:chExt cx="39225" cy="60461"/>
                    </a:xfrm>
                  </p:grpSpPr>
                  <p:sp>
                    <p:nvSpPr>
                      <p:cNvPr id="1718" name="Freeform: Shape 5526">
                        <a:extLst>
                          <a:ext uri="{FF2B5EF4-FFF2-40B4-BE49-F238E27FC236}">
                            <a16:creationId xmlns:a16="http://schemas.microsoft.com/office/drawing/2014/main" id="{3EE1483F-B877-D8D7-B254-F493BE7367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7149" y="5759811"/>
                        <a:ext cx="39225" cy="22453"/>
                      </a:xfrm>
                      <a:custGeom>
                        <a:avLst/>
                        <a:gdLst>
                          <a:gd name="connsiteX0" fmla="*/ 39226 w 39225"/>
                          <a:gd name="connsiteY0" fmla="*/ 11227 h 22453"/>
                          <a:gd name="connsiteX1" fmla="*/ 19613 w 39225"/>
                          <a:gd name="connsiteY1" fmla="*/ 22453 h 22453"/>
                          <a:gd name="connsiteX2" fmla="*/ 0 w 39225"/>
                          <a:gd name="connsiteY2" fmla="*/ 11227 h 22453"/>
                          <a:gd name="connsiteX3" fmla="*/ 19613 w 39225"/>
                          <a:gd name="connsiteY3" fmla="*/ 0 h 2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225" h="22453">
                            <a:moveTo>
                              <a:pt x="39226" y="11227"/>
                            </a:moveTo>
                            <a:lnTo>
                              <a:pt x="19613" y="22453"/>
                            </a:lnTo>
                            <a:lnTo>
                              <a:pt x="0" y="11227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19" name="Freeform: Shape 5527">
                        <a:extLst>
                          <a:ext uri="{FF2B5EF4-FFF2-40B4-BE49-F238E27FC236}">
                            <a16:creationId xmlns:a16="http://schemas.microsoft.com/office/drawing/2014/main" id="{EEB0A845-8959-B060-CA83-AF79B69EDD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6762" y="5771038"/>
                        <a:ext cx="19613" cy="49234"/>
                      </a:xfrm>
                      <a:custGeom>
                        <a:avLst/>
                        <a:gdLst>
                          <a:gd name="connsiteX0" fmla="*/ 0 w 19613"/>
                          <a:gd name="connsiteY0" fmla="*/ 11227 h 49234"/>
                          <a:gd name="connsiteX1" fmla="*/ 0 w 19613"/>
                          <a:gd name="connsiteY1" fmla="*/ 49235 h 49234"/>
                          <a:gd name="connsiteX2" fmla="*/ 19613 w 19613"/>
                          <a:gd name="connsiteY2" fmla="*/ 37873 h 49234"/>
                          <a:gd name="connsiteX3" fmla="*/ 19613 w 19613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4">
                            <a:moveTo>
                              <a:pt x="0" y="11227"/>
                            </a:moveTo>
                            <a:lnTo>
                              <a:pt x="0" y="49235"/>
                            </a:lnTo>
                            <a:lnTo>
                              <a:pt x="19613" y="37873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20" name="Freeform: Shape 5528">
                        <a:extLst>
                          <a:ext uri="{FF2B5EF4-FFF2-40B4-BE49-F238E27FC236}">
                            <a16:creationId xmlns:a16="http://schemas.microsoft.com/office/drawing/2014/main" id="{AE086296-EC13-4AC0-6526-6857C8297A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7149" y="5771038"/>
                        <a:ext cx="19612" cy="49234"/>
                      </a:xfrm>
                      <a:custGeom>
                        <a:avLst/>
                        <a:gdLst>
                          <a:gd name="connsiteX0" fmla="*/ 19613 w 19612"/>
                          <a:gd name="connsiteY0" fmla="*/ 11227 h 49234"/>
                          <a:gd name="connsiteX1" fmla="*/ 19613 w 19612"/>
                          <a:gd name="connsiteY1" fmla="*/ 49235 h 49234"/>
                          <a:gd name="connsiteX2" fmla="*/ 0 w 19612"/>
                          <a:gd name="connsiteY2" fmla="*/ 37873 h 49234"/>
                          <a:gd name="connsiteX3" fmla="*/ 0 w 19612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2" h="49234">
                            <a:moveTo>
                              <a:pt x="19613" y="11227"/>
                            </a:moveTo>
                            <a:lnTo>
                              <a:pt x="19613" y="49235"/>
                            </a:lnTo>
                            <a:lnTo>
                              <a:pt x="0" y="378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714" name="Graphic 2">
                      <a:extLst>
                        <a:ext uri="{FF2B5EF4-FFF2-40B4-BE49-F238E27FC236}">
                          <a16:creationId xmlns:a16="http://schemas.microsoft.com/office/drawing/2014/main" id="{132A3AFA-8FB1-4595-49F6-866AA94C3F3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66501" y="5777125"/>
                      <a:ext cx="39090" cy="60461"/>
                      <a:chOff x="6566501" y="5777125"/>
                      <a:chExt cx="39090" cy="60461"/>
                    </a:xfrm>
                  </p:grpSpPr>
                  <p:sp>
                    <p:nvSpPr>
                      <p:cNvPr id="1715" name="Freeform: Shape 5523">
                        <a:extLst>
                          <a:ext uri="{FF2B5EF4-FFF2-40B4-BE49-F238E27FC236}">
                            <a16:creationId xmlns:a16="http://schemas.microsoft.com/office/drawing/2014/main" id="{DA4F3D29-DAD0-E150-D18D-384D6E8DC3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6501" y="5777125"/>
                        <a:ext cx="39090" cy="22588"/>
                      </a:xfrm>
                      <a:custGeom>
                        <a:avLst/>
                        <a:gdLst>
                          <a:gd name="connsiteX0" fmla="*/ 39091 w 39090"/>
                          <a:gd name="connsiteY0" fmla="*/ 11227 h 22588"/>
                          <a:gd name="connsiteX1" fmla="*/ 19613 w 39090"/>
                          <a:gd name="connsiteY1" fmla="*/ 22589 h 22588"/>
                          <a:gd name="connsiteX2" fmla="*/ 0 w 39090"/>
                          <a:gd name="connsiteY2" fmla="*/ 11227 h 22588"/>
                          <a:gd name="connsiteX3" fmla="*/ 19613 w 39090"/>
                          <a:gd name="connsiteY3" fmla="*/ 0 h 22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588">
                            <a:moveTo>
                              <a:pt x="39091" y="11227"/>
                            </a:moveTo>
                            <a:lnTo>
                              <a:pt x="19613" y="22589"/>
                            </a:lnTo>
                            <a:lnTo>
                              <a:pt x="0" y="11227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16" name="Freeform: Shape 5524">
                        <a:extLst>
                          <a:ext uri="{FF2B5EF4-FFF2-40B4-BE49-F238E27FC236}">
                            <a16:creationId xmlns:a16="http://schemas.microsoft.com/office/drawing/2014/main" id="{A177C5CD-92D1-F2EF-A6B8-9672B7318C5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86114" y="5788352"/>
                        <a:ext cx="19477" cy="49234"/>
                      </a:xfrm>
                      <a:custGeom>
                        <a:avLst/>
                        <a:gdLst>
                          <a:gd name="connsiteX0" fmla="*/ 0 w 19477"/>
                          <a:gd name="connsiteY0" fmla="*/ 11362 h 49234"/>
                          <a:gd name="connsiteX1" fmla="*/ 0 w 19477"/>
                          <a:gd name="connsiteY1" fmla="*/ 49235 h 49234"/>
                          <a:gd name="connsiteX2" fmla="*/ 19478 w 19477"/>
                          <a:gd name="connsiteY2" fmla="*/ 38008 h 49234"/>
                          <a:gd name="connsiteX3" fmla="*/ 19478 w 19477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4">
                            <a:moveTo>
                              <a:pt x="0" y="11362"/>
                            </a:moveTo>
                            <a:lnTo>
                              <a:pt x="0" y="49235"/>
                            </a:lnTo>
                            <a:lnTo>
                              <a:pt x="19478" y="38008"/>
                            </a:lnTo>
                            <a:lnTo>
                              <a:pt x="19478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717" name="Freeform: Shape 5525">
                        <a:extLst>
                          <a:ext uri="{FF2B5EF4-FFF2-40B4-BE49-F238E27FC236}">
                            <a16:creationId xmlns:a16="http://schemas.microsoft.com/office/drawing/2014/main" id="{0F249680-8BD3-9C41-FFAE-DA87A33E216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66501" y="5788352"/>
                        <a:ext cx="19613" cy="49234"/>
                      </a:xfrm>
                      <a:custGeom>
                        <a:avLst/>
                        <a:gdLst>
                          <a:gd name="connsiteX0" fmla="*/ 19613 w 19613"/>
                          <a:gd name="connsiteY0" fmla="*/ 11362 h 49234"/>
                          <a:gd name="connsiteX1" fmla="*/ 19613 w 19613"/>
                          <a:gd name="connsiteY1" fmla="*/ 49235 h 49234"/>
                          <a:gd name="connsiteX2" fmla="*/ 0 w 19613"/>
                          <a:gd name="connsiteY2" fmla="*/ 38008 h 49234"/>
                          <a:gd name="connsiteX3" fmla="*/ 0 w 19613"/>
                          <a:gd name="connsiteY3" fmla="*/ 0 h 492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4">
                            <a:moveTo>
                              <a:pt x="19613" y="11362"/>
                            </a:moveTo>
                            <a:lnTo>
                              <a:pt x="19613" y="49235"/>
                            </a:lnTo>
                            <a:lnTo>
                              <a:pt x="0" y="38008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  <p:grpSp>
                <p:nvGrpSpPr>
                  <p:cNvPr id="1687" name="Graphic 2">
                    <a:extLst>
                      <a:ext uri="{FF2B5EF4-FFF2-40B4-BE49-F238E27FC236}">
                        <a16:creationId xmlns:a16="http://schemas.microsoft.com/office/drawing/2014/main" id="{3026B6C4-D236-98C8-DF34-87846D265BB5}"/>
                      </a:ext>
                    </a:extLst>
                  </p:cNvPr>
                  <p:cNvGrpSpPr/>
                  <p:nvPr/>
                </p:nvGrpSpPr>
                <p:grpSpPr>
                  <a:xfrm>
                    <a:off x="6519971" y="5822167"/>
                    <a:ext cx="52211" cy="43689"/>
                    <a:chOff x="6519971" y="5822167"/>
                    <a:chExt cx="52211" cy="43689"/>
                  </a:xfrm>
                </p:grpSpPr>
                <p:grpSp>
                  <p:nvGrpSpPr>
                    <p:cNvPr id="1699" name="Graphic 2">
                      <a:extLst>
                        <a:ext uri="{FF2B5EF4-FFF2-40B4-BE49-F238E27FC236}">
                          <a16:creationId xmlns:a16="http://schemas.microsoft.com/office/drawing/2014/main" id="{1EF2C4C6-43F0-EF5F-7A84-B064D4B9194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39448" y="5822167"/>
                      <a:ext cx="32733" cy="32191"/>
                      <a:chOff x="6539448" y="5822167"/>
                      <a:chExt cx="32733" cy="32191"/>
                    </a:xfrm>
                  </p:grpSpPr>
                  <p:grpSp>
                    <p:nvGrpSpPr>
                      <p:cNvPr id="1706" name="Graphic 2">
                        <a:extLst>
                          <a:ext uri="{FF2B5EF4-FFF2-40B4-BE49-F238E27FC236}">
                            <a16:creationId xmlns:a16="http://schemas.microsoft.com/office/drawing/2014/main" id="{E84B4539-B594-49F3-7DCA-1596BE3B50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39448" y="5822167"/>
                        <a:ext cx="32733" cy="32191"/>
                        <a:chOff x="6539448" y="5822167"/>
                        <a:chExt cx="32733" cy="32191"/>
                      </a:xfrm>
                    </p:grpSpPr>
                    <p:sp>
                      <p:nvSpPr>
                        <p:cNvPr id="1708" name="Freeform: Shape 5516">
                          <a:extLst>
                            <a:ext uri="{FF2B5EF4-FFF2-40B4-BE49-F238E27FC236}">
                              <a16:creationId xmlns:a16="http://schemas.microsoft.com/office/drawing/2014/main" id="{44CE9DA3-0BDA-4377-3C3A-483F3A8AE99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9448" y="5822167"/>
                          <a:ext cx="32733" cy="18936"/>
                        </a:xfrm>
                        <a:custGeom>
                          <a:avLst/>
                          <a:gdLst>
                            <a:gd name="connsiteX0" fmla="*/ 32733 w 32733"/>
                            <a:gd name="connsiteY0" fmla="*/ 9333 h 18936"/>
                            <a:gd name="connsiteX1" fmla="*/ 16367 w 32733"/>
                            <a:gd name="connsiteY1" fmla="*/ 18937 h 18936"/>
                            <a:gd name="connsiteX2" fmla="*/ 0 w 32733"/>
                            <a:gd name="connsiteY2" fmla="*/ 9333 h 18936"/>
                            <a:gd name="connsiteX3" fmla="*/ 16367 w 32733"/>
                            <a:gd name="connsiteY3" fmla="*/ 0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2733" h="18936">
                              <a:moveTo>
                                <a:pt x="32733" y="9333"/>
                              </a:moveTo>
                              <a:lnTo>
                                <a:pt x="16367" y="18937"/>
                              </a:lnTo>
                              <a:lnTo>
                                <a:pt x="0" y="9333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7F2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09" name="Freeform: Shape 5517">
                          <a:extLst>
                            <a:ext uri="{FF2B5EF4-FFF2-40B4-BE49-F238E27FC236}">
                              <a16:creationId xmlns:a16="http://schemas.microsoft.com/office/drawing/2014/main" id="{FE8EB6B6-5D83-41A7-F150-857744B08E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55815" y="5831500"/>
                          <a:ext cx="16366" cy="22859"/>
                        </a:xfrm>
                        <a:custGeom>
                          <a:avLst/>
                          <a:gdLst>
                            <a:gd name="connsiteX0" fmla="*/ 0 w 16366"/>
                            <a:gd name="connsiteY0" fmla="*/ 9604 h 22859"/>
                            <a:gd name="connsiteX1" fmla="*/ 0 w 16366"/>
                            <a:gd name="connsiteY1" fmla="*/ 22859 h 22859"/>
                            <a:gd name="connsiteX2" fmla="*/ 16367 w 16366"/>
                            <a:gd name="connsiteY2" fmla="*/ 13391 h 22859"/>
                            <a:gd name="connsiteX3" fmla="*/ 16367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0" y="9604"/>
                              </a:moveTo>
                              <a:lnTo>
                                <a:pt x="0" y="22859"/>
                              </a:lnTo>
                              <a:lnTo>
                                <a:pt x="16367" y="13391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2E7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10" name="Freeform: Shape 5518">
                          <a:extLst>
                            <a:ext uri="{FF2B5EF4-FFF2-40B4-BE49-F238E27FC236}">
                              <a16:creationId xmlns:a16="http://schemas.microsoft.com/office/drawing/2014/main" id="{4D42A875-4DC8-0EAA-C56B-8FB9F6B96BC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9448" y="5831500"/>
                          <a:ext cx="16366" cy="22859"/>
                        </a:xfrm>
                        <a:custGeom>
                          <a:avLst/>
                          <a:gdLst>
                            <a:gd name="connsiteX0" fmla="*/ 16367 w 16366"/>
                            <a:gd name="connsiteY0" fmla="*/ 9604 h 22859"/>
                            <a:gd name="connsiteX1" fmla="*/ 16367 w 16366"/>
                            <a:gd name="connsiteY1" fmla="*/ 22859 h 22859"/>
                            <a:gd name="connsiteX2" fmla="*/ 0 w 16366"/>
                            <a:gd name="connsiteY2" fmla="*/ 13391 h 22859"/>
                            <a:gd name="connsiteX3" fmla="*/ 0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16367" y="9604"/>
                              </a:moveTo>
                              <a:lnTo>
                                <a:pt x="16367" y="22859"/>
                              </a:lnTo>
                              <a:lnTo>
                                <a:pt x="0" y="133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1C6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sp>
                    <p:nvSpPr>
                      <p:cNvPr id="1707" name="Freeform: Shape 5515">
                        <a:extLst>
                          <a:ext uri="{FF2B5EF4-FFF2-40B4-BE49-F238E27FC236}">
                            <a16:creationId xmlns:a16="http://schemas.microsoft.com/office/drawing/2014/main" id="{0F08C2AF-65A4-48E6-C170-39C1B9C933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7303" y="5840983"/>
                        <a:ext cx="6763" cy="8685"/>
                      </a:xfrm>
                      <a:custGeom>
                        <a:avLst/>
                        <a:gdLst>
                          <a:gd name="connsiteX0" fmla="*/ 6763 w 6763"/>
                          <a:gd name="connsiteY0" fmla="*/ 2420 h 8685"/>
                          <a:gd name="connsiteX1" fmla="*/ 3382 w 6763"/>
                          <a:gd name="connsiteY1" fmla="*/ 8236 h 8685"/>
                          <a:gd name="connsiteX2" fmla="*/ 0 w 6763"/>
                          <a:gd name="connsiteY2" fmla="*/ 6207 h 8685"/>
                          <a:gd name="connsiteX3" fmla="*/ 3382 w 6763"/>
                          <a:gd name="connsiteY3" fmla="*/ 391 h 8685"/>
                          <a:gd name="connsiteX4" fmla="*/ 6763 w 6763"/>
                          <a:gd name="connsiteY4" fmla="*/ 2420 h 86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63" h="8685">
                            <a:moveTo>
                              <a:pt x="6763" y="2420"/>
                            </a:moveTo>
                            <a:cubicBezTo>
                              <a:pt x="6763" y="4584"/>
                              <a:pt x="5275" y="7154"/>
                              <a:pt x="3382" y="8236"/>
                            </a:cubicBezTo>
                            <a:cubicBezTo>
                              <a:pt x="1488" y="9318"/>
                              <a:pt x="0" y="8371"/>
                              <a:pt x="0" y="6207"/>
                            </a:cubicBezTo>
                            <a:cubicBezTo>
                              <a:pt x="0" y="4043"/>
                              <a:pt x="1488" y="1473"/>
                              <a:pt x="3382" y="391"/>
                            </a:cubicBezTo>
                            <a:cubicBezTo>
                              <a:pt x="5275" y="-556"/>
                              <a:pt x="6763" y="255"/>
                              <a:pt x="6763" y="2420"/>
                            </a:cubicBezTo>
                            <a:close/>
                          </a:path>
                        </a:pathLst>
                      </a:custGeom>
                      <a:solidFill>
                        <a:srgbClr val="949599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700" name="Graphic 2">
                      <a:extLst>
                        <a:ext uri="{FF2B5EF4-FFF2-40B4-BE49-F238E27FC236}">
                          <a16:creationId xmlns:a16="http://schemas.microsoft.com/office/drawing/2014/main" id="{EA7E03FB-FE8A-D59F-B36E-820217B9DC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19971" y="5833529"/>
                      <a:ext cx="32733" cy="32327"/>
                      <a:chOff x="6519971" y="5833529"/>
                      <a:chExt cx="32733" cy="32327"/>
                    </a:xfrm>
                  </p:grpSpPr>
                  <p:grpSp>
                    <p:nvGrpSpPr>
                      <p:cNvPr id="1701" name="Graphic 2">
                        <a:extLst>
                          <a:ext uri="{FF2B5EF4-FFF2-40B4-BE49-F238E27FC236}">
                            <a16:creationId xmlns:a16="http://schemas.microsoft.com/office/drawing/2014/main" id="{7D83FF60-CE8A-129C-A35A-BDFDBB95328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519971" y="5833529"/>
                        <a:ext cx="32733" cy="32327"/>
                        <a:chOff x="6519971" y="5833529"/>
                        <a:chExt cx="32733" cy="32327"/>
                      </a:xfrm>
                    </p:grpSpPr>
                    <p:sp>
                      <p:nvSpPr>
                        <p:cNvPr id="1703" name="Freeform: Shape 5511">
                          <a:extLst>
                            <a:ext uri="{FF2B5EF4-FFF2-40B4-BE49-F238E27FC236}">
                              <a16:creationId xmlns:a16="http://schemas.microsoft.com/office/drawing/2014/main" id="{29FEB946-93A5-DFF0-7FDD-2C54BF26B94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971" y="5833529"/>
                          <a:ext cx="32733" cy="18936"/>
                        </a:xfrm>
                        <a:custGeom>
                          <a:avLst/>
                          <a:gdLst>
                            <a:gd name="connsiteX0" fmla="*/ 32733 w 32733"/>
                            <a:gd name="connsiteY0" fmla="*/ 9468 h 18936"/>
                            <a:gd name="connsiteX1" fmla="*/ 16367 w 32733"/>
                            <a:gd name="connsiteY1" fmla="*/ 18937 h 18936"/>
                            <a:gd name="connsiteX2" fmla="*/ 0 w 32733"/>
                            <a:gd name="connsiteY2" fmla="*/ 9468 h 18936"/>
                            <a:gd name="connsiteX3" fmla="*/ 16367 w 32733"/>
                            <a:gd name="connsiteY3" fmla="*/ 0 h 189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32733" h="18936">
                              <a:moveTo>
                                <a:pt x="32733" y="9468"/>
                              </a:moveTo>
                              <a:lnTo>
                                <a:pt x="16367" y="18937"/>
                              </a:lnTo>
                              <a:lnTo>
                                <a:pt x="0" y="9468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7F7F2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04" name="Freeform: Shape 5512">
                          <a:extLst>
                            <a:ext uri="{FF2B5EF4-FFF2-40B4-BE49-F238E27FC236}">
                              <a16:creationId xmlns:a16="http://schemas.microsoft.com/office/drawing/2014/main" id="{14009267-30EA-3FD0-7EC4-D883F68852B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36338" y="5842997"/>
                          <a:ext cx="16366" cy="22859"/>
                        </a:xfrm>
                        <a:custGeom>
                          <a:avLst/>
                          <a:gdLst>
                            <a:gd name="connsiteX0" fmla="*/ 0 w 16366"/>
                            <a:gd name="connsiteY0" fmla="*/ 9468 h 22859"/>
                            <a:gd name="connsiteX1" fmla="*/ 0 w 16366"/>
                            <a:gd name="connsiteY1" fmla="*/ 22859 h 22859"/>
                            <a:gd name="connsiteX2" fmla="*/ 16367 w 16366"/>
                            <a:gd name="connsiteY2" fmla="*/ 13391 h 22859"/>
                            <a:gd name="connsiteX3" fmla="*/ 16367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0" y="9468"/>
                              </a:moveTo>
                              <a:lnTo>
                                <a:pt x="0" y="22859"/>
                              </a:lnTo>
                              <a:lnTo>
                                <a:pt x="16367" y="13391"/>
                              </a:lnTo>
                              <a:lnTo>
                                <a:pt x="1636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0E2E7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  <p:sp>
                      <p:nvSpPr>
                        <p:cNvPr id="1705" name="Freeform: Shape 5513">
                          <a:extLst>
                            <a:ext uri="{FF2B5EF4-FFF2-40B4-BE49-F238E27FC236}">
                              <a16:creationId xmlns:a16="http://schemas.microsoft.com/office/drawing/2014/main" id="{C0163D60-10F6-AA0C-8900-984EC05AFE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19971" y="5842997"/>
                          <a:ext cx="16366" cy="22859"/>
                        </a:xfrm>
                        <a:custGeom>
                          <a:avLst/>
                          <a:gdLst>
                            <a:gd name="connsiteX0" fmla="*/ 16367 w 16366"/>
                            <a:gd name="connsiteY0" fmla="*/ 9468 h 22859"/>
                            <a:gd name="connsiteX1" fmla="*/ 16367 w 16366"/>
                            <a:gd name="connsiteY1" fmla="*/ 22859 h 22859"/>
                            <a:gd name="connsiteX2" fmla="*/ 0 w 16366"/>
                            <a:gd name="connsiteY2" fmla="*/ 13391 h 22859"/>
                            <a:gd name="connsiteX3" fmla="*/ 0 w 16366"/>
                            <a:gd name="connsiteY3" fmla="*/ 0 h 228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6366" h="22859">
                              <a:moveTo>
                                <a:pt x="16367" y="9468"/>
                              </a:moveTo>
                              <a:lnTo>
                                <a:pt x="16367" y="22859"/>
                              </a:lnTo>
                              <a:lnTo>
                                <a:pt x="0" y="13391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1C6"/>
                        </a:solidFill>
                        <a:ln w="13525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en-IN" dirty="0"/>
                        </a:p>
                      </p:txBody>
                    </p:sp>
                  </p:grpSp>
                  <p:sp>
                    <p:nvSpPr>
                      <p:cNvPr id="1702" name="Freeform: Shape 5510">
                        <a:extLst>
                          <a:ext uri="{FF2B5EF4-FFF2-40B4-BE49-F238E27FC236}">
                            <a16:creationId xmlns:a16="http://schemas.microsoft.com/office/drawing/2014/main" id="{216335DF-773E-BBDC-5658-D419BA1A46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37825" y="5852529"/>
                        <a:ext cx="6763" cy="8639"/>
                      </a:xfrm>
                      <a:custGeom>
                        <a:avLst/>
                        <a:gdLst>
                          <a:gd name="connsiteX0" fmla="*/ 6763 w 6763"/>
                          <a:gd name="connsiteY0" fmla="*/ 2371 h 8639"/>
                          <a:gd name="connsiteX1" fmla="*/ 3382 w 6763"/>
                          <a:gd name="connsiteY1" fmla="*/ 8187 h 8639"/>
                          <a:gd name="connsiteX2" fmla="*/ 0 w 6763"/>
                          <a:gd name="connsiteY2" fmla="*/ 6294 h 8639"/>
                          <a:gd name="connsiteX3" fmla="*/ 3382 w 6763"/>
                          <a:gd name="connsiteY3" fmla="*/ 477 h 8639"/>
                          <a:gd name="connsiteX4" fmla="*/ 6763 w 6763"/>
                          <a:gd name="connsiteY4" fmla="*/ 2371 h 86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6763" h="8639">
                            <a:moveTo>
                              <a:pt x="6763" y="2371"/>
                            </a:moveTo>
                            <a:cubicBezTo>
                              <a:pt x="6763" y="4535"/>
                              <a:pt x="5275" y="7105"/>
                              <a:pt x="3382" y="8187"/>
                            </a:cubicBezTo>
                            <a:cubicBezTo>
                              <a:pt x="1488" y="9269"/>
                              <a:pt x="0" y="8322"/>
                              <a:pt x="0" y="6294"/>
                            </a:cubicBezTo>
                            <a:cubicBezTo>
                              <a:pt x="0" y="4129"/>
                              <a:pt x="1488" y="1559"/>
                              <a:pt x="3382" y="477"/>
                            </a:cubicBezTo>
                            <a:cubicBezTo>
                              <a:pt x="5275" y="-605"/>
                              <a:pt x="6763" y="207"/>
                              <a:pt x="6763" y="2371"/>
                            </a:cubicBezTo>
                            <a:close/>
                          </a:path>
                        </a:pathLst>
                      </a:custGeom>
                      <a:solidFill>
                        <a:srgbClr val="949599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  <p:grpSp>
                <p:nvGrpSpPr>
                  <p:cNvPr id="1688" name="Graphic 2">
                    <a:extLst>
                      <a:ext uri="{FF2B5EF4-FFF2-40B4-BE49-F238E27FC236}">
                        <a16:creationId xmlns:a16="http://schemas.microsoft.com/office/drawing/2014/main" id="{26AAA6A2-E742-41A8-C4CA-93605DD7880C}"/>
                      </a:ext>
                    </a:extLst>
                  </p:cNvPr>
                  <p:cNvGrpSpPr/>
                  <p:nvPr/>
                </p:nvGrpSpPr>
                <p:grpSpPr>
                  <a:xfrm>
                    <a:off x="6420554" y="5808776"/>
                    <a:ext cx="99552" cy="93871"/>
                    <a:chOff x="6420554" y="5808776"/>
                    <a:chExt cx="99552" cy="93871"/>
                  </a:xfrm>
                </p:grpSpPr>
                <p:sp>
                  <p:nvSpPr>
                    <p:cNvPr id="1689" name="Freeform: Shape 5497">
                      <a:extLst>
                        <a:ext uri="{FF2B5EF4-FFF2-40B4-BE49-F238E27FC236}">
                          <a16:creationId xmlns:a16="http://schemas.microsoft.com/office/drawing/2014/main" id="{7C7E222E-0F2D-7F95-DA92-0B3FF5FDE9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0554" y="5854494"/>
                      <a:ext cx="55321" cy="31921"/>
                    </a:xfrm>
                    <a:custGeom>
                      <a:avLst/>
                      <a:gdLst>
                        <a:gd name="connsiteX0" fmla="*/ 55322 w 55321"/>
                        <a:gd name="connsiteY0" fmla="*/ 12038 h 31921"/>
                        <a:gd name="connsiteX1" fmla="*/ 20965 w 55321"/>
                        <a:gd name="connsiteY1" fmla="*/ 31922 h 31921"/>
                        <a:gd name="connsiteX2" fmla="*/ 0 w 55321"/>
                        <a:gd name="connsiteY2" fmla="*/ 19748 h 31921"/>
                        <a:gd name="connsiteX3" fmla="*/ 34356 w 55321"/>
                        <a:gd name="connsiteY3" fmla="*/ 0 h 31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321" h="31921">
                          <a:moveTo>
                            <a:pt x="55322" y="12038"/>
                          </a:moveTo>
                          <a:lnTo>
                            <a:pt x="20965" y="31922"/>
                          </a:lnTo>
                          <a:lnTo>
                            <a:pt x="0" y="19748"/>
                          </a:lnTo>
                          <a:lnTo>
                            <a:pt x="34356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sp>
                  <p:nvSpPr>
                    <p:cNvPr id="1690" name="Freeform: Shape 5498">
                      <a:extLst>
                        <a:ext uri="{FF2B5EF4-FFF2-40B4-BE49-F238E27FC236}">
                          <a16:creationId xmlns:a16="http://schemas.microsoft.com/office/drawing/2014/main" id="{2FA26EDC-BE39-F013-4291-E3577F7ED1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51664" y="5870590"/>
                      <a:ext cx="55457" cy="32056"/>
                    </a:xfrm>
                    <a:custGeom>
                      <a:avLst/>
                      <a:gdLst>
                        <a:gd name="connsiteX0" fmla="*/ 55457 w 55457"/>
                        <a:gd name="connsiteY0" fmla="*/ 12173 h 32056"/>
                        <a:gd name="connsiteX1" fmla="*/ 21101 w 55457"/>
                        <a:gd name="connsiteY1" fmla="*/ 32057 h 32056"/>
                        <a:gd name="connsiteX2" fmla="*/ 0 w 55457"/>
                        <a:gd name="connsiteY2" fmla="*/ 20019 h 32056"/>
                        <a:gd name="connsiteX3" fmla="*/ 34357 w 55457"/>
                        <a:gd name="connsiteY3" fmla="*/ 0 h 32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5457" h="32056">
                          <a:moveTo>
                            <a:pt x="55457" y="12173"/>
                          </a:moveTo>
                          <a:lnTo>
                            <a:pt x="21101" y="32057"/>
                          </a:lnTo>
                          <a:lnTo>
                            <a:pt x="0" y="20019"/>
                          </a:lnTo>
                          <a:lnTo>
                            <a:pt x="34357" y="0"/>
                          </a:lnTo>
                          <a:close/>
                        </a:path>
                      </a:pathLst>
                    </a:custGeom>
                    <a:solidFill>
                      <a:srgbClr val="E4E8EA"/>
                    </a:solidFill>
                    <a:ln w="13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N" dirty="0"/>
                    </a:p>
                  </p:txBody>
                </p:sp>
                <p:grpSp>
                  <p:nvGrpSpPr>
                    <p:cNvPr id="1691" name="Graphic 2">
                      <a:extLst>
                        <a:ext uri="{FF2B5EF4-FFF2-40B4-BE49-F238E27FC236}">
                          <a16:creationId xmlns:a16="http://schemas.microsoft.com/office/drawing/2014/main" id="{BAB7C0C3-9678-D844-080D-9A02D20976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51664" y="5808776"/>
                      <a:ext cx="39090" cy="60461"/>
                      <a:chOff x="6451664" y="5808776"/>
                      <a:chExt cx="39090" cy="60461"/>
                    </a:xfrm>
                  </p:grpSpPr>
                  <p:sp>
                    <p:nvSpPr>
                      <p:cNvPr id="1696" name="Freeform: Shape 5504">
                        <a:extLst>
                          <a:ext uri="{FF2B5EF4-FFF2-40B4-BE49-F238E27FC236}">
                            <a16:creationId xmlns:a16="http://schemas.microsoft.com/office/drawing/2014/main" id="{6E5D56CB-9429-3B28-D916-316157318E0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1664" y="5808776"/>
                        <a:ext cx="39090" cy="22588"/>
                      </a:xfrm>
                      <a:custGeom>
                        <a:avLst/>
                        <a:gdLst>
                          <a:gd name="connsiteX0" fmla="*/ 39091 w 39090"/>
                          <a:gd name="connsiteY0" fmla="*/ 11362 h 22588"/>
                          <a:gd name="connsiteX1" fmla="*/ 19613 w 39090"/>
                          <a:gd name="connsiteY1" fmla="*/ 22589 h 22588"/>
                          <a:gd name="connsiteX2" fmla="*/ 0 w 39090"/>
                          <a:gd name="connsiteY2" fmla="*/ 11362 h 22588"/>
                          <a:gd name="connsiteX3" fmla="*/ 19613 w 39090"/>
                          <a:gd name="connsiteY3" fmla="*/ 0 h 225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588">
                            <a:moveTo>
                              <a:pt x="39091" y="11362"/>
                            </a:moveTo>
                            <a:lnTo>
                              <a:pt x="19613" y="22589"/>
                            </a:lnTo>
                            <a:lnTo>
                              <a:pt x="0" y="11362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697" name="Freeform: Shape 5505">
                        <a:extLst>
                          <a:ext uri="{FF2B5EF4-FFF2-40B4-BE49-F238E27FC236}">
                            <a16:creationId xmlns:a16="http://schemas.microsoft.com/office/drawing/2014/main" id="{22734837-8B34-6EBE-616D-5246826A95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1277" y="5820138"/>
                        <a:ext cx="19477" cy="49099"/>
                      </a:xfrm>
                      <a:custGeom>
                        <a:avLst/>
                        <a:gdLst>
                          <a:gd name="connsiteX0" fmla="*/ 0 w 19477"/>
                          <a:gd name="connsiteY0" fmla="*/ 11227 h 49099"/>
                          <a:gd name="connsiteX1" fmla="*/ 0 w 19477"/>
                          <a:gd name="connsiteY1" fmla="*/ 49100 h 49099"/>
                          <a:gd name="connsiteX2" fmla="*/ 19478 w 19477"/>
                          <a:gd name="connsiteY2" fmla="*/ 37873 h 49099"/>
                          <a:gd name="connsiteX3" fmla="*/ 19478 w 19477"/>
                          <a:gd name="connsiteY3" fmla="*/ 0 h 4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099">
                            <a:moveTo>
                              <a:pt x="0" y="11227"/>
                            </a:moveTo>
                            <a:lnTo>
                              <a:pt x="0" y="49100"/>
                            </a:lnTo>
                            <a:lnTo>
                              <a:pt x="19478" y="37873"/>
                            </a:lnTo>
                            <a:lnTo>
                              <a:pt x="19478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698" name="Freeform: Shape 5506">
                        <a:extLst>
                          <a:ext uri="{FF2B5EF4-FFF2-40B4-BE49-F238E27FC236}">
                            <a16:creationId xmlns:a16="http://schemas.microsoft.com/office/drawing/2014/main" id="{CD2EA458-BB6C-58A5-50A1-9682FC82FF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51664" y="5820138"/>
                        <a:ext cx="19613" cy="49099"/>
                      </a:xfrm>
                      <a:custGeom>
                        <a:avLst/>
                        <a:gdLst>
                          <a:gd name="connsiteX0" fmla="*/ 19613 w 19613"/>
                          <a:gd name="connsiteY0" fmla="*/ 11227 h 49099"/>
                          <a:gd name="connsiteX1" fmla="*/ 19613 w 19613"/>
                          <a:gd name="connsiteY1" fmla="*/ 49100 h 49099"/>
                          <a:gd name="connsiteX2" fmla="*/ 0 w 19613"/>
                          <a:gd name="connsiteY2" fmla="*/ 37873 h 49099"/>
                          <a:gd name="connsiteX3" fmla="*/ 0 w 19613"/>
                          <a:gd name="connsiteY3" fmla="*/ 0 h 490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099">
                            <a:moveTo>
                              <a:pt x="19613" y="11227"/>
                            </a:moveTo>
                            <a:lnTo>
                              <a:pt x="19613" y="49100"/>
                            </a:lnTo>
                            <a:lnTo>
                              <a:pt x="0" y="378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  <p:grpSp>
                  <p:nvGrpSpPr>
                    <p:cNvPr id="1692" name="Graphic 2">
                      <a:extLst>
                        <a:ext uri="{FF2B5EF4-FFF2-40B4-BE49-F238E27FC236}">
                          <a16:creationId xmlns:a16="http://schemas.microsoft.com/office/drawing/2014/main" id="{676EB511-83F5-6FC1-808A-B412FCB4F6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81016" y="5826225"/>
                      <a:ext cx="39090" cy="60461"/>
                      <a:chOff x="6481016" y="5826225"/>
                      <a:chExt cx="39090" cy="60461"/>
                    </a:xfrm>
                  </p:grpSpPr>
                  <p:sp>
                    <p:nvSpPr>
                      <p:cNvPr id="1693" name="Freeform: Shape 5501">
                        <a:extLst>
                          <a:ext uri="{FF2B5EF4-FFF2-40B4-BE49-F238E27FC236}">
                            <a16:creationId xmlns:a16="http://schemas.microsoft.com/office/drawing/2014/main" id="{8FB8209C-4986-9737-E672-B7F47A40DC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81016" y="5826225"/>
                        <a:ext cx="39090" cy="22453"/>
                      </a:xfrm>
                      <a:custGeom>
                        <a:avLst/>
                        <a:gdLst>
                          <a:gd name="connsiteX0" fmla="*/ 39090 w 39090"/>
                          <a:gd name="connsiteY0" fmla="*/ 11227 h 22453"/>
                          <a:gd name="connsiteX1" fmla="*/ 19477 w 39090"/>
                          <a:gd name="connsiteY1" fmla="*/ 22453 h 22453"/>
                          <a:gd name="connsiteX2" fmla="*/ 0 w 39090"/>
                          <a:gd name="connsiteY2" fmla="*/ 11227 h 22453"/>
                          <a:gd name="connsiteX3" fmla="*/ 19477 w 39090"/>
                          <a:gd name="connsiteY3" fmla="*/ 0 h 224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9090" h="22453">
                            <a:moveTo>
                              <a:pt x="39090" y="11227"/>
                            </a:moveTo>
                            <a:lnTo>
                              <a:pt x="19477" y="22453"/>
                            </a:lnTo>
                            <a:lnTo>
                              <a:pt x="0" y="11227"/>
                            </a:lnTo>
                            <a:lnTo>
                              <a:pt x="19477" y="0"/>
                            </a:lnTo>
                            <a:close/>
                          </a:path>
                        </a:pathLst>
                      </a:custGeom>
                      <a:solidFill>
                        <a:srgbClr val="F7F7F2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694" name="Freeform: Shape 5502">
                        <a:extLst>
                          <a:ext uri="{FF2B5EF4-FFF2-40B4-BE49-F238E27FC236}">
                            <a16:creationId xmlns:a16="http://schemas.microsoft.com/office/drawing/2014/main" id="{1A426A07-1163-B727-CF37-E6ADE6FDF0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00493" y="5837451"/>
                        <a:ext cx="19613" cy="49235"/>
                      </a:xfrm>
                      <a:custGeom>
                        <a:avLst/>
                        <a:gdLst>
                          <a:gd name="connsiteX0" fmla="*/ 0 w 19613"/>
                          <a:gd name="connsiteY0" fmla="*/ 11227 h 49235"/>
                          <a:gd name="connsiteX1" fmla="*/ 0 w 19613"/>
                          <a:gd name="connsiteY1" fmla="*/ 49235 h 49235"/>
                          <a:gd name="connsiteX2" fmla="*/ 19613 w 19613"/>
                          <a:gd name="connsiteY2" fmla="*/ 37873 h 49235"/>
                          <a:gd name="connsiteX3" fmla="*/ 19613 w 19613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613" h="49235">
                            <a:moveTo>
                              <a:pt x="0" y="11227"/>
                            </a:moveTo>
                            <a:lnTo>
                              <a:pt x="0" y="49235"/>
                            </a:lnTo>
                            <a:lnTo>
                              <a:pt x="19613" y="37873"/>
                            </a:lnTo>
                            <a:lnTo>
                              <a:pt x="19613" y="0"/>
                            </a:lnTo>
                            <a:close/>
                          </a:path>
                        </a:pathLst>
                      </a:custGeom>
                      <a:solidFill>
                        <a:srgbClr val="E0E2E7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  <p:sp>
                    <p:nvSpPr>
                      <p:cNvPr id="1695" name="Freeform: Shape 5503">
                        <a:extLst>
                          <a:ext uri="{FF2B5EF4-FFF2-40B4-BE49-F238E27FC236}">
                            <a16:creationId xmlns:a16="http://schemas.microsoft.com/office/drawing/2014/main" id="{F50D0F70-05F5-BEDC-4B54-7E83747EF93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81016" y="5837451"/>
                        <a:ext cx="19477" cy="49235"/>
                      </a:xfrm>
                      <a:custGeom>
                        <a:avLst/>
                        <a:gdLst>
                          <a:gd name="connsiteX0" fmla="*/ 19477 w 19477"/>
                          <a:gd name="connsiteY0" fmla="*/ 11227 h 49235"/>
                          <a:gd name="connsiteX1" fmla="*/ 19477 w 19477"/>
                          <a:gd name="connsiteY1" fmla="*/ 49235 h 49235"/>
                          <a:gd name="connsiteX2" fmla="*/ 0 w 19477"/>
                          <a:gd name="connsiteY2" fmla="*/ 37873 h 49235"/>
                          <a:gd name="connsiteX3" fmla="*/ 0 w 19477"/>
                          <a:gd name="connsiteY3" fmla="*/ 0 h 492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477" h="49235">
                            <a:moveTo>
                              <a:pt x="19477" y="11227"/>
                            </a:moveTo>
                            <a:lnTo>
                              <a:pt x="19477" y="49235"/>
                            </a:lnTo>
                            <a:lnTo>
                              <a:pt x="0" y="3787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C1C6"/>
                      </a:solidFill>
                      <a:ln w="13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N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1169" name="Graphic 2">
              <a:extLst>
                <a:ext uri="{FF2B5EF4-FFF2-40B4-BE49-F238E27FC236}">
                  <a16:creationId xmlns:a16="http://schemas.microsoft.com/office/drawing/2014/main" id="{6846827E-8B64-5035-5CF3-11E0327F57E7}"/>
                </a:ext>
              </a:extLst>
            </p:cNvPr>
            <p:cNvGrpSpPr/>
            <p:nvPr/>
          </p:nvGrpSpPr>
          <p:grpSpPr>
            <a:xfrm>
              <a:off x="6245746" y="6291635"/>
              <a:ext cx="33053" cy="130687"/>
              <a:chOff x="6245746" y="6291635"/>
              <a:chExt cx="33053" cy="130687"/>
            </a:xfrm>
          </p:grpSpPr>
          <p:sp>
            <p:nvSpPr>
              <p:cNvPr id="1585" name="Freeform: Shape 5393">
                <a:extLst>
                  <a:ext uri="{FF2B5EF4-FFF2-40B4-BE49-F238E27FC236}">
                    <a16:creationId xmlns:a16="http://schemas.microsoft.com/office/drawing/2014/main" id="{C33E09C9-1231-2C2B-DD24-6E5B8B7EDD03}"/>
                  </a:ext>
                </a:extLst>
              </p:cNvPr>
              <p:cNvSpPr/>
              <p:nvPr/>
            </p:nvSpPr>
            <p:spPr>
              <a:xfrm>
                <a:off x="6246607" y="6406361"/>
                <a:ext cx="32192" cy="15961"/>
              </a:xfrm>
              <a:custGeom>
                <a:avLst/>
                <a:gdLst>
                  <a:gd name="connsiteX0" fmla="*/ 32192 w 32192"/>
                  <a:gd name="connsiteY0" fmla="*/ 7981 h 15961"/>
                  <a:gd name="connsiteX1" fmla="*/ 16096 w 32192"/>
                  <a:gd name="connsiteY1" fmla="*/ 15961 h 15961"/>
                  <a:gd name="connsiteX2" fmla="*/ 0 w 32192"/>
                  <a:gd name="connsiteY2" fmla="*/ 7981 h 15961"/>
                  <a:gd name="connsiteX3" fmla="*/ 16096 w 32192"/>
                  <a:gd name="connsiteY3" fmla="*/ 0 h 15961"/>
                  <a:gd name="connsiteX4" fmla="*/ 32192 w 32192"/>
                  <a:gd name="connsiteY4" fmla="*/ 7981 h 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1">
                    <a:moveTo>
                      <a:pt x="32192" y="7981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1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1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586" name="Graphic 2">
                <a:extLst>
                  <a:ext uri="{FF2B5EF4-FFF2-40B4-BE49-F238E27FC236}">
                    <a16:creationId xmlns:a16="http://schemas.microsoft.com/office/drawing/2014/main" id="{2F74A171-D002-B38B-6E4F-D6A3D3974BAE}"/>
                  </a:ext>
                </a:extLst>
              </p:cNvPr>
              <p:cNvGrpSpPr/>
              <p:nvPr/>
            </p:nvGrpSpPr>
            <p:grpSpPr>
              <a:xfrm>
                <a:off x="6259457" y="6404332"/>
                <a:ext cx="6629" cy="11852"/>
                <a:chOff x="6259457" y="6404332"/>
                <a:chExt cx="6629" cy="11852"/>
              </a:xfrm>
            </p:grpSpPr>
            <p:sp>
              <p:nvSpPr>
                <p:cNvPr id="1660" name="Freeform: Shape 5468">
                  <a:extLst>
                    <a:ext uri="{FF2B5EF4-FFF2-40B4-BE49-F238E27FC236}">
                      <a16:creationId xmlns:a16="http://schemas.microsoft.com/office/drawing/2014/main" id="{97A0C6D2-C16A-058F-BF32-FED442F0C07E}"/>
                    </a:ext>
                  </a:extLst>
                </p:cNvPr>
                <p:cNvSpPr/>
                <p:nvPr/>
              </p:nvSpPr>
              <p:spPr>
                <a:xfrm>
                  <a:off x="6259457" y="6404332"/>
                  <a:ext cx="6629" cy="11717"/>
                </a:xfrm>
                <a:custGeom>
                  <a:avLst/>
                  <a:gdLst>
                    <a:gd name="connsiteX0" fmla="*/ 135 w 6629"/>
                    <a:gd name="connsiteY0" fmla="*/ 0 h 11717"/>
                    <a:gd name="connsiteX1" fmla="*/ 0 w 6629"/>
                    <a:gd name="connsiteY1" fmla="*/ 9063 h 11717"/>
                    <a:gd name="connsiteX2" fmla="*/ 6628 w 6629"/>
                    <a:gd name="connsiteY2" fmla="*/ 9198 h 11717"/>
                    <a:gd name="connsiteX3" fmla="*/ 6492 w 6629"/>
                    <a:gd name="connsiteY3" fmla="*/ 135 h 11717"/>
                    <a:gd name="connsiteX4" fmla="*/ 135 w 6629"/>
                    <a:gd name="connsiteY4" fmla="*/ 0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1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3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661" name="Freeform: Shape 5469">
                  <a:extLst>
                    <a:ext uri="{FF2B5EF4-FFF2-40B4-BE49-F238E27FC236}">
                      <a16:creationId xmlns:a16="http://schemas.microsoft.com/office/drawing/2014/main" id="{61509EFF-9DD5-F4AC-01B6-564C802BA6A1}"/>
                    </a:ext>
                  </a:extLst>
                </p:cNvPr>
                <p:cNvSpPr/>
                <p:nvPr/>
              </p:nvSpPr>
              <p:spPr>
                <a:xfrm>
                  <a:off x="6259457" y="6404468"/>
                  <a:ext cx="6629" cy="11717"/>
                </a:xfrm>
                <a:custGeom>
                  <a:avLst/>
                  <a:gdLst>
                    <a:gd name="connsiteX0" fmla="*/ 6492 w 6629"/>
                    <a:gd name="connsiteY0" fmla="*/ 135 h 11717"/>
                    <a:gd name="connsiteX1" fmla="*/ 135 w 6629"/>
                    <a:gd name="connsiteY1" fmla="*/ 0 h 11717"/>
                    <a:gd name="connsiteX2" fmla="*/ 0 w 6629"/>
                    <a:gd name="connsiteY2" fmla="*/ 4463 h 11717"/>
                    <a:gd name="connsiteX3" fmla="*/ 1353 w 6629"/>
                    <a:gd name="connsiteY3" fmla="*/ 7169 h 11717"/>
                    <a:gd name="connsiteX4" fmla="*/ 3787 w 6629"/>
                    <a:gd name="connsiteY4" fmla="*/ 5005 h 11717"/>
                    <a:gd name="connsiteX5" fmla="*/ 3111 w 6629"/>
                    <a:gd name="connsiteY5" fmla="*/ 10009 h 11717"/>
                    <a:gd name="connsiteX6" fmla="*/ 0 w 6629"/>
                    <a:gd name="connsiteY6" fmla="*/ 7304 h 11717"/>
                    <a:gd name="connsiteX7" fmla="*/ 0 w 6629"/>
                    <a:gd name="connsiteY7" fmla="*/ 9063 h 11717"/>
                    <a:gd name="connsiteX8" fmla="*/ 6628 w 6629"/>
                    <a:gd name="connsiteY8" fmla="*/ 9198 h 11717"/>
                    <a:gd name="connsiteX9" fmla="*/ 6492 w 6629"/>
                    <a:gd name="connsiteY9" fmla="*/ 135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1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0" y="1893"/>
                        <a:pt x="0" y="4463"/>
                      </a:cubicBezTo>
                      <a:cubicBezTo>
                        <a:pt x="1082" y="5140"/>
                        <a:pt x="1353" y="7169"/>
                        <a:pt x="1353" y="7169"/>
                      </a:cubicBezTo>
                      <a:cubicBezTo>
                        <a:pt x="1353" y="7169"/>
                        <a:pt x="2164" y="5005"/>
                        <a:pt x="3787" y="5005"/>
                      </a:cubicBezTo>
                      <a:cubicBezTo>
                        <a:pt x="6492" y="4869"/>
                        <a:pt x="6898" y="10145"/>
                        <a:pt x="3111" y="10009"/>
                      </a:cubicBezTo>
                      <a:cubicBezTo>
                        <a:pt x="1488" y="10009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357" y="5140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662" name="Graphic 2">
                  <a:extLst>
                    <a:ext uri="{FF2B5EF4-FFF2-40B4-BE49-F238E27FC236}">
                      <a16:creationId xmlns:a16="http://schemas.microsoft.com/office/drawing/2014/main" id="{17194860-51B1-8582-BDC0-407188246068}"/>
                    </a:ext>
                  </a:extLst>
                </p:cNvPr>
                <p:cNvGrpSpPr/>
                <p:nvPr/>
              </p:nvGrpSpPr>
              <p:grpSpPr>
                <a:xfrm>
                  <a:off x="6259457" y="6404468"/>
                  <a:ext cx="6627" cy="11632"/>
                  <a:chOff x="6259457" y="6404468"/>
                  <a:chExt cx="6627" cy="11632"/>
                </a:xfrm>
                <a:solidFill>
                  <a:srgbClr val="998675"/>
                </a:solidFill>
              </p:grpSpPr>
              <p:sp>
                <p:nvSpPr>
                  <p:cNvPr id="1663" name="Freeform: Shape 5471">
                    <a:extLst>
                      <a:ext uri="{FF2B5EF4-FFF2-40B4-BE49-F238E27FC236}">
                        <a16:creationId xmlns:a16="http://schemas.microsoft.com/office/drawing/2014/main" id="{7A15EA14-AA61-BCA9-AC2F-9C1731C94CAC}"/>
                      </a:ext>
                    </a:extLst>
                  </p:cNvPr>
                  <p:cNvSpPr/>
                  <p:nvPr/>
                </p:nvSpPr>
                <p:spPr>
                  <a:xfrm>
                    <a:off x="6259457" y="6407579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3 w 2018"/>
                      <a:gd name="connsiteY2" fmla="*/ 6087 h 7980"/>
                      <a:gd name="connsiteX3" fmla="*/ 1217 w 2018"/>
                      <a:gd name="connsiteY3" fmla="*/ 5816 h 7980"/>
                      <a:gd name="connsiteX4" fmla="*/ 1353 w 2018"/>
                      <a:gd name="connsiteY4" fmla="*/ 5545 h 7980"/>
                      <a:gd name="connsiteX5" fmla="*/ 1893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517 h 7980"/>
                      <a:gd name="connsiteX11" fmla="*/ 1353 w 2018"/>
                      <a:gd name="connsiteY11" fmla="*/ 4463 h 7980"/>
                      <a:gd name="connsiteX12" fmla="*/ 812 w 2018"/>
                      <a:gd name="connsiteY12" fmla="*/ 4869 h 7980"/>
                      <a:gd name="connsiteX13" fmla="*/ 406 w 2018"/>
                      <a:gd name="connsiteY13" fmla="*/ 5410 h 7980"/>
                      <a:gd name="connsiteX14" fmla="*/ 541 w 2018"/>
                      <a:gd name="connsiteY14" fmla="*/ 6087 h 7980"/>
                      <a:gd name="connsiteX15" fmla="*/ 270 w 2018"/>
                      <a:gd name="connsiteY15" fmla="*/ 7304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7" y="7575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3" y="6087"/>
                        </a:cubicBezTo>
                        <a:cubicBezTo>
                          <a:pt x="1353" y="6087"/>
                          <a:pt x="1353" y="5952"/>
                          <a:pt x="1217" y="5816"/>
                        </a:cubicBezTo>
                        <a:cubicBezTo>
                          <a:pt x="1082" y="5545"/>
                          <a:pt x="1217" y="5545"/>
                          <a:pt x="1353" y="5545"/>
                        </a:cubicBezTo>
                        <a:cubicBezTo>
                          <a:pt x="1488" y="5410"/>
                          <a:pt x="1758" y="5545"/>
                          <a:pt x="1893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947"/>
                        </a:cubicBezTo>
                        <a:cubicBezTo>
                          <a:pt x="406" y="1758"/>
                          <a:pt x="1082" y="2570"/>
                          <a:pt x="1217" y="3517"/>
                        </a:cubicBezTo>
                        <a:cubicBezTo>
                          <a:pt x="1217" y="3652"/>
                          <a:pt x="1488" y="4328"/>
                          <a:pt x="1353" y="4463"/>
                        </a:cubicBezTo>
                        <a:cubicBezTo>
                          <a:pt x="1082" y="5410"/>
                          <a:pt x="1217" y="4599"/>
                          <a:pt x="812" y="4869"/>
                        </a:cubicBezTo>
                        <a:cubicBezTo>
                          <a:pt x="541" y="5140"/>
                          <a:pt x="541" y="5005"/>
                          <a:pt x="406" y="5410"/>
                        </a:cubicBezTo>
                        <a:cubicBezTo>
                          <a:pt x="406" y="5681"/>
                          <a:pt x="541" y="5952"/>
                          <a:pt x="541" y="6087"/>
                        </a:cubicBezTo>
                        <a:cubicBezTo>
                          <a:pt x="541" y="6763"/>
                          <a:pt x="406" y="7033"/>
                          <a:pt x="270" y="7304"/>
                        </a:cubicBezTo>
                        <a:cubicBezTo>
                          <a:pt x="676" y="7575"/>
                          <a:pt x="812" y="7710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64" name="Freeform: Shape 5472">
                    <a:extLst>
                      <a:ext uri="{FF2B5EF4-FFF2-40B4-BE49-F238E27FC236}">
                        <a16:creationId xmlns:a16="http://schemas.microsoft.com/office/drawing/2014/main" id="{2102BB7A-003F-3C11-0C6C-80A1B8BCB42D}"/>
                      </a:ext>
                    </a:extLst>
                  </p:cNvPr>
                  <p:cNvSpPr/>
                  <p:nvPr/>
                </p:nvSpPr>
                <p:spPr>
                  <a:xfrm>
                    <a:off x="6260810" y="6404468"/>
                    <a:ext cx="2445" cy="11632"/>
                  </a:xfrm>
                  <a:custGeom>
                    <a:avLst/>
                    <a:gdLst>
                      <a:gd name="connsiteX0" fmla="*/ 947 w 2445"/>
                      <a:gd name="connsiteY0" fmla="*/ 11497 h 11632"/>
                      <a:gd name="connsiteX1" fmla="*/ 1758 w 2445"/>
                      <a:gd name="connsiteY1" fmla="*/ 11632 h 11632"/>
                      <a:gd name="connsiteX2" fmla="*/ 2164 w 2445"/>
                      <a:gd name="connsiteY2" fmla="*/ 9739 h 11632"/>
                      <a:gd name="connsiteX3" fmla="*/ 1623 w 2445"/>
                      <a:gd name="connsiteY3" fmla="*/ 5546 h 11632"/>
                      <a:gd name="connsiteX4" fmla="*/ 676 w 2445"/>
                      <a:gd name="connsiteY4" fmla="*/ 4058 h 11632"/>
                      <a:gd name="connsiteX5" fmla="*/ 676 w 2445"/>
                      <a:gd name="connsiteY5" fmla="*/ 2705 h 11632"/>
                      <a:gd name="connsiteX6" fmla="*/ 541 w 2445"/>
                      <a:gd name="connsiteY6" fmla="*/ 270 h 11632"/>
                      <a:gd name="connsiteX7" fmla="*/ 541 w 2445"/>
                      <a:gd name="connsiteY7" fmla="*/ 0 h 11632"/>
                      <a:gd name="connsiteX8" fmla="*/ 0 w 2445"/>
                      <a:gd name="connsiteY8" fmla="*/ 0 h 11632"/>
                      <a:gd name="connsiteX9" fmla="*/ 270 w 2445"/>
                      <a:gd name="connsiteY9" fmla="*/ 3246 h 11632"/>
                      <a:gd name="connsiteX10" fmla="*/ 676 w 2445"/>
                      <a:gd name="connsiteY10" fmla="*/ 5546 h 11632"/>
                      <a:gd name="connsiteX11" fmla="*/ 1758 w 2445"/>
                      <a:gd name="connsiteY11" fmla="*/ 8927 h 11632"/>
                      <a:gd name="connsiteX12" fmla="*/ 947 w 2445"/>
                      <a:gd name="connsiteY12" fmla="*/ 1149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45" h="11632">
                        <a:moveTo>
                          <a:pt x="947" y="11497"/>
                        </a:moveTo>
                        <a:cubicBezTo>
                          <a:pt x="1217" y="11632"/>
                          <a:pt x="1488" y="11632"/>
                          <a:pt x="1758" y="11632"/>
                        </a:cubicBezTo>
                        <a:cubicBezTo>
                          <a:pt x="1893" y="11092"/>
                          <a:pt x="2029" y="10415"/>
                          <a:pt x="2164" y="9739"/>
                        </a:cubicBezTo>
                        <a:cubicBezTo>
                          <a:pt x="2705" y="8251"/>
                          <a:pt x="2435" y="6898"/>
                          <a:pt x="1623" y="5546"/>
                        </a:cubicBezTo>
                        <a:cubicBezTo>
                          <a:pt x="1217" y="5005"/>
                          <a:pt x="812" y="4734"/>
                          <a:pt x="676" y="4058"/>
                        </a:cubicBezTo>
                        <a:cubicBezTo>
                          <a:pt x="541" y="3652"/>
                          <a:pt x="676" y="3111"/>
                          <a:pt x="676" y="2705"/>
                        </a:cubicBezTo>
                        <a:cubicBezTo>
                          <a:pt x="676" y="1893"/>
                          <a:pt x="676" y="1082"/>
                          <a:pt x="541" y="270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1082"/>
                          <a:pt x="270" y="2164"/>
                          <a:pt x="270" y="3246"/>
                        </a:cubicBezTo>
                        <a:cubicBezTo>
                          <a:pt x="135" y="4193"/>
                          <a:pt x="135" y="4734"/>
                          <a:pt x="676" y="5546"/>
                        </a:cubicBezTo>
                        <a:cubicBezTo>
                          <a:pt x="1352" y="6628"/>
                          <a:pt x="2029" y="7575"/>
                          <a:pt x="1758" y="8927"/>
                        </a:cubicBezTo>
                        <a:cubicBezTo>
                          <a:pt x="1488" y="9739"/>
                          <a:pt x="1082" y="10550"/>
                          <a:pt x="947" y="1149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65" name="Freeform: Shape 5473">
                    <a:extLst>
                      <a:ext uri="{FF2B5EF4-FFF2-40B4-BE49-F238E27FC236}">
                        <a16:creationId xmlns:a16="http://schemas.microsoft.com/office/drawing/2014/main" id="{5A94712C-9233-7864-F31A-355237BF7D7F}"/>
                      </a:ext>
                    </a:extLst>
                  </p:cNvPr>
                  <p:cNvSpPr/>
                  <p:nvPr/>
                </p:nvSpPr>
                <p:spPr>
                  <a:xfrm>
                    <a:off x="6264597" y="6404468"/>
                    <a:ext cx="1487" cy="10685"/>
                  </a:xfrm>
                  <a:custGeom>
                    <a:avLst/>
                    <a:gdLst>
                      <a:gd name="connsiteX0" fmla="*/ 1488 w 1487"/>
                      <a:gd name="connsiteY0" fmla="*/ 9063 h 10685"/>
                      <a:gd name="connsiteX1" fmla="*/ 1488 w 1487"/>
                      <a:gd name="connsiteY1" fmla="*/ 7304 h 10685"/>
                      <a:gd name="connsiteX2" fmla="*/ 1082 w 1487"/>
                      <a:gd name="connsiteY2" fmla="*/ 5546 h 10685"/>
                      <a:gd name="connsiteX3" fmla="*/ 541 w 1487"/>
                      <a:gd name="connsiteY3" fmla="*/ 0 h 10685"/>
                      <a:gd name="connsiteX4" fmla="*/ 0 w 1487"/>
                      <a:gd name="connsiteY4" fmla="*/ 0 h 10685"/>
                      <a:gd name="connsiteX5" fmla="*/ 270 w 1487"/>
                      <a:gd name="connsiteY5" fmla="*/ 4463 h 10685"/>
                      <a:gd name="connsiteX6" fmla="*/ 812 w 1487"/>
                      <a:gd name="connsiteY6" fmla="*/ 7710 h 10685"/>
                      <a:gd name="connsiteX7" fmla="*/ 947 w 1487"/>
                      <a:gd name="connsiteY7" fmla="*/ 10686 h 10685"/>
                      <a:gd name="connsiteX8" fmla="*/ 947 w 1487"/>
                      <a:gd name="connsiteY8" fmla="*/ 10686 h 10685"/>
                      <a:gd name="connsiteX9" fmla="*/ 1488 w 1487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7" h="10685">
                        <a:moveTo>
                          <a:pt x="1488" y="9063"/>
                        </a:moveTo>
                        <a:cubicBezTo>
                          <a:pt x="1488" y="8522"/>
                          <a:pt x="1488" y="7980"/>
                          <a:pt x="1488" y="7304"/>
                        </a:cubicBezTo>
                        <a:cubicBezTo>
                          <a:pt x="1352" y="6628"/>
                          <a:pt x="1217" y="6087"/>
                          <a:pt x="1082" y="5546"/>
                        </a:cubicBezTo>
                        <a:cubicBezTo>
                          <a:pt x="541" y="3787"/>
                          <a:pt x="406" y="1758"/>
                          <a:pt x="541" y="0"/>
                        </a:cubicBezTo>
                        <a:lnTo>
                          <a:pt x="0" y="0"/>
                        </a:lnTo>
                        <a:cubicBezTo>
                          <a:pt x="0" y="1488"/>
                          <a:pt x="0" y="3111"/>
                          <a:pt x="270" y="4463"/>
                        </a:cubicBezTo>
                        <a:cubicBezTo>
                          <a:pt x="406" y="5546"/>
                          <a:pt x="812" y="6628"/>
                          <a:pt x="812" y="7710"/>
                        </a:cubicBezTo>
                        <a:cubicBezTo>
                          <a:pt x="812" y="8792"/>
                          <a:pt x="947" y="9739"/>
                          <a:pt x="947" y="10686"/>
                        </a:cubicBezTo>
                        <a:cubicBezTo>
                          <a:pt x="947" y="10686"/>
                          <a:pt x="947" y="10686"/>
                          <a:pt x="947" y="10686"/>
                        </a:cubicBezTo>
                        <a:cubicBezTo>
                          <a:pt x="1217" y="10280"/>
                          <a:pt x="1488" y="9874"/>
                          <a:pt x="1488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66" name="Freeform: Shape 5474">
                    <a:extLst>
                      <a:ext uri="{FF2B5EF4-FFF2-40B4-BE49-F238E27FC236}">
                        <a16:creationId xmlns:a16="http://schemas.microsoft.com/office/drawing/2014/main" id="{62443FD5-FCB8-54FD-E702-79B7AB02FCDD}"/>
                      </a:ext>
                    </a:extLst>
                  </p:cNvPr>
                  <p:cNvSpPr/>
                  <p:nvPr/>
                </p:nvSpPr>
                <p:spPr>
                  <a:xfrm>
                    <a:off x="6262027" y="6404468"/>
                    <a:ext cx="2827" cy="11632"/>
                  </a:xfrm>
                  <a:custGeom>
                    <a:avLst/>
                    <a:gdLst>
                      <a:gd name="connsiteX0" fmla="*/ 406 w 2827"/>
                      <a:gd name="connsiteY0" fmla="*/ 1217 h 11632"/>
                      <a:gd name="connsiteX1" fmla="*/ 947 w 2827"/>
                      <a:gd name="connsiteY1" fmla="*/ 4734 h 11632"/>
                      <a:gd name="connsiteX2" fmla="*/ 2164 w 2827"/>
                      <a:gd name="connsiteY2" fmla="*/ 7845 h 11632"/>
                      <a:gd name="connsiteX3" fmla="*/ 1623 w 2827"/>
                      <a:gd name="connsiteY3" fmla="*/ 11632 h 11632"/>
                      <a:gd name="connsiteX4" fmla="*/ 2435 w 2827"/>
                      <a:gd name="connsiteY4" fmla="*/ 11362 h 11632"/>
                      <a:gd name="connsiteX5" fmla="*/ 2705 w 2827"/>
                      <a:gd name="connsiteY5" fmla="*/ 10009 h 11632"/>
                      <a:gd name="connsiteX6" fmla="*/ 1758 w 2827"/>
                      <a:gd name="connsiteY6" fmla="*/ 5275 h 11632"/>
                      <a:gd name="connsiteX7" fmla="*/ 947 w 2827"/>
                      <a:gd name="connsiteY7" fmla="*/ 1893 h 11632"/>
                      <a:gd name="connsiteX8" fmla="*/ 541 w 2827"/>
                      <a:gd name="connsiteY8" fmla="*/ 0 h 11632"/>
                      <a:gd name="connsiteX9" fmla="*/ 0 w 2827"/>
                      <a:gd name="connsiteY9" fmla="*/ 0 h 11632"/>
                      <a:gd name="connsiteX10" fmla="*/ 406 w 2827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7" h="11632">
                        <a:moveTo>
                          <a:pt x="406" y="1217"/>
                        </a:moveTo>
                        <a:cubicBezTo>
                          <a:pt x="676" y="2435"/>
                          <a:pt x="676" y="3652"/>
                          <a:pt x="947" y="4734"/>
                        </a:cubicBezTo>
                        <a:cubicBezTo>
                          <a:pt x="1217" y="5816"/>
                          <a:pt x="1893" y="6763"/>
                          <a:pt x="2164" y="7845"/>
                        </a:cubicBezTo>
                        <a:cubicBezTo>
                          <a:pt x="2435" y="9198"/>
                          <a:pt x="1893" y="10280"/>
                          <a:pt x="1623" y="11632"/>
                        </a:cubicBezTo>
                        <a:cubicBezTo>
                          <a:pt x="1893" y="11497"/>
                          <a:pt x="2164" y="11497"/>
                          <a:pt x="2435" y="11362"/>
                        </a:cubicBezTo>
                        <a:cubicBezTo>
                          <a:pt x="2570" y="10956"/>
                          <a:pt x="2705" y="10415"/>
                          <a:pt x="2705" y="10009"/>
                        </a:cubicBezTo>
                        <a:cubicBezTo>
                          <a:pt x="3111" y="8251"/>
                          <a:pt x="2435" y="6763"/>
                          <a:pt x="1758" y="5275"/>
                        </a:cubicBezTo>
                        <a:cubicBezTo>
                          <a:pt x="1352" y="4193"/>
                          <a:pt x="1217" y="3111"/>
                          <a:pt x="947" y="1893"/>
                        </a:cubicBezTo>
                        <a:cubicBezTo>
                          <a:pt x="812" y="1217"/>
                          <a:pt x="676" y="676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406"/>
                          <a:pt x="270" y="812"/>
                          <a:pt x="406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587" name="Graphic 2">
                <a:extLst>
                  <a:ext uri="{FF2B5EF4-FFF2-40B4-BE49-F238E27FC236}">
                    <a16:creationId xmlns:a16="http://schemas.microsoft.com/office/drawing/2014/main" id="{56B961DD-53AE-3328-31BA-D43DEBA3DA32}"/>
                  </a:ext>
                </a:extLst>
              </p:cNvPr>
              <p:cNvGrpSpPr/>
              <p:nvPr/>
            </p:nvGrpSpPr>
            <p:grpSpPr>
              <a:xfrm>
                <a:off x="6245746" y="6291635"/>
                <a:ext cx="32815" cy="116811"/>
                <a:chOff x="6245746" y="6291635"/>
                <a:chExt cx="32815" cy="116811"/>
              </a:xfrm>
            </p:grpSpPr>
            <p:sp>
              <p:nvSpPr>
                <p:cNvPr id="1588" name="Freeform: Shape 5396">
                  <a:extLst>
                    <a:ext uri="{FF2B5EF4-FFF2-40B4-BE49-F238E27FC236}">
                      <a16:creationId xmlns:a16="http://schemas.microsoft.com/office/drawing/2014/main" id="{ABD43FFC-0DAA-76A7-0080-DB0277A7C482}"/>
                    </a:ext>
                  </a:extLst>
                </p:cNvPr>
                <p:cNvSpPr/>
                <p:nvPr/>
              </p:nvSpPr>
              <p:spPr>
                <a:xfrm>
                  <a:off x="6245746" y="6291635"/>
                  <a:ext cx="32696" cy="116270"/>
                </a:xfrm>
                <a:custGeom>
                  <a:avLst/>
                  <a:gdLst>
                    <a:gd name="connsiteX0" fmla="*/ 32107 w 32696"/>
                    <a:gd name="connsiteY0" fmla="*/ 102012 h 116270"/>
                    <a:gd name="connsiteX1" fmla="*/ 32648 w 32696"/>
                    <a:gd name="connsiteY1" fmla="*/ 98495 h 116270"/>
                    <a:gd name="connsiteX2" fmla="*/ 32107 w 32696"/>
                    <a:gd name="connsiteY2" fmla="*/ 96872 h 116270"/>
                    <a:gd name="connsiteX3" fmla="*/ 31836 w 32696"/>
                    <a:gd name="connsiteY3" fmla="*/ 95113 h 116270"/>
                    <a:gd name="connsiteX4" fmla="*/ 31566 w 32696"/>
                    <a:gd name="connsiteY4" fmla="*/ 93896 h 116270"/>
                    <a:gd name="connsiteX5" fmla="*/ 31566 w 32696"/>
                    <a:gd name="connsiteY5" fmla="*/ 92138 h 116270"/>
                    <a:gd name="connsiteX6" fmla="*/ 31295 w 32696"/>
                    <a:gd name="connsiteY6" fmla="*/ 90244 h 116270"/>
                    <a:gd name="connsiteX7" fmla="*/ 31836 w 32696"/>
                    <a:gd name="connsiteY7" fmla="*/ 86862 h 116270"/>
                    <a:gd name="connsiteX8" fmla="*/ 31295 w 32696"/>
                    <a:gd name="connsiteY8" fmla="*/ 84428 h 116270"/>
                    <a:gd name="connsiteX9" fmla="*/ 30754 w 32696"/>
                    <a:gd name="connsiteY9" fmla="*/ 82534 h 116270"/>
                    <a:gd name="connsiteX10" fmla="*/ 30889 w 32696"/>
                    <a:gd name="connsiteY10" fmla="*/ 80776 h 116270"/>
                    <a:gd name="connsiteX11" fmla="*/ 30889 w 32696"/>
                    <a:gd name="connsiteY11" fmla="*/ 80776 h 116270"/>
                    <a:gd name="connsiteX12" fmla="*/ 31025 w 32696"/>
                    <a:gd name="connsiteY12" fmla="*/ 80370 h 116270"/>
                    <a:gd name="connsiteX13" fmla="*/ 31160 w 32696"/>
                    <a:gd name="connsiteY13" fmla="*/ 77394 h 116270"/>
                    <a:gd name="connsiteX14" fmla="*/ 30078 w 32696"/>
                    <a:gd name="connsiteY14" fmla="*/ 74960 h 116270"/>
                    <a:gd name="connsiteX15" fmla="*/ 29402 w 32696"/>
                    <a:gd name="connsiteY15" fmla="*/ 72390 h 116270"/>
                    <a:gd name="connsiteX16" fmla="*/ 28455 w 32696"/>
                    <a:gd name="connsiteY16" fmla="*/ 71037 h 116270"/>
                    <a:gd name="connsiteX17" fmla="*/ 28590 w 32696"/>
                    <a:gd name="connsiteY17" fmla="*/ 69549 h 116270"/>
                    <a:gd name="connsiteX18" fmla="*/ 27778 w 32696"/>
                    <a:gd name="connsiteY18" fmla="*/ 66979 h 116270"/>
                    <a:gd name="connsiteX19" fmla="*/ 27778 w 32696"/>
                    <a:gd name="connsiteY19" fmla="*/ 63191 h 116270"/>
                    <a:gd name="connsiteX20" fmla="*/ 27102 w 32696"/>
                    <a:gd name="connsiteY20" fmla="*/ 61704 h 116270"/>
                    <a:gd name="connsiteX21" fmla="*/ 26967 w 32696"/>
                    <a:gd name="connsiteY21" fmla="*/ 60216 h 116270"/>
                    <a:gd name="connsiteX22" fmla="*/ 27102 w 32696"/>
                    <a:gd name="connsiteY22" fmla="*/ 59675 h 116270"/>
                    <a:gd name="connsiteX23" fmla="*/ 27237 w 32696"/>
                    <a:gd name="connsiteY23" fmla="*/ 55888 h 116270"/>
                    <a:gd name="connsiteX24" fmla="*/ 26967 w 32696"/>
                    <a:gd name="connsiteY24" fmla="*/ 54941 h 116270"/>
                    <a:gd name="connsiteX25" fmla="*/ 26696 w 32696"/>
                    <a:gd name="connsiteY25" fmla="*/ 53318 h 116270"/>
                    <a:gd name="connsiteX26" fmla="*/ 26291 w 32696"/>
                    <a:gd name="connsiteY26" fmla="*/ 51559 h 116270"/>
                    <a:gd name="connsiteX27" fmla="*/ 26561 w 32696"/>
                    <a:gd name="connsiteY27" fmla="*/ 49936 h 116270"/>
                    <a:gd name="connsiteX28" fmla="*/ 26155 w 32696"/>
                    <a:gd name="connsiteY28" fmla="*/ 48313 h 116270"/>
                    <a:gd name="connsiteX29" fmla="*/ 25749 w 32696"/>
                    <a:gd name="connsiteY29" fmla="*/ 46555 h 116270"/>
                    <a:gd name="connsiteX30" fmla="*/ 26155 w 32696"/>
                    <a:gd name="connsiteY30" fmla="*/ 44390 h 116270"/>
                    <a:gd name="connsiteX31" fmla="*/ 25614 w 32696"/>
                    <a:gd name="connsiteY31" fmla="*/ 41550 h 116270"/>
                    <a:gd name="connsiteX32" fmla="*/ 25073 w 32696"/>
                    <a:gd name="connsiteY32" fmla="*/ 40603 h 116270"/>
                    <a:gd name="connsiteX33" fmla="*/ 24938 w 32696"/>
                    <a:gd name="connsiteY33" fmla="*/ 38574 h 116270"/>
                    <a:gd name="connsiteX34" fmla="*/ 24938 w 32696"/>
                    <a:gd name="connsiteY34" fmla="*/ 37086 h 116270"/>
                    <a:gd name="connsiteX35" fmla="*/ 24397 w 32696"/>
                    <a:gd name="connsiteY35" fmla="*/ 35463 h 116270"/>
                    <a:gd name="connsiteX36" fmla="*/ 23991 w 32696"/>
                    <a:gd name="connsiteY36" fmla="*/ 33299 h 116270"/>
                    <a:gd name="connsiteX37" fmla="*/ 23991 w 32696"/>
                    <a:gd name="connsiteY37" fmla="*/ 32893 h 116270"/>
                    <a:gd name="connsiteX38" fmla="*/ 23721 w 32696"/>
                    <a:gd name="connsiteY38" fmla="*/ 31000 h 116270"/>
                    <a:gd name="connsiteX39" fmla="*/ 23450 w 32696"/>
                    <a:gd name="connsiteY39" fmla="*/ 26941 h 116270"/>
                    <a:gd name="connsiteX40" fmla="*/ 23179 w 32696"/>
                    <a:gd name="connsiteY40" fmla="*/ 24371 h 116270"/>
                    <a:gd name="connsiteX41" fmla="*/ 23044 w 32696"/>
                    <a:gd name="connsiteY41" fmla="*/ 22748 h 116270"/>
                    <a:gd name="connsiteX42" fmla="*/ 22233 w 32696"/>
                    <a:gd name="connsiteY42" fmla="*/ 21125 h 116270"/>
                    <a:gd name="connsiteX43" fmla="*/ 21962 w 32696"/>
                    <a:gd name="connsiteY43" fmla="*/ 19502 h 116270"/>
                    <a:gd name="connsiteX44" fmla="*/ 22097 w 32696"/>
                    <a:gd name="connsiteY44" fmla="*/ 17744 h 116270"/>
                    <a:gd name="connsiteX45" fmla="*/ 21556 w 32696"/>
                    <a:gd name="connsiteY45" fmla="*/ 14768 h 116270"/>
                    <a:gd name="connsiteX46" fmla="*/ 21692 w 32696"/>
                    <a:gd name="connsiteY46" fmla="*/ 12198 h 116270"/>
                    <a:gd name="connsiteX47" fmla="*/ 21015 w 32696"/>
                    <a:gd name="connsiteY47" fmla="*/ 10169 h 116270"/>
                    <a:gd name="connsiteX48" fmla="*/ 21421 w 32696"/>
                    <a:gd name="connsiteY48" fmla="*/ 8546 h 116270"/>
                    <a:gd name="connsiteX49" fmla="*/ 21151 w 32696"/>
                    <a:gd name="connsiteY49" fmla="*/ 5841 h 116270"/>
                    <a:gd name="connsiteX50" fmla="*/ 20069 w 32696"/>
                    <a:gd name="connsiteY50" fmla="*/ 3676 h 116270"/>
                    <a:gd name="connsiteX51" fmla="*/ 18986 w 32696"/>
                    <a:gd name="connsiteY51" fmla="*/ 836 h 116270"/>
                    <a:gd name="connsiteX52" fmla="*/ 18446 w 32696"/>
                    <a:gd name="connsiteY52" fmla="*/ 295 h 116270"/>
                    <a:gd name="connsiteX53" fmla="*/ 15876 w 32696"/>
                    <a:gd name="connsiteY53" fmla="*/ 566 h 116270"/>
                    <a:gd name="connsiteX54" fmla="*/ 14387 w 32696"/>
                    <a:gd name="connsiteY54" fmla="*/ 4082 h 116270"/>
                    <a:gd name="connsiteX55" fmla="*/ 13846 w 32696"/>
                    <a:gd name="connsiteY55" fmla="*/ 8140 h 116270"/>
                    <a:gd name="connsiteX56" fmla="*/ 14387 w 32696"/>
                    <a:gd name="connsiteY56" fmla="*/ 13010 h 116270"/>
                    <a:gd name="connsiteX57" fmla="*/ 13711 w 32696"/>
                    <a:gd name="connsiteY57" fmla="*/ 14362 h 116270"/>
                    <a:gd name="connsiteX58" fmla="*/ 13711 w 32696"/>
                    <a:gd name="connsiteY58" fmla="*/ 15309 h 116270"/>
                    <a:gd name="connsiteX59" fmla="*/ 13441 w 32696"/>
                    <a:gd name="connsiteY59" fmla="*/ 16661 h 116270"/>
                    <a:gd name="connsiteX60" fmla="*/ 13306 w 32696"/>
                    <a:gd name="connsiteY60" fmla="*/ 18150 h 116270"/>
                    <a:gd name="connsiteX61" fmla="*/ 12359 w 32696"/>
                    <a:gd name="connsiteY61" fmla="*/ 20043 h 116270"/>
                    <a:gd name="connsiteX62" fmla="*/ 12223 w 32696"/>
                    <a:gd name="connsiteY62" fmla="*/ 23019 h 116270"/>
                    <a:gd name="connsiteX63" fmla="*/ 11141 w 32696"/>
                    <a:gd name="connsiteY63" fmla="*/ 25318 h 116270"/>
                    <a:gd name="connsiteX64" fmla="*/ 11006 w 32696"/>
                    <a:gd name="connsiteY64" fmla="*/ 28024 h 116270"/>
                    <a:gd name="connsiteX65" fmla="*/ 11006 w 32696"/>
                    <a:gd name="connsiteY65" fmla="*/ 29511 h 116270"/>
                    <a:gd name="connsiteX66" fmla="*/ 10330 w 32696"/>
                    <a:gd name="connsiteY66" fmla="*/ 31135 h 116270"/>
                    <a:gd name="connsiteX67" fmla="*/ 10194 w 32696"/>
                    <a:gd name="connsiteY67" fmla="*/ 32217 h 116270"/>
                    <a:gd name="connsiteX68" fmla="*/ 10059 w 32696"/>
                    <a:gd name="connsiteY68" fmla="*/ 34246 h 116270"/>
                    <a:gd name="connsiteX69" fmla="*/ 9789 w 32696"/>
                    <a:gd name="connsiteY69" fmla="*/ 35328 h 116270"/>
                    <a:gd name="connsiteX70" fmla="*/ 9789 w 32696"/>
                    <a:gd name="connsiteY70" fmla="*/ 37086 h 116270"/>
                    <a:gd name="connsiteX71" fmla="*/ 8977 w 32696"/>
                    <a:gd name="connsiteY71" fmla="*/ 38168 h 116270"/>
                    <a:gd name="connsiteX72" fmla="*/ 8436 w 32696"/>
                    <a:gd name="connsiteY72" fmla="*/ 39521 h 116270"/>
                    <a:gd name="connsiteX73" fmla="*/ 8436 w 32696"/>
                    <a:gd name="connsiteY73" fmla="*/ 43985 h 116270"/>
                    <a:gd name="connsiteX74" fmla="*/ 8436 w 32696"/>
                    <a:gd name="connsiteY74" fmla="*/ 45202 h 116270"/>
                    <a:gd name="connsiteX75" fmla="*/ 7895 w 32696"/>
                    <a:gd name="connsiteY75" fmla="*/ 46690 h 116270"/>
                    <a:gd name="connsiteX76" fmla="*/ 7895 w 32696"/>
                    <a:gd name="connsiteY76" fmla="*/ 50477 h 116270"/>
                    <a:gd name="connsiteX77" fmla="*/ 7624 w 32696"/>
                    <a:gd name="connsiteY77" fmla="*/ 53994 h 116270"/>
                    <a:gd name="connsiteX78" fmla="*/ 7354 w 32696"/>
                    <a:gd name="connsiteY78" fmla="*/ 55482 h 116270"/>
                    <a:gd name="connsiteX79" fmla="*/ 6813 w 32696"/>
                    <a:gd name="connsiteY79" fmla="*/ 56428 h 116270"/>
                    <a:gd name="connsiteX80" fmla="*/ 6542 w 32696"/>
                    <a:gd name="connsiteY80" fmla="*/ 59134 h 116270"/>
                    <a:gd name="connsiteX81" fmla="*/ 5054 w 32696"/>
                    <a:gd name="connsiteY81" fmla="*/ 61974 h 116270"/>
                    <a:gd name="connsiteX82" fmla="*/ 5325 w 32696"/>
                    <a:gd name="connsiteY82" fmla="*/ 66979 h 116270"/>
                    <a:gd name="connsiteX83" fmla="*/ 5190 w 32696"/>
                    <a:gd name="connsiteY83" fmla="*/ 67926 h 116270"/>
                    <a:gd name="connsiteX84" fmla="*/ 4513 w 32696"/>
                    <a:gd name="connsiteY84" fmla="*/ 69414 h 116270"/>
                    <a:gd name="connsiteX85" fmla="*/ 4378 w 32696"/>
                    <a:gd name="connsiteY85" fmla="*/ 71037 h 116270"/>
                    <a:gd name="connsiteX86" fmla="*/ 4378 w 32696"/>
                    <a:gd name="connsiteY86" fmla="*/ 73742 h 116270"/>
                    <a:gd name="connsiteX87" fmla="*/ 3702 w 32696"/>
                    <a:gd name="connsiteY87" fmla="*/ 75500 h 116270"/>
                    <a:gd name="connsiteX88" fmla="*/ 3296 w 32696"/>
                    <a:gd name="connsiteY88" fmla="*/ 77935 h 116270"/>
                    <a:gd name="connsiteX89" fmla="*/ 2349 w 32696"/>
                    <a:gd name="connsiteY89" fmla="*/ 79558 h 116270"/>
                    <a:gd name="connsiteX90" fmla="*/ 2214 w 32696"/>
                    <a:gd name="connsiteY90" fmla="*/ 82534 h 116270"/>
                    <a:gd name="connsiteX91" fmla="*/ 1944 w 32696"/>
                    <a:gd name="connsiteY91" fmla="*/ 84292 h 116270"/>
                    <a:gd name="connsiteX92" fmla="*/ 1402 w 32696"/>
                    <a:gd name="connsiteY92" fmla="*/ 86456 h 116270"/>
                    <a:gd name="connsiteX93" fmla="*/ 1944 w 32696"/>
                    <a:gd name="connsiteY93" fmla="*/ 88621 h 116270"/>
                    <a:gd name="connsiteX94" fmla="*/ 1402 w 32696"/>
                    <a:gd name="connsiteY94" fmla="*/ 91055 h 116270"/>
                    <a:gd name="connsiteX95" fmla="*/ 1402 w 32696"/>
                    <a:gd name="connsiteY95" fmla="*/ 92002 h 116270"/>
                    <a:gd name="connsiteX96" fmla="*/ 997 w 32696"/>
                    <a:gd name="connsiteY96" fmla="*/ 93355 h 116270"/>
                    <a:gd name="connsiteX97" fmla="*/ 456 w 32696"/>
                    <a:gd name="connsiteY97" fmla="*/ 94843 h 116270"/>
                    <a:gd name="connsiteX98" fmla="*/ 1267 w 32696"/>
                    <a:gd name="connsiteY98" fmla="*/ 98225 h 116270"/>
                    <a:gd name="connsiteX99" fmla="*/ 591 w 32696"/>
                    <a:gd name="connsiteY99" fmla="*/ 100659 h 116270"/>
                    <a:gd name="connsiteX100" fmla="*/ 591 w 32696"/>
                    <a:gd name="connsiteY100" fmla="*/ 102282 h 116270"/>
                    <a:gd name="connsiteX101" fmla="*/ 456 w 32696"/>
                    <a:gd name="connsiteY101" fmla="*/ 103770 h 116270"/>
                    <a:gd name="connsiteX102" fmla="*/ 185 w 32696"/>
                    <a:gd name="connsiteY102" fmla="*/ 104311 h 116270"/>
                    <a:gd name="connsiteX103" fmla="*/ 1808 w 32696"/>
                    <a:gd name="connsiteY103" fmla="*/ 108775 h 116270"/>
                    <a:gd name="connsiteX104" fmla="*/ 2214 w 32696"/>
                    <a:gd name="connsiteY104" fmla="*/ 109721 h 116270"/>
                    <a:gd name="connsiteX105" fmla="*/ 3296 w 32696"/>
                    <a:gd name="connsiteY105" fmla="*/ 110804 h 116270"/>
                    <a:gd name="connsiteX106" fmla="*/ 4649 w 32696"/>
                    <a:gd name="connsiteY106" fmla="*/ 111345 h 116270"/>
                    <a:gd name="connsiteX107" fmla="*/ 6001 w 32696"/>
                    <a:gd name="connsiteY107" fmla="*/ 112562 h 116270"/>
                    <a:gd name="connsiteX108" fmla="*/ 8571 w 32696"/>
                    <a:gd name="connsiteY108" fmla="*/ 113915 h 116270"/>
                    <a:gd name="connsiteX109" fmla="*/ 10736 w 32696"/>
                    <a:gd name="connsiteY109" fmla="*/ 114185 h 116270"/>
                    <a:gd name="connsiteX110" fmla="*/ 13711 w 32696"/>
                    <a:gd name="connsiteY110" fmla="*/ 115267 h 116270"/>
                    <a:gd name="connsiteX111" fmla="*/ 16146 w 32696"/>
                    <a:gd name="connsiteY111" fmla="*/ 116214 h 116270"/>
                    <a:gd name="connsiteX112" fmla="*/ 18310 w 32696"/>
                    <a:gd name="connsiteY112" fmla="*/ 116079 h 116270"/>
                    <a:gd name="connsiteX113" fmla="*/ 18581 w 32696"/>
                    <a:gd name="connsiteY113" fmla="*/ 115944 h 116270"/>
                    <a:gd name="connsiteX114" fmla="*/ 19392 w 32696"/>
                    <a:gd name="connsiteY114" fmla="*/ 116214 h 116270"/>
                    <a:gd name="connsiteX115" fmla="*/ 21286 w 32696"/>
                    <a:gd name="connsiteY115" fmla="*/ 115538 h 116270"/>
                    <a:gd name="connsiteX116" fmla="*/ 22774 w 32696"/>
                    <a:gd name="connsiteY116" fmla="*/ 114456 h 116270"/>
                    <a:gd name="connsiteX117" fmla="*/ 26020 w 32696"/>
                    <a:gd name="connsiteY117" fmla="*/ 113780 h 116270"/>
                    <a:gd name="connsiteX118" fmla="*/ 26832 w 32696"/>
                    <a:gd name="connsiteY118" fmla="*/ 113103 h 116270"/>
                    <a:gd name="connsiteX119" fmla="*/ 27237 w 32696"/>
                    <a:gd name="connsiteY119" fmla="*/ 112562 h 116270"/>
                    <a:gd name="connsiteX120" fmla="*/ 29131 w 32696"/>
                    <a:gd name="connsiteY120" fmla="*/ 111886 h 116270"/>
                    <a:gd name="connsiteX121" fmla="*/ 30213 w 32696"/>
                    <a:gd name="connsiteY121" fmla="*/ 110804 h 116270"/>
                    <a:gd name="connsiteX122" fmla="*/ 30484 w 32696"/>
                    <a:gd name="connsiteY122" fmla="*/ 109992 h 116270"/>
                    <a:gd name="connsiteX123" fmla="*/ 31295 w 32696"/>
                    <a:gd name="connsiteY123" fmla="*/ 109181 h 116270"/>
                    <a:gd name="connsiteX124" fmla="*/ 31160 w 32696"/>
                    <a:gd name="connsiteY124" fmla="*/ 107422 h 116270"/>
                    <a:gd name="connsiteX125" fmla="*/ 32242 w 32696"/>
                    <a:gd name="connsiteY125" fmla="*/ 105258 h 116270"/>
                    <a:gd name="connsiteX126" fmla="*/ 32107 w 32696"/>
                    <a:gd name="connsiteY126" fmla="*/ 102012 h 1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696" h="116270">
                      <a:moveTo>
                        <a:pt x="32107" y="102012"/>
                      </a:moveTo>
                      <a:cubicBezTo>
                        <a:pt x="32648" y="100930"/>
                        <a:pt x="32783" y="99577"/>
                        <a:pt x="32648" y="98495"/>
                      </a:cubicBezTo>
                      <a:cubicBezTo>
                        <a:pt x="32512" y="97954"/>
                        <a:pt x="32377" y="97413"/>
                        <a:pt x="32107" y="96872"/>
                      </a:cubicBezTo>
                      <a:cubicBezTo>
                        <a:pt x="31836" y="96195"/>
                        <a:pt x="31972" y="95790"/>
                        <a:pt x="31836" y="95113"/>
                      </a:cubicBezTo>
                      <a:cubicBezTo>
                        <a:pt x="31836" y="94572"/>
                        <a:pt x="31701" y="94302"/>
                        <a:pt x="31566" y="93896"/>
                      </a:cubicBezTo>
                      <a:cubicBezTo>
                        <a:pt x="31295" y="93220"/>
                        <a:pt x="31566" y="92814"/>
                        <a:pt x="31566" y="92138"/>
                      </a:cubicBezTo>
                      <a:cubicBezTo>
                        <a:pt x="31701" y="91461"/>
                        <a:pt x="31566" y="90920"/>
                        <a:pt x="31295" y="90244"/>
                      </a:cubicBezTo>
                      <a:cubicBezTo>
                        <a:pt x="30754" y="88891"/>
                        <a:pt x="31566" y="88080"/>
                        <a:pt x="31836" y="86862"/>
                      </a:cubicBezTo>
                      <a:cubicBezTo>
                        <a:pt x="31972" y="86051"/>
                        <a:pt x="31566" y="85239"/>
                        <a:pt x="31295" y="84428"/>
                      </a:cubicBezTo>
                      <a:cubicBezTo>
                        <a:pt x="31025" y="83751"/>
                        <a:pt x="30754" y="83210"/>
                        <a:pt x="30754" y="82534"/>
                      </a:cubicBezTo>
                      <a:cubicBezTo>
                        <a:pt x="30754" y="81993"/>
                        <a:pt x="30889" y="81317"/>
                        <a:pt x="30889" y="80776"/>
                      </a:cubicBezTo>
                      <a:lnTo>
                        <a:pt x="30889" y="80776"/>
                      </a:lnTo>
                      <a:cubicBezTo>
                        <a:pt x="30889" y="80640"/>
                        <a:pt x="31025" y="80505"/>
                        <a:pt x="31025" y="80370"/>
                      </a:cubicBezTo>
                      <a:cubicBezTo>
                        <a:pt x="31431" y="79423"/>
                        <a:pt x="31431" y="78341"/>
                        <a:pt x="31160" y="77394"/>
                      </a:cubicBezTo>
                      <a:cubicBezTo>
                        <a:pt x="31025" y="76447"/>
                        <a:pt x="30484" y="75771"/>
                        <a:pt x="30078" y="74960"/>
                      </a:cubicBezTo>
                      <a:cubicBezTo>
                        <a:pt x="29807" y="74013"/>
                        <a:pt x="30078" y="73201"/>
                        <a:pt x="29402" y="72390"/>
                      </a:cubicBezTo>
                      <a:cubicBezTo>
                        <a:pt x="28996" y="71984"/>
                        <a:pt x="28590" y="71578"/>
                        <a:pt x="28455" y="71037"/>
                      </a:cubicBezTo>
                      <a:cubicBezTo>
                        <a:pt x="28319" y="70496"/>
                        <a:pt x="28590" y="70090"/>
                        <a:pt x="28590" y="69549"/>
                      </a:cubicBezTo>
                      <a:cubicBezTo>
                        <a:pt x="28590" y="68467"/>
                        <a:pt x="28184" y="67926"/>
                        <a:pt x="27778" y="66979"/>
                      </a:cubicBezTo>
                      <a:cubicBezTo>
                        <a:pt x="27237" y="65626"/>
                        <a:pt x="28049" y="64544"/>
                        <a:pt x="27778" y="63191"/>
                      </a:cubicBezTo>
                      <a:cubicBezTo>
                        <a:pt x="27643" y="62651"/>
                        <a:pt x="27372" y="62245"/>
                        <a:pt x="27102" y="61704"/>
                      </a:cubicBezTo>
                      <a:cubicBezTo>
                        <a:pt x="26967" y="61163"/>
                        <a:pt x="26967" y="60757"/>
                        <a:pt x="26967" y="60216"/>
                      </a:cubicBezTo>
                      <a:cubicBezTo>
                        <a:pt x="26967" y="60081"/>
                        <a:pt x="27102" y="59810"/>
                        <a:pt x="27102" y="59675"/>
                      </a:cubicBezTo>
                      <a:cubicBezTo>
                        <a:pt x="27237" y="58458"/>
                        <a:pt x="27372" y="57105"/>
                        <a:pt x="27237" y="55888"/>
                      </a:cubicBezTo>
                      <a:cubicBezTo>
                        <a:pt x="27102" y="55482"/>
                        <a:pt x="26967" y="55211"/>
                        <a:pt x="26967" y="54941"/>
                      </a:cubicBezTo>
                      <a:cubicBezTo>
                        <a:pt x="26832" y="54400"/>
                        <a:pt x="26832" y="53858"/>
                        <a:pt x="26696" y="53318"/>
                      </a:cubicBezTo>
                      <a:cubicBezTo>
                        <a:pt x="26696" y="52776"/>
                        <a:pt x="26291" y="52100"/>
                        <a:pt x="26291" y="51559"/>
                      </a:cubicBezTo>
                      <a:cubicBezTo>
                        <a:pt x="26291" y="51018"/>
                        <a:pt x="26561" y="50477"/>
                        <a:pt x="26561" y="49936"/>
                      </a:cubicBezTo>
                      <a:cubicBezTo>
                        <a:pt x="26561" y="49395"/>
                        <a:pt x="26426" y="48854"/>
                        <a:pt x="26155" y="48313"/>
                      </a:cubicBezTo>
                      <a:cubicBezTo>
                        <a:pt x="25885" y="47636"/>
                        <a:pt x="25614" y="47231"/>
                        <a:pt x="25749" y="46555"/>
                      </a:cubicBezTo>
                      <a:cubicBezTo>
                        <a:pt x="25749" y="45743"/>
                        <a:pt x="26020" y="45066"/>
                        <a:pt x="26155" y="44390"/>
                      </a:cubicBezTo>
                      <a:cubicBezTo>
                        <a:pt x="26291" y="43443"/>
                        <a:pt x="25885" y="42361"/>
                        <a:pt x="25614" y="41550"/>
                      </a:cubicBezTo>
                      <a:cubicBezTo>
                        <a:pt x="25479" y="41144"/>
                        <a:pt x="25209" y="40873"/>
                        <a:pt x="25073" y="40603"/>
                      </a:cubicBezTo>
                      <a:cubicBezTo>
                        <a:pt x="24667" y="39791"/>
                        <a:pt x="24802" y="39521"/>
                        <a:pt x="24938" y="38574"/>
                      </a:cubicBezTo>
                      <a:cubicBezTo>
                        <a:pt x="24938" y="38168"/>
                        <a:pt x="24938" y="37492"/>
                        <a:pt x="24938" y="37086"/>
                      </a:cubicBezTo>
                      <a:cubicBezTo>
                        <a:pt x="24938" y="36545"/>
                        <a:pt x="24532" y="36139"/>
                        <a:pt x="24397" y="35463"/>
                      </a:cubicBezTo>
                      <a:cubicBezTo>
                        <a:pt x="24126" y="34787"/>
                        <a:pt x="24126" y="33975"/>
                        <a:pt x="23991" y="33299"/>
                      </a:cubicBezTo>
                      <a:cubicBezTo>
                        <a:pt x="23991" y="33163"/>
                        <a:pt x="23991" y="33028"/>
                        <a:pt x="23991" y="32893"/>
                      </a:cubicBezTo>
                      <a:cubicBezTo>
                        <a:pt x="23991" y="32217"/>
                        <a:pt x="23721" y="31676"/>
                        <a:pt x="23721" y="31000"/>
                      </a:cubicBezTo>
                      <a:cubicBezTo>
                        <a:pt x="23585" y="29647"/>
                        <a:pt x="23856" y="28294"/>
                        <a:pt x="23450" y="26941"/>
                      </a:cubicBezTo>
                      <a:cubicBezTo>
                        <a:pt x="23179" y="25995"/>
                        <a:pt x="23179" y="25183"/>
                        <a:pt x="23179" y="24371"/>
                      </a:cubicBezTo>
                      <a:cubicBezTo>
                        <a:pt x="23179" y="23831"/>
                        <a:pt x="23315" y="23290"/>
                        <a:pt x="23044" y="22748"/>
                      </a:cubicBezTo>
                      <a:cubicBezTo>
                        <a:pt x="22774" y="22207"/>
                        <a:pt x="22368" y="21801"/>
                        <a:pt x="22233" y="21125"/>
                      </a:cubicBezTo>
                      <a:cubicBezTo>
                        <a:pt x="22233" y="20720"/>
                        <a:pt x="21962" y="20043"/>
                        <a:pt x="21962" y="19502"/>
                      </a:cubicBezTo>
                      <a:cubicBezTo>
                        <a:pt x="22097" y="18961"/>
                        <a:pt x="22097" y="18285"/>
                        <a:pt x="22097" y="17744"/>
                      </a:cubicBezTo>
                      <a:cubicBezTo>
                        <a:pt x="22097" y="16661"/>
                        <a:pt x="21692" y="15850"/>
                        <a:pt x="21556" y="14768"/>
                      </a:cubicBezTo>
                      <a:cubicBezTo>
                        <a:pt x="21556" y="13956"/>
                        <a:pt x="21962" y="13010"/>
                        <a:pt x="21692" y="12198"/>
                      </a:cubicBezTo>
                      <a:cubicBezTo>
                        <a:pt x="21421" y="11522"/>
                        <a:pt x="21015" y="11116"/>
                        <a:pt x="21015" y="10169"/>
                      </a:cubicBezTo>
                      <a:cubicBezTo>
                        <a:pt x="21015" y="9628"/>
                        <a:pt x="21286" y="9087"/>
                        <a:pt x="21421" y="8546"/>
                      </a:cubicBezTo>
                      <a:cubicBezTo>
                        <a:pt x="21556" y="7735"/>
                        <a:pt x="21286" y="6652"/>
                        <a:pt x="21151" y="5841"/>
                      </a:cubicBezTo>
                      <a:cubicBezTo>
                        <a:pt x="21015" y="5029"/>
                        <a:pt x="20339" y="4488"/>
                        <a:pt x="20069" y="3676"/>
                      </a:cubicBezTo>
                      <a:cubicBezTo>
                        <a:pt x="19663" y="2595"/>
                        <a:pt x="19798" y="1512"/>
                        <a:pt x="18986" y="836"/>
                      </a:cubicBezTo>
                      <a:cubicBezTo>
                        <a:pt x="18986" y="566"/>
                        <a:pt x="18716" y="430"/>
                        <a:pt x="18446" y="295"/>
                      </a:cubicBezTo>
                      <a:cubicBezTo>
                        <a:pt x="17634" y="-246"/>
                        <a:pt x="16552" y="25"/>
                        <a:pt x="15876" y="566"/>
                      </a:cubicBezTo>
                      <a:cubicBezTo>
                        <a:pt x="14929" y="1512"/>
                        <a:pt x="14658" y="3000"/>
                        <a:pt x="14387" y="4082"/>
                      </a:cubicBezTo>
                      <a:cubicBezTo>
                        <a:pt x="14117" y="5570"/>
                        <a:pt x="13441" y="6652"/>
                        <a:pt x="13846" y="8140"/>
                      </a:cubicBezTo>
                      <a:cubicBezTo>
                        <a:pt x="14252" y="9763"/>
                        <a:pt x="14793" y="11386"/>
                        <a:pt x="14387" y="13010"/>
                      </a:cubicBezTo>
                      <a:cubicBezTo>
                        <a:pt x="14252" y="13551"/>
                        <a:pt x="13846" y="13956"/>
                        <a:pt x="13711" y="14362"/>
                      </a:cubicBezTo>
                      <a:cubicBezTo>
                        <a:pt x="13711" y="14633"/>
                        <a:pt x="13711" y="14903"/>
                        <a:pt x="13711" y="15309"/>
                      </a:cubicBezTo>
                      <a:cubicBezTo>
                        <a:pt x="13711" y="15850"/>
                        <a:pt x="13576" y="16121"/>
                        <a:pt x="13441" y="16661"/>
                      </a:cubicBezTo>
                      <a:cubicBezTo>
                        <a:pt x="13306" y="17203"/>
                        <a:pt x="13441" y="17744"/>
                        <a:pt x="13306" y="18150"/>
                      </a:cubicBezTo>
                      <a:cubicBezTo>
                        <a:pt x="13170" y="18826"/>
                        <a:pt x="12629" y="19367"/>
                        <a:pt x="12359" y="20043"/>
                      </a:cubicBezTo>
                      <a:cubicBezTo>
                        <a:pt x="12088" y="20855"/>
                        <a:pt x="11953" y="22072"/>
                        <a:pt x="12223" y="23019"/>
                      </a:cubicBezTo>
                      <a:cubicBezTo>
                        <a:pt x="12088" y="23831"/>
                        <a:pt x="11412" y="24507"/>
                        <a:pt x="11141" y="25318"/>
                      </a:cubicBezTo>
                      <a:cubicBezTo>
                        <a:pt x="10871" y="26130"/>
                        <a:pt x="11006" y="27077"/>
                        <a:pt x="11006" y="28024"/>
                      </a:cubicBezTo>
                      <a:cubicBezTo>
                        <a:pt x="11006" y="28565"/>
                        <a:pt x="11006" y="28970"/>
                        <a:pt x="11006" y="29511"/>
                      </a:cubicBezTo>
                      <a:cubicBezTo>
                        <a:pt x="11006" y="30188"/>
                        <a:pt x="10465" y="30594"/>
                        <a:pt x="10330" y="31135"/>
                      </a:cubicBezTo>
                      <a:cubicBezTo>
                        <a:pt x="10194" y="31540"/>
                        <a:pt x="10194" y="31946"/>
                        <a:pt x="10194" y="32217"/>
                      </a:cubicBezTo>
                      <a:cubicBezTo>
                        <a:pt x="10194" y="33028"/>
                        <a:pt x="10330" y="33434"/>
                        <a:pt x="10059" y="34246"/>
                      </a:cubicBezTo>
                      <a:cubicBezTo>
                        <a:pt x="9924" y="34651"/>
                        <a:pt x="9789" y="34922"/>
                        <a:pt x="9789" y="35328"/>
                      </a:cubicBezTo>
                      <a:cubicBezTo>
                        <a:pt x="9789" y="35869"/>
                        <a:pt x="10059" y="36545"/>
                        <a:pt x="9789" y="37086"/>
                      </a:cubicBezTo>
                      <a:cubicBezTo>
                        <a:pt x="9518" y="37492"/>
                        <a:pt x="9247" y="37898"/>
                        <a:pt x="8977" y="38168"/>
                      </a:cubicBezTo>
                      <a:cubicBezTo>
                        <a:pt x="8707" y="38574"/>
                        <a:pt x="8571" y="38980"/>
                        <a:pt x="8436" y="39521"/>
                      </a:cubicBezTo>
                      <a:cubicBezTo>
                        <a:pt x="8030" y="40873"/>
                        <a:pt x="8030" y="42632"/>
                        <a:pt x="8436" y="43985"/>
                      </a:cubicBezTo>
                      <a:cubicBezTo>
                        <a:pt x="8436" y="44390"/>
                        <a:pt x="8436" y="44796"/>
                        <a:pt x="8436" y="45202"/>
                      </a:cubicBezTo>
                      <a:cubicBezTo>
                        <a:pt x="8301" y="45743"/>
                        <a:pt x="7895" y="46149"/>
                        <a:pt x="7895" y="46690"/>
                      </a:cubicBezTo>
                      <a:cubicBezTo>
                        <a:pt x="7624" y="47907"/>
                        <a:pt x="8030" y="49260"/>
                        <a:pt x="7895" y="50477"/>
                      </a:cubicBezTo>
                      <a:cubicBezTo>
                        <a:pt x="7895" y="51695"/>
                        <a:pt x="7354" y="52776"/>
                        <a:pt x="7624" y="53994"/>
                      </a:cubicBezTo>
                      <a:cubicBezTo>
                        <a:pt x="7760" y="54670"/>
                        <a:pt x="7760" y="54941"/>
                        <a:pt x="7354" y="55482"/>
                      </a:cubicBezTo>
                      <a:cubicBezTo>
                        <a:pt x="7219" y="55752"/>
                        <a:pt x="6948" y="56023"/>
                        <a:pt x="6813" y="56428"/>
                      </a:cubicBezTo>
                      <a:cubicBezTo>
                        <a:pt x="6407" y="57375"/>
                        <a:pt x="6542" y="58052"/>
                        <a:pt x="6542" y="59134"/>
                      </a:cubicBezTo>
                      <a:cubicBezTo>
                        <a:pt x="6407" y="60081"/>
                        <a:pt x="5460" y="60892"/>
                        <a:pt x="5054" y="61974"/>
                      </a:cubicBezTo>
                      <a:cubicBezTo>
                        <a:pt x="4649" y="63327"/>
                        <a:pt x="4649" y="65356"/>
                        <a:pt x="5325" y="66979"/>
                      </a:cubicBezTo>
                      <a:cubicBezTo>
                        <a:pt x="5325" y="67250"/>
                        <a:pt x="5325" y="67655"/>
                        <a:pt x="5190" y="67926"/>
                      </a:cubicBezTo>
                      <a:cubicBezTo>
                        <a:pt x="5054" y="68467"/>
                        <a:pt x="4784" y="68873"/>
                        <a:pt x="4513" y="69414"/>
                      </a:cubicBezTo>
                      <a:cubicBezTo>
                        <a:pt x="4378" y="69955"/>
                        <a:pt x="4243" y="70496"/>
                        <a:pt x="4378" y="71037"/>
                      </a:cubicBezTo>
                      <a:cubicBezTo>
                        <a:pt x="4513" y="72119"/>
                        <a:pt x="5054" y="72525"/>
                        <a:pt x="4378" y="73742"/>
                      </a:cubicBezTo>
                      <a:cubicBezTo>
                        <a:pt x="4107" y="74283"/>
                        <a:pt x="3837" y="74824"/>
                        <a:pt x="3702" y="75500"/>
                      </a:cubicBezTo>
                      <a:cubicBezTo>
                        <a:pt x="3567" y="76312"/>
                        <a:pt x="3837" y="77123"/>
                        <a:pt x="3296" y="77935"/>
                      </a:cubicBezTo>
                      <a:cubicBezTo>
                        <a:pt x="3026" y="78476"/>
                        <a:pt x="2620" y="78882"/>
                        <a:pt x="2349" y="79558"/>
                      </a:cubicBezTo>
                      <a:cubicBezTo>
                        <a:pt x="2079" y="80505"/>
                        <a:pt x="2079" y="81587"/>
                        <a:pt x="2214" y="82534"/>
                      </a:cubicBezTo>
                      <a:cubicBezTo>
                        <a:pt x="2214" y="83075"/>
                        <a:pt x="2079" y="83751"/>
                        <a:pt x="1944" y="84292"/>
                      </a:cubicBezTo>
                      <a:cubicBezTo>
                        <a:pt x="1673" y="85104"/>
                        <a:pt x="1402" y="85645"/>
                        <a:pt x="1402" y="86456"/>
                      </a:cubicBezTo>
                      <a:cubicBezTo>
                        <a:pt x="1538" y="87268"/>
                        <a:pt x="1944" y="87809"/>
                        <a:pt x="1944" y="88621"/>
                      </a:cubicBezTo>
                      <a:cubicBezTo>
                        <a:pt x="1944" y="89432"/>
                        <a:pt x="1402" y="90244"/>
                        <a:pt x="1402" y="91055"/>
                      </a:cubicBezTo>
                      <a:cubicBezTo>
                        <a:pt x="1402" y="91326"/>
                        <a:pt x="1402" y="91732"/>
                        <a:pt x="1402" y="92002"/>
                      </a:cubicBezTo>
                      <a:cubicBezTo>
                        <a:pt x="1402" y="92679"/>
                        <a:pt x="1267" y="92814"/>
                        <a:pt x="997" y="93355"/>
                      </a:cubicBezTo>
                      <a:cubicBezTo>
                        <a:pt x="726" y="93896"/>
                        <a:pt x="591" y="94302"/>
                        <a:pt x="456" y="94843"/>
                      </a:cubicBezTo>
                      <a:cubicBezTo>
                        <a:pt x="320" y="96060"/>
                        <a:pt x="861" y="97142"/>
                        <a:pt x="1267" y="98225"/>
                      </a:cubicBezTo>
                      <a:cubicBezTo>
                        <a:pt x="1132" y="99036"/>
                        <a:pt x="726" y="99848"/>
                        <a:pt x="591" y="100659"/>
                      </a:cubicBezTo>
                      <a:cubicBezTo>
                        <a:pt x="591" y="101200"/>
                        <a:pt x="591" y="101741"/>
                        <a:pt x="591" y="102282"/>
                      </a:cubicBezTo>
                      <a:cubicBezTo>
                        <a:pt x="591" y="102823"/>
                        <a:pt x="726" y="103229"/>
                        <a:pt x="456" y="103770"/>
                      </a:cubicBezTo>
                      <a:cubicBezTo>
                        <a:pt x="456" y="103905"/>
                        <a:pt x="320" y="104176"/>
                        <a:pt x="185" y="104311"/>
                      </a:cubicBezTo>
                      <a:cubicBezTo>
                        <a:pt x="-356" y="105799"/>
                        <a:pt x="320" y="108098"/>
                        <a:pt x="1808" y="108775"/>
                      </a:cubicBezTo>
                      <a:cubicBezTo>
                        <a:pt x="1944" y="109045"/>
                        <a:pt x="2079" y="109586"/>
                        <a:pt x="2214" y="109721"/>
                      </a:cubicBezTo>
                      <a:cubicBezTo>
                        <a:pt x="2484" y="110127"/>
                        <a:pt x="2890" y="110533"/>
                        <a:pt x="3296" y="110804"/>
                      </a:cubicBezTo>
                      <a:cubicBezTo>
                        <a:pt x="3702" y="111074"/>
                        <a:pt x="4243" y="111210"/>
                        <a:pt x="4649" y="111345"/>
                      </a:cubicBezTo>
                      <a:cubicBezTo>
                        <a:pt x="5325" y="111615"/>
                        <a:pt x="5460" y="112021"/>
                        <a:pt x="6001" y="112562"/>
                      </a:cubicBezTo>
                      <a:cubicBezTo>
                        <a:pt x="6677" y="113238"/>
                        <a:pt x="7760" y="113509"/>
                        <a:pt x="8571" y="113915"/>
                      </a:cubicBezTo>
                      <a:cubicBezTo>
                        <a:pt x="9383" y="114320"/>
                        <a:pt x="10059" y="114320"/>
                        <a:pt x="10736" y="114185"/>
                      </a:cubicBezTo>
                      <a:cubicBezTo>
                        <a:pt x="11412" y="115267"/>
                        <a:pt x="12629" y="115132"/>
                        <a:pt x="13711" y="115267"/>
                      </a:cubicBezTo>
                      <a:cubicBezTo>
                        <a:pt x="14523" y="115403"/>
                        <a:pt x="15334" y="116079"/>
                        <a:pt x="16146" y="116214"/>
                      </a:cubicBezTo>
                      <a:cubicBezTo>
                        <a:pt x="16957" y="116350"/>
                        <a:pt x="17499" y="116214"/>
                        <a:pt x="18310" y="116079"/>
                      </a:cubicBezTo>
                      <a:cubicBezTo>
                        <a:pt x="18446" y="116079"/>
                        <a:pt x="18446" y="115944"/>
                        <a:pt x="18581" y="115944"/>
                      </a:cubicBezTo>
                      <a:cubicBezTo>
                        <a:pt x="18851" y="115944"/>
                        <a:pt x="19122" y="116214"/>
                        <a:pt x="19392" y="116214"/>
                      </a:cubicBezTo>
                      <a:cubicBezTo>
                        <a:pt x="20069" y="116214"/>
                        <a:pt x="20745" y="115808"/>
                        <a:pt x="21286" y="115538"/>
                      </a:cubicBezTo>
                      <a:cubicBezTo>
                        <a:pt x="21827" y="115132"/>
                        <a:pt x="22368" y="114861"/>
                        <a:pt x="22774" y="114456"/>
                      </a:cubicBezTo>
                      <a:cubicBezTo>
                        <a:pt x="23721" y="114997"/>
                        <a:pt x="25209" y="114320"/>
                        <a:pt x="26020" y="113780"/>
                      </a:cubicBezTo>
                      <a:cubicBezTo>
                        <a:pt x="26291" y="113644"/>
                        <a:pt x="26561" y="113374"/>
                        <a:pt x="26832" y="113103"/>
                      </a:cubicBezTo>
                      <a:cubicBezTo>
                        <a:pt x="26967" y="112968"/>
                        <a:pt x="26967" y="112697"/>
                        <a:pt x="27237" y="112562"/>
                      </a:cubicBezTo>
                      <a:cubicBezTo>
                        <a:pt x="27643" y="112156"/>
                        <a:pt x="28590" y="112156"/>
                        <a:pt x="29131" y="111886"/>
                      </a:cubicBezTo>
                      <a:cubicBezTo>
                        <a:pt x="29672" y="111615"/>
                        <a:pt x="30078" y="111345"/>
                        <a:pt x="30213" y="110804"/>
                      </a:cubicBezTo>
                      <a:cubicBezTo>
                        <a:pt x="30348" y="110533"/>
                        <a:pt x="30348" y="110263"/>
                        <a:pt x="30484" y="109992"/>
                      </a:cubicBezTo>
                      <a:cubicBezTo>
                        <a:pt x="30619" y="109586"/>
                        <a:pt x="31025" y="109451"/>
                        <a:pt x="31295" y="109181"/>
                      </a:cubicBezTo>
                      <a:cubicBezTo>
                        <a:pt x="31972" y="108504"/>
                        <a:pt x="31566" y="107963"/>
                        <a:pt x="31160" y="107422"/>
                      </a:cubicBezTo>
                      <a:cubicBezTo>
                        <a:pt x="31836" y="106881"/>
                        <a:pt x="32242" y="105934"/>
                        <a:pt x="32242" y="105258"/>
                      </a:cubicBezTo>
                      <a:cubicBezTo>
                        <a:pt x="32512" y="104176"/>
                        <a:pt x="32107" y="103229"/>
                        <a:pt x="32107" y="102012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589" name="Graphic 2">
                  <a:extLst>
                    <a:ext uri="{FF2B5EF4-FFF2-40B4-BE49-F238E27FC236}">
                      <a16:creationId xmlns:a16="http://schemas.microsoft.com/office/drawing/2014/main" id="{3B42692E-B6A9-023B-56A5-CBDD065C795A}"/>
                    </a:ext>
                  </a:extLst>
                </p:cNvPr>
                <p:cNvGrpSpPr/>
                <p:nvPr/>
              </p:nvGrpSpPr>
              <p:grpSpPr>
                <a:xfrm>
                  <a:off x="6249831" y="6291770"/>
                  <a:ext cx="28730" cy="112553"/>
                  <a:chOff x="6249831" y="6291770"/>
                  <a:chExt cx="28730" cy="112553"/>
                </a:xfrm>
                <a:solidFill>
                  <a:srgbClr val="85B126"/>
                </a:solidFill>
              </p:grpSpPr>
              <p:sp>
                <p:nvSpPr>
                  <p:cNvPr id="1655" name="Freeform: Shape 5463">
                    <a:extLst>
                      <a:ext uri="{FF2B5EF4-FFF2-40B4-BE49-F238E27FC236}">
                        <a16:creationId xmlns:a16="http://schemas.microsoft.com/office/drawing/2014/main" id="{60AC1B27-067B-06F5-C360-E49EAE3DAB5D}"/>
                      </a:ext>
                    </a:extLst>
                  </p:cNvPr>
                  <p:cNvSpPr/>
                  <p:nvPr/>
                </p:nvSpPr>
                <p:spPr>
                  <a:xfrm>
                    <a:off x="6249831" y="6291770"/>
                    <a:ext cx="28730" cy="112553"/>
                  </a:xfrm>
                  <a:custGeom>
                    <a:avLst/>
                    <a:gdLst>
                      <a:gd name="connsiteX0" fmla="*/ 28698 w 28730"/>
                      <a:gd name="connsiteY0" fmla="*/ 98495 h 112553"/>
                      <a:gd name="connsiteX1" fmla="*/ 28157 w 28730"/>
                      <a:gd name="connsiteY1" fmla="*/ 96871 h 112553"/>
                      <a:gd name="connsiteX2" fmla="*/ 27886 w 28730"/>
                      <a:gd name="connsiteY2" fmla="*/ 95113 h 112553"/>
                      <a:gd name="connsiteX3" fmla="*/ 27616 w 28730"/>
                      <a:gd name="connsiteY3" fmla="*/ 93896 h 112553"/>
                      <a:gd name="connsiteX4" fmla="*/ 27616 w 28730"/>
                      <a:gd name="connsiteY4" fmla="*/ 92138 h 112553"/>
                      <a:gd name="connsiteX5" fmla="*/ 27345 w 28730"/>
                      <a:gd name="connsiteY5" fmla="*/ 90244 h 112553"/>
                      <a:gd name="connsiteX6" fmla="*/ 27886 w 28730"/>
                      <a:gd name="connsiteY6" fmla="*/ 86862 h 112553"/>
                      <a:gd name="connsiteX7" fmla="*/ 27345 w 28730"/>
                      <a:gd name="connsiteY7" fmla="*/ 84428 h 112553"/>
                      <a:gd name="connsiteX8" fmla="*/ 26804 w 28730"/>
                      <a:gd name="connsiteY8" fmla="*/ 82534 h 112553"/>
                      <a:gd name="connsiteX9" fmla="*/ 26940 w 28730"/>
                      <a:gd name="connsiteY9" fmla="*/ 80775 h 112553"/>
                      <a:gd name="connsiteX10" fmla="*/ 26940 w 28730"/>
                      <a:gd name="connsiteY10" fmla="*/ 80775 h 112553"/>
                      <a:gd name="connsiteX11" fmla="*/ 27074 w 28730"/>
                      <a:gd name="connsiteY11" fmla="*/ 80370 h 112553"/>
                      <a:gd name="connsiteX12" fmla="*/ 27210 w 28730"/>
                      <a:gd name="connsiteY12" fmla="*/ 77394 h 112553"/>
                      <a:gd name="connsiteX13" fmla="*/ 26128 w 28730"/>
                      <a:gd name="connsiteY13" fmla="*/ 74959 h 112553"/>
                      <a:gd name="connsiteX14" fmla="*/ 25451 w 28730"/>
                      <a:gd name="connsiteY14" fmla="*/ 72389 h 112553"/>
                      <a:gd name="connsiteX15" fmla="*/ 24505 w 28730"/>
                      <a:gd name="connsiteY15" fmla="*/ 71037 h 112553"/>
                      <a:gd name="connsiteX16" fmla="*/ 24640 w 28730"/>
                      <a:gd name="connsiteY16" fmla="*/ 69549 h 112553"/>
                      <a:gd name="connsiteX17" fmla="*/ 23828 w 28730"/>
                      <a:gd name="connsiteY17" fmla="*/ 66979 h 112553"/>
                      <a:gd name="connsiteX18" fmla="*/ 23828 w 28730"/>
                      <a:gd name="connsiteY18" fmla="*/ 63191 h 112553"/>
                      <a:gd name="connsiteX19" fmla="*/ 23152 w 28730"/>
                      <a:gd name="connsiteY19" fmla="*/ 61704 h 112553"/>
                      <a:gd name="connsiteX20" fmla="*/ 23017 w 28730"/>
                      <a:gd name="connsiteY20" fmla="*/ 60216 h 112553"/>
                      <a:gd name="connsiteX21" fmla="*/ 23152 w 28730"/>
                      <a:gd name="connsiteY21" fmla="*/ 59675 h 112553"/>
                      <a:gd name="connsiteX22" fmla="*/ 23287 w 28730"/>
                      <a:gd name="connsiteY22" fmla="*/ 55887 h 112553"/>
                      <a:gd name="connsiteX23" fmla="*/ 23017 w 28730"/>
                      <a:gd name="connsiteY23" fmla="*/ 54941 h 112553"/>
                      <a:gd name="connsiteX24" fmla="*/ 22746 w 28730"/>
                      <a:gd name="connsiteY24" fmla="*/ 53317 h 112553"/>
                      <a:gd name="connsiteX25" fmla="*/ 22341 w 28730"/>
                      <a:gd name="connsiteY25" fmla="*/ 51559 h 112553"/>
                      <a:gd name="connsiteX26" fmla="*/ 22611 w 28730"/>
                      <a:gd name="connsiteY26" fmla="*/ 49936 h 112553"/>
                      <a:gd name="connsiteX27" fmla="*/ 22205 w 28730"/>
                      <a:gd name="connsiteY27" fmla="*/ 48313 h 112553"/>
                      <a:gd name="connsiteX28" fmla="*/ 21800 w 28730"/>
                      <a:gd name="connsiteY28" fmla="*/ 46554 h 112553"/>
                      <a:gd name="connsiteX29" fmla="*/ 22205 w 28730"/>
                      <a:gd name="connsiteY29" fmla="*/ 44390 h 112553"/>
                      <a:gd name="connsiteX30" fmla="*/ 21664 w 28730"/>
                      <a:gd name="connsiteY30" fmla="*/ 41550 h 112553"/>
                      <a:gd name="connsiteX31" fmla="*/ 21123 w 28730"/>
                      <a:gd name="connsiteY31" fmla="*/ 40603 h 112553"/>
                      <a:gd name="connsiteX32" fmla="*/ 20988 w 28730"/>
                      <a:gd name="connsiteY32" fmla="*/ 38574 h 112553"/>
                      <a:gd name="connsiteX33" fmla="*/ 20988 w 28730"/>
                      <a:gd name="connsiteY33" fmla="*/ 37086 h 112553"/>
                      <a:gd name="connsiteX34" fmla="*/ 20447 w 28730"/>
                      <a:gd name="connsiteY34" fmla="*/ 35463 h 112553"/>
                      <a:gd name="connsiteX35" fmla="*/ 20041 w 28730"/>
                      <a:gd name="connsiteY35" fmla="*/ 33299 h 112553"/>
                      <a:gd name="connsiteX36" fmla="*/ 20041 w 28730"/>
                      <a:gd name="connsiteY36" fmla="*/ 32893 h 112553"/>
                      <a:gd name="connsiteX37" fmla="*/ 19771 w 28730"/>
                      <a:gd name="connsiteY37" fmla="*/ 30999 h 112553"/>
                      <a:gd name="connsiteX38" fmla="*/ 19500 w 28730"/>
                      <a:gd name="connsiteY38" fmla="*/ 26941 h 112553"/>
                      <a:gd name="connsiteX39" fmla="*/ 19229 w 28730"/>
                      <a:gd name="connsiteY39" fmla="*/ 24371 h 112553"/>
                      <a:gd name="connsiteX40" fmla="*/ 19094 w 28730"/>
                      <a:gd name="connsiteY40" fmla="*/ 22748 h 112553"/>
                      <a:gd name="connsiteX41" fmla="*/ 18283 w 28730"/>
                      <a:gd name="connsiteY41" fmla="*/ 21125 h 112553"/>
                      <a:gd name="connsiteX42" fmla="*/ 18012 w 28730"/>
                      <a:gd name="connsiteY42" fmla="*/ 19502 h 112553"/>
                      <a:gd name="connsiteX43" fmla="*/ 18148 w 28730"/>
                      <a:gd name="connsiteY43" fmla="*/ 17744 h 112553"/>
                      <a:gd name="connsiteX44" fmla="*/ 17606 w 28730"/>
                      <a:gd name="connsiteY44" fmla="*/ 14768 h 112553"/>
                      <a:gd name="connsiteX45" fmla="*/ 17742 w 28730"/>
                      <a:gd name="connsiteY45" fmla="*/ 12198 h 112553"/>
                      <a:gd name="connsiteX46" fmla="*/ 17065 w 28730"/>
                      <a:gd name="connsiteY46" fmla="*/ 10169 h 112553"/>
                      <a:gd name="connsiteX47" fmla="*/ 17471 w 28730"/>
                      <a:gd name="connsiteY47" fmla="*/ 8546 h 112553"/>
                      <a:gd name="connsiteX48" fmla="*/ 17201 w 28730"/>
                      <a:gd name="connsiteY48" fmla="*/ 5841 h 112553"/>
                      <a:gd name="connsiteX49" fmla="*/ 16118 w 28730"/>
                      <a:gd name="connsiteY49" fmla="*/ 3676 h 112553"/>
                      <a:gd name="connsiteX50" fmla="*/ 15036 w 28730"/>
                      <a:gd name="connsiteY50" fmla="*/ 836 h 112553"/>
                      <a:gd name="connsiteX51" fmla="*/ 14495 w 28730"/>
                      <a:gd name="connsiteY51" fmla="*/ 295 h 112553"/>
                      <a:gd name="connsiteX52" fmla="*/ 11925 w 28730"/>
                      <a:gd name="connsiteY52" fmla="*/ 565 h 112553"/>
                      <a:gd name="connsiteX53" fmla="*/ 10438 w 28730"/>
                      <a:gd name="connsiteY53" fmla="*/ 4082 h 112553"/>
                      <a:gd name="connsiteX54" fmla="*/ 10032 w 28730"/>
                      <a:gd name="connsiteY54" fmla="*/ 5435 h 112553"/>
                      <a:gd name="connsiteX55" fmla="*/ 10573 w 28730"/>
                      <a:gd name="connsiteY55" fmla="*/ 6246 h 112553"/>
                      <a:gd name="connsiteX56" fmla="*/ 10438 w 28730"/>
                      <a:gd name="connsiteY56" fmla="*/ 7734 h 112553"/>
                      <a:gd name="connsiteX57" fmla="*/ 10843 w 28730"/>
                      <a:gd name="connsiteY57" fmla="*/ 8546 h 112553"/>
                      <a:gd name="connsiteX58" fmla="*/ 11385 w 28730"/>
                      <a:gd name="connsiteY58" fmla="*/ 8816 h 112553"/>
                      <a:gd name="connsiteX59" fmla="*/ 11385 w 28730"/>
                      <a:gd name="connsiteY59" fmla="*/ 8816 h 112553"/>
                      <a:gd name="connsiteX60" fmla="*/ 11385 w 28730"/>
                      <a:gd name="connsiteY60" fmla="*/ 9222 h 112553"/>
                      <a:gd name="connsiteX61" fmla="*/ 11114 w 28730"/>
                      <a:gd name="connsiteY61" fmla="*/ 9898 h 112553"/>
                      <a:gd name="connsiteX62" fmla="*/ 10843 w 28730"/>
                      <a:gd name="connsiteY62" fmla="*/ 11116 h 112553"/>
                      <a:gd name="connsiteX63" fmla="*/ 11925 w 28730"/>
                      <a:gd name="connsiteY63" fmla="*/ 12604 h 112553"/>
                      <a:gd name="connsiteX64" fmla="*/ 11790 w 28730"/>
                      <a:gd name="connsiteY64" fmla="*/ 13010 h 112553"/>
                      <a:gd name="connsiteX65" fmla="*/ 11249 w 28730"/>
                      <a:gd name="connsiteY65" fmla="*/ 13280 h 112553"/>
                      <a:gd name="connsiteX66" fmla="*/ 10302 w 28730"/>
                      <a:gd name="connsiteY66" fmla="*/ 14362 h 112553"/>
                      <a:gd name="connsiteX67" fmla="*/ 10438 w 28730"/>
                      <a:gd name="connsiteY67" fmla="*/ 16120 h 112553"/>
                      <a:gd name="connsiteX68" fmla="*/ 9626 w 28730"/>
                      <a:gd name="connsiteY68" fmla="*/ 17608 h 112553"/>
                      <a:gd name="connsiteX69" fmla="*/ 10167 w 28730"/>
                      <a:gd name="connsiteY69" fmla="*/ 19502 h 112553"/>
                      <a:gd name="connsiteX70" fmla="*/ 9626 w 28730"/>
                      <a:gd name="connsiteY70" fmla="*/ 20990 h 112553"/>
                      <a:gd name="connsiteX71" fmla="*/ 9896 w 28730"/>
                      <a:gd name="connsiteY71" fmla="*/ 22207 h 112553"/>
                      <a:gd name="connsiteX72" fmla="*/ 10438 w 28730"/>
                      <a:gd name="connsiteY72" fmla="*/ 22613 h 112553"/>
                      <a:gd name="connsiteX73" fmla="*/ 10302 w 28730"/>
                      <a:gd name="connsiteY73" fmla="*/ 23019 h 112553"/>
                      <a:gd name="connsiteX74" fmla="*/ 10302 w 28730"/>
                      <a:gd name="connsiteY74" fmla="*/ 23560 h 112553"/>
                      <a:gd name="connsiteX75" fmla="*/ 10032 w 28730"/>
                      <a:gd name="connsiteY75" fmla="*/ 24507 h 112553"/>
                      <a:gd name="connsiteX76" fmla="*/ 10573 w 28730"/>
                      <a:gd name="connsiteY76" fmla="*/ 27077 h 112553"/>
                      <a:gd name="connsiteX77" fmla="*/ 10032 w 28730"/>
                      <a:gd name="connsiteY77" fmla="*/ 27888 h 112553"/>
                      <a:gd name="connsiteX78" fmla="*/ 10302 w 28730"/>
                      <a:gd name="connsiteY78" fmla="*/ 29376 h 112553"/>
                      <a:gd name="connsiteX79" fmla="*/ 9220 w 28730"/>
                      <a:gd name="connsiteY79" fmla="*/ 30593 h 112553"/>
                      <a:gd name="connsiteX80" fmla="*/ 9085 w 28730"/>
                      <a:gd name="connsiteY80" fmla="*/ 31405 h 112553"/>
                      <a:gd name="connsiteX81" fmla="*/ 6921 w 28730"/>
                      <a:gd name="connsiteY81" fmla="*/ 32352 h 112553"/>
                      <a:gd name="connsiteX82" fmla="*/ 7326 w 28730"/>
                      <a:gd name="connsiteY82" fmla="*/ 35192 h 112553"/>
                      <a:gd name="connsiteX83" fmla="*/ 7056 w 28730"/>
                      <a:gd name="connsiteY83" fmla="*/ 35598 h 112553"/>
                      <a:gd name="connsiteX84" fmla="*/ 7191 w 28730"/>
                      <a:gd name="connsiteY84" fmla="*/ 36815 h 112553"/>
                      <a:gd name="connsiteX85" fmla="*/ 7732 w 28730"/>
                      <a:gd name="connsiteY85" fmla="*/ 37221 h 112553"/>
                      <a:gd name="connsiteX86" fmla="*/ 8409 w 28730"/>
                      <a:gd name="connsiteY86" fmla="*/ 37762 h 112553"/>
                      <a:gd name="connsiteX87" fmla="*/ 8544 w 28730"/>
                      <a:gd name="connsiteY87" fmla="*/ 38168 h 112553"/>
                      <a:gd name="connsiteX88" fmla="*/ 9220 w 28730"/>
                      <a:gd name="connsiteY88" fmla="*/ 42091 h 112553"/>
                      <a:gd name="connsiteX89" fmla="*/ 9626 w 28730"/>
                      <a:gd name="connsiteY89" fmla="*/ 43443 h 112553"/>
                      <a:gd name="connsiteX90" fmla="*/ 8949 w 28730"/>
                      <a:gd name="connsiteY90" fmla="*/ 44390 h 112553"/>
                      <a:gd name="connsiteX91" fmla="*/ 8949 w 28730"/>
                      <a:gd name="connsiteY91" fmla="*/ 45066 h 112553"/>
                      <a:gd name="connsiteX92" fmla="*/ 6921 w 28730"/>
                      <a:gd name="connsiteY92" fmla="*/ 46148 h 112553"/>
                      <a:gd name="connsiteX93" fmla="*/ 7326 w 28730"/>
                      <a:gd name="connsiteY93" fmla="*/ 48178 h 112553"/>
                      <a:gd name="connsiteX94" fmla="*/ 6921 w 28730"/>
                      <a:gd name="connsiteY94" fmla="*/ 48718 h 112553"/>
                      <a:gd name="connsiteX95" fmla="*/ 6921 w 28730"/>
                      <a:gd name="connsiteY95" fmla="*/ 49530 h 112553"/>
                      <a:gd name="connsiteX96" fmla="*/ 6379 w 28730"/>
                      <a:gd name="connsiteY96" fmla="*/ 50341 h 112553"/>
                      <a:gd name="connsiteX97" fmla="*/ 6515 w 28730"/>
                      <a:gd name="connsiteY97" fmla="*/ 52235 h 112553"/>
                      <a:gd name="connsiteX98" fmla="*/ 7732 w 28730"/>
                      <a:gd name="connsiteY98" fmla="*/ 52641 h 112553"/>
                      <a:gd name="connsiteX99" fmla="*/ 7597 w 28730"/>
                      <a:gd name="connsiteY99" fmla="*/ 53182 h 112553"/>
                      <a:gd name="connsiteX100" fmla="*/ 8003 w 28730"/>
                      <a:gd name="connsiteY100" fmla="*/ 54400 h 112553"/>
                      <a:gd name="connsiteX101" fmla="*/ 7462 w 28730"/>
                      <a:gd name="connsiteY101" fmla="*/ 55346 h 112553"/>
                      <a:gd name="connsiteX102" fmla="*/ 7597 w 28730"/>
                      <a:gd name="connsiteY102" fmla="*/ 56158 h 112553"/>
                      <a:gd name="connsiteX103" fmla="*/ 5974 w 28730"/>
                      <a:gd name="connsiteY103" fmla="*/ 57916 h 112553"/>
                      <a:gd name="connsiteX104" fmla="*/ 6109 w 28730"/>
                      <a:gd name="connsiteY104" fmla="*/ 58998 h 112553"/>
                      <a:gd name="connsiteX105" fmla="*/ 5839 w 28730"/>
                      <a:gd name="connsiteY105" fmla="*/ 59540 h 112553"/>
                      <a:gd name="connsiteX106" fmla="*/ 6109 w 28730"/>
                      <a:gd name="connsiteY106" fmla="*/ 60892 h 112553"/>
                      <a:gd name="connsiteX107" fmla="*/ 3675 w 28730"/>
                      <a:gd name="connsiteY107" fmla="*/ 62110 h 112553"/>
                      <a:gd name="connsiteX108" fmla="*/ 4892 w 28730"/>
                      <a:gd name="connsiteY108" fmla="*/ 64003 h 112553"/>
                      <a:gd name="connsiteX109" fmla="*/ 4351 w 28730"/>
                      <a:gd name="connsiteY109" fmla="*/ 65356 h 112553"/>
                      <a:gd name="connsiteX110" fmla="*/ 4892 w 28730"/>
                      <a:gd name="connsiteY110" fmla="*/ 66032 h 112553"/>
                      <a:gd name="connsiteX111" fmla="*/ 5298 w 28730"/>
                      <a:gd name="connsiteY111" fmla="*/ 66438 h 112553"/>
                      <a:gd name="connsiteX112" fmla="*/ 5433 w 28730"/>
                      <a:gd name="connsiteY112" fmla="*/ 66979 h 112553"/>
                      <a:gd name="connsiteX113" fmla="*/ 7191 w 28730"/>
                      <a:gd name="connsiteY113" fmla="*/ 67655 h 112553"/>
                      <a:gd name="connsiteX114" fmla="*/ 7732 w 28730"/>
                      <a:gd name="connsiteY114" fmla="*/ 67249 h 112553"/>
                      <a:gd name="connsiteX115" fmla="*/ 9491 w 28730"/>
                      <a:gd name="connsiteY115" fmla="*/ 68737 h 112553"/>
                      <a:gd name="connsiteX116" fmla="*/ 11114 w 28730"/>
                      <a:gd name="connsiteY116" fmla="*/ 67655 h 112553"/>
                      <a:gd name="connsiteX117" fmla="*/ 11519 w 28730"/>
                      <a:gd name="connsiteY117" fmla="*/ 68061 h 112553"/>
                      <a:gd name="connsiteX118" fmla="*/ 11249 w 28730"/>
                      <a:gd name="connsiteY118" fmla="*/ 69143 h 112553"/>
                      <a:gd name="connsiteX119" fmla="*/ 10573 w 28730"/>
                      <a:gd name="connsiteY119" fmla="*/ 70090 h 112553"/>
                      <a:gd name="connsiteX120" fmla="*/ 9896 w 28730"/>
                      <a:gd name="connsiteY120" fmla="*/ 69684 h 112553"/>
                      <a:gd name="connsiteX121" fmla="*/ 8544 w 28730"/>
                      <a:gd name="connsiteY121" fmla="*/ 69549 h 112553"/>
                      <a:gd name="connsiteX122" fmla="*/ 5568 w 28730"/>
                      <a:gd name="connsiteY122" fmla="*/ 69684 h 112553"/>
                      <a:gd name="connsiteX123" fmla="*/ 5839 w 28730"/>
                      <a:gd name="connsiteY123" fmla="*/ 71848 h 112553"/>
                      <a:gd name="connsiteX124" fmla="*/ 5839 w 28730"/>
                      <a:gd name="connsiteY124" fmla="*/ 75771 h 112553"/>
                      <a:gd name="connsiteX125" fmla="*/ 5974 w 28730"/>
                      <a:gd name="connsiteY125" fmla="*/ 77259 h 112553"/>
                      <a:gd name="connsiteX126" fmla="*/ 4892 w 28730"/>
                      <a:gd name="connsiteY126" fmla="*/ 78746 h 112553"/>
                      <a:gd name="connsiteX127" fmla="*/ 5027 w 28730"/>
                      <a:gd name="connsiteY127" fmla="*/ 79693 h 112553"/>
                      <a:gd name="connsiteX128" fmla="*/ 4351 w 28730"/>
                      <a:gd name="connsiteY128" fmla="*/ 80235 h 112553"/>
                      <a:gd name="connsiteX129" fmla="*/ 2186 w 28730"/>
                      <a:gd name="connsiteY129" fmla="*/ 80370 h 112553"/>
                      <a:gd name="connsiteX130" fmla="*/ 2186 w 28730"/>
                      <a:gd name="connsiteY130" fmla="*/ 82128 h 112553"/>
                      <a:gd name="connsiteX131" fmla="*/ 1781 w 28730"/>
                      <a:gd name="connsiteY131" fmla="*/ 82669 h 112553"/>
                      <a:gd name="connsiteX132" fmla="*/ 1781 w 28730"/>
                      <a:gd name="connsiteY132" fmla="*/ 83751 h 112553"/>
                      <a:gd name="connsiteX133" fmla="*/ 1240 w 28730"/>
                      <a:gd name="connsiteY133" fmla="*/ 85239 h 112553"/>
                      <a:gd name="connsiteX134" fmla="*/ 834 w 28730"/>
                      <a:gd name="connsiteY134" fmla="*/ 88350 h 112553"/>
                      <a:gd name="connsiteX135" fmla="*/ 969 w 28730"/>
                      <a:gd name="connsiteY135" fmla="*/ 90379 h 112553"/>
                      <a:gd name="connsiteX136" fmla="*/ 2186 w 28730"/>
                      <a:gd name="connsiteY136" fmla="*/ 91191 h 112553"/>
                      <a:gd name="connsiteX137" fmla="*/ 3404 w 28730"/>
                      <a:gd name="connsiteY137" fmla="*/ 90920 h 112553"/>
                      <a:gd name="connsiteX138" fmla="*/ 4621 w 28730"/>
                      <a:gd name="connsiteY138" fmla="*/ 91732 h 112553"/>
                      <a:gd name="connsiteX139" fmla="*/ 6245 w 28730"/>
                      <a:gd name="connsiteY139" fmla="*/ 91596 h 112553"/>
                      <a:gd name="connsiteX140" fmla="*/ 7056 w 28730"/>
                      <a:gd name="connsiteY140" fmla="*/ 92678 h 112553"/>
                      <a:gd name="connsiteX141" fmla="*/ 6785 w 28730"/>
                      <a:gd name="connsiteY141" fmla="*/ 93355 h 112553"/>
                      <a:gd name="connsiteX142" fmla="*/ 5568 w 28730"/>
                      <a:gd name="connsiteY142" fmla="*/ 94031 h 112553"/>
                      <a:gd name="connsiteX143" fmla="*/ 6245 w 28730"/>
                      <a:gd name="connsiteY143" fmla="*/ 96331 h 112553"/>
                      <a:gd name="connsiteX144" fmla="*/ 6785 w 28730"/>
                      <a:gd name="connsiteY144" fmla="*/ 98360 h 112553"/>
                      <a:gd name="connsiteX145" fmla="*/ 5974 w 28730"/>
                      <a:gd name="connsiteY145" fmla="*/ 99036 h 112553"/>
                      <a:gd name="connsiteX146" fmla="*/ 4080 w 28730"/>
                      <a:gd name="connsiteY146" fmla="*/ 100118 h 112553"/>
                      <a:gd name="connsiteX147" fmla="*/ 5027 w 28730"/>
                      <a:gd name="connsiteY147" fmla="*/ 102417 h 112553"/>
                      <a:gd name="connsiteX148" fmla="*/ 7191 w 28730"/>
                      <a:gd name="connsiteY148" fmla="*/ 104581 h 112553"/>
                      <a:gd name="connsiteX149" fmla="*/ 7326 w 28730"/>
                      <a:gd name="connsiteY149" fmla="*/ 105258 h 112553"/>
                      <a:gd name="connsiteX150" fmla="*/ 8409 w 28730"/>
                      <a:gd name="connsiteY150" fmla="*/ 106610 h 112553"/>
                      <a:gd name="connsiteX151" fmla="*/ 10708 w 28730"/>
                      <a:gd name="connsiteY151" fmla="*/ 104987 h 112553"/>
                      <a:gd name="connsiteX152" fmla="*/ 11655 w 28730"/>
                      <a:gd name="connsiteY152" fmla="*/ 105258 h 112553"/>
                      <a:gd name="connsiteX153" fmla="*/ 12196 w 28730"/>
                      <a:gd name="connsiteY153" fmla="*/ 106746 h 112553"/>
                      <a:gd name="connsiteX154" fmla="*/ 10302 w 28730"/>
                      <a:gd name="connsiteY154" fmla="*/ 108775 h 112553"/>
                      <a:gd name="connsiteX155" fmla="*/ 11790 w 28730"/>
                      <a:gd name="connsiteY155" fmla="*/ 110263 h 112553"/>
                      <a:gd name="connsiteX156" fmla="*/ 12061 w 28730"/>
                      <a:gd name="connsiteY156" fmla="*/ 111750 h 112553"/>
                      <a:gd name="connsiteX157" fmla="*/ 14631 w 28730"/>
                      <a:gd name="connsiteY157" fmla="*/ 112427 h 112553"/>
                      <a:gd name="connsiteX158" fmla="*/ 16389 w 28730"/>
                      <a:gd name="connsiteY158" fmla="*/ 110398 h 112553"/>
                      <a:gd name="connsiteX159" fmla="*/ 16254 w 28730"/>
                      <a:gd name="connsiteY159" fmla="*/ 109180 h 112553"/>
                      <a:gd name="connsiteX160" fmla="*/ 16659 w 28730"/>
                      <a:gd name="connsiteY160" fmla="*/ 109045 h 112553"/>
                      <a:gd name="connsiteX161" fmla="*/ 17201 w 28730"/>
                      <a:gd name="connsiteY161" fmla="*/ 108504 h 112553"/>
                      <a:gd name="connsiteX162" fmla="*/ 18283 w 28730"/>
                      <a:gd name="connsiteY162" fmla="*/ 108775 h 112553"/>
                      <a:gd name="connsiteX163" fmla="*/ 18959 w 28730"/>
                      <a:gd name="connsiteY163" fmla="*/ 107963 h 112553"/>
                      <a:gd name="connsiteX164" fmla="*/ 18959 w 28730"/>
                      <a:gd name="connsiteY164" fmla="*/ 107963 h 112553"/>
                      <a:gd name="connsiteX165" fmla="*/ 20717 w 28730"/>
                      <a:gd name="connsiteY165" fmla="*/ 108234 h 112553"/>
                      <a:gd name="connsiteX166" fmla="*/ 22205 w 28730"/>
                      <a:gd name="connsiteY166" fmla="*/ 105393 h 112553"/>
                      <a:gd name="connsiteX167" fmla="*/ 22205 w 28730"/>
                      <a:gd name="connsiteY167" fmla="*/ 105393 h 112553"/>
                      <a:gd name="connsiteX168" fmla="*/ 22746 w 28730"/>
                      <a:gd name="connsiteY168" fmla="*/ 105123 h 112553"/>
                      <a:gd name="connsiteX169" fmla="*/ 23287 w 28730"/>
                      <a:gd name="connsiteY169" fmla="*/ 104311 h 112553"/>
                      <a:gd name="connsiteX170" fmla="*/ 24234 w 28730"/>
                      <a:gd name="connsiteY170" fmla="*/ 104581 h 112553"/>
                      <a:gd name="connsiteX171" fmla="*/ 25587 w 28730"/>
                      <a:gd name="connsiteY171" fmla="*/ 103500 h 112553"/>
                      <a:gd name="connsiteX172" fmla="*/ 25316 w 28730"/>
                      <a:gd name="connsiteY172" fmla="*/ 101471 h 112553"/>
                      <a:gd name="connsiteX173" fmla="*/ 25587 w 28730"/>
                      <a:gd name="connsiteY173" fmla="*/ 101200 h 112553"/>
                      <a:gd name="connsiteX174" fmla="*/ 25857 w 28730"/>
                      <a:gd name="connsiteY174" fmla="*/ 100659 h 112553"/>
                      <a:gd name="connsiteX175" fmla="*/ 26128 w 28730"/>
                      <a:gd name="connsiteY175" fmla="*/ 100794 h 112553"/>
                      <a:gd name="connsiteX176" fmla="*/ 26398 w 28730"/>
                      <a:gd name="connsiteY176" fmla="*/ 100794 h 112553"/>
                      <a:gd name="connsiteX177" fmla="*/ 26534 w 28730"/>
                      <a:gd name="connsiteY177" fmla="*/ 102282 h 112553"/>
                      <a:gd name="connsiteX178" fmla="*/ 27751 w 28730"/>
                      <a:gd name="connsiteY178" fmla="*/ 103635 h 112553"/>
                      <a:gd name="connsiteX179" fmla="*/ 27480 w 28730"/>
                      <a:gd name="connsiteY179" fmla="*/ 101200 h 112553"/>
                      <a:gd name="connsiteX180" fmla="*/ 28698 w 28730"/>
                      <a:gd name="connsiteY180" fmla="*/ 98495 h 1125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730" h="112553">
                        <a:moveTo>
                          <a:pt x="28698" y="98495"/>
                        </a:moveTo>
                        <a:cubicBezTo>
                          <a:pt x="28563" y="97954"/>
                          <a:pt x="28427" y="97413"/>
                          <a:pt x="28157" y="96871"/>
                        </a:cubicBezTo>
                        <a:cubicBezTo>
                          <a:pt x="27886" y="96195"/>
                          <a:pt x="28021" y="95790"/>
                          <a:pt x="27886" y="95113"/>
                        </a:cubicBezTo>
                        <a:cubicBezTo>
                          <a:pt x="27886" y="94572"/>
                          <a:pt x="27751" y="94301"/>
                          <a:pt x="27616" y="93896"/>
                        </a:cubicBezTo>
                        <a:cubicBezTo>
                          <a:pt x="27345" y="93220"/>
                          <a:pt x="27616" y="92814"/>
                          <a:pt x="27616" y="92138"/>
                        </a:cubicBezTo>
                        <a:cubicBezTo>
                          <a:pt x="27751" y="91461"/>
                          <a:pt x="27616" y="90920"/>
                          <a:pt x="27345" y="90244"/>
                        </a:cubicBezTo>
                        <a:cubicBezTo>
                          <a:pt x="26804" y="88891"/>
                          <a:pt x="27616" y="88080"/>
                          <a:pt x="27886" y="86862"/>
                        </a:cubicBezTo>
                        <a:cubicBezTo>
                          <a:pt x="28021" y="86051"/>
                          <a:pt x="27616" y="85239"/>
                          <a:pt x="27345" y="84428"/>
                        </a:cubicBezTo>
                        <a:cubicBezTo>
                          <a:pt x="27074" y="83751"/>
                          <a:pt x="26804" y="83210"/>
                          <a:pt x="26804" y="82534"/>
                        </a:cubicBezTo>
                        <a:cubicBezTo>
                          <a:pt x="26804" y="81993"/>
                          <a:pt x="26940" y="81316"/>
                          <a:pt x="26940" y="80775"/>
                        </a:cubicBezTo>
                        <a:lnTo>
                          <a:pt x="26940" y="80775"/>
                        </a:lnTo>
                        <a:cubicBezTo>
                          <a:pt x="26940" y="80640"/>
                          <a:pt x="27074" y="80505"/>
                          <a:pt x="27074" y="80370"/>
                        </a:cubicBezTo>
                        <a:cubicBezTo>
                          <a:pt x="27480" y="79423"/>
                          <a:pt x="27480" y="78341"/>
                          <a:pt x="27210" y="77394"/>
                        </a:cubicBezTo>
                        <a:cubicBezTo>
                          <a:pt x="27074" y="76447"/>
                          <a:pt x="26534" y="75771"/>
                          <a:pt x="26128" y="74959"/>
                        </a:cubicBezTo>
                        <a:cubicBezTo>
                          <a:pt x="25857" y="74012"/>
                          <a:pt x="26128" y="73201"/>
                          <a:pt x="25451" y="72389"/>
                        </a:cubicBezTo>
                        <a:cubicBezTo>
                          <a:pt x="25046" y="71983"/>
                          <a:pt x="24640" y="71578"/>
                          <a:pt x="24505" y="71037"/>
                        </a:cubicBezTo>
                        <a:cubicBezTo>
                          <a:pt x="24370" y="70496"/>
                          <a:pt x="24640" y="70090"/>
                          <a:pt x="24640" y="69549"/>
                        </a:cubicBezTo>
                        <a:cubicBezTo>
                          <a:pt x="24640" y="68467"/>
                          <a:pt x="24234" y="67926"/>
                          <a:pt x="23828" y="66979"/>
                        </a:cubicBezTo>
                        <a:cubicBezTo>
                          <a:pt x="23287" y="65626"/>
                          <a:pt x="24099" y="64544"/>
                          <a:pt x="23828" y="63191"/>
                        </a:cubicBezTo>
                        <a:cubicBezTo>
                          <a:pt x="23693" y="62650"/>
                          <a:pt x="23423" y="62245"/>
                          <a:pt x="23152" y="61704"/>
                        </a:cubicBezTo>
                        <a:cubicBezTo>
                          <a:pt x="23017" y="61163"/>
                          <a:pt x="23017" y="60757"/>
                          <a:pt x="23017" y="60216"/>
                        </a:cubicBezTo>
                        <a:cubicBezTo>
                          <a:pt x="23017" y="60080"/>
                          <a:pt x="23152" y="59810"/>
                          <a:pt x="23152" y="59675"/>
                        </a:cubicBezTo>
                        <a:cubicBezTo>
                          <a:pt x="23287" y="58457"/>
                          <a:pt x="23423" y="57105"/>
                          <a:pt x="23287" y="55887"/>
                        </a:cubicBezTo>
                        <a:cubicBezTo>
                          <a:pt x="23152" y="55481"/>
                          <a:pt x="23017" y="55211"/>
                          <a:pt x="23017" y="54941"/>
                        </a:cubicBezTo>
                        <a:cubicBezTo>
                          <a:pt x="22881" y="54400"/>
                          <a:pt x="22881" y="53858"/>
                          <a:pt x="22746" y="53317"/>
                        </a:cubicBezTo>
                        <a:cubicBezTo>
                          <a:pt x="22746" y="52776"/>
                          <a:pt x="22341" y="52100"/>
                          <a:pt x="22341" y="51559"/>
                        </a:cubicBezTo>
                        <a:cubicBezTo>
                          <a:pt x="22341" y="51018"/>
                          <a:pt x="22611" y="50477"/>
                          <a:pt x="22611" y="49936"/>
                        </a:cubicBezTo>
                        <a:cubicBezTo>
                          <a:pt x="22611" y="49395"/>
                          <a:pt x="22476" y="48854"/>
                          <a:pt x="22205" y="48313"/>
                        </a:cubicBezTo>
                        <a:cubicBezTo>
                          <a:pt x="21935" y="47636"/>
                          <a:pt x="21664" y="47231"/>
                          <a:pt x="21800" y="46554"/>
                        </a:cubicBezTo>
                        <a:cubicBezTo>
                          <a:pt x="21800" y="45743"/>
                          <a:pt x="22070" y="45066"/>
                          <a:pt x="22205" y="44390"/>
                        </a:cubicBezTo>
                        <a:cubicBezTo>
                          <a:pt x="22341" y="43443"/>
                          <a:pt x="21935" y="42361"/>
                          <a:pt x="21664" y="41550"/>
                        </a:cubicBezTo>
                        <a:cubicBezTo>
                          <a:pt x="21529" y="41144"/>
                          <a:pt x="21258" y="40873"/>
                          <a:pt x="21123" y="40603"/>
                        </a:cubicBezTo>
                        <a:cubicBezTo>
                          <a:pt x="20717" y="39791"/>
                          <a:pt x="20853" y="39521"/>
                          <a:pt x="20988" y="38574"/>
                        </a:cubicBezTo>
                        <a:cubicBezTo>
                          <a:pt x="20988" y="38168"/>
                          <a:pt x="20988" y="37492"/>
                          <a:pt x="20988" y="37086"/>
                        </a:cubicBezTo>
                        <a:cubicBezTo>
                          <a:pt x="20988" y="36545"/>
                          <a:pt x="20582" y="36139"/>
                          <a:pt x="20447" y="35463"/>
                        </a:cubicBezTo>
                        <a:cubicBezTo>
                          <a:pt x="20176" y="34786"/>
                          <a:pt x="20176" y="33975"/>
                          <a:pt x="20041" y="33299"/>
                        </a:cubicBezTo>
                        <a:cubicBezTo>
                          <a:pt x="20041" y="33163"/>
                          <a:pt x="20041" y="33028"/>
                          <a:pt x="20041" y="32893"/>
                        </a:cubicBezTo>
                        <a:cubicBezTo>
                          <a:pt x="20041" y="32216"/>
                          <a:pt x="19771" y="31676"/>
                          <a:pt x="19771" y="30999"/>
                        </a:cubicBezTo>
                        <a:cubicBezTo>
                          <a:pt x="19635" y="29646"/>
                          <a:pt x="19906" y="28294"/>
                          <a:pt x="19500" y="26941"/>
                        </a:cubicBezTo>
                        <a:cubicBezTo>
                          <a:pt x="19229" y="25995"/>
                          <a:pt x="19229" y="25183"/>
                          <a:pt x="19229" y="24371"/>
                        </a:cubicBezTo>
                        <a:cubicBezTo>
                          <a:pt x="19229" y="23830"/>
                          <a:pt x="19365" y="23289"/>
                          <a:pt x="19094" y="22748"/>
                        </a:cubicBezTo>
                        <a:cubicBezTo>
                          <a:pt x="18824" y="22207"/>
                          <a:pt x="18418" y="21801"/>
                          <a:pt x="18283" y="21125"/>
                        </a:cubicBezTo>
                        <a:cubicBezTo>
                          <a:pt x="18283" y="20720"/>
                          <a:pt x="18012" y="20043"/>
                          <a:pt x="18012" y="19502"/>
                        </a:cubicBezTo>
                        <a:cubicBezTo>
                          <a:pt x="18148" y="18961"/>
                          <a:pt x="18148" y="18285"/>
                          <a:pt x="18148" y="17744"/>
                        </a:cubicBezTo>
                        <a:cubicBezTo>
                          <a:pt x="18148" y="16661"/>
                          <a:pt x="17742" y="15850"/>
                          <a:pt x="17606" y="14768"/>
                        </a:cubicBezTo>
                        <a:cubicBezTo>
                          <a:pt x="17606" y="13956"/>
                          <a:pt x="18012" y="13010"/>
                          <a:pt x="17742" y="12198"/>
                        </a:cubicBezTo>
                        <a:cubicBezTo>
                          <a:pt x="17471" y="11521"/>
                          <a:pt x="17065" y="11116"/>
                          <a:pt x="17065" y="10169"/>
                        </a:cubicBezTo>
                        <a:cubicBezTo>
                          <a:pt x="17065" y="9628"/>
                          <a:pt x="17336" y="9087"/>
                          <a:pt x="17471" y="8546"/>
                        </a:cubicBezTo>
                        <a:cubicBezTo>
                          <a:pt x="17606" y="7734"/>
                          <a:pt x="17336" y="6652"/>
                          <a:pt x="17201" y="5841"/>
                        </a:cubicBezTo>
                        <a:cubicBezTo>
                          <a:pt x="17065" y="5029"/>
                          <a:pt x="16389" y="4488"/>
                          <a:pt x="16118" y="3676"/>
                        </a:cubicBezTo>
                        <a:cubicBezTo>
                          <a:pt x="15713" y="2594"/>
                          <a:pt x="15848" y="1512"/>
                          <a:pt x="15036" y="836"/>
                        </a:cubicBezTo>
                        <a:cubicBezTo>
                          <a:pt x="15036" y="565"/>
                          <a:pt x="14766" y="430"/>
                          <a:pt x="14495" y="295"/>
                        </a:cubicBezTo>
                        <a:cubicBezTo>
                          <a:pt x="13684" y="-246"/>
                          <a:pt x="12602" y="25"/>
                          <a:pt x="11925" y="565"/>
                        </a:cubicBezTo>
                        <a:cubicBezTo>
                          <a:pt x="10979" y="1512"/>
                          <a:pt x="10708" y="3000"/>
                          <a:pt x="10438" y="4082"/>
                        </a:cubicBezTo>
                        <a:cubicBezTo>
                          <a:pt x="10302" y="4623"/>
                          <a:pt x="10302" y="4894"/>
                          <a:pt x="10032" y="5435"/>
                        </a:cubicBezTo>
                        <a:cubicBezTo>
                          <a:pt x="10167" y="5841"/>
                          <a:pt x="10302" y="6111"/>
                          <a:pt x="10573" y="6246"/>
                        </a:cubicBezTo>
                        <a:cubicBezTo>
                          <a:pt x="10302" y="6652"/>
                          <a:pt x="10438" y="7464"/>
                          <a:pt x="10438" y="7734"/>
                        </a:cubicBezTo>
                        <a:cubicBezTo>
                          <a:pt x="10438" y="8140"/>
                          <a:pt x="10573" y="8411"/>
                          <a:pt x="10843" y="8546"/>
                        </a:cubicBezTo>
                        <a:cubicBezTo>
                          <a:pt x="10979" y="8681"/>
                          <a:pt x="11114" y="8816"/>
                          <a:pt x="11385" y="8816"/>
                        </a:cubicBezTo>
                        <a:lnTo>
                          <a:pt x="11385" y="8816"/>
                        </a:lnTo>
                        <a:cubicBezTo>
                          <a:pt x="11385" y="8951"/>
                          <a:pt x="11385" y="9087"/>
                          <a:pt x="11385" y="9222"/>
                        </a:cubicBezTo>
                        <a:cubicBezTo>
                          <a:pt x="11385" y="9493"/>
                          <a:pt x="11249" y="9763"/>
                          <a:pt x="11114" y="9898"/>
                        </a:cubicBezTo>
                        <a:cubicBezTo>
                          <a:pt x="10979" y="10304"/>
                          <a:pt x="10843" y="10575"/>
                          <a:pt x="10843" y="11116"/>
                        </a:cubicBezTo>
                        <a:cubicBezTo>
                          <a:pt x="10843" y="11657"/>
                          <a:pt x="11249" y="12468"/>
                          <a:pt x="11925" y="12604"/>
                        </a:cubicBezTo>
                        <a:cubicBezTo>
                          <a:pt x="11925" y="12739"/>
                          <a:pt x="11790" y="13010"/>
                          <a:pt x="11790" y="13010"/>
                        </a:cubicBezTo>
                        <a:cubicBezTo>
                          <a:pt x="11655" y="13145"/>
                          <a:pt x="11519" y="13145"/>
                          <a:pt x="11249" y="13280"/>
                        </a:cubicBezTo>
                        <a:cubicBezTo>
                          <a:pt x="10843" y="13551"/>
                          <a:pt x="10438" y="13956"/>
                          <a:pt x="10302" y="14362"/>
                        </a:cubicBezTo>
                        <a:cubicBezTo>
                          <a:pt x="10167" y="14768"/>
                          <a:pt x="10032" y="15850"/>
                          <a:pt x="10438" y="16120"/>
                        </a:cubicBezTo>
                        <a:cubicBezTo>
                          <a:pt x="9896" y="16391"/>
                          <a:pt x="9761" y="17203"/>
                          <a:pt x="9626" y="17608"/>
                        </a:cubicBezTo>
                        <a:cubicBezTo>
                          <a:pt x="9491" y="18150"/>
                          <a:pt x="9626" y="19096"/>
                          <a:pt x="10167" y="19502"/>
                        </a:cubicBezTo>
                        <a:cubicBezTo>
                          <a:pt x="9761" y="19773"/>
                          <a:pt x="9626" y="20720"/>
                          <a:pt x="9626" y="20990"/>
                        </a:cubicBezTo>
                        <a:cubicBezTo>
                          <a:pt x="9626" y="21396"/>
                          <a:pt x="9626" y="21937"/>
                          <a:pt x="9896" y="22207"/>
                        </a:cubicBezTo>
                        <a:cubicBezTo>
                          <a:pt x="10032" y="22343"/>
                          <a:pt x="10302" y="22478"/>
                          <a:pt x="10438" y="22613"/>
                        </a:cubicBezTo>
                        <a:cubicBezTo>
                          <a:pt x="10438" y="22748"/>
                          <a:pt x="10302" y="22883"/>
                          <a:pt x="10302" y="23019"/>
                        </a:cubicBezTo>
                        <a:cubicBezTo>
                          <a:pt x="10302" y="23154"/>
                          <a:pt x="10302" y="23425"/>
                          <a:pt x="10302" y="23560"/>
                        </a:cubicBezTo>
                        <a:cubicBezTo>
                          <a:pt x="10302" y="24101"/>
                          <a:pt x="10302" y="24101"/>
                          <a:pt x="10032" y="24507"/>
                        </a:cubicBezTo>
                        <a:cubicBezTo>
                          <a:pt x="9491" y="25318"/>
                          <a:pt x="9626" y="26536"/>
                          <a:pt x="10573" y="27077"/>
                        </a:cubicBezTo>
                        <a:cubicBezTo>
                          <a:pt x="10302" y="27212"/>
                          <a:pt x="10167" y="27618"/>
                          <a:pt x="10032" y="27888"/>
                        </a:cubicBezTo>
                        <a:cubicBezTo>
                          <a:pt x="9896" y="28565"/>
                          <a:pt x="10167" y="28835"/>
                          <a:pt x="10302" y="29376"/>
                        </a:cubicBezTo>
                        <a:cubicBezTo>
                          <a:pt x="9761" y="29511"/>
                          <a:pt x="9355" y="29917"/>
                          <a:pt x="9220" y="30593"/>
                        </a:cubicBezTo>
                        <a:cubicBezTo>
                          <a:pt x="9085" y="30864"/>
                          <a:pt x="9085" y="31135"/>
                          <a:pt x="9085" y="31405"/>
                        </a:cubicBezTo>
                        <a:cubicBezTo>
                          <a:pt x="8273" y="31270"/>
                          <a:pt x="7326" y="31676"/>
                          <a:pt x="6921" y="32352"/>
                        </a:cubicBezTo>
                        <a:cubicBezTo>
                          <a:pt x="6515" y="33163"/>
                          <a:pt x="6515" y="34651"/>
                          <a:pt x="7326" y="35192"/>
                        </a:cubicBezTo>
                        <a:cubicBezTo>
                          <a:pt x="7191" y="35328"/>
                          <a:pt x="7056" y="35463"/>
                          <a:pt x="7056" y="35598"/>
                        </a:cubicBezTo>
                        <a:cubicBezTo>
                          <a:pt x="6921" y="36004"/>
                          <a:pt x="6921" y="36545"/>
                          <a:pt x="7191" y="36815"/>
                        </a:cubicBezTo>
                        <a:cubicBezTo>
                          <a:pt x="7326" y="37086"/>
                          <a:pt x="7597" y="37086"/>
                          <a:pt x="7732" y="37221"/>
                        </a:cubicBezTo>
                        <a:cubicBezTo>
                          <a:pt x="8003" y="37356"/>
                          <a:pt x="8409" y="37356"/>
                          <a:pt x="8409" y="37762"/>
                        </a:cubicBezTo>
                        <a:cubicBezTo>
                          <a:pt x="8409" y="37898"/>
                          <a:pt x="8409" y="38168"/>
                          <a:pt x="8544" y="38168"/>
                        </a:cubicBezTo>
                        <a:cubicBezTo>
                          <a:pt x="6921" y="38980"/>
                          <a:pt x="7462" y="42632"/>
                          <a:pt x="9220" y="42091"/>
                        </a:cubicBezTo>
                        <a:cubicBezTo>
                          <a:pt x="9085" y="42496"/>
                          <a:pt x="9355" y="43038"/>
                          <a:pt x="9626" y="43443"/>
                        </a:cubicBezTo>
                        <a:cubicBezTo>
                          <a:pt x="9355" y="43714"/>
                          <a:pt x="9085" y="43985"/>
                          <a:pt x="8949" y="44390"/>
                        </a:cubicBezTo>
                        <a:cubicBezTo>
                          <a:pt x="8949" y="44525"/>
                          <a:pt x="8815" y="44796"/>
                          <a:pt x="8949" y="45066"/>
                        </a:cubicBezTo>
                        <a:cubicBezTo>
                          <a:pt x="8138" y="44796"/>
                          <a:pt x="7191" y="45472"/>
                          <a:pt x="6921" y="46148"/>
                        </a:cubicBezTo>
                        <a:cubicBezTo>
                          <a:pt x="6650" y="46690"/>
                          <a:pt x="6785" y="47772"/>
                          <a:pt x="7326" y="48178"/>
                        </a:cubicBezTo>
                        <a:cubicBezTo>
                          <a:pt x="7056" y="48313"/>
                          <a:pt x="6921" y="48583"/>
                          <a:pt x="6921" y="48718"/>
                        </a:cubicBezTo>
                        <a:cubicBezTo>
                          <a:pt x="6785" y="48989"/>
                          <a:pt x="6921" y="49260"/>
                          <a:pt x="6921" y="49530"/>
                        </a:cubicBezTo>
                        <a:cubicBezTo>
                          <a:pt x="6921" y="49801"/>
                          <a:pt x="6515" y="50071"/>
                          <a:pt x="6379" y="50341"/>
                        </a:cubicBezTo>
                        <a:cubicBezTo>
                          <a:pt x="5974" y="50883"/>
                          <a:pt x="6109" y="51694"/>
                          <a:pt x="6515" y="52235"/>
                        </a:cubicBezTo>
                        <a:cubicBezTo>
                          <a:pt x="6785" y="52641"/>
                          <a:pt x="7191" y="52776"/>
                          <a:pt x="7732" y="52641"/>
                        </a:cubicBezTo>
                        <a:cubicBezTo>
                          <a:pt x="7597" y="52776"/>
                          <a:pt x="7597" y="53047"/>
                          <a:pt x="7597" y="53182"/>
                        </a:cubicBezTo>
                        <a:cubicBezTo>
                          <a:pt x="7597" y="53588"/>
                          <a:pt x="8003" y="54129"/>
                          <a:pt x="8003" y="54400"/>
                        </a:cubicBezTo>
                        <a:cubicBezTo>
                          <a:pt x="7732" y="54805"/>
                          <a:pt x="7597" y="54805"/>
                          <a:pt x="7462" y="55346"/>
                        </a:cubicBezTo>
                        <a:cubicBezTo>
                          <a:pt x="7462" y="55617"/>
                          <a:pt x="7462" y="55887"/>
                          <a:pt x="7597" y="56158"/>
                        </a:cubicBezTo>
                        <a:cubicBezTo>
                          <a:pt x="6650" y="56293"/>
                          <a:pt x="6109" y="56970"/>
                          <a:pt x="5974" y="57916"/>
                        </a:cubicBezTo>
                        <a:cubicBezTo>
                          <a:pt x="5974" y="58187"/>
                          <a:pt x="6109" y="58593"/>
                          <a:pt x="6109" y="58998"/>
                        </a:cubicBezTo>
                        <a:cubicBezTo>
                          <a:pt x="6109" y="59134"/>
                          <a:pt x="5839" y="59404"/>
                          <a:pt x="5839" y="59540"/>
                        </a:cubicBezTo>
                        <a:cubicBezTo>
                          <a:pt x="5703" y="60080"/>
                          <a:pt x="5839" y="60486"/>
                          <a:pt x="6109" y="60892"/>
                        </a:cubicBezTo>
                        <a:cubicBezTo>
                          <a:pt x="5162" y="60892"/>
                          <a:pt x="3945" y="60892"/>
                          <a:pt x="3675" y="62110"/>
                        </a:cubicBezTo>
                        <a:cubicBezTo>
                          <a:pt x="3404" y="63056"/>
                          <a:pt x="4080" y="63733"/>
                          <a:pt x="4892" y="64003"/>
                        </a:cubicBezTo>
                        <a:cubicBezTo>
                          <a:pt x="4486" y="64274"/>
                          <a:pt x="4216" y="64950"/>
                          <a:pt x="4351" y="65356"/>
                        </a:cubicBezTo>
                        <a:cubicBezTo>
                          <a:pt x="4486" y="65626"/>
                          <a:pt x="4756" y="65897"/>
                          <a:pt x="4892" y="66032"/>
                        </a:cubicBezTo>
                        <a:cubicBezTo>
                          <a:pt x="5162" y="66167"/>
                          <a:pt x="5027" y="66167"/>
                          <a:pt x="5298" y="66438"/>
                        </a:cubicBezTo>
                        <a:cubicBezTo>
                          <a:pt x="5298" y="66573"/>
                          <a:pt x="5433" y="66708"/>
                          <a:pt x="5433" y="66979"/>
                        </a:cubicBezTo>
                        <a:cubicBezTo>
                          <a:pt x="5839" y="67520"/>
                          <a:pt x="6650" y="67926"/>
                          <a:pt x="7191" y="67655"/>
                        </a:cubicBezTo>
                        <a:cubicBezTo>
                          <a:pt x="7326" y="67655"/>
                          <a:pt x="7462" y="67385"/>
                          <a:pt x="7732" y="67249"/>
                        </a:cubicBezTo>
                        <a:cubicBezTo>
                          <a:pt x="7868" y="68061"/>
                          <a:pt x="8679" y="68737"/>
                          <a:pt x="9491" y="68737"/>
                        </a:cubicBezTo>
                        <a:cubicBezTo>
                          <a:pt x="10167" y="68737"/>
                          <a:pt x="10843" y="68196"/>
                          <a:pt x="11114" y="67655"/>
                        </a:cubicBezTo>
                        <a:cubicBezTo>
                          <a:pt x="11249" y="67790"/>
                          <a:pt x="11385" y="67926"/>
                          <a:pt x="11519" y="68061"/>
                        </a:cubicBezTo>
                        <a:cubicBezTo>
                          <a:pt x="11249" y="68467"/>
                          <a:pt x="11249" y="68737"/>
                          <a:pt x="11249" y="69143"/>
                        </a:cubicBezTo>
                        <a:cubicBezTo>
                          <a:pt x="10979" y="69278"/>
                          <a:pt x="10708" y="69684"/>
                          <a:pt x="10573" y="70090"/>
                        </a:cubicBezTo>
                        <a:cubicBezTo>
                          <a:pt x="10438" y="69955"/>
                          <a:pt x="10167" y="69684"/>
                          <a:pt x="9896" y="69684"/>
                        </a:cubicBezTo>
                        <a:cubicBezTo>
                          <a:pt x="9491" y="69413"/>
                          <a:pt x="8949" y="69278"/>
                          <a:pt x="8544" y="69549"/>
                        </a:cubicBezTo>
                        <a:cubicBezTo>
                          <a:pt x="7868" y="68467"/>
                          <a:pt x="6379" y="68602"/>
                          <a:pt x="5568" y="69684"/>
                        </a:cubicBezTo>
                        <a:cubicBezTo>
                          <a:pt x="5162" y="70225"/>
                          <a:pt x="5162" y="71443"/>
                          <a:pt x="5839" y="71848"/>
                        </a:cubicBezTo>
                        <a:cubicBezTo>
                          <a:pt x="4621" y="72254"/>
                          <a:pt x="4351" y="75500"/>
                          <a:pt x="5839" y="75771"/>
                        </a:cubicBezTo>
                        <a:cubicBezTo>
                          <a:pt x="5703" y="76176"/>
                          <a:pt x="5839" y="76853"/>
                          <a:pt x="5974" y="77259"/>
                        </a:cubicBezTo>
                        <a:cubicBezTo>
                          <a:pt x="5433" y="77665"/>
                          <a:pt x="4892" y="77935"/>
                          <a:pt x="4892" y="78746"/>
                        </a:cubicBezTo>
                        <a:cubicBezTo>
                          <a:pt x="4892" y="79152"/>
                          <a:pt x="4892" y="79423"/>
                          <a:pt x="5027" y="79693"/>
                        </a:cubicBezTo>
                        <a:cubicBezTo>
                          <a:pt x="4756" y="79829"/>
                          <a:pt x="4486" y="79964"/>
                          <a:pt x="4351" y="80235"/>
                        </a:cubicBezTo>
                        <a:cubicBezTo>
                          <a:pt x="3675" y="79829"/>
                          <a:pt x="2728" y="79829"/>
                          <a:pt x="2186" y="80370"/>
                        </a:cubicBezTo>
                        <a:cubicBezTo>
                          <a:pt x="1781" y="80911"/>
                          <a:pt x="1646" y="81858"/>
                          <a:pt x="2186" y="82128"/>
                        </a:cubicBezTo>
                        <a:cubicBezTo>
                          <a:pt x="2051" y="82263"/>
                          <a:pt x="1916" y="82534"/>
                          <a:pt x="1781" y="82669"/>
                        </a:cubicBezTo>
                        <a:cubicBezTo>
                          <a:pt x="1646" y="83075"/>
                          <a:pt x="1646" y="83481"/>
                          <a:pt x="1781" y="83751"/>
                        </a:cubicBezTo>
                        <a:cubicBezTo>
                          <a:pt x="1375" y="84022"/>
                          <a:pt x="1105" y="84698"/>
                          <a:pt x="1240" y="85239"/>
                        </a:cubicBezTo>
                        <a:cubicBezTo>
                          <a:pt x="-113" y="85780"/>
                          <a:pt x="-519" y="88215"/>
                          <a:pt x="834" y="88350"/>
                        </a:cubicBezTo>
                        <a:cubicBezTo>
                          <a:pt x="563" y="88891"/>
                          <a:pt x="834" y="90108"/>
                          <a:pt x="969" y="90379"/>
                        </a:cubicBezTo>
                        <a:cubicBezTo>
                          <a:pt x="1240" y="90920"/>
                          <a:pt x="1646" y="91191"/>
                          <a:pt x="2186" y="91191"/>
                        </a:cubicBezTo>
                        <a:cubicBezTo>
                          <a:pt x="2592" y="91191"/>
                          <a:pt x="3133" y="91055"/>
                          <a:pt x="3404" y="90920"/>
                        </a:cubicBezTo>
                        <a:cubicBezTo>
                          <a:pt x="3539" y="91326"/>
                          <a:pt x="4216" y="91596"/>
                          <a:pt x="4621" y="91732"/>
                        </a:cubicBezTo>
                        <a:cubicBezTo>
                          <a:pt x="5162" y="91867"/>
                          <a:pt x="5703" y="91867"/>
                          <a:pt x="6245" y="91596"/>
                        </a:cubicBezTo>
                        <a:cubicBezTo>
                          <a:pt x="6245" y="92002"/>
                          <a:pt x="6650" y="92543"/>
                          <a:pt x="7056" y="92678"/>
                        </a:cubicBezTo>
                        <a:cubicBezTo>
                          <a:pt x="6921" y="92949"/>
                          <a:pt x="6785" y="93084"/>
                          <a:pt x="6785" y="93355"/>
                        </a:cubicBezTo>
                        <a:cubicBezTo>
                          <a:pt x="6379" y="93220"/>
                          <a:pt x="5703" y="93761"/>
                          <a:pt x="5568" y="94031"/>
                        </a:cubicBezTo>
                        <a:cubicBezTo>
                          <a:pt x="5027" y="94843"/>
                          <a:pt x="5568" y="95790"/>
                          <a:pt x="6245" y="96331"/>
                        </a:cubicBezTo>
                        <a:cubicBezTo>
                          <a:pt x="5568" y="97142"/>
                          <a:pt x="6109" y="97954"/>
                          <a:pt x="6785" y="98360"/>
                        </a:cubicBezTo>
                        <a:cubicBezTo>
                          <a:pt x="6515" y="98495"/>
                          <a:pt x="6245" y="98765"/>
                          <a:pt x="5974" y="99036"/>
                        </a:cubicBezTo>
                        <a:cubicBezTo>
                          <a:pt x="5433" y="99577"/>
                          <a:pt x="4621" y="99441"/>
                          <a:pt x="4080" y="100118"/>
                        </a:cubicBezTo>
                        <a:cubicBezTo>
                          <a:pt x="3133" y="101200"/>
                          <a:pt x="3809" y="102282"/>
                          <a:pt x="5027" y="102417"/>
                        </a:cubicBezTo>
                        <a:cubicBezTo>
                          <a:pt x="4621" y="103770"/>
                          <a:pt x="5839" y="105393"/>
                          <a:pt x="7191" y="104581"/>
                        </a:cubicBezTo>
                        <a:cubicBezTo>
                          <a:pt x="7191" y="104852"/>
                          <a:pt x="7191" y="105123"/>
                          <a:pt x="7326" y="105258"/>
                        </a:cubicBezTo>
                        <a:cubicBezTo>
                          <a:pt x="7462" y="105799"/>
                          <a:pt x="7868" y="106340"/>
                          <a:pt x="8409" y="106610"/>
                        </a:cubicBezTo>
                        <a:cubicBezTo>
                          <a:pt x="9626" y="107016"/>
                          <a:pt x="10708" y="106070"/>
                          <a:pt x="10708" y="104987"/>
                        </a:cubicBezTo>
                        <a:cubicBezTo>
                          <a:pt x="10979" y="105258"/>
                          <a:pt x="11385" y="105258"/>
                          <a:pt x="11655" y="105258"/>
                        </a:cubicBezTo>
                        <a:cubicBezTo>
                          <a:pt x="11519" y="105799"/>
                          <a:pt x="11925" y="106340"/>
                          <a:pt x="12196" y="106746"/>
                        </a:cubicBezTo>
                        <a:cubicBezTo>
                          <a:pt x="11249" y="107151"/>
                          <a:pt x="10302" y="107422"/>
                          <a:pt x="10302" y="108775"/>
                        </a:cubicBezTo>
                        <a:cubicBezTo>
                          <a:pt x="10302" y="109586"/>
                          <a:pt x="10979" y="110263"/>
                          <a:pt x="11790" y="110263"/>
                        </a:cubicBezTo>
                        <a:cubicBezTo>
                          <a:pt x="11519" y="110668"/>
                          <a:pt x="11790" y="111345"/>
                          <a:pt x="12061" y="111750"/>
                        </a:cubicBezTo>
                        <a:cubicBezTo>
                          <a:pt x="12737" y="112562"/>
                          <a:pt x="13684" y="112697"/>
                          <a:pt x="14631" y="112427"/>
                        </a:cubicBezTo>
                        <a:cubicBezTo>
                          <a:pt x="15442" y="112021"/>
                          <a:pt x="16254" y="111345"/>
                          <a:pt x="16389" y="110398"/>
                        </a:cubicBezTo>
                        <a:cubicBezTo>
                          <a:pt x="16389" y="109992"/>
                          <a:pt x="16389" y="109586"/>
                          <a:pt x="16254" y="109180"/>
                        </a:cubicBezTo>
                        <a:cubicBezTo>
                          <a:pt x="16389" y="109180"/>
                          <a:pt x="16524" y="109180"/>
                          <a:pt x="16659" y="109045"/>
                        </a:cubicBezTo>
                        <a:cubicBezTo>
                          <a:pt x="16795" y="108910"/>
                          <a:pt x="17065" y="108775"/>
                          <a:pt x="17201" y="108504"/>
                        </a:cubicBezTo>
                        <a:cubicBezTo>
                          <a:pt x="17471" y="108775"/>
                          <a:pt x="17877" y="109045"/>
                          <a:pt x="18283" y="108775"/>
                        </a:cubicBezTo>
                        <a:cubicBezTo>
                          <a:pt x="18553" y="108640"/>
                          <a:pt x="18824" y="108369"/>
                          <a:pt x="18959" y="107963"/>
                        </a:cubicBezTo>
                        <a:cubicBezTo>
                          <a:pt x="18959" y="107963"/>
                          <a:pt x="18959" y="107963"/>
                          <a:pt x="18959" y="107963"/>
                        </a:cubicBezTo>
                        <a:cubicBezTo>
                          <a:pt x="19500" y="108234"/>
                          <a:pt x="20176" y="108369"/>
                          <a:pt x="20717" y="108234"/>
                        </a:cubicBezTo>
                        <a:cubicBezTo>
                          <a:pt x="22070" y="107963"/>
                          <a:pt x="22611" y="106610"/>
                          <a:pt x="22205" y="105393"/>
                        </a:cubicBezTo>
                        <a:cubicBezTo>
                          <a:pt x="22205" y="105393"/>
                          <a:pt x="22205" y="105393"/>
                          <a:pt x="22205" y="105393"/>
                        </a:cubicBezTo>
                        <a:cubicBezTo>
                          <a:pt x="22476" y="105393"/>
                          <a:pt x="22611" y="105258"/>
                          <a:pt x="22746" y="105123"/>
                        </a:cubicBezTo>
                        <a:cubicBezTo>
                          <a:pt x="22881" y="104987"/>
                          <a:pt x="23152" y="104581"/>
                          <a:pt x="23287" y="104311"/>
                        </a:cubicBezTo>
                        <a:cubicBezTo>
                          <a:pt x="23423" y="104581"/>
                          <a:pt x="23964" y="104581"/>
                          <a:pt x="24234" y="104581"/>
                        </a:cubicBezTo>
                        <a:cubicBezTo>
                          <a:pt x="24775" y="104446"/>
                          <a:pt x="25451" y="104040"/>
                          <a:pt x="25587" y="103500"/>
                        </a:cubicBezTo>
                        <a:cubicBezTo>
                          <a:pt x="25722" y="103094"/>
                          <a:pt x="25857" y="101741"/>
                          <a:pt x="25316" y="101471"/>
                        </a:cubicBezTo>
                        <a:cubicBezTo>
                          <a:pt x="25451" y="101335"/>
                          <a:pt x="25451" y="101335"/>
                          <a:pt x="25587" y="101200"/>
                        </a:cubicBezTo>
                        <a:cubicBezTo>
                          <a:pt x="25587" y="101065"/>
                          <a:pt x="25722" y="100794"/>
                          <a:pt x="25857" y="100659"/>
                        </a:cubicBezTo>
                        <a:cubicBezTo>
                          <a:pt x="25857" y="100659"/>
                          <a:pt x="25993" y="100794"/>
                          <a:pt x="26128" y="100794"/>
                        </a:cubicBezTo>
                        <a:cubicBezTo>
                          <a:pt x="26263" y="100794"/>
                          <a:pt x="26263" y="100794"/>
                          <a:pt x="26398" y="100794"/>
                        </a:cubicBezTo>
                        <a:cubicBezTo>
                          <a:pt x="26128" y="101200"/>
                          <a:pt x="26398" y="101876"/>
                          <a:pt x="26534" y="102282"/>
                        </a:cubicBezTo>
                        <a:cubicBezTo>
                          <a:pt x="26804" y="102823"/>
                          <a:pt x="27074" y="103364"/>
                          <a:pt x="27751" y="103635"/>
                        </a:cubicBezTo>
                        <a:cubicBezTo>
                          <a:pt x="27616" y="102823"/>
                          <a:pt x="27480" y="102011"/>
                          <a:pt x="27480" y="101200"/>
                        </a:cubicBezTo>
                        <a:cubicBezTo>
                          <a:pt x="28563" y="100794"/>
                          <a:pt x="28833" y="99441"/>
                          <a:pt x="28698" y="9849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6" name="Freeform: Shape 5464">
                    <a:extLst>
                      <a:ext uri="{FF2B5EF4-FFF2-40B4-BE49-F238E27FC236}">
                        <a16:creationId xmlns:a16="http://schemas.microsoft.com/office/drawing/2014/main" id="{F7CE5BF9-E8F1-8ACB-E74B-48DCA80775F8}"/>
                      </a:ext>
                    </a:extLst>
                  </p:cNvPr>
                  <p:cNvSpPr/>
                  <p:nvPr/>
                </p:nvSpPr>
                <p:spPr>
                  <a:xfrm>
                    <a:off x="6256160" y="6334081"/>
                    <a:ext cx="2214" cy="2817"/>
                  </a:xfrm>
                  <a:custGeom>
                    <a:avLst/>
                    <a:gdLst>
                      <a:gd name="connsiteX0" fmla="*/ 51 w 2214"/>
                      <a:gd name="connsiteY0" fmla="*/ 1674 h 2817"/>
                      <a:gd name="connsiteX1" fmla="*/ 1674 w 2214"/>
                      <a:gd name="connsiteY1" fmla="*/ 2756 h 2817"/>
                      <a:gd name="connsiteX2" fmla="*/ 1944 w 2214"/>
                      <a:gd name="connsiteY2" fmla="*/ 862 h 2817"/>
                      <a:gd name="connsiteX3" fmla="*/ 1133 w 2214"/>
                      <a:gd name="connsiteY3" fmla="*/ 51 h 2817"/>
                      <a:gd name="connsiteX4" fmla="*/ 456 w 2214"/>
                      <a:gd name="connsiteY4" fmla="*/ 456 h 2817"/>
                      <a:gd name="connsiteX5" fmla="*/ 456 w 2214"/>
                      <a:gd name="connsiteY5" fmla="*/ 456 h 2817"/>
                      <a:gd name="connsiteX6" fmla="*/ 51 w 2214"/>
                      <a:gd name="connsiteY6" fmla="*/ 1674 h 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14" h="2817">
                        <a:moveTo>
                          <a:pt x="51" y="1674"/>
                        </a:moveTo>
                        <a:cubicBezTo>
                          <a:pt x="186" y="2350"/>
                          <a:pt x="998" y="3026"/>
                          <a:pt x="1674" y="2756"/>
                        </a:cubicBezTo>
                        <a:cubicBezTo>
                          <a:pt x="2486" y="2621"/>
                          <a:pt x="2215" y="1403"/>
                          <a:pt x="1944" y="862"/>
                        </a:cubicBezTo>
                        <a:cubicBezTo>
                          <a:pt x="1809" y="456"/>
                          <a:pt x="1539" y="186"/>
                          <a:pt x="1133" y="51"/>
                        </a:cubicBezTo>
                        <a:cubicBezTo>
                          <a:pt x="862" y="-84"/>
                          <a:pt x="456" y="51"/>
                          <a:pt x="456" y="456"/>
                        </a:cubicBezTo>
                        <a:lnTo>
                          <a:pt x="456" y="456"/>
                        </a:lnTo>
                        <a:cubicBezTo>
                          <a:pt x="51" y="862"/>
                          <a:pt x="-84" y="1403"/>
                          <a:pt x="51" y="16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7" name="Freeform: Shape 5465">
                    <a:extLst>
                      <a:ext uri="{FF2B5EF4-FFF2-40B4-BE49-F238E27FC236}">
                        <a16:creationId xmlns:a16="http://schemas.microsoft.com/office/drawing/2014/main" id="{011923D9-B779-DFF9-6387-2FD1D71A8EE5}"/>
                      </a:ext>
                    </a:extLst>
                  </p:cNvPr>
                  <p:cNvSpPr/>
                  <p:nvPr/>
                </p:nvSpPr>
                <p:spPr>
                  <a:xfrm>
                    <a:off x="6252138" y="6365869"/>
                    <a:ext cx="2825" cy="5519"/>
                  </a:xfrm>
                  <a:custGeom>
                    <a:avLst/>
                    <a:gdLst>
                      <a:gd name="connsiteX0" fmla="*/ 1909 w 2825"/>
                      <a:gd name="connsiteY0" fmla="*/ 5459 h 5519"/>
                      <a:gd name="connsiteX1" fmla="*/ 2314 w 2825"/>
                      <a:gd name="connsiteY1" fmla="*/ 2078 h 5519"/>
                      <a:gd name="connsiteX2" fmla="*/ 1502 w 2825"/>
                      <a:gd name="connsiteY2" fmla="*/ 49 h 5519"/>
                      <a:gd name="connsiteX3" fmla="*/ 420 w 2825"/>
                      <a:gd name="connsiteY3" fmla="*/ 590 h 5519"/>
                      <a:gd name="connsiteX4" fmla="*/ 556 w 2825"/>
                      <a:gd name="connsiteY4" fmla="*/ 1672 h 5519"/>
                      <a:gd name="connsiteX5" fmla="*/ 15 w 2825"/>
                      <a:gd name="connsiteY5" fmla="*/ 3160 h 5519"/>
                      <a:gd name="connsiteX6" fmla="*/ 1909 w 2825"/>
                      <a:gd name="connsiteY6" fmla="*/ 5459 h 55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5" h="5519">
                        <a:moveTo>
                          <a:pt x="1909" y="5459"/>
                        </a:moveTo>
                        <a:cubicBezTo>
                          <a:pt x="3126" y="4918"/>
                          <a:pt x="2990" y="3025"/>
                          <a:pt x="2314" y="2078"/>
                        </a:cubicBezTo>
                        <a:cubicBezTo>
                          <a:pt x="2585" y="1402"/>
                          <a:pt x="2179" y="184"/>
                          <a:pt x="1502" y="49"/>
                        </a:cubicBezTo>
                        <a:cubicBezTo>
                          <a:pt x="962" y="-87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150" y="2619"/>
                          <a:pt x="15" y="3160"/>
                        </a:cubicBezTo>
                        <a:cubicBezTo>
                          <a:pt x="-121" y="4107"/>
                          <a:pt x="691" y="5865"/>
                          <a:pt x="1909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8" name="Freeform: Shape 5466">
                    <a:extLst>
                      <a:ext uri="{FF2B5EF4-FFF2-40B4-BE49-F238E27FC236}">
                        <a16:creationId xmlns:a16="http://schemas.microsoft.com/office/drawing/2014/main" id="{8685339A-9C1D-5867-9C23-527E2BC259DC}"/>
                      </a:ext>
                    </a:extLst>
                  </p:cNvPr>
                  <p:cNvSpPr/>
                  <p:nvPr/>
                </p:nvSpPr>
                <p:spPr>
                  <a:xfrm>
                    <a:off x="6252067" y="6384733"/>
                    <a:ext cx="3993" cy="6160"/>
                  </a:xfrm>
                  <a:custGeom>
                    <a:avLst/>
                    <a:gdLst>
                      <a:gd name="connsiteX0" fmla="*/ 3062 w 3993"/>
                      <a:gd name="connsiteY0" fmla="*/ 2827 h 6160"/>
                      <a:gd name="connsiteX1" fmla="*/ 2792 w 3993"/>
                      <a:gd name="connsiteY1" fmla="*/ 2286 h 6160"/>
                      <a:gd name="connsiteX2" fmla="*/ 492 w 3993"/>
                      <a:gd name="connsiteY2" fmla="*/ 257 h 6160"/>
                      <a:gd name="connsiteX3" fmla="*/ 222 w 3993"/>
                      <a:gd name="connsiteY3" fmla="*/ 2421 h 6160"/>
                      <a:gd name="connsiteX4" fmla="*/ 492 w 3993"/>
                      <a:gd name="connsiteY4" fmla="*/ 2692 h 6160"/>
                      <a:gd name="connsiteX5" fmla="*/ 492 w 3993"/>
                      <a:gd name="connsiteY5" fmla="*/ 3774 h 6160"/>
                      <a:gd name="connsiteX6" fmla="*/ 357 w 3993"/>
                      <a:gd name="connsiteY6" fmla="*/ 4991 h 6160"/>
                      <a:gd name="connsiteX7" fmla="*/ 3738 w 3993"/>
                      <a:gd name="connsiteY7" fmla="*/ 5533 h 6160"/>
                      <a:gd name="connsiteX8" fmla="*/ 3333 w 3993"/>
                      <a:gd name="connsiteY8" fmla="*/ 3639 h 6160"/>
                      <a:gd name="connsiteX9" fmla="*/ 3062 w 3993"/>
                      <a:gd name="connsiteY9" fmla="*/ 2963 h 6160"/>
                      <a:gd name="connsiteX10" fmla="*/ 3062 w 3993"/>
                      <a:gd name="connsiteY10" fmla="*/ 2827 h 6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93" h="6160">
                        <a:moveTo>
                          <a:pt x="3062" y="2827"/>
                        </a:moveTo>
                        <a:cubicBezTo>
                          <a:pt x="2927" y="2557"/>
                          <a:pt x="2927" y="2421"/>
                          <a:pt x="2792" y="2286"/>
                        </a:cubicBezTo>
                        <a:cubicBezTo>
                          <a:pt x="2656" y="1204"/>
                          <a:pt x="1574" y="-690"/>
                          <a:pt x="492" y="257"/>
                        </a:cubicBezTo>
                        <a:cubicBezTo>
                          <a:pt x="-184" y="798"/>
                          <a:pt x="-49" y="1745"/>
                          <a:pt x="222" y="2421"/>
                        </a:cubicBezTo>
                        <a:cubicBezTo>
                          <a:pt x="222" y="2557"/>
                          <a:pt x="357" y="2557"/>
                          <a:pt x="492" y="2692"/>
                        </a:cubicBezTo>
                        <a:cubicBezTo>
                          <a:pt x="898" y="3368"/>
                          <a:pt x="763" y="3233"/>
                          <a:pt x="492" y="3774"/>
                        </a:cubicBezTo>
                        <a:cubicBezTo>
                          <a:pt x="357" y="4180"/>
                          <a:pt x="222" y="4586"/>
                          <a:pt x="357" y="4991"/>
                        </a:cubicBezTo>
                        <a:cubicBezTo>
                          <a:pt x="763" y="6209"/>
                          <a:pt x="3062" y="6614"/>
                          <a:pt x="3738" y="5533"/>
                        </a:cubicBezTo>
                        <a:cubicBezTo>
                          <a:pt x="4279" y="4721"/>
                          <a:pt x="3874" y="4180"/>
                          <a:pt x="3333" y="3639"/>
                        </a:cubicBezTo>
                        <a:cubicBezTo>
                          <a:pt x="3062" y="3368"/>
                          <a:pt x="3062" y="3503"/>
                          <a:pt x="3062" y="2963"/>
                        </a:cubicBezTo>
                        <a:cubicBezTo>
                          <a:pt x="2927" y="2963"/>
                          <a:pt x="3062" y="2963"/>
                          <a:pt x="3062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9" name="Freeform: Shape 5467">
                    <a:extLst>
                      <a:ext uri="{FF2B5EF4-FFF2-40B4-BE49-F238E27FC236}">
                        <a16:creationId xmlns:a16="http://schemas.microsoft.com/office/drawing/2014/main" id="{9AD3E312-10B1-B807-5C7F-672FA43696B8}"/>
                      </a:ext>
                    </a:extLst>
                  </p:cNvPr>
                  <p:cNvSpPr/>
                  <p:nvPr/>
                </p:nvSpPr>
                <p:spPr>
                  <a:xfrm>
                    <a:off x="6251442" y="6391753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5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6 w 2604"/>
                      <a:gd name="connsiteY5" fmla="*/ 3787 h 3934"/>
                      <a:gd name="connsiteX6" fmla="*/ 2334 w 2604"/>
                      <a:gd name="connsiteY6" fmla="*/ 3652 h 3934"/>
                      <a:gd name="connsiteX7" fmla="*/ 2605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6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5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6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5" y="3246"/>
                          <a:pt x="2605" y="2570"/>
                          <a:pt x="2605" y="2164"/>
                        </a:cubicBezTo>
                        <a:cubicBezTo>
                          <a:pt x="2469" y="1488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90" name="Graphic 2">
                  <a:extLst>
                    <a:ext uri="{FF2B5EF4-FFF2-40B4-BE49-F238E27FC236}">
                      <a16:creationId xmlns:a16="http://schemas.microsoft.com/office/drawing/2014/main" id="{05EF2D1C-7582-5F68-F05E-54795A74C5D0}"/>
                    </a:ext>
                  </a:extLst>
                </p:cNvPr>
                <p:cNvGrpSpPr/>
                <p:nvPr/>
              </p:nvGrpSpPr>
              <p:grpSpPr>
                <a:xfrm>
                  <a:off x="6251578" y="6292589"/>
                  <a:ext cx="25278" cy="110106"/>
                  <a:chOff x="6251578" y="6292589"/>
                  <a:chExt cx="25278" cy="110106"/>
                </a:xfrm>
                <a:solidFill>
                  <a:srgbClr val="85B126"/>
                </a:solidFill>
              </p:grpSpPr>
              <p:sp>
                <p:nvSpPr>
                  <p:cNvPr id="1635" name="Freeform: Shape 5443">
                    <a:extLst>
                      <a:ext uri="{FF2B5EF4-FFF2-40B4-BE49-F238E27FC236}">
                        <a16:creationId xmlns:a16="http://schemas.microsoft.com/office/drawing/2014/main" id="{66423796-6BF3-D0B9-1AC8-C8AE028EFF72}"/>
                      </a:ext>
                    </a:extLst>
                  </p:cNvPr>
                  <p:cNvSpPr/>
                  <p:nvPr/>
                </p:nvSpPr>
                <p:spPr>
                  <a:xfrm>
                    <a:off x="6259998" y="6292589"/>
                    <a:ext cx="8901" cy="35861"/>
                  </a:xfrm>
                  <a:custGeom>
                    <a:avLst/>
                    <a:gdLst>
                      <a:gd name="connsiteX0" fmla="*/ 1623 w 8901"/>
                      <a:gd name="connsiteY0" fmla="*/ 18278 h 35861"/>
                      <a:gd name="connsiteX1" fmla="*/ 1218 w 8901"/>
                      <a:gd name="connsiteY1" fmla="*/ 19901 h 35861"/>
                      <a:gd name="connsiteX2" fmla="*/ 1758 w 8901"/>
                      <a:gd name="connsiteY2" fmla="*/ 21118 h 35861"/>
                      <a:gd name="connsiteX3" fmla="*/ 2435 w 8901"/>
                      <a:gd name="connsiteY3" fmla="*/ 21389 h 35861"/>
                      <a:gd name="connsiteX4" fmla="*/ 2300 w 8901"/>
                      <a:gd name="connsiteY4" fmla="*/ 23553 h 35861"/>
                      <a:gd name="connsiteX5" fmla="*/ 1758 w 8901"/>
                      <a:gd name="connsiteY5" fmla="*/ 26529 h 35861"/>
                      <a:gd name="connsiteX6" fmla="*/ 1218 w 8901"/>
                      <a:gd name="connsiteY6" fmla="*/ 28152 h 35861"/>
                      <a:gd name="connsiteX7" fmla="*/ 1623 w 8901"/>
                      <a:gd name="connsiteY7" fmla="*/ 29234 h 35861"/>
                      <a:gd name="connsiteX8" fmla="*/ 1082 w 8901"/>
                      <a:gd name="connsiteY8" fmla="*/ 29775 h 35861"/>
                      <a:gd name="connsiteX9" fmla="*/ 2570 w 8901"/>
                      <a:gd name="connsiteY9" fmla="*/ 32751 h 35861"/>
                      <a:gd name="connsiteX10" fmla="*/ 2841 w 8901"/>
                      <a:gd name="connsiteY10" fmla="*/ 34374 h 35861"/>
                      <a:gd name="connsiteX11" fmla="*/ 4328 w 8901"/>
                      <a:gd name="connsiteY11" fmla="*/ 34509 h 35861"/>
                      <a:gd name="connsiteX12" fmla="*/ 7304 w 8901"/>
                      <a:gd name="connsiteY12" fmla="*/ 35726 h 35861"/>
                      <a:gd name="connsiteX13" fmla="*/ 8387 w 8901"/>
                      <a:gd name="connsiteY13" fmla="*/ 32480 h 35861"/>
                      <a:gd name="connsiteX14" fmla="*/ 8792 w 8901"/>
                      <a:gd name="connsiteY14" fmla="*/ 31128 h 35861"/>
                      <a:gd name="connsiteX15" fmla="*/ 8251 w 8901"/>
                      <a:gd name="connsiteY15" fmla="*/ 30586 h 35861"/>
                      <a:gd name="connsiteX16" fmla="*/ 8387 w 8901"/>
                      <a:gd name="connsiteY16" fmla="*/ 29775 h 35861"/>
                      <a:gd name="connsiteX17" fmla="*/ 7845 w 8901"/>
                      <a:gd name="connsiteY17" fmla="*/ 26529 h 35861"/>
                      <a:gd name="connsiteX18" fmla="*/ 8387 w 8901"/>
                      <a:gd name="connsiteY18" fmla="*/ 24094 h 35861"/>
                      <a:gd name="connsiteX19" fmla="*/ 7575 w 8901"/>
                      <a:gd name="connsiteY19" fmla="*/ 22877 h 35861"/>
                      <a:gd name="connsiteX20" fmla="*/ 7304 w 8901"/>
                      <a:gd name="connsiteY20" fmla="*/ 20171 h 35861"/>
                      <a:gd name="connsiteX21" fmla="*/ 7169 w 8901"/>
                      <a:gd name="connsiteY21" fmla="*/ 18954 h 35861"/>
                      <a:gd name="connsiteX22" fmla="*/ 7304 w 8901"/>
                      <a:gd name="connsiteY22" fmla="*/ 17737 h 35861"/>
                      <a:gd name="connsiteX23" fmla="*/ 6763 w 8901"/>
                      <a:gd name="connsiteY23" fmla="*/ 16249 h 35861"/>
                      <a:gd name="connsiteX24" fmla="*/ 7034 w 8901"/>
                      <a:gd name="connsiteY24" fmla="*/ 14761 h 35861"/>
                      <a:gd name="connsiteX25" fmla="*/ 6628 w 8901"/>
                      <a:gd name="connsiteY25" fmla="*/ 14085 h 35861"/>
                      <a:gd name="connsiteX26" fmla="*/ 6898 w 8901"/>
                      <a:gd name="connsiteY26" fmla="*/ 13273 h 35861"/>
                      <a:gd name="connsiteX27" fmla="*/ 6898 w 8901"/>
                      <a:gd name="connsiteY27" fmla="*/ 11650 h 35861"/>
                      <a:gd name="connsiteX28" fmla="*/ 6357 w 8901"/>
                      <a:gd name="connsiteY28" fmla="*/ 10974 h 35861"/>
                      <a:gd name="connsiteX29" fmla="*/ 6087 w 8901"/>
                      <a:gd name="connsiteY29" fmla="*/ 10162 h 35861"/>
                      <a:gd name="connsiteX30" fmla="*/ 6222 w 8901"/>
                      <a:gd name="connsiteY30" fmla="*/ 8945 h 35861"/>
                      <a:gd name="connsiteX31" fmla="*/ 6222 w 8901"/>
                      <a:gd name="connsiteY31" fmla="*/ 8945 h 35861"/>
                      <a:gd name="connsiteX32" fmla="*/ 6222 w 8901"/>
                      <a:gd name="connsiteY32" fmla="*/ 8945 h 35861"/>
                      <a:gd name="connsiteX33" fmla="*/ 6898 w 8901"/>
                      <a:gd name="connsiteY33" fmla="*/ 6916 h 35861"/>
                      <a:gd name="connsiteX34" fmla="*/ 5681 w 8901"/>
                      <a:gd name="connsiteY34" fmla="*/ 4751 h 35861"/>
                      <a:gd name="connsiteX35" fmla="*/ 5546 w 8901"/>
                      <a:gd name="connsiteY35" fmla="*/ 3264 h 35861"/>
                      <a:gd name="connsiteX36" fmla="*/ 4734 w 8901"/>
                      <a:gd name="connsiteY36" fmla="*/ 2588 h 35861"/>
                      <a:gd name="connsiteX37" fmla="*/ 3787 w 8901"/>
                      <a:gd name="connsiteY37" fmla="*/ 964 h 35861"/>
                      <a:gd name="connsiteX38" fmla="*/ 3247 w 8901"/>
                      <a:gd name="connsiteY38" fmla="*/ 18 h 35861"/>
                      <a:gd name="connsiteX39" fmla="*/ 2705 w 8901"/>
                      <a:gd name="connsiteY39" fmla="*/ 558 h 35861"/>
                      <a:gd name="connsiteX40" fmla="*/ 2705 w 8901"/>
                      <a:gd name="connsiteY40" fmla="*/ 694 h 35861"/>
                      <a:gd name="connsiteX41" fmla="*/ 1758 w 8901"/>
                      <a:gd name="connsiteY41" fmla="*/ 1100 h 35861"/>
                      <a:gd name="connsiteX42" fmla="*/ 1488 w 8901"/>
                      <a:gd name="connsiteY42" fmla="*/ 5022 h 35861"/>
                      <a:gd name="connsiteX43" fmla="*/ 812 w 8901"/>
                      <a:gd name="connsiteY43" fmla="*/ 6375 h 35861"/>
                      <a:gd name="connsiteX44" fmla="*/ 1623 w 8901"/>
                      <a:gd name="connsiteY44" fmla="*/ 7186 h 35861"/>
                      <a:gd name="connsiteX45" fmla="*/ 1623 w 8901"/>
                      <a:gd name="connsiteY45" fmla="*/ 7998 h 35861"/>
                      <a:gd name="connsiteX46" fmla="*/ 2435 w 8901"/>
                      <a:gd name="connsiteY46" fmla="*/ 8810 h 35861"/>
                      <a:gd name="connsiteX47" fmla="*/ 3111 w 8901"/>
                      <a:gd name="connsiteY47" fmla="*/ 8945 h 35861"/>
                      <a:gd name="connsiteX48" fmla="*/ 3787 w 8901"/>
                      <a:gd name="connsiteY48" fmla="*/ 9756 h 35861"/>
                      <a:gd name="connsiteX49" fmla="*/ 4328 w 8901"/>
                      <a:gd name="connsiteY49" fmla="*/ 10162 h 35861"/>
                      <a:gd name="connsiteX50" fmla="*/ 2976 w 8901"/>
                      <a:gd name="connsiteY50" fmla="*/ 12191 h 35861"/>
                      <a:gd name="connsiteX51" fmla="*/ 1623 w 8901"/>
                      <a:gd name="connsiteY51" fmla="*/ 13003 h 35861"/>
                      <a:gd name="connsiteX52" fmla="*/ 677 w 8901"/>
                      <a:gd name="connsiteY52" fmla="*/ 14220 h 35861"/>
                      <a:gd name="connsiteX53" fmla="*/ 541 w 8901"/>
                      <a:gd name="connsiteY53" fmla="*/ 14896 h 35861"/>
                      <a:gd name="connsiteX54" fmla="*/ 677 w 8901"/>
                      <a:gd name="connsiteY54" fmla="*/ 15302 h 35861"/>
                      <a:gd name="connsiteX55" fmla="*/ 0 w 8901"/>
                      <a:gd name="connsiteY55" fmla="*/ 16384 h 35861"/>
                      <a:gd name="connsiteX56" fmla="*/ 1623 w 8901"/>
                      <a:gd name="connsiteY56" fmla="*/ 18278 h 3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901" h="35861">
                        <a:moveTo>
                          <a:pt x="1623" y="18278"/>
                        </a:moveTo>
                        <a:cubicBezTo>
                          <a:pt x="1353" y="18683"/>
                          <a:pt x="1218" y="19495"/>
                          <a:pt x="1218" y="19901"/>
                        </a:cubicBezTo>
                        <a:cubicBezTo>
                          <a:pt x="1218" y="20307"/>
                          <a:pt x="1353" y="20848"/>
                          <a:pt x="1758" y="21118"/>
                        </a:cubicBezTo>
                        <a:cubicBezTo>
                          <a:pt x="1894" y="21253"/>
                          <a:pt x="2164" y="21389"/>
                          <a:pt x="2435" y="21389"/>
                        </a:cubicBezTo>
                        <a:cubicBezTo>
                          <a:pt x="1758" y="21795"/>
                          <a:pt x="1894" y="22741"/>
                          <a:pt x="2300" y="23553"/>
                        </a:cubicBezTo>
                        <a:cubicBezTo>
                          <a:pt x="812" y="23823"/>
                          <a:pt x="271" y="25852"/>
                          <a:pt x="1758" y="26529"/>
                        </a:cubicBezTo>
                        <a:cubicBezTo>
                          <a:pt x="1353" y="26935"/>
                          <a:pt x="1082" y="27476"/>
                          <a:pt x="1218" y="28152"/>
                        </a:cubicBezTo>
                        <a:cubicBezTo>
                          <a:pt x="1218" y="28422"/>
                          <a:pt x="1623" y="28963"/>
                          <a:pt x="1623" y="29234"/>
                        </a:cubicBezTo>
                        <a:cubicBezTo>
                          <a:pt x="1623" y="29369"/>
                          <a:pt x="1082" y="29640"/>
                          <a:pt x="1082" y="29775"/>
                        </a:cubicBezTo>
                        <a:cubicBezTo>
                          <a:pt x="135" y="31263"/>
                          <a:pt x="1082" y="32480"/>
                          <a:pt x="2570" y="32751"/>
                        </a:cubicBezTo>
                        <a:cubicBezTo>
                          <a:pt x="2300" y="33156"/>
                          <a:pt x="2570" y="33968"/>
                          <a:pt x="2841" y="34374"/>
                        </a:cubicBezTo>
                        <a:cubicBezTo>
                          <a:pt x="3247" y="34780"/>
                          <a:pt x="3787" y="34915"/>
                          <a:pt x="4328" y="34509"/>
                        </a:cubicBezTo>
                        <a:cubicBezTo>
                          <a:pt x="4193" y="35591"/>
                          <a:pt x="6628" y="36132"/>
                          <a:pt x="7304" y="35726"/>
                        </a:cubicBezTo>
                        <a:cubicBezTo>
                          <a:pt x="8387" y="35321"/>
                          <a:pt x="8927" y="33427"/>
                          <a:pt x="8387" y="32480"/>
                        </a:cubicBezTo>
                        <a:cubicBezTo>
                          <a:pt x="8792" y="32075"/>
                          <a:pt x="9063" y="31669"/>
                          <a:pt x="8792" y="31128"/>
                        </a:cubicBezTo>
                        <a:cubicBezTo>
                          <a:pt x="8657" y="30857"/>
                          <a:pt x="8522" y="30857"/>
                          <a:pt x="8251" y="30586"/>
                        </a:cubicBezTo>
                        <a:cubicBezTo>
                          <a:pt x="7981" y="30181"/>
                          <a:pt x="8251" y="30181"/>
                          <a:pt x="8387" y="29775"/>
                        </a:cubicBezTo>
                        <a:cubicBezTo>
                          <a:pt x="8792" y="28963"/>
                          <a:pt x="8792" y="27070"/>
                          <a:pt x="7845" y="26529"/>
                        </a:cubicBezTo>
                        <a:cubicBezTo>
                          <a:pt x="8387" y="25852"/>
                          <a:pt x="8522" y="24906"/>
                          <a:pt x="8387" y="24094"/>
                        </a:cubicBezTo>
                        <a:cubicBezTo>
                          <a:pt x="8387" y="23688"/>
                          <a:pt x="7981" y="23147"/>
                          <a:pt x="7575" y="22877"/>
                        </a:cubicBezTo>
                        <a:cubicBezTo>
                          <a:pt x="8251" y="22200"/>
                          <a:pt x="7575" y="20848"/>
                          <a:pt x="7304" y="20171"/>
                        </a:cubicBezTo>
                        <a:cubicBezTo>
                          <a:pt x="6898" y="19630"/>
                          <a:pt x="7034" y="19495"/>
                          <a:pt x="7169" y="18954"/>
                        </a:cubicBezTo>
                        <a:cubicBezTo>
                          <a:pt x="7304" y="18548"/>
                          <a:pt x="7304" y="18143"/>
                          <a:pt x="7304" y="17737"/>
                        </a:cubicBezTo>
                        <a:cubicBezTo>
                          <a:pt x="7304" y="17060"/>
                          <a:pt x="7169" y="16790"/>
                          <a:pt x="6763" y="16249"/>
                        </a:cubicBezTo>
                        <a:cubicBezTo>
                          <a:pt x="7034" y="15843"/>
                          <a:pt x="7169" y="15302"/>
                          <a:pt x="7034" y="14761"/>
                        </a:cubicBezTo>
                        <a:cubicBezTo>
                          <a:pt x="6898" y="14626"/>
                          <a:pt x="6628" y="14355"/>
                          <a:pt x="6628" y="14085"/>
                        </a:cubicBezTo>
                        <a:cubicBezTo>
                          <a:pt x="6493" y="13814"/>
                          <a:pt x="6763" y="13544"/>
                          <a:pt x="6898" y="13273"/>
                        </a:cubicBezTo>
                        <a:cubicBezTo>
                          <a:pt x="7169" y="12732"/>
                          <a:pt x="7169" y="12191"/>
                          <a:pt x="6898" y="11650"/>
                        </a:cubicBezTo>
                        <a:cubicBezTo>
                          <a:pt x="6763" y="11380"/>
                          <a:pt x="6493" y="11244"/>
                          <a:pt x="6357" y="10974"/>
                        </a:cubicBezTo>
                        <a:cubicBezTo>
                          <a:pt x="6222" y="10703"/>
                          <a:pt x="6222" y="10433"/>
                          <a:pt x="6087" y="10162"/>
                        </a:cubicBezTo>
                        <a:cubicBezTo>
                          <a:pt x="6357" y="9891"/>
                          <a:pt x="6493" y="9486"/>
                          <a:pt x="6222" y="8945"/>
                        </a:cubicBezTo>
                        <a:cubicBezTo>
                          <a:pt x="6222" y="8945"/>
                          <a:pt x="6222" y="8945"/>
                          <a:pt x="6222" y="8945"/>
                        </a:cubicBezTo>
                        <a:lnTo>
                          <a:pt x="6222" y="8945"/>
                        </a:lnTo>
                        <a:cubicBezTo>
                          <a:pt x="6898" y="8539"/>
                          <a:pt x="7034" y="7592"/>
                          <a:pt x="6898" y="6916"/>
                        </a:cubicBezTo>
                        <a:cubicBezTo>
                          <a:pt x="6898" y="6104"/>
                          <a:pt x="6357" y="5157"/>
                          <a:pt x="5681" y="4751"/>
                        </a:cubicBezTo>
                        <a:cubicBezTo>
                          <a:pt x="5952" y="4211"/>
                          <a:pt x="5952" y="3670"/>
                          <a:pt x="5546" y="3264"/>
                        </a:cubicBezTo>
                        <a:cubicBezTo>
                          <a:pt x="5411" y="2993"/>
                          <a:pt x="5005" y="2588"/>
                          <a:pt x="4734" y="2588"/>
                        </a:cubicBezTo>
                        <a:cubicBezTo>
                          <a:pt x="5005" y="1776"/>
                          <a:pt x="4464" y="1235"/>
                          <a:pt x="3787" y="964"/>
                        </a:cubicBezTo>
                        <a:cubicBezTo>
                          <a:pt x="4058" y="558"/>
                          <a:pt x="3923" y="-118"/>
                          <a:pt x="3247" y="18"/>
                        </a:cubicBezTo>
                        <a:cubicBezTo>
                          <a:pt x="2976" y="18"/>
                          <a:pt x="2705" y="288"/>
                          <a:pt x="2705" y="558"/>
                        </a:cubicBezTo>
                        <a:cubicBezTo>
                          <a:pt x="2705" y="558"/>
                          <a:pt x="2705" y="694"/>
                          <a:pt x="2705" y="694"/>
                        </a:cubicBezTo>
                        <a:cubicBezTo>
                          <a:pt x="2300" y="694"/>
                          <a:pt x="2029" y="829"/>
                          <a:pt x="1758" y="1100"/>
                        </a:cubicBezTo>
                        <a:cubicBezTo>
                          <a:pt x="947" y="1776"/>
                          <a:pt x="541" y="4211"/>
                          <a:pt x="1488" y="5022"/>
                        </a:cubicBezTo>
                        <a:cubicBezTo>
                          <a:pt x="947" y="5157"/>
                          <a:pt x="812" y="5969"/>
                          <a:pt x="812" y="6375"/>
                        </a:cubicBezTo>
                        <a:cubicBezTo>
                          <a:pt x="947" y="6645"/>
                          <a:pt x="1218" y="7186"/>
                          <a:pt x="1623" y="7186"/>
                        </a:cubicBezTo>
                        <a:cubicBezTo>
                          <a:pt x="1488" y="7457"/>
                          <a:pt x="1623" y="7727"/>
                          <a:pt x="1623" y="7998"/>
                        </a:cubicBezTo>
                        <a:cubicBezTo>
                          <a:pt x="1758" y="8404"/>
                          <a:pt x="2029" y="8539"/>
                          <a:pt x="2435" y="8810"/>
                        </a:cubicBezTo>
                        <a:cubicBezTo>
                          <a:pt x="2570" y="8810"/>
                          <a:pt x="2841" y="8810"/>
                          <a:pt x="3111" y="8945"/>
                        </a:cubicBezTo>
                        <a:cubicBezTo>
                          <a:pt x="3517" y="9215"/>
                          <a:pt x="3517" y="9351"/>
                          <a:pt x="3787" y="9756"/>
                        </a:cubicBezTo>
                        <a:cubicBezTo>
                          <a:pt x="3923" y="9891"/>
                          <a:pt x="4058" y="10027"/>
                          <a:pt x="4328" y="10162"/>
                        </a:cubicBezTo>
                        <a:cubicBezTo>
                          <a:pt x="3517" y="10433"/>
                          <a:pt x="3382" y="11380"/>
                          <a:pt x="2976" y="12191"/>
                        </a:cubicBezTo>
                        <a:cubicBezTo>
                          <a:pt x="2705" y="13003"/>
                          <a:pt x="2164" y="12732"/>
                          <a:pt x="1623" y="13003"/>
                        </a:cubicBezTo>
                        <a:cubicBezTo>
                          <a:pt x="1218" y="13273"/>
                          <a:pt x="812" y="13679"/>
                          <a:pt x="677" y="14220"/>
                        </a:cubicBezTo>
                        <a:cubicBezTo>
                          <a:pt x="541" y="14490"/>
                          <a:pt x="541" y="14626"/>
                          <a:pt x="541" y="14896"/>
                        </a:cubicBezTo>
                        <a:cubicBezTo>
                          <a:pt x="541" y="14896"/>
                          <a:pt x="677" y="15302"/>
                          <a:pt x="677" y="15302"/>
                        </a:cubicBezTo>
                        <a:cubicBezTo>
                          <a:pt x="541" y="15708"/>
                          <a:pt x="135" y="15843"/>
                          <a:pt x="0" y="16384"/>
                        </a:cubicBezTo>
                        <a:cubicBezTo>
                          <a:pt x="135" y="17601"/>
                          <a:pt x="812" y="18143"/>
                          <a:pt x="1623" y="182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6" name="Freeform: Shape 5444">
                    <a:extLst>
                      <a:ext uri="{FF2B5EF4-FFF2-40B4-BE49-F238E27FC236}">
                        <a16:creationId xmlns:a16="http://schemas.microsoft.com/office/drawing/2014/main" id="{084E0CB8-3106-2D7C-6996-9236772448EB}"/>
                      </a:ext>
                    </a:extLst>
                  </p:cNvPr>
                  <p:cNvSpPr/>
                  <p:nvPr/>
                </p:nvSpPr>
                <p:spPr>
                  <a:xfrm>
                    <a:off x="6261588" y="6302075"/>
                    <a:ext cx="1521" cy="2170"/>
                  </a:xfrm>
                  <a:custGeom>
                    <a:avLst/>
                    <a:gdLst>
                      <a:gd name="connsiteX0" fmla="*/ 1251 w 1521"/>
                      <a:gd name="connsiteY0" fmla="*/ 2029 h 2170"/>
                      <a:gd name="connsiteX1" fmla="*/ 1522 w 1521"/>
                      <a:gd name="connsiteY1" fmla="*/ 1217 h 2170"/>
                      <a:gd name="connsiteX2" fmla="*/ 1522 w 1521"/>
                      <a:gd name="connsiteY2" fmla="*/ 947 h 2170"/>
                      <a:gd name="connsiteX3" fmla="*/ 1522 w 1521"/>
                      <a:gd name="connsiteY3" fmla="*/ 541 h 2170"/>
                      <a:gd name="connsiteX4" fmla="*/ 845 w 1521"/>
                      <a:gd name="connsiteY4" fmla="*/ 0 h 2170"/>
                      <a:gd name="connsiteX5" fmla="*/ 34 w 1521"/>
                      <a:gd name="connsiteY5" fmla="*/ 1353 h 2170"/>
                      <a:gd name="connsiteX6" fmla="*/ 1251 w 1521"/>
                      <a:gd name="connsiteY6" fmla="*/ 2029 h 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21" h="2170">
                        <a:moveTo>
                          <a:pt x="1251" y="2029"/>
                        </a:moveTo>
                        <a:cubicBezTo>
                          <a:pt x="1522" y="1758"/>
                          <a:pt x="1522" y="1488"/>
                          <a:pt x="1522" y="1217"/>
                        </a:cubicBezTo>
                        <a:cubicBezTo>
                          <a:pt x="1522" y="1082"/>
                          <a:pt x="1522" y="1082"/>
                          <a:pt x="1522" y="947"/>
                        </a:cubicBezTo>
                        <a:cubicBezTo>
                          <a:pt x="1522" y="812"/>
                          <a:pt x="1522" y="677"/>
                          <a:pt x="1522" y="541"/>
                        </a:cubicBezTo>
                        <a:cubicBezTo>
                          <a:pt x="1386" y="271"/>
                          <a:pt x="1116" y="0"/>
                          <a:pt x="845" y="0"/>
                        </a:cubicBezTo>
                        <a:cubicBezTo>
                          <a:pt x="169" y="0"/>
                          <a:pt x="-102" y="812"/>
                          <a:pt x="34" y="1353"/>
                        </a:cubicBezTo>
                        <a:cubicBezTo>
                          <a:pt x="34" y="1894"/>
                          <a:pt x="710" y="2435"/>
                          <a:pt x="125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7" name="Freeform: Shape 5445">
                    <a:extLst>
                      <a:ext uri="{FF2B5EF4-FFF2-40B4-BE49-F238E27FC236}">
                        <a16:creationId xmlns:a16="http://schemas.microsoft.com/office/drawing/2014/main" id="{35B54611-71F5-1E46-AF43-A03A1A38D505}"/>
                      </a:ext>
                    </a:extLst>
                  </p:cNvPr>
                  <p:cNvSpPr/>
                  <p:nvPr/>
                </p:nvSpPr>
                <p:spPr>
                  <a:xfrm>
                    <a:off x="6257422" y="6324323"/>
                    <a:ext cx="3950" cy="4522"/>
                  </a:xfrm>
                  <a:custGeom>
                    <a:avLst/>
                    <a:gdLst>
                      <a:gd name="connsiteX0" fmla="*/ 1359 w 3950"/>
                      <a:gd name="connsiteY0" fmla="*/ 2775 h 4522"/>
                      <a:gd name="connsiteX1" fmla="*/ 1630 w 3950"/>
                      <a:gd name="connsiteY1" fmla="*/ 3722 h 4522"/>
                      <a:gd name="connsiteX2" fmla="*/ 2306 w 3950"/>
                      <a:gd name="connsiteY2" fmla="*/ 4399 h 4522"/>
                      <a:gd name="connsiteX3" fmla="*/ 3794 w 3950"/>
                      <a:gd name="connsiteY3" fmla="*/ 2775 h 4522"/>
                      <a:gd name="connsiteX4" fmla="*/ 3659 w 3950"/>
                      <a:gd name="connsiteY4" fmla="*/ 2099 h 4522"/>
                      <a:gd name="connsiteX5" fmla="*/ 3388 w 3950"/>
                      <a:gd name="connsiteY5" fmla="*/ 1829 h 4522"/>
                      <a:gd name="connsiteX6" fmla="*/ 3253 w 3950"/>
                      <a:gd name="connsiteY6" fmla="*/ 1829 h 4522"/>
                      <a:gd name="connsiteX7" fmla="*/ 2982 w 3950"/>
                      <a:gd name="connsiteY7" fmla="*/ 1558 h 4522"/>
                      <a:gd name="connsiteX8" fmla="*/ 2576 w 3950"/>
                      <a:gd name="connsiteY8" fmla="*/ 611 h 4522"/>
                      <a:gd name="connsiteX9" fmla="*/ 7 w 3950"/>
                      <a:gd name="connsiteY9" fmla="*/ 1423 h 4522"/>
                      <a:gd name="connsiteX10" fmla="*/ 277 w 3950"/>
                      <a:gd name="connsiteY10" fmla="*/ 2099 h 4522"/>
                      <a:gd name="connsiteX11" fmla="*/ 1359 w 3950"/>
                      <a:gd name="connsiteY11" fmla="*/ 2775 h 4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50" h="4522">
                        <a:moveTo>
                          <a:pt x="1359" y="2775"/>
                        </a:moveTo>
                        <a:cubicBezTo>
                          <a:pt x="1495" y="3046"/>
                          <a:pt x="1495" y="3452"/>
                          <a:pt x="1630" y="3722"/>
                        </a:cubicBezTo>
                        <a:cubicBezTo>
                          <a:pt x="1765" y="3993"/>
                          <a:pt x="2036" y="4263"/>
                          <a:pt x="2306" y="4399"/>
                        </a:cubicBezTo>
                        <a:cubicBezTo>
                          <a:pt x="3388" y="4940"/>
                          <a:pt x="4335" y="3587"/>
                          <a:pt x="3794" y="2775"/>
                        </a:cubicBezTo>
                        <a:cubicBezTo>
                          <a:pt x="3794" y="2505"/>
                          <a:pt x="3794" y="2234"/>
                          <a:pt x="3659" y="2099"/>
                        </a:cubicBezTo>
                        <a:cubicBezTo>
                          <a:pt x="3523" y="1829"/>
                          <a:pt x="3523" y="1964"/>
                          <a:pt x="3388" y="1829"/>
                        </a:cubicBezTo>
                        <a:cubicBezTo>
                          <a:pt x="3388" y="1829"/>
                          <a:pt x="3253" y="1829"/>
                          <a:pt x="3253" y="1829"/>
                        </a:cubicBezTo>
                        <a:cubicBezTo>
                          <a:pt x="2982" y="1829"/>
                          <a:pt x="2982" y="1694"/>
                          <a:pt x="2982" y="1558"/>
                        </a:cubicBezTo>
                        <a:cubicBezTo>
                          <a:pt x="2847" y="1152"/>
                          <a:pt x="2847" y="882"/>
                          <a:pt x="2576" y="611"/>
                        </a:cubicBezTo>
                        <a:cubicBezTo>
                          <a:pt x="1765" y="-471"/>
                          <a:pt x="-128" y="-65"/>
                          <a:pt x="7" y="1423"/>
                        </a:cubicBezTo>
                        <a:cubicBezTo>
                          <a:pt x="7" y="1558"/>
                          <a:pt x="142" y="1964"/>
                          <a:pt x="277" y="2099"/>
                        </a:cubicBezTo>
                        <a:cubicBezTo>
                          <a:pt x="683" y="2505"/>
                          <a:pt x="1089" y="2505"/>
                          <a:pt x="1359" y="277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8" name="Freeform: Shape 5446">
                    <a:extLst>
                      <a:ext uri="{FF2B5EF4-FFF2-40B4-BE49-F238E27FC236}">
                        <a16:creationId xmlns:a16="http://schemas.microsoft.com/office/drawing/2014/main" id="{4862A8F2-D72E-ED97-E764-C1A5C1598CF5}"/>
                      </a:ext>
                    </a:extLst>
                  </p:cNvPr>
                  <p:cNvSpPr/>
                  <p:nvPr/>
                </p:nvSpPr>
                <p:spPr>
                  <a:xfrm>
                    <a:off x="6258904" y="6327994"/>
                    <a:ext cx="13775" cy="33022"/>
                  </a:xfrm>
                  <a:custGeom>
                    <a:avLst/>
                    <a:gdLst>
                      <a:gd name="connsiteX0" fmla="*/ 9075 w 13775"/>
                      <a:gd name="connsiteY0" fmla="*/ 2756 h 33022"/>
                      <a:gd name="connsiteX1" fmla="*/ 8534 w 13775"/>
                      <a:gd name="connsiteY1" fmla="*/ 2350 h 33022"/>
                      <a:gd name="connsiteX2" fmla="*/ 7316 w 13775"/>
                      <a:gd name="connsiteY2" fmla="*/ 1944 h 33022"/>
                      <a:gd name="connsiteX3" fmla="*/ 5288 w 13775"/>
                      <a:gd name="connsiteY3" fmla="*/ 51 h 33022"/>
                      <a:gd name="connsiteX4" fmla="*/ 3664 w 13775"/>
                      <a:gd name="connsiteY4" fmla="*/ 457 h 33022"/>
                      <a:gd name="connsiteX5" fmla="*/ 3258 w 13775"/>
                      <a:gd name="connsiteY5" fmla="*/ 1538 h 33022"/>
                      <a:gd name="connsiteX6" fmla="*/ 283 w 13775"/>
                      <a:gd name="connsiteY6" fmla="*/ 2350 h 33022"/>
                      <a:gd name="connsiteX7" fmla="*/ 148 w 13775"/>
                      <a:gd name="connsiteY7" fmla="*/ 4108 h 33022"/>
                      <a:gd name="connsiteX8" fmla="*/ 1635 w 13775"/>
                      <a:gd name="connsiteY8" fmla="*/ 5055 h 33022"/>
                      <a:gd name="connsiteX9" fmla="*/ 3935 w 13775"/>
                      <a:gd name="connsiteY9" fmla="*/ 7220 h 33022"/>
                      <a:gd name="connsiteX10" fmla="*/ 3800 w 13775"/>
                      <a:gd name="connsiteY10" fmla="*/ 7896 h 33022"/>
                      <a:gd name="connsiteX11" fmla="*/ 2447 w 13775"/>
                      <a:gd name="connsiteY11" fmla="*/ 7896 h 33022"/>
                      <a:gd name="connsiteX12" fmla="*/ 2041 w 13775"/>
                      <a:gd name="connsiteY12" fmla="*/ 9654 h 33022"/>
                      <a:gd name="connsiteX13" fmla="*/ 3258 w 13775"/>
                      <a:gd name="connsiteY13" fmla="*/ 10330 h 33022"/>
                      <a:gd name="connsiteX14" fmla="*/ 4611 w 13775"/>
                      <a:gd name="connsiteY14" fmla="*/ 9654 h 33022"/>
                      <a:gd name="connsiteX15" fmla="*/ 6234 w 13775"/>
                      <a:gd name="connsiteY15" fmla="*/ 9925 h 33022"/>
                      <a:gd name="connsiteX16" fmla="*/ 6234 w 13775"/>
                      <a:gd name="connsiteY16" fmla="*/ 10330 h 33022"/>
                      <a:gd name="connsiteX17" fmla="*/ 6234 w 13775"/>
                      <a:gd name="connsiteY17" fmla="*/ 10736 h 33022"/>
                      <a:gd name="connsiteX18" fmla="*/ 3800 w 13775"/>
                      <a:gd name="connsiteY18" fmla="*/ 11413 h 33022"/>
                      <a:gd name="connsiteX19" fmla="*/ 4205 w 13775"/>
                      <a:gd name="connsiteY19" fmla="*/ 13983 h 33022"/>
                      <a:gd name="connsiteX20" fmla="*/ 4070 w 13775"/>
                      <a:gd name="connsiteY20" fmla="*/ 15470 h 33022"/>
                      <a:gd name="connsiteX21" fmla="*/ 4881 w 13775"/>
                      <a:gd name="connsiteY21" fmla="*/ 16282 h 33022"/>
                      <a:gd name="connsiteX22" fmla="*/ 5423 w 13775"/>
                      <a:gd name="connsiteY22" fmla="*/ 16417 h 33022"/>
                      <a:gd name="connsiteX23" fmla="*/ 5693 w 13775"/>
                      <a:gd name="connsiteY23" fmla="*/ 18582 h 33022"/>
                      <a:gd name="connsiteX24" fmla="*/ 4746 w 13775"/>
                      <a:gd name="connsiteY24" fmla="*/ 20205 h 33022"/>
                      <a:gd name="connsiteX25" fmla="*/ 5423 w 13775"/>
                      <a:gd name="connsiteY25" fmla="*/ 21557 h 33022"/>
                      <a:gd name="connsiteX26" fmla="*/ 5423 w 13775"/>
                      <a:gd name="connsiteY26" fmla="*/ 22504 h 33022"/>
                      <a:gd name="connsiteX27" fmla="*/ 5828 w 13775"/>
                      <a:gd name="connsiteY27" fmla="*/ 23180 h 33022"/>
                      <a:gd name="connsiteX28" fmla="*/ 5152 w 13775"/>
                      <a:gd name="connsiteY28" fmla="*/ 23857 h 33022"/>
                      <a:gd name="connsiteX29" fmla="*/ 5017 w 13775"/>
                      <a:gd name="connsiteY29" fmla="*/ 25615 h 33022"/>
                      <a:gd name="connsiteX30" fmla="*/ 6640 w 13775"/>
                      <a:gd name="connsiteY30" fmla="*/ 27103 h 33022"/>
                      <a:gd name="connsiteX31" fmla="*/ 6640 w 13775"/>
                      <a:gd name="connsiteY31" fmla="*/ 28185 h 33022"/>
                      <a:gd name="connsiteX32" fmla="*/ 7046 w 13775"/>
                      <a:gd name="connsiteY32" fmla="*/ 28862 h 33022"/>
                      <a:gd name="connsiteX33" fmla="*/ 7722 w 13775"/>
                      <a:gd name="connsiteY33" fmla="*/ 28997 h 33022"/>
                      <a:gd name="connsiteX34" fmla="*/ 9075 w 13775"/>
                      <a:gd name="connsiteY34" fmla="*/ 30214 h 33022"/>
                      <a:gd name="connsiteX35" fmla="*/ 10292 w 13775"/>
                      <a:gd name="connsiteY35" fmla="*/ 30079 h 33022"/>
                      <a:gd name="connsiteX36" fmla="*/ 11510 w 13775"/>
                      <a:gd name="connsiteY36" fmla="*/ 31296 h 33022"/>
                      <a:gd name="connsiteX37" fmla="*/ 11915 w 13775"/>
                      <a:gd name="connsiteY37" fmla="*/ 32919 h 33022"/>
                      <a:gd name="connsiteX38" fmla="*/ 13674 w 13775"/>
                      <a:gd name="connsiteY38" fmla="*/ 32243 h 33022"/>
                      <a:gd name="connsiteX39" fmla="*/ 13674 w 13775"/>
                      <a:gd name="connsiteY39" fmla="*/ 31296 h 33022"/>
                      <a:gd name="connsiteX40" fmla="*/ 13133 w 13775"/>
                      <a:gd name="connsiteY40" fmla="*/ 30755 h 33022"/>
                      <a:gd name="connsiteX41" fmla="*/ 12997 w 13775"/>
                      <a:gd name="connsiteY41" fmla="*/ 29132 h 33022"/>
                      <a:gd name="connsiteX42" fmla="*/ 12186 w 13775"/>
                      <a:gd name="connsiteY42" fmla="*/ 27644 h 33022"/>
                      <a:gd name="connsiteX43" fmla="*/ 13403 w 13775"/>
                      <a:gd name="connsiteY43" fmla="*/ 25615 h 33022"/>
                      <a:gd name="connsiteX44" fmla="*/ 13403 w 13775"/>
                      <a:gd name="connsiteY44" fmla="*/ 25615 h 33022"/>
                      <a:gd name="connsiteX45" fmla="*/ 13538 w 13775"/>
                      <a:gd name="connsiteY45" fmla="*/ 24262 h 33022"/>
                      <a:gd name="connsiteX46" fmla="*/ 12456 w 13775"/>
                      <a:gd name="connsiteY46" fmla="*/ 22504 h 33022"/>
                      <a:gd name="connsiteX47" fmla="*/ 12456 w 13775"/>
                      <a:gd name="connsiteY47" fmla="*/ 22504 h 33022"/>
                      <a:gd name="connsiteX48" fmla="*/ 12051 w 13775"/>
                      <a:gd name="connsiteY48" fmla="*/ 18446 h 33022"/>
                      <a:gd name="connsiteX49" fmla="*/ 12456 w 13775"/>
                      <a:gd name="connsiteY49" fmla="*/ 15200 h 33022"/>
                      <a:gd name="connsiteX50" fmla="*/ 12456 w 13775"/>
                      <a:gd name="connsiteY50" fmla="*/ 15200 h 33022"/>
                      <a:gd name="connsiteX51" fmla="*/ 11780 w 13775"/>
                      <a:gd name="connsiteY51" fmla="*/ 12630 h 33022"/>
                      <a:gd name="connsiteX52" fmla="*/ 10968 w 13775"/>
                      <a:gd name="connsiteY52" fmla="*/ 11007 h 33022"/>
                      <a:gd name="connsiteX53" fmla="*/ 11374 w 13775"/>
                      <a:gd name="connsiteY53" fmla="*/ 8843 h 33022"/>
                      <a:gd name="connsiteX54" fmla="*/ 10292 w 13775"/>
                      <a:gd name="connsiteY54" fmla="*/ 7355 h 33022"/>
                      <a:gd name="connsiteX55" fmla="*/ 11510 w 13775"/>
                      <a:gd name="connsiteY55" fmla="*/ 5597 h 33022"/>
                      <a:gd name="connsiteX56" fmla="*/ 10698 w 13775"/>
                      <a:gd name="connsiteY56" fmla="*/ 3973 h 33022"/>
                      <a:gd name="connsiteX57" fmla="*/ 10968 w 13775"/>
                      <a:gd name="connsiteY57" fmla="*/ 3027 h 33022"/>
                      <a:gd name="connsiteX58" fmla="*/ 10292 w 13775"/>
                      <a:gd name="connsiteY58" fmla="*/ 1538 h 33022"/>
                      <a:gd name="connsiteX59" fmla="*/ 9075 w 13775"/>
                      <a:gd name="connsiteY59" fmla="*/ 2756 h 33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775" h="33022">
                        <a:moveTo>
                          <a:pt x="9075" y="2756"/>
                        </a:moveTo>
                        <a:cubicBezTo>
                          <a:pt x="8940" y="2621"/>
                          <a:pt x="8804" y="2485"/>
                          <a:pt x="8534" y="2350"/>
                        </a:cubicBezTo>
                        <a:cubicBezTo>
                          <a:pt x="8263" y="2215"/>
                          <a:pt x="7722" y="1944"/>
                          <a:pt x="7316" y="1944"/>
                        </a:cubicBezTo>
                        <a:cubicBezTo>
                          <a:pt x="7316" y="998"/>
                          <a:pt x="6370" y="321"/>
                          <a:pt x="5288" y="51"/>
                        </a:cubicBezTo>
                        <a:cubicBezTo>
                          <a:pt x="4746" y="-85"/>
                          <a:pt x="4070" y="51"/>
                          <a:pt x="3664" y="457"/>
                        </a:cubicBezTo>
                        <a:cubicBezTo>
                          <a:pt x="3394" y="727"/>
                          <a:pt x="3258" y="1133"/>
                          <a:pt x="3258" y="1538"/>
                        </a:cubicBezTo>
                        <a:cubicBezTo>
                          <a:pt x="2312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7"/>
                          <a:pt x="148" y="4108"/>
                        </a:cubicBezTo>
                        <a:cubicBezTo>
                          <a:pt x="418" y="4650"/>
                          <a:pt x="959" y="4785"/>
                          <a:pt x="1635" y="5055"/>
                        </a:cubicBezTo>
                        <a:cubicBezTo>
                          <a:pt x="1230" y="6543"/>
                          <a:pt x="2582" y="7490"/>
                          <a:pt x="3935" y="7220"/>
                        </a:cubicBezTo>
                        <a:cubicBezTo>
                          <a:pt x="3800" y="7355"/>
                          <a:pt x="3800" y="7625"/>
                          <a:pt x="3800" y="7896"/>
                        </a:cubicBezTo>
                        <a:cubicBezTo>
                          <a:pt x="3394" y="7625"/>
                          <a:pt x="2853" y="7625"/>
                          <a:pt x="2447" y="7896"/>
                        </a:cubicBezTo>
                        <a:cubicBezTo>
                          <a:pt x="1906" y="8302"/>
                          <a:pt x="1771" y="8978"/>
                          <a:pt x="2041" y="9654"/>
                        </a:cubicBezTo>
                        <a:cubicBezTo>
                          <a:pt x="2312" y="10195"/>
                          <a:pt x="2718" y="10330"/>
                          <a:pt x="3258" y="10330"/>
                        </a:cubicBezTo>
                        <a:cubicBezTo>
                          <a:pt x="3664" y="10195"/>
                          <a:pt x="4341" y="9925"/>
                          <a:pt x="4611" y="9654"/>
                        </a:cubicBezTo>
                        <a:cubicBezTo>
                          <a:pt x="4746" y="10195"/>
                          <a:pt x="5693" y="10060"/>
                          <a:pt x="6234" y="9925"/>
                        </a:cubicBezTo>
                        <a:cubicBezTo>
                          <a:pt x="6234" y="10060"/>
                          <a:pt x="6234" y="10195"/>
                          <a:pt x="6234" y="10330"/>
                        </a:cubicBezTo>
                        <a:cubicBezTo>
                          <a:pt x="6234" y="10466"/>
                          <a:pt x="6234" y="10601"/>
                          <a:pt x="6234" y="10736"/>
                        </a:cubicBezTo>
                        <a:cubicBezTo>
                          <a:pt x="5558" y="10330"/>
                          <a:pt x="4341" y="11007"/>
                          <a:pt x="3800" y="11413"/>
                        </a:cubicBezTo>
                        <a:cubicBezTo>
                          <a:pt x="2988" y="12224"/>
                          <a:pt x="3258" y="13577"/>
                          <a:pt x="4205" y="13983"/>
                        </a:cubicBezTo>
                        <a:cubicBezTo>
                          <a:pt x="3800" y="14253"/>
                          <a:pt x="3935" y="15065"/>
                          <a:pt x="4070" y="15470"/>
                        </a:cubicBezTo>
                        <a:cubicBezTo>
                          <a:pt x="4205" y="15876"/>
                          <a:pt x="4611" y="16147"/>
                          <a:pt x="4881" y="16282"/>
                        </a:cubicBezTo>
                        <a:cubicBezTo>
                          <a:pt x="5017" y="16282"/>
                          <a:pt x="5288" y="16417"/>
                          <a:pt x="5423" y="16417"/>
                        </a:cubicBezTo>
                        <a:cubicBezTo>
                          <a:pt x="5017" y="16958"/>
                          <a:pt x="5423" y="17905"/>
                          <a:pt x="5693" y="18582"/>
                        </a:cubicBezTo>
                        <a:cubicBezTo>
                          <a:pt x="5152" y="18852"/>
                          <a:pt x="4746" y="19393"/>
                          <a:pt x="4746" y="20205"/>
                        </a:cubicBezTo>
                        <a:cubicBezTo>
                          <a:pt x="4746" y="20881"/>
                          <a:pt x="5017" y="21287"/>
                          <a:pt x="5423" y="21557"/>
                        </a:cubicBezTo>
                        <a:cubicBezTo>
                          <a:pt x="5288" y="21828"/>
                          <a:pt x="5423" y="22233"/>
                          <a:pt x="5423" y="22504"/>
                        </a:cubicBezTo>
                        <a:cubicBezTo>
                          <a:pt x="5558" y="22775"/>
                          <a:pt x="5558" y="23045"/>
                          <a:pt x="5828" y="23180"/>
                        </a:cubicBezTo>
                        <a:cubicBezTo>
                          <a:pt x="5558" y="23316"/>
                          <a:pt x="5288" y="23586"/>
                          <a:pt x="5152" y="23857"/>
                        </a:cubicBezTo>
                        <a:cubicBezTo>
                          <a:pt x="4881" y="24398"/>
                          <a:pt x="4881" y="25074"/>
                          <a:pt x="5017" y="25615"/>
                        </a:cubicBezTo>
                        <a:cubicBezTo>
                          <a:pt x="5152" y="26427"/>
                          <a:pt x="5964" y="26968"/>
                          <a:pt x="6640" y="27103"/>
                        </a:cubicBezTo>
                        <a:cubicBezTo>
                          <a:pt x="6505" y="27373"/>
                          <a:pt x="6505" y="27915"/>
                          <a:pt x="6640" y="28185"/>
                        </a:cubicBezTo>
                        <a:cubicBezTo>
                          <a:pt x="6640" y="28456"/>
                          <a:pt x="6775" y="28726"/>
                          <a:pt x="7046" y="28862"/>
                        </a:cubicBezTo>
                        <a:cubicBezTo>
                          <a:pt x="7316" y="28997"/>
                          <a:pt x="7587" y="28997"/>
                          <a:pt x="7722" y="28997"/>
                        </a:cubicBezTo>
                        <a:cubicBezTo>
                          <a:pt x="8263" y="29132"/>
                          <a:pt x="8398" y="30079"/>
                          <a:pt x="9075" y="30214"/>
                        </a:cubicBezTo>
                        <a:cubicBezTo>
                          <a:pt x="9481" y="30349"/>
                          <a:pt x="9886" y="30214"/>
                          <a:pt x="10292" y="30079"/>
                        </a:cubicBezTo>
                        <a:cubicBezTo>
                          <a:pt x="10427" y="30485"/>
                          <a:pt x="11104" y="31025"/>
                          <a:pt x="11510" y="31296"/>
                        </a:cubicBezTo>
                        <a:cubicBezTo>
                          <a:pt x="11374" y="31837"/>
                          <a:pt x="11239" y="32513"/>
                          <a:pt x="11915" y="32919"/>
                        </a:cubicBezTo>
                        <a:cubicBezTo>
                          <a:pt x="12591" y="33190"/>
                          <a:pt x="13403" y="32919"/>
                          <a:pt x="13674" y="32243"/>
                        </a:cubicBezTo>
                        <a:cubicBezTo>
                          <a:pt x="13809" y="31972"/>
                          <a:pt x="13809" y="31567"/>
                          <a:pt x="13674" y="31296"/>
                        </a:cubicBezTo>
                        <a:cubicBezTo>
                          <a:pt x="13538" y="31025"/>
                          <a:pt x="13268" y="31025"/>
                          <a:pt x="13133" y="30755"/>
                        </a:cubicBezTo>
                        <a:cubicBezTo>
                          <a:pt x="12862" y="30349"/>
                          <a:pt x="12997" y="29673"/>
                          <a:pt x="12997" y="29132"/>
                        </a:cubicBezTo>
                        <a:cubicBezTo>
                          <a:pt x="12862" y="28591"/>
                          <a:pt x="12591" y="28185"/>
                          <a:pt x="12186" y="27644"/>
                        </a:cubicBezTo>
                        <a:cubicBezTo>
                          <a:pt x="12862" y="27509"/>
                          <a:pt x="13809" y="26292"/>
                          <a:pt x="13403" y="25615"/>
                        </a:cubicBezTo>
                        <a:cubicBezTo>
                          <a:pt x="13403" y="25615"/>
                          <a:pt x="13403" y="25615"/>
                          <a:pt x="13403" y="25615"/>
                        </a:cubicBezTo>
                        <a:cubicBezTo>
                          <a:pt x="13538" y="25209"/>
                          <a:pt x="13538" y="24668"/>
                          <a:pt x="13538" y="24262"/>
                        </a:cubicBezTo>
                        <a:cubicBezTo>
                          <a:pt x="13538" y="23586"/>
                          <a:pt x="12997" y="22910"/>
                          <a:pt x="12456" y="22504"/>
                        </a:cubicBezTo>
                        <a:cubicBezTo>
                          <a:pt x="12456" y="22504"/>
                          <a:pt x="12456" y="22504"/>
                          <a:pt x="12456" y="22504"/>
                        </a:cubicBezTo>
                        <a:cubicBezTo>
                          <a:pt x="13403" y="21287"/>
                          <a:pt x="13268" y="19393"/>
                          <a:pt x="12051" y="18446"/>
                        </a:cubicBezTo>
                        <a:cubicBezTo>
                          <a:pt x="12727" y="17635"/>
                          <a:pt x="13268" y="16282"/>
                          <a:pt x="12456" y="15200"/>
                        </a:cubicBezTo>
                        <a:cubicBezTo>
                          <a:pt x="12456" y="15200"/>
                          <a:pt x="12456" y="15200"/>
                          <a:pt x="12456" y="15200"/>
                        </a:cubicBezTo>
                        <a:cubicBezTo>
                          <a:pt x="13268" y="14524"/>
                          <a:pt x="12727" y="12900"/>
                          <a:pt x="11780" y="12630"/>
                        </a:cubicBezTo>
                        <a:cubicBezTo>
                          <a:pt x="11915" y="11954"/>
                          <a:pt x="11780" y="11142"/>
                          <a:pt x="10968" y="11007"/>
                        </a:cubicBezTo>
                        <a:cubicBezTo>
                          <a:pt x="11374" y="10466"/>
                          <a:pt x="11374" y="9519"/>
                          <a:pt x="11374" y="8843"/>
                        </a:cubicBezTo>
                        <a:cubicBezTo>
                          <a:pt x="11239" y="8302"/>
                          <a:pt x="10833" y="7490"/>
                          <a:pt x="10292" y="7355"/>
                        </a:cubicBezTo>
                        <a:cubicBezTo>
                          <a:pt x="10833" y="6949"/>
                          <a:pt x="11510" y="6273"/>
                          <a:pt x="11510" y="5597"/>
                        </a:cubicBezTo>
                        <a:cubicBezTo>
                          <a:pt x="11645" y="4920"/>
                          <a:pt x="11374" y="4108"/>
                          <a:pt x="10698" y="3973"/>
                        </a:cubicBezTo>
                        <a:cubicBezTo>
                          <a:pt x="10833" y="3703"/>
                          <a:pt x="10968" y="3432"/>
                          <a:pt x="10968" y="3027"/>
                        </a:cubicBezTo>
                        <a:cubicBezTo>
                          <a:pt x="10968" y="2485"/>
                          <a:pt x="10698" y="1809"/>
                          <a:pt x="10292" y="1538"/>
                        </a:cubicBezTo>
                        <a:cubicBezTo>
                          <a:pt x="9886" y="1674"/>
                          <a:pt x="9210" y="2215"/>
                          <a:pt x="9075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9" name="Freeform: Shape 5447">
                    <a:extLst>
                      <a:ext uri="{FF2B5EF4-FFF2-40B4-BE49-F238E27FC236}">
                        <a16:creationId xmlns:a16="http://schemas.microsoft.com/office/drawing/2014/main" id="{B9FCF664-6028-B010-45A8-F6090C807996}"/>
                      </a:ext>
                    </a:extLst>
                  </p:cNvPr>
                  <p:cNvSpPr/>
                  <p:nvPr/>
                </p:nvSpPr>
                <p:spPr>
                  <a:xfrm>
                    <a:off x="6257571" y="6337765"/>
                    <a:ext cx="4610" cy="6476"/>
                  </a:xfrm>
                  <a:custGeom>
                    <a:avLst/>
                    <a:gdLst>
                      <a:gd name="connsiteX0" fmla="*/ 534 w 4610"/>
                      <a:gd name="connsiteY0" fmla="*/ 4617 h 6476"/>
                      <a:gd name="connsiteX1" fmla="*/ 1481 w 4610"/>
                      <a:gd name="connsiteY1" fmla="*/ 5429 h 6476"/>
                      <a:gd name="connsiteX2" fmla="*/ 1751 w 4610"/>
                      <a:gd name="connsiteY2" fmla="*/ 5970 h 6476"/>
                      <a:gd name="connsiteX3" fmla="*/ 3915 w 4610"/>
                      <a:gd name="connsiteY3" fmla="*/ 6240 h 6476"/>
                      <a:gd name="connsiteX4" fmla="*/ 3510 w 4610"/>
                      <a:gd name="connsiteY4" fmla="*/ 3941 h 6476"/>
                      <a:gd name="connsiteX5" fmla="*/ 3780 w 4610"/>
                      <a:gd name="connsiteY5" fmla="*/ 1912 h 6476"/>
                      <a:gd name="connsiteX6" fmla="*/ 2563 w 4610"/>
                      <a:gd name="connsiteY6" fmla="*/ 1100 h 6476"/>
                      <a:gd name="connsiteX7" fmla="*/ 128 w 4610"/>
                      <a:gd name="connsiteY7" fmla="*/ 695 h 6476"/>
                      <a:gd name="connsiteX8" fmla="*/ 534 w 4610"/>
                      <a:gd name="connsiteY8" fmla="*/ 2589 h 6476"/>
                      <a:gd name="connsiteX9" fmla="*/ 534 w 4610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" h="6476">
                        <a:moveTo>
                          <a:pt x="534" y="4617"/>
                        </a:moveTo>
                        <a:cubicBezTo>
                          <a:pt x="804" y="4888"/>
                          <a:pt x="1210" y="5023"/>
                          <a:pt x="1481" y="5429"/>
                        </a:cubicBezTo>
                        <a:cubicBezTo>
                          <a:pt x="1616" y="5564"/>
                          <a:pt x="1616" y="5835"/>
                          <a:pt x="1751" y="5970"/>
                        </a:cubicBezTo>
                        <a:cubicBezTo>
                          <a:pt x="2157" y="6511"/>
                          <a:pt x="3374" y="6646"/>
                          <a:pt x="3915" y="6240"/>
                        </a:cubicBezTo>
                        <a:cubicBezTo>
                          <a:pt x="5133" y="5564"/>
                          <a:pt x="4592" y="4076"/>
                          <a:pt x="3510" y="3941"/>
                        </a:cubicBezTo>
                        <a:cubicBezTo>
                          <a:pt x="3780" y="3265"/>
                          <a:pt x="4186" y="2723"/>
                          <a:pt x="3780" y="1912"/>
                        </a:cubicBezTo>
                        <a:cubicBezTo>
                          <a:pt x="3510" y="1371"/>
                          <a:pt x="3104" y="1236"/>
                          <a:pt x="2563" y="1100"/>
                        </a:cubicBezTo>
                        <a:cubicBezTo>
                          <a:pt x="2292" y="19"/>
                          <a:pt x="804" y="-523"/>
                          <a:pt x="128" y="695"/>
                        </a:cubicBezTo>
                        <a:cubicBezTo>
                          <a:pt x="-278" y="1506"/>
                          <a:pt x="398" y="1912"/>
                          <a:pt x="534" y="2589"/>
                        </a:cubicBezTo>
                        <a:cubicBezTo>
                          <a:pt x="804" y="3400"/>
                          <a:pt x="-7" y="3941"/>
                          <a:pt x="534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0" name="Freeform: Shape 5448">
                    <a:extLst>
                      <a:ext uri="{FF2B5EF4-FFF2-40B4-BE49-F238E27FC236}">
                        <a16:creationId xmlns:a16="http://schemas.microsoft.com/office/drawing/2014/main" id="{3406EAB3-13D9-BCC2-46AF-5E9E53C7FACC}"/>
                      </a:ext>
                    </a:extLst>
                  </p:cNvPr>
                  <p:cNvSpPr/>
                  <p:nvPr/>
                </p:nvSpPr>
                <p:spPr>
                  <a:xfrm>
                    <a:off x="6256616" y="6344399"/>
                    <a:ext cx="8224" cy="13218"/>
                  </a:xfrm>
                  <a:custGeom>
                    <a:avLst/>
                    <a:gdLst>
                      <a:gd name="connsiteX0" fmla="*/ 0 w 8224"/>
                      <a:gd name="connsiteY0" fmla="*/ 8128 h 13218"/>
                      <a:gd name="connsiteX1" fmla="*/ 3111 w 8224"/>
                      <a:gd name="connsiteY1" fmla="*/ 9616 h 13218"/>
                      <a:gd name="connsiteX2" fmla="*/ 3247 w 8224"/>
                      <a:gd name="connsiteY2" fmla="*/ 10833 h 13218"/>
                      <a:gd name="connsiteX3" fmla="*/ 4193 w 8224"/>
                      <a:gd name="connsiteY3" fmla="*/ 11645 h 13218"/>
                      <a:gd name="connsiteX4" fmla="*/ 4870 w 8224"/>
                      <a:gd name="connsiteY4" fmla="*/ 12727 h 13218"/>
                      <a:gd name="connsiteX5" fmla="*/ 7710 w 8224"/>
                      <a:gd name="connsiteY5" fmla="*/ 12592 h 13218"/>
                      <a:gd name="connsiteX6" fmla="*/ 8116 w 8224"/>
                      <a:gd name="connsiteY6" fmla="*/ 10833 h 13218"/>
                      <a:gd name="connsiteX7" fmla="*/ 7575 w 8224"/>
                      <a:gd name="connsiteY7" fmla="*/ 10022 h 13218"/>
                      <a:gd name="connsiteX8" fmla="*/ 7034 w 8224"/>
                      <a:gd name="connsiteY8" fmla="*/ 8399 h 13218"/>
                      <a:gd name="connsiteX9" fmla="*/ 7169 w 8224"/>
                      <a:gd name="connsiteY9" fmla="*/ 8399 h 13218"/>
                      <a:gd name="connsiteX10" fmla="*/ 7845 w 8224"/>
                      <a:gd name="connsiteY10" fmla="*/ 5829 h 13218"/>
                      <a:gd name="connsiteX11" fmla="*/ 6763 w 8224"/>
                      <a:gd name="connsiteY11" fmla="*/ 4611 h 13218"/>
                      <a:gd name="connsiteX12" fmla="*/ 6763 w 8224"/>
                      <a:gd name="connsiteY12" fmla="*/ 960 h 13218"/>
                      <a:gd name="connsiteX13" fmla="*/ 5411 w 8224"/>
                      <a:gd name="connsiteY13" fmla="*/ 554 h 13218"/>
                      <a:gd name="connsiteX14" fmla="*/ 4870 w 8224"/>
                      <a:gd name="connsiteY14" fmla="*/ 824 h 13218"/>
                      <a:gd name="connsiteX15" fmla="*/ 4464 w 8224"/>
                      <a:gd name="connsiteY15" fmla="*/ 960 h 13218"/>
                      <a:gd name="connsiteX16" fmla="*/ 2029 w 8224"/>
                      <a:gd name="connsiteY16" fmla="*/ 689 h 13218"/>
                      <a:gd name="connsiteX17" fmla="*/ 2435 w 8224"/>
                      <a:gd name="connsiteY17" fmla="*/ 2718 h 13218"/>
                      <a:gd name="connsiteX18" fmla="*/ 2029 w 8224"/>
                      <a:gd name="connsiteY18" fmla="*/ 3530 h 13218"/>
                      <a:gd name="connsiteX19" fmla="*/ 2300 w 8224"/>
                      <a:gd name="connsiteY19" fmla="*/ 4206 h 13218"/>
                      <a:gd name="connsiteX20" fmla="*/ 947 w 8224"/>
                      <a:gd name="connsiteY20" fmla="*/ 4882 h 13218"/>
                      <a:gd name="connsiteX21" fmla="*/ 541 w 8224"/>
                      <a:gd name="connsiteY21" fmla="*/ 6370 h 13218"/>
                      <a:gd name="connsiteX22" fmla="*/ 541 w 8224"/>
                      <a:gd name="connsiteY22" fmla="*/ 6911 h 13218"/>
                      <a:gd name="connsiteX23" fmla="*/ 0 w 8224"/>
                      <a:gd name="connsiteY23" fmla="*/ 8128 h 1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224" h="13218">
                        <a:moveTo>
                          <a:pt x="0" y="8128"/>
                        </a:moveTo>
                        <a:cubicBezTo>
                          <a:pt x="0" y="9751"/>
                          <a:pt x="1894" y="10428"/>
                          <a:pt x="3111" y="9616"/>
                        </a:cubicBezTo>
                        <a:cubicBezTo>
                          <a:pt x="2976" y="10022"/>
                          <a:pt x="3111" y="10563"/>
                          <a:pt x="3247" y="10833"/>
                        </a:cubicBezTo>
                        <a:cubicBezTo>
                          <a:pt x="3517" y="11239"/>
                          <a:pt x="4058" y="11239"/>
                          <a:pt x="4193" y="11645"/>
                        </a:cubicBezTo>
                        <a:cubicBezTo>
                          <a:pt x="4328" y="12051"/>
                          <a:pt x="4464" y="12457"/>
                          <a:pt x="4870" y="12727"/>
                        </a:cubicBezTo>
                        <a:cubicBezTo>
                          <a:pt x="5681" y="13403"/>
                          <a:pt x="6898" y="13403"/>
                          <a:pt x="7710" y="12592"/>
                        </a:cubicBezTo>
                        <a:cubicBezTo>
                          <a:pt x="8116" y="12186"/>
                          <a:pt x="8387" y="11375"/>
                          <a:pt x="8116" y="10833"/>
                        </a:cubicBezTo>
                        <a:cubicBezTo>
                          <a:pt x="8116" y="10563"/>
                          <a:pt x="7845" y="10157"/>
                          <a:pt x="7575" y="10022"/>
                        </a:cubicBezTo>
                        <a:cubicBezTo>
                          <a:pt x="7575" y="9481"/>
                          <a:pt x="7440" y="8805"/>
                          <a:pt x="7034" y="8399"/>
                        </a:cubicBezTo>
                        <a:cubicBezTo>
                          <a:pt x="7169" y="8399"/>
                          <a:pt x="7169" y="8399"/>
                          <a:pt x="7169" y="8399"/>
                        </a:cubicBezTo>
                        <a:cubicBezTo>
                          <a:pt x="7710" y="7587"/>
                          <a:pt x="8251" y="6776"/>
                          <a:pt x="7845" y="5829"/>
                        </a:cubicBezTo>
                        <a:cubicBezTo>
                          <a:pt x="7710" y="5423"/>
                          <a:pt x="7304" y="4611"/>
                          <a:pt x="6763" y="4611"/>
                        </a:cubicBezTo>
                        <a:cubicBezTo>
                          <a:pt x="7304" y="3530"/>
                          <a:pt x="7710" y="1906"/>
                          <a:pt x="6763" y="960"/>
                        </a:cubicBezTo>
                        <a:cubicBezTo>
                          <a:pt x="6357" y="689"/>
                          <a:pt x="5817" y="418"/>
                          <a:pt x="5411" y="554"/>
                        </a:cubicBezTo>
                        <a:cubicBezTo>
                          <a:pt x="5275" y="689"/>
                          <a:pt x="5005" y="689"/>
                          <a:pt x="4870" y="824"/>
                        </a:cubicBezTo>
                        <a:cubicBezTo>
                          <a:pt x="4599" y="960"/>
                          <a:pt x="4599" y="960"/>
                          <a:pt x="4464" y="960"/>
                        </a:cubicBezTo>
                        <a:cubicBezTo>
                          <a:pt x="4328" y="-123"/>
                          <a:pt x="2300" y="-393"/>
                          <a:pt x="2029" y="689"/>
                        </a:cubicBezTo>
                        <a:cubicBezTo>
                          <a:pt x="1894" y="1365"/>
                          <a:pt x="2300" y="2041"/>
                          <a:pt x="2435" y="2718"/>
                        </a:cubicBezTo>
                        <a:cubicBezTo>
                          <a:pt x="2164" y="2853"/>
                          <a:pt x="2029" y="3259"/>
                          <a:pt x="2029" y="3530"/>
                        </a:cubicBezTo>
                        <a:cubicBezTo>
                          <a:pt x="2029" y="3665"/>
                          <a:pt x="2164" y="4070"/>
                          <a:pt x="2300" y="4206"/>
                        </a:cubicBezTo>
                        <a:cubicBezTo>
                          <a:pt x="2029" y="4611"/>
                          <a:pt x="1353" y="4611"/>
                          <a:pt x="947" y="4882"/>
                        </a:cubicBezTo>
                        <a:cubicBezTo>
                          <a:pt x="406" y="5288"/>
                          <a:pt x="271" y="5829"/>
                          <a:pt x="541" y="6370"/>
                        </a:cubicBezTo>
                        <a:cubicBezTo>
                          <a:pt x="812" y="6911"/>
                          <a:pt x="677" y="6505"/>
                          <a:pt x="541" y="6911"/>
                        </a:cubicBezTo>
                        <a:cubicBezTo>
                          <a:pt x="135" y="7317"/>
                          <a:pt x="0" y="7587"/>
                          <a:pt x="0" y="812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1" name="Freeform: Shape 5449">
                    <a:extLst>
                      <a:ext uri="{FF2B5EF4-FFF2-40B4-BE49-F238E27FC236}">
                        <a16:creationId xmlns:a16="http://schemas.microsoft.com/office/drawing/2014/main" id="{4975CD2C-3339-CE42-3E1B-BC952859B7D1}"/>
                      </a:ext>
                    </a:extLst>
                  </p:cNvPr>
                  <p:cNvSpPr/>
                  <p:nvPr/>
                </p:nvSpPr>
                <p:spPr>
                  <a:xfrm>
                    <a:off x="6254399" y="6353960"/>
                    <a:ext cx="3251" cy="4201"/>
                  </a:xfrm>
                  <a:custGeom>
                    <a:avLst/>
                    <a:gdLst>
                      <a:gd name="connsiteX0" fmla="*/ 1136 w 3251"/>
                      <a:gd name="connsiteY0" fmla="*/ 2220 h 4201"/>
                      <a:gd name="connsiteX1" fmla="*/ 1542 w 3251"/>
                      <a:gd name="connsiteY1" fmla="*/ 4113 h 4201"/>
                      <a:gd name="connsiteX2" fmla="*/ 2759 w 3251"/>
                      <a:gd name="connsiteY2" fmla="*/ 2625 h 4201"/>
                      <a:gd name="connsiteX3" fmla="*/ 2759 w 3251"/>
                      <a:gd name="connsiteY3" fmla="*/ 2625 h 4201"/>
                      <a:gd name="connsiteX4" fmla="*/ 3030 w 3251"/>
                      <a:gd name="connsiteY4" fmla="*/ 732 h 4201"/>
                      <a:gd name="connsiteX5" fmla="*/ 1947 w 3251"/>
                      <a:gd name="connsiteY5" fmla="*/ 55 h 4201"/>
                      <a:gd name="connsiteX6" fmla="*/ 1677 w 3251"/>
                      <a:gd name="connsiteY6" fmla="*/ 191 h 4201"/>
                      <a:gd name="connsiteX7" fmla="*/ 54 w 3251"/>
                      <a:gd name="connsiteY7" fmla="*/ 732 h 4201"/>
                      <a:gd name="connsiteX8" fmla="*/ 1136 w 3251"/>
                      <a:gd name="connsiteY8" fmla="*/ 2220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51" h="4201">
                        <a:moveTo>
                          <a:pt x="1136" y="2220"/>
                        </a:moveTo>
                        <a:cubicBezTo>
                          <a:pt x="730" y="2896"/>
                          <a:pt x="730" y="3843"/>
                          <a:pt x="1542" y="4113"/>
                        </a:cubicBezTo>
                        <a:cubicBezTo>
                          <a:pt x="2488" y="4519"/>
                          <a:pt x="3300" y="3437"/>
                          <a:pt x="2759" y="2625"/>
                        </a:cubicBezTo>
                        <a:lnTo>
                          <a:pt x="2759" y="2625"/>
                        </a:lnTo>
                        <a:cubicBezTo>
                          <a:pt x="3435" y="2355"/>
                          <a:pt x="3300" y="1273"/>
                          <a:pt x="3030" y="732"/>
                        </a:cubicBezTo>
                        <a:cubicBezTo>
                          <a:pt x="2894" y="326"/>
                          <a:pt x="2488" y="55"/>
                          <a:pt x="1947" y="55"/>
                        </a:cubicBezTo>
                        <a:cubicBezTo>
                          <a:pt x="1947" y="55"/>
                          <a:pt x="1812" y="55"/>
                          <a:pt x="1677" y="191"/>
                        </a:cubicBezTo>
                        <a:cubicBezTo>
                          <a:pt x="1136" y="-215"/>
                          <a:pt x="189" y="55"/>
                          <a:pt x="54" y="732"/>
                        </a:cubicBezTo>
                        <a:cubicBezTo>
                          <a:pt x="-217" y="1408"/>
                          <a:pt x="595" y="1949"/>
                          <a:pt x="1136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2" name="Freeform: Shape 5450">
                    <a:extLst>
                      <a:ext uri="{FF2B5EF4-FFF2-40B4-BE49-F238E27FC236}">
                        <a16:creationId xmlns:a16="http://schemas.microsoft.com/office/drawing/2014/main" id="{01D84115-9370-96D4-3981-A4139FB18D37}"/>
                      </a:ext>
                    </a:extLst>
                  </p:cNvPr>
                  <p:cNvSpPr/>
                  <p:nvPr/>
                </p:nvSpPr>
                <p:spPr>
                  <a:xfrm>
                    <a:off x="6258070" y="6355909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435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116" y="-135"/>
                          <a:pt x="711" y="135"/>
                        </a:cubicBezTo>
                        <a:cubicBezTo>
                          <a:pt x="170" y="270"/>
                          <a:pt x="-101" y="947"/>
                          <a:pt x="35" y="1488"/>
                        </a:cubicBezTo>
                        <a:cubicBezTo>
                          <a:pt x="35" y="1758"/>
                          <a:pt x="170" y="1893"/>
                          <a:pt x="440" y="2029"/>
                        </a:cubicBezTo>
                        <a:cubicBezTo>
                          <a:pt x="576" y="2164"/>
                          <a:pt x="711" y="2299"/>
                          <a:pt x="846" y="2435"/>
                        </a:cubicBezTo>
                        <a:cubicBezTo>
                          <a:pt x="440" y="2435"/>
                          <a:pt x="305" y="2976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3" name="Freeform: Shape 5451">
                    <a:extLst>
                      <a:ext uri="{FF2B5EF4-FFF2-40B4-BE49-F238E27FC236}">
                        <a16:creationId xmlns:a16="http://schemas.microsoft.com/office/drawing/2014/main" id="{938EE9FA-A794-7B06-718A-5C76E94917DA}"/>
                      </a:ext>
                    </a:extLst>
                  </p:cNvPr>
                  <p:cNvSpPr/>
                  <p:nvPr/>
                </p:nvSpPr>
                <p:spPr>
                  <a:xfrm>
                    <a:off x="6261280" y="6357329"/>
                    <a:ext cx="9185" cy="11429"/>
                  </a:xfrm>
                  <a:custGeom>
                    <a:avLst/>
                    <a:gdLst>
                      <a:gd name="connsiteX0" fmla="*/ 6833 w 9185"/>
                      <a:gd name="connsiteY0" fmla="*/ 10347 h 11429"/>
                      <a:gd name="connsiteX1" fmla="*/ 7510 w 9185"/>
                      <a:gd name="connsiteY1" fmla="*/ 10753 h 11429"/>
                      <a:gd name="connsiteX2" fmla="*/ 8862 w 9185"/>
                      <a:gd name="connsiteY2" fmla="*/ 10212 h 11429"/>
                      <a:gd name="connsiteX3" fmla="*/ 9133 w 9185"/>
                      <a:gd name="connsiteY3" fmla="*/ 8724 h 11429"/>
                      <a:gd name="connsiteX4" fmla="*/ 8321 w 9185"/>
                      <a:gd name="connsiteY4" fmla="*/ 7777 h 11429"/>
                      <a:gd name="connsiteX5" fmla="*/ 8862 w 9185"/>
                      <a:gd name="connsiteY5" fmla="*/ 6019 h 11429"/>
                      <a:gd name="connsiteX6" fmla="*/ 7780 w 9185"/>
                      <a:gd name="connsiteY6" fmla="*/ 4666 h 11429"/>
                      <a:gd name="connsiteX7" fmla="*/ 7916 w 9185"/>
                      <a:gd name="connsiteY7" fmla="*/ 2367 h 11429"/>
                      <a:gd name="connsiteX8" fmla="*/ 6293 w 9185"/>
                      <a:gd name="connsiteY8" fmla="*/ 1285 h 11429"/>
                      <a:gd name="connsiteX9" fmla="*/ 5346 w 9185"/>
                      <a:gd name="connsiteY9" fmla="*/ 203 h 11429"/>
                      <a:gd name="connsiteX10" fmla="*/ 3587 w 9185"/>
                      <a:gd name="connsiteY10" fmla="*/ 203 h 11429"/>
                      <a:gd name="connsiteX11" fmla="*/ 2505 w 9185"/>
                      <a:gd name="connsiteY11" fmla="*/ 1014 h 11429"/>
                      <a:gd name="connsiteX12" fmla="*/ 2099 w 9185"/>
                      <a:gd name="connsiteY12" fmla="*/ 2502 h 11429"/>
                      <a:gd name="connsiteX13" fmla="*/ 1423 w 9185"/>
                      <a:gd name="connsiteY13" fmla="*/ 3449 h 11429"/>
                      <a:gd name="connsiteX14" fmla="*/ 1558 w 9185"/>
                      <a:gd name="connsiteY14" fmla="*/ 4260 h 11429"/>
                      <a:gd name="connsiteX15" fmla="*/ 747 w 9185"/>
                      <a:gd name="connsiteY15" fmla="*/ 5072 h 11429"/>
                      <a:gd name="connsiteX16" fmla="*/ 1153 w 9185"/>
                      <a:gd name="connsiteY16" fmla="*/ 7507 h 11429"/>
                      <a:gd name="connsiteX17" fmla="*/ 70 w 9185"/>
                      <a:gd name="connsiteY17" fmla="*/ 9400 h 11429"/>
                      <a:gd name="connsiteX18" fmla="*/ 2370 w 9185"/>
                      <a:gd name="connsiteY18" fmla="*/ 9806 h 11429"/>
                      <a:gd name="connsiteX19" fmla="*/ 3317 w 9185"/>
                      <a:gd name="connsiteY19" fmla="*/ 10753 h 11429"/>
                      <a:gd name="connsiteX20" fmla="*/ 4534 w 9185"/>
                      <a:gd name="connsiteY20" fmla="*/ 10347 h 11429"/>
                      <a:gd name="connsiteX21" fmla="*/ 5616 w 9185"/>
                      <a:gd name="connsiteY21" fmla="*/ 11429 h 11429"/>
                      <a:gd name="connsiteX22" fmla="*/ 6833 w 9185"/>
                      <a:gd name="connsiteY22" fmla="*/ 10347 h 11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85" h="11429">
                        <a:moveTo>
                          <a:pt x="6833" y="10347"/>
                        </a:moveTo>
                        <a:cubicBezTo>
                          <a:pt x="6969" y="10618"/>
                          <a:pt x="7239" y="10618"/>
                          <a:pt x="7510" y="10753"/>
                        </a:cubicBezTo>
                        <a:cubicBezTo>
                          <a:pt x="8051" y="10753"/>
                          <a:pt x="8592" y="10483"/>
                          <a:pt x="8862" y="10212"/>
                        </a:cubicBezTo>
                        <a:cubicBezTo>
                          <a:pt x="9133" y="9806"/>
                          <a:pt x="9268" y="9130"/>
                          <a:pt x="9133" y="8724"/>
                        </a:cubicBezTo>
                        <a:cubicBezTo>
                          <a:pt x="8998" y="8319"/>
                          <a:pt x="8727" y="7913"/>
                          <a:pt x="8321" y="7777"/>
                        </a:cubicBezTo>
                        <a:cubicBezTo>
                          <a:pt x="8862" y="7372"/>
                          <a:pt x="8862" y="6425"/>
                          <a:pt x="8862" y="6019"/>
                        </a:cubicBezTo>
                        <a:cubicBezTo>
                          <a:pt x="8727" y="5343"/>
                          <a:pt x="8321" y="4937"/>
                          <a:pt x="7780" y="4666"/>
                        </a:cubicBezTo>
                        <a:cubicBezTo>
                          <a:pt x="8186" y="3990"/>
                          <a:pt x="8051" y="3043"/>
                          <a:pt x="7916" y="2367"/>
                        </a:cubicBezTo>
                        <a:cubicBezTo>
                          <a:pt x="7645" y="1690"/>
                          <a:pt x="6969" y="1014"/>
                          <a:pt x="6293" y="1285"/>
                        </a:cubicBezTo>
                        <a:cubicBezTo>
                          <a:pt x="6157" y="879"/>
                          <a:pt x="5751" y="338"/>
                          <a:pt x="5346" y="203"/>
                        </a:cubicBezTo>
                        <a:cubicBezTo>
                          <a:pt x="4805" y="-68"/>
                          <a:pt x="4128" y="-68"/>
                          <a:pt x="3587" y="203"/>
                        </a:cubicBezTo>
                        <a:cubicBezTo>
                          <a:pt x="3181" y="203"/>
                          <a:pt x="2640" y="609"/>
                          <a:pt x="2505" y="1014"/>
                        </a:cubicBezTo>
                        <a:cubicBezTo>
                          <a:pt x="2235" y="1555"/>
                          <a:pt x="2505" y="2097"/>
                          <a:pt x="2099" y="2502"/>
                        </a:cubicBezTo>
                        <a:cubicBezTo>
                          <a:pt x="1829" y="2773"/>
                          <a:pt x="1558" y="3043"/>
                          <a:pt x="1423" y="3449"/>
                        </a:cubicBezTo>
                        <a:cubicBezTo>
                          <a:pt x="1423" y="3720"/>
                          <a:pt x="1423" y="3990"/>
                          <a:pt x="1558" y="4260"/>
                        </a:cubicBezTo>
                        <a:cubicBezTo>
                          <a:pt x="1153" y="4396"/>
                          <a:pt x="1017" y="4802"/>
                          <a:pt x="747" y="5072"/>
                        </a:cubicBezTo>
                        <a:cubicBezTo>
                          <a:pt x="341" y="6019"/>
                          <a:pt x="611" y="6695"/>
                          <a:pt x="1153" y="7507"/>
                        </a:cubicBezTo>
                        <a:cubicBezTo>
                          <a:pt x="341" y="7642"/>
                          <a:pt x="-200" y="8454"/>
                          <a:pt x="70" y="9400"/>
                        </a:cubicBezTo>
                        <a:cubicBezTo>
                          <a:pt x="341" y="10483"/>
                          <a:pt x="1558" y="10212"/>
                          <a:pt x="2370" y="9806"/>
                        </a:cubicBezTo>
                        <a:cubicBezTo>
                          <a:pt x="2370" y="10212"/>
                          <a:pt x="2911" y="10753"/>
                          <a:pt x="3317" y="10753"/>
                        </a:cubicBezTo>
                        <a:cubicBezTo>
                          <a:pt x="3723" y="10889"/>
                          <a:pt x="4128" y="10753"/>
                          <a:pt x="4534" y="10347"/>
                        </a:cubicBezTo>
                        <a:cubicBezTo>
                          <a:pt x="4534" y="10889"/>
                          <a:pt x="5075" y="11429"/>
                          <a:pt x="5616" y="11429"/>
                        </a:cubicBezTo>
                        <a:cubicBezTo>
                          <a:pt x="5751" y="11294"/>
                          <a:pt x="6563" y="10889"/>
                          <a:pt x="6833" y="103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4" name="Freeform: Shape 5452">
                    <a:extLst>
                      <a:ext uri="{FF2B5EF4-FFF2-40B4-BE49-F238E27FC236}">
                        <a16:creationId xmlns:a16="http://schemas.microsoft.com/office/drawing/2014/main" id="{300072B9-74A2-8C15-6134-0C8863793478}"/>
                      </a:ext>
                    </a:extLst>
                  </p:cNvPr>
                  <p:cNvSpPr/>
                  <p:nvPr/>
                </p:nvSpPr>
                <p:spPr>
                  <a:xfrm>
                    <a:off x="6270312" y="6361284"/>
                    <a:ext cx="3162" cy="5382"/>
                  </a:xfrm>
                  <a:custGeom>
                    <a:avLst/>
                    <a:gdLst>
                      <a:gd name="connsiteX0" fmla="*/ 1589 w 3162"/>
                      <a:gd name="connsiteY0" fmla="*/ 35 h 5382"/>
                      <a:gd name="connsiteX1" fmla="*/ 913 w 3162"/>
                      <a:gd name="connsiteY1" fmla="*/ 847 h 5382"/>
                      <a:gd name="connsiteX2" fmla="*/ 102 w 3162"/>
                      <a:gd name="connsiteY2" fmla="*/ 1658 h 5382"/>
                      <a:gd name="connsiteX3" fmla="*/ 102 w 3162"/>
                      <a:gd name="connsiteY3" fmla="*/ 2741 h 5382"/>
                      <a:gd name="connsiteX4" fmla="*/ 643 w 3162"/>
                      <a:gd name="connsiteY4" fmla="*/ 3281 h 5382"/>
                      <a:gd name="connsiteX5" fmla="*/ 237 w 3162"/>
                      <a:gd name="connsiteY5" fmla="*/ 3958 h 5382"/>
                      <a:gd name="connsiteX6" fmla="*/ 507 w 3162"/>
                      <a:gd name="connsiteY6" fmla="*/ 5175 h 5382"/>
                      <a:gd name="connsiteX7" fmla="*/ 1860 w 3162"/>
                      <a:gd name="connsiteY7" fmla="*/ 5040 h 5382"/>
                      <a:gd name="connsiteX8" fmla="*/ 2266 w 3162"/>
                      <a:gd name="connsiteY8" fmla="*/ 3552 h 5382"/>
                      <a:gd name="connsiteX9" fmla="*/ 2807 w 3162"/>
                      <a:gd name="connsiteY9" fmla="*/ 576 h 5382"/>
                      <a:gd name="connsiteX10" fmla="*/ 1589 w 3162"/>
                      <a:gd name="connsiteY10" fmla="*/ 35 h 5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2" h="5382">
                        <a:moveTo>
                          <a:pt x="1589" y="35"/>
                        </a:moveTo>
                        <a:cubicBezTo>
                          <a:pt x="1183" y="171"/>
                          <a:pt x="913" y="441"/>
                          <a:pt x="913" y="847"/>
                        </a:cubicBezTo>
                        <a:cubicBezTo>
                          <a:pt x="643" y="982"/>
                          <a:pt x="237" y="1388"/>
                          <a:pt x="102" y="1658"/>
                        </a:cubicBezTo>
                        <a:cubicBezTo>
                          <a:pt x="-34" y="2064"/>
                          <a:pt x="-34" y="2335"/>
                          <a:pt x="102" y="2741"/>
                        </a:cubicBezTo>
                        <a:cubicBezTo>
                          <a:pt x="237" y="2876"/>
                          <a:pt x="372" y="3146"/>
                          <a:pt x="643" y="3281"/>
                        </a:cubicBezTo>
                        <a:cubicBezTo>
                          <a:pt x="372" y="3417"/>
                          <a:pt x="372" y="3823"/>
                          <a:pt x="237" y="3958"/>
                        </a:cubicBezTo>
                        <a:cubicBezTo>
                          <a:pt x="102" y="4364"/>
                          <a:pt x="237" y="4905"/>
                          <a:pt x="507" y="5175"/>
                        </a:cubicBezTo>
                        <a:cubicBezTo>
                          <a:pt x="913" y="5581"/>
                          <a:pt x="1454" y="5311"/>
                          <a:pt x="1860" y="5040"/>
                        </a:cubicBezTo>
                        <a:cubicBezTo>
                          <a:pt x="2266" y="4634"/>
                          <a:pt x="2401" y="4093"/>
                          <a:pt x="2266" y="3552"/>
                        </a:cubicBezTo>
                        <a:cubicBezTo>
                          <a:pt x="3348" y="3281"/>
                          <a:pt x="3348" y="1388"/>
                          <a:pt x="2807" y="576"/>
                        </a:cubicBezTo>
                        <a:cubicBezTo>
                          <a:pt x="2672" y="171"/>
                          <a:pt x="2130" y="-100"/>
                          <a:pt x="1589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5" name="Freeform: Shape 5453">
                    <a:extLst>
                      <a:ext uri="{FF2B5EF4-FFF2-40B4-BE49-F238E27FC236}">
                        <a16:creationId xmlns:a16="http://schemas.microsoft.com/office/drawing/2014/main" id="{BF916F24-6296-F97A-5F79-BBB19F889E28}"/>
                      </a:ext>
                    </a:extLst>
                  </p:cNvPr>
                  <p:cNvSpPr/>
                  <p:nvPr/>
                </p:nvSpPr>
                <p:spPr>
                  <a:xfrm>
                    <a:off x="6252423" y="6372781"/>
                    <a:ext cx="2840" cy="4229"/>
                  </a:xfrm>
                  <a:custGeom>
                    <a:avLst/>
                    <a:gdLst>
                      <a:gd name="connsiteX0" fmla="*/ 1488 w 2840"/>
                      <a:gd name="connsiteY0" fmla="*/ 4229 h 4229"/>
                      <a:gd name="connsiteX1" fmla="*/ 2841 w 2840"/>
                      <a:gd name="connsiteY1" fmla="*/ 3012 h 4229"/>
                      <a:gd name="connsiteX2" fmla="*/ 2435 w 2840"/>
                      <a:gd name="connsiteY2" fmla="*/ 2065 h 4229"/>
                      <a:gd name="connsiteX3" fmla="*/ 2570 w 2840"/>
                      <a:gd name="connsiteY3" fmla="*/ 1794 h 4229"/>
                      <a:gd name="connsiteX4" fmla="*/ 2570 w 2840"/>
                      <a:gd name="connsiteY4" fmla="*/ 442 h 4229"/>
                      <a:gd name="connsiteX5" fmla="*/ 1488 w 2840"/>
                      <a:gd name="connsiteY5" fmla="*/ 36 h 4229"/>
                      <a:gd name="connsiteX6" fmla="*/ 947 w 2840"/>
                      <a:gd name="connsiteY6" fmla="*/ 577 h 4229"/>
                      <a:gd name="connsiteX7" fmla="*/ 812 w 2840"/>
                      <a:gd name="connsiteY7" fmla="*/ 848 h 4229"/>
                      <a:gd name="connsiteX8" fmla="*/ 947 w 2840"/>
                      <a:gd name="connsiteY8" fmla="*/ 1929 h 4229"/>
                      <a:gd name="connsiteX9" fmla="*/ 0 w 2840"/>
                      <a:gd name="connsiteY9" fmla="*/ 3147 h 4229"/>
                      <a:gd name="connsiteX10" fmla="*/ 1488 w 2840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0" h="4229">
                        <a:moveTo>
                          <a:pt x="1488" y="4229"/>
                        </a:moveTo>
                        <a:cubicBezTo>
                          <a:pt x="2164" y="4229"/>
                          <a:pt x="2705" y="3688"/>
                          <a:pt x="2841" y="3012"/>
                        </a:cubicBezTo>
                        <a:cubicBezTo>
                          <a:pt x="2841" y="2741"/>
                          <a:pt x="2705" y="2335"/>
                          <a:pt x="2435" y="2065"/>
                        </a:cubicBezTo>
                        <a:cubicBezTo>
                          <a:pt x="2435" y="1929"/>
                          <a:pt x="2570" y="1794"/>
                          <a:pt x="2570" y="1794"/>
                        </a:cubicBezTo>
                        <a:cubicBezTo>
                          <a:pt x="2705" y="1389"/>
                          <a:pt x="2705" y="848"/>
                          <a:pt x="2570" y="442"/>
                        </a:cubicBezTo>
                        <a:cubicBezTo>
                          <a:pt x="2300" y="171"/>
                          <a:pt x="1894" y="-99"/>
                          <a:pt x="1488" y="36"/>
                        </a:cubicBezTo>
                        <a:cubicBezTo>
                          <a:pt x="1217" y="36"/>
                          <a:pt x="947" y="442"/>
                          <a:pt x="947" y="577"/>
                        </a:cubicBezTo>
                        <a:cubicBezTo>
                          <a:pt x="947" y="577"/>
                          <a:pt x="947" y="712"/>
                          <a:pt x="812" y="848"/>
                        </a:cubicBezTo>
                        <a:cubicBezTo>
                          <a:pt x="541" y="1253"/>
                          <a:pt x="812" y="1524"/>
                          <a:pt x="947" y="1929"/>
                        </a:cubicBezTo>
                        <a:cubicBezTo>
                          <a:pt x="406" y="2065"/>
                          <a:pt x="0" y="2606"/>
                          <a:pt x="0" y="3147"/>
                        </a:cubicBezTo>
                        <a:cubicBezTo>
                          <a:pt x="135" y="3688"/>
                          <a:pt x="947" y="4229"/>
                          <a:pt x="1488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6" name="Freeform: Shape 5454">
                    <a:extLst>
                      <a:ext uri="{FF2B5EF4-FFF2-40B4-BE49-F238E27FC236}">
                        <a16:creationId xmlns:a16="http://schemas.microsoft.com/office/drawing/2014/main" id="{40EDDF6D-3224-BD7E-AD48-2B2AEC3EC9F3}"/>
                      </a:ext>
                    </a:extLst>
                  </p:cNvPr>
                  <p:cNvSpPr/>
                  <p:nvPr/>
                </p:nvSpPr>
                <p:spPr>
                  <a:xfrm>
                    <a:off x="6263921" y="6368454"/>
                    <a:ext cx="2238" cy="3390"/>
                  </a:xfrm>
                  <a:custGeom>
                    <a:avLst/>
                    <a:gdLst>
                      <a:gd name="connsiteX0" fmla="*/ 677 w 2238"/>
                      <a:gd name="connsiteY0" fmla="*/ 3010 h 3390"/>
                      <a:gd name="connsiteX1" fmla="*/ 1894 w 2238"/>
                      <a:gd name="connsiteY1" fmla="*/ 3146 h 3390"/>
                      <a:gd name="connsiteX2" fmla="*/ 1758 w 2238"/>
                      <a:gd name="connsiteY2" fmla="*/ 1523 h 3390"/>
                      <a:gd name="connsiteX3" fmla="*/ 1217 w 2238"/>
                      <a:gd name="connsiteY3" fmla="*/ 35 h 3390"/>
                      <a:gd name="connsiteX4" fmla="*/ 271 w 2238"/>
                      <a:gd name="connsiteY4" fmla="*/ 711 h 3390"/>
                      <a:gd name="connsiteX5" fmla="*/ 271 w 2238"/>
                      <a:gd name="connsiteY5" fmla="*/ 846 h 3390"/>
                      <a:gd name="connsiteX6" fmla="*/ 0 w 2238"/>
                      <a:gd name="connsiteY6" fmla="*/ 1387 h 3390"/>
                      <a:gd name="connsiteX7" fmla="*/ 135 w 2238"/>
                      <a:gd name="connsiteY7" fmla="*/ 1928 h 3390"/>
                      <a:gd name="connsiteX8" fmla="*/ 406 w 2238"/>
                      <a:gd name="connsiteY8" fmla="*/ 2063 h 3390"/>
                      <a:gd name="connsiteX9" fmla="*/ 541 w 2238"/>
                      <a:gd name="connsiteY9" fmla="*/ 2469 h 3390"/>
                      <a:gd name="connsiteX10" fmla="*/ 677 w 2238"/>
                      <a:gd name="connsiteY10" fmla="*/ 3010 h 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390">
                        <a:moveTo>
                          <a:pt x="677" y="3010"/>
                        </a:moveTo>
                        <a:cubicBezTo>
                          <a:pt x="947" y="3416"/>
                          <a:pt x="1623" y="3551"/>
                          <a:pt x="1894" y="3146"/>
                        </a:cubicBezTo>
                        <a:cubicBezTo>
                          <a:pt x="2435" y="2740"/>
                          <a:pt x="2300" y="1928"/>
                          <a:pt x="1758" y="1523"/>
                        </a:cubicBezTo>
                        <a:cubicBezTo>
                          <a:pt x="1894" y="981"/>
                          <a:pt x="1758" y="305"/>
                          <a:pt x="1217" y="35"/>
                        </a:cubicBezTo>
                        <a:cubicBezTo>
                          <a:pt x="677" y="-101"/>
                          <a:pt x="135" y="170"/>
                          <a:pt x="271" y="711"/>
                        </a:cubicBezTo>
                        <a:cubicBezTo>
                          <a:pt x="271" y="711"/>
                          <a:pt x="271" y="846"/>
                          <a:pt x="271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135" y="1928"/>
                        </a:cubicBezTo>
                        <a:cubicBezTo>
                          <a:pt x="271" y="1928"/>
                          <a:pt x="271" y="2063"/>
                          <a:pt x="406" y="2063"/>
                        </a:cubicBezTo>
                        <a:cubicBezTo>
                          <a:pt x="541" y="2199"/>
                          <a:pt x="541" y="2334"/>
                          <a:pt x="541" y="2469"/>
                        </a:cubicBezTo>
                        <a:cubicBezTo>
                          <a:pt x="677" y="2875"/>
                          <a:pt x="677" y="2875"/>
                          <a:pt x="677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7" name="Freeform: Shape 5455">
                    <a:extLst>
                      <a:ext uri="{FF2B5EF4-FFF2-40B4-BE49-F238E27FC236}">
                        <a16:creationId xmlns:a16="http://schemas.microsoft.com/office/drawing/2014/main" id="{C2313284-33A0-CA33-5B4F-0F7989650AF6}"/>
                      </a:ext>
                    </a:extLst>
                  </p:cNvPr>
                  <p:cNvSpPr/>
                  <p:nvPr/>
                </p:nvSpPr>
                <p:spPr>
                  <a:xfrm>
                    <a:off x="6251578" y="6362469"/>
                    <a:ext cx="24473" cy="26514"/>
                  </a:xfrm>
                  <a:custGeom>
                    <a:avLst/>
                    <a:gdLst>
                      <a:gd name="connsiteX0" fmla="*/ 11261 w 24473"/>
                      <a:gd name="connsiteY0" fmla="*/ 23738 h 26514"/>
                      <a:gd name="connsiteX1" fmla="*/ 12072 w 24473"/>
                      <a:gd name="connsiteY1" fmla="*/ 24144 h 26514"/>
                      <a:gd name="connsiteX2" fmla="*/ 12342 w 24473"/>
                      <a:gd name="connsiteY2" fmla="*/ 24144 h 26514"/>
                      <a:gd name="connsiteX3" fmla="*/ 12207 w 24473"/>
                      <a:gd name="connsiteY3" fmla="*/ 25497 h 26514"/>
                      <a:gd name="connsiteX4" fmla="*/ 14101 w 24473"/>
                      <a:gd name="connsiteY4" fmla="*/ 26444 h 26514"/>
                      <a:gd name="connsiteX5" fmla="*/ 15048 w 24473"/>
                      <a:gd name="connsiteY5" fmla="*/ 24685 h 26514"/>
                      <a:gd name="connsiteX6" fmla="*/ 14507 w 24473"/>
                      <a:gd name="connsiteY6" fmla="*/ 23603 h 26514"/>
                      <a:gd name="connsiteX7" fmla="*/ 14912 w 24473"/>
                      <a:gd name="connsiteY7" fmla="*/ 22656 h 26514"/>
                      <a:gd name="connsiteX8" fmla="*/ 14507 w 24473"/>
                      <a:gd name="connsiteY8" fmla="*/ 21439 h 26514"/>
                      <a:gd name="connsiteX9" fmla="*/ 14777 w 24473"/>
                      <a:gd name="connsiteY9" fmla="*/ 20492 h 26514"/>
                      <a:gd name="connsiteX10" fmla="*/ 15995 w 24473"/>
                      <a:gd name="connsiteY10" fmla="*/ 19410 h 26514"/>
                      <a:gd name="connsiteX11" fmla="*/ 16130 w 24473"/>
                      <a:gd name="connsiteY11" fmla="*/ 18463 h 26514"/>
                      <a:gd name="connsiteX12" fmla="*/ 17888 w 24473"/>
                      <a:gd name="connsiteY12" fmla="*/ 17516 h 26514"/>
                      <a:gd name="connsiteX13" fmla="*/ 18024 w 24473"/>
                      <a:gd name="connsiteY13" fmla="*/ 15352 h 26514"/>
                      <a:gd name="connsiteX14" fmla="*/ 18429 w 24473"/>
                      <a:gd name="connsiteY14" fmla="*/ 15352 h 26514"/>
                      <a:gd name="connsiteX15" fmla="*/ 18835 w 24473"/>
                      <a:gd name="connsiteY15" fmla="*/ 16705 h 26514"/>
                      <a:gd name="connsiteX16" fmla="*/ 19511 w 24473"/>
                      <a:gd name="connsiteY16" fmla="*/ 17111 h 26514"/>
                      <a:gd name="connsiteX17" fmla="*/ 20323 w 24473"/>
                      <a:gd name="connsiteY17" fmla="*/ 17111 h 26514"/>
                      <a:gd name="connsiteX18" fmla="*/ 21946 w 24473"/>
                      <a:gd name="connsiteY18" fmla="*/ 17922 h 26514"/>
                      <a:gd name="connsiteX19" fmla="*/ 22893 w 24473"/>
                      <a:gd name="connsiteY19" fmla="*/ 16164 h 26514"/>
                      <a:gd name="connsiteX20" fmla="*/ 23434 w 24473"/>
                      <a:gd name="connsiteY20" fmla="*/ 15623 h 26514"/>
                      <a:gd name="connsiteX21" fmla="*/ 23840 w 24473"/>
                      <a:gd name="connsiteY21" fmla="*/ 14676 h 26514"/>
                      <a:gd name="connsiteX22" fmla="*/ 23569 w 24473"/>
                      <a:gd name="connsiteY22" fmla="*/ 13323 h 26514"/>
                      <a:gd name="connsiteX23" fmla="*/ 23840 w 24473"/>
                      <a:gd name="connsiteY23" fmla="*/ 9806 h 26514"/>
                      <a:gd name="connsiteX24" fmla="*/ 23028 w 24473"/>
                      <a:gd name="connsiteY24" fmla="*/ 9265 h 26514"/>
                      <a:gd name="connsiteX25" fmla="*/ 22622 w 24473"/>
                      <a:gd name="connsiteY25" fmla="*/ 8319 h 26514"/>
                      <a:gd name="connsiteX26" fmla="*/ 21676 w 24473"/>
                      <a:gd name="connsiteY26" fmla="*/ 7372 h 26514"/>
                      <a:gd name="connsiteX27" fmla="*/ 22487 w 24473"/>
                      <a:gd name="connsiteY27" fmla="*/ 6155 h 26514"/>
                      <a:gd name="connsiteX28" fmla="*/ 22081 w 24473"/>
                      <a:gd name="connsiteY28" fmla="*/ 4937 h 26514"/>
                      <a:gd name="connsiteX29" fmla="*/ 20188 w 24473"/>
                      <a:gd name="connsiteY29" fmla="*/ 5749 h 26514"/>
                      <a:gd name="connsiteX30" fmla="*/ 18970 w 24473"/>
                      <a:gd name="connsiteY30" fmla="*/ 5208 h 26514"/>
                      <a:gd name="connsiteX31" fmla="*/ 17077 w 24473"/>
                      <a:gd name="connsiteY31" fmla="*/ 6019 h 26514"/>
                      <a:gd name="connsiteX32" fmla="*/ 15724 w 24473"/>
                      <a:gd name="connsiteY32" fmla="*/ 6966 h 26514"/>
                      <a:gd name="connsiteX33" fmla="*/ 15724 w 24473"/>
                      <a:gd name="connsiteY33" fmla="*/ 8319 h 26514"/>
                      <a:gd name="connsiteX34" fmla="*/ 14236 w 24473"/>
                      <a:gd name="connsiteY34" fmla="*/ 9806 h 26514"/>
                      <a:gd name="connsiteX35" fmla="*/ 14642 w 24473"/>
                      <a:gd name="connsiteY35" fmla="*/ 11835 h 26514"/>
                      <a:gd name="connsiteX36" fmla="*/ 14642 w 24473"/>
                      <a:gd name="connsiteY36" fmla="*/ 12647 h 26514"/>
                      <a:gd name="connsiteX37" fmla="*/ 13289 w 24473"/>
                      <a:gd name="connsiteY37" fmla="*/ 12241 h 26514"/>
                      <a:gd name="connsiteX38" fmla="*/ 13289 w 24473"/>
                      <a:gd name="connsiteY38" fmla="*/ 10483 h 26514"/>
                      <a:gd name="connsiteX39" fmla="*/ 12207 w 24473"/>
                      <a:gd name="connsiteY39" fmla="*/ 9536 h 26514"/>
                      <a:gd name="connsiteX40" fmla="*/ 11666 w 24473"/>
                      <a:gd name="connsiteY40" fmla="*/ 8048 h 26514"/>
                      <a:gd name="connsiteX41" fmla="*/ 11531 w 24473"/>
                      <a:gd name="connsiteY41" fmla="*/ 6425 h 26514"/>
                      <a:gd name="connsiteX42" fmla="*/ 9638 w 24473"/>
                      <a:gd name="connsiteY42" fmla="*/ 6290 h 26514"/>
                      <a:gd name="connsiteX43" fmla="*/ 9232 w 24473"/>
                      <a:gd name="connsiteY43" fmla="*/ 5613 h 26514"/>
                      <a:gd name="connsiteX44" fmla="*/ 8691 w 24473"/>
                      <a:gd name="connsiteY44" fmla="*/ 5208 h 26514"/>
                      <a:gd name="connsiteX45" fmla="*/ 9096 w 24473"/>
                      <a:gd name="connsiteY45" fmla="*/ 4396 h 26514"/>
                      <a:gd name="connsiteX46" fmla="*/ 8420 w 24473"/>
                      <a:gd name="connsiteY46" fmla="*/ 3179 h 26514"/>
                      <a:gd name="connsiteX47" fmla="*/ 8691 w 24473"/>
                      <a:gd name="connsiteY47" fmla="*/ 473 h 26514"/>
                      <a:gd name="connsiteX48" fmla="*/ 7068 w 24473"/>
                      <a:gd name="connsiteY48" fmla="*/ 338 h 26514"/>
                      <a:gd name="connsiteX49" fmla="*/ 5309 w 24473"/>
                      <a:gd name="connsiteY49" fmla="*/ 473 h 26514"/>
                      <a:gd name="connsiteX50" fmla="*/ 5174 w 24473"/>
                      <a:gd name="connsiteY50" fmla="*/ 1556 h 26514"/>
                      <a:gd name="connsiteX51" fmla="*/ 5309 w 24473"/>
                      <a:gd name="connsiteY51" fmla="*/ 1961 h 26514"/>
                      <a:gd name="connsiteX52" fmla="*/ 4498 w 24473"/>
                      <a:gd name="connsiteY52" fmla="*/ 3990 h 26514"/>
                      <a:gd name="connsiteX53" fmla="*/ 5579 w 24473"/>
                      <a:gd name="connsiteY53" fmla="*/ 4937 h 26514"/>
                      <a:gd name="connsiteX54" fmla="*/ 6797 w 24473"/>
                      <a:gd name="connsiteY54" fmla="*/ 4802 h 26514"/>
                      <a:gd name="connsiteX55" fmla="*/ 6932 w 24473"/>
                      <a:gd name="connsiteY55" fmla="*/ 4937 h 26514"/>
                      <a:gd name="connsiteX56" fmla="*/ 7068 w 24473"/>
                      <a:gd name="connsiteY56" fmla="*/ 4937 h 26514"/>
                      <a:gd name="connsiteX57" fmla="*/ 7068 w 24473"/>
                      <a:gd name="connsiteY57" fmla="*/ 4937 h 26514"/>
                      <a:gd name="connsiteX58" fmla="*/ 6797 w 24473"/>
                      <a:gd name="connsiteY58" fmla="*/ 4937 h 26514"/>
                      <a:gd name="connsiteX59" fmla="*/ 5715 w 24473"/>
                      <a:gd name="connsiteY59" fmla="*/ 5478 h 26514"/>
                      <a:gd name="connsiteX60" fmla="*/ 5174 w 24473"/>
                      <a:gd name="connsiteY60" fmla="*/ 6695 h 26514"/>
                      <a:gd name="connsiteX61" fmla="*/ 5309 w 24473"/>
                      <a:gd name="connsiteY61" fmla="*/ 7236 h 26514"/>
                      <a:gd name="connsiteX62" fmla="*/ 4498 w 24473"/>
                      <a:gd name="connsiteY62" fmla="*/ 8048 h 26514"/>
                      <a:gd name="connsiteX63" fmla="*/ 4362 w 24473"/>
                      <a:gd name="connsiteY63" fmla="*/ 8725 h 26514"/>
                      <a:gd name="connsiteX64" fmla="*/ 4498 w 24473"/>
                      <a:gd name="connsiteY64" fmla="*/ 9671 h 26514"/>
                      <a:gd name="connsiteX65" fmla="*/ 4092 w 24473"/>
                      <a:gd name="connsiteY65" fmla="*/ 11430 h 26514"/>
                      <a:gd name="connsiteX66" fmla="*/ 5174 w 24473"/>
                      <a:gd name="connsiteY66" fmla="*/ 12782 h 26514"/>
                      <a:gd name="connsiteX67" fmla="*/ 5038 w 24473"/>
                      <a:gd name="connsiteY67" fmla="*/ 12918 h 26514"/>
                      <a:gd name="connsiteX68" fmla="*/ 4768 w 24473"/>
                      <a:gd name="connsiteY68" fmla="*/ 13594 h 26514"/>
                      <a:gd name="connsiteX69" fmla="*/ 5309 w 24473"/>
                      <a:gd name="connsiteY69" fmla="*/ 14676 h 26514"/>
                      <a:gd name="connsiteX70" fmla="*/ 4903 w 24473"/>
                      <a:gd name="connsiteY70" fmla="*/ 15623 h 26514"/>
                      <a:gd name="connsiteX71" fmla="*/ 4768 w 24473"/>
                      <a:gd name="connsiteY71" fmla="*/ 16299 h 26514"/>
                      <a:gd name="connsiteX72" fmla="*/ 4632 w 24473"/>
                      <a:gd name="connsiteY72" fmla="*/ 16705 h 26514"/>
                      <a:gd name="connsiteX73" fmla="*/ 4362 w 24473"/>
                      <a:gd name="connsiteY73" fmla="*/ 16299 h 26514"/>
                      <a:gd name="connsiteX74" fmla="*/ 3145 w 24473"/>
                      <a:gd name="connsiteY74" fmla="*/ 16299 h 26514"/>
                      <a:gd name="connsiteX75" fmla="*/ 710 w 24473"/>
                      <a:gd name="connsiteY75" fmla="*/ 15082 h 26514"/>
                      <a:gd name="connsiteX76" fmla="*/ 710 w 24473"/>
                      <a:gd name="connsiteY76" fmla="*/ 17246 h 26514"/>
                      <a:gd name="connsiteX77" fmla="*/ 439 w 24473"/>
                      <a:gd name="connsiteY77" fmla="*/ 19140 h 26514"/>
                      <a:gd name="connsiteX78" fmla="*/ 2874 w 24473"/>
                      <a:gd name="connsiteY78" fmla="*/ 19410 h 26514"/>
                      <a:gd name="connsiteX79" fmla="*/ 3956 w 24473"/>
                      <a:gd name="connsiteY79" fmla="*/ 20086 h 26514"/>
                      <a:gd name="connsiteX80" fmla="*/ 5038 w 24473"/>
                      <a:gd name="connsiteY80" fmla="*/ 19004 h 26514"/>
                      <a:gd name="connsiteX81" fmla="*/ 6121 w 24473"/>
                      <a:gd name="connsiteY81" fmla="*/ 19545 h 26514"/>
                      <a:gd name="connsiteX82" fmla="*/ 7068 w 24473"/>
                      <a:gd name="connsiteY82" fmla="*/ 19545 h 26514"/>
                      <a:gd name="connsiteX83" fmla="*/ 7068 w 24473"/>
                      <a:gd name="connsiteY83" fmla="*/ 20763 h 26514"/>
                      <a:gd name="connsiteX84" fmla="*/ 8555 w 24473"/>
                      <a:gd name="connsiteY84" fmla="*/ 21304 h 26514"/>
                      <a:gd name="connsiteX85" fmla="*/ 10719 w 24473"/>
                      <a:gd name="connsiteY85" fmla="*/ 22386 h 26514"/>
                      <a:gd name="connsiteX86" fmla="*/ 11261 w 24473"/>
                      <a:gd name="connsiteY86" fmla="*/ 23738 h 26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473" h="26514">
                        <a:moveTo>
                          <a:pt x="11261" y="23738"/>
                        </a:moveTo>
                        <a:cubicBezTo>
                          <a:pt x="11531" y="23874"/>
                          <a:pt x="11801" y="24144"/>
                          <a:pt x="12072" y="24144"/>
                        </a:cubicBezTo>
                        <a:cubicBezTo>
                          <a:pt x="12072" y="24144"/>
                          <a:pt x="12207" y="24144"/>
                          <a:pt x="12342" y="24144"/>
                        </a:cubicBezTo>
                        <a:cubicBezTo>
                          <a:pt x="12072" y="24550"/>
                          <a:pt x="12072" y="25226"/>
                          <a:pt x="12207" y="25497"/>
                        </a:cubicBezTo>
                        <a:cubicBezTo>
                          <a:pt x="12478" y="26173"/>
                          <a:pt x="13289" y="26714"/>
                          <a:pt x="14101" y="26444"/>
                        </a:cubicBezTo>
                        <a:cubicBezTo>
                          <a:pt x="14777" y="26173"/>
                          <a:pt x="15183" y="25361"/>
                          <a:pt x="15048" y="24685"/>
                        </a:cubicBezTo>
                        <a:cubicBezTo>
                          <a:pt x="15048" y="24415"/>
                          <a:pt x="14777" y="23738"/>
                          <a:pt x="14507" y="23603"/>
                        </a:cubicBezTo>
                        <a:cubicBezTo>
                          <a:pt x="14642" y="23333"/>
                          <a:pt x="14777" y="22927"/>
                          <a:pt x="14912" y="22656"/>
                        </a:cubicBezTo>
                        <a:cubicBezTo>
                          <a:pt x="14912" y="22251"/>
                          <a:pt x="14912" y="21710"/>
                          <a:pt x="14507" y="21439"/>
                        </a:cubicBezTo>
                        <a:cubicBezTo>
                          <a:pt x="14642" y="21168"/>
                          <a:pt x="14912" y="20763"/>
                          <a:pt x="14777" y="20492"/>
                        </a:cubicBezTo>
                        <a:cubicBezTo>
                          <a:pt x="15318" y="20492"/>
                          <a:pt x="15859" y="19951"/>
                          <a:pt x="15995" y="19410"/>
                        </a:cubicBezTo>
                        <a:cubicBezTo>
                          <a:pt x="16130" y="19140"/>
                          <a:pt x="16265" y="18734"/>
                          <a:pt x="16130" y="18463"/>
                        </a:cubicBezTo>
                        <a:cubicBezTo>
                          <a:pt x="16671" y="18734"/>
                          <a:pt x="17618" y="17922"/>
                          <a:pt x="17888" y="17516"/>
                        </a:cubicBezTo>
                        <a:cubicBezTo>
                          <a:pt x="18294" y="16975"/>
                          <a:pt x="18429" y="16028"/>
                          <a:pt x="18024" y="15352"/>
                        </a:cubicBezTo>
                        <a:cubicBezTo>
                          <a:pt x="18159" y="15352"/>
                          <a:pt x="18294" y="15352"/>
                          <a:pt x="18429" y="15352"/>
                        </a:cubicBezTo>
                        <a:cubicBezTo>
                          <a:pt x="18294" y="15893"/>
                          <a:pt x="18564" y="16434"/>
                          <a:pt x="18835" y="16705"/>
                        </a:cubicBezTo>
                        <a:cubicBezTo>
                          <a:pt x="18970" y="16975"/>
                          <a:pt x="19241" y="16975"/>
                          <a:pt x="19511" y="17111"/>
                        </a:cubicBezTo>
                        <a:cubicBezTo>
                          <a:pt x="19782" y="17111"/>
                          <a:pt x="20052" y="17246"/>
                          <a:pt x="20323" y="17111"/>
                        </a:cubicBezTo>
                        <a:cubicBezTo>
                          <a:pt x="20323" y="17787"/>
                          <a:pt x="21540" y="18058"/>
                          <a:pt x="21946" y="17922"/>
                        </a:cubicBezTo>
                        <a:cubicBezTo>
                          <a:pt x="22758" y="17787"/>
                          <a:pt x="23434" y="16840"/>
                          <a:pt x="22893" y="16164"/>
                        </a:cubicBezTo>
                        <a:cubicBezTo>
                          <a:pt x="23028" y="15893"/>
                          <a:pt x="23299" y="15758"/>
                          <a:pt x="23434" y="15623"/>
                        </a:cubicBezTo>
                        <a:cubicBezTo>
                          <a:pt x="23704" y="15352"/>
                          <a:pt x="23840" y="14946"/>
                          <a:pt x="23840" y="14676"/>
                        </a:cubicBezTo>
                        <a:cubicBezTo>
                          <a:pt x="23975" y="14270"/>
                          <a:pt x="23840" y="13594"/>
                          <a:pt x="23569" y="13323"/>
                        </a:cubicBezTo>
                        <a:cubicBezTo>
                          <a:pt x="24651" y="12647"/>
                          <a:pt x="24787" y="10753"/>
                          <a:pt x="23840" y="9806"/>
                        </a:cubicBezTo>
                        <a:cubicBezTo>
                          <a:pt x="23569" y="9536"/>
                          <a:pt x="23299" y="9536"/>
                          <a:pt x="23028" y="9265"/>
                        </a:cubicBezTo>
                        <a:cubicBezTo>
                          <a:pt x="22622" y="8995"/>
                          <a:pt x="22758" y="8860"/>
                          <a:pt x="22622" y="8319"/>
                        </a:cubicBezTo>
                        <a:cubicBezTo>
                          <a:pt x="22487" y="7778"/>
                          <a:pt x="22217" y="7507"/>
                          <a:pt x="21676" y="7372"/>
                        </a:cubicBezTo>
                        <a:cubicBezTo>
                          <a:pt x="21946" y="7101"/>
                          <a:pt x="22352" y="6695"/>
                          <a:pt x="22487" y="6155"/>
                        </a:cubicBezTo>
                        <a:cubicBezTo>
                          <a:pt x="22487" y="5749"/>
                          <a:pt x="22352" y="5208"/>
                          <a:pt x="22081" y="4937"/>
                        </a:cubicBezTo>
                        <a:cubicBezTo>
                          <a:pt x="21540" y="4531"/>
                          <a:pt x="20323" y="5072"/>
                          <a:pt x="20188" y="5749"/>
                        </a:cubicBezTo>
                        <a:cubicBezTo>
                          <a:pt x="19917" y="5478"/>
                          <a:pt x="19376" y="5208"/>
                          <a:pt x="18970" y="5208"/>
                        </a:cubicBezTo>
                        <a:cubicBezTo>
                          <a:pt x="18294" y="5208"/>
                          <a:pt x="17347" y="5478"/>
                          <a:pt x="17077" y="6019"/>
                        </a:cubicBezTo>
                        <a:cubicBezTo>
                          <a:pt x="16536" y="5884"/>
                          <a:pt x="15859" y="6425"/>
                          <a:pt x="15724" y="6966"/>
                        </a:cubicBezTo>
                        <a:cubicBezTo>
                          <a:pt x="15589" y="7236"/>
                          <a:pt x="15589" y="7913"/>
                          <a:pt x="15724" y="8319"/>
                        </a:cubicBezTo>
                        <a:cubicBezTo>
                          <a:pt x="15048" y="8319"/>
                          <a:pt x="14371" y="9265"/>
                          <a:pt x="14236" y="9806"/>
                        </a:cubicBezTo>
                        <a:cubicBezTo>
                          <a:pt x="14101" y="10348"/>
                          <a:pt x="14101" y="11430"/>
                          <a:pt x="14642" y="11835"/>
                        </a:cubicBezTo>
                        <a:cubicBezTo>
                          <a:pt x="14507" y="12106"/>
                          <a:pt x="14507" y="12376"/>
                          <a:pt x="14642" y="12647"/>
                        </a:cubicBezTo>
                        <a:cubicBezTo>
                          <a:pt x="14236" y="12376"/>
                          <a:pt x="13695" y="12106"/>
                          <a:pt x="13289" y="12241"/>
                        </a:cubicBezTo>
                        <a:cubicBezTo>
                          <a:pt x="13425" y="11565"/>
                          <a:pt x="13560" y="11159"/>
                          <a:pt x="13289" y="10483"/>
                        </a:cubicBezTo>
                        <a:cubicBezTo>
                          <a:pt x="13019" y="9942"/>
                          <a:pt x="12748" y="9806"/>
                          <a:pt x="12207" y="9536"/>
                        </a:cubicBezTo>
                        <a:cubicBezTo>
                          <a:pt x="12342" y="8995"/>
                          <a:pt x="12072" y="8454"/>
                          <a:pt x="11666" y="8048"/>
                        </a:cubicBezTo>
                        <a:cubicBezTo>
                          <a:pt x="12072" y="7642"/>
                          <a:pt x="11937" y="6831"/>
                          <a:pt x="11531" y="6425"/>
                        </a:cubicBezTo>
                        <a:cubicBezTo>
                          <a:pt x="10990" y="5884"/>
                          <a:pt x="10314" y="6019"/>
                          <a:pt x="9638" y="6290"/>
                        </a:cubicBezTo>
                        <a:cubicBezTo>
                          <a:pt x="9638" y="6019"/>
                          <a:pt x="9367" y="5749"/>
                          <a:pt x="9232" y="5613"/>
                        </a:cubicBezTo>
                        <a:cubicBezTo>
                          <a:pt x="9096" y="5478"/>
                          <a:pt x="8826" y="5208"/>
                          <a:pt x="8691" y="5208"/>
                        </a:cubicBezTo>
                        <a:cubicBezTo>
                          <a:pt x="8961" y="5072"/>
                          <a:pt x="9096" y="4666"/>
                          <a:pt x="9096" y="4396"/>
                        </a:cubicBezTo>
                        <a:cubicBezTo>
                          <a:pt x="9096" y="3855"/>
                          <a:pt x="8826" y="3585"/>
                          <a:pt x="8420" y="3179"/>
                        </a:cubicBezTo>
                        <a:cubicBezTo>
                          <a:pt x="9232" y="2502"/>
                          <a:pt x="9638" y="1285"/>
                          <a:pt x="8691" y="473"/>
                        </a:cubicBezTo>
                        <a:cubicBezTo>
                          <a:pt x="8285" y="203"/>
                          <a:pt x="7338" y="-68"/>
                          <a:pt x="7068" y="338"/>
                        </a:cubicBezTo>
                        <a:cubicBezTo>
                          <a:pt x="6526" y="-68"/>
                          <a:pt x="5715" y="-203"/>
                          <a:pt x="5309" y="473"/>
                        </a:cubicBezTo>
                        <a:cubicBezTo>
                          <a:pt x="5174" y="879"/>
                          <a:pt x="5038" y="1150"/>
                          <a:pt x="5174" y="1556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2" y="2096"/>
                          <a:pt x="4362" y="3449"/>
                          <a:pt x="4498" y="3990"/>
                        </a:cubicBezTo>
                        <a:cubicBezTo>
                          <a:pt x="4632" y="4531"/>
                          <a:pt x="5038" y="4802"/>
                          <a:pt x="5579" y="4937"/>
                        </a:cubicBezTo>
                        <a:cubicBezTo>
                          <a:pt x="5985" y="4937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7068" y="4937"/>
                          <a:pt x="7068" y="4937"/>
                        </a:cubicBezTo>
                        <a:cubicBezTo>
                          <a:pt x="7068" y="4937"/>
                          <a:pt x="7068" y="4937"/>
                          <a:pt x="7068" y="4937"/>
                        </a:cubicBezTo>
                        <a:cubicBezTo>
                          <a:pt x="6932" y="4937"/>
                          <a:pt x="6797" y="4937"/>
                          <a:pt x="6797" y="4937"/>
                        </a:cubicBezTo>
                        <a:cubicBezTo>
                          <a:pt x="6391" y="4937"/>
                          <a:pt x="5985" y="5072"/>
                          <a:pt x="5715" y="5478"/>
                        </a:cubicBezTo>
                        <a:cubicBezTo>
                          <a:pt x="5444" y="5749"/>
                          <a:pt x="5174" y="6290"/>
                          <a:pt x="5174" y="6695"/>
                        </a:cubicBezTo>
                        <a:cubicBezTo>
                          <a:pt x="5174" y="6831"/>
                          <a:pt x="5309" y="7101"/>
                          <a:pt x="5309" y="7236"/>
                        </a:cubicBezTo>
                        <a:cubicBezTo>
                          <a:pt x="4903" y="7236"/>
                          <a:pt x="4632" y="7642"/>
                          <a:pt x="4498" y="8048"/>
                        </a:cubicBezTo>
                        <a:cubicBezTo>
                          <a:pt x="4362" y="8319"/>
                          <a:pt x="4362" y="8454"/>
                          <a:pt x="4362" y="8725"/>
                        </a:cubicBezTo>
                        <a:cubicBezTo>
                          <a:pt x="4498" y="9265"/>
                          <a:pt x="4768" y="9130"/>
                          <a:pt x="4498" y="9671"/>
                        </a:cubicBezTo>
                        <a:cubicBezTo>
                          <a:pt x="4092" y="10212"/>
                          <a:pt x="3821" y="10618"/>
                          <a:pt x="4092" y="11430"/>
                        </a:cubicBezTo>
                        <a:cubicBezTo>
                          <a:pt x="4362" y="12106"/>
                          <a:pt x="4632" y="12512"/>
                          <a:pt x="5174" y="12782"/>
                        </a:cubicBezTo>
                        <a:cubicBezTo>
                          <a:pt x="5174" y="12782"/>
                          <a:pt x="5038" y="12918"/>
                          <a:pt x="5038" y="12918"/>
                        </a:cubicBezTo>
                        <a:cubicBezTo>
                          <a:pt x="4903" y="13053"/>
                          <a:pt x="4768" y="13323"/>
                          <a:pt x="4768" y="13594"/>
                        </a:cubicBezTo>
                        <a:cubicBezTo>
                          <a:pt x="4768" y="13865"/>
                          <a:pt x="4903" y="14541"/>
                          <a:pt x="5309" y="14676"/>
                        </a:cubicBezTo>
                        <a:cubicBezTo>
                          <a:pt x="5038" y="14811"/>
                          <a:pt x="4903" y="15217"/>
                          <a:pt x="4903" y="15623"/>
                        </a:cubicBezTo>
                        <a:cubicBezTo>
                          <a:pt x="4903" y="16028"/>
                          <a:pt x="4903" y="16164"/>
                          <a:pt x="4768" y="16299"/>
                        </a:cubicBezTo>
                        <a:cubicBezTo>
                          <a:pt x="4768" y="16434"/>
                          <a:pt x="4632" y="16570"/>
                          <a:pt x="4632" y="16705"/>
                        </a:cubicBezTo>
                        <a:cubicBezTo>
                          <a:pt x="4498" y="16570"/>
                          <a:pt x="4362" y="16434"/>
                          <a:pt x="4362" y="16299"/>
                        </a:cubicBezTo>
                        <a:cubicBezTo>
                          <a:pt x="3956" y="16028"/>
                          <a:pt x="3551" y="16164"/>
                          <a:pt x="3145" y="16299"/>
                        </a:cubicBezTo>
                        <a:cubicBezTo>
                          <a:pt x="3009" y="15352"/>
                          <a:pt x="1657" y="14676"/>
                          <a:pt x="710" y="15082"/>
                        </a:cubicBezTo>
                        <a:cubicBezTo>
                          <a:pt x="-237" y="15488"/>
                          <a:pt x="-237" y="16840"/>
                          <a:pt x="710" y="17246"/>
                        </a:cubicBezTo>
                        <a:cubicBezTo>
                          <a:pt x="304" y="17652"/>
                          <a:pt x="169" y="18734"/>
                          <a:pt x="439" y="19140"/>
                        </a:cubicBezTo>
                        <a:cubicBezTo>
                          <a:pt x="981" y="19951"/>
                          <a:pt x="2198" y="19816"/>
                          <a:pt x="2874" y="19410"/>
                        </a:cubicBezTo>
                        <a:cubicBezTo>
                          <a:pt x="3009" y="19951"/>
                          <a:pt x="3415" y="20086"/>
                          <a:pt x="3956" y="20086"/>
                        </a:cubicBezTo>
                        <a:cubicBezTo>
                          <a:pt x="4632" y="20086"/>
                          <a:pt x="5038" y="19545"/>
                          <a:pt x="5038" y="19004"/>
                        </a:cubicBezTo>
                        <a:cubicBezTo>
                          <a:pt x="5309" y="19275"/>
                          <a:pt x="5579" y="19410"/>
                          <a:pt x="6121" y="19545"/>
                        </a:cubicBezTo>
                        <a:cubicBezTo>
                          <a:pt x="6391" y="19545"/>
                          <a:pt x="6662" y="19681"/>
                          <a:pt x="7068" y="19545"/>
                        </a:cubicBezTo>
                        <a:cubicBezTo>
                          <a:pt x="6932" y="19951"/>
                          <a:pt x="7068" y="20492"/>
                          <a:pt x="7068" y="20763"/>
                        </a:cubicBezTo>
                        <a:cubicBezTo>
                          <a:pt x="7338" y="21304"/>
                          <a:pt x="8014" y="21439"/>
                          <a:pt x="8555" y="21304"/>
                        </a:cubicBezTo>
                        <a:cubicBezTo>
                          <a:pt x="8691" y="22386"/>
                          <a:pt x="9908" y="23062"/>
                          <a:pt x="10719" y="22386"/>
                        </a:cubicBezTo>
                        <a:cubicBezTo>
                          <a:pt x="10719" y="22927"/>
                          <a:pt x="10990" y="23468"/>
                          <a:pt x="11261" y="237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8" name="Freeform: Shape 5456">
                    <a:extLst>
                      <a:ext uri="{FF2B5EF4-FFF2-40B4-BE49-F238E27FC236}">
                        <a16:creationId xmlns:a16="http://schemas.microsoft.com/office/drawing/2014/main" id="{83DCFBF7-AE3B-FB88-2960-13DD1E1CBD4F}"/>
                      </a:ext>
                    </a:extLst>
                  </p:cNvPr>
                  <p:cNvSpPr/>
                  <p:nvPr/>
                </p:nvSpPr>
                <p:spPr>
                  <a:xfrm>
                    <a:off x="6267787" y="6381338"/>
                    <a:ext cx="1780" cy="2299"/>
                  </a:xfrm>
                  <a:custGeom>
                    <a:avLst/>
                    <a:gdLst>
                      <a:gd name="connsiteX0" fmla="*/ 732 w 1780"/>
                      <a:gd name="connsiteY0" fmla="*/ 0 h 2299"/>
                      <a:gd name="connsiteX1" fmla="*/ 191 w 1780"/>
                      <a:gd name="connsiteY1" fmla="*/ 812 h 2299"/>
                      <a:gd name="connsiteX2" fmla="*/ 56 w 1780"/>
                      <a:gd name="connsiteY2" fmla="*/ 1488 h 2299"/>
                      <a:gd name="connsiteX3" fmla="*/ 868 w 1780"/>
                      <a:gd name="connsiteY3" fmla="*/ 2299 h 2299"/>
                      <a:gd name="connsiteX4" fmla="*/ 1679 w 1780"/>
                      <a:gd name="connsiteY4" fmla="*/ 406 h 2299"/>
                      <a:gd name="connsiteX5" fmla="*/ 732 w 1780"/>
                      <a:gd name="connsiteY5" fmla="*/ 0 h 2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0" h="2299">
                        <a:moveTo>
                          <a:pt x="732" y="0"/>
                        </a:moveTo>
                        <a:cubicBezTo>
                          <a:pt x="326" y="135"/>
                          <a:pt x="191" y="541"/>
                          <a:pt x="191" y="812"/>
                        </a:cubicBezTo>
                        <a:cubicBezTo>
                          <a:pt x="56" y="1082"/>
                          <a:pt x="-79" y="1217"/>
                          <a:pt x="56" y="1488"/>
                        </a:cubicBezTo>
                        <a:cubicBezTo>
                          <a:pt x="56" y="1893"/>
                          <a:pt x="326" y="2299"/>
                          <a:pt x="868" y="2299"/>
                        </a:cubicBezTo>
                        <a:cubicBezTo>
                          <a:pt x="1679" y="2299"/>
                          <a:pt x="1950" y="1082"/>
                          <a:pt x="1679" y="406"/>
                        </a:cubicBezTo>
                        <a:cubicBezTo>
                          <a:pt x="1544" y="270"/>
                          <a:pt x="1138" y="0"/>
                          <a:pt x="732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49" name="Freeform: Shape 5457">
                    <a:extLst>
                      <a:ext uri="{FF2B5EF4-FFF2-40B4-BE49-F238E27FC236}">
                        <a16:creationId xmlns:a16="http://schemas.microsoft.com/office/drawing/2014/main" id="{0F0366A7-7730-8867-42F2-8245E2C7202B}"/>
                      </a:ext>
                    </a:extLst>
                  </p:cNvPr>
                  <p:cNvSpPr/>
                  <p:nvPr/>
                </p:nvSpPr>
                <p:spPr>
                  <a:xfrm>
                    <a:off x="6257070" y="6386264"/>
                    <a:ext cx="4531" cy="3952"/>
                  </a:xfrm>
                  <a:custGeom>
                    <a:avLst/>
                    <a:gdLst>
                      <a:gd name="connsiteX0" fmla="*/ 3740 w 4531"/>
                      <a:gd name="connsiteY0" fmla="*/ 2108 h 3952"/>
                      <a:gd name="connsiteX1" fmla="*/ 2928 w 4531"/>
                      <a:gd name="connsiteY1" fmla="*/ 215 h 3952"/>
                      <a:gd name="connsiteX2" fmla="*/ 1170 w 4531"/>
                      <a:gd name="connsiteY2" fmla="*/ 215 h 3952"/>
                      <a:gd name="connsiteX3" fmla="*/ 88 w 4531"/>
                      <a:gd name="connsiteY3" fmla="*/ 350 h 3952"/>
                      <a:gd name="connsiteX4" fmla="*/ 629 w 4531"/>
                      <a:gd name="connsiteY4" fmla="*/ 1567 h 3952"/>
                      <a:gd name="connsiteX5" fmla="*/ 358 w 4531"/>
                      <a:gd name="connsiteY5" fmla="*/ 3325 h 3952"/>
                      <a:gd name="connsiteX6" fmla="*/ 2252 w 4531"/>
                      <a:gd name="connsiteY6" fmla="*/ 3461 h 3952"/>
                      <a:gd name="connsiteX7" fmla="*/ 4281 w 4531"/>
                      <a:gd name="connsiteY7" fmla="*/ 3461 h 3952"/>
                      <a:gd name="connsiteX8" fmla="*/ 3740 w 4531"/>
                      <a:gd name="connsiteY8" fmla="*/ 2108 h 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31" h="3952">
                        <a:moveTo>
                          <a:pt x="3740" y="2108"/>
                        </a:moveTo>
                        <a:cubicBezTo>
                          <a:pt x="3875" y="1432"/>
                          <a:pt x="3604" y="620"/>
                          <a:pt x="2928" y="215"/>
                        </a:cubicBezTo>
                        <a:cubicBezTo>
                          <a:pt x="2522" y="79"/>
                          <a:pt x="1576" y="-192"/>
                          <a:pt x="1170" y="215"/>
                        </a:cubicBezTo>
                        <a:cubicBezTo>
                          <a:pt x="899" y="-56"/>
                          <a:pt x="358" y="-56"/>
                          <a:pt x="88" y="350"/>
                        </a:cubicBezTo>
                        <a:cubicBezTo>
                          <a:pt x="-183" y="755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764" y="4137"/>
                          <a:pt x="1711" y="4137"/>
                          <a:pt x="2252" y="3461"/>
                        </a:cubicBezTo>
                        <a:cubicBezTo>
                          <a:pt x="2793" y="4002"/>
                          <a:pt x="3740" y="4137"/>
                          <a:pt x="4281" y="3461"/>
                        </a:cubicBezTo>
                        <a:cubicBezTo>
                          <a:pt x="4822" y="2784"/>
                          <a:pt x="4416" y="2108"/>
                          <a:pt x="3740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0" name="Freeform: Shape 5458">
                    <a:extLst>
                      <a:ext uri="{FF2B5EF4-FFF2-40B4-BE49-F238E27FC236}">
                        <a16:creationId xmlns:a16="http://schemas.microsoft.com/office/drawing/2014/main" id="{C86E852F-052A-9C3D-700D-C06D563082B1}"/>
                      </a:ext>
                    </a:extLst>
                  </p:cNvPr>
                  <p:cNvSpPr/>
                  <p:nvPr/>
                </p:nvSpPr>
                <p:spPr>
                  <a:xfrm>
                    <a:off x="6256329" y="6391584"/>
                    <a:ext cx="4633" cy="5767"/>
                  </a:xfrm>
                  <a:custGeom>
                    <a:avLst/>
                    <a:gdLst>
                      <a:gd name="connsiteX0" fmla="*/ 3805 w 4633"/>
                      <a:gd name="connsiteY0" fmla="*/ 1792 h 5767"/>
                      <a:gd name="connsiteX1" fmla="*/ 3534 w 4633"/>
                      <a:gd name="connsiteY1" fmla="*/ 169 h 5767"/>
                      <a:gd name="connsiteX2" fmla="*/ 1776 w 4633"/>
                      <a:gd name="connsiteY2" fmla="*/ 575 h 5767"/>
                      <a:gd name="connsiteX3" fmla="*/ 423 w 4633"/>
                      <a:gd name="connsiteY3" fmla="*/ 439 h 5767"/>
                      <a:gd name="connsiteX4" fmla="*/ 693 w 4633"/>
                      <a:gd name="connsiteY4" fmla="*/ 2198 h 5767"/>
                      <a:gd name="connsiteX5" fmla="*/ 288 w 4633"/>
                      <a:gd name="connsiteY5" fmla="*/ 4227 h 5767"/>
                      <a:gd name="connsiteX6" fmla="*/ 2182 w 4633"/>
                      <a:gd name="connsiteY6" fmla="*/ 4362 h 5767"/>
                      <a:gd name="connsiteX7" fmla="*/ 2452 w 4633"/>
                      <a:gd name="connsiteY7" fmla="*/ 5444 h 5767"/>
                      <a:gd name="connsiteX8" fmla="*/ 3669 w 4633"/>
                      <a:gd name="connsiteY8" fmla="*/ 5715 h 5767"/>
                      <a:gd name="connsiteX9" fmla="*/ 4346 w 4633"/>
                      <a:gd name="connsiteY9" fmla="*/ 4768 h 5767"/>
                      <a:gd name="connsiteX10" fmla="*/ 4210 w 4633"/>
                      <a:gd name="connsiteY10" fmla="*/ 3956 h 5767"/>
                      <a:gd name="connsiteX11" fmla="*/ 3805 w 4633"/>
                      <a:gd name="connsiteY11" fmla="*/ 1792 h 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33" h="5767">
                        <a:moveTo>
                          <a:pt x="3805" y="1792"/>
                        </a:moveTo>
                        <a:cubicBezTo>
                          <a:pt x="3940" y="1251"/>
                          <a:pt x="4075" y="439"/>
                          <a:pt x="3534" y="169"/>
                        </a:cubicBezTo>
                        <a:cubicBezTo>
                          <a:pt x="3128" y="-101"/>
                          <a:pt x="2046" y="-101"/>
                          <a:pt x="1776" y="575"/>
                        </a:cubicBezTo>
                        <a:cubicBezTo>
                          <a:pt x="1370" y="169"/>
                          <a:pt x="964" y="34"/>
                          <a:pt x="423" y="439"/>
                        </a:cubicBezTo>
                        <a:cubicBezTo>
                          <a:pt x="-253" y="980"/>
                          <a:pt x="288" y="1522"/>
                          <a:pt x="693" y="2198"/>
                        </a:cubicBezTo>
                        <a:cubicBezTo>
                          <a:pt x="17" y="2604"/>
                          <a:pt x="-253" y="3550"/>
                          <a:pt x="288" y="4227"/>
                        </a:cubicBezTo>
                        <a:cubicBezTo>
                          <a:pt x="829" y="4768"/>
                          <a:pt x="1640" y="4768"/>
                          <a:pt x="2182" y="4362"/>
                        </a:cubicBezTo>
                        <a:cubicBezTo>
                          <a:pt x="2046" y="4768"/>
                          <a:pt x="2182" y="5174"/>
                          <a:pt x="2452" y="5444"/>
                        </a:cubicBezTo>
                        <a:cubicBezTo>
                          <a:pt x="2858" y="5715"/>
                          <a:pt x="3263" y="5850"/>
                          <a:pt x="3669" y="5715"/>
                        </a:cubicBezTo>
                        <a:cubicBezTo>
                          <a:pt x="4075" y="5579"/>
                          <a:pt x="4210" y="5174"/>
                          <a:pt x="4346" y="4768"/>
                        </a:cubicBezTo>
                        <a:cubicBezTo>
                          <a:pt x="4346" y="4497"/>
                          <a:pt x="4346" y="4227"/>
                          <a:pt x="4210" y="3956"/>
                        </a:cubicBezTo>
                        <a:cubicBezTo>
                          <a:pt x="4887" y="3550"/>
                          <a:pt x="4752" y="1792"/>
                          <a:pt x="3805" y="17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1" name="Freeform: Shape 5459">
                    <a:extLst>
                      <a:ext uri="{FF2B5EF4-FFF2-40B4-BE49-F238E27FC236}">
                        <a16:creationId xmlns:a16="http://schemas.microsoft.com/office/drawing/2014/main" id="{08F23456-D679-7D92-5F3B-1E020B6BE1BA}"/>
                      </a:ext>
                    </a:extLst>
                  </p:cNvPr>
                  <p:cNvSpPr/>
                  <p:nvPr/>
                </p:nvSpPr>
                <p:spPr>
                  <a:xfrm>
                    <a:off x="6261803" y="6390239"/>
                    <a:ext cx="7348" cy="9634"/>
                  </a:xfrm>
                  <a:custGeom>
                    <a:avLst/>
                    <a:gdLst>
                      <a:gd name="connsiteX0" fmla="*/ 6582 w 7348"/>
                      <a:gd name="connsiteY0" fmla="*/ 4219 h 9634"/>
                      <a:gd name="connsiteX1" fmla="*/ 6446 w 7348"/>
                      <a:gd name="connsiteY1" fmla="*/ 2325 h 9634"/>
                      <a:gd name="connsiteX2" fmla="*/ 4958 w 7348"/>
                      <a:gd name="connsiteY2" fmla="*/ 2055 h 9634"/>
                      <a:gd name="connsiteX3" fmla="*/ 3876 w 7348"/>
                      <a:gd name="connsiteY3" fmla="*/ 26 h 9634"/>
                      <a:gd name="connsiteX4" fmla="*/ 2253 w 7348"/>
                      <a:gd name="connsiteY4" fmla="*/ 972 h 9634"/>
                      <a:gd name="connsiteX5" fmla="*/ 630 w 7348"/>
                      <a:gd name="connsiteY5" fmla="*/ 1784 h 9634"/>
                      <a:gd name="connsiteX6" fmla="*/ 495 w 7348"/>
                      <a:gd name="connsiteY6" fmla="*/ 3002 h 9634"/>
                      <a:gd name="connsiteX7" fmla="*/ 765 w 7348"/>
                      <a:gd name="connsiteY7" fmla="*/ 3408 h 9634"/>
                      <a:gd name="connsiteX8" fmla="*/ 765 w 7348"/>
                      <a:gd name="connsiteY8" fmla="*/ 3813 h 9634"/>
                      <a:gd name="connsiteX9" fmla="*/ 89 w 7348"/>
                      <a:gd name="connsiteY9" fmla="*/ 4625 h 9634"/>
                      <a:gd name="connsiteX10" fmla="*/ 224 w 7348"/>
                      <a:gd name="connsiteY10" fmla="*/ 5571 h 9634"/>
                      <a:gd name="connsiteX11" fmla="*/ 1577 w 7348"/>
                      <a:gd name="connsiteY11" fmla="*/ 6383 h 9634"/>
                      <a:gd name="connsiteX12" fmla="*/ 1442 w 7348"/>
                      <a:gd name="connsiteY12" fmla="*/ 7059 h 9634"/>
                      <a:gd name="connsiteX13" fmla="*/ 1847 w 7348"/>
                      <a:gd name="connsiteY13" fmla="*/ 8141 h 9634"/>
                      <a:gd name="connsiteX14" fmla="*/ 2659 w 7348"/>
                      <a:gd name="connsiteY14" fmla="*/ 8141 h 9634"/>
                      <a:gd name="connsiteX15" fmla="*/ 3065 w 7348"/>
                      <a:gd name="connsiteY15" fmla="*/ 8006 h 9634"/>
                      <a:gd name="connsiteX16" fmla="*/ 3741 w 7348"/>
                      <a:gd name="connsiteY16" fmla="*/ 9224 h 9634"/>
                      <a:gd name="connsiteX17" fmla="*/ 5499 w 7348"/>
                      <a:gd name="connsiteY17" fmla="*/ 9494 h 9634"/>
                      <a:gd name="connsiteX18" fmla="*/ 6311 w 7348"/>
                      <a:gd name="connsiteY18" fmla="*/ 8141 h 9634"/>
                      <a:gd name="connsiteX19" fmla="*/ 6176 w 7348"/>
                      <a:gd name="connsiteY19" fmla="*/ 7195 h 9634"/>
                      <a:gd name="connsiteX20" fmla="*/ 6582 w 7348"/>
                      <a:gd name="connsiteY20" fmla="*/ 4219 h 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348" h="9634">
                        <a:moveTo>
                          <a:pt x="6582" y="4219"/>
                        </a:moveTo>
                        <a:cubicBezTo>
                          <a:pt x="6987" y="3678"/>
                          <a:pt x="6852" y="2596"/>
                          <a:pt x="6446" y="2325"/>
                        </a:cubicBezTo>
                        <a:cubicBezTo>
                          <a:pt x="6176" y="2055"/>
                          <a:pt x="5364" y="1784"/>
                          <a:pt x="4958" y="2055"/>
                        </a:cubicBezTo>
                        <a:cubicBezTo>
                          <a:pt x="4958" y="1243"/>
                          <a:pt x="4552" y="161"/>
                          <a:pt x="3876" y="26"/>
                        </a:cubicBezTo>
                        <a:cubicBezTo>
                          <a:pt x="3335" y="-109"/>
                          <a:pt x="2253" y="296"/>
                          <a:pt x="2253" y="972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596"/>
                          <a:pt x="495" y="3002"/>
                        </a:cubicBezTo>
                        <a:cubicBezTo>
                          <a:pt x="495" y="3137"/>
                          <a:pt x="630" y="3272"/>
                          <a:pt x="765" y="3408"/>
                        </a:cubicBezTo>
                        <a:cubicBezTo>
                          <a:pt x="1036" y="3948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1"/>
                        </a:cubicBezTo>
                        <a:cubicBezTo>
                          <a:pt x="359" y="6112"/>
                          <a:pt x="1036" y="6383"/>
                          <a:pt x="1577" y="6383"/>
                        </a:cubicBezTo>
                        <a:cubicBezTo>
                          <a:pt x="1442" y="6518"/>
                          <a:pt x="1442" y="6924"/>
                          <a:pt x="1442" y="7059"/>
                        </a:cubicBezTo>
                        <a:cubicBezTo>
                          <a:pt x="1442" y="7465"/>
                          <a:pt x="1577" y="7871"/>
                          <a:pt x="1847" y="8141"/>
                        </a:cubicBezTo>
                        <a:cubicBezTo>
                          <a:pt x="2118" y="8277"/>
                          <a:pt x="2389" y="8277"/>
                          <a:pt x="2659" y="8141"/>
                        </a:cubicBezTo>
                        <a:cubicBezTo>
                          <a:pt x="2794" y="8141"/>
                          <a:pt x="2929" y="8141"/>
                          <a:pt x="3065" y="8006"/>
                        </a:cubicBezTo>
                        <a:cubicBezTo>
                          <a:pt x="3065" y="8547"/>
                          <a:pt x="3335" y="8953"/>
                          <a:pt x="3741" y="9224"/>
                        </a:cubicBezTo>
                        <a:cubicBezTo>
                          <a:pt x="4147" y="9629"/>
                          <a:pt x="4958" y="9765"/>
                          <a:pt x="5499" y="9494"/>
                        </a:cubicBezTo>
                        <a:cubicBezTo>
                          <a:pt x="6040" y="9224"/>
                          <a:pt x="6311" y="8682"/>
                          <a:pt x="6311" y="8141"/>
                        </a:cubicBezTo>
                        <a:cubicBezTo>
                          <a:pt x="6311" y="7871"/>
                          <a:pt x="6311" y="7465"/>
                          <a:pt x="6176" y="7195"/>
                        </a:cubicBezTo>
                        <a:cubicBezTo>
                          <a:pt x="7664" y="7195"/>
                          <a:pt x="7664" y="4354"/>
                          <a:pt x="6582" y="421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2" name="Freeform: Shape 5460">
                    <a:extLst>
                      <a:ext uri="{FF2B5EF4-FFF2-40B4-BE49-F238E27FC236}">
                        <a16:creationId xmlns:a16="http://schemas.microsoft.com/office/drawing/2014/main" id="{A43BFC99-E5B0-93F4-DA28-F11FAFA031E3}"/>
                      </a:ext>
                    </a:extLst>
                  </p:cNvPr>
                  <p:cNvSpPr/>
                  <p:nvPr/>
                </p:nvSpPr>
                <p:spPr>
                  <a:xfrm>
                    <a:off x="6269210" y="6395676"/>
                    <a:ext cx="2812" cy="4135"/>
                  </a:xfrm>
                  <a:custGeom>
                    <a:avLst/>
                    <a:gdLst>
                      <a:gd name="connsiteX0" fmla="*/ 1609 w 2812"/>
                      <a:gd name="connsiteY0" fmla="*/ 0 h 4135"/>
                      <a:gd name="connsiteX1" fmla="*/ 1203 w 2812"/>
                      <a:gd name="connsiteY1" fmla="*/ 135 h 4135"/>
                      <a:gd name="connsiteX2" fmla="*/ 527 w 2812"/>
                      <a:gd name="connsiteY2" fmla="*/ 541 h 4135"/>
                      <a:gd name="connsiteX3" fmla="*/ 662 w 2812"/>
                      <a:gd name="connsiteY3" fmla="*/ 2029 h 4135"/>
                      <a:gd name="connsiteX4" fmla="*/ 392 w 2812"/>
                      <a:gd name="connsiteY4" fmla="*/ 3922 h 4135"/>
                      <a:gd name="connsiteX5" fmla="*/ 2015 w 2812"/>
                      <a:gd name="connsiteY5" fmla="*/ 2705 h 4135"/>
                      <a:gd name="connsiteX6" fmla="*/ 2556 w 2812"/>
                      <a:gd name="connsiteY6" fmla="*/ 2164 h 4135"/>
                      <a:gd name="connsiteX7" fmla="*/ 2556 w 2812"/>
                      <a:gd name="connsiteY7" fmla="*/ 676 h 4135"/>
                      <a:gd name="connsiteX8" fmla="*/ 1609 w 2812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2" h="4135">
                        <a:moveTo>
                          <a:pt x="1609" y="0"/>
                        </a:moveTo>
                        <a:cubicBezTo>
                          <a:pt x="1474" y="0"/>
                          <a:pt x="1338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2"/>
                        </a:cubicBezTo>
                        <a:cubicBezTo>
                          <a:pt x="1338" y="4599"/>
                          <a:pt x="2285" y="3517"/>
                          <a:pt x="2015" y="2705"/>
                        </a:cubicBezTo>
                        <a:cubicBezTo>
                          <a:pt x="2285" y="2705"/>
                          <a:pt x="2556" y="2435"/>
                          <a:pt x="2556" y="2164"/>
                        </a:cubicBezTo>
                        <a:cubicBezTo>
                          <a:pt x="2826" y="1758"/>
                          <a:pt x="2962" y="1082"/>
                          <a:pt x="2556" y="676"/>
                        </a:cubicBezTo>
                        <a:cubicBezTo>
                          <a:pt x="2421" y="270"/>
                          <a:pt x="2015" y="0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3" name="Freeform: Shape 5461">
                    <a:extLst>
                      <a:ext uri="{FF2B5EF4-FFF2-40B4-BE49-F238E27FC236}">
                        <a16:creationId xmlns:a16="http://schemas.microsoft.com/office/drawing/2014/main" id="{4D52CF0A-5D76-2979-FE98-AAB95CC7E1F0}"/>
                      </a:ext>
                    </a:extLst>
                  </p:cNvPr>
                  <p:cNvSpPr/>
                  <p:nvPr/>
                </p:nvSpPr>
                <p:spPr>
                  <a:xfrm>
                    <a:off x="6262850" y="6400127"/>
                    <a:ext cx="2389" cy="2567"/>
                  </a:xfrm>
                  <a:custGeom>
                    <a:avLst/>
                    <a:gdLst>
                      <a:gd name="connsiteX0" fmla="*/ 2018 w 2389"/>
                      <a:gd name="connsiteY0" fmla="*/ 283 h 2567"/>
                      <a:gd name="connsiteX1" fmla="*/ 935 w 2389"/>
                      <a:gd name="connsiteY1" fmla="*/ 147 h 2567"/>
                      <a:gd name="connsiteX2" fmla="*/ 124 w 2389"/>
                      <a:gd name="connsiteY2" fmla="*/ 2176 h 2567"/>
                      <a:gd name="connsiteX3" fmla="*/ 2153 w 2389"/>
                      <a:gd name="connsiteY3" fmla="*/ 1906 h 2567"/>
                      <a:gd name="connsiteX4" fmla="*/ 2018 w 2389"/>
                      <a:gd name="connsiteY4" fmla="*/ 283 h 2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9" h="2567">
                        <a:moveTo>
                          <a:pt x="2018" y="283"/>
                        </a:moveTo>
                        <a:cubicBezTo>
                          <a:pt x="1747" y="12"/>
                          <a:pt x="1341" y="-123"/>
                          <a:pt x="935" y="147"/>
                        </a:cubicBezTo>
                        <a:cubicBezTo>
                          <a:pt x="395" y="553"/>
                          <a:pt x="-282" y="1500"/>
                          <a:pt x="124" y="2176"/>
                        </a:cubicBezTo>
                        <a:cubicBezTo>
                          <a:pt x="665" y="2852"/>
                          <a:pt x="1747" y="2582"/>
                          <a:pt x="2153" y="1906"/>
                        </a:cubicBezTo>
                        <a:cubicBezTo>
                          <a:pt x="2423" y="1500"/>
                          <a:pt x="2559" y="418"/>
                          <a:pt x="2018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54" name="Freeform: Shape 5462">
                    <a:extLst>
                      <a:ext uri="{FF2B5EF4-FFF2-40B4-BE49-F238E27FC236}">
                        <a16:creationId xmlns:a16="http://schemas.microsoft.com/office/drawing/2014/main" id="{925ECBDA-0666-510D-536B-09ED37B9629E}"/>
                      </a:ext>
                    </a:extLst>
                  </p:cNvPr>
                  <p:cNvSpPr/>
                  <p:nvPr/>
                </p:nvSpPr>
                <p:spPr>
                  <a:xfrm>
                    <a:off x="6267187" y="6380493"/>
                    <a:ext cx="9670" cy="15623"/>
                  </a:xfrm>
                  <a:custGeom>
                    <a:avLst/>
                    <a:gdLst>
                      <a:gd name="connsiteX0" fmla="*/ 9313 w 9670"/>
                      <a:gd name="connsiteY0" fmla="*/ 5174 h 15623"/>
                      <a:gd name="connsiteX1" fmla="*/ 9313 w 9670"/>
                      <a:gd name="connsiteY1" fmla="*/ 3010 h 15623"/>
                      <a:gd name="connsiteX2" fmla="*/ 7555 w 9670"/>
                      <a:gd name="connsiteY2" fmla="*/ 2063 h 15623"/>
                      <a:gd name="connsiteX3" fmla="*/ 6473 w 9670"/>
                      <a:gd name="connsiteY3" fmla="*/ 169 h 15623"/>
                      <a:gd name="connsiteX4" fmla="*/ 4309 w 9670"/>
                      <a:gd name="connsiteY4" fmla="*/ 575 h 15623"/>
                      <a:gd name="connsiteX5" fmla="*/ 3632 w 9670"/>
                      <a:gd name="connsiteY5" fmla="*/ 440 h 15623"/>
                      <a:gd name="connsiteX6" fmla="*/ 2686 w 9670"/>
                      <a:gd name="connsiteY6" fmla="*/ 980 h 15623"/>
                      <a:gd name="connsiteX7" fmla="*/ 2415 w 9670"/>
                      <a:gd name="connsiteY7" fmla="*/ 2469 h 15623"/>
                      <a:gd name="connsiteX8" fmla="*/ 2550 w 9670"/>
                      <a:gd name="connsiteY8" fmla="*/ 3415 h 15623"/>
                      <a:gd name="connsiteX9" fmla="*/ 1604 w 9670"/>
                      <a:gd name="connsiteY9" fmla="*/ 5039 h 15623"/>
                      <a:gd name="connsiteX10" fmla="*/ 657 w 9670"/>
                      <a:gd name="connsiteY10" fmla="*/ 7609 h 15623"/>
                      <a:gd name="connsiteX11" fmla="*/ 386 w 9670"/>
                      <a:gd name="connsiteY11" fmla="*/ 9367 h 15623"/>
                      <a:gd name="connsiteX12" fmla="*/ 1333 w 9670"/>
                      <a:gd name="connsiteY12" fmla="*/ 10043 h 15623"/>
                      <a:gd name="connsiteX13" fmla="*/ 1739 w 9670"/>
                      <a:gd name="connsiteY13" fmla="*/ 10043 h 15623"/>
                      <a:gd name="connsiteX14" fmla="*/ 3091 w 9670"/>
                      <a:gd name="connsiteY14" fmla="*/ 12207 h 15623"/>
                      <a:gd name="connsiteX15" fmla="*/ 3497 w 9670"/>
                      <a:gd name="connsiteY15" fmla="*/ 13425 h 15623"/>
                      <a:gd name="connsiteX16" fmla="*/ 4985 w 9670"/>
                      <a:gd name="connsiteY16" fmla="*/ 13830 h 15623"/>
                      <a:gd name="connsiteX17" fmla="*/ 5256 w 9670"/>
                      <a:gd name="connsiteY17" fmla="*/ 14912 h 15623"/>
                      <a:gd name="connsiteX18" fmla="*/ 6743 w 9670"/>
                      <a:gd name="connsiteY18" fmla="*/ 15589 h 15623"/>
                      <a:gd name="connsiteX19" fmla="*/ 7690 w 9670"/>
                      <a:gd name="connsiteY19" fmla="*/ 14507 h 15623"/>
                      <a:gd name="connsiteX20" fmla="*/ 7555 w 9670"/>
                      <a:gd name="connsiteY20" fmla="*/ 13289 h 15623"/>
                      <a:gd name="connsiteX21" fmla="*/ 8096 w 9670"/>
                      <a:gd name="connsiteY21" fmla="*/ 11125 h 15623"/>
                      <a:gd name="connsiteX22" fmla="*/ 7961 w 9670"/>
                      <a:gd name="connsiteY22" fmla="*/ 10449 h 15623"/>
                      <a:gd name="connsiteX23" fmla="*/ 8637 w 9670"/>
                      <a:gd name="connsiteY23" fmla="*/ 9502 h 15623"/>
                      <a:gd name="connsiteX24" fmla="*/ 8502 w 9670"/>
                      <a:gd name="connsiteY24" fmla="*/ 7879 h 15623"/>
                      <a:gd name="connsiteX25" fmla="*/ 9313 w 9670"/>
                      <a:gd name="connsiteY25" fmla="*/ 6797 h 15623"/>
                      <a:gd name="connsiteX26" fmla="*/ 9313 w 9670"/>
                      <a:gd name="connsiteY26" fmla="*/ 5174 h 15623"/>
                      <a:gd name="connsiteX27" fmla="*/ 9313 w 9670"/>
                      <a:gd name="connsiteY27" fmla="*/ 5174 h 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70" h="15623">
                        <a:moveTo>
                          <a:pt x="9313" y="5174"/>
                        </a:moveTo>
                        <a:cubicBezTo>
                          <a:pt x="9854" y="4633"/>
                          <a:pt x="9719" y="3686"/>
                          <a:pt x="9313" y="3010"/>
                        </a:cubicBezTo>
                        <a:cubicBezTo>
                          <a:pt x="9043" y="2604"/>
                          <a:pt x="8096" y="2063"/>
                          <a:pt x="7555" y="2063"/>
                        </a:cubicBezTo>
                        <a:cubicBezTo>
                          <a:pt x="7961" y="1386"/>
                          <a:pt x="7149" y="440"/>
                          <a:pt x="6473" y="169"/>
                        </a:cubicBezTo>
                        <a:cubicBezTo>
                          <a:pt x="5932" y="-101"/>
                          <a:pt x="4714" y="-101"/>
                          <a:pt x="4309" y="575"/>
                        </a:cubicBezTo>
                        <a:cubicBezTo>
                          <a:pt x="4174" y="440"/>
                          <a:pt x="3903" y="440"/>
                          <a:pt x="3632" y="440"/>
                        </a:cubicBezTo>
                        <a:cubicBezTo>
                          <a:pt x="3227" y="440"/>
                          <a:pt x="2956" y="710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4" y="5039"/>
                        </a:cubicBezTo>
                        <a:cubicBezTo>
                          <a:pt x="251" y="5039"/>
                          <a:pt x="-696" y="7067"/>
                          <a:pt x="657" y="7609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1" y="9773"/>
                          <a:pt x="927" y="10043"/>
                          <a:pt x="1333" y="10043"/>
                        </a:cubicBezTo>
                        <a:cubicBezTo>
                          <a:pt x="1468" y="10043"/>
                          <a:pt x="1604" y="10043"/>
                          <a:pt x="1739" y="10043"/>
                        </a:cubicBezTo>
                        <a:cubicBezTo>
                          <a:pt x="1333" y="10990"/>
                          <a:pt x="2144" y="12207"/>
                          <a:pt x="3091" y="12207"/>
                        </a:cubicBezTo>
                        <a:cubicBezTo>
                          <a:pt x="2956" y="12613"/>
                          <a:pt x="3362" y="13154"/>
                          <a:pt x="3497" y="13425"/>
                        </a:cubicBezTo>
                        <a:cubicBezTo>
                          <a:pt x="3903" y="13830"/>
                          <a:pt x="4579" y="13830"/>
                          <a:pt x="4985" y="13830"/>
                        </a:cubicBezTo>
                        <a:cubicBezTo>
                          <a:pt x="4985" y="14101"/>
                          <a:pt x="5120" y="14777"/>
                          <a:pt x="5256" y="14912"/>
                        </a:cubicBezTo>
                        <a:cubicBezTo>
                          <a:pt x="5526" y="15454"/>
                          <a:pt x="6067" y="15724"/>
                          <a:pt x="6743" y="15589"/>
                        </a:cubicBezTo>
                        <a:cubicBezTo>
                          <a:pt x="7284" y="15454"/>
                          <a:pt x="7555" y="14912"/>
                          <a:pt x="7690" y="14507"/>
                        </a:cubicBezTo>
                        <a:cubicBezTo>
                          <a:pt x="7826" y="14101"/>
                          <a:pt x="7826" y="13695"/>
                          <a:pt x="7555" y="13289"/>
                        </a:cubicBezTo>
                        <a:cubicBezTo>
                          <a:pt x="8367" y="13154"/>
                          <a:pt x="8367" y="11666"/>
                          <a:pt x="8096" y="11125"/>
                        </a:cubicBezTo>
                        <a:cubicBezTo>
                          <a:pt x="7961" y="10719"/>
                          <a:pt x="7826" y="10719"/>
                          <a:pt x="7961" y="10449"/>
                        </a:cubicBezTo>
                        <a:cubicBezTo>
                          <a:pt x="8096" y="10179"/>
                          <a:pt x="8502" y="9908"/>
                          <a:pt x="8637" y="9502"/>
                        </a:cubicBezTo>
                        <a:cubicBezTo>
                          <a:pt x="8907" y="8961"/>
                          <a:pt x="8772" y="8420"/>
                          <a:pt x="8502" y="7879"/>
                        </a:cubicBezTo>
                        <a:cubicBezTo>
                          <a:pt x="8907" y="7744"/>
                          <a:pt x="9178" y="7338"/>
                          <a:pt x="9313" y="6797"/>
                        </a:cubicBezTo>
                        <a:cubicBezTo>
                          <a:pt x="9449" y="6256"/>
                          <a:pt x="9449" y="5715"/>
                          <a:pt x="9313" y="5174"/>
                        </a:cubicBezTo>
                        <a:cubicBezTo>
                          <a:pt x="9178" y="5174"/>
                          <a:pt x="9313" y="5174"/>
                          <a:pt x="9313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91" name="Graphic 2">
                  <a:extLst>
                    <a:ext uri="{FF2B5EF4-FFF2-40B4-BE49-F238E27FC236}">
                      <a16:creationId xmlns:a16="http://schemas.microsoft.com/office/drawing/2014/main" id="{D0C20BB9-26F5-3A35-680B-06F904A5914B}"/>
                    </a:ext>
                  </a:extLst>
                </p:cNvPr>
                <p:cNvGrpSpPr/>
                <p:nvPr/>
              </p:nvGrpSpPr>
              <p:grpSpPr>
                <a:xfrm>
                  <a:off x="6256509" y="6295009"/>
                  <a:ext cx="19418" cy="103236"/>
                  <a:chOff x="6256509" y="6295009"/>
                  <a:chExt cx="19418" cy="103236"/>
                </a:xfrm>
                <a:solidFill>
                  <a:srgbClr val="85B126"/>
                </a:solidFill>
              </p:grpSpPr>
              <p:sp>
                <p:nvSpPr>
                  <p:cNvPr id="1625" name="Freeform: Shape 5433">
                    <a:extLst>
                      <a:ext uri="{FF2B5EF4-FFF2-40B4-BE49-F238E27FC236}">
                        <a16:creationId xmlns:a16="http://schemas.microsoft.com/office/drawing/2014/main" id="{B9EAC764-E769-649B-3ED7-DD8D639DD97F}"/>
                      </a:ext>
                    </a:extLst>
                  </p:cNvPr>
                  <p:cNvSpPr/>
                  <p:nvPr/>
                </p:nvSpPr>
                <p:spPr>
                  <a:xfrm>
                    <a:off x="6262133" y="6295009"/>
                    <a:ext cx="4306" cy="6679"/>
                  </a:xfrm>
                  <a:custGeom>
                    <a:avLst/>
                    <a:gdLst>
                      <a:gd name="connsiteX0" fmla="*/ 976 w 4306"/>
                      <a:gd name="connsiteY0" fmla="*/ 3007 h 6679"/>
                      <a:gd name="connsiteX1" fmla="*/ 435 w 4306"/>
                      <a:gd name="connsiteY1" fmla="*/ 4766 h 6679"/>
                      <a:gd name="connsiteX2" fmla="*/ 2059 w 4306"/>
                      <a:gd name="connsiteY2" fmla="*/ 6659 h 6679"/>
                      <a:gd name="connsiteX3" fmla="*/ 4222 w 4306"/>
                      <a:gd name="connsiteY3" fmla="*/ 5307 h 6679"/>
                      <a:gd name="connsiteX4" fmla="*/ 3276 w 4306"/>
                      <a:gd name="connsiteY4" fmla="*/ 2872 h 6679"/>
                      <a:gd name="connsiteX5" fmla="*/ 2599 w 4306"/>
                      <a:gd name="connsiteY5" fmla="*/ 1114 h 6679"/>
                      <a:gd name="connsiteX6" fmla="*/ 435 w 4306"/>
                      <a:gd name="connsiteY6" fmla="*/ 302 h 6679"/>
                      <a:gd name="connsiteX7" fmla="*/ 976 w 4306"/>
                      <a:gd name="connsiteY7" fmla="*/ 3007 h 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6" h="6679">
                        <a:moveTo>
                          <a:pt x="976" y="3007"/>
                        </a:moveTo>
                        <a:cubicBezTo>
                          <a:pt x="435" y="3278"/>
                          <a:pt x="435" y="4089"/>
                          <a:pt x="435" y="4766"/>
                        </a:cubicBezTo>
                        <a:cubicBezTo>
                          <a:pt x="571" y="5712"/>
                          <a:pt x="1112" y="6524"/>
                          <a:pt x="2059" y="6659"/>
                        </a:cubicBezTo>
                        <a:cubicBezTo>
                          <a:pt x="3005" y="6795"/>
                          <a:pt x="3952" y="6254"/>
                          <a:pt x="4222" y="5307"/>
                        </a:cubicBezTo>
                        <a:cubicBezTo>
                          <a:pt x="4493" y="4225"/>
                          <a:pt x="4087" y="3413"/>
                          <a:pt x="3276" y="2872"/>
                        </a:cubicBezTo>
                        <a:cubicBezTo>
                          <a:pt x="3546" y="2196"/>
                          <a:pt x="3276" y="1114"/>
                          <a:pt x="2599" y="1114"/>
                        </a:cubicBezTo>
                        <a:cubicBezTo>
                          <a:pt x="2464" y="167"/>
                          <a:pt x="1247" y="-374"/>
                          <a:pt x="435" y="302"/>
                        </a:cubicBezTo>
                        <a:cubicBezTo>
                          <a:pt x="-376" y="979"/>
                          <a:pt x="29" y="2466"/>
                          <a:pt x="976" y="3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6" name="Freeform: Shape 5434">
                    <a:extLst>
                      <a:ext uri="{FF2B5EF4-FFF2-40B4-BE49-F238E27FC236}">
                        <a16:creationId xmlns:a16="http://schemas.microsoft.com/office/drawing/2014/main" id="{3187F2E4-6F52-9047-1012-160DF444CEB9}"/>
                      </a:ext>
                    </a:extLst>
                  </p:cNvPr>
                  <p:cNvSpPr/>
                  <p:nvPr/>
                </p:nvSpPr>
                <p:spPr>
                  <a:xfrm>
                    <a:off x="6261451" y="6303259"/>
                    <a:ext cx="6564" cy="24354"/>
                  </a:xfrm>
                  <a:custGeom>
                    <a:avLst/>
                    <a:gdLst>
                      <a:gd name="connsiteX0" fmla="*/ 1387 w 6564"/>
                      <a:gd name="connsiteY0" fmla="*/ 7067 h 24354"/>
                      <a:gd name="connsiteX1" fmla="*/ 846 w 6564"/>
                      <a:gd name="connsiteY1" fmla="*/ 8690 h 24354"/>
                      <a:gd name="connsiteX2" fmla="*/ 2064 w 6564"/>
                      <a:gd name="connsiteY2" fmla="*/ 10718 h 24354"/>
                      <a:gd name="connsiteX3" fmla="*/ 1928 w 6564"/>
                      <a:gd name="connsiteY3" fmla="*/ 14235 h 24354"/>
                      <a:gd name="connsiteX4" fmla="*/ 846 w 6564"/>
                      <a:gd name="connsiteY4" fmla="*/ 17887 h 24354"/>
                      <a:gd name="connsiteX5" fmla="*/ 1387 w 6564"/>
                      <a:gd name="connsiteY5" fmla="*/ 18563 h 24354"/>
                      <a:gd name="connsiteX6" fmla="*/ 1793 w 6564"/>
                      <a:gd name="connsiteY6" fmla="*/ 19240 h 24354"/>
                      <a:gd name="connsiteX7" fmla="*/ 1252 w 6564"/>
                      <a:gd name="connsiteY7" fmla="*/ 20728 h 24354"/>
                      <a:gd name="connsiteX8" fmla="*/ 3146 w 6564"/>
                      <a:gd name="connsiteY8" fmla="*/ 22216 h 24354"/>
                      <a:gd name="connsiteX9" fmla="*/ 3957 w 6564"/>
                      <a:gd name="connsiteY9" fmla="*/ 24109 h 24354"/>
                      <a:gd name="connsiteX10" fmla="*/ 5851 w 6564"/>
                      <a:gd name="connsiteY10" fmla="*/ 23974 h 24354"/>
                      <a:gd name="connsiteX11" fmla="*/ 5851 w 6564"/>
                      <a:gd name="connsiteY11" fmla="*/ 20187 h 24354"/>
                      <a:gd name="connsiteX12" fmla="*/ 6527 w 6564"/>
                      <a:gd name="connsiteY12" fmla="*/ 18158 h 24354"/>
                      <a:gd name="connsiteX13" fmla="*/ 6257 w 6564"/>
                      <a:gd name="connsiteY13" fmla="*/ 16670 h 24354"/>
                      <a:gd name="connsiteX14" fmla="*/ 5715 w 6564"/>
                      <a:gd name="connsiteY14" fmla="*/ 15858 h 24354"/>
                      <a:gd name="connsiteX15" fmla="*/ 6392 w 6564"/>
                      <a:gd name="connsiteY15" fmla="*/ 14641 h 24354"/>
                      <a:gd name="connsiteX16" fmla="*/ 6392 w 6564"/>
                      <a:gd name="connsiteY16" fmla="*/ 13424 h 24354"/>
                      <a:gd name="connsiteX17" fmla="*/ 5445 w 6564"/>
                      <a:gd name="connsiteY17" fmla="*/ 12477 h 24354"/>
                      <a:gd name="connsiteX18" fmla="*/ 5851 w 6564"/>
                      <a:gd name="connsiteY18" fmla="*/ 10718 h 24354"/>
                      <a:gd name="connsiteX19" fmla="*/ 5310 w 6564"/>
                      <a:gd name="connsiteY19" fmla="*/ 8960 h 24354"/>
                      <a:gd name="connsiteX20" fmla="*/ 5310 w 6564"/>
                      <a:gd name="connsiteY20" fmla="*/ 8148 h 24354"/>
                      <a:gd name="connsiteX21" fmla="*/ 5580 w 6564"/>
                      <a:gd name="connsiteY21" fmla="*/ 7607 h 24354"/>
                      <a:gd name="connsiteX22" fmla="*/ 5580 w 6564"/>
                      <a:gd name="connsiteY22" fmla="*/ 6390 h 24354"/>
                      <a:gd name="connsiteX23" fmla="*/ 5310 w 6564"/>
                      <a:gd name="connsiteY23" fmla="*/ 5578 h 24354"/>
                      <a:gd name="connsiteX24" fmla="*/ 4634 w 6564"/>
                      <a:gd name="connsiteY24" fmla="*/ 3550 h 24354"/>
                      <a:gd name="connsiteX25" fmla="*/ 4634 w 6564"/>
                      <a:gd name="connsiteY25" fmla="*/ 574 h 24354"/>
                      <a:gd name="connsiteX26" fmla="*/ 3281 w 6564"/>
                      <a:gd name="connsiteY26" fmla="*/ 168 h 24354"/>
                      <a:gd name="connsiteX27" fmla="*/ 2199 w 6564"/>
                      <a:gd name="connsiteY27" fmla="*/ 2603 h 24354"/>
                      <a:gd name="connsiteX28" fmla="*/ 1387 w 6564"/>
                      <a:gd name="connsiteY28" fmla="*/ 7067 h 24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64" h="24354">
                        <a:moveTo>
                          <a:pt x="1387" y="7067"/>
                        </a:moveTo>
                        <a:cubicBezTo>
                          <a:pt x="982" y="7472"/>
                          <a:pt x="846" y="8148"/>
                          <a:pt x="846" y="8690"/>
                        </a:cubicBezTo>
                        <a:cubicBezTo>
                          <a:pt x="982" y="9501"/>
                          <a:pt x="1522" y="10042"/>
                          <a:pt x="2064" y="10718"/>
                        </a:cubicBezTo>
                        <a:cubicBezTo>
                          <a:pt x="846" y="11665"/>
                          <a:pt x="1117" y="13153"/>
                          <a:pt x="1928" y="14235"/>
                        </a:cubicBezTo>
                        <a:cubicBezTo>
                          <a:pt x="982" y="14776"/>
                          <a:pt x="305" y="17211"/>
                          <a:pt x="846" y="17887"/>
                        </a:cubicBezTo>
                        <a:cubicBezTo>
                          <a:pt x="982" y="18158"/>
                          <a:pt x="1252" y="18293"/>
                          <a:pt x="1387" y="18563"/>
                        </a:cubicBezTo>
                        <a:cubicBezTo>
                          <a:pt x="1793" y="18970"/>
                          <a:pt x="1928" y="18699"/>
                          <a:pt x="1793" y="19240"/>
                        </a:cubicBezTo>
                        <a:cubicBezTo>
                          <a:pt x="1522" y="19781"/>
                          <a:pt x="1117" y="20052"/>
                          <a:pt x="1252" y="20728"/>
                        </a:cubicBezTo>
                        <a:cubicBezTo>
                          <a:pt x="1387" y="21675"/>
                          <a:pt x="2199" y="22216"/>
                          <a:pt x="3146" y="22216"/>
                        </a:cubicBezTo>
                        <a:cubicBezTo>
                          <a:pt x="3146" y="23027"/>
                          <a:pt x="3146" y="23703"/>
                          <a:pt x="3957" y="24109"/>
                        </a:cubicBezTo>
                        <a:cubicBezTo>
                          <a:pt x="4634" y="24515"/>
                          <a:pt x="5310" y="24380"/>
                          <a:pt x="5851" y="23974"/>
                        </a:cubicBezTo>
                        <a:cubicBezTo>
                          <a:pt x="6933" y="23027"/>
                          <a:pt x="6662" y="21269"/>
                          <a:pt x="5851" y="20187"/>
                        </a:cubicBezTo>
                        <a:cubicBezTo>
                          <a:pt x="6257" y="19646"/>
                          <a:pt x="6527" y="18970"/>
                          <a:pt x="6527" y="18158"/>
                        </a:cubicBezTo>
                        <a:cubicBezTo>
                          <a:pt x="6527" y="17617"/>
                          <a:pt x="6392" y="17076"/>
                          <a:pt x="6257" y="16670"/>
                        </a:cubicBezTo>
                        <a:cubicBezTo>
                          <a:pt x="6122" y="16400"/>
                          <a:pt x="5715" y="15994"/>
                          <a:pt x="5715" y="15858"/>
                        </a:cubicBezTo>
                        <a:cubicBezTo>
                          <a:pt x="5715" y="15453"/>
                          <a:pt x="6257" y="15047"/>
                          <a:pt x="6392" y="14641"/>
                        </a:cubicBezTo>
                        <a:cubicBezTo>
                          <a:pt x="6527" y="14235"/>
                          <a:pt x="6527" y="13830"/>
                          <a:pt x="6392" y="13424"/>
                        </a:cubicBezTo>
                        <a:cubicBezTo>
                          <a:pt x="6257" y="12883"/>
                          <a:pt x="5851" y="12612"/>
                          <a:pt x="5445" y="12477"/>
                        </a:cubicBezTo>
                        <a:cubicBezTo>
                          <a:pt x="5715" y="11936"/>
                          <a:pt x="5851" y="11260"/>
                          <a:pt x="5851" y="10718"/>
                        </a:cubicBezTo>
                        <a:cubicBezTo>
                          <a:pt x="5851" y="10042"/>
                          <a:pt x="5580" y="9637"/>
                          <a:pt x="5310" y="8960"/>
                        </a:cubicBezTo>
                        <a:cubicBezTo>
                          <a:pt x="5039" y="8554"/>
                          <a:pt x="5039" y="8554"/>
                          <a:pt x="5310" y="8148"/>
                        </a:cubicBezTo>
                        <a:cubicBezTo>
                          <a:pt x="5445" y="8013"/>
                          <a:pt x="5580" y="7878"/>
                          <a:pt x="5580" y="7607"/>
                        </a:cubicBezTo>
                        <a:cubicBezTo>
                          <a:pt x="5715" y="7202"/>
                          <a:pt x="5715" y="6796"/>
                          <a:pt x="5580" y="6390"/>
                        </a:cubicBezTo>
                        <a:cubicBezTo>
                          <a:pt x="5310" y="5849"/>
                          <a:pt x="5175" y="6120"/>
                          <a:pt x="5310" y="5578"/>
                        </a:cubicBezTo>
                        <a:cubicBezTo>
                          <a:pt x="5445" y="4632"/>
                          <a:pt x="5580" y="3820"/>
                          <a:pt x="4634" y="3550"/>
                        </a:cubicBezTo>
                        <a:cubicBezTo>
                          <a:pt x="5175" y="2603"/>
                          <a:pt x="5445" y="1521"/>
                          <a:pt x="4634" y="574"/>
                        </a:cubicBezTo>
                        <a:cubicBezTo>
                          <a:pt x="4228" y="168"/>
                          <a:pt x="3687" y="-238"/>
                          <a:pt x="3281" y="168"/>
                        </a:cubicBezTo>
                        <a:cubicBezTo>
                          <a:pt x="2605" y="438"/>
                          <a:pt x="2199" y="1791"/>
                          <a:pt x="2199" y="2603"/>
                        </a:cubicBezTo>
                        <a:cubicBezTo>
                          <a:pt x="-506" y="2603"/>
                          <a:pt x="-641" y="6390"/>
                          <a:pt x="1387" y="706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7" name="Freeform: Shape 5435">
                    <a:extLst>
                      <a:ext uri="{FF2B5EF4-FFF2-40B4-BE49-F238E27FC236}">
                        <a16:creationId xmlns:a16="http://schemas.microsoft.com/office/drawing/2014/main" id="{2BB82882-18A9-DD1E-CD28-629138F424D2}"/>
                      </a:ext>
                    </a:extLst>
                  </p:cNvPr>
                  <p:cNvSpPr/>
                  <p:nvPr/>
                </p:nvSpPr>
                <p:spPr>
                  <a:xfrm>
                    <a:off x="6261526" y="6328315"/>
                    <a:ext cx="6220" cy="7845"/>
                  </a:xfrm>
                  <a:custGeom>
                    <a:avLst/>
                    <a:gdLst>
                      <a:gd name="connsiteX0" fmla="*/ 2936 w 6220"/>
                      <a:gd name="connsiteY0" fmla="*/ 6087 h 7845"/>
                      <a:gd name="connsiteX1" fmla="*/ 3883 w 6220"/>
                      <a:gd name="connsiteY1" fmla="*/ 7710 h 7845"/>
                      <a:gd name="connsiteX2" fmla="*/ 5776 w 6220"/>
                      <a:gd name="connsiteY2" fmla="*/ 7304 h 7845"/>
                      <a:gd name="connsiteX3" fmla="*/ 5641 w 6220"/>
                      <a:gd name="connsiteY3" fmla="*/ 5140 h 7845"/>
                      <a:gd name="connsiteX4" fmla="*/ 4423 w 6220"/>
                      <a:gd name="connsiteY4" fmla="*/ 2029 h 7845"/>
                      <a:gd name="connsiteX5" fmla="*/ 3071 w 6220"/>
                      <a:gd name="connsiteY5" fmla="*/ 135 h 7845"/>
                      <a:gd name="connsiteX6" fmla="*/ 1718 w 6220"/>
                      <a:gd name="connsiteY6" fmla="*/ 541 h 7845"/>
                      <a:gd name="connsiteX7" fmla="*/ 1853 w 6220"/>
                      <a:gd name="connsiteY7" fmla="*/ 2435 h 7845"/>
                      <a:gd name="connsiteX8" fmla="*/ 95 w 6220"/>
                      <a:gd name="connsiteY8" fmla="*/ 4870 h 7845"/>
                      <a:gd name="connsiteX9" fmla="*/ 2936 w 6220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20" h="7845">
                        <a:moveTo>
                          <a:pt x="2936" y="6087"/>
                        </a:moveTo>
                        <a:cubicBezTo>
                          <a:pt x="2936" y="6763"/>
                          <a:pt x="3071" y="7304"/>
                          <a:pt x="3883" y="7710"/>
                        </a:cubicBezTo>
                        <a:cubicBezTo>
                          <a:pt x="4559" y="7980"/>
                          <a:pt x="5370" y="7845"/>
                          <a:pt x="5776" y="7304"/>
                        </a:cubicBezTo>
                        <a:cubicBezTo>
                          <a:pt x="6453" y="6628"/>
                          <a:pt x="6317" y="5681"/>
                          <a:pt x="5641" y="5140"/>
                        </a:cubicBezTo>
                        <a:cubicBezTo>
                          <a:pt x="6453" y="4328"/>
                          <a:pt x="5776" y="2164"/>
                          <a:pt x="4423" y="2029"/>
                        </a:cubicBezTo>
                        <a:cubicBezTo>
                          <a:pt x="4694" y="1082"/>
                          <a:pt x="4018" y="270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217"/>
                          <a:pt x="1583" y="1894"/>
                          <a:pt x="1853" y="2435"/>
                        </a:cubicBezTo>
                        <a:cubicBezTo>
                          <a:pt x="636" y="2570"/>
                          <a:pt x="-310" y="3652"/>
                          <a:pt x="95" y="4870"/>
                        </a:cubicBezTo>
                        <a:cubicBezTo>
                          <a:pt x="366" y="6087"/>
                          <a:pt x="1853" y="6222"/>
                          <a:pt x="2936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8" name="Freeform: Shape 5436">
                    <a:extLst>
                      <a:ext uri="{FF2B5EF4-FFF2-40B4-BE49-F238E27FC236}">
                        <a16:creationId xmlns:a16="http://schemas.microsoft.com/office/drawing/2014/main" id="{182723FC-F50D-1B61-C93A-E5F37082430B}"/>
                      </a:ext>
                    </a:extLst>
                  </p:cNvPr>
                  <p:cNvSpPr/>
                  <p:nvPr/>
                </p:nvSpPr>
                <p:spPr>
                  <a:xfrm>
                    <a:off x="6263961" y="6336305"/>
                    <a:ext cx="8106" cy="21456"/>
                  </a:xfrm>
                  <a:custGeom>
                    <a:avLst/>
                    <a:gdLst>
                      <a:gd name="connsiteX0" fmla="*/ 2260 w 8106"/>
                      <a:gd name="connsiteY0" fmla="*/ 2831 h 21456"/>
                      <a:gd name="connsiteX1" fmla="*/ 231 w 8106"/>
                      <a:gd name="connsiteY1" fmla="*/ 5942 h 21456"/>
                      <a:gd name="connsiteX2" fmla="*/ 907 w 8106"/>
                      <a:gd name="connsiteY2" fmla="*/ 6619 h 21456"/>
                      <a:gd name="connsiteX3" fmla="*/ 1042 w 8106"/>
                      <a:gd name="connsiteY3" fmla="*/ 7565 h 21456"/>
                      <a:gd name="connsiteX4" fmla="*/ 771 w 8106"/>
                      <a:gd name="connsiteY4" fmla="*/ 8782 h 21456"/>
                      <a:gd name="connsiteX5" fmla="*/ 1448 w 8106"/>
                      <a:gd name="connsiteY5" fmla="*/ 10135 h 21456"/>
                      <a:gd name="connsiteX6" fmla="*/ 231 w 8106"/>
                      <a:gd name="connsiteY6" fmla="*/ 12029 h 21456"/>
                      <a:gd name="connsiteX7" fmla="*/ 501 w 8106"/>
                      <a:gd name="connsiteY7" fmla="*/ 13652 h 21456"/>
                      <a:gd name="connsiteX8" fmla="*/ 907 w 8106"/>
                      <a:gd name="connsiteY8" fmla="*/ 14193 h 21456"/>
                      <a:gd name="connsiteX9" fmla="*/ 1177 w 8106"/>
                      <a:gd name="connsiteY9" fmla="*/ 14464 h 21456"/>
                      <a:gd name="connsiteX10" fmla="*/ 771 w 8106"/>
                      <a:gd name="connsiteY10" fmla="*/ 15005 h 21456"/>
                      <a:gd name="connsiteX11" fmla="*/ 2936 w 8106"/>
                      <a:gd name="connsiteY11" fmla="*/ 18657 h 21456"/>
                      <a:gd name="connsiteX12" fmla="*/ 5370 w 8106"/>
                      <a:gd name="connsiteY12" fmla="*/ 21362 h 21456"/>
                      <a:gd name="connsiteX13" fmla="*/ 6453 w 8106"/>
                      <a:gd name="connsiteY13" fmla="*/ 19874 h 21456"/>
                      <a:gd name="connsiteX14" fmla="*/ 6453 w 8106"/>
                      <a:gd name="connsiteY14" fmla="*/ 19062 h 21456"/>
                      <a:gd name="connsiteX15" fmla="*/ 7670 w 8106"/>
                      <a:gd name="connsiteY15" fmla="*/ 15275 h 21456"/>
                      <a:gd name="connsiteX16" fmla="*/ 7129 w 8106"/>
                      <a:gd name="connsiteY16" fmla="*/ 14058 h 21456"/>
                      <a:gd name="connsiteX17" fmla="*/ 7400 w 8106"/>
                      <a:gd name="connsiteY17" fmla="*/ 12705 h 21456"/>
                      <a:gd name="connsiteX18" fmla="*/ 6182 w 8106"/>
                      <a:gd name="connsiteY18" fmla="*/ 10812 h 21456"/>
                      <a:gd name="connsiteX19" fmla="*/ 7129 w 8106"/>
                      <a:gd name="connsiteY19" fmla="*/ 8106 h 21456"/>
                      <a:gd name="connsiteX20" fmla="*/ 5776 w 8106"/>
                      <a:gd name="connsiteY20" fmla="*/ 5942 h 21456"/>
                      <a:gd name="connsiteX21" fmla="*/ 5776 w 8106"/>
                      <a:gd name="connsiteY21" fmla="*/ 4454 h 21456"/>
                      <a:gd name="connsiteX22" fmla="*/ 5100 w 8106"/>
                      <a:gd name="connsiteY22" fmla="*/ 3372 h 21456"/>
                      <a:gd name="connsiteX23" fmla="*/ 5506 w 8106"/>
                      <a:gd name="connsiteY23" fmla="*/ 2290 h 21456"/>
                      <a:gd name="connsiteX24" fmla="*/ 3883 w 8106"/>
                      <a:gd name="connsiteY24" fmla="*/ 396 h 21456"/>
                      <a:gd name="connsiteX25" fmla="*/ 2260 w 8106"/>
                      <a:gd name="connsiteY25" fmla="*/ 2831 h 2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06" h="21456">
                        <a:moveTo>
                          <a:pt x="2260" y="2831"/>
                        </a:moveTo>
                        <a:cubicBezTo>
                          <a:pt x="907" y="3102"/>
                          <a:pt x="-581" y="4454"/>
                          <a:pt x="231" y="5942"/>
                        </a:cubicBezTo>
                        <a:cubicBezTo>
                          <a:pt x="366" y="6213"/>
                          <a:pt x="636" y="6483"/>
                          <a:pt x="907" y="6619"/>
                        </a:cubicBezTo>
                        <a:cubicBezTo>
                          <a:pt x="1448" y="7024"/>
                          <a:pt x="1313" y="6889"/>
                          <a:pt x="1042" y="7565"/>
                        </a:cubicBezTo>
                        <a:cubicBezTo>
                          <a:pt x="907" y="7971"/>
                          <a:pt x="771" y="8377"/>
                          <a:pt x="771" y="8782"/>
                        </a:cubicBezTo>
                        <a:cubicBezTo>
                          <a:pt x="907" y="9188"/>
                          <a:pt x="1313" y="9594"/>
                          <a:pt x="1448" y="10135"/>
                        </a:cubicBezTo>
                        <a:cubicBezTo>
                          <a:pt x="771" y="10541"/>
                          <a:pt x="366" y="11218"/>
                          <a:pt x="231" y="12029"/>
                        </a:cubicBezTo>
                        <a:cubicBezTo>
                          <a:pt x="231" y="12570"/>
                          <a:pt x="231" y="13111"/>
                          <a:pt x="501" y="13652"/>
                        </a:cubicBezTo>
                        <a:cubicBezTo>
                          <a:pt x="636" y="13788"/>
                          <a:pt x="771" y="13922"/>
                          <a:pt x="907" y="14193"/>
                        </a:cubicBezTo>
                        <a:cubicBezTo>
                          <a:pt x="1042" y="14193"/>
                          <a:pt x="1042" y="14328"/>
                          <a:pt x="1177" y="14464"/>
                        </a:cubicBezTo>
                        <a:cubicBezTo>
                          <a:pt x="1177" y="14734"/>
                          <a:pt x="907" y="14869"/>
                          <a:pt x="771" y="15005"/>
                        </a:cubicBezTo>
                        <a:cubicBezTo>
                          <a:pt x="-581" y="16628"/>
                          <a:pt x="771" y="19468"/>
                          <a:pt x="2936" y="18657"/>
                        </a:cubicBezTo>
                        <a:cubicBezTo>
                          <a:pt x="2395" y="20009"/>
                          <a:pt x="4018" y="21903"/>
                          <a:pt x="5370" y="21362"/>
                        </a:cubicBezTo>
                        <a:cubicBezTo>
                          <a:pt x="5911" y="21091"/>
                          <a:pt x="6317" y="20551"/>
                          <a:pt x="6453" y="19874"/>
                        </a:cubicBezTo>
                        <a:cubicBezTo>
                          <a:pt x="6453" y="19604"/>
                          <a:pt x="6453" y="19333"/>
                          <a:pt x="6453" y="19062"/>
                        </a:cubicBezTo>
                        <a:cubicBezTo>
                          <a:pt x="7940" y="18521"/>
                          <a:pt x="8617" y="16628"/>
                          <a:pt x="7670" y="15275"/>
                        </a:cubicBezTo>
                        <a:cubicBezTo>
                          <a:pt x="7264" y="14734"/>
                          <a:pt x="6994" y="14734"/>
                          <a:pt x="7129" y="14058"/>
                        </a:cubicBezTo>
                        <a:cubicBezTo>
                          <a:pt x="7264" y="13652"/>
                          <a:pt x="7400" y="13246"/>
                          <a:pt x="7400" y="12705"/>
                        </a:cubicBezTo>
                        <a:cubicBezTo>
                          <a:pt x="7400" y="11758"/>
                          <a:pt x="6858" y="11352"/>
                          <a:pt x="6182" y="10812"/>
                        </a:cubicBezTo>
                        <a:cubicBezTo>
                          <a:pt x="6858" y="10000"/>
                          <a:pt x="7264" y="9324"/>
                          <a:pt x="7129" y="8106"/>
                        </a:cubicBezTo>
                        <a:cubicBezTo>
                          <a:pt x="6994" y="7159"/>
                          <a:pt x="6588" y="6348"/>
                          <a:pt x="5776" y="5942"/>
                        </a:cubicBezTo>
                        <a:cubicBezTo>
                          <a:pt x="5911" y="5401"/>
                          <a:pt x="6047" y="4995"/>
                          <a:pt x="5776" y="4454"/>
                        </a:cubicBezTo>
                        <a:cubicBezTo>
                          <a:pt x="5506" y="4184"/>
                          <a:pt x="5100" y="3778"/>
                          <a:pt x="5100" y="3372"/>
                        </a:cubicBezTo>
                        <a:cubicBezTo>
                          <a:pt x="5100" y="3102"/>
                          <a:pt x="5506" y="2561"/>
                          <a:pt x="5506" y="2290"/>
                        </a:cubicBezTo>
                        <a:cubicBezTo>
                          <a:pt x="5776" y="1208"/>
                          <a:pt x="5100" y="126"/>
                          <a:pt x="3883" y="396"/>
                        </a:cubicBezTo>
                        <a:cubicBezTo>
                          <a:pt x="2800" y="-956"/>
                          <a:pt x="2124" y="1479"/>
                          <a:pt x="2260" y="28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9" name="Freeform: Shape 5437">
                    <a:extLst>
                      <a:ext uri="{FF2B5EF4-FFF2-40B4-BE49-F238E27FC236}">
                        <a16:creationId xmlns:a16="http://schemas.microsoft.com/office/drawing/2014/main" id="{9FC6FA5D-A1A1-637C-1FAA-0E04EEB42F8E}"/>
                      </a:ext>
                    </a:extLst>
                  </p:cNvPr>
                  <p:cNvSpPr/>
                  <p:nvPr/>
                </p:nvSpPr>
                <p:spPr>
                  <a:xfrm>
                    <a:off x="6257958" y="6345740"/>
                    <a:ext cx="6115" cy="9427"/>
                  </a:xfrm>
                  <a:custGeom>
                    <a:avLst/>
                    <a:gdLst>
                      <a:gd name="connsiteX0" fmla="*/ 2717 w 6115"/>
                      <a:gd name="connsiteY0" fmla="*/ 7058 h 9427"/>
                      <a:gd name="connsiteX1" fmla="*/ 3934 w 6115"/>
                      <a:gd name="connsiteY1" fmla="*/ 9358 h 9427"/>
                      <a:gd name="connsiteX2" fmla="*/ 5828 w 6115"/>
                      <a:gd name="connsiteY2" fmla="*/ 8275 h 9427"/>
                      <a:gd name="connsiteX3" fmla="*/ 5557 w 6115"/>
                      <a:gd name="connsiteY3" fmla="*/ 7193 h 9427"/>
                      <a:gd name="connsiteX4" fmla="*/ 6098 w 6115"/>
                      <a:gd name="connsiteY4" fmla="*/ 5300 h 9427"/>
                      <a:gd name="connsiteX5" fmla="*/ 4746 w 6115"/>
                      <a:gd name="connsiteY5" fmla="*/ 3541 h 9427"/>
                      <a:gd name="connsiteX6" fmla="*/ 4746 w 6115"/>
                      <a:gd name="connsiteY6" fmla="*/ 566 h 9427"/>
                      <a:gd name="connsiteX7" fmla="*/ 3123 w 6115"/>
                      <a:gd name="connsiteY7" fmla="*/ 295 h 9427"/>
                      <a:gd name="connsiteX8" fmla="*/ 1905 w 6115"/>
                      <a:gd name="connsiteY8" fmla="*/ 836 h 9427"/>
                      <a:gd name="connsiteX9" fmla="*/ 2040 w 6115"/>
                      <a:gd name="connsiteY9" fmla="*/ 3135 h 9427"/>
                      <a:gd name="connsiteX10" fmla="*/ 11 w 6115"/>
                      <a:gd name="connsiteY10" fmla="*/ 5570 h 9427"/>
                      <a:gd name="connsiteX11" fmla="*/ 2717 w 6115"/>
                      <a:gd name="connsiteY11" fmla="*/ 7058 h 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115" h="9427">
                        <a:moveTo>
                          <a:pt x="2717" y="7058"/>
                        </a:moveTo>
                        <a:cubicBezTo>
                          <a:pt x="2852" y="8005"/>
                          <a:pt x="2852" y="9087"/>
                          <a:pt x="3934" y="9358"/>
                        </a:cubicBezTo>
                        <a:cubicBezTo>
                          <a:pt x="4746" y="9628"/>
                          <a:pt x="5557" y="9087"/>
                          <a:pt x="5828" y="8275"/>
                        </a:cubicBezTo>
                        <a:cubicBezTo>
                          <a:pt x="5963" y="7870"/>
                          <a:pt x="5693" y="7599"/>
                          <a:pt x="5557" y="7193"/>
                        </a:cubicBezTo>
                        <a:cubicBezTo>
                          <a:pt x="5422" y="6382"/>
                          <a:pt x="6098" y="5976"/>
                          <a:pt x="6098" y="5300"/>
                        </a:cubicBezTo>
                        <a:cubicBezTo>
                          <a:pt x="6234" y="4353"/>
                          <a:pt x="5557" y="3676"/>
                          <a:pt x="4746" y="3541"/>
                        </a:cubicBezTo>
                        <a:cubicBezTo>
                          <a:pt x="5151" y="2595"/>
                          <a:pt x="5557" y="1512"/>
                          <a:pt x="4746" y="566"/>
                        </a:cubicBezTo>
                        <a:cubicBezTo>
                          <a:pt x="4340" y="25"/>
                          <a:pt x="3664" y="-246"/>
                          <a:pt x="3123" y="295"/>
                        </a:cubicBezTo>
                        <a:cubicBezTo>
                          <a:pt x="2581" y="160"/>
                          <a:pt x="2176" y="295"/>
                          <a:pt x="1905" y="836"/>
                        </a:cubicBezTo>
                        <a:cubicBezTo>
                          <a:pt x="1364" y="1512"/>
                          <a:pt x="1770" y="2459"/>
                          <a:pt x="2040" y="3135"/>
                        </a:cubicBezTo>
                        <a:cubicBezTo>
                          <a:pt x="958" y="3541"/>
                          <a:pt x="-124" y="4218"/>
                          <a:pt x="11" y="5570"/>
                        </a:cubicBezTo>
                        <a:cubicBezTo>
                          <a:pt x="147" y="6923"/>
                          <a:pt x="1500" y="7193"/>
                          <a:pt x="2717" y="70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0" name="Freeform: Shape 5438">
                    <a:extLst>
                      <a:ext uri="{FF2B5EF4-FFF2-40B4-BE49-F238E27FC236}">
                        <a16:creationId xmlns:a16="http://schemas.microsoft.com/office/drawing/2014/main" id="{9702F180-C9D9-E940-CD68-7796BCC4624D}"/>
                      </a:ext>
                    </a:extLst>
                  </p:cNvPr>
                  <p:cNvSpPr/>
                  <p:nvPr/>
                </p:nvSpPr>
                <p:spPr>
                  <a:xfrm>
                    <a:off x="6262663" y="6357789"/>
                    <a:ext cx="6489" cy="9612"/>
                  </a:xfrm>
                  <a:custGeom>
                    <a:avLst/>
                    <a:gdLst>
                      <a:gd name="connsiteX0" fmla="*/ 176 w 6489"/>
                      <a:gd name="connsiteY0" fmla="*/ 6506 h 9612"/>
                      <a:gd name="connsiteX1" fmla="*/ 2881 w 6489"/>
                      <a:gd name="connsiteY1" fmla="*/ 7453 h 9612"/>
                      <a:gd name="connsiteX2" fmla="*/ 5586 w 6489"/>
                      <a:gd name="connsiteY2" fmla="*/ 9481 h 9612"/>
                      <a:gd name="connsiteX3" fmla="*/ 5857 w 6489"/>
                      <a:gd name="connsiteY3" fmla="*/ 7047 h 9612"/>
                      <a:gd name="connsiteX4" fmla="*/ 6262 w 6489"/>
                      <a:gd name="connsiteY4" fmla="*/ 4747 h 9612"/>
                      <a:gd name="connsiteX5" fmla="*/ 5857 w 6489"/>
                      <a:gd name="connsiteY5" fmla="*/ 4341 h 9612"/>
                      <a:gd name="connsiteX6" fmla="*/ 5451 w 6489"/>
                      <a:gd name="connsiteY6" fmla="*/ 3936 h 9612"/>
                      <a:gd name="connsiteX7" fmla="*/ 5181 w 6489"/>
                      <a:gd name="connsiteY7" fmla="*/ 1907 h 9612"/>
                      <a:gd name="connsiteX8" fmla="*/ 2746 w 6489"/>
                      <a:gd name="connsiteY8" fmla="*/ 13 h 9612"/>
                      <a:gd name="connsiteX9" fmla="*/ 1529 w 6489"/>
                      <a:gd name="connsiteY9" fmla="*/ 1230 h 9612"/>
                      <a:gd name="connsiteX10" fmla="*/ 987 w 6489"/>
                      <a:gd name="connsiteY10" fmla="*/ 1771 h 9612"/>
                      <a:gd name="connsiteX11" fmla="*/ 1258 w 6489"/>
                      <a:gd name="connsiteY11" fmla="*/ 3936 h 9612"/>
                      <a:gd name="connsiteX12" fmla="*/ 176 w 6489"/>
                      <a:gd name="connsiteY12" fmla="*/ 6506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89" h="9612">
                        <a:moveTo>
                          <a:pt x="176" y="6506"/>
                        </a:moveTo>
                        <a:cubicBezTo>
                          <a:pt x="717" y="7858"/>
                          <a:pt x="1664" y="7723"/>
                          <a:pt x="2881" y="7453"/>
                        </a:cubicBezTo>
                        <a:cubicBezTo>
                          <a:pt x="3152" y="8805"/>
                          <a:pt x="4098" y="10023"/>
                          <a:pt x="5586" y="9481"/>
                        </a:cubicBezTo>
                        <a:cubicBezTo>
                          <a:pt x="6668" y="9076"/>
                          <a:pt x="6804" y="7587"/>
                          <a:pt x="5857" y="7047"/>
                        </a:cubicBezTo>
                        <a:cubicBezTo>
                          <a:pt x="6398" y="6370"/>
                          <a:pt x="6668" y="5559"/>
                          <a:pt x="6262" y="4747"/>
                        </a:cubicBezTo>
                        <a:cubicBezTo>
                          <a:pt x="6127" y="4477"/>
                          <a:pt x="5992" y="4477"/>
                          <a:pt x="5857" y="4341"/>
                        </a:cubicBezTo>
                        <a:cubicBezTo>
                          <a:pt x="5451" y="3936"/>
                          <a:pt x="5586" y="4477"/>
                          <a:pt x="5451" y="3936"/>
                        </a:cubicBezTo>
                        <a:cubicBezTo>
                          <a:pt x="5316" y="3259"/>
                          <a:pt x="5451" y="2583"/>
                          <a:pt x="5181" y="1907"/>
                        </a:cubicBezTo>
                        <a:cubicBezTo>
                          <a:pt x="4775" y="824"/>
                          <a:pt x="3828" y="-122"/>
                          <a:pt x="2746" y="13"/>
                        </a:cubicBezTo>
                        <a:cubicBezTo>
                          <a:pt x="2069" y="148"/>
                          <a:pt x="1393" y="554"/>
                          <a:pt x="1529" y="1230"/>
                        </a:cubicBezTo>
                        <a:cubicBezTo>
                          <a:pt x="1258" y="1230"/>
                          <a:pt x="1122" y="1366"/>
                          <a:pt x="987" y="1771"/>
                        </a:cubicBezTo>
                        <a:cubicBezTo>
                          <a:pt x="582" y="2448"/>
                          <a:pt x="987" y="3259"/>
                          <a:pt x="1258" y="3936"/>
                        </a:cubicBezTo>
                        <a:cubicBezTo>
                          <a:pt x="41" y="4206"/>
                          <a:pt x="-230" y="5424"/>
                          <a:pt x="176" y="65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1" name="Freeform: Shape 5439">
                    <a:extLst>
                      <a:ext uri="{FF2B5EF4-FFF2-40B4-BE49-F238E27FC236}">
                        <a16:creationId xmlns:a16="http://schemas.microsoft.com/office/drawing/2014/main" id="{0982306A-6289-4FD4-04E4-A4AE0F03B89E}"/>
                      </a:ext>
                    </a:extLst>
                  </p:cNvPr>
                  <p:cNvSpPr/>
                  <p:nvPr/>
                </p:nvSpPr>
                <p:spPr>
                  <a:xfrm>
                    <a:off x="6266335" y="6368112"/>
                    <a:ext cx="7791" cy="10959"/>
                  </a:xfrm>
                  <a:custGeom>
                    <a:avLst/>
                    <a:gdLst>
                      <a:gd name="connsiteX0" fmla="*/ 5702 w 7791"/>
                      <a:gd name="connsiteY0" fmla="*/ 1999 h 10959"/>
                      <a:gd name="connsiteX1" fmla="*/ 5296 w 7791"/>
                      <a:gd name="connsiteY1" fmla="*/ 646 h 10959"/>
                      <a:gd name="connsiteX2" fmla="*/ 2591 w 7791"/>
                      <a:gd name="connsiteY2" fmla="*/ 917 h 10959"/>
                      <a:gd name="connsiteX3" fmla="*/ 2050 w 7791"/>
                      <a:gd name="connsiteY3" fmla="*/ 1187 h 10959"/>
                      <a:gd name="connsiteX4" fmla="*/ 1915 w 7791"/>
                      <a:gd name="connsiteY4" fmla="*/ 2946 h 10959"/>
                      <a:gd name="connsiteX5" fmla="*/ 21 w 7791"/>
                      <a:gd name="connsiteY5" fmla="*/ 4840 h 10959"/>
                      <a:gd name="connsiteX6" fmla="*/ 1238 w 7791"/>
                      <a:gd name="connsiteY6" fmla="*/ 6868 h 10959"/>
                      <a:gd name="connsiteX7" fmla="*/ 2050 w 7791"/>
                      <a:gd name="connsiteY7" fmla="*/ 7139 h 10959"/>
                      <a:gd name="connsiteX8" fmla="*/ 2591 w 7791"/>
                      <a:gd name="connsiteY8" fmla="*/ 7545 h 10959"/>
                      <a:gd name="connsiteX9" fmla="*/ 2726 w 7791"/>
                      <a:gd name="connsiteY9" fmla="*/ 9033 h 10959"/>
                      <a:gd name="connsiteX10" fmla="*/ 4349 w 7791"/>
                      <a:gd name="connsiteY10" fmla="*/ 9844 h 10959"/>
                      <a:gd name="connsiteX11" fmla="*/ 7460 w 7791"/>
                      <a:gd name="connsiteY11" fmla="*/ 9844 h 10959"/>
                      <a:gd name="connsiteX12" fmla="*/ 7460 w 7791"/>
                      <a:gd name="connsiteY12" fmla="*/ 8627 h 10959"/>
                      <a:gd name="connsiteX13" fmla="*/ 7325 w 7791"/>
                      <a:gd name="connsiteY13" fmla="*/ 7545 h 10959"/>
                      <a:gd name="connsiteX14" fmla="*/ 7731 w 7791"/>
                      <a:gd name="connsiteY14" fmla="*/ 6868 h 10959"/>
                      <a:gd name="connsiteX15" fmla="*/ 6513 w 7791"/>
                      <a:gd name="connsiteY15" fmla="*/ 4704 h 10959"/>
                      <a:gd name="connsiteX16" fmla="*/ 6243 w 7791"/>
                      <a:gd name="connsiteY16" fmla="*/ 2810 h 10959"/>
                      <a:gd name="connsiteX17" fmla="*/ 5702 w 7791"/>
                      <a:gd name="connsiteY17" fmla="*/ 1999 h 109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0959">
                        <a:moveTo>
                          <a:pt x="5702" y="1999"/>
                        </a:moveTo>
                        <a:cubicBezTo>
                          <a:pt x="5702" y="1593"/>
                          <a:pt x="5566" y="1052"/>
                          <a:pt x="5296" y="646"/>
                        </a:cubicBezTo>
                        <a:cubicBezTo>
                          <a:pt x="4620" y="-436"/>
                          <a:pt x="2861" y="-30"/>
                          <a:pt x="2591" y="917"/>
                        </a:cubicBezTo>
                        <a:cubicBezTo>
                          <a:pt x="2456" y="917"/>
                          <a:pt x="2320" y="1052"/>
                          <a:pt x="2050" y="1187"/>
                        </a:cubicBezTo>
                        <a:cubicBezTo>
                          <a:pt x="1509" y="1728"/>
                          <a:pt x="1644" y="2270"/>
                          <a:pt x="1915" y="2946"/>
                        </a:cubicBezTo>
                        <a:cubicBezTo>
                          <a:pt x="968" y="3216"/>
                          <a:pt x="156" y="3757"/>
                          <a:pt x="21" y="4840"/>
                        </a:cubicBezTo>
                        <a:cubicBezTo>
                          <a:pt x="-114" y="5786"/>
                          <a:pt x="426" y="6598"/>
                          <a:pt x="1238" y="6868"/>
                        </a:cubicBezTo>
                        <a:cubicBezTo>
                          <a:pt x="1509" y="7003"/>
                          <a:pt x="1779" y="7003"/>
                          <a:pt x="2050" y="7139"/>
                        </a:cubicBezTo>
                        <a:cubicBezTo>
                          <a:pt x="2591" y="7274"/>
                          <a:pt x="2591" y="7139"/>
                          <a:pt x="2591" y="7545"/>
                        </a:cubicBezTo>
                        <a:cubicBezTo>
                          <a:pt x="2726" y="8086"/>
                          <a:pt x="2456" y="8491"/>
                          <a:pt x="2726" y="9033"/>
                        </a:cubicBezTo>
                        <a:cubicBezTo>
                          <a:pt x="3132" y="9573"/>
                          <a:pt x="3673" y="9979"/>
                          <a:pt x="4349" y="9844"/>
                        </a:cubicBezTo>
                        <a:cubicBezTo>
                          <a:pt x="4755" y="11332"/>
                          <a:pt x="6919" y="11332"/>
                          <a:pt x="7460" y="9844"/>
                        </a:cubicBezTo>
                        <a:cubicBezTo>
                          <a:pt x="7595" y="9438"/>
                          <a:pt x="7595" y="9033"/>
                          <a:pt x="7460" y="8627"/>
                        </a:cubicBezTo>
                        <a:cubicBezTo>
                          <a:pt x="7325" y="8086"/>
                          <a:pt x="7055" y="8221"/>
                          <a:pt x="7325" y="7545"/>
                        </a:cubicBezTo>
                        <a:cubicBezTo>
                          <a:pt x="7325" y="7274"/>
                          <a:pt x="7595" y="7139"/>
                          <a:pt x="7731" y="6868"/>
                        </a:cubicBezTo>
                        <a:cubicBezTo>
                          <a:pt x="8001" y="5921"/>
                          <a:pt x="7325" y="4975"/>
                          <a:pt x="6513" y="4704"/>
                        </a:cubicBezTo>
                        <a:cubicBezTo>
                          <a:pt x="6784" y="4028"/>
                          <a:pt x="6919" y="3487"/>
                          <a:pt x="6243" y="2810"/>
                        </a:cubicBezTo>
                        <a:cubicBezTo>
                          <a:pt x="5702" y="2405"/>
                          <a:pt x="5702" y="2675"/>
                          <a:pt x="5702" y="1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2" name="Freeform: Shape 5440">
                    <a:extLst>
                      <a:ext uri="{FF2B5EF4-FFF2-40B4-BE49-F238E27FC236}">
                        <a16:creationId xmlns:a16="http://schemas.microsoft.com/office/drawing/2014/main" id="{CD62CA26-5524-0FAC-26B1-E5EBAD2A2446}"/>
                      </a:ext>
                    </a:extLst>
                  </p:cNvPr>
                  <p:cNvSpPr/>
                  <p:nvPr/>
                </p:nvSpPr>
                <p:spPr>
                  <a:xfrm>
                    <a:off x="6268669" y="6381213"/>
                    <a:ext cx="7258" cy="12061"/>
                  </a:xfrm>
                  <a:custGeom>
                    <a:avLst/>
                    <a:gdLst>
                      <a:gd name="connsiteX0" fmla="*/ 7155 w 7258"/>
                      <a:gd name="connsiteY0" fmla="*/ 3642 h 12061"/>
                      <a:gd name="connsiteX1" fmla="*/ 6478 w 7258"/>
                      <a:gd name="connsiteY1" fmla="*/ 2560 h 12061"/>
                      <a:gd name="connsiteX2" fmla="*/ 5802 w 7258"/>
                      <a:gd name="connsiteY2" fmla="*/ 2154 h 12061"/>
                      <a:gd name="connsiteX3" fmla="*/ 5531 w 7258"/>
                      <a:gd name="connsiteY3" fmla="*/ 1072 h 12061"/>
                      <a:gd name="connsiteX4" fmla="*/ 3367 w 7258"/>
                      <a:gd name="connsiteY4" fmla="*/ 531 h 12061"/>
                      <a:gd name="connsiteX5" fmla="*/ 1744 w 7258"/>
                      <a:gd name="connsiteY5" fmla="*/ 2289 h 12061"/>
                      <a:gd name="connsiteX6" fmla="*/ 1609 w 7258"/>
                      <a:gd name="connsiteY6" fmla="*/ 3101 h 12061"/>
                      <a:gd name="connsiteX7" fmla="*/ 933 w 7258"/>
                      <a:gd name="connsiteY7" fmla="*/ 3912 h 12061"/>
                      <a:gd name="connsiteX8" fmla="*/ 797 w 7258"/>
                      <a:gd name="connsiteY8" fmla="*/ 4724 h 12061"/>
                      <a:gd name="connsiteX9" fmla="*/ 256 w 7258"/>
                      <a:gd name="connsiteY9" fmla="*/ 5265 h 12061"/>
                      <a:gd name="connsiteX10" fmla="*/ 256 w 7258"/>
                      <a:gd name="connsiteY10" fmla="*/ 6888 h 12061"/>
                      <a:gd name="connsiteX11" fmla="*/ 1068 w 7258"/>
                      <a:gd name="connsiteY11" fmla="*/ 7429 h 12061"/>
                      <a:gd name="connsiteX12" fmla="*/ 797 w 7258"/>
                      <a:gd name="connsiteY12" fmla="*/ 8511 h 12061"/>
                      <a:gd name="connsiteX13" fmla="*/ 2961 w 7258"/>
                      <a:gd name="connsiteY13" fmla="*/ 10540 h 12061"/>
                      <a:gd name="connsiteX14" fmla="*/ 4043 w 7258"/>
                      <a:gd name="connsiteY14" fmla="*/ 12028 h 12061"/>
                      <a:gd name="connsiteX15" fmla="*/ 5802 w 7258"/>
                      <a:gd name="connsiteY15" fmla="*/ 11216 h 12061"/>
                      <a:gd name="connsiteX16" fmla="*/ 5802 w 7258"/>
                      <a:gd name="connsiteY16" fmla="*/ 9999 h 12061"/>
                      <a:gd name="connsiteX17" fmla="*/ 5667 w 7258"/>
                      <a:gd name="connsiteY17" fmla="*/ 8917 h 12061"/>
                      <a:gd name="connsiteX18" fmla="*/ 6208 w 7258"/>
                      <a:gd name="connsiteY18" fmla="*/ 8240 h 12061"/>
                      <a:gd name="connsiteX19" fmla="*/ 6343 w 7258"/>
                      <a:gd name="connsiteY19" fmla="*/ 6888 h 12061"/>
                      <a:gd name="connsiteX20" fmla="*/ 6478 w 7258"/>
                      <a:gd name="connsiteY20" fmla="*/ 5941 h 12061"/>
                      <a:gd name="connsiteX21" fmla="*/ 7155 w 7258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58" h="12061">
                        <a:moveTo>
                          <a:pt x="7155" y="3642"/>
                        </a:moveTo>
                        <a:cubicBezTo>
                          <a:pt x="7019" y="3236"/>
                          <a:pt x="6884" y="2830"/>
                          <a:pt x="6478" y="2560"/>
                        </a:cubicBezTo>
                        <a:cubicBezTo>
                          <a:pt x="6208" y="2424"/>
                          <a:pt x="6073" y="2424"/>
                          <a:pt x="5802" y="2154"/>
                        </a:cubicBezTo>
                        <a:cubicBezTo>
                          <a:pt x="5531" y="1748"/>
                          <a:pt x="5667" y="1477"/>
                          <a:pt x="5531" y="1072"/>
                        </a:cubicBezTo>
                        <a:cubicBezTo>
                          <a:pt x="5261" y="-10"/>
                          <a:pt x="3638" y="-416"/>
                          <a:pt x="3367" y="531"/>
                        </a:cubicBezTo>
                        <a:cubicBezTo>
                          <a:pt x="2420" y="260"/>
                          <a:pt x="1609" y="1072"/>
                          <a:pt x="1744" y="2289"/>
                        </a:cubicBezTo>
                        <a:cubicBezTo>
                          <a:pt x="1744" y="2830"/>
                          <a:pt x="1879" y="2830"/>
                          <a:pt x="1609" y="3101"/>
                        </a:cubicBezTo>
                        <a:cubicBezTo>
                          <a:pt x="1338" y="3371"/>
                          <a:pt x="1068" y="3507"/>
                          <a:pt x="933" y="3912"/>
                        </a:cubicBezTo>
                        <a:cubicBezTo>
                          <a:pt x="797" y="4183"/>
                          <a:pt x="933" y="4453"/>
                          <a:pt x="797" y="4724"/>
                        </a:cubicBezTo>
                        <a:cubicBezTo>
                          <a:pt x="662" y="4994"/>
                          <a:pt x="527" y="5130"/>
                          <a:pt x="256" y="5265"/>
                        </a:cubicBezTo>
                        <a:cubicBezTo>
                          <a:pt x="-14" y="5806"/>
                          <a:pt x="-150" y="6482"/>
                          <a:pt x="256" y="6888"/>
                        </a:cubicBezTo>
                        <a:cubicBezTo>
                          <a:pt x="527" y="7159"/>
                          <a:pt x="933" y="7294"/>
                          <a:pt x="1068" y="7429"/>
                        </a:cubicBezTo>
                        <a:cubicBezTo>
                          <a:pt x="1338" y="7835"/>
                          <a:pt x="933" y="8105"/>
                          <a:pt x="797" y="8511"/>
                        </a:cubicBezTo>
                        <a:cubicBezTo>
                          <a:pt x="256" y="9999"/>
                          <a:pt x="1609" y="10946"/>
                          <a:pt x="2961" y="10540"/>
                        </a:cubicBezTo>
                        <a:cubicBezTo>
                          <a:pt x="2961" y="11216"/>
                          <a:pt x="3232" y="11893"/>
                          <a:pt x="4043" y="12028"/>
                        </a:cubicBezTo>
                        <a:cubicBezTo>
                          <a:pt x="4720" y="12163"/>
                          <a:pt x="5531" y="11893"/>
                          <a:pt x="5802" y="11216"/>
                        </a:cubicBezTo>
                        <a:cubicBezTo>
                          <a:pt x="5937" y="10810"/>
                          <a:pt x="5802" y="10405"/>
                          <a:pt x="5802" y="9999"/>
                        </a:cubicBezTo>
                        <a:cubicBezTo>
                          <a:pt x="5667" y="9593"/>
                          <a:pt x="5531" y="9323"/>
                          <a:pt x="5667" y="8917"/>
                        </a:cubicBezTo>
                        <a:cubicBezTo>
                          <a:pt x="5802" y="8647"/>
                          <a:pt x="6073" y="8511"/>
                          <a:pt x="6208" y="8240"/>
                        </a:cubicBezTo>
                        <a:cubicBezTo>
                          <a:pt x="6343" y="7835"/>
                          <a:pt x="6478" y="7429"/>
                          <a:pt x="6343" y="6888"/>
                        </a:cubicBezTo>
                        <a:cubicBezTo>
                          <a:pt x="6343" y="6212"/>
                          <a:pt x="6073" y="6482"/>
                          <a:pt x="6478" y="5941"/>
                        </a:cubicBezTo>
                        <a:cubicBezTo>
                          <a:pt x="7155" y="5400"/>
                          <a:pt x="7425" y="4589"/>
                          <a:pt x="7155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3" name="Freeform: Shape 5441">
                    <a:extLst>
                      <a:ext uri="{FF2B5EF4-FFF2-40B4-BE49-F238E27FC236}">
                        <a16:creationId xmlns:a16="http://schemas.microsoft.com/office/drawing/2014/main" id="{85C6C891-51CA-435E-3749-2EE6871D16EC}"/>
                      </a:ext>
                    </a:extLst>
                  </p:cNvPr>
                  <p:cNvSpPr/>
                  <p:nvPr/>
                </p:nvSpPr>
                <p:spPr>
                  <a:xfrm>
                    <a:off x="6256509" y="6368343"/>
                    <a:ext cx="12238" cy="16030"/>
                  </a:xfrm>
                  <a:custGeom>
                    <a:avLst/>
                    <a:gdLst>
                      <a:gd name="connsiteX0" fmla="*/ 9981 w 12238"/>
                      <a:gd name="connsiteY0" fmla="*/ 8396 h 16030"/>
                      <a:gd name="connsiteX1" fmla="*/ 7817 w 12238"/>
                      <a:gd name="connsiteY1" fmla="*/ 7043 h 16030"/>
                      <a:gd name="connsiteX2" fmla="*/ 7682 w 12238"/>
                      <a:gd name="connsiteY2" fmla="*/ 4744 h 16030"/>
                      <a:gd name="connsiteX3" fmla="*/ 7006 w 12238"/>
                      <a:gd name="connsiteY3" fmla="*/ 4202 h 16030"/>
                      <a:gd name="connsiteX4" fmla="*/ 6600 w 12238"/>
                      <a:gd name="connsiteY4" fmla="*/ 4067 h 16030"/>
                      <a:gd name="connsiteX5" fmla="*/ 6870 w 12238"/>
                      <a:gd name="connsiteY5" fmla="*/ 3121 h 16030"/>
                      <a:gd name="connsiteX6" fmla="*/ 4706 w 12238"/>
                      <a:gd name="connsiteY6" fmla="*/ 1633 h 16030"/>
                      <a:gd name="connsiteX7" fmla="*/ 2001 w 12238"/>
                      <a:gd name="connsiteY7" fmla="*/ 145 h 16030"/>
                      <a:gd name="connsiteX8" fmla="*/ 1460 w 12238"/>
                      <a:gd name="connsiteY8" fmla="*/ 3256 h 16030"/>
                      <a:gd name="connsiteX9" fmla="*/ 107 w 12238"/>
                      <a:gd name="connsiteY9" fmla="*/ 5555 h 16030"/>
                      <a:gd name="connsiteX10" fmla="*/ 1189 w 12238"/>
                      <a:gd name="connsiteY10" fmla="*/ 6772 h 16030"/>
                      <a:gd name="connsiteX11" fmla="*/ 1054 w 12238"/>
                      <a:gd name="connsiteY11" fmla="*/ 7990 h 16030"/>
                      <a:gd name="connsiteX12" fmla="*/ 1189 w 12238"/>
                      <a:gd name="connsiteY12" fmla="*/ 8666 h 16030"/>
                      <a:gd name="connsiteX13" fmla="*/ 1054 w 12238"/>
                      <a:gd name="connsiteY13" fmla="*/ 9884 h 16030"/>
                      <a:gd name="connsiteX14" fmla="*/ 784 w 12238"/>
                      <a:gd name="connsiteY14" fmla="*/ 10560 h 16030"/>
                      <a:gd name="connsiteX15" fmla="*/ 919 w 12238"/>
                      <a:gd name="connsiteY15" fmla="*/ 12183 h 16030"/>
                      <a:gd name="connsiteX16" fmla="*/ 3354 w 12238"/>
                      <a:gd name="connsiteY16" fmla="*/ 12859 h 16030"/>
                      <a:gd name="connsiteX17" fmla="*/ 4436 w 12238"/>
                      <a:gd name="connsiteY17" fmla="*/ 14212 h 16030"/>
                      <a:gd name="connsiteX18" fmla="*/ 5383 w 12238"/>
                      <a:gd name="connsiteY18" fmla="*/ 14618 h 16030"/>
                      <a:gd name="connsiteX19" fmla="*/ 6464 w 12238"/>
                      <a:gd name="connsiteY19" fmla="*/ 15835 h 16030"/>
                      <a:gd name="connsiteX20" fmla="*/ 9034 w 12238"/>
                      <a:gd name="connsiteY20" fmla="*/ 15429 h 16030"/>
                      <a:gd name="connsiteX21" fmla="*/ 9576 w 12238"/>
                      <a:gd name="connsiteY21" fmla="*/ 14212 h 16030"/>
                      <a:gd name="connsiteX22" fmla="*/ 10523 w 12238"/>
                      <a:gd name="connsiteY22" fmla="*/ 13130 h 16030"/>
                      <a:gd name="connsiteX23" fmla="*/ 10387 w 12238"/>
                      <a:gd name="connsiteY23" fmla="*/ 12048 h 16030"/>
                      <a:gd name="connsiteX24" fmla="*/ 11604 w 12238"/>
                      <a:gd name="connsiteY24" fmla="*/ 11372 h 16030"/>
                      <a:gd name="connsiteX25" fmla="*/ 12010 w 12238"/>
                      <a:gd name="connsiteY25" fmla="*/ 9207 h 16030"/>
                      <a:gd name="connsiteX26" fmla="*/ 9981 w 12238"/>
                      <a:gd name="connsiteY26" fmla="*/ 8396 h 1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238" h="16030">
                        <a:moveTo>
                          <a:pt x="9981" y="8396"/>
                        </a:moveTo>
                        <a:cubicBezTo>
                          <a:pt x="9981" y="7178"/>
                          <a:pt x="8899" y="6772"/>
                          <a:pt x="7817" y="7043"/>
                        </a:cubicBezTo>
                        <a:cubicBezTo>
                          <a:pt x="7817" y="6232"/>
                          <a:pt x="8088" y="5420"/>
                          <a:pt x="7682" y="4744"/>
                        </a:cubicBezTo>
                        <a:cubicBezTo>
                          <a:pt x="7547" y="4473"/>
                          <a:pt x="7276" y="4338"/>
                          <a:pt x="7006" y="4202"/>
                        </a:cubicBezTo>
                        <a:cubicBezTo>
                          <a:pt x="6870" y="4067"/>
                          <a:pt x="6735" y="4202"/>
                          <a:pt x="6600" y="4067"/>
                        </a:cubicBezTo>
                        <a:cubicBezTo>
                          <a:pt x="6600" y="3932"/>
                          <a:pt x="6870" y="3256"/>
                          <a:pt x="6870" y="3121"/>
                        </a:cubicBezTo>
                        <a:cubicBezTo>
                          <a:pt x="6870" y="2039"/>
                          <a:pt x="5383" y="1092"/>
                          <a:pt x="4706" y="1633"/>
                        </a:cubicBezTo>
                        <a:cubicBezTo>
                          <a:pt x="4301" y="686"/>
                          <a:pt x="3083" y="-396"/>
                          <a:pt x="2001" y="145"/>
                        </a:cubicBezTo>
                        <a:cubicBezTo>
                          <a:pt x="919" y="686"/>
                          <a:pt x="1054" y="2309"/>
                          <a:pt x="1460" y="3256"/>
                        </a:cubicBezTo>
                        <a:cubicBezTo>
                          <a:pt x="513" y="3662"/>
                          <a:pt x="-299" y="4473"/>
                          <a:pt x="107" y="5555"/>
                        </a:cubicBezTo>
                        <a:cubicBezTo>
                          <a:pt x="243" y="6096"/>
                          <a:pt x="919" y="6232"/>
                          <a:pt x="1189" y="6772"/>
                        </a:cubicBezTo>
                        <a:cubicBezTo>
                          <a:pt x="1595" y="7314"/>
                          <a:pt x="1189" y="7449"/>
                          <a:pt x="1054" y="7990"/>
                        </a:cubicBezTo>
                        <a:cubicBezTo>
                          <a:pt x="1054" y="8261"/>
                          <a:pt x="1189" y="8396"/>
                          <a:pt x="1189" y="8666"/>
                        </a:cubicBezTo>
                        <a:cubicBezTo>
                          <a:pt x="1325" y="9207"/>
                          <a:pt x="1325" y="9342"/>
                          <a:pt x="1054" y="9884"/>
                        </a:cubicBezTo>
                        <a:cubicBezTo>
                          <a:pt x="919" y="10154"/>
                          <a:pt x="784" y="10289"/>
                          <a:pt x="784" y="10560"/>
                        </a:cubicBezTo>
                        <a:cubicBezTo>
                          <a:pt x="648" y="11101"/>
                          <a:pt x="784" y="11777"/>
                          <a:pt x="919" y="12183"/>
                        </a:cubicBezTo>
                        <a:cubicBezTo>
                          <a:pt x="1460" y="13265"/>
                          <a:pt x="2407" y="13265"/>
                          <a:pt x="3354" y="12859"/>
                        </a:cubicBezTo>
                        <a:cubicBezTo>
                          <a:pt x="3354" y="13401"/>
                          <a:pt x="3759" y="14077"/>
                          <a:pt x="4436" y="14212"/>
                        </a:cubicBezTo>
                        <a:cubicBezTo>
                          <a:pt x="4977" y="14212"/>
                          <a:pt x="4977" y="14077"/>
                          <a:pt x="5383" y="14618"/>
                        </a:cubicBezTo>
                        <a:cubicBezTo>
                          <a:pt x="5653" y="15159"/>
                          <a:pt x="5924" y="15565"/>
                          <a:pt x="6464" y="15835"/>
                        </a:cubicBezTo>
                        <a:cubicBezTo>
                          <a:pt x="7276" y="16241"/>
                          <a:pt x="8223" y="15971"/>
                          <a:pt x="9034" y="15429"/>
                        </a:cubicBezTo>
                        <a:cubicBezTo>
                          <a:pt x="9440" y="15159"/>
                          <a:pt x="9711" y="14618"/>
                          <a:pt x="9576" y="14212"/>
                        </a:cubicBezTo>
                        <a:cubicBezTo>
                          <a:pt x="10117" y="14077"/>
                          <a:pt x="10523" y="13671"/>
                          <a:pt x="10523" y="13130"/>
                        </a:cubicBezTo>
                        <a:cubicBezTo>
                          <a:pt x="10523" y="12859"/>
                          <a:pt x="10252" y="12183"/>
                          <a:pt x="10387" y="12048"/>
                        </a:cubicBezTo>
                        <a:cubicBezTo>
                          <a:pt x="10523" y="11777"/>
                          <a:pt x="11469" y="11507"/>
                          <a:pt x="11604" y="11372"/>
                        </a:cubicBezTo>
                        <a:cubicBezTo>
                          <a:pt x="12281" y="10831"/>
                          <a:pt x="12416" y="9884"/>
                          <a:pt x="12010" y="9207"/>
                        </a:cubicBezTo>
                        <a:cubicBezTo>
                          <a:pt x="11469" y="8666"/>
                          <a:pt x="10657" y="8396"/>
                          <a:pt x="9981" y="83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34" name="Freeform: Shape 5442">
                    <a:extLst>
                      <a:ext uri="{FF2B5EF4-FFF2-40B4-BE49-F238E27FC236}">
                        <a16:creationId xmlns:a16="http://schemas.microsoft.com/office/drawing/2014/main" id="{AEEB8C93-8294-1765-4293-37ECAF3B561D}"/>
                      </a:ext>
                    </a:extLst>
                  </p:cNvPr>
                  <p:cNvSpPr/>
                  <p:nvPr/>
                </p:nvSpPr>
                <p:spPr>
                  <a:xfrm>
                    <a:off x="6263993" y="6392104"/>
                    <a:ext cx="3742" cy="6142"/>
                  </a:xfrm>
                  <a:custGeom>
                    <a:avLst/>
                    <a:gdLst>
                      <a:gd name="connsiteX0" fmla="*/ 2904 w 3742"/>
                      <a:gd name="connsiteY0" fmla="*/ 3843 h 6142"/>
                      <a:gd name="connsiteX1" fmla="*/ 3580 w 3742"/>
                      <a:gd name="connsiteY1" fmla="*/ 1543 h 6142"/>
                      <a:gd name="connsiteX2" fmla="*/ 2498 w 3742"/>
                      <a:gd name="connsiteY2" fmla="*/ 731 h 6142"/>
                      <a:gd name="connsiteX3" fmla="*/ 740 w 3742"/>
                      <a:gd name="connsiteY3" fmla="*/ 191 h 6142"/>
                      <a:gd name="connsiteX4" fmla="*/ 605 w 3742"/>
                      <a:gd name="connsiteY4" fmla="*/ 2761 h 6142"/>
                      <a:gd name="connsiteX5" fmla="*/ 334 w 3742"/>
                      <a:gd name="connsiteY5" fmla="*/ 4384 h 6142"/>
                      <a:gd name="connsiteX6" fmla="*/ 1145 w 3742"/>
                      <a:gd name="connsiteY6" fmla="*/ 4925 h 6142"/>
                      <a:gd name="connsiteX7" fmla="*/ 1416 w 3742"/>
                      <a:gd name="connsiteY7" fmla="*/ 5601 h 6142"/>
                      <a:gd name="connsiteX8" fmla="*/ 2228 w 3742"/>
                      <a:gd name="connsiteY8" fmla="*/ 6142 h 6142"/>
                      <a:gd name="connsiteX9" fmla="*/ 2904 w 3742"/>
                      <a:gd name="connsiteY9" fmla="*/ 3843 h 61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42" h="6142">
                        <a:moveTo>
                          <a:pt x="2904" y="3843"/>
                        </a:moveTo>
                        <a:cubicBezTo>
                          <a:pt x="3580" y="3301"/>
                          <a:pt x="3986" y="2355"/>
                          <a:pt x="3580" y="1543"/>
                        </a:cubicBezTo>
                        <a:cubicBezTo>
                          <a:pt x="3445" y="1138"/>
                          <a:pt x="2904" y="731"/>
                          <a:pt x="2498" y="731"/>
                        </a:cubicBezTo>
                        <a:cubicBezTo>
                          <a:pt x="2228" y="55"/>
                          <a:pt x="1416" y="-215"/>
                          <a:pt x="740" y="191"/>
                        </a:cubicBezTo>
                        <a:cubicBezTo>
                          <a:pt x="-342" y="731"/>
                          <a:pt x="64" y="1949"/>
                          <a:pt x="605" y="2761"/>
                        </a:cubicBezTo>
                        <a:cubicBezTo>
                          <a:pt x="-72" y="3031"/>
                          <a:pt x="-207" y="3707"/>
                          <a:pt x="334" y="4384"/>
                        </a:cubicBezTo>
                        <a:cubicBezTo>
                          <a:pt x="605" y="4654"/>
                          <a:pt x="1010" y="4654"/>
                          <a:pt x="1145" y="4925"/>
                        </a:cubicBezTo>
                        <a:cubicBezTo>
                          <a:pt x="1281" y="5060"/>
                          <a:pt x="1281" y="5331"/>
                          <a:pt x="1416" y="5601"/>
                        </a:cubicBezTo>
                        <a:cubicBezTo>
                          <a:pt x="1551" y="5871"/>
                          <a:pt x="1957" y="6142"/>
                          <a:pt x="2228" y="6142"/>
                        </a:cubicBezTo>
                        <a:cubicBezTo>
                          <a:pt x="3174" y="6007"/>
                          <a:pt x="3580" y="4384"/>
                          <a:pt x="2904" y="384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92" name="Graphic 2">
                  <a:extLst>
                    <a:ext uri="{FF2B5EF4-FFF2-40B4-BE49-F238E27FC236}">
                      <a16:creationId xmlns:a16="http://schemas.microsoft.com/office/drawing/2014/main" id="{88DCDF90-3B9D-9486-DE9E-A277BFFD89DA}"/>
                    </a:ext>
                  </a:extLst>
                </p:cNvPr>
                <p:cNvGrpSpPr/>
                <p:nvPr/>
              </p:nvGrpSpPr>
              <p:grpSpPr>
                <a:xfrm>
                  <a:off x="6258599" y="6295447"/>
                  <a:ext cx="16487" cy="99705"/>
                  <a:chOff x="6258599" y="6295447"/>
                  <a:chExt cx="16487" cy="99705"/>
                </a:xfrm>
                <a:solidFill>
                  <a:srgbClr val="85B126"/>
                </a:solidFill>
              </p:grpSpPr>
              <p:sp>
                <p:nvSpPr>
                  <p:cNvPr id="1595" name="Freeform: Shape 5403">
                    <a:extLst>
                      <a:ext uri="{FF2B5EF4-FFF2-40B4-BE49-F238E27FC236}">
                        <a16:creationId xmlns:a16="http://schemas.microsoft.com/office/drawing/2014/main" id="{66596DA5-7262-0583-89E3-E9D6E70E4C77}"/>
                      </a:ext>
                    </a:extLst>
                  </p:cNvPr>
                  <p:cNvSpPr/>
                  <p:nvPr/>
                </p:nvSpPr>
                <p:spPr>
                  <a:xfrm>
                    <a:off x="6262703" y="6295447"/>
                    <a:ext cx="1874" cy="2179"/>
                  </a:xfrm>
                  <a:custGeom>
                    <a:avLst/>
                    <a:gdLst>
                      <a:gd name="connsiteX0" fmla="*/ 1353 w 1874"/>
                      <a:gd name="connsiteY0" fmla="*/ 2164 h 2179"/>
                      <a:gd name="connsiteX1" fmla="*/ 812 w 1874"/>
                      <a:gd name="connsiteY1" fmla="*/ 0 h 2179"/>
                      <a:gd name="connsiteX2" fmla="*/ 676 w 1874"/>
                      <a:gd name="connsiteY2" fmla="*/ 0 h 2179"/>
                      <a:gd name="connsiteX3" fmla="*/ 406 w 1874"/>
                      <a:gd name="connsiteY3" fmla="*/ 0 h 2179"/>
                      <a:gd name="connsiteX4" fmla="*/ 0 w 1874"/>
                      <a:gd name="connsiteY4" fmla="*/ 812 h 2179"/>
                      <a:gd name="connsiteX5" fmla="*/ 1353 w 1874"/>
                      <a:gd name="connsiteY5" fmla="*/ 2164 h 21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179">
                        <a:moveTo>
                          <a:pt x="1353" y="2164"/>
                        </a:moveTo>
                        <a:cubicBezTo>
                          <a:pt x="2435" y="1893"/>
                          <a:pt x="1623" y="135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676" y="0"/>
                          <a:pt x="541" y="0"/>
                          <a:pt x="406" y="0"/>
                        </a:cubicBezTo>
                        <a:cubicBezTo>
                          <a:pt x="135" y="135"/>
                          <a:pt x="0" y="406"/>
                          <a:pt x="0" y="812"/>
                        </a:cubicBezTo>
                        <a:cubicBezTo>
                          <a:pt x="135" y="1488"/>
                          <a:pt x="676" y="2299"/>
                          <a:pt x="1353" y="21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96" name="Freeform: Shape 5404">
                    <a:extLst>
                      <a:ext uri="{FF2B5EF4-FFF2-40B4-BE49-F238E27FC236}">
                        <a16:creationId xmlns:a16="http://schemas.microsoft.com/office/drawing/2014/main" id="{EAB14ECB-9CBA-F8CE-C3F6-2FD014F8A8F6}"/>
                      </a:ext>
                    </a:extLst>
                  </p:cNvPr>
                  <p:cNvSpPr/>
                  <p:nvPr/>
                </p:nvSpPr>
                <p:spPr>
                  <a:xfrm>
                    <a:off x="6264030" y="6297780"/>
                    <a:ext cx="1159" cy="1610"/>
                  </a:xfrm>
                  <a:custGeom>
                    <a:avLst/>
                    <a:gdLst>
                      <a:gd name="connsiteX0" fmla="*/ 27 w 1159"/>
                      <a:gd name="connsiteY0" fmla="*/ 778 h 1610"/>
                      <a:gd name="connsiteX1" fmla="*/ 703 w 1159"/>
                      <a:gd name="connsiteY1" fmla="*/ 1590 h 1610"/>
                      <a:gd name="connsiteX2" fmla="*/ 1108 w 1159"/>
                      <a:gd name="connsiteY2" fmla="*/ 643 h 1610"/>
                      <a:gd name="connsiteX3" fmla="*/ 838 w 1159"/>
                      <a:gd name="connsiteY3" fmla="*/ 102 h 1610"/>
                      <a:gd name="connsiteX4" fmla="*/ 432 w 1159"/>
                      <a:gd name="connsiteY4" fmla="*/ 102 h 1610"/>
                      <a:gd name="connsiteX5" fmla="*/ 27 w 1159"/>
                      <a:gd name="connsiteY5" fmla="*/ 778 h 1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610">
                        <a:moveTo>
                          <a:pt x="27" y="778"/>
                        </a:moveTo>
                        <a:cubicBezTo>
                          <a:pt x="-109" y="1184"/>
                          <a:pt x="297" y="1725"/>
                          <a:pt x="703" y="1590"/>
                        </a:cubicBezTo>
                        <a:cubicBezTo>
                          <a:pt x="1108" y="1454"/>
                          <a:pt x="1244" y="1048"/>
                          <a:pt x="1108" y="643"/>
                        </a:cubicBezTo>
                        <a:cubicBezTo>
                          <a:pt x="1108" y="507"/>
                          <a:pt x="974" y="237"/>
                          <a:pt x="838" y="102"/>
                        </a:cubicBezTo>
                        <a:cubicBezTo>
                          <a:pt x="703" y="-34"/>
                          <a:pt x="432" y="-34"/>
                          <a:pt x="432" y="102"/>
                        </a:cubicBezTo>
                        <a:cubicBezTo>
                          <a:pt x="297" y="372"/>
                          <a:pt x="27" y="507"/>
                          <a:pt x="27" y="7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97" name="Freeform: Shape 5405">
                    <a:extLst>
                      <a:ext uri="{FF2B5EF4-FFF2-40B4-BE49-F238E27FC236}">
                        <a16:creationId xmlns:a16="http://schemas.microsoft.com/office/drawing/2014/main" id="{034B2D80-0AB5-4312-F12E-81921A9FCB13}"/>
                      </a:ext>
                    </a:extLst>
                  </p:cNvPr>
                  <p:cNvSpPr/>
                  <p:nvPr/>
                </p:nvSpPr>
                <p:spPr>
                  <a:xfrm>
                    <a:off x="6262783" y="6306115"/>
                    <a:ext cx="3643" cy="5573"/>
                  </a:xfrm>
                  <a:custGeom>
                    <a:avLst/>
                    <a:gdLst>
                      <a:gd name="connsiteX0" fmla="*/ 1679 w 3643"/>
                      <a:gd name="connsiteY0" fmla="*/ 17 h 5573"/>
                      <a:gd name="connsiteX1" fmla="*/ 732 w 3643"/>
                      <a:gd name="connsiteY1" fmla="*/ 2046 h 5573"/>
                      <a:gd name="connsiteX2" fmla="*/ 191 w 3643"/>
                      <a:gd name="connsiteY2" fmla="*/ 3534 h 5573"/>
                      <a:gd name="connsiteX3" fmla="*/ 1543 w 3643"/>
                      <a:gd name="connsiteY3" fmla="*/ 4211 h 5573"/>
                      <a:gd name="connsiteX4" fmla="*/ 2220 w 3643"/>
                      <a:gd name="connsiteY4" fmla="*/ 5292 h 5573"/>
                      <a:gd name="connsiteX5" fmla="*/ 3572 w 3643"/>
                      <a:gd name="connsiteY5" fmla="*/ 4751 h 5573"/>
                      <a:gd name="connsiteX6" fmla="*/ 2626 w 3643"/>
                      <a:gd name="connsiteY6" fmla="*/ 2452 h 5573"/>
                      <a:gd name="connsiteX7" fmla="*/ 2626 w 3643"/>
                      <a:gd name="connsiteY7" fmla="*/ 1235 h 5573"/>
                      <a:gd name="connsiteX8" fmla="*/ 1679 w 3643"/>
                      <a:gd name="connsiteY8" fmla="*/ 17 h 55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3">
                        <a:moveTo>
                          <a:pt x="1679" y="17"/>
                        </a:moveTo>
                        <a:cubicBezTo>
                          <a:pt x="867" y="152"/>
                          <a:pt x="596" y="1235"/>
                          <a:pt x="732" y="2046"/>
                        </a:cubicBezTo>
                        <a:cubicBezTo>
                          <a:pt x="56" y="2317"/>
                          <a:pt x="-215" y="2858"/>
                          <a:pt x="191" y="3534"/>
                        </a:cubicBezTo>
                        <a:cubicBezTo>
                          <a:pt x="596" y="4075"/>
                          <a:pt x="1002" y="3940"/>
                          <a:pt x="1543" y="4211"/>
                        </a:cubicBezTo>
                        <a:cubicBezTo>
                          <a:pt x="1949" y="4481"/>
                          <a:pt x="1814" y="4887"/>
                          <a:pt x="2220" y="5292"/>
                        </a:cubicBezTo>
                        <a:cubicBezTo>
                          <a:pt x="2761" y="5834"/>
                          <a:pt x="3437" y="5563"/>
                          <a:pt x="3572" y="4751"/>
                        </a:cubicBezTo>
                        <a:cubicBezTo>
                          <a:pt x="3843" y="3669"/>
                          <a:pt x="3302" y="2993"/>
                          <a:pt x="2626" y="2452"/>
                        </a:cubicBezTo>
                        <a:cubicBezTo>
                          <a:pt x="3031" y="2046"/>
                          <a:pt x="3031" y="1641"/>
                          <a:pt x="2626" y="1235"/>
                        </a:cubicBezTo>
                        <a:cubicBezTo>
                          <a:pt x="2761" y="558"/>
                          <a:pt x="2490" y="-118"/>
                          <a:pt x="1679" y="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98" name="Freeform: Shape 5406">
                    <a:extLst>
                      <a:ext uri="{FF2B5EF4-FFF2-40B4-BE49-F238E27FC236}">
                        <a16:creationId xmlns:a16="http://schemas.microsoft.com/office/drawing/2014/main" id="{93FF6278-EFC4-8035-FA84-B589397F4DD9}"/>
                      </a:ext>
                    </a:extLst>
                  </p:cNvPr>
                  <p:cNvSpPr/>
                  <p:nvPr/>
                </p:nvSpPr>
                <p:spPr>
                  <a:xfrm>
                    <a:off x="6263682" y="6311661"/>
                    <a:ext cx="1879" cy="1810"/>
                  </a:xfrm>
                  <a:custGeom>
                    <a:avLst/>
                    <a:gdLst>
                      <a:gd name="connsiteX0" fmla="*/ 780 w 1879"/>
                      <a:gd name="connsiteY0" fmla="*/ 1776 h 1810"/>
                      <a:gd name="connsiteX1" fmla="*/ 1862 w 1879"/>
                      <a:gd name="connsiteY1" fmla="*/ 1100 h 1810"/>
                      <a:gd name="connsiteX2" fmla="*/ 780 w 1879"/>
                      <a:gd name="connsiteY2" fmla="*/ 17 h 1810"/>
                      <a:gd name="connsiteX3" fmla="*/ 104 w 1879"/>
                      <a:gd name="connsiteY3" fmla="*/ 288 h 1810"/>
                      <a:gd name="connsiteX4" fmla="*/ 780 w 1879"/>
                      <a:gd name="connsiteY4" fmla="*/ 1776 h 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810">
                        <a:moveTo>
                          <a:pt x="780" y="1776"/>
                        </a:moveTo>
                        <a:cubicBezTo>
                          <a:pt x="1321" y="1911"/>
                          <a:pt x="1997" y="1641"/>
                          <a:pt x="1862" y="1100"/>
                        </a:cubicBezTo>
                        <a:cubicBezTo>
                          <a:pt x="1862" y="559"/>
                          <a:pt x="1321" y="-118"/>
                          <a:pt x="780" y="17"/>
                        </a:cubicBezTo>
                        <a:cubicBezTo>
                          <a:pt x="510" y="17"/>
                          <a:pt x="239" y="17"/>
                          <a:pt x="104" y="288"/>
                        </a:cubicBezTo>
                        <a:cubicBezTo>
                          <a:pt x="-167" y="964"/>
                          <a:pt x="104" y="1641"/>
                          <a:pt x="780" y="1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99" name="Freeform: Shape 5407">
                    <a:extLst>
                      <a:ext uri="{FF2B5EF4-FFF2-40B4-BE49-F238E27FC236}">
                        <a16:creationId xmlns:a16="http://schemas.microsoft.com/office/drawing/2014/main" id="{51D9DCF6-DDDA-1291-0E3A-DAD032ADA12C}"/>
                      </a:ext>
                    </a:extLst>
                  </p:cNvPr>
                  <p:cNvSpPr/>
                  <p:nvPr/>
                </p:nvSpPr>
                <p:spPr>
                  <a:xfrm>
                    <a:off x="6265138" y="6313597"/>
                    <a:ext cx="1303" cy="1462"/>
                  </a:xfrm>
                  <a:custGeom>
                    <a:avLst/>
                    <a:gdLst>
                      <a:gd name="connsiteX0" fmla="*/ 271 w 1303"/>
                      <a:gd name="connsiteY0" fmla="*/ 245 h 1462"/>
                      <a:gd name="connsiteX1" fmla="*/ 135 w 1303"/>
                      <a:gd name="connsiteY1" fmla="*/ 516 h 1462"/>
                      <a:gd name="connsiteX2" fmla="*/ 0 w 1303"/>
                      <a:gd name="connsiteY2" fmla="*/ 1056 h 1462"/>
                      <a:gd name="connsiteX3" fmla="*/ 541 w 1303"/>
                      <a:gd name="connsiteY3" fmla="*/ 1462 h 1462"/>
                      <a:gd name="connsiteX4" fmla="*/ 1217 w 1303"/>
                      <a:gd name="connsiteY4" fmla="*/ 380 h 1462"/>
                      <a:gd name="connsiteX5" fmla="*/ 271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1" y="245"/>
                        </a:moveTo>
                        <a:cubicBezTo>
                          <a:pt x="135" y="245"/>
                          <a:pt x="135" y="380"/>
                          <a:pt x="135" y="516"/>
                        </a:cubicBezTo>
                        <a:cubicBezTo>
                          <a:pt x="0" y="651"/>
                          <a:pt x="0" y="786"/>
                          <a:pt x="0" y="1056"/>
                        </a:cubicBezTo>
                        <a:cubicBezTo>
                          <a:pt x="0" y="1327"/>
                          <a:pt x="271" y="1462"/>
                          <a:pt x="541" y="1462"/>
                        </a:cubicBezTo>
                        <a:cubicBezTo>
                          <a:pt x="1082" y="1327"/>
                          <a:pt x="1488" y="922"/>
                          <a:pt x="1217" y="380"/>
                        </a:cubicBezTo>
                        <a:cubicBezTo>
                          <a:pt x="1082" y="-25"/>
                          <a:pt x="541" y="-161"/>
                          <a:pt x="271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0" name="Freeform: Shape 5408">
                    <a:extLst>
                      <a:ext uri="{FF2B5EF4-FFF2-40B4-BE49-F238E27FC236}">
                        <a16:creationId xmlns:a16="http://schemas.microsoft.com/office/drawing/2014/main" id="{45FF48D4-6E28-6931-45BF-D68421E052BE}"/>
                      </a:ext>
                    </a:extLst>
                  </p:cNvPr>
                  <p:cNvSpPr/>
                  <p:nvPr/>
                </p:nvSpPr>
                <p:spPr>
                  <a:xfrm>
                    <a:off x="6264715" y="6316412"/>
                    <a:ext cx="2149" cy="2312"/>
                  </a:xfrm>
                  <a:custGeom>
                    <a:avLst/>
                    <a:gdLst>
                      <a:gd name="connsiteX0" fmla="*/ 1235 w 2149"/>
                      <a:gd name="connsiteY0" fmla="*/ 0 h 2312"/>
                      <a:gd name="connsiteX1" fmla="*/ 829 w 2149"/>
                      <a:gd name="connsiteY1" fmla="*/ 0 h 2312"/>
                      <a:gd name="connsiteX2" fmla="*/ 558 w 2149"/>
                      <a:gd name="connsiteY2" fmla="*/ 0 h 2312"/>
                      <a:gd name="connsiteX3" fmla="*/ 17 w 2149"/>
                      <a:gd name="connsiteY3" fmla="*/ 677 h 2312"/>
                      <a:gd name="connsiteX4" fmla="*/ 1370 w 2149"/>
                      <a:gd name="connsiteY4" fmla="*/ 2300 h 2312"/>
                      <a:gd name="connsiteX5" fmla="*/ 2046 w 2149"/>
                      <a:gd name="connsiteY5" fmla="*/ 677 h 2312"/>
                      <a:gd name="connsiteX6" fmla="*/ 1235 w 2149"/>
                      <a:gd name="connsiteY6" fmla="*/ 0 h 23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2">
                        <a:moveTo>
                          <a:pt x="1235" y="0"/>
                        </a:moveTo>
                        <a:cubicBezTo>
                          <a:pt x="1100" y="0"/>
                          <a:pt x="964" y="0"/>
                          <a:pt x="829" y="0"/>
                        </a:cubicBezTo>
                        <a:cubicBezTo>
                          <a:pt x="694" y="0"/>
                          <a:pt x="694" y="0"/>
                          <a:pt x="558" y="0"/>
                        </a:cubicBezTo>
                        <a:cubicBezTo>
                          <a:pt x="288" y="0"/>
                          <a:pt x="17" y="406"/>
                          <a:pt x="17" y="677"/>
                        </a:cubicBezTo>
                        <a:cubicBezTo>
                          <a:pt x="-118" y="1488"/>
                          <a:pt x="558" y="2435"/>
                          <a:pt x="1370" y="2300"/>
                        </a:cubicBezTo>
                        <a:cubicBezTo>
                          <a:pt x="2046" y="2164"/>
                          <a:pt x="2317" y="1217"/>
                          <a:pt x="2046" y="677"/>
                        </a:cubicBezTo>
                        <a:cubicBezTo>
                          <a:pt x="1776" y="271"/>
                          <a:pt x="1505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1" name="Freeform: Shape 5409">
                    <a:extLst>
                      <a:ext uri="{FF2B5EF4-FFF2-40B4-BE49-F238E27FC236}">
                        <a16:creationId xmlns:a16="http://schemas.microsoft.com/office/drawing/2014/main" id="{9A9FA5CA-9B36-7D23-5E27-5A179D4C78C6}"/>
                      </a:ext>
                    </a:extLst>
                  </p:cNvPr>
                  <p:cNvSpPr/>
                  <p:nvPr/>
                </p:nvSpPr>
                <p:spPr>
                  <a:xfrm>
                    <a:off x="6264679" y="6319624"/>
                    <a:ext cx="1296" cy="1252"/>
                  </a:xfrm>
                  <a:custGeom>
                    <a:avLst/>
                    <a:gdLst>
                      <a:gd name="connsiteX0" fmla="*/ 594 w 1296"/>
                      <a:gd name="connsiteY0" fmla="*/ 1253 h 1252"/>
                      <a:gd name="connsiteX1" fmla="*/ 1270 w 1296"/>
                      <a:gd name="connsiteY1" fmla="*/ 576 h 1252"/>
                      <a:gd name="connsiteX2" fmla="*/ 324 w 1296"/>
                      <a:gd name="connsiteY2" fmla="*/ 35 h 1252"/>
                      <a:gd name="connsiteX3" fmla="*/ 188 w 1296"/>
                      <a:gd name="connsiteY3" fmla="*/ 982 h 1252"/>
                      <a:gd name="connsiteX4" fmla="*/ 594 w 1296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6" h="1252">
                        <a:moveTo>
                          <a:pt x="594" y="1253"/>
                        </a:moveTo>
                        <a:cubicBezTo>
                          <a:pt x="1000" y="1253"/>
                          <a:pt x="1406" y="982"/>
                          <a:pt x="1270" y="576"/>
                        </a:cubicBezTo>
                        <a:cubicBezTo>
                          <a:pt x="1270" y="170"/>
                          <a:pt x="594" y="-100"/>
                          <a:pt x="324" y="35"/>
                        </a:cubicBezTo>
                        <a:cubicBezTo>
                          <a:pt x="-82" y="306"/>
                          <a:pt x="-82" y="711"/>
                          <a:pt x="188" y="982"/>
                        </a:cubicBezTo>
                        <a:cubicBezTo>
                          <a:pt x="53" y="1253"/>
                          <a:pt x="324" y="1253"/>
                          <a:pt x="594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2" name="Freeform: Shape 5410">
                    <a:extLst>
                      <a:ext uri="{FF2B5EF4-FFF2-40B4-BE49-F238E27FC236}">
                        <a16:creationId xmlns:a16="http://schemas.microsoft.com/office/drawing/2014/main" id="{B8A3E16E-4C32-9992-3423-AF8834FEEDE4}"/>
                      </a:ext>
                    </a:extLst>
                  </p:cNvPr>
                  <p:cNvSpPr/>
                  <p:nvPr/>
                </p:nvSpPr>
                <p:spPr>
                  <a:xfrm>
                    <a:off x="6263921" y="6321422"/>
                    <a:ext cx="3307" cy="2637"/>
                  </a:xfrm>
                  <a:custGeom>
                    <a:avLst/>
                    <a:gdLst>
                      <a:gd name="connsiteX0" fmla="*/ 1894 w 3307"/>
                      <a:gd name="connsiteY0" fmla="*/ 131 h 2637"/>
                      <a:gd name="connsiteX1" fmla="*/ 1353 w 3307"/>
                      <a:gd name="connsiteY1" fmla="*/ 536 h 2637"/>
                      <a:gd name="connsiteX2" fmla="*/ 1217 w 3307"/>
                      <a:gd name="connsiteY2" fmla="*/ 266 h 2637"/>
                      <a:gd name="connsiteX3" fmla="*/ 406 w 3307"/>
                      <a:gd name="connsiteY3" fmla="*/ 131 h 2637"/>
                      <a:gd name="connsiteX4" fmla="*/ 0 w 3307"/>
                      <a:gd name="connsiteY4" fmla="*/ 1213 h 2637"/>
                      <a:gd name="connsiteX5" fmla="*/ 1082 w 3307"/>
                      <a:gd name="connsiteY5" fmla="*/ 1754 h 2637"/>
                      <a:gd name="connsiteX6" fmla="*/ 2164 w 3307"/>
                      <a:gd name="connsiteY6" fmla="*/ 2565 h 2637"/>
                      <a:gd name="connsiteX7" fmla="*/ 3246 w 3307"/>
                      <a:gd name="connsiteY7" fmla="*/ 672 h 2637"/>
                      <a:gd name="connsiteX8" fmla="*/ 1894 w 3307"/>
                      <a:gd name="connsiteY8" fmla="*/ 131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7" h="2637">
                        <a:moveTo>
                          <a:pt x="1894" y="131"/>
                        </a:moveTo>
                        <a:cubicBezTo>
                          <a:pt x="1623" y="131"/>
                          <a:pt x="1488" y="401"/>
                          <a:pt x="1353" y="536"/>
                        </a:cubicBezTo>
                        <a:cubicBezTo>
                          <a:pt x="1353" y="401"/>
                          <a:pt x="1217" y="266"/>
                          <a:pt x="1217" y="266"/>
                        </a:cubicBezTo>
                        <a:cubicBezTo>
                          <a:pt x="947" y="131"/>
                          <a:pt x="677" y="-5"/>
                          <a:pt x="406" y="131"/>
                        </a:cubicBezTo>
                        <a:cubicBezTo>
                          <a:pt x="0" y="266"/>
                          <a:pt x="0" y="807"/>
                          <a:pt x="0" y="1213"/>
                        </a:cubicBezTo>
                        <a:cubicBezTo>
                          <a:pt x="135" y="1619"/>
                          <a:pt x="541" y="1889"/>
                          <a:pt x="1082" y="1754"/>
                        </a:cubicBezTo>
                        <a:cubicBezTo>
                          <a:pt x="1082" y="2295"/>
                          <a:pt x="1488" y="2836"/>
                          <a:pt x="2164" y="2565"/>
                        </a:cubicBezTo>
                        <a:cubicBezTo>
                          <a:pt x="2840" y="2295"/>
                          <a:pt x="3517" y="1483"/>
                          <a:pt x="3246" y="672"/>
                        </a:cubicBezTo>
                        <a:cubicBezTo>
                          <a:pt x="2976" y="-5"/>
                          <a:pt x="2300" y="-140"/>
                          <a:pt x="1894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3" name="Freeform: Shape 5411">
                    <a:extLst>
                      <a:ext uri="{FF2B5EF4-FFF2-40B4-BE49-F238E27FC236}">
                        <a16:creationId xmlns:a16="http://schemas.microsoft.com/office/drawing/2014/main" id="{C5702255-3DD5-7A4E-4998-2C0B91250416}"/>
                      </a:ext>
                    </a:extLst>
                  </p:cNvPr>
                  <p:cNvSpPr/>
                  <p:nvPr/>
                </p:nvSpPr>
                <p:spPr>
                  <a:xfrm>
                    <a:off x="6265848" y="6324686"/>
                    <a:ext cx="1589" cy="1824"/>
                  </a:xfrm>
                  <a:custGeom>
                    <a:avLst/>
                    <a:gdLst>
                      <a:gd name="connsiteX0" fmla="*/ 237 w 1589"/>
                      <a:gd name="connsiteY0" fmla="*/ 383 h 1824"/>
                      <a:gd name="connsiteX1" fmla="*/ 101 w 1589"/>
                      <a:gd name="connsiteY1" fmla="*/ 653 h 1824"/>
                      <a:gd name="connsiteX2" fmla="*/ 101 w 1589"/>
                      <a:gd name="connsiteY2" fmla="*/ 1600 h 1824"/>
                      <a:gd name="connsiteX3" fmla="*/ 1048 w 1589"/>
                      <a:gd name="connsiteY3" fmla="*/ 1735 h 1824"/>
                      <a:gd name="connsiteX4" fmla="*/ 1589 w 1589"/>
                      <a:gd name="connsiteY4" fmla="*/ 1059 h 1824"/>
                      <a:gd name="connsiteX5" fmla="*/ 1184 w 1589"/>
                      <a:gd name="connsiteY5" fmla="*/ 112 h 1824"/>
                      <a:gd name="connsiteX6" fmla="*/ 237 w 1589"/>
                      <a:gd name="connsiteY6" fmla="*/ 383 h 1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9" h="1824">
                        <a:moveTo>
                          <a:pt x="237" y="383"/>
                        </a:moveTo>
                        <a:cubicBezTo>
                          <a:pt x="101" y="518"/>
                          <a:pt x="101" y="518"/>
                          <a:pt x="101" y="653"/>
                        </a:cubicBezTo>
                        <a:cubicBezTo>
                          <a:pt x="-34" y="924"/>
                          <a:pt x="-34" y="1330"/>
                          <a:pt x="101" y="1600"/>
                        </a:cubicBezTo>
                        <a:cubicBezTo>
                          <a:pt x="372" y="1870"/>
                          <a:pt x="642" y="1870"/>
                          <a:pt x="1048" y="1735"/>
                        </a:cubicBezTo>
                        <a:cubicBezTo>
                          <a:pt x="1319" y="1600"/>
                          <a:pt x="1589" y="1330"/>
                          <a:pt x="1589" y="1059"/>
                        </a:cubicBezTo>
                        <a:cubicBezTo>
                          <a:pt x="1589" y="653"/>
                          <a:pt x="1454" y="383"/>
                          <a:pt x="1184" y="112"/>
                        </a:cubicBezTo>
                        <a:cubicBezTo>
                          <a:pt x="778" y="-158"/>
                          <a:pt x="372" y="112"/>
                          <a:pt x="237" y="3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4" name="Freeform: Shape 5412">
                    <a:extLst>
                      <a:ext uri="{FF2B5EF4-FFF2-40B4-BE49-F238E27FC236}">
                        <a16:creationId xmlns:a16="http://schemas.microsoft.com/office/drawing/2014/main" id="{9E64661C-1BCE-8FE3-6C66-0B2392FDABD2}"/>
                      </a:ext>
                    </a:extLst>
                  </p:cNvPr>
                  <p:cNvSpPr/>
                  <p:nvPr/>
                </p:nvSpPr>
                <p:spPr>
                  <a:xfrm>
                    <a:off x="6263245" y="6330814"/>
                    <a:ext cx="3128" cy="2538"/>
                  </a:xfrm>
                  <a:custGeom>
                    <a:avLst/>
                    <a:gdLst>
                      <a:gd name="connsiteX0" fmla="*/ 0 w 3128"/>
                      <a:gd name="connsiteY0" fmla="*/ 1559 h 2538"/>
                      <a:gd name="connsiteX1" fmla="*/ 1893 w 3128"/>
                      <a:gd name="connsiteY1" fmla="*/ 2506 h 2538"/>
                      <a:gd name="connsiteX2" fmla="*/ 3111 w 3128"/>
                      <a:gd name="connsiteY2" fmla="*/ 1018 h 2538"/>
                      <a:gd name="connsiteX3" fmla="*/ 1353 w 3128"/>
                      <a:gd name="connsiteY3" fmla="*/ 71 h 2538"/>
                      <a:gd name="connsiteX4" fmla="*/ 541 w 3128"/>
                      <a:gd name="connsiteY4" fmla="*/ 341 h 2538"/>
                      <a:gd name="connsiteX5" fmla="*/ 0 w 3128"/>
                      <a:gd name="connsiteY5" fmla="*/ 1559 h 2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38">
                        <a:moveTo>
                          <a:pt x="0" y="1559"/>
                        </a:moveTo>
                        <a:cubicBezTo>
                          <a:pt x="135" y="2371"/>
                          <a:pt x="1217" y="2641"/>
                          <a:pt x="1893" y="2506"/>
                        </a:cubicBezTo>
                        <a:cubicBezTo>
                          <a:pt x="2570" y="2371"/>
                          <a:pt x="3246" y="1830"/>
                          <a:pt x="3111" y="1018"/>
                        </a:cubicBezTo>
                        <a:cubicBezTo>
                          <a:pt x="2976" y="341"/>
                          <a:pt x="2029" y="-199"/>
                          <a:pt x="1353" y="71"/>
                        </a:cubicBezTo>
                        <a:cubicBezTo>
                          <a:pt x="1082" y="71"/>
                          <a:pt x="812" y="71"/>
                          <a:pt x="541" y="341"/>
                        </a:cubicBezTo>
                        <a:cubicBezTo>
                          <a:pt x="270" y="747"/>
                          <a:pt x="0" y="1153"/>
                          <a:pt x="0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5" name="Freeform: Shape 5413">
                    <a:extLst>
                      <a:ext uri="{FF2B5EF4-FFF2-40B4-BE49-F238E27FC236}">
                        <a16:creationId xmlns:a16="http://schemas.microsoft.com/office/drawing/2014/main" id="{F26CA0B6-F769-16B0-2523-12228D1ECF7B}"/>
                      </a:ext>
                    </a:extLst>
                  </p:cNvPr>
                  <p:cNvSpPr/>
                  <p:nvPr/>
                </p:nvSpPr>
                <p:spPr>
                  <a:xfrm>
                    <a:off x="6263785" y="6329173"/>
                    <a:ext cx="1686" cy="1441"/>
                  </a:xfrm>
                  <a:custGeom>
                    <a:avLst/>
                    <a:gdLst>
                      <a:gd name="connsiteX0" fmla="*/ 677 w 1686"/>
                      <a:gd name="connsiteY0" fmla="*/ 1442 h 1441"/>
                      <a:gd name="connsiteX1" fmla="*/ 1488 w 1686"/>
                      <a:gd name="connsiteY1" fmla="*/ 1306 h 1441"/>
                      <a:gd name="connsiteX2" fmla="*/ 271 w 1686"/>
                      <a:gd name="connsiteY2" fmla="*/ 89 h 1441"/>
                      <a:gd name="connsiteX3" fmla="*/ 0 w 1686"/>
                      <a:gd name="connsiteY3" fmla="*/ 765 h 1441"/>
                      <a:gd name="connsiteX4" fmla="*/ 271 w 1686"/>
                      <a:gd name="connsiteY4" fmla="*/ 1171 h 1441"/>
                      <a:gd name="connsiteX5" fmla="*/ 677 w 1686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6" h="1441">
                        <a:moveTo>
                          <a:pt x="677" y="1442"/>
                        </a:moveTo>
                        <a:cubicBezTo>
                          <a:pt x="947" y="1442"/>
                          <a:pt x="1218" y="1442"/>
                          <a:pt x="1488" y="1306"/>
                        </a:cubicBezTo>
                        <a:cubicBezTo>
                          <a:pt x="2164" y="765"/>
                          <a:pt x="947" y="-317"/>
                          <a:pt x="271" y="89"/>
                        </a:cubicBezTo>
                        <a:cubicBezTo>
                          <a:pt x="0" y="224"/>
                          <a:pt x="0" y="495"/>
                          <a:pt x="0" y="765"/>
                        </a:cubicBezTo>
                        <a:cubicBezTo>
                          <a:pt x="135" y="901"/>
                          <a:pt x="135" y="1036"/>
                          <a:pt x="271" y="1171"/>
                        </a:cubicBezTo>
                        <a:cubicBezTo>
                          <a:pt x="406" y="1306"/>
                          <a:pt x="541" y="1306"/>
                          <a:pt x="67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6" name="Freeform: Shape 5414">
                    <a:extLst>
                      <a:ext uri="{FF2B5EF4-FFF2-40B4-BE49-F238E27FC236}">
                        <a16:creationId xmlns:a16="http://schemas.microsoft.com/office/drawing/2014/main" id="{6498443F-3122-482E-0E1C-E069EECD9558}"/>
                      </a:ext>
                    </a:extLst>
                  </p:cNvPr>
                  <p:cNvSpPr/>
                  <p:nvPr/>
                </p:nvSpPr>
                <p:spPr>
                  <a:xfrm>
                    <a:off x="6265517" y="6333302"/>
                    <a:ext cx="1405" cy="1479"/>
                  </a:xfrm>
                  <a:custGeom>
                    <a:avLst/>
                    <a:gdLst>
                      <a:gd name="connsiteX0" fmla="*/ 27 w 1405"/>
                      <a:gd name="connsiteY0" fmla="*/ 829 h 1479"/>
                      <a:gd name="connsiteX1" fmla="*/ 298 w 1405"/>
                      <a:gd name="connsiteY1" fmla="*/ 1370 h 1479"/>
                      <a:gd name="connsiteX2" fmla="*/ 1379 w 1405"/>
                      <a:gd name="connsiteY2" fmla="*/ 964 h 1479"/>
                      <a:gd name="connsiteX3" fmla="*/ 568 w 1405"/>
                      <a:gd name="connsiteY3" fmla="*/ 18 h 1479"/>
                      <a:gd name="connsiteX4" fmla="*/ 27 w 1405"/>
                      <a:gd name="connsiteY4" fmla="*/ 829 h 1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79">
                        <a:moveTo>
                          <a:pt x="27" y="829"/>
                        </a:moveTo>
                        <a:cubicBezTo>
                          <a:pt x="27" y="964"/>
                          <a:pt x="162" y="1235"/>
                          <a:pt x="298" y="1370"/>
                        </a:cubicBezTo>
                        <a:cubicBezTo>
                          <a:pt x="703" y="1641"/>
                          <a:pt x="1244" y="1370"/>
                          <a:pt x="1379" y="964"/>
                        </a:cubicBezTo>
                        <a:cubicBezTo>
                          <a:pt x="1515" y="559"/>
                          <a:pt x="1109" y="-117"/>
                          <a:pt x="568" y="18"/>
                        </a:cubicBezTo>
                        <a:cubicBezTo>
                          <a:pt x="298" y="18"/>
                          <a:pt x="-108" y="423"/>
                          <a:pt x="27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7" name="Freeform: Shape 5415">
                    <a:extLst>
                      <a:ext uri="{FF2B5EF4-FFF2-40B4-BE49-F238E27FC236}">
                        <a16:creationId xmlns:a16="http://schemas.microsoft.com/office/drawing/2014/main" id="{3E43D1B7-C8D5-F8A8-A1CA-21099890AE97}"/>
                      </a:ext>
                    </a:extLst>
                  </p:cNvPr>
                  <p:cNvSpPr/>
                  <p:nvPr/>
                </p:nvSpPr>
                <p:spPr>
                  <a:xfrm>
                    <a:off x="6265754" y="6337577"/>
                    <a:ext cx="3835" cy="7375"/>
                  </a:xfrm>
                  <a:custGeom>
                    <a:avLst/>
                    <a:gdLst>
                      <a:gd name="connsiteX0" fmla="*/ 1684 w 3835"/>
                      <a:gd name="connsiteY0" fmla="*/ 3183 h 7375"/>
                      <a:gd name="connsiteX1" fmla="*/ 196 w 3835"/>
                      <a:gd name="connsiteY1" fmla="*/ 4806 h 7375"/>
                      <a:gd name="connsiteX2" fmla="*/ 737 w 3835"/>
                      <a:gd name="connsiteY2" fmla="*/ 5347 h 7375"/>
                      <a:gd name="connsiteX3" fmla="*/ 1413 w 3835"/>
                      <a:gd name="connsiteY3" fmla="*/ 6023 h 7375"/>
                      <a:gd name="connsiteX4" fmla="*/ 1413 w 3835"/>
                      <a:gd name="connsiteY4" fmla="*/ 6429 h 7375"/>
                      <a:gd name="connsiteX5" fmla="*/ 2360 w 3835"/>
                      <a:gd name="connsiteY5" fmla="*/ 7376 h 7375"/>
                      <a:gd name="connsiteX6" fmla="*/ 3713 w 3835"/>
                      <a:gd name="connsiteY6" fmla="*/ 6699 h 7375"/>
                      <a:gd name="connsiteX7" fmla="*/ 3713 w 3835"/>
                      <a:gd name="connsiteY7" fmla="*/ 5076 h 7375"/>
                      <a:gd name="connsiteX8" fmla="*/ 2901 w 3835"/>
                      <a:gd name="connsiteY8" fmla="*/ 2506 h 7375"/>
                      <a:gd name="connsiteX9" fmla="*/ 3307 w 3835"/>
                      <a:gd name="connsiteY9" fmla="*/ 883 h 7375"/>
                      <a:gd name="connsiteX10" fmla="*/ 2901 w 3835"/>
                      <a:gd name="connsiteY10" fmla="*/ 207 h 7375"/>
                      <a:gd name="connsiteX11" fmla="*/ 1684 w 3835"/>
                      <a:gd name="connsiteY11" fmla="*/ 342 h 7375"/>
                      <a:gd name="connsiteX12" fmla="*/ 1684 w 3835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35" h="7375">
                        <a:moveTo>
                          <a:pt x="1684" y="3183"/>
                        </a:moveTo>
                        <a:cubicBezTo>
                          <a:pt x="737" y="3183"/>
                          <a:pt x="-480" y="3589"/>
                          <a:pt x="196" y="4806"/>
                        </a:cubicBezTo>
                        <a:cubicBezTo>
                          <a:pt x="331" y="5076"/>
                          <a:pt x="602" y="5212"/>
                          <a:pt x="737" y="5347"/>
                        </a:cubicBezTo>
                        <a:cubicBezTo>
                          <a:pt x="1007" y="5482"/>
                          <a:pt x="1278" y="5753"/>
                          <a:pt x="1413" y="6023"/>
                        </a:cubicBezTo>
                        <a:cubicBezTo>
                          <a:pt x="1548" y="6159"/>
                          <a:pt x="1413" y="6293"/>
                          <a:pt x="1413" y="6429"/>
                        </a:cubicBezTo>
                        <a:cubicBezTo>
                          <a:pt x="1548" y="6970"/>
                          <a:pt x="1819" y="7240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699"/>
                        </a:cubicBezTo>
                        <a:cubicBezTo>
                          <a:pt x="3983" y="6159"/>
                          <a:pt x="3577" y="5617"/>
                          <a:pt x="3713" y="5076"/>
                        </a:cubicBezTo>
                        <a:cubicBezTo>
                          <a:pt x="3983" y="3994"/>
                          <a:pt x="3848" y="2912"/>
                          <a:pt x="2901" y="2506"/>
                        </a:cubicBezTo>
                        <a:cubicBezTo>
                          <a:pt x="3172" y="1965"/>
                          <a:pt x="3442" y="1424"/>
                          <a:pt x="3307" y="883"/>
                        </a:cubicBezTo>
                        <a:cubicBezTo>
                          <a:pt x="3307" y="613"/>
                          <a:pt x="3037" y="342"/>
                          <a:pt x="2901" y="207"/>
                        </a:cubicBezTo>
                        <a:cubicBezTo>
                          <a:pt x="2495" y="-199"/>
                          <a:pt x="1954" y="72"/>
                          <a:pt x="1684" y="342"/>
                        </a:cubicBezTo>
                        <a:cubicBezTo>
                          <a:pt x="872" y="1153"/>
                          <a:pt x="1413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8" name="Freeform: Shape 5416">
                    <a:extLst>
                      <a:ext uri="{FF2B5EF4-FFF2-40B4-BE49-F238E27FC236}">
                        <a16:creationId xmlns:a16="http://schemas.microsoft.com/office/drawing/2014/main" id="{1C5ADDCD-3666-1A60-246A-1A5CC55AA561}"/>
                      </a:ext>
                    </a:extLst>
                  </p:cNvPr>
                  <p:cNvSpPr/>
                  <p:nvPr/>
                </p:nvSpPr>
                <p:spPr>
                  <a:xfrm>
                    <a:off x="6266470" y="6345482"/>
                    <a:ext cx="2909" cy="3444"/>
                  </a:xfrm>
                  <a:custGeom>
                    <a:avLst/>
                    <a:gdLst>
                      <a:gd name="connsiteX0" fmla="*/ 2320 w 2909"/>
                      <a:gd name="connsiteY0" fmla="*/ 147 h 3444"/>
                      <a:gd name="connsiteX1" fmla="*/ 156 w 2909"/>
                      <a:gd name="connsiteY1" fmla="*/ 1364 h 3444"/>
                      <a:gd name="connsiteX2" fmla="*/ 832 w 2909"/>
                      <a:gd name="connsiteY2" fmla="*/ 3393 h 3444"/>
                      <a:gd name="connsiteX3" fmla="*/ 2861 w 2909"/>
                      <a:gd name="connsiteY3" fmla="*/ 1635 h 3444"/>
                      <a:gd name="connsiteX4" fmla="*/ 2861 w 2909"/>
                      <a:gd name="connsiteY4" fmla="*/ 1635 h 3444"/>
                      <a:gd name="connsiteX5" fmla="*/ 2320 w 2909"/>
                      <a:gd name="connsiteY5" fmla="*/ 147 h 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9" h="3444">
                        <a:moveTo>
                          <a:pt x="2320" y="147"/>
                        </a:moveTo>
                        <a:cubicBezTo>
                          <a:pt x="1373" y="-395"/>
                          <a:pt x="562" y="688"/>
                          <a:pt x="156" y="1364"/>
                        </a:cubicBezTo>
                        <a:cubicBezTo>
                          <a:pt x="-115" y="2040"/>
                          <a:pt x="-115" y="3122"/>
                          <a:pt x="832" y="3393"/>
                        </a:cubicBezTo>
                        <a:cubicBezTo>
                          <a:pt x="1914" y="3663"/>
                          <a:pt x="2996" y="2852"/>
                          <a:pt x="2861" y="1635"/>
                        </a:cubicBezTo>
                        <a:cubicBezTo>
                          <a:pt x="2861" y="1635"/>
                          <a:pt x="2861" y="1635"/>
                          <a:pt x="2861" y="1635"/>
                        </a:cubicBezTo>
                        <a:cubicBezTo>
                          <a:pt x="2996" y="1093"/>
                          <a:pt x="2861" y="417"/>
                          <a:pt x="2320" y="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09" name="Freeform: Shape 5417">
                    <a:extLst>
                      <a:ext uri="{FF2B5EF4-FFF2-40B4-BE49-F238E27FC236}">
                        <a16:creationId xmlns:a16="http://schemas.microsoft.com/office/drawing/2014/main" id="{95752D99-3790-6EAE-DF3B-EADA6BF8FA94}"/>
                      </a:ext>
                    </a:extLst>
                  </p:cNvPr>
                  <p:cNvSpPr/>
                  <p:nvPr/>
                </p:nvSpPr>
                <p:spPr>
                  <a:xfrm>
                    <a:off x="6269310" y="6347793"/>
                    <a:ext cx="1615" cy="2100"/>
                  </a:xfrm>
                  <a:custGeom>
                    <a:avLst/>
                    <a:gdLst>
                      <a:gd name="connsiteX0" fmla="*/ 968 w 1615"/>
                      <a:gd name="connsiteY0" fmla="*/ 2029 h 2100"/>
                      <a:gd name="connsiteX1" fmla="*/ 1509 w 1615"/>
                      <a:gd name="connsiteY1" fmla="*/ 406 h 2100"/>
                      <a:gd name="connsiteX2" fmla="*/ 968 w 1615"/>
                      <a:gd name="connsiteY2" fmla="*/ 0 h 2100"/>
                      <a:gd name="connsiteX3" fmla="*/ 562 w 1615"/>
                      <a:gd name="connsiteY3" fmla="*/ 270 h 2100"/>
                      <a:gd name="connsiteX4" fmla="*/ 21 w 1615"/>
                      <a:gd name="connsiteY4" fmla="*/ 1217 h 2100"/>
                      <a:gd name="connsiteX5" fmla="*/ 968 w 1615"/>
                      <a:gd name="connsiteY5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5" h="2100">
                        <a:moveTo>
                          <a:pt x="968" y="2029"/>
                        </a:moveTo>
                        <a:cubicBezTo>
                          <a:pt x="1509" y="1758"/>
                          <a:pt x="1779" y="1082"/>
                          <a:pt x="1509" y="406"/>
                        </a:cubicBezTo>
                        <a:cubicBezTo>
                          <a:pt x="1509" y="270"/>
                          <a:pt x="1238" y="0"/>
                          <a:pt x="968" y="0"/>
                        </a:cubicBezTo>
                        <a:cubicBezTo>
                          <a:pt x="832" y="0"/>
                          <a:pt x="698" y="135"/>
                          <a:pt x="562" y="270"/>
                        </a:cubicBezTo>
                        <a:cubicBezTo>
                          <a:pt x="156" y="406"/>
                          <a:pt x="21" y="812"/>
                          <a:pt x="21" y="1217"/>
                        </a:cubicBezTo>
                        <a:cubicBezTo>
                          <a:pt x="-114" y="1758"/>
                          <a:pt x="427" y="2300"/>
                          <a:pt x="968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0" name="Freeform: Shape 5418">
                    <a:extLst>
                      <a:ext uri="{FF2B5EF4-FFF2-40B4-BE49-F238E27FC236}">
                        <a16:creationId xmlns:a16="http://schemas.microsoft.com/office/drawing/2014/main" id="{E1837CE1-C743-14AD-BDDB-1741C70B9565}"/>
                      </a:ext>
                    </a:extLst>
                  </p:cNvPr>
                  <p:cNvSpPr/>
                  <p:nvPr/>
                </p:nvSpPr>
                <p:spPr>
                  <a:xfrm>
                    <a:off x="6266657" y="6349463"/>
                    <a:ext cx="4657" cy="4840"/>
                  </a:xfrm>
                  <a:custGeom>
                    <a:avLst/>
                    <a:gdLst>
                      <a:gd name="connsiteX0" fmla="*/ 4027 w 4657"/>
                      <a:gd name="connsiteY0" fmla="*/ 1712 h 4840"/>
                      <a:gd name="connsiteX1" fmla="*/ 3756 w 4657"/>
                      <a:gd name="connsiteY1" fmla="*/ 1442 h 4840"/>
                      <a:gd name="connsiteX2" fmla="*/ 2809 w 4657"/>
                      <a:gd name="connsiteY2" fmla="*/ 1171 h 4840"/>
                      <a:gd name="connsiteX3" fmla="*/ 2404 w 4657"/>
                      <a:gd name="connsiteY3" fmla="*/ 900 h 4840"/>
                      <a:gd name="connsiteX4" fmla="*/ 104 w 4657"/>
                      <a:gd name="connsiteY4" fmla="*/ 1442 h 4840"/>
                      <a:gd name="connsiteX5" fmla="*/ 510 w 4657"/>
                      <a:gd name="connsiteY5" fmla="*/ 1847 h 4840"/>
                      <a:gd name="connsiteX6" fmla="*/ 645 w 4657"/>
                      <a:gd name="connsiteY6" fmla="*/ 2524 h 4840"/>
                      <a:gd name="connsiteX7" fmla="*/ 916 w 4657"/>
                      <a:gd name="connsiteY7" fmla="*/ 3470 h 4840"/>
                      <a:gd name="connsiteX8" fmla="*/ 2945 w 4657"/>
                      <a:gd name="connsiteY8" fmla="*/ 4823 h 4840"/>
                      <a:gd name="connsiteX9" fmla="*/ 4432 w 4657"/>
                      <a:gd name="connsiteY9" fmla="*/ 2118 h 4840"/>
                      <a:gd name="connsiteX10" fmla="*/ 4297 w 4657"/>
                      <a:gd name="connsiteY10" fmla="*/ 1847 h 4840"/>
                      <a:gd name="connsiteX11" fmla="*/ 4027 w 4657"/>
                      <a:gd name="connsiteY11" fmla="*/ 1712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57" h="4840">
                        <a:moveTo>
                          <a:pt x="4027" y="1712"/>
                        </a:moveTo>
                        <a:cubicBezTo>
                          <a:pt x="4027" y="1577"/>
                          <a:pt x="3891" y="1577"/>
                          <a:pt x="3756" y="1442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404" y="1171"/>
                          <a:pt x="2539" y="1306"/>
                          <a:pt x="2404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104" y="1577"/>
                          <a:pt x="375" y="1712"/>
                          <a:pt x="510" y="1847"/>
                        </a:cubicBezTo>
                        <a:cubicBezTo>
                          <a:pt x="645" y="2118"/>
                          <a:pt x="645" y="2118"/>
                          <a:pt x="645" y="2524"/>
                        </a:cubicBezTo>
                        <a:cubicBezTo>
                          <a:pt x="645" y="2929"/>
                          <a:pt x="780" y="3200"/>
                          <a:pt x="916" y="3470"/>
                        </a:cubicBezTo>
                        <a:cubicBezTo>
                          <a:pt x="1322" y="4282"/>
                          <a:pt x="1998" y="4958"/>
                          <a:pt x="2945" y="4823"/>
                        </a:cubicBezTo>
                        <a:cubicBezTo>
                          <a:pt x="4162" y="4823"/>
                          <a:pt x="5109" y="3200"/>
                          <a:pt x="4432" y="2118"/>
                        </a:cubicBezTo>
                        <a:cubicBezTo>
                          <a:pt x="4432" y="1982"/>
                          <a:pt x="4432" y="1982"/>
                          <a:pt x="4297" y="1847"/>
                        </a:cubicBezTo>
                        <a:cubicBezTo>
                          <a:pt x="4162" y="1847"/>
                          <a:pt x="4162" y="1847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1" name="Freeform: Shape 5419">
                    <a:extLst>
                      <a:ext uri="{FF2B5EF4-FFF2-40B4-BE49-F238E27FC236}">
                        <a16:creationId xmlns:a16="http://schemas.microsoft.com/office/drawing/2014/main" id="{74E16BAC-F2CB-6ED5-F45B-723EB70B4BD5}"/>
                      </a:ext>
                    </a:extLst>
                  </p:cNvPr>
                  <p:cNvSpPr/>
                  <p:nvPr/>
                </p:nvSpPr>
                <p:spPr>
                  <a:xfrm>
                    <a:off x="6268824" y="6354421"/>
                    <a:ext cx="1539" cy="1541"/>
                  </a:xfrm>
                  <a:custGeom>
                    <a:avLst/>
                    <a:gdLst>
                      <a:gd name="connsiteX0" fmla="*/ 101 w 1539"/>
                      <a:gd name="connsiteY0" fmla="*/ 406 h 1541"/>
                      <a:gd name="connsiteX1" fmla="*/ 101 w 1539"/>
                      <a:gd name="connsiteY1" fmla="*/ 947 h 1541"/>
                      <a:gd name="connsiteX2" fmla="*/ 101 w 1539"/>
                      <a:gd name="connsiteY2" fmla="*/ 947 h 1541"/>
                      <a:gd name="connsiteX3" fmla="*/ 507 w 1539"/>
                      <a:gd name="connsiteY3" fmla="*/ 1353 h 1541"/>
                      <a:gd name="connsiteX4" fmla="*/ 1454 w 1539"/>
                      <a:gd name="connsiteY4" fmla="*/ 1217 h 1541"/>
                      <a:gd name="connsiteX5" fmla="*/ 778 w 1539"/>
                      <a:gd name="connsiteY5" fmla="*/ 0 h 1541"/>
                      <a:gd name="connsiteX6" fmla="*/ 101 w 1539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39" h="1541">
                        <a:moveTo>
                          <a:pt x="101" y="406"/>
                        </a:moveTo>
                        <a:cubicBezTo>
                          <a:pt x="-34" y="541"/>
                          <a:pt x="-34" y="812"/>
                          <a:pt x="101" y="947"/>
                        </a:cubicBezTo>
                        <a:cubicBezTo>
                          <a:pt x="101" y="947"/>
                          <a:pt x="101" y="947"/>
                          <a:pt x="101" y="947"/>
                        </a:cubicBezTo>
                        <a:cubicBezTo>
                          <a:pt x="101" y="1217"/>
                          <a:pt x="237" y="1353"/>
                          <a:pt x="507" y="1353"/>
                        </a:cubicBezTo>
                        <a:cubicBezTo>
                          <a:pt x="778" y="1623"/>
                          <a:pt x="1319" y="1623"/>
                          <a:pt x="1454" y="1217"/>
                        </a:cubicBezTo>
                        <a:cubicBezTo>
                          <a:pt x="1724" y="677"/>
                          <a:pt x="1319" y="135"/>
                          <a:pt x="778" y="0"/>
                        </a:cubicBezTo>
                        <a:cubicBezTo>
                          <a:pt x="507" y="135"/>
                          <a:pt x="237" y="135"/>
                          <a:pt x="101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2" name="Freeform: Shape 5420">
                    <a:extLst>
                      <a:ext uri="{FF2B5EF4-FFF2-40B4-BE49-F238E27FC236}">
                        <a16:creationId xmlns:a16="http://schemas.microsoft.com/office/drawing/2014/main" id="{228603D8-C0CF-C787-0C74-7736BF9576CB}"/>
                      </a:ext>
                    </a:extLst>
                  </p:cNvPr>
                  <p:cNvSpPr/>
                  <p:nvPr/>
                </p:nvSpPr>
                <p:spPr>
                  <a:xfrm>
                    <a:off x="6260675" y="6347055"/>
                    <a:ext cx="1386" cy="2240"/>
                  </a:xfrm>
                  <a:custGeom>
                    <a:avLst/>
                    <a:gdLst>
                      <a:gd name="connsiteX0" fmla="*/ 406 w 1386"/>
                      <a:gd name="connsiteY0" fmla="*/ 2226 h 2240"/>
                      <a:gd name="connsiteX1" fmla="*/ 1353 w 1386"/>
                      <a:gd name="connsiteY1" fmla="*/ 1008 h 2240"/>
                      <a:gd name="connsiteX2" fmla="*/ 541 w 1386"/>
                      <a:gd name="connsiteY2" fmla="*/ 62 h 2240"/>
                      <a:gd name="connsiteX3" fmla="*/ 0 w 1386"/>
                      <a:gd name="connsiteY3" fmla="*/ 1008 h 2240"/>
                      <a:gd name="connsiteX4" fmla="*/ 406 w 1386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6" h="2240">
                        <a:moveTo>
                          <a:pt x="406" y="2226"/>
                        </a:moveTo>
                        <a:cubicBezTo>
                          <a:pt x="1082" y="2361"/>
                          <a:pt x="1353" y="1549"/>
                          <a:pt x="1353" y="1008"/>
                        </a:cubicBezTo>
                        <a:cubicBezTo>
                          <a:pt x="1488" y="467"/>
                          <a:pt x="1217" y="-209"/>
                          <a:pt x="541" y="62"/>
                        </a:cubicBezTo>
                        <a:cubicBezTo>
                          <a:pt x="270" y="197"/>
                          <a:pt x="0" y="602"/>
                          <a:pt x="0" y="1008"/>
                        </a:cubicBezTo>
                        <a:cubicBezTo>
                          <a:pt x="0" y="1549"/>
                          <a:pt x="0" y="2091"/>
                          <a:pt x="406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3" name="Freeform: Shape 5421">
                    <a:extLst>
                      <a:ext uri="{FF2B5EF4-FFF2-40B4-BE49-F238E27FC236}">
                        <a16:creationId xmlns:a16="http://schemas.microsoft.com/office/drawing/2014/main" id="{2F59B620-E441-832E-39C2-BBAE7AC4D699}"/>
                      </a:ext>
                    </a:extLst>
                  </p:cNvPr>
                  <p:cNvSpPr/>
                  <p:nvPr/>
                </p:nvSpPr>
                <p:spPr>
                  <a:xfrm>
                    <a:off x="6260404" y="6349687"/>
                    <a:ext cx="2759" cy="2640"/>
                  </a:xfrm>
                  <a:custGeom>
                    <a:avLst/>
                    <a:gdLst>
                      <a:gd name="connsiteX0" fmla="*/ 2029 w 2759"/>
                      <a:gd name="connsiteY0" fmla="*/ 2570 h 2640"/>
                      <a:gd name="connsiteX1" fmla="*/ 2435 w 2759"/>
                      <a:gd name="connsiteY1" fmla="*/ 541 h 2640"/>
                      <a:gd name="connsiteX2" fmla="*/ 1488 w 2759"/>
                      <a:gd name="connsiteY2" fmla="*/ 0 h 2640"/>
                      <a:gd name="connsiteX3" fmla="*/ 812 w 2759"/>
                      <a:gd name="connsiteY3" fmla="*/ 270 h 2640"/>
                      <a:gd name="connsiteX4" fmla="*/ 406 w 2759"/>
                      <a:gd name="connsiteY4" fmla="*/ 406 h 2640"/>
                      <a:gd name="connsiteX5" fmla="*/ 0 w 2759"/>
                      <a:gd name="connsiteY5" fmla="*/ 1488 h 2640"/>
                      <a:gd name="connsiteX6" fmla="*/ 2029 w 2759"/>
                      <a:gd name="connsiteY6" fmla="*/ 2570 h 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640">
                        <a:moveTo>
                          <a:pt x="2029" y="2570"/>
                        </a:moveTo>
                        <a:cubicBezTo>
                          <a:pt x="2841" y="2299"/>
                          <a:pt x="2976" y="1217"/>
                          <a:pt x="2435" y="541"/>
                        </a:cubicBezTo>
                        <a:cubicBezTo>
                          <a:pt x="2164" y="270"/>
                          <a:pt x="1894" y="135"/>
                          <a:pt x="1488" y="0"/>
                        </a:cubicBezTo>
                        <a:cubicBezTo>
                          <a:pt x="1218" y="0"/>
                          <a:pt x="947" y="0"/>
                          <a:pt x="812" y="270"/>
                        </a:cubicBezTo>
                        <a:cubicBezTo>
                          <a:pt x="677" y="270"/>
                          <a:pt x="541" y="270"/>
                          <a:pt x="406" y="406"/>
                        </a:cubicBezTo>
                        <a:cubicBezTo>
                          <a:pt x="135" y="676"/>
                          <a:pt x="0" y="1082"/>
                          <a:pt x="0" y="1488"/>
                        </a:cubicBezTo>
                        <a:cubicBezTo>
                          <a:pt x="271" y="2299"/>
                          <a:pt x="1353" y="2840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4" name="Freeform: Shape 5422">
                    <a:extLst>
                      <a:ext uri="{FF2B5EF4-FFF2-40B4-BE49-F238E27FC236}">
                        <a16:creationId xmlns:a16="http://schemas.microsoft.com/office/drawing/2014/main" id="{F521BBA2-11C0-4D2E-56DB-B2ED3C34E156}"/>
                      </a:ext>
                    </a:extLst>
                  </p:cNvPr>
                  <p:cNvSpPr/>
                  <p:nvPr/>
                </p:nvSpPr>
                <p:spPr>
                  <a:xfrm>
                    <a:off x="6264378" y="6359290"/>
                    <a:ext cx="3199" cy="3502"/>
                  </a:xfrm>
                  <a:custGeom>
                    <a:avLst/>
                    <a:gdLst>
                      <a:gd name="connsiteX0" fmla="*/ 1030 w 3199"/>
                      <a:gd name="connsiteY0" fmla="*/ 3246 h 3502"/>
                      <a:gd name="connsiteX1" fmla="*/ 2788 w 3199"/>
                      <a:gd name="connsiteY1" fmla="*/ 3246 h 3502"/>
                      <a:gd name="connsiteX2" fmla="*/ 3059 w 3199"/>
                      <a:gd name="connsiteY2" fmla="*/ 1758 h 3502"/>
                      <a:gd name="connsiteX3" fmla="*/ 1842 w 3199"/>
                      <a:gd name="connsiteY3" fmla="*/ 406 h 3502"/>
                      <a:gd name="connsiteX4" fmla="*/ 1165 w 3199"/>
                      <a:gd name="connsiteY4" fmla="*/ 0 h 3502"/>
                      <a:gd name="connsiteX5" fmla="*/ 83 w 3199"/>
                      <a:gd name="connsiteY5" fmla="*/ 676 h 3502"/>
                      <a:gd name="connsiteX6" fmla="*/ 1030 w 3199"/>
                      <a:gd name="connsiteY6" fmla="*/ 3246 h 3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99" h="3502">
                        <a:moveTo>
                          <a:pt x="1030" y="3246"/>
                        </a:moveTo>
                        <a:cubicBezTo>
                          <a:pt x="1571" y="3517"/>
                          <a:pt x="2248" y="3652"/>
                          <a:pt x="2788" y="3246"/>
                        </a:cubicBezTo>
                        <a:cubicBezTo>
                          <a:pt x="3195" y="2840"/>
                          <a:pt x="3330" y="2299"/>
                          <a:pt x="3059" y="1758"/>
                        </a:cubicBezTo>
                        <a:cubicBezTo>
                          <a:pt x="3059" y="1488"/>
                          <a:pt x="2383" y="676"/>
                          <a:pt x="1842" y="406"/>
                        </a:cubicBezTo>
                        <a:cubicBezTo>
                          <a:pt x="1571" y="270"/>
                          <a:pt x="1436" y="135"/>
                          <a:pt x="1165" y="0"/>
                        </a:cubicBezTo>
                        <a:cubicBezTo>
                          <a:pt x="625" y="0"/>
                          <a:pt x="219" y="270"/>
                          <a:pt x="83" y="676"/>
                        </a:cubicBezTo>
                        <a:cubicBezTo>
                          <a:pt x="-187" y="1623"/>
                          <a:pt x="219" y="2840"/>
                          <a:pt x="103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5" name="Freeform: Shape 5423">
                    <a:extLst>
                      <a:ext uri="{FF2B5EF4-FFF2-40B4-BE49-F238E27FC236}">
                        <a16:creationId xmlns:a16="http://schemas.microsoft.com/office/drawing/2014/main" id="{6BC2B3FE-1BE1-B072-2687-1593EA3B82B7}"/>
                      </a:ext>
                    </a:extLst>
                  </p:cNvPr>
                  <p:cNvSpPr/>
                  <p:nvPr/>
                </p:nvSpPr>
                <p:spPr>
                  <a:xfrm>
                    <a:off x="6266609" y="6363035"/>
                    <a:ext cx="1932" cy="1665"/>
                  </a:xfrm>
                  <a:custGeom>
                    <a:avLst/>
                    <a:gdLst>
                      <a:gd name="connsiteX0" fmla="*/ 558 w 1932"/>
                      <a:gd name="connsiteY0" fmla="*/ 178 h 1665"/>
                      <a:gd name="connsiteX1" fmla="*/ 18 w 1932"/>
                      <a:gd name="connsiteY1" fmla="*/ 854 h 1665"/>
                      <a:gd name="connsiteX2" fmla="*/ 1099 w 1932"/>
                      <a:gd name="connsiteY2" fmla="*/ 1666 h 1665"/>
                      <a:gd name="connsiteX3" fmla="*/ 1911 w 1932"/>
                      <a:gd name="connsiteY3" fmla="*/ 448 h 1665"/>
                      <a:gd name="connsiteX4" fmla="*/ 558 w 1932"/>
                      <a:gd name="connsiteY4" fmla="*/ 178 h 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65">
                        <a:moveTo>
                          <a:pt x="558" y="178"/>
                        </a:moveTo>
                        <a:cubicBezTo>
                          <a:pt x="288" y="313"/>
                          <a:pt x="18" y="448"/>
                          <a:pt x="18" y="854"/>
                        </a:cubicBezTo>
                        <a:cubicBezTo>
                          <a:pt x="-118" y="1395"/>
                          <a:pt x="558" y="1666"/>
                          <a:pt x="1099" y="1666"/>
                        </a:cubicBezTo>
                        <a:cubicBezTo>
                          <a:pt x="1505" y="1530"/>
                          <a:pt x="2046" y="989"/>
                          <a:pt x="1911" y="448"/>
                        </a:cubicBezTo>
                        <a:cubicBezTo>
                          <a:pt x="1505" y="-93"/>
                          <a:pt x="964" y="-93"/>
                          <a:pt x="558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6" name="Freeform: Shape 5424">
                    <a:extLst>
                      <a:ext uri="{FF2B5EF4-FFF2-40B4-BE49-F238E27FC236}">
                        <a16:creationId xmlns:a16="http://schemas.microsoft.com/office/drawing/2014/main" id="{EB7C4FAF-77CB-D9F5-08C5-68B817E02C41}"/>
                      </a:ext>
                    </a:extLst>
                  </p:cNvPr>
                  <p:cNvSpPr/>
                  <p:nvPr/>
                </p:nvSpPr>
                <p:spPr>
                  <a:xfrm>
                    <a:off x="6268545" y="6369570"/>
                    <a:ext cx="3679" cy="4998"/>
                  </a:xfrm>
                  <a:custGeom>
                    <a:avLst/>
                    <a:gdLst>
                      <a:gd name="connsiteX0" fmla="*/ 3627 w 3679"/>
                      <a:gd name="connsiteY0" fmla="*/ 3517 h 4998"/>
                      <a:gd name="connsiteX1" fmla="*/ 3356 w 3679"/>
                      <a:gd name="connsiteY1" fmla="*/ 1352 h 4998"/>
                      <a:gd name="connsiteX2" fmla="*/ 2409 w 3679"/>
                      <a:gd name="connsiteY2" fmla="*/ 270 h 4998"/>
                      <a:gd name="connsiteX3" fmla="*/ 1462 w 3679"/>
                      <a:gd name="connsiteY3" fmla="*/ 0 h 4998"/>
                      <a:gd name="connsiteX4" fmla="*/ 515 w 3679"/>
                      <a:gd name="connsiteY4" fmla="*/ 1082 h 4998"/>
                      <a:gd name="connsiteX5" fmla="*/ 651 w 3679"/>
                      <a:gd name="connsiteY5" fmla="*/ 2164 h 4998"/>
                      <a:gd name="connsiteX6" fmla="*/ 380 w 3679"/>
                      <a:gd name="connsiteY6" fmla="*/ 2975 h 4998"/>
                      <a:gd name="connsiteX7" fmla="*/ 245 w 3679"/>
                      <a:gd name="connsiteY7" fmla="*/ 4328 h 4998"/>
                      <a:gd name="connsiteX8" fmla="*/ 3627 w 3679"/>
                      <a:gd name="connsiteY8" fmla="*/ 3517 h 4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79" h="4998">
                        <a:moveTo>
                          <a:pt x="3627" y="3517"/>
                        </a:moveTo>
                        <a:cubicBezTo>
                          <a:pt x="3762" y="2705"/>
                          <a:pt x="3627" y="2164"/>
                          <a:pt x="3356" y="1352"/>
                        </a:cubicBezTo>
                        <a:cubicBezTo>
                          <a:pt x="3085" y="947"/>
                          <a:pt x="2815" y="406"/>
                          <a:pt x="2409" y="270"/>
                        </a:cubicBezTo>
                        <a:cubicBezTo>
                          <a:pt x="2139" y="135"/>
                          <a:pt x="1868" y="0"/>
                          <a:pt x="1462" y="0"/>
                        </a:cubicBezTo>
                        <a:cubicBezTo>
                          <a:pt x="921" y="0"/>
                          <a:pt x="651" y="541"/>
                          <a:pt x="515" y="1082"/>
                        </a:cubicBezTo>
                        <a:cubicBezTo>
                          <a:pt x="515" y="1488"/>
                          <a:pt x="515" y="1758"/>
                          <a:pt x="651" y="2164"/>
                        </a:cubicBezTo>
                        <a:cubicBezTo>
                          <a:pt x="921" y="2705"/>
                          <a:pt x="786" y="2570"/>
                          <a:pt x="380" y="2975"/>
                        </a:cubicBezTo>
                        <a:cubicBezTo>
                          <a:pt x="-26" y="3382"/>
                          <a:pt x="-161" y="3922"/>
                          <a:pt x="245" y="4328"/>
                        </a:cubicBezTo>
                        <a:cubicBezTo>
                          <a:pt x="1462" y="5545"/>
                          <a:pt x="3221" y="5005"/>
                          <a:pt x="3627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7" name="Freeform: Shape 5425">
                    <a:extLst>
                      <a:ext uri="{FF2B5EF4-FFF2-40B4-BE49-F238E27FC236}">
                        <a16:creationId xmlns:a16="http://schemas.microsoft.com/office/drawing/2014/main" id="{7C60D623-4681-06B7-8687-3ABE5EE72EA8}"/>
                      </a:ext>
                    </a:extLst>
                  </p:cNvPr>
                  <p:cNvSpPr/>
                  <p:nvPr/>
                </p:nvSpPr>
                <p:spPr>
                  <a:xfrm>
                    <a:off x="6271123" y="6374195"/>
                    <a:ext cx="2120" cy="2093"/>
                  </a:xfrm>
                  <a:custGeom>
                    <a:avLst/>
                    <a:gdLst>
                      <a:gd name="connsiteX0" fmla="*/ 1589 w 2120"/>
                      <a:gd name="connsiteY0" fmla="*/ 1597 h 2093"/>
                      <a:gd name="connsiteX1" fmla="*/ 1860 w 2120"/>
                      <a:gd name="connsiteY1" fmla="*/ 109 h 2093"/>
                      <a:gd name="connsiteX2" fmla="*/ 507 w 2120"/>
                      <a:gd name="connsiteY2" fmla="*/ 515 h 2093"/>
                      <a:gd name="connsiteX3" fmla="*/ 102 w 2120"/>
                      <a:gd name="connsiteY3" fmla="*/ 920 h 2093"/>
                      <a:gd name="connsiteX4" fmla="*/ 102 w 2120"/>
                      <a:gd name="connsiteY4" fmla="*/ 1732 h 2093"/>
                      <a:gd name="connsiteX5" fmla="*/ 1589 w 2120"/>
                      <a:gd name="connsiteY5" fmla="*/ 1597 h 2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2093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0"/>
                        </a:cubicBezTo>
                        <a:cubicBezTo>
                          <a:pt x="-34" y="1191"/>
                          <a:pt x="-34" y="1462"/>
                          <a:pt x="102" y="1732"/>
                        </a:cubicBezTo>
                        <a:cubicBezTo>
                          <a:pt x="507" y="2408"/>
                          <a:pt x="1183" y="2003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8" name="Freeform: Shape 5426">
                    <a:extLst>
                      <a:ext uri="{FF2B5EF4-FFF2-40B4-BE49-F238E27FC236}">
                        <a16:creationId xmlns:a16="http://schemas.microsoft.com/office/drawing/2014/main" id="{B4814FCF-A6AB-A455-2087-95AA8D7BC9F7}"/>
                      </a:ext>
                    </a:extLst>
                  </p:cNvPr>
                  <p:cNvSpPr/>
                  <p:nvPr/>
                </p:nvSpPr>
                <p:spPr>
                  <a:xfrm>
                    <a:off x="6258599" y="6370517"/>
                    <a:ext cx="4163" cy="5923"/>
                  </a:xfrm>
                  <a:custGeom>
                    <a:avLst/>
                    <a:gdLst>
                      <a:gd name="connsiteX0" fmla="*/ 3699 w 4163"/>
                      <a:gd name="connsiteY0" fmla="*/ 4870 h 5923"/>
                      <a:gd name="connsiteX1" fmla="*/ 3293 w 4163"/>
                      <a:gd name="connsiteY1" fmla="*/ 2570 h 5923"/>
                      <a:gd name="connsiteX2" fmla="*/ 1805 w 4163"/>
                      <a:gd name="connsiteY2" fmla="*/ 0 h 5923"/>
                      <a:gd name="connsiteX3" fmla="*/ 47 w 4163"/>
                      <a:gd name="connsiteY3" fmla="*/ 2300 h 5923"/>
                      <a:gd name="connsiteX4" fmla="*/ 588 w 4163"/>
                      <a:gd name="connsiteY4" fmla="*/ 3247 h 5923"/>
                      <a:gd name="connsiteX5" fmla="*/ 588 w 4163"/>
                      <a:gd name="connsiteY5" fmla="*/ 4193 h 5923"/>
                      <a:gd name="connsiteX6" fmla="*/ 1129 w 4163"/>
                      <a:gd name="connsiteY6" fmla="*/ 5681 h 5923"/>
                      <a:gd name="connsiteX7" fmla="*/ 3699 w 4163"/>
                      <a:gd name="connsiteY7" fmla="*/ 4870 h 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3" h="5923">
                        <a:moveTo>
                          <a:pt x="3699" y="4870"/>
                        </a:moveTo>
                        <a:cubicBezTo>
                          <a:pt x="4375" y="4058"/>
                          <a:pt x="4375" y="2705"/>
                          <a:pt x="3293" y="2570"/>
                        </a:cubicBezTo>
                        <a:cubicBezTo>
                          <a:pt x="3563" y="1488"/>
                          <a:pt x="3023" y="135"/>
                          <a:pt x="1805" y="0"/>
                        </a:cubicBezTo>
                        <a:cubicBezTo>
                          <a:pt x="723" y="0"/>
                          <a:pt x="-224" y="1353"/>
                          <a:pt x="47" y="2300"/>
                        </a:cubicBezTo>
                        <a:cubicBezTo>
                          <a:pt x="182" y="2705"/>
                          <a:pt x="453" y="2841"/>
                          <a:pt x="588" y="3247"/>
                        </a:cubicBezTo>
                        <a:cubicBezTo>
                          <a:pt x="723" y="3652"/>
                          <a:pt x="588" y="3787"/>
                          <a:pt x="588" y="4193"/>
                        </a:cubicBezTo>
                        <a:cubicBezTo>
                          <a:pt x="588" y="4734"/>
                          <a:pt x="723" y="5275"/>
                          <a:pt x="1129" y="5681"/>
                        </a:cubicBezTo>
                        <a:cubicBezTo>
                          <a:pt x="1940" y="6222"/>
                          <a:pt x="3293" y="5817"/>
                          <a:pt x="3699" y="48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19" name="Freeform: Shape 5427">
                    <a:extLst>
                      <a:ext uri="{FF2B5EF4-FFF2-40B4-BE49-F238E27FC236}">
                        <a16:creationId xmlns:a16="http://schemas.microsoft.com/office/drawing/2014/main" id="{F0103D01-EE2D-056D-28A9-84BDFDD8EFA7}"/>
                      </a:ext>
                    </a:extLst>
                  </p:cNvPr>
                  <p:cNvSpPr/>
                  <p:nvPr/>
                </p:nvSpPr>
                <p:spPr>
                  <a:xfrm>
                    <a:off x="6262115" y="6375927"/>
                    <a:ext cx="2984" cy="2164"/>
                  </a:xfrm>
                  <a:custGeom>
                    <a:avLst/>
                    <a:gdLst>
                      <a:gd name="connsiteX0" fmla="*/ 2888 w 2984"/>
                      <a:gd name="connsiteY0" fmla="*/ 541 h 2164"/>
                      <a:gd name="connsiteX1" fmla="*/ 1806 w 2984"/>
                      <a:gd name="connsiteY1" fmla="*/ 0 h 2164"/>
                      <a:gd name="connsiteX2" fmla="*/ 1264 w 2984"/>
                      <a:gd name="connsiteY2" fmla="*/ 135 h 2164"/>
                      <a:gd name="connsiteX3" fmla="*/ 47 w 2984"/>
                      <a:gd name="connsiteY3" fmla="*/ 947 h 2164"/>
                      <a:gd name="connsiteX4" fmla="*/ 1535 w 2984"/>
                      <a:gd name="connsiteY4" fmla="*/ 2164 h 2164"/>
                      <a:gd name="connsiteX5" fmla="*/ 2888 w 2984"/>
                      <a:gd name="connsiteY5" fmla="*/ 541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64">
                        <a:moveTo>
                          <a:pt x="2888" y="541"/>
                        </a:moveTo>
                        <a:cubicBezTo>
                          <a:pt x="2752" y="135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135"/>
                        </a:cubicBezTo>
                        <a:cubicBezTo>
                          <a:pt x="724" y="135"/>
                          <a:pt x="182" y="406"/>
                          <a:pt x="47" y="947"/>
                        </a:cubicBezTo>
                        <a:cubicBezTo>
                          <a:pt x="-223" y="1894"/>
                          <a:pt x="724" y="2164"/>
                          <a:pt x="1535" y="2164"/>
                        </a:cubicBezTo>
                        <a:cubicBezTo>
                          <a:pt x="2347" y="2029"/>
                          <a:pt x="3294" y="1353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0" name="Freeform: Shape 5428">
                    <a:extLst>
                      <a:ext uri="{FF2B5EF4-FFF2-40B4-BE49-F238E27FC236}">
                        <a16:creationId xmlns:a16="http://schemas.microsoft.com/office/drawing/2014/main" id="{10B922C5-F80D-02AA-DE70-11B5859D373F}"/>
                      </a:ext>
                    </a:extLst>
                  </p:cNvPr>
                  <p:cNvSpPr/>
                  <p:nvPr/>
                </p:nvSpPr>
                <p:spPr>
                  <a:xfrm>
                    <a:off x="6263819" y="6377367"/>
                    <a:ext cx="3692" cy="3160"/>
                  </a:xfrm>
                  <a:custGeom>
                    <a:avLst/>
                    <a:gdLst>
                      <a:gd name="connsiteX0" fmla="*/ 1995 w 3692"/>
                      <a:gd name="connsiteY0" fmla="*/ 49 h 3160"/>
                      <a:gd name="connsiteX1" fmla="*/ 1184 w 3692"/>
                      <a:gd name="connsiteY1" fmla="*/ 1266 h 3160"/>
                      <a:gd name="connsiteX2" fmla="*/ 1048 w 3692"/>
                      <a:gd name="connsiteY2" fmla="*/ 1266 h 3160"/>
                      <a:gd name="connsiteX3" fmla="*/ 102 w 3692"/>
                      <a:gd name="connsiteY3" fmla="*/ 1942 h 3160"/>
                      <a:gd name="connsiteX4" fmla="*/ 102 w 3692"/>
                      <a:gd name="connsiteY4" fmla="*/ 2213 h 3160"/>
                      <a:gd name="connsiteX5" fmla="*/ 102 w 3692"/>
                      <a:gd name="connsiteY5" fmla="*/ 2619 h 3160"/>
                      <a:gd name="connsiteX6" fmla="*/ 778 w 3692"/>
                      <a:gd name="connsiteY6" fmla="*/ 3160 h 3160"/>
                      <a:gd name="connsiteX7" fmla="*/ 1590 w 3692"/>
                      <a:gd name="connsiteY7" fmla="*/ 2619 h 3160"/>
                      <a:gd name="connsiteX8" fmla="*/ 3618 w 3692"/>
                      <a:gd name="connsiteY8" fmla="*/ 590 h 3160"/>
                      <a:gd name="connsiteX9" fmla="*/ 1995 w 3692"/>
                      <a:gd name="connsiteY9" fmla="*/ 49 h 3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2" h="3160">
                        <a:moveTo>
                          <a:pt x="1995" y="49"/>
                        </a:moveTo>
                        <a:cubicBezTo>
                          <a:pt x="1454" y="184"/>
                          <a:pt x="913" y="725"/>
                          <a:pt x="1184" y="1266"/>
                        </a:cubicBezTo>
                        <a:cubicBezTo>
                          <a:pt x="1184" y="1266"/>
                          <a:pt x="1048" y="1266"/>
                          <a:pt x="1048" y="1266"/>
                        </a:cubicBezTo>
                        <a:cubicBezTo>
                          <a:pt x="643" y="1266"/>
                          <a:pt x="237" y="1537"/>
                          <a:pt x="102" y="1942"/>
                        </a:cubicBezTo>
                        <a:cubicBezTo>
                          <a:pt x="102" y="2078"/>
                          <a:pt x="102" y="2078"/>
                          <a:pt x="102" y="2213"/>
                        </a:cubicBezTo>
                        <a:cubicBezTo>
                          <a:pt x="-34" y="2348"/>
                          <a:pt x="-34" y="2483"/>
                          <a:pt x="102" y="2619"/>
                        </a:cubicBezTo>
                        <a:cubicBezTo>
                          <a:pt x="237" y="2889"/>
                          <a:pt x="507" y="3025"/>
                          <a:pt x="778" y="3160"/>
                        </a:cubicBezTo>
                        <a:cubicBezTo>
                          <a:pt x="1184" y="3160"/>
                          <a:pt x="1454" y="3025"/>
                          <a:pt x="1590" y="2619"/>
                        </a:cubicBezTo>
                        <a:cubicBezTo>
                          <a:pt x="2672" y="3025"/>
                          <a:pt x="4024" y="1807"/>
                          <a:pt x="3618" y="590"/>
                        </a:cubicBezTo>
                        <a:cubicBezTo>
                          <a:pt x="3348" y="49"/>
                          <a:pt x="2536" y="-87"/>
                          <a:pt x="1995" y="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1" name="Freeform: Shape 5429">
                    <a:extLst>
                      <a:ext uri="{FF2B5EF4-FFF2-40B4-BE49-F238E27FC236}">
                        <a16:creationId xmlns:a16="http://schemas.microsoft.com/office/drawing/2014/main" id="{70194777-9644-30B0-17AC-5A9400C4C52F}"/>
                      </a:ext>
                    </a:extLst>
                  </p:cNvPr>
                  <p:cNvSpPr/>
                  <p:nvPr/>
                </p:nvSpPr>
                <p:spPr>
                  <a:xfrm>
                    <a:off x="6261249" y="6378973"/>
                    <a:ext cx="1455" cy="1289"/>
                  </a:xfrm>
                  <a:custGeom>
                    <a:avLst/>
                    <a:gdLst>
                      <a:gd name="connsiteX0" fmla="*/ 101 w 1455"/>
                      <a:gd name="connsiteY0" fmla="*/ 201 h 1289"/>
                      <a:gd name="connsiteX1" fmla="*/ 101 w 1455"/>
                      <a:gd name="connsiteY1" fmla="*/ 877 h 1289"/>
                      <a:gd name="connsiteX2" fmla="*/ 372 w 1455"/>
                      <a:gd name="connsiteY2" fmla="*/ 1148 h 1289"/>
                      <a:gd name="connsiteX3" fmla="*/ 1319 w 1455"/>
                      <a:gd name="connsiteY3" fmla="*/ 471 h 1289"/>
                      <a:gd name="connsiteX4" fmla="*/ 101 w 1455"/>
                      <a:gd name="connsiteY4" fmla="*/ 201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5" h="1289">
                        <a:moveTo>
                          <a:pt x="101" y="201"/>
                        </a:moveTo>
                        <a:cubicBezTo>
                          <a:pt x="-34" y="471"/>
                          <a:pt x="-34" y="742"/>
                          <a:pt x="101" y="877"/>
                        </a:cubicBezTo>
                        <a:cubicBezTo>
                          <a:pt x="101" y="1012"/>
                          <a:pt x="237" y="1012"/>
                          <a:pt x="372" y="1148"/>
                        </a:cubicBezTo>
                        <a:cubicBezTo>
                          <a:pt x="642" y="1553"/>
                          <a:pt x="1860" y="1012"/>
                          <a:pt x="1319" y="471"/>
                        </a:cubicBezTo>
                        <a:cubicBezTo>
                          <a:pt x="1184" y="65"/>
                          <a:pt x="507" y="-205"/>
                          <a:pt x="101" y="2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2" name="Freeform: Shape 5430">
                    <a:extLst>
                      <a:ext uri="{FF2B5EF4-FFF2-40B4-BE49-F238E27FC236}">
                        <a16:creationId xmlns:a16="http://schemas.microsoft.com/office/drawing/2014/main" id="{2CD8C334-075C-F667-BE33-700D4C29AF51}"/>
                      </a:ext>
                    </a:extLst>
                  </p:cNvPr>
                  <p:cNvSpPr/>
                  <p:nvPr/>
                </p:nvSpPr>
                <p:spPr>
                  <a:xfrm>
                    <a:off x="6271219" y="6382589"/>
                    <a:ext cx="3867" cy="5191"/>
                  </a:xfrm>
                  <a:custGeom>
                    <a:avLst/>
                    <a:gdLst>
                      <a:gd name="connsiteX0" fmla="*/ 2440 w 3867"/>
                      <a:gd name="connsiteY0" fmla="*/ 913 h 5191"/>
                      <a:gd name="connsiteX1" fmla="*/ 141 w 3867"/>
                      <a:gd name="connsiteY1" fmla="*/ 913 h 5191"/>
                      <a:gd name="connsiteX2" fmla="*/ 141 w 3867"/>
                      <a:gd name="connsiteY2" fmla="*/ 2131 h 5191"/>
                      <a:gd name="connsiteX3" fmla="*/ 411 w 3867"/>
                      <a:gd name="connsiteY3" fmla="*/ 2671 h 5191"/>
                      <a:gd name="connsiteX4" fmla="*/ 411 w 3867"/>
                      <a:gd name="connsiteY4" fmla="*/ 3077 h 5191"/>
                      <a:gd name="connsiteX5" fmla="*/ 141 w 3867"/>
                      <a:gd name="connsiteY5" fmla="*/ 4295 h 5191"/>
                      <a:gd name="connsiteX6" fmla="*/ 3657 w 3867"/>
                      <a:gd name="connsiteY6" fmla="*/ 4159 h 5191"/>
                      <a:gd name="connsiteX7" fmla="*/ 2440 w 3867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67" h="5191">
                        <a:moveTo>
                          <a:pt x="2440" y="913"/>
                        </a:moveTo>
                        <a:cubicBezTo>
                          <a:pt x="2034" y="-304"/>
                          <a:pt x="682" y="-304"/>
                          <a:pt x="141" y="913"/>
                        </a:cubicBezTo>
                        <a:cubicBezTo>
                          <a:pt x="6" y="1319"/>
                          <a:pt x="6" y="1725"/>
                          <a:pt x="141" y="2131"/>
                        </a:cubicBezTo>
                        <a:cubicBezTo>
                          <a:pt x="141" y="2266"/>
                          <a:pt x="411" y="2536"/>
                          <a:pt x="411" y="2671"/>
                        </a:cubicBezTo>
                        <a:cubicBezTo>
                          <a:pt x="547" y="3077"/>
                          <a:pt x="547" y="2807"/>
                          <a:pt x="411" y="3077"/>
                        </a:cubicBezTo>
                        <a:cubicBezTo>
                          <a:pt x="6" y="3483"/>
                          <a:pt x="-130" y="3754"/>
                          <a:pt x="141" y="4295"/>
                        </a:cubicBezTo>
                        <a:cubicBezTo>
                          <a:pt x="952" y="5512"/>
                          <a:pt x="2981" y="5512"/>
                          <a:pt x="3657" y="4159"/>
                        </a:cubicBezTo>
                        <a:cubicBezTo>
                          <a:pt x="4199" y="3213"/>
                          <a:pt x="3657" y="1319"/>
                          <a:pt x="2440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3" name="Freeform: Shape 5431">
                    <a:extLst>
                      <a:ext uri="{FF2B5EF4-FFF2-40B4-BE49-F238E27FC236}">
                        <a16:creationId xmlns:a16="http://schemas.microsoft.com/office/drawing/2014/main" id="{36D88C44-B592-6A67-172E-BB76A290A515}"/>
                      </a:ext>
                    </a:extLst>
                  </p:cNvPr>
                  <p:cNvSpPr/>
                  <p:nvPr/>
                </p:nvSpPr>
                <p:spPr>
                  <a:xfrm>
                    <a:off x="6271360" y="6388041"/>
                    <a:ext cx="2740" cy="2224"/>
                  </a:xfrm>
                  <a:custGeom>
                    <a:avLst/>
                    <a:gdLst>
                      <a:gd name="connsiteX0" fmla="*/ 2164 w 2740"/>
                      <a:gd name="connsiteY0" fmla="*/ 60 h 2224"/>
                      <a:gd name="connsiteX1" fmla="*/ 1488 w 2740"/>
                      <a:gd name="connsiteY1" fmla="*/ 60 h 2224"/>
                      <a:gd name="connsiteX2" fmla="*/ 1217 w 2740"/>
                      <a:gd name="connsiteY2" fmla="*/ 60 h 2224"/>
                      <a:gd name="connsiteX3" fmla="*/ 406 w 2740"/>
                      <a:gd name="connsiteY3" fmla="*/ 601 h 2224"/>
                      <a:gd name="connsiteX4" fmla="*/ 0 w 2740"/>
                      <a:gd name="connsiteY4" fmla="*/ 1683 h 2224"/>
                      <a:gd name="connsiteX5" fmla="*/ 812 w 2740"/>
                      <a:gd name="connsiteY5" fmla="*/ 2224 h 2224"/>
                      <a:gd name="connsiteX6" fmla="*/ 2705 w 2740"/>
                      <a:gd name="connsiteY6" fmla="*/ 736 h 2224"/>
                      <a:gd name="connsiteX7" fmla="*/ 2164 w 2740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0" h="2224">
                        <a:moveTo>
                          <a:pt x="2164" y="60"/>
                        </a:moveTo>
                        <a:cubicBezTo>
                          <a:pt x="1893" y="60"/>
                          <a:pt x="1623" y="-75"/>
                          <a:pt x="1488" y="60"/>
                        </a:cubicBezTo>
                        <a:cubicBezTo>
                          <a:pt x="1352" y="60"/>
                          <a:pt x="1217" y="60"/>
                          <a:pt x="1217" y="60"/>
                        </a:cubicBezTo>
                        <a:cubicBezTo>
                          <a:pt x="947" y="195"/>
                          <a:pt x="676" y="466"/>
                          <a:pt x="406" y="601"/>
                        </a:cubicBezTo>
                        <a:cubicBezTo>
                          <a:pt x="270" y="872"/>
                          <a:pt x="0" y="1277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623" y="2224"/>
                          <a:pt x="2705" y="1683"/>
                          <a:pt x="2705" y="736"/>
                        </a:cubicBezTo>
                        <a:cubicBezTo>
                          <a:pt x="2840" y="466"/>
                          <a:pt x="2570" y="331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624" name="Freeform: Shape 5432">
                    <a:extLst>
                      <a:ext uri="{FF2B5EF4-FFF2-40B4-BE49-F238E27FC236}">
                        <a16:creationId xmlns:a16="http://schemas.microsoft.com/office/drawing/2014/main" id="{C1BE8937-BF92-7F0C-9CCA-E91336F19F36}"/>
                      </a:ext>
                    </a:extLst>
                  </p:cNvPr>
                  <p:cNvSpPr/>
                  <p:nvPr/>
                </p:nvSpPr>
                <p:spPr>
                  <a:xfrm>
                    <a:off x="6265138" y="6393050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8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7" y="56"/>
                          <a:pt x="677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6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4" y="868"/>
                        </a:cubicBezTo>
                        <a:cubicBezTo>
                          <a:pt x="1894" y="597"/>
                          <a:pt x="1623" y="326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593" name="Freeform: Shape 5401">
                  <a:extLst>
                    <a:ext uri="{FF2B5EF4-FFF2-40B4-BE49-F238E27FC236}">
                      <a16:creationId xmlns:a16="http://schemas.microsoft.com/office/drawing/2014/main" id="{0CD4DED4-6A4C-0C46-28CF-BF5C8674DC8F}"/>
                    </a:ext>
                  </a:extLst>
                </p:cNvPr>
                <p:cNvSpPr/>
                <p:nvPr/>
              </p:nvSpPr>
              <p:spPr>
                <a:xfrm>
                  <a:off x="6245881" y="6311949"/>
                  <a:ext cx="32242" cy="96497"/>
                </a:xfrm>
                <a:custGeom>
                  <a:avLst/>
                  <a:gdLst>
                    <a:gd name="connsiteX0" fmla="*/ 30213 w 32242"/>
                    <a:gd name="connsiteY0" fmla="*/ 90625 h 96497"/>
                    <a:gd name="connsiteX1" fmla="*/ 30484 w 32242"/>
                    <a:gd name="connsiteY1" fmla="*/ 89813 h 96497"/>
                    <a:gd name="connsiteX2" fmla="*/ 31295 w 32242"/>
                    <a:gd name="connsiteY2" fmla="*/ 89002 h 96497"/>
                    <a:gd name="connsiteX3" fmla="*/ 31160 w 32242"/>
                    <a:gd name="connsiteY3" fmla="*/ 87243 h 96497"/>
                    <a:gd name="connsiteX4" fmla="*/ 32242 w 32242"/>
                    <a:gd name="connsiteY4" fmla="*/ 85080 h 96497"/>
                    <a:gd name="connsiteX5" fmla="*/ 32242 w 32242"/>
                    <a:gd name="connsiteY5" fmla="*/ 85080 h 96497"/>
                    <a:gd name="connsiteX6" fmla="*/ 31295 w 32242"/>
                    <a:gd name="connsiteY6" fmla="*/ 86026 h 96497"/>
                    <a:gd name="connsiteX7" fmla="*/ 29401 w 32242"/>
                    <a:gd name="connsiteY7" fmla="*/ 85756 h 96497"/>
                    <a:gd name="connsiteX8" fmla="*/ 28455 w 32242"/>
                    <a:gd name="connsiteY8" fmla="*/ 87514 h 96497"/>
                    <a:gd name="connsiteX9" fmla="*/ 28590 w 32242"/>
                    <a:gd name="connsiteY9" fmla="*/ 90219 h 96497"/>
                    <a:gd name="connsiteX10" fmla="*/ 26561 w 32242"/>
                    <a:gd name="connsiteY10" fmla="*/ 90625 h 96497"/>
                    <a:gd name="connsiteX11" fmla="*/ 25073 w 32242"/>
                    <a:gd name="connsiteY11" fmla="*/ 91166 h 96497"/>
                    <a:gd name="connsiteX12" fmla="*/ 24126 w 32242"/>
                    <a:gd name="connsiteY12" fmla="*/ 89949 h 96497"/>
                    <a:gd name="connsiteX13" fmla="*/ 21827 w 32242"/>
                    <a:gd name="connsiteY13" fmla="*/ 90760 h 96497"/>
                    <a:gd name="connsiteX14" fmla="*/ 22098 w 32242"/>
                    <a:gd name="connsiteY14" fmla="*/ 91843 h 96497"/>
                    <a:gd name="connsiteX15" fmla="*/ 21556 w 32242"/>
                    <a:gd name="connsiteY15" fmla="*/ 92789 h 96497"/>
                    <a:gd name="connsiteX16" fmla="*/ 20474 w 32242"/>
                    <a:gd name="connsiteY16" fmla="*/ 93060 h 96497"/>
                    <a:gd name="connsiteX17" fmla="*/ 20339 w 32242"/>
                    <a:gd name="connsiteY17" fmla="*/ 93060 h 96497"/>
                    <a:gd name="connsiteX18" fmla="*/ 20204 w 32242"/>
                    <a:gd name="connsiteY18" fmla="*/ 93195 h 96497"/>
                    <a:gd name="connsiteX19" fmla="*/ 19122 w 32242"/>
                    <a:gd name="connsiteY19" fmla="*/ 94412 h 96497"/>
                    <a:gd name="connsiteX20" fmla="*/ 16958 w 32242"/>
                    <a:gd name="connsiteY20" fmla="*/ 94277 h 96497"/>
                    <a:gd name="connsiteX21" fmla="*/ 16281 w 32242"/>
                    <a:gd name="connsiteY21" fmla="*/ 93060 h 96497"/>
                    <a:gd name="connsiteX22" fmla="*/ 14658 w 32242"/>
                    <a:gd name="connsiteY22" fmla="*/ 91978 h 96497"/>
                    <a:gd name="connsiteX23" fmla="*/ 14658 w 32242"/>
                    <a:gd name="connsiteY23" fmla="*/ 89949 h 96497"/>
                    <a:gd name="connsiteX24" fmla="*/ 12765 w 32242"/>
                    <a:gd name="connsiteY24" fmla="*/ 89949 h 96497"/>
                    <a:gd name="connsiteX25" fmla="*/ 11682 w 32242"/>
                    <a:gd name="connsiteY25" fmla="*/ 88596 h 96497"/>
                    <a:gd name="connsiteX26" fmla="*/ 11682 w 32242"/>
                    <a:gd name="connsiteY26" fmla="*/ 90490 h 96497"/>
                    <a:gd name="connsiteX27" fmla="*/ 13305 w 32242"/>
                    <a:gd name="connsiteY27" fmla="*/ 91437 h 96497"/>
                    <a:gd name="connsiteX28" fmla="*/ 11818 w 32242"/>
                    <a:gd name="connsiteY28" fmla="*/ 91707 h 96497"/>
                    <a:gd name="connsiteX29" fmla="*/ 11006 w 32242"/>
                    <a:gd name="connsiteY29" fmla="*/ 91302 h 96497"/>
                    <a:gd name="connsiteX30" fmla="*/ 10059 w 32242"/>
                    <a:gd name="connsiteY30" fmla="*/ 90490 h 96497"/>
                    <a:gd name="connsiteX31" fmla="*/ 9518 w 32242"/>
                    <a:gd name="connsiteY31" fmla="*/ 87785 h 96497"/>
                    <a:gd name="connsiteX32" fmla="*/ 10059 w 32242"/>
                    <a:gd name="connsiteY32" fmla="*/ 86703 h 96497"/>
                    <a:gd name="connsiteX33" fmla="*/ 7760 w 32242"/>
                    <a:gd name="connsiteY33" fmla="*/ 86703 h 96497"/>
                    <a:gd name="connsiteX34" fmla="*/ 6678 w 32242"/>
                    <a:gd name="connsiteY34" fmla="*/ 84538 h 96497"/>
                    <a:gd name="connsiteX35" fmla="*/ 5460 w 32242"/>
                    <a:gd name="connsiteY35" fmla="*/ 83321 h 96497"/>
                    <a:gd name="connsiteX36" fmla="*/ 3972 w 32242"/>
                    <a:gd name="connsiteY36" fmla="*/ 81427 h 96497"/>
                    <a:gd name="connsiteX37" fmla="*/ 4919 w 32242"/>
                    <a:gd name="connsiteY37" fmla="*/ 79128 h 96497"/>
                    <a:gd name="connsiteX38" fmla="*/ 4108 w 32242"/>
                    <a:gd name="connsiteY38" fmla="*/ 77911 h 96497"/>
                    <a:gd name="connsiteX39" fmla="*/ 3026 w 32242"/>
                    <a:gd name="connsiteY39" fmla="*/ 77370 h 96497"/>
                    <a:gd name="connsiteX40" fmla="*/ 3566 w 32242"/>
                    <a:gd name="connsiteY40" fmla="*/ 76423 h 96497"/>
                    <a:gd name="connsiteX41" fmla="*/ 3837 w 32242"/>
                    <a:gd name="connsiteY41" fmla="*/ 76152 h 96497"/>
                    <a:gd name="connsiteX42" fmla="*/ 3702 w 32242"/>
                    <a:gd name="connsiteY42" fmla="*/ 76017 h 96497"/>
                    <a:gd name="connsiteX43" fmla="*/ 3161 w 32242"/>
                    <a:gd name="connsiteY43" fmla="*/ 74664 h 96497"/>
                    <a:gd name="connsiteX44" fmla="*/ 3702 w 32242"/>
                    <a:gd name="connsiteY44" fmla="*/ 73988 h 96497"/>
                    <a:gd name="connsiteX45" fmla="*/ 4919 w 32242"/>
                    <a:gd name="connsiteY45" fmla="*/ 73447 h 96497"/>
                    <a:gd name="connsiteX46" fmla="*/ 4513 w 32242"/>
                    <a:gd name="connsiteY46" fmla="*/ 72365 h 96497"/>
                    <a:gd name="connsiteX47" fmla="*/ 5055 w 32242"/>
                    <a:gd name="connsiteY47" fmla="*/ 71283 h 96497"/>
                    <a:gd name="connsiteX48" fmla="*/ 3296 w 32242"/>
                    <a:gd name="connsiteY48" fmla="*/ 69254 h 96497"/>
                    <a:gd name="connsiteX49" fmla="*/ 3702 w 32242"/>
                    <a:gd name="connsiteY49" fmla="*/ 68442 h 96497"/>
                    <a:gd name="connsiteX50" fmla="*/ 2890 w 32242"/>
                    <a:gd name="connsiteY50" fmla="*/ 66819 h 96497"/>
                    <a:gd name="connsiteX51" fmla="*/ 3972 w 32242"/>
                    <a:gd name="connsiteY51" fmla="*/ 65331 h 96497"/>
                    <a:gd name="connsiteX52" fmla="*/ 3566 w 32242"/>
                    <a:gd name="connsiteY52" fmla="*/ 62761 h 96497"/>
                    <a:gd name="connsiteX53" fmla="*/ 4243 w 32242"/>
                    <a:gd name="connsiteY53" fmla="*/ 62220 h 96497"/>
                    <a:gd name="connsiteX54" fmla="*/ 5866 w 32242"/>
                    <a:gd name="connsiteY54" fmla="*/ 61950 h 96497"/>
                    <a:gd name="connsiteX55" fmla="*/ 6272 w 32242"/>
                    <a:gd name="connsiteY55" fmla="*/ 59785 h 96497"/>
                    <a:gd name="connsiteX56" fmla="*/ 4919 w 32242"/>
                    <a:gd name="connsiteY56" fmla="*/ 58298 h 96497"/>
                    <a:gd name="connsiteX57" fmla="*/ 5596 w 32242"/>
                    <a:gd name="connsiteY57" fmla="*/ 56675 h 96497"/>
                    <a:gd name="connsiteX58" fmla="*/ 5325 w 32242"/>
                    <a:gd name="connsiteY58" fmla="*/ 55322 h 96497"/>
                    <a:gd name="connsiteX59" fmla="*/ 6136 w 32242"/>
                    <a:gd name="connsiteY59" fmla="*/ 54240 h 96497"/>
                    <a:gd name="connsiteX60" fmla="*/ 5731 w 32242"/>
                    <a:gd name="connsiteY60" fmla="*/ 53158 h 96497"/>
                    <a:gd name="connsiteX61" fmla="*/ 6948 w 32242"/>
                    <a:gd name="connsiteY61" fmla="*/ 50858 h 96497"/>
                    <a:gd name="connsiteX62" fmla="*/ 8571 w 32242"/>
                    <a:gd name="connsiteY62" fmla="*/ 50452 h 96497"/>
                    <a:gd name="connsiteX63" fmla="*/ 8842 w 32242"/>
                    <a:gd name="connsiteY63" fmla="*/ 48423 h 96497"/>
                    <a:gd name="connsiteX64" fmla="*/ 7354 w 32242"/>
                    <a:gd name="connsiteY64" fmla="*/ 47071 h 96497"/>
                    <a:gd name="connsiteX65" fmla="*/ 7625 w 32242"/>
                    <a:gd name="connsiteY65" fmla="*/ 45177 h 96497"/>
                    <a:gd name="connsiteX66" fmla="*/ 6407 w 32242"/>
                    <a:gd name="connsiteY66" fmla="*/ 44366 h 96497"/>
                    <a:gd name="connsiteX67" fmla="*/ 6678 w 32242"/>
                    <a:gd name="connsiteY67" fmla="*/ 42878 h 96497"/>
                    <a:gd name="connsiteX68" fmla="*/ 7354 w 32242"/>
                    <a:gd name="connsiteY68" fmla="*/ 42066 h 96497"/>
                    <a:gd name="connsiteX69" fmla="*/ 7354 w 32242"/>
                    <a:gd name="connsiteY69" fmla="*/ 40443 h 96497"/>
                    <a:gd name="connsiteX70" fmla="*/ 8571 w 32242"/>
                    <a:gd name="connsiteY70" fmla="*/ 39632 h 96497"/>
                    <a:gd name="connsiteX71" fmla="*/ 9518 w 32242"/>
                    <a:gd name="connsiteY71" fmla="*/ 39361 h 96497"/>
                    <a:gd name="connsiteX72" fmla="*/ 9518 w 32242"/>
                    <a:gd name="connsiteY72" fmla="*/ 38144 h 96497"/>
                    <a:gd name="connsiteX73" fmla="*/ 10195 w 32242"/>
                    <a:gd name="connsiteY73" fmla="*/ 37332 h 96497"/>
                    <a:gd name="connsiteX74" fmla="*/ 9112 w 32242"/>
                    <a:gd name="connsiteY74" fmla="*/ 35438 h 96497"/>
                    <a:gd name="connsiteX75" fmla="*/ 10195 w 32242"/>
                    <a:gd name="connsiteY75" fmla="*/ 33680 h 96497"/>
                    <a:gd name="connsiteX76" fmla="*/ 9653 w 32242"/>
                    <a:gd name="connsiteY76" fmla="*/ 32868 h 96497"/>
                    <a:gd name="connsiteX77" fmla="*/ 9924 w 32242"/>
                    <a:gd name="connsiteY77" fmla="*/ 31922 h 96497"/>
                    <a:gd name="connsiteX78" fmla="*/ 9112 w 32242"/>
                    <a:gd name="connsiteY78" fmla="*/ 30163 h 96497"/>
                    <a:gd name="connsiteX79" fmla="*/ 10330 w 32242"/>
                    <a:gd name="connsiteY79" fmla="*/ 28811 h 96497"/>
                    <a:gd name="connsiteX80" fmla="*/ 10330 w 32242"/>
                    <a:gd name="connsiteY80" fmla="*/ 26105 h 96497"/>
                    <a:gd name="connsiteX81" fmla="*/ 9383 w 32242"/>
                    <a:gd name="connsiteY81" fmla="*/ 24077 h 96497"/>
                    <a:gd name="connsiteX82" fmla="*/ 10465 w 32242"/>
                    <a:gd name="connsiteY82" fmla="*/ 22318 h 96497"/>
                    <a:gd name="connsiteX83" fmla="*/ 10059 w 32242"/>
                    <a:gd name="connsiteY83" fmla="*/ 21236 h 96497"/>
                    <a:gd name="connsiteX84" fmla="*/ 10195 w 32242"/>
                    <a:gd name="connsiteY84" fmla="*/ 20695 h 96497"/>
                    <a:gd name="connsiteX85" fmla="*/ 10059 w 32242"/>
                    <a:gd name="connsiteY85" fmla="*/ 20154 h 96497"/>
                    <a:gd name="connsiteX86" fmla="*/ 10735 w 32242"/>
                    <a:gd name="connsiteY86" fmla="*/ 18125 h 96497"/>
                    <a:gd name="connsiteX87" fmla="*/ 10465 w 32242"/>
                    <a:gd name="connsiteY87" fmla="*/ 16772 h 96497"/>
                    <a:gd name="connsiteX88" fmla="*/ 11006 w 32242"/>
                    <a:gd name="connsiteY88" fmla="*/ 15420 h 96497"/>
                    <a:gd name="connsiteX89" fmla="*/ 10735 w 32242"/>
                    <a:gd name="connsiteY89" fmla="*/ 13932 h 96497"/>
                    <a:gd name="connsiteX90" fmla="*/ 10735 w 32242"/>
                    <a:gd name="connsiteY90" fmla="*/ 12309 h 96497"/>
                    <a:gd name="connsiteX91" fmla="*/ 12088 w 32242"/>
                    <a:gd name="connsiteY91" fmla="*/ 11497 h 96497"/>
                    <a:gd name="connsiteX92" fmla="*/ 12223 w 32242"/>
                    <a:gd name="connsiteY92" fmla="*/ 10550 h 96497"/>
                    <a:gd name="connsiteX93" fmla="*/ 12900 w 32242"/>
                    <a:gd name="connsiteY93" fmla="*/ 10009 h 96497"/>
                    <a:gd name="connsiteX94" fmla="*/ 12765 w 32242"/>
                    <a:gd name="connsiteY94" fmla="*/ 8522 h 96497"/>
                    <a:gd name="connsiteX95" fmla="*/ 13305 w 32242"/>
                    <a:gd name="connsiteY95" fmla="*/ 7575 h 96497"/>
                    <a:gd name="connsiteX96" fmla="*/ 12629 w 32242"/>
                    <a:gd name="connsiteY96" fmla="*/ 5952 h 96497"/>
                    <a:gd name="connsiteX97" fmla="*/ 13576 w 32242"/>
                    <a:gd name="connsiteY97" fmla="*/ 4599 h 96497"/>
                    <a:gd name="connsiteX98" fmla="*/ 13576 w 32242"/>
                    <a:gd name="connsiteY98" fmla="*/ 2705 h 96497"/>
                    <a:gd name="connsiteX99" fmla="*/ 12494 w 32242"/>
                    <a:gd name="connsiteY99" fmla="*/ 541 h 96497"/>
                    <a:gd name="connsiteX100" fmla="*/ 12494 w 32242"/>
                    <a:gd name="connsiteY100" fmla="*/ 0 h 96497"/>
                    <a:gd name="connsiteX101" fmla="*/ 12359 w 32242"/>
                    <a:gd name="connsiteY101" fmla="*/ 270 h 96497"/>
                    <a:gd name="connsiteX102" fmla="*/ 12223 w 32242"/>
                    <a:gd name="connsiteY102" fmla="*/ 3246 h 96497"/>
                    <a:gd name="connsiteX103" fmla="*/ 11141 w 32242"/>
                    <a:gd name="connsiteY103" fmla="*/ 5546 h 96497"/>
                    <a:gd name="connsiteX104" fmla="*/ 11006 w 32242"/>
                    <a:gd name="connsiteY104" fmla="*/ 8251 h 96497"/>
                    <a:gd name="connsiteX105" fmla="*/ 11006 w 32242"/>
                    <a:gd name="connsiteY105" fmla="*/ 9739 h 96497"/>
                    <a:gd name="connsiteX106" fmla="*/ 10330 w 32242"/>
                    <a:gd name="connsiteY106" fmla="*/ 11362 h 96497"/>
                    <a:gd name="connsiteX107" fmla="*/ 10195 w 32242"/>
                    <a:gd name="connsiteY107" fmla="*/ 12444 h 96497"/>
                    <a:gd name="connsiteX108" fmla="*/ 10059 w 32242"/>
                    <a:gd name="connsiteY108" fmla="*/ 14473 h 96497"/>
                    <a:gd name="connsiteX109" fmla="*/ 9789 w 32242"/>
                    <a:gd name="connsiteY109" fmla="*/ 15555 h 96497"/>
                    <a:gd name="connsiteX110" fmla="*/ 9789 w 32242"/>
                    <a:gd name="connsiteY110" fmla="*/ 17313 h 96497"/>
                    <a:gd name="connsiteX111" fmla="*/ 8977 w 32242"/>
                    <a:gd name="connsiteY111" fmla="*/ 18395 h 96497"/>
                    <a:gd name="connsiteX112" fmla="*/ 8436 w 32242"/>
                    <a:gd name="connsiteY112" fmla="*/ 19748 h 96497"/>
                    <a:gd name="connsiteX113" fmla="*/ 8436 w 32242"/>
                    <a:gd name="connsiteY113" fmla="*/ 24212 h 96497"/>
                    <a:gd name="connsiteX114" fmla="*/ 8436 w 32242"/>
                    <a:gd name="connsiteY114" fmla="*/ 25429 h 96497"/>
                    <a:gd name="connsiteX115" fmla="*/ 7895 w 32242"/>
                    <a:gd name="connsiteY115" fmla="*/ 26917 h 96497"/>
                    <a:gd name="connsiteX116" fmla="*/ 7895 w 32242"/>
                    <a:gd name="connsiteY116" fmla="*/ 30704 h 96497"/>
                    <a:gd name="connsiteX117" fmla="*/ 7625 w 32242"/>
                    <a:gd name="connsiteY117" fmla="*/ 34221 h 96497"/>
                    <a:gd name="connsiteX118" fmla="*/ 7354 w 32242"/>
                    <a:gd name="connsiteY118" fmla="*/ 35709 h 96497"/>
                    <a:gd name="connsiteX119" fmla="*/ 6813 w 32242"/>
                    <a:gd name="connsiteY119" fmla="*/ 36656 h 96497"/>
                    <a:gd name="connsiteX120" fmla="*/ 6542 w 32242"/>
                    <a:gd name="connsiteY120" fmla="*/ 39361 h 96497"/>
                    <a:gd name="connsiteX121" fmla="*/ 5055 w 32242"/>
                    <a:gd name="connsiteY121" fmla="*/ 42202 h 96497"/>
                    <a:gd name="connsiteX122" fmla="*/ 5325 w 32242"/>
                    <a:gd name="connsiteY122" fmla="*/ 47206 h 96497"/>
                    <a:gd name="connsiteX123" fmla="*/ 5190 w 32242"/>
                    <a:gd name="connsiteY123" fmla="*/ 48153 h 96497"/>
                    <a:gd name="connsiteX124" fmla="*/ 4513 w 32242"/>
                    <a:gd name="connsiteY124" fmla="*/ 49641 h 96497"/>
                    <a:gd name="connsiteX125" fmla="*/ 4378 w 32242"/>
                    <a:gd name="connsiteY125" fmla="*/ 51264 h 96497"/>
                    <a:gd name="connsiteX126" fmla="*/ 4378 w 32242"/>
                    <a:gd name="connsiteY126" fmla="*/ 53969 h 96497"/>
                    <a:gd name="connsiteX127" fmla="*/ 3702 w 32242"/>
                    <a:gd name="connsiteY127" fmla="*/ 55728 h 96497"/>
                    <a:gd name="connsiteX128" fmla="*/ 3296 w 32242"/>
                    <a:gd name="connsiteY128" fmla="*/ 58162 h 96497"/>
                    <a:gd name="connsiteX129" fmla="*/ 2349 w 32242"/>
                    <a:gd name="connsiteY129" fmla="*/ 59785 h 96497"/>
                    <a:gd name="connsiteX130" fmla="*/ 2214 w 32242"/>
                    <a:gd name="connsiteY130" fmla="*/ 62761 h 96497"/>
                    <a:gd name="connsiteX131" fmla="*/ 1943 w 32242"/>
                    <a:gd name="connsiteY131" fmla="*/ 64520 h 96497"/>
                    <a:gd name="connsiteX132" fmla="*/ 1403 w 32242"/>
                    <a:gd name="connsiteY132" fmla="*/ 66684 h 96497"/>
                    <a:gd name="connsiteX133" fmla="*/ 1943 w 32242"/>
                    <a:gd name="connsiteY133" fmla="*/ 68848 h 96497"/>
                    <a:gd name="connsiteX134" fmla="*/ 1403 w 32242"/>
                    <a:gd name="connsiteY134" fmla="*/ 71283 h 96497"/>
                    <a:gd name="connsiteX135" fmla="*/ 1403 w 32242"/>
                    <a:gd name="connsiteY135" fmla="*/ 72230 h 96497"/>
                    <a:gd name="connsiteX136" fmla="*/ 996 w 32242"/>
                    <a:gd name="connsiteY136" fmla="*/ 73582 h 96497"/>
                    <a:gd name="connsiteX137" fmla="*/ 456 w 32242"/>
                    <a:gd name="connsiteY137" fmla="*/ 75070 h 96497"/>
                    <a:gd name="connsiteX138" fmla="*/ 1267 w 32242"/>
                    <a:gd name="connsiteY138" fmla="*/ 78452 h 96497"/>
                    <a:gd name="connsiteX139" fmla="*/ 591 w 32242"/>
                    <a:gd name="connsiteY139" fmla="*/ 80886 h 96497"/>
                    <a:gd name="connsiteX140" fmla="*/ 591 w 32242"/>
                    <a:gd name="connsiteY140" fmla="*/ 82510 h 96497"/>
                    <a:gd name="connsiteX141" fmla="*/ 456 w 32242"/>
                    <a:gd name="connsiteY141" fmla="*/ 83997 h 96497"/>
                    <a:gd name="connsiteX142" fmla="*/ 185 w 32242"/>
                    <a:gd name="connsiteY142" fmla="*/ 84538 h 96497"/>
                    <a:gd name="connsiteX143" fmla="*/ 1808 w 32242"/>
                    <a:gd name="connsiteY143" fmla="*/ 89002 h 96497"/>
                    <a:gd name="connsiteX144" fmla="*/ 2214 w 32242"/>
                    <a:gd name="connsiteY144" fmla="*/ 89949 h 96497"/>
                    <a:gd name="connsiteX145" fmla="*/ 3296 w 32242"/>
                    <a:gd name="connsiteY145" fmla="*/ 91031 h 96497"/>
                    <a:gd name="connsiteX146" fmla="*/ 4649 w 32242"/>
                    <a:gd name="connsiteY146" fmla="*/ 91572 h 96497"/>
                    <a:gd name="connsiteX147" fmla="*/ 6001 w 32242"/>
                    <a:gd name="connsiteY147" fmla="*/ 92789 h 96497"/>
                    <a:gd name="connsiteX148" fmla="*/ 8571 w 32242"/>
                    <a:gd name="connsiteY148" fmla="*/ 94142 h 96497"/>
                    <a:gd name="connsiteX149" fmla="*/ 10735 w 32242"/>
                    <a:gd name="connsiteY149" fmla="*/ 94412 h 96497"/>
                    <a:gd name="connsiteX150" fmla="*/ 13711 w 32242"/>
                    <a:gd name="connsiteY150" fmla="*/ 95495 h 96497"/>
                    <a:gd name="connsiteX151" fmla="*/ 16146 w 32242"/>
                    <a:gd name="connsiteY151" fmla="*/ 96442 h 96497"/>
                    <a:gd name="connsiteX152" fmla="*/ 18310 w 32242"/>
                    <a:gd name="connsiteY152" fmla="*/ 96306 h 96497"/>
                    <a:gd name="connsiteX153" fmla="*/ 18581 w 32242"/>
                    <a:gd name="connsiteY153" fmla="*/ 96171 h 96497"/>
                    <a:gd name="connsiteX154" fmla="*/ 19392 w 32242"/>
                    <a:gd name="connsiteY154" fmla="*/ 96442 h 96497"/>
                    <a:gd name="connsiteX155" fmla="*/ 21286 w 32242"/>
                    <a:gd name="connsiteY155" fmla="*/ 95765 h 96497"/>
                    <a:gd name="connsiteX156" fmla="*/ 22774 w 32242"/>
                    <a:gd name="connsiteY156" fmla="*/ 94683 h 96497"/>
                    <a:gd name="connsiteX157" fmla="*/ 26020 w 32242"/>
                    <a:gd name="connsiteY157" fmla="*/ 94007 h 96497"/>
                    <a:gd name="connsiteX158" fmla="*/ 26831 w 32242"/>
                    <a:gd name="connsiteY158" fmla="*/ 93330 h 96497"/>
                    <a:gd name="connsiteX159" fmla="*/ 27237 w 32242"/>
                    <a:gd name="connsiteY159" fmla="*/ 92789 h 96497"/>
                    <a:gd name="connsiteX160" fmla="*/ 29131 w 32242"/>
                    <a:gd name="connsiteY160" fmla="*/ 92113 h 96497"/>
                    <a:gd name="connsiteX161" fmla="*/ 30213 w 32242"/>
                    <a:gd name="connsiteY161" fmla="*/ 90625 h 9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2242" h="96497">
                      <a:moveTo>
                        <a:pt x="30213" y="90625"/>
                      </a:moveTo>
                      <a:cubicBezTo>
                        <a:pt x="30348" y="90355"/>
                        <a:pt x="30348" y="90084"/>
                        <a:pt x="30484" y="89813"/>
                      </a:cubicBezTo>
                      <a:cubicBezTo>
                        <a:pt x="30619" y="89408"/>
                        <a:pt x="31025" y="89273"/>
                        <a:pt x="31295" y="89002"/>
                      </a:cubicBezTo>
                      <a:cubicBezTo>
                        <a:pt x="31971" y="88326"/>
                        <a:pt x="31566" y="87785"/>
                        <a:pt x="31160" y="87243"/>
                      </a:cubicBezTo>
                      <a:cubicBezTo>
                        <a:pt x="31836" y="86703"/>
                        <a:pt x="32242" y="85756"/>
                        <a:pt x="32242" y="85080"/>
                      </a:cubicBezTo>
                      <a:cubicBezTo>
                        <a:pt x="32242" y="85080"/>
                        <a:pt x="32242" y="85080"/>
                        <a:pt x="32242" y="85080"/>
                      </a:cubicBezTo>
                      <a:cubicBezTo>
                        <a:pt x="31971" y="85485"/>
                        <a:pt x="31701" y="85756"/>
                        <a:pt x="31295" y="86026"/>
                      </a:cubicBezTo>
                      <a:cubicBezTo>
                        <a:pt x="30754" y="86297"/>
                        <a:pt x="29807" y="86297"/>
                        <a:pt x="29401" y="85756"/>
                      </a:cubicBezTo>
                      <a:cubicBezTo>
                        <a:pt x="29401" y="86567"/>
                        <a:pt x="28996" y="87243"/>
                        <a:pt x="28455" y="87514"/>
                      </a:cubicBezTo>
                      <a:cubicBezTo>
                        <a:pt x="29401" y="88055"/>
                        <a:pt x="29266" y="89543"/>
                        <a:pt x="28590" y="90219"/>
                      </a:cubicBezTo>
                      <a:cubicBezTo>
                        <a:pt x="28049" y="90760"/>
                        <a:pt x="27237" y="90896"/>
                        <a:pt x="26561" y="90625"/>
                      </a:cubicBezTo>
                      <a:cubicBezTo>
                        <a:pt x="26291" y="91031"/>
                        <a:pt x="25614" y="91302"/>
                        <a:pt x="25073" y="91166"/>
                      </a:cubicBezTo>
                      <a:cubicBezTo>
                        <a:pt x="24532" y="91031"/>
                        <a:pt x="24126" y="90625"/>
                        <a:pt x="24126" y="89949"/>
                      </a:cubicBezTo>
                      <a:cubicBezTo>
                        <a:pt x="23721" y="90625"/>
                        <a:pt x="22638" y="91031"/>
                        <a:pt x="21827" y="90760"/>
                      </a:cubicBezTo>
                      <a:cubicBezTo>
                        <a:pt x="21962" y="91031"/>
                        <a:pt x="22098" y="91437"/>
                        <a:pt x="22098" y="91843"/>
                      </a:cubicBezTo>
                      <a:cubicBezTo>
                        <a:pt x="22098" y="92248"/>
                        <a:pt x="21962" y="92654"/>
                        <a:pt x="21556" y="92789"/>
                      </a:cubicBezTo>
                      <a:cubicBezTo>
                        <a:pt x="21286" y="93060"/>
                        <a:pt x="20880" y="93060"/>
                        <a:pt x="20474" y="93060"/>
                      </a:cubicBezTo>
                      <a:cubicBezTo>
                        <a:pt x="20474" y="93060"/>
                        <a:pt x="20339" y="93060"/>
                        <a:pt x="20339" y="93060"/>
                      </a:cubicBezTo>
                      <a:cubicBezTo>
                        <a:pt x="20339" y="93060"/>
                        <a:pt x="20204" y="93060"/>
                        <a:pt x="20204" y="93195"/>
                      </a:cubicBezTo>
                      <a:cubicBezTo>
                        <a:pt x="19933" y="93736"/>
                        <a:pt x="19663" y="94142"/>
                        <a:pt x="19122" y="94412"/>
                      </a:cubicBezTo>
                      <a:cubicBezTo>
                        <a:pt x="18445" y="94683"/>
                        <a:pt x="17634" y="94683"/>
                        <a:pt x="16958" y="94277"/>
                      </a:cubicBezTo>
                      <a:cubicBezTo>
                        <a:pt x="16552" y="94007"/>
                        <a:pt x="16146" y="93601"/>
                        <a:pt x="16281" y="93060"/>
                      </a:cubicBezTo>
                      <a:cubicBezTo>
                        <a:pt x="15605" y="93060"/>
                        <a:pt x="14929" y="92654"/>
                        <a:pt x="14658" y="91978"/>
                      </a:cubicBezTo>
                      <a:cubicBezTo>
                        <a:pt x="14388" y="91302"/>
                        <a:pt x="14388" y="90625"/>
                        <a:pt x="14658" y="89949"/>
                      </a:cubicBezTo>
                      <a:cubicBezTo>
                        <a:pt x="13982" y="90084"/>
                        <a:pt x="13305" y="90219"/>
                        <a:pt x="12765" y="89949"/>
                      </a:cubicBezTo>
                      <a:cubicBezTo>
                        <a:pt x="12088" y="89678"/>
                        <a:pt x="11682" y="89273"/>
                        <a:pt x="11682" y="88596"/>
                      </a:cubicBezTo>
                      <a:cubicBezTo>
                        <a:pt x="11412" y="89273"/>
                        <a:pt x="11412" y="89949"/>
                        <a:pt x="11682" y="90490"/>
                      </a:cubicBezTo>
                      <a:cubicBezTo>
                        <a:pt x="11953" y="91031"/>
                        <a:pt x="12629" y="91572"/>
                        <a:pt x="13305" y="91437"/>
                      </a:cubicBezTo>
                      <a:cubicBezTo>
                        <a:pt x="12900" y="91572"/>
                        <a:pt x="12359" y="91707"/>
                        <a:pt x="11818" y="91707"/>
                      </a:cubicBezTo>
                      <a:cubicBezTo>
                        <a:pt x="11547" y="91572"/>
                        <a:pt x="11276" y="91437"/>
                        <a:pt x="11006" y="91302"/>
                      </a:cubicBezTo>
                      <a:cubicBezTo>
                        <a:pt x="10600" y="91031"/>
                        <a:pt x="10330" y="90760"/>
                        <a:pt x="10059" y="90490"/>
                      </a:cubicBezTo>
                      <a:cubicBezTo>
                        <a:pt x="9518" y="89813"/>
                        <a:pt x="9383" y="88732"/>
                        <a:pt x="9518" y="87785"/>
                      </a:cubicBezTo>
                      <a:cubicBezTo>
                        <a:pt x="9653" y="87379"/>
                        <a:pt x="9653" y="86973"/>
                        <a:pt x="10059" y="86703"/>
                      </a:cubicBezTo>
                      <a:cubicBezTo>
                        <a:pt x="9383" y="86973"/>
                        <a:pt x="8436" y="87108"/>
                        <a:pt x="7760" y="86703"/>
                      </a:cubicBezTo>
                      <a:cubicBezTo>
                        <a:pt x="6948" y="86297"/>
                        <a:pt x="6542" y="85350"/>
                        <a:pt x="6678" y="84538"/>
                      </a:cubicBezTo>
                      <a:cubicBezTo>
                        <a:pt x="6001" y="84674"/>
                        <a:pt x="5460" y="83997"/>
                        <a:pt x="5460" y="83321"/>
                      </a:cubicBezTo>
                      <a:cubicBezTo>
                        <a:pt x="4649" y="83050"/>
                        <a:pt x="4108" y="82239"/>
                        <a:pt x="3972" y="81427"/>
                      </a:cubicBezTo>
                      <a:cubicBezTo>
                        <a:pt x="3837" y="80616"/>
                        <a:pt x="4243" y="79669"/>
                        <a:pt x="4919" y="79128"/>
                      </a:cubicBezTo>
                      <a:cubicBezTo>
                        <a:pt x="4378" y="79128"/>
                        <a:pt x="3972" y="78452"/>
                        <a:pt x="4108" y="77911"/>
                      </a:cubicBezTo>
                      <a:cubicBezTo>
                        <a:pt x="3566" y="77911"/>
                        <a:pt x="3161" y="77911"/>
                        <a:pt x="3026" y="77370"/>
                      </a:cubicBezTo>
                      <a:cubicBezTo>
                        <a:pt x="2890" y="76964"/>
                        <a:pt x="3161" y="76558"/>
                        <a:pt x="3566" y="76423"/>
                      </a:cubicBezTo>
                      <a:cubicBezTo>
                        <a:pt x="3702" y="76423"/>
                        <a:pt x="3837" y="76287"/>
                        <a:pt x="3837" y="76152"/>
                      </a:cubicBezTo>
                      <a:cubicBezTo>
                        <a:pt x="3837" y="76152"/>
                        <a:pt x="3837" y="76152"/>
                        <a:pt x="3702" y="76017"/>
                      </a:cubicBezTo>
                      <a:cubicBezTo>
                        <a:pt x="3296" y="75611"/>
                        <a:pt x="3026" y="75070"/>
                        <a:pt x="3161" y="74664"/>
                      </a:cubicBezTo>
                      <a:cubicBezTo>
                        <a:pt x="3296" y="74394"/>
                        <a:pt x="3431" y="74123"/>
                        <a:pt x="3702" y="73988"/>
                      </a:cubicBezTo>
                      <a:cubicBezTo>
                        <a:pt x="3972" y="73717"/>
                        <a:pt x="4513" y="73582"/>
                        <a:pt x="4919" y="73447"/>
                      </a:cubicBezTo>
                      <a:cubicBezTo>
                        <a:pt x="4649" y="73177"/>
                        <a:pt x="4513" y="72771"/>
                        <a:pt x="4513" y="72365"/>
                      </a:cubicBezTo>
                      <a:cubicBezTo>
                        <a:pt x="4513" y="71959"/>
                        <a:pt x="4649" y="71553"/>
                        <a:pt x="5055" y="71283"/>
                      </a:cubicBezTo>
                      <a:cubicBezTo>
                        <a:pt x="4108" y="71148"/>
                        <a:pt x="3296" y="70201"/>
                        <a:pt x="3296" y="69254"/>
                      </a:cubicBezTo>
                      <a:cubicBezTo>
                        <a:pt x="3296" y="68983"/>
                        <a:pt x="3431" y="68578"/>
                        <a:pt x="3702" y="68442"/>
                      </a:cubicBezTo>
                      <a:cubicBezTo>
                        <a:pt x="3161" y="68172"/>
                        <a:pt x="2755" y="67495"/>
                        <a:pt x="2890" y="66819"/>
                      </a:cubicBezTo>
                      <a:cubicBezTo>
                        <a:pt x="2890" y="66143"/>
                        <a:pt x="3296" y="65602"/>
                        <a:pt x="3972" y="65331"/>
                      </a:cubicBezTo>
                      <a:cubicBezTo>
                        <a:pt x="3431" y="64520"/>
                        <a:pt x="3026" y="63573"/>
                        <a:pt x="3566" y="62761"/>
                      </a:cubicBezTo>
                      <a:cubicBezTo>
                        <a:pt x="3702" y="62491"/>
                        <a:pt x="3972" y="62355"/>
                        <a:pt x="4243" y="62220"/>
                      </a:cubicBezTo>
                      <a:cubicBezTo>
                        <a:pt x="4784" y="61950"/>
                        <a:pt x="5325" y="61950"/>
                        <a:pt x="5866" y="61950"/>
                      </a:cubicBezTo>
                      <a:cubicBezTo>
                        <a:pt x="5596" y="61273"/>
                        <a:pt x="5731" y="60462"/>
                        <a:pt x="6272" y="59785"/>
                      </a:cubicBezTo>
                      <a:cubicBezTo>
                        <a:pt x="5731" y="59515"/>
                        <a:pt x="5190" y="58974"/>
                        <a:pt x="4919" y="58298"/>
                      </a:cubicBezTo>
                      <a:cubicBezTo>
                        <a:pt x="4649" y="57622"/>
                        <a:pt x="4919" y="56810"/>
                        <a:pt x="5596" y="56675"/>
                      </a:cubicBezTo>
                      <a:cubicBezTo>
                        <a:pt x="5325" y="56269"/>
                        <a:pt x="5190" y="55728"/>
                        <a:pt x="5325" y="55322"/>
                      </a:cubicBezTo>
                      <a:cubicBezTo>
                        <a:pt x="5460" y="54916"/>
                        <a:pt x="5731" y="54510"/>
                        <a:pt x="6136" y="54240"/>
                      </a:cubicBezTo>
                      <a:cubicBezTo>
                        <a:pt x="6001" y="53834"/>
                        <a:pt x="5731" y="53563"/>
                        <a:pt x="5731" y="53158"/>
                      </a:cubicBezTo>
                      <a:cubicBezTo>
                        <a:pt x="5460" y="52211"/>
                        <a:pt x="6136" y="51399"/>
                        <a:pt x="6948" y="50858"/>
                      </a:cubicBezTo>
                      <a:cubicBezTo>
                        <a:pt x="7489" y="50588"/>
                        <a:pt x="8030" y="50452"/>
                        <a:pt x="8571" y="50452"/>
                      </a:cubicBezTo>
                      <a:cubicBezTo>
                        <a:pt x="8301" y="49912"/>
                        <a:pt x="8436" y="48965"/>
                        <a:pt x="8842" y="48423"/>
                      </a:cubicBezTo>
                      <a:cubicBezTo>
                        <a:pt x="8166" y="48288"/>
                        <a:pt x="7625" y="47747"/>
                        <a:pt x="7354" y="47071"/>
                      </a:cubicBezTo>
                      <a:cubicBezTo>
                        <a:pt x="7219" y="46395"/>
                        <a:pt x="7219" y="45718"/>
                        <a:pt x="7625" y="45177"/>
                      </a:cubicBezTo>
                      <a:cubicBezTo>
                        <a:pt x="7083" y="45042"/>
                        <a:pt x="6542" y="44772"/>
                        <a:pt x="6407" y="44366"/>
                      </a:cubicBezTo>
                      <a:cubicBezTo>
                        <a:pt x="6272" y="43825"/>
                        <a:pt x="6407" y="43283"/>
                        <a:pt x="6678" y="42878"/>
                      </a:cubicBezTo>
                      <a:cubicBezTo>
                        <a:pt x="6813" y="42607"/>
                        <a:pt x="7083" y="42066"/>
                        <a:pt x="7354" y="42066"/>
                      </a:cubicBezTo>
                      <a:cubicBezTo>
                        <a:pt x="7083" y="41660"/>
                        <a:pt x="6948" y="40984"/>
                        <a:pt x="7354" y="40443"/>
                      </a:cubicBezTo>
                      <a:cubicBezTo>
                        <a:pt x="7625" y="40037"/>
                        <a:pt x="8166" y="39767"/>
                        <a:pt x="8571" y="39632"/>
                      </a:cubicBezTo>
                      <a:cubicBezTo>
                        <a:pt x="8842" y="39496"/>
                        <a:pt x="9112" y="39496"/>
                        <a:pt x="9518" y="39361"/>
                      </a:cubicBezTo>
                      <a:cubicBezTo>
                        <a:pt x="9383" y="38955"/>
                        <a:pt x="9383" y="38550"/>
                        <a:pt x="9518" y="38144"/>
                      </a:cubicBezTo>
                      <a:cubicBezTo>
                        <a:pt x="9518" y="38008"/>
                        <a:pt x="9924" y="37197"/>
                        <a:pt x="10195" y="37332"/>
                      </a:cubicBezTo>
                      <a:cubicBezTo>
                        <a:pt x="9518" y="36926"/>
                        <a:pt x="9112" y="36250"/>
                        <a:pt x="9112" y="35438"/>
                      </a:cubicBezTo>
                      <a:cubicBezTo>
                        <a:pt x="9112" y="34627"/>
                        <a:pt x="9653" y="33951"/>
                        <a:pt x="10195" y="33680"/>
                      </a:cubicBezTo>
                      <a:cubicBezTo>
                        <a:pt x="9924" y="33410"/>
                        <a:pt x="9789" y="33139"/>
                        <a:pt x="9653" y="32868"/>
                      </a:cubicBezTo>
                      <a:cubicBezTo>
                        <a:pt x="9653" y="32598"/>
                        <a:pt x="9653" y="32192"/>
                        <a:pt x="9924" y="31922"/>
                      </a:cubicBezTo>
                      <a:cubicBezTo>
                        <a:pt x="9383" y="31516"/>
                        <a:pt x="8977" y="30840"/>
                        <a:pt x="9112" y="30163"/>
                      </a:cubicBezTo>
                      <a:cubicBezTo>
                        <a:pt x="9112" y="29487"/>
                        <a:pt x="9653" y="28811"/>
                        <a:pt x="10330" y="28811"/>
                      </a:cubicBezTo>
                      <a:cubicBezTo>
                        <a:pt x="9653" y="28134"/>
                        <a:pt x="9653" y="26917"/>
                        <a:pt x="10330" y="26105"/>
                      </a:cubicBezTo>
                      <a:cubicBezTo>
                        <a:pt x="9789" y="25564"/>
                        <a:pt x="9383" y="24888"/>
                        <a:pt x="9383" y="24077"/>
                      </a:cubicBezTo>
                      <a:cubicBezTo>
                        <a:pt x="9383" y="23400"/>
                        <a:pt x="9789" y="22724"/>
                        <a:pt x="10465" y="22318"/>
                      </a:cubicBezTo>
                      <a:cubicBezTo>
                        <a:pt x="10195" y="22048"/>
                        <a:pt x="10059" y="21642"/>
                        <a:pt x="10059" y="21236"/>
                      </a:cubicBezTo>
                      <a:cubicBezTo>
                        <a:pt x="10059" y="20965"/>
                        <a:pt x="10195" y="20830"/>
                        <a:pt x="10195" y="20695"/>
                      </a:cubicBezTo>
                      <a:cubicBezTo>
                        <a:pt x="10195" y="20560"/>
                        <a:pt x="10195" y="20425"/>
                        <a:pt x="10059" y="20154"/>
                      </a:cubicBezTo>
                      <a:cubicBezTo>
                        <a:pt x="9924" y="19478"/>
                        <a:pt x="10195" y="18666"/>
                        <a:pt x="10735" y="18125"/>
                      </a:cubicBezTo>
                      <a:cubicBezTo>
                        <a:pt x="10465" y="17719"/>
                        <a:pt x="10465" y="17313"/>
                        <a:pt x="10465" y="16772"/>
                      </a:cubicBezTo>
                      <a:cubicBezTo>
                        <a:pt x="10465" y="16772"/>
                        <a:pt x="10735" y="15285"/>
                        <a:pt x="11006" y="15420"/>
                      </a:cubicBezTo>
                      <a:cubicBezTo>
                        <a:pt x="10600" y="15014"/>
                        <a:pt x="10465" y="14338"/>
                        <a:pt x="10735" y="13932"/>
                      </a:cubicBezTo>
                      <a:cubicBezTo>
                        <a:pt x="10465" y="13391"/>
                        <a:pt x="10465" y="12850"/>
                        <a:pt x="10735" y="12309"/>
                      </a:cubicBezTo>
                      <a:cubicBezTo>
                        <a:pt x="11006" y="11768"/>
                        <a:pt x="11547" y="11497"/>
                        <a:pt x="12088" y="11497"/>
                      </a:cubicBezTo>
                      <a:cubicBezTo>
                        <a:pt x="12088" y="11227"/>
                        <a:pt x="12088" y="10956"/>
                        <a:pt x="12223" y="10550"/>
                      </a:cubicBezTo>
                      <a:cubicBezTo>
                        <a:pt x="12359" y="10280"/>
                        <a:pt x="12494" y="10009"/>
                        <a:pt x="12900" y="10009"/>
                      </a:cubicBezTo>
                      <a:cubicBezTo>
                        <a:pt x="12900" y="9603"/>
                        <a:pt x="12765" y="8927"/>
                        <a:pt x="12765" y="8522"/>
                      </a:cubicBezTo>
                      <a:cubicBezTo>
                        <a:pt x="12765" y="8386"/>
                        <a:pt x="13170" y="7439"/>
                        <a:pt x="13305" y="7575"/>
                      </a:cubicBezTo>
                      <a:cubicBezTo>
                        <a:pt x="12900" y="7169"/>
                        <a:pt x="12494" y="6628"/>
                        <a:pt x="12629" y="5952"/>
                      </a:cubicBezTo>
                      <a:cubicBezTo>
                        <a:pt x="12629" y="5410"/>
                        <a:pt x="13035" y="4734"/>
                        <a:pt x="13576" y="4599"/>
                      </a:cubicBezTo>
                      <a:cubicBezTo>
                        <a:pt x="13170" y="4058"/>
                        <a:pt x="13170" y="3246"/>
                        <a:pt x="13576" y="2705"/>
                      </a:cubicBezTo>
                      <a:cubicBezTo>
                        <a:pt x="12765" y="2164"/>
                        <a:pt x="12494" y="1488"/>
                        <a:pt x="12494" y="541"/>
                      </a:cubicBezTo>
                      <a:cubicBezTo>
                        <a:pt x="12494" y="270"/>
                        <a:pt x="12494" y="135"/>
                        <a:pt x="12494" y="0"/>
                      </a:cubicBezTo>
                      <a:cubicBezTo>
                        <a:pt x="12494" y="135"/>
                        <a:pt x="12359" y="135"/>
                        <a:pt x="12359" y="270"/>
                      </a:cubicBezTo>
                      <a:cubicBezTo>
                        <a:pt x="12088" y="1082"/>
                        <a:pt x="11953" y="2299"/>
                        <a:pt x="12223" y="3246"/>
                      </a:cubicBezTo>
                      <a:cubicBezTo>
                        <a:pt x="12088" y="4058"/>
                        <a:pt x="11412" y="4734"/>
                        <a:pt x="11141" y="5546"/>
                      </a:cubicBezTo>
                      <a:cubicBezTo>
                        <a:pt x="10871" y="6357"/>
                        <a:pt x="11006" y="7304"/>
                        <a:pt x="11006" y="8251"/>
                      </a:cubicBezTo>
                      <a:cubicBezTo>
                        <a:pt x="11006" y="8792"/>
                        <a:pt x="11006" y="9198"/>
                        <a:pt x="11006" y="9739"/>
                      </a:cubicBezTo>
                      <a:cubicBezTo>
                        <a:pt x="11006" y="10415"/>
                        <a:pt x="10465" y="10821"/>
                        <a:pt x="10330" y="11362"/>
                      </a:cubicBezTo>
                      <a:cubicBezTo>
                        <a:pt x="10195" y="11768"/>
                        <a:pt x="10195" y="12173"/>
                        <a:pt x="10195" y="12444"/>
                      </a:cubicBezTo>
                      <a:cubicBezTo>
                        <a:pt x="10195" y="13255"/>
                        <a:pt x="10330" y="13662"/>
                        <a:pt x="10059" y="14473"/>
                      </a:cubicBezTo>
                      <a:cubicBezTo>
                        <a:pt x="9924" y="14879"/>
                        <a:pt x="9789" y="15149"/>
                        <a:pt x="9789" y="15555"/>
                      </a:cubicBezTo>
                      <a:cubicBezTo>
                        <a:pt x="9789" y="16096"/>
                        <a:pt x="10059" y="16772"/>
                        <a:pt x="9789" y="17313"/>
                      </a:cubicBezTo>
                      <a:cubicBezTo>
                        <a:pt x="9518" y="17719"/>
                        <a:pt x="9248" y="18125"/>
                        <a:pt x="8977" y="18395"/>
                      </a:cubicBezTo>
                      <a:cubicBezTo>
                        <a:pt x="8706" y="18801"/>
                        <a:pt x="8571" y="19207"/>
                        <a:pt x="8436" y="19748"/>
                      </a:cubicBezTo>
                      <a:cubicBezTo>
                        <a:pt x="8030" y="21101"/>
                        <a:pt x="8030" y="22859"/>
                        <a:pt x="8436" y="24212"/>
                      </a:cubicBezTo>
                      <a:cubicBezTo>
                        <a:pt x="8436" y="24618"/>
                        <a:pt x="8436" y="25023"/>
                        <a:pt x="8436" y="25429"/>
                      </a:cubicBezTo>
                      <a:cubicBezTo>
                        <a:pt x="8301" y="25970"/>
                        <a:pt x="7895" y="26376"/>
                        <a:pt x="7895" y="26917"/>
                      </a:cubicBezTo>
                      <a:cubicBezTo>
                        <a:pt x="7625" y="28134"/>
                        <a:pt x="8030" y="29487"/>
                        <a:pt x="7895" y="30704"/>
                      </a:cubicBezTo>
                      <a:cubicBezTo>
                        <a:pt x="7895" y="31922"/>
                        <a:pt x="7354" y="33004"/>
                        <a:pt x="7625" y="34221"/>
                      </a:cubicBezTo>
                      <a:cubicBezTo>
                        <a:pt x="7760" y="34897"/>
                        <a:pt x="7760" y="35168"/>
                        <a:pt x="7354" y="35709"/>
                      </a:cubicBezTo>
                      <a:cubicBezTo>
                        <a:pt x="7219" y="35980"/>
                        <a:pt x="6948" y="36250"/>
                        <a:pt x="6813" y="36656"/>
                      </a:cubicBezTo>
                      <a:cubicBezTo>
                        <a:pt x="6407" y="37603"/>
                        <a:pt x="6542" y="38279"/>
                        <a:pt x="6542" y="39361"/>
                      </a:cubicBezTo>
                      <a:cubicBezTo>
                        <a:pt x="6407" y="40308"/>
                        <a:pt x="5460" y="41120"/>
                        <a:pt x="5055" y="42202"/>
                      </a:cubicBezTo>
                      <a:cubicBezTo>
                        <a:pt x="4649" y="43554"/>
                        <a:pt x="4649" y="45583"/>
                        <a:pt x="5325" y="47206"/>
                      </a:cubicBezTo>
                      <a:cubicBezTo>
                        <a:pt x="5325" y="47477"/>
                        <a:pt x="5325" y="47883"/>
                        <a:pt x="5190" y="48153"/>
                      </a:cubicBezTo>
                      <a:cubicBezTo>
                        <a:pt x="5055" y="48694"/>
                        <a:pt x="4784" y="49100"/>
                        <a:pt x="4513" y="49641"/>
                      </a:cubicBezTo>
                      <a:cubicBezTo>
                        <a:pt x="4378" y="50182"/>
                        <a:pt x="4243" y="50723"/>
                        <a:pt x="4378" y="51264"/>
                      </a:cubicBezTo>
                      <a:cubicBezTo>
                        <a:pt x="4513" y="52346"/>
                        <a:pt x="5055" y="52752"/>
                        <a:pt x="4378" y="53969"/>
                      </a:cubicBezTo>
                      <a:cubicBezTo>
                        <a:pt x="4108" y="54510"/>
                        <a:pt x="3837" y="55052"/>
                        <a:pt x="3702" y="55728"/>
                      </a:cubicBezTo>
                      <a:cubicBezTo>
                        <a:pt x="3566" y="56539"/>
                        <a:pt x="3837" y="57351"/>
                        <a:pt x="3296" y="58162"/>
                      </a:cubicBezTo>
                      <a:cubicBezTo>
                        <a:pt x="3026" y="58703"/>
                        <a:pt x="2620" y="59109"/>
                        <a:pt x="2349" y="59785"/>
                      </a:cubicBezTo>
                      <a:cubicBezTo>
                        <a:pt x="2079" y="60732"/>
                        <a:pt x="2079" y="61815"/>
                        <a:pt x="2214" y="62761"/>
                      </a:cubicBezTo>
                      <a:cubicBezTo>
                        <a:pt x="2214" y="63302"/>
                        <a:pt x="2079" y="63978"/>
                        <a:pt x="1943" y="64520"/>
                      </a:cubicBezTo>
                      <a:cubicBezTo>
                        <a:pt x="1673" y="65331"/>
                        <a:pt x="1403" y="65872"/>
                        <a:pt x="1403" y="66684"/>
                      </a:cubicBezTo>
                      <a:cubicBezTo>
                        <a:pt x="1538" y="67495"/>
                        <a:pt x="1943" y="68037"/>
                        <a:pt x="1943" y="68848"/>
                      </a:cubicBezTo>
                      <a:cubicBezTo>
                        <a:pt x="1943" y="69660"/>
                        <a:pt x="1403" y="70471"/>
                        <a:pt x="1403" y="71283"/>
                      </a:cubicBezTo>
                      <a:cubicBezTo>
                        <a:pt x="1403" y="71553"/>
                        <a:pt x="1403" y="71959"/>
                        <a:pt x="1403" y="72230"/>
                      </a:cubicBezTo>
                      <a:cubicBezTo>
                        <a:pt x="1403" y="72906"/>
                        <a:pt x="1267" y="73041"/>
                        <a:pt x="996" y="73582"/>
                      </a:cubicBezTo>
                      <a:cubicBezTo>
                        <a:pt x="726" y="74123"/>
                        <a:pt x="591" y="74529"/>
                        <a:pt x="456" y="75070"/>
                      </a:cubicBezTo>
                      <a:cubicBezTo>
                        <a:pt x="320" y="76287"/>
                        <a:pt x="861" y="77370"/>
                        <a:pt x="1267" y="78452"/>
                      </a:cubicBezTo>
                      <a:cubicBezTo>
                        <a:pt x="1132" y="79263"/>
                        <a:pt x="726" y="80075"/>
                        <a:pt x="591" y="80886"/>
                      </a:cubicBezTo>
                      <a:cubicBezTo>
                        <a:pt x="591" y="81427"/>
                        <a:pt x="591" y="81968"/>
                        <a:pt x="591" y="82510"/>
                      </a:cubicBezTo>
                      <a:cubicBezTo>
                        <a:pt x="591" y="83050"/>
                        <a:pt x="726" y="83456"/>
                        <a:pt x="456" y="83997"/>
                      </a:cubicBezTo>
                      <a:cubicBezTo>
                        <a:pt x="456" y="84133"/>
                        <a:pt x="320" y="84403"/>
                        <a:pt x="185" y="84538"/>
                      </a:cubicBezTo>
                      <a:cubicBezTo>
                        <a:pt x="-356" y="86026"/>
                        <a:pt x="320" y="88326"/>
                        <a:pt x="1808" y="89002"/>
                      </a:cubicBezTo>
                      <a:cubicBezTo>
                        <a:pt x="1943" y="89273"/>
                        <a:pt x="2079" y="89813"/>
                        <a:pt x="2214" y="89949"/>
                      </a:cubicBezTo>
                      <a:cubicBezTo>
                        <a:pt x="2485" y="90355"/>
                        <a:pt x="2890" y="90760"/>
                        <a:pt x="3296" y="91031"/>
                      </a:cubicBezTo>
                      <a:cubicBezTo>
                        <a:pt x="3702" y="91302"/>
                        <a:pt x="4243" y="91437"/>
                        <a:pt x="4649" y="91572"/>
                      </a:cubicBezTo>
                      <a:cubicBezTo>
                        <a:pt x="5325" y="91843"/>
                        <a:pt x="5460" y="92248"/>
                        <a:pt x="6001" y="92789"/>
                      </a:cubicBezTo>
                      <a:cubicBezTo>
                        <a:pt x="6678" y="93466"/>
                        <a:pt x="7760" y="93736"/>
                        <a:pt x="8571" y="94142"/>
                      </a:cubicBezTo>
                      <a:cubicBezTo>
                        <a:pt x="9383" y="94548"/>
                        <a:pt x="10059" y="94548"/>
                        <a:pt x="10735" y="94412"/>
                      </a:cubicBezTo>
                      <a:cubicBezTo>
                        <a:pt x="11412" y="95495"/>
                        <a:pt x="12629" y="95359"/>
                        <a:pt x="13711" y="95495"/>
                      </a:cubicBezTo>
                      <a:cubicBezTo>
                        <a:pt x="14523" y="95630"/>
                        <a:pt x="15335" y="96306"/>
                        <a:pt x="16146" y="96442"/>
                      </a:cubicBezTo>
                      <a:cubicBezTo>
                        <a:pt x="16958" y="96577"/>
                        <a:pt x="17498" y="96442"/>
                        <a:pt x="18310" y="96306"/>
                      </a:cubicBezTo>
                      <a:cubicBezTo>
                        <a:pt x="18445" y="96306"/>
                        <a:pt x="18445" y="96171"/>
                        <a:pt x="18581" y="96171"/>
                      </a:cubicBezTo>
                      <a:cubicBezTo>
                        <a:pt x="18851" y="96171"/>
                        <a:pt x="19122" y="96442"/>
                        <a:pt x="19392" y="96442"/>
                      </a:cubicBezTo>
                      <a:cubicBezTo>
                        <a:pt x="20068" y="96442"/>
                        <a:pt x="20745" y="96036"/>
                        <a:pt x="21286" y="95765"/>
                      </a:cubicBezTo>
                      <a:cubicBezTo>
                        <a:pt x="21827" y="95359"/>
                        <a:pt x="22368" y="95089"/>
                        <a:pt x="22774" y="94683"/>
                      </a:cubicBezTo>
                      <a:cubicBezTo>
                        <a:pt x="23721" y="95224"/>
                        <a:pt x="25208" y="94548"/>
                        <a:pt x="26020" y="94007"/>
                      </a:cubicBezTo>
                      <a:cubicBezTo>
                        <a:pt x="26291" y="93872"/>
                        <a:pt x="26561" y="93601"/>
                        <a:pt x="26831" y="93330"/>
                      </a:cubicBezTo>
                      <a:cubicBezTo>
                        <a:pt x="26967" y="93195"/>
                        <a:pt x="26967" y="92925"/>
                        <a:pt x="27237" y="92789"/>
                      </a:cubicBezTo>
                      <a:cubicBezTo>
                        <a:pt x="27643" y="92383"/>
                        <a:pt x="28590" y="92383"/>
                        <a:pt x="29131" y="92113"/>
                      </a:cubicBezTo>
                      <a:cubicBezTo>
                        <a:pt x="29537" y="91572"/>
                        <a:pt x="29943" y="91302"/>
                        <a:pt x="30213" y="9062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594" name="Freeform: Shape 5402">
                  <a:extLst>
                    <a:ext uri="{FF2B5EF4-FFF2-40B4-BE49-F238E27FC236}">
                      <a16:creationId xmlns:a16="http://schemas.microsoft.com/office/drawing/2014/main" id="{9D30CF59-2358-B6D5-FFDD-3D07D2A4005D}"/>
                    </a:ext>
                  </a:extLst>
                </p:cNvPr>
                <p:cNvSpPr/>
                <p:nvPr/>
              </p:nvSpPr>
              <p:spPr>
                <a:xfrm>
                  <a:off x="6245881" y="6377686"/>
                  <a:ext cx="31646" cy="30760"/>
                </a:xfrm>
                <a:custGeom>
                  <a:avLst/>
                  <a:gdLst>
                    <a:gd name="connsiteX0" fmla="*/ 30213 w 31646"/>
                    <a:gd name="connsiteY0" fmla="*/ 24888 h 30760"/>
                    <a:gd name="connsiteX1" fmla="*/ 30484 w 31646"/>
                    <a:gd name="connsiteY1" fmla="*/ 24077 h 30760"/>
                    <a:gd name="connsiteX2" fmla="*/ 31295 w 31646"/>
                    <a:gd name="connsiteY2" fmla="*/ 23265 h 30760"/>
                    <a:gd name="connsiteX3" fmla="*/ 31566 w 31646"/>
                    <a:gd name="connsiteY3" fmla="*/ 22183 h 30760"/>
                    <a:gd name="connsiteX4" fmla="*/ 31566 w 31646"/>
                    <a:gd name="connsiteY4" fmla="*/ 22183 h 30760"/>
                    <a:gd name="connsiteX5" fmla="*/ 29807 w 31646"/>
                    <a:gd name="connsiteY5" fmla="*/ 23671 h 30760"/>
                    <a:gd name="connsiteX6" fmla="*/ 29401 w 31646"/>
                    <a:gd name="connsiteY6" fmla="*/ 25023 h 30760"/>
                    <a:gd name="connsiteX7" fmla="*/ 28049 w 31646"/>
                    <a:gd name="connsiteY7" fmla="*/ 25700 h 30760"/>
                    <a:gd name="connsiteX8" fmla="*/ 26696 w 31646"/>
                    <a:gd name="connsiteY8" fmla="*/ 25835 h 30760"/>
                    <a:gd name="connsiteX9" fmla="*/ 25885 w 31646"/>
                    <a:gd name="connsiteY9" fmla="*/ 27188 h 30760"/>
                    <a:gd name="connsiteX10" fmla="*/ 24667 w 31646"/>
                    <a:gd name="connsiteY10" fmla="*/ 27999 h 30760"/>
                    <a:gd name="connsiteX11" fmla="*/ 22098 w 31646"/>
                    <a:gd name="connsiteY11" fmla="*/ 27729 h 30760"/>
                    <a:gd name="connsiteX12" fmla="*/ 21962 w 31646"/>
                    <a:gd name="connsiteY12" fmla="*/ 27729 h 30760"/>
                    <a:gd name="connsiteX13" fmla="*/ 21962 w 31646"/>
                    <a:gd name="connsiteY13" fmla="*/ 27864 h 30760"/>
                    <a:gd name="connsiteX14" fmla="*/ 21421 w 31646"/>
                    <a:gd name="connsiteY14" fmla="*/ 28946 h 30760"/>
                    <a:gd name="connsiteX15" fmla="*/ 20610 w 31646"/>
                    <a:gd name="connsiteY15" fmla="*/ 29758 h 30760"/>
                    <a:gd name="connsiteX16" fmla="*/ 18581 w 31646"/>
                    <a:gd name="connsiteY16" fmla="*/ 29758 h 30760"/>
                    <a:gd name="connsiteX17" fmla="*/ 16687 w 31646"/>
                    <a:gd name="connsiteY17" fmla="*/ 30163 h 30760"/>
                    <a:gd name="connsiteX18" fmla="*/ 14929 w 31646"/>
                    <a:gd name="connsiteY18" fmla="*/ 29352 h 30760"/>
                    <a:gd name="connsiteX19" fmla="*/ 14793 w 31646"/>
                    <a:gd name="connsiteY19" fmla="*/ 29217 h 30760"/>
                    <a:gd name="connsiteX20" fmla="*/ 14523 w 31646"/>
                    <a:gd name="connsiteY20" fmla="*/ 29217 h 30760"/>
                    <a:gd name="connsiteX21" fmla="*/ 13170 w 31646"/>
                    <a:gd name="connsiteY21" fmla="*/ 29082 h 30760"/>
                    <a:gd name="connsiteX22" fmla="*/ 12223 w 31646"/>
                    <a:gd name="connsiteY22" fmla="*/ 28135 h 30760"/>
                    <a:gd name="connsiteX23" fmla="*/ 10059 w 31646"/>
                    <a:gd name="connsiteY23" fmla="*/ 27323 h 30760"/>
                    <a:gd name="connsiteX24" fmla="*/ 9653 w 31646"/>
                    <a:gd name="connsiteY24" fmla="*/ 25159 h 30760"/>
                    <a:gd name="connsiteX25" fmla="*/ 7219 w 31646"/>
                    <a:gd name="connsiteY25" fmla="*/ 25023 h 30760"/>
                    <a:gd name="connsiteX26" fmla="*/ 5731 w 31646"/>
                    <a:gd name="connsiteY26" fmla="*/ 23400 h 30760"/>
                    <a:gd name="connsiteX27" fmla="*/ 7489 w 31646"/>
                    <a:gd name="connsiteY27" fmla="*/ 23265 h 30760"/>
                    <a:gd name="connsiteX28" fmla="*/ 7895 w 31646"/>
                    <a:gd name="connsiteY28" fmla="*/ 22859 h 30760"/>
                    <a:gd name="connsiteX29" fmla="*/ 5055 w 31646"/>
                    <a:gd name="connsiteY29" fmla="*/ 21372 h 30760"/>
                    <a:gd name="connsiteX30" fmla="*/ 4378 w 31646"/>
                    <a:gd name="connsiteY30" fmla="*/ 20154 h 30760"/>
                    <a:gd name="connsiteX31" fmla="*/ 4784 w 31646"/>
                    <a:gd name="connsiteY31" fmla="*/ 22995 h 30760"/>
                    <a:gd name="connsiteX32" fmla="*/ 3972 w 31646"/>
                    <a:gd name="connsiteY32" fmla="*/ 22724 h 30760"/>
                    <a:gd name="connsiteX33" fmla="*/ 2620 w 31646"/>
                    <a:gd name="connsiteY33" fmla="*/ 21101 h 30760"/>
                    <a:gd name="connsiteX34" fmla="*/ 2349 w 31646"/>
                    <a:gd name="connsiteY34" fmla="*/ 19478 h 30760"/>
                    <a:gd name="connsiteX35" fmla="*/ 3026 w 31646"/>
                    <a:gd name="connsiteY35" fmla="*/ 18125 h 30760"/>
                    <a:gd name="connsiteX36" fmla="*/ 1808 w 31646"/>
                    <a:gd name="connsiteY36" fmla="*/ 16773 h 30760"/>
                    <a:gd name="connsiteX37" fmla="*/ 2349 w 31646"/>
                    <a:gd name="connsiteY37" fmla="*/ 15285 h 30760"/>
                    <a:gd name="connsiteX38" fmla="*/ 2349 w 31646"/>
                    <a:gd name="connsiteY38" fmla="*/ 15149 h 30760"/>
                    <a:gd name="connsiteX39" fmla="*/ 2349 w 31646"/>
                    <a:gd name="connsiteY39" fmla="*/ 15014 h 30760"/>
                    <a:gd name="connsiteX40" fmla="*/ 2079 w 31646"/>
                    <a:gd name="connsiteY40" fmla="*/ 13662 h 30760"/>
                    <a:gd name="connsiteX41" fmla="*/ 2890 w 31646"/>
                    <a:gd name="connsiteY41" fmla="*/ 12715 h 30760"/>
                    <a:gd name="connsiteX42" fmla="*/ 1673 w 31646"/>
                    <a:gd name="connsiteY42" fmla="*/ 11768 h 30760"/>
                    <a:gd name="connsiteX43" fmla="*/ 1267 w 31646"/>
                    <a:gd name="connsiteY43" fmla="*/ 10415 h 30760"/>
                    <a:gd name="connsiteX44" fmla="*/ 1538 w 31646"/>
                    <a:gd name="connsiteY44" fmla="*/ 9604 h 30760"/>
                    <a:gd name="connsiteX45" fmla="*/ 1673 w 31646"/>
                    <a:gd name="connsiteY45" fmla="*/ 9468 h 30760"/>
                    <a:gd name="connsiteX46" fmla="*/ 1538 w 31646"/>
                    <a:gd name="connsiteY46" fmla="*/ 9333 h 30760"/>
                    <a:gd name="connsiteX47" fmla="*/ 1403 w 31646"/>
                    <a:gd name="connsiteY47" fmla="*/ 8116 h 30760"/>
                    <a:gd name="connsiteX48" fmla="*/ 2349 w 31646"/>
                    <a:gd name="connsiteY48" fmla="*/ 7304 h 30760"/>
                    <a:gd name="connsiteX49" fmla="*/ 1943 w 31646"/>
                    <a:gd name="connsiteY49" fmla="*/ 5952 h 30760"/>
                    <a:gd name="connsiteX50" fmla="*/ 2349 w 31646"/>
                    <a:gd name="connsiteY50" fmla="*/ 5275 h 30760"/>
                    <a:gd name="connsiteX51" fmla="*/ 2890 w 31646"/>
                    <a:gd name="connsiteY51" fmla="*/ 4870 h 30760"/>
                    <a:gd name="connsiteX52" fmla="*/ 2349 w 31646"/>
                    <a:gd name="connsiteY52" fmla="*/ 3652 h 30760"/>
                    <a:gd name="connsiteX53" fmla="*/ 2620 w 31646"/>
                    <a:gd name="connsiteY53" fmla="*/ 2300 h 30760"/>
                    <a:gd name="connsiteX54" fmla="*/ 1673 w 31646"/>
                    <a:gd name="connsiteY54" fmla="*/ 541 h 30760"/>
                    <a:gd name="connsiteX55" fmla="*/ 1538 w 31646"/>
                    <a:gd name="connsiteY55" fmla="*/ 0 h 30760"/>
                    <a:gd name="connsiteX56" fmla="*/ 1403 w 31646"/>
                    <a:gd name="connsiteY56" fmla="*/ 947 h 30760"/>
                    <a:gd name="connsiteX57" fmla="*/ 1943 w 31646"/>
                    <a:gd name="connsiteY57" fmla="*/ 3111 h 30760"/>
                    <a:gd name="connsiteX58" fmla="*/ 1403 w 31646"/>
                    <a:gd name="connsiteY58" fmla="*/ 5546 h 30760"/>
                    <a:gd name="connsiteX59" fmla="*/ 1403 w 31646"/>
                    <a:gd name="connsiteY59" fmla="*/ 6493 h 30760"/>
                    <a:gd name="connsiteX60" fmla="*/ 996 w 31646"/>
                    <a:gd name="connsiteY60" fmla="*/ 7845 h 30760"/>
                    <a:gd name="connsiteX61" fmla="*/ 456 w 31646"/>
                    <a:gd name="connsiteY61" fmla="*/ 9333 h 30760"/>
                    <a:gd name="connsiteX62" fmla="*/ 1267 w 31646"/>
                    <a:gd name="connsiteY62" fmla="*/ 12715 h 30760"/>
                    <a:gd name="connsiteX63" fmla="*/ 591 w 31646"/>
                    <a:gd name="connsiteY63" fmla="*/ 15149 h 30760"/>
                    <a:gd name="connsiteX64" fmla="*/ 591 w 31646"/>
                    <a:gd name="connsiteY64" fmla="*/ 16773 h 30760"/>
                    <a:gd name="connsiteX65" fmla="*/ 456 w 31646"/>
                    <a:gd name="connsiteY65" fmla="*/ 18260 h 30760"/>
                    <a:gd name="connsiteX66" fmla="*/ 185 w 31646"/>
                    <a:gd name="connsiteY66" fmla="*/ 18802 h 30760"/>
                    <a:gd name="connsiteX67" fmla="*/ 1808 w 31646"/>
                    <a:gd name="connsiteY67" fmla="*/ 23265 h 30760"/>
                    <a:gd name="connsiteX68" fmla="*/ 2214 w 31646"/>
                    <a:gd name="connsiteY68" fmla="*/ 24212 h 30760"/>
                    <a:gd name="connsiteX69" fmla="*/ 3296 w 31646"/>
                    <a:gd name="connsiteY69" fmla="*/ 25294 h 30760"/>
                    <a:gd name="connsiteX70" fmla="*/ 4649 w 31646"/>
                    <a:gd name="connsiteY70" fmla="*/ 25835 h 30760"/>
                    <a:gd name="connsiteX71" fmla="*/ 6001 w 31646"/>
                    <a:gd name="connsiteY71" fmla="*/ 27052 h 30760"/>
                    <a:gd name="connsiteX72" fmla="*/ 8571 w 31646"/>
                    <a:gd name="connsiteY72" fmla="*/ 28405 h 30760"/>
                    <a:gd name="connsiteX73" fmla="*/ 10735 w 31646"/>
                    <a:gd name="connsiteY73" fmla="*/ 28675 h 30760"/>
                    <a:gd name="connsiteX74" fmla="*/ 13711 w 31646"/>
                    <a:gd name="connsiteY74" fmla="*/ 29758 h 30760"/>
                    <a:gd name="connsiteX75" fmla="*/ 16146 w 31646"/>
                    <a:gd name="connsiteY75" fmla="*/ 30705 h 30760"/>
                    <a:gd name="connsiteX76" fmla="*/ 18310 w 31646"/>
                    <a:gd name="connsiteY76" fmla="*/ 30569 h 30760"/>
                    <a:gd name="connsiteX77" fmla="*/ 18581 w 31646"/>
                    <a:gd name="connsiteY77" fmla="*/ 30434 h 30760"/>
                    <a:gd name="connsiteX78" fmla="*/ 19392 w 31646"/>
                    <a:gd name="connsiteY78" fmla="*/ 30705 h 30760"/>
                    <a:gd name="connsiteX79" fmla="*/ 21286 w 31646"/>
                    <a:gd name="connsiteY79" fmla="*/ 30028 h 30760"/>
                    <a:gd name="connsiteX80" fmla="*/ 22774 w 31646"/>
                    <a:gd name="connsiteY80" fmla="*/ 28946 h 30760"/>
                    <a:gd name="connsiteX81" fmla="*/ 26020 w 31646"/>
                    <a:gd name="connsiteY81" fmla="*/ 28270 h 30760"/>
                    <a:gd name="connsiteX82" fmla="*/ 26831 w 31646"/>
                    <a:gd name="connsiteY82" fmla="*/ 27593 h 30760"/>
                    <a:gd name="connsiteX83" fmla="*/ 27237 w 31646"/>
                    <a:gd name="connsiteY83" fmla="*/ 27052 h 30760"/>
                    <a:gd name="connsiteX84" fmla="*/ 29131 w 31646"/>
                    <a:gd name="connsiteY84" fmla="*/ 26376 h 30760"/>
                    <a:gd name="connsiteX85" fmla="*/ 30213 w 31646"/>
                    <a:gd name="connsiteY85" fmla="*/ 24888 h 30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646" h="30760">
                      <a:moveTo>
                        <a:pt x="30213" y="24888"/>
                      </a:moveTo>
                      <a:cubicBezTo>
                        <a:pt x="30348" y="24618"/>
                        <a:pt x="30348" y="24347"/>
                        <a:pt x="30484" y="24077"/>
                      </a:cubicBezTo>
                      <a:cubicBezTo>
                        <a:pt x="30619" y="23671"/>
                        <a:pt x="31025" y="23536"/>
                        <a:pt x="31295" y="23265"/>
                      </a:cubicBezTo>
                      <a:cubicBezTo>
                        <a:pt x="31701" y="22859"/>
                        <a:pt x="31701" y="22589"/>
                        <a:pt x="31566" y="22183"/>
                      </a:cubicBezTo>
                      <a:cubicBezTo>
                        <a:pt x="31566" y="22183"/>
                        <a:pt x="31566" y="22183"/>
                        <a:pt x="31566" y="22183"/>
                      </a:cubicBezTo>
                      <a:cubicBezTo>
                        <a:pt x="31430" y="22995"/>
                        <a:pt x="30619" y="23671"/>
                        <a:pt x="29807" y="23671"/>
                      </a:cubicBezTo>
                      <a:cubicBezTo>
                        <a:pt x="30078" y="24077"/>
                        <a:pt x="29807" y="24618"/>
                        <a:pt x="29401" y="25023"/>
                      </a:cubicBezTo>
                      <a:cubicBezTo>
                        <a:pt x="28996" y="25429"/>
                        <a:pt x="28590" y="25565"/>
                        <a:pt x="28049" y="25700"/>
                      </a:cubicBezTo>
                      <a:cubicBezTo>
                        <a:pt x="27643" y="25835"/>
                        <a:pt x="27102" y="25970"/>
                        <a:pt x="26696" y="25835"/>
                      </a:cubicBezTo>
                      <a:cubicBezTo>
                        <a:pt x="26561" y="26376"/>
                        <a:pt x="26291" y="26782"/>
                        <a:pt x="25885" y="27188"/>
                      </a:cubicBezTo>
                      <a:cubicBezTo>
                        <a:pt x="25614" y="27593"/>
                        <a:pt x="25073" y="27864"/>
                        <a:pt x="24667" y="27999"/>
                      </a:cubicBezTo>
                      <a:cubicBezTo>
                        <a:pt x="23856" y="28270"/>
                        <a:pt x="22909" y="27999"/>
                        <a:pt x="22098" y="27729"/>
                      </a:cubicBezTo>
                      <a:cubicBezTo>
                        <a:pt x="22098" y="27729"/>
                        <a:pt x="21962" y="27729"/>
                        <a:pt x="21962" y="27729"/>
                      </a:cubicBezTo>
                      <a:cubicBezTo>
                        <a:pt x="21962" y="27729"/>
                        <a:pt x="21962" y="27864"/>
                        <a:pt x="21962" y="27864"/>
                      </a:cubicBezTo>
                      <a:cubicBezTo>
                        <a:pt x="21827" y="28270"/>
                        <a:pt x="21692" y="28675"/>
                        <a:pt x="21421" y="28946"/>
                      </a:cubicBezTo>
                      <a:cubicBezTo>
                        <a:pt x="21151" y="29217"/>
                        <a:pt x="20880" y="29487"/>
                        <a:pt x="20610" y="29758"/>
                      </a:cubicBezTo>
                      <a:cubicBezTo>
                        <a:pt x="19933" y="30028"/>
                        <a:pt x="19122" y="30028"/>
                        <a:pt x="18581" y="29758"/>
                      </a:cubicBezTo>
                      <a:cubicBezTo>
                        <a:pt x="18040" y="30028"/>
                        <a:pt x="17363" y="30299"/>
                        <a:pt x="16687" y="30163"/>
                      </a:cubicBezTo>
                      <a:cubicBezTo>
                        <a:pt x="16011" y="30163"/>
                        <a:pt x="15335" y="29893"/>
                        <a:pt x="14929" y="29352"/>
                      </a:cubicBezTo>
                      <a:cubicBezTo>
                        <a:pt x="14929" y="29217"/>
                        <a:pt x="14793" y="29217"/>
                        <a:pt x="14793" y="29217"/>
                      </a:cubicBezTo>
                      <a:cubicBezTo>
                        <a:pt x="14658" y="29217"/>
                        <a:pt x="14658" y="29217"/>
                        <a:pt x="14523" y="29217"/>
                      </a:cubicBezTo>
                      <a:cubicBezTo>
                        <a:pt x="13982" y="29217"/>
                        <a:pt x="13576" y="29217"/>
                        <a:pt x="13170" y="29082"/>
                      </a:cubicBezTo>
                      <a:cubicBezTo>
                        <a:pt x="12765" y="28946"/>
                        <a:pt x="12359" y="28540"/>
                        <a:pt x="12223" y="28135"/>
                      </a:cubicBezTo>
                      <a:cubicBezTo>
                        <a:pt x="11412" y="28270"/>
                        <a:pt x="10600" y="27999"/>
                        <a:pt x="10059" y="27323"/>
                      </a:cubicBezTo>
                      <a:cubicBezTo>
                        <a:pt x="9518" y="26782"/>
                        <a:pt x="9383" y="25835"/>
                        <a:pt x="9653" y="25159"/>
                      </a:cubicBezTo>
                      <a:cubicBezTo>
                        <a:pt x="8842" y="25294"/>
                        <a:pt x="8030" y="25294"/>
                        <a:pt x="7219" y="25023"/>
                      </a:cubicBezTo>
                      <a:cubicBezTo>
                        <a:pt x="6542" y="24753"/>
                        <a:pt x="5866" y="24212"/>
                        <a:pt x="5731" y="23400"/>
                      </a:cubicBezTo>
                      <a:cubicBezTo>
                        <a:pt x="6272" y="23536"/>
                        <a:pt x="6948" y="23400"/>
                        <a:pt x="7489" y="23265"/>
                      </a:cubicBezTo>
                      <a:cubicBezTo>
                        <a:pt x="7760" y="23265"/>
                        <a:pt x="7895" y="23130"/>
                        <a:pt x="7895" y="22859"/>
                      </a:cubicBezTo>
                      <a:cubicBezTo>
                        <a:pt x="6813" y="22859"/>
                        <a:pt x="5731" y="22183"/>
                        <a:pt x="5055" y="21372"/>
                      </a:cubicBezTo>
                      <a:cubicBezTo>
                        <a:pt x="4649" y="20966"/>
                        <a:pt x="4513" y="20560"/>
                        <a:pt x="4378" y="20154"/>
                      </a:cubicBezTo>
                      <a:cubicBezTo>
                        <a:pt x="3972" y="21101"/>
                        <a:pt x="4243" y="22183"/>
                        <a:pt x="4784" y="22995"/>
                      </a:cubicBezTo>
                      <a:cubicBezTo>
                        <a:pt x="4513" y="22995"/>
                        <a:pt x="4243" y="22859"/>
                        <a:pt x="3972" y="22724"/>
                      </a:cubicBezTo>
                      <a:cubicBezTo>
                        <a:pt x="3296" y="22453"/>
                        <a:pt x="2890" y="21777"/>
                        <a:pt x="2620" y="21101"/>
                      </a:cubicBezTo>
                      <a:cubicBezTo>
                        <a:pt x="2485" y="20560"/>
                        <a:pt x="2214" y="20019"/>
                        <a:pt x="2349" y="19478"/>
                      </a:cubicBezTo>
                      <a:cubicBezTo>
                        <a:pt x="2349" y="18937"/>
                        <a:pt x="2620" y="18396"/>
                        <a:pt x="3026" y="18125"/>
                      </a:cubicBezTo>
                      <a:cubicBezTo>
                        <a:pt x="2485" y="17855"/>
                        <a:pt x="1943" y="17449"/>
                        <a:pt x="1808" y="16773"/>
                      </a:cubicBezTo>
                      <a:cubicBezTo>
                        <a:pt x="1673" y="16232"/>
                        <a:pt x="1943" y="15690"/>
                        <a:pt x="2349" y="15285"/>
                      </a:cubicBezTo>
                      <a:cubicBezTo>
                        <a:pt x="2349" y="15285"/>
                        <a:pt x="2349" y="15285"/>
                        <a:pt x="2349" y="15149"/>
                      </a:cubicBezTo>
                      <a:cubicBezTo>
                        <a:pt x="2349" y="15149"/>
                        <a:pt x="2349" y="15014"/>
                        <a:pt x="2349" y="15014"/>
                      </a:cubicBezTo>
                      <a:cubicBezTo>
                        <a:pt x="2079" y="14608"/>
                        <a:pt x="1943" y="14203"/>
                        <a:pt x="2079" y="13662"/>
                      </a:cubicBezTo>
                      <a:cubicBezTo>
                        <a:pt x="2079" y="13256"/>
                        <a:pt x="2485" y="12715"/>
                        <a:pt x="2890" y="12715"/>
                      </a:cubicBezTo>
                      <a:cubicBezTo>
                        <a:pt x="2485" y="12444"/>
                        <a:pt x="1943" y="12174"/>
                        <a:pt x="1673" y="11768"/>
                      </a:cubicBezTo>
                      <a:cubicBezTo>
                        <a:pt x="1403" y="11362"/>
                        <a:pt x="1267" y="10821"/>
                        <a:pt x="1267" y="10415"/>
                      </a:cubicBezTo>
                      <a:cubicBezTo>
                        <a:pt x="1267" y="10145"/>
                        <a:pt x="1403" y="9739"/>
                        <a:pt x="1538" y="9604"/>
                      </a:cubicBezTo>
                      <a:cubicBezTo>
                        <a:pt x="1538" y="9604"/>
                        <a:pt x="1673" y="9468"/>
                        <a:pt x="1673" y="9468"/>
                      </a:cubicBezTo>
                      <a:cubicBezTo>
                        <a:pt x="1673" y="9468"/>
                        <a:pt x="1673" y="9333"/>
                        <a:pt x="1538" y="9333"/>
                      </a:cubicBezTo>
                      <a:cubicBezTo>
                        <a:pt x="1403" y="8927"/>
                        <a:pt x="1267" y="8522"/>
                        <a:pt x="1403" y="8116"/>
                      </a:cubicBezTo>
                      <a:cubicBezTo>
                        <a:pt x="1538" y="7710"/>
                        <a:pt x="1943" y="7440"/>
                        <a:pt x="2349" y="7304"/>
                      </a:cubicBezTo>
                      <a:cubicBezTo>
                        <a:pt x="2079" y="6898"/>
                        <a:pt x="1808" y="6357"/>
                        <a:pt x="1943" y="5952"/>
                      </a:cubicBezTo>
                      <a:cubicBezTo>
                        <a:pt x="1943" y="5681"/>
                        <a:pt x="2214" y="5546"/>
                        <a:pt x="2349" y="5275"/>
                      </a:cubicBezTo>
                      <a:cubicBezTo>
                        <a:pt x="2349" y="5275"/>
                        <a:pt x="2755" y="4734"/>
                        <a:pt x="2890" y="4870"/>
                      </a:cubicBezTo>
                      <a:cubicBezTo>
                        <a:pt x="2620" y="4464"/>
                        <a:pt x="2485" y="4058"/>
                        <a:pt x="2349" y="3652"/>
                      </a:cubicBezTo>
                      <a:cubicBezTo>
                        <a:pt x="2214" y="3247"/>
                        <a:pt x="2349" y="2705"/>
                        <a:pt x="2620" y="2300"/>
                      </a:cubicBezTo>
                      <a:cubicBezTo>
                        <a:pt x="2079" y="1894"/>
                        <a:pt x="1808" y="1217"/>
                        <a:pt x="1673" y="541"/>
                      </a:cubicBezTo>
                      <a:cubicBezTo>
                        <a:pt x="1673" y="406"/>
                        <a:pt x="1538" y="135"/>
                        <a:pt x="1538" y="0"/>
                      </a:cubicBezTo>
                      <a:cubicBezTo>
                        <a:pt x="1403" y="271"/>
                        <a:pt x="1403" y="541"/>
                        <a:pt x="1403" y="947"/>
                      </a:cubicBezTo>
                      <a:cubicBezTo>
                        <a:pt x="1538" y="1758"/>
                        <a:pt x="1943" y="2300"/>
                        <a:pt x="1943" y="3111"/>
                      </a:cubicBezTo>
                      <a:cubicBezTo>
                        <a:pt x="1943" y="3923"/>
                        <a:pt x="1403" y="4734"/>
                        <a:pt x="1403" y="5546"/>
                      </a:cubicBezTo>
                      <a:cubicBezTo>
                        <a:pt x="1403" y="5817"/>
                        <a:pt x="1403" y="6222"/>
                        <a:pt x="1403" y="6493"/>
                      </a:cubicBezTo>
                      <a:cubicBezTo>
                        <a:pt x="1403" y="7169"/>
                        <a:pt x="1267" y="7304"/>
                        <a:pt x="996" y="7845"/>
                      </a:cubicBezTo>
                      <a:cubicBezTo>
                        <a:pt x="726" y="8386"/>
                        <a:pt x="591" y="8792"/>
                        <a:pt x="456" y="9333"/>
                      </a:cubicBezTo>
                      <a:cubicBezTo>
                        <a:pt x="320" y="10550"/>
                        <a:pt x="861" y="11633"/>
                        <a:pt x="1267" y="12715"/>
                      </a:cubicBezTo>
                      <a:cubicBezTo>
                        <a:pt x="1132" y="13526"/>
                        <a:pt x="726" y="14338"/>
                        <a:pt x="591" y="15149"/>
                      </a:cubicBezTo>
                      <a:cubicBezTo>
                        <a:pt x="591" y="15690"/>
                        <a:pt x="591" y="16232"/>
                        <a:pt x="591" y="16773"/>
                      </a:cubicBezTo>
                      <a:cubicBezTo>
                        <a:pt x="591" y="17313"/>
                        <a:pt x="726" y="17719"/>
                        <a:pt x="456" y="18260"/>
                      </a:cubicBezTo>
                      <a:cubicBezTo>
                        <a:pt x="456" y="18396"/>
                        <a:pt x="320" y="18666"/>
                        <a:pt x="185" y="18802"/>
                      </a:cubicBezTo>
                      <a:cubicBezTo>
                        <a:pt x="-356" y="20289"/>
                        <a:pt x="320" y="22589"/>
                        <a:pt x="1808" y="23265"/>
                      </a:cubicBezTo>
                      <a:cubicBezTo>
                        <a:pt x="1943" y="23536"/>
                        <a:pt x="2079" y="24077"/>
                        <a:pt x="2214" y="24212"/>
                      </a:cubicBezTo>
                      <a:cubicBezTo>
                        <a:pt x="2485" y="24618"/>
                        <a:pt x="2890" y="25023"/>
                        <a:pt x="3296" y="25294"/>
                      </a:cubicBezTo>
                      <a:cubicBezTo>
                        <a:pt x="3702" y="25565"/>
                        <a:pt x="4243" y="25700"/>
                        <a:pt x="4649" y="25835"/>
                      </a:cubicBezTo>
                      <a:cubicBezTo>
                        <a:pt x="5325" y="26106"/>
                        <a:pt x="5460" y="26512"/>
                        <a:pt x="6001" y="27052"/>
                      </a:cubicBezTo>
                      <a:cubicBezTo>
                        <a:pt x="6678" y="27729"/>
                        <a:pt x="7760" y="27999"/>
                        <a:pt x="8571" y="28405"/>
                      </a:cubicBezTo>
                      <a:cubicBezTo>
                        <a:pt x="9383" y="28811"/>
                        <a:pt x="10059" y="28811"/>
                        <a:pt x="10735" y="28675"/>
                      </a:cubicBezTo>
                      <a:cubicBezTo>
                        <a:pt x="11412" y="29758"/>
                        <a:pt x="12629" y="29622"/>
                        <a:pt x="13711" y="29758"/>
                      </a:cubicBezTo>
                      <a:cubicBezTo>
                        <a:pt x="14523" y="29893"/>
                        <a:pt x="15335" y="30569"/>
                        <a:pt x="16146" y="30705"/>
                      </a:cubicBezTo>
                      <a:cubicBezTo>
                        <a:pt x="16958" y="30840"/>
                        <a:pt x="17498" y="30705"/>
                        <a:pt x="18310" y="30569"/>
                      </a:cubicBezTo>
                      <a:cubicBezTo>
                        <a:pt x="18445" y="30569"/>
                        <a:pt x="18445" y="30434"/>
                        <a:pt x="18581" y="30434"/>
                      </a:cubicBezTo>
                      <a:cubicBezTo>
                        <a:pt x="18851" y="30434"/>
                        <a:pt x="19122" y="30705"/>
                        <a:pt x="19392" y="30705"/>
                      </a:cubicBezTo>
                      <a:cubicBezTo>
                        <a:pt x="20068" y="30705"/>
                        <a:pt x="20745" y="30299"/>
                        <a:pt x="21286" y="30028"/>
                      </a:cubicBezTo>
                      <a:cubicBezTo>
                        <a:pt x="21827" y="29622"/>
                        <a:pt x="22368" y="29352"/>
                        <a:pt x="22774" y="28946"/>
                      </a:cubicBezTo>
                      <a:cubicBezTo>
                        <a:pt x="23721" y="29487"/>
                        <a:pt x="25208" y="28811"/>
                        <a:pt x="26020" y="28270"/>
                      </a:cubicBezTo>
                      <a:cubicBezTo>
                        <a:pt x="26291" y="28135"/>
                        <a:pt x="26561" y="27864"/>
                        <a:pt x="26831" y="27593"/>
                      </a:cubicBezTo>
                      <a:cubicBezTo>
                        <a:pt x="26967" y="27458"/>
                        <a:pt x="26967" y="27188"/>
                        <a:pt x="27237" y="27052"/>
                      </a:cubicBezTo>
                      <a:cubicBezTo>
                        <a:pt x="27643" y="26647"/>
                        <a:pt x="28590" y="26647"/>
                        <a:pt x="29131" y="26376"/>
                      </a:cubicBezTo>
                      <a:cubicBezTo>
                        <a:pt x="29537" y="25835"/>
                        <a:pt x="29943" y="25565"/>
                        <a:pt x="30213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70" name="Graphic 2">
              <a:extLst>
                <a:ext uri="{FF2B5EF4-FFF2-40B4-BE49-F238E27FC236}">
                  <a16:creationId xmlns:a16="http://schemas.microsoft.com/office/drawing/2014/main" id="{82A16844-1048-3762-6C25-1F62B86E2A77}"/>
                </a:ext>
              </a:extLst>
            </p:cNvPr>
            <p:cNvGrpSpPr/>
            <p:nvPr/>
          </p:nvGrpSpPr>
          <p:grpSpPr>
            <a:xfrm>
              <a:off x="6174598" y="6251199"/>
              <a:ext cx="33188" cy="130138"/>
              <a:chOff x="6174598" y="6251199"/>
              <a:chExt cx="33188" cy="130138"/>
            </a:xfrm>
          </p:grpSpPr>
          <p:sp>
            <p:nvSpPr>
              <p:cNvPr id="1503" name="Freeform: Shape 5311">
                <a:extLst>
                  <a:ext uri="{FF2B5EF4-FFF2-40B4-BE49-F238E27FC236}">
                    <a16:creationId xmlns:a16="http://schemas.microsoft.com/office/drawing/2014/main" id="{EADE29BA-1842-864F-93F7-36437EC6B7CB}"/>
                  </a:ext>
                </a:extLst>
              </p:cNvPr>
              <p:cNvSpPr/>
              <p:nvPr/>
            </p:nvSpPr>
            <p:spPr>
              <a:xfrm>
                <a:off x="6175595" y="6365512"/>
                <a:ext cx="32192" cy="15825"/>
              </a:xfrm>
              <a:custGeom>
                <a:avLst/>
                <a:gdLst>
                  <a:gd name="connsiteX0" fmla="*/ 32192 w 32192"/>
                  <a:gd name="connsiteY0" fmla="*/ 7980 h 15825"/>
                  <a:gd name="connsiteX1" fmla="*/ 16096 w 32192"/>
                  <a:gd name="connsiteY1" fmla="*/ 15826 h 15825"/>
                  <a:gd name="connsiteX2" fmla="*/ 0 w 32192"/>
                  <a:gd name="connsiteY2" fmla="*/ 7980 h 15825"/>
                  <a:gd name="connsiteX3" fmla="*/ 16096 w 32192"/>
                  <a:gd name="connsiteY3" fmla="*/ 0 h 15825"/>
                  <a:gd name="connsiteX4" fmla="*/ 32192 w 32192"/>
                  <a:gd name="connsiteY4" fmla="*/ 7980 h 1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825">
                    <a:moveTo>
                      <a:pt x="32192" y="7980"/>
                    </a:moveTo>
                    <a:cubicBezTo>
                      <a:pt x="32192" y="12444"/>
                      <a:pt x="25023" y="15826"/>
                      <a:pt x="16096" y="15826"/>
                    </a:cubicBezTo>
                    <a:cubicBezTo>
                      <a:pt x="7169" y="15826"/>
                      <a:pt x="0" y="12309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504" name="Graphic 2">
                <a:extLst>
                  <a:ext uri="{FF2B5EF4-FFF2-40B4-BE49-F238E27FC236}">
                    <a16:creationId xmlns:a16="http://schemas.microsoft.com/office/drawing/2014/main" id="{E32AAF5C-9B2B-6F96-567F-5232DE4337A2}"/>
                  </a:ext>
                </a:extLst>
              </p:cNvPr>
              <p:cNvGrpSpPr/>
              <p:nvPr/>
            </p:nvGrpSpPr>
            <p:grpSpPr>
              <a:xfrm>
                <a:off x="6188445" y="6363619"/>
                <a:ext cx="6629" cy="11767"/>
                <a:chOff x="6188445" y="6363619"/>
                <a:chExt cx="6629" cy="11767"/>
              </a:xfrm>
            </p:grpSpPr>
            <p:sp>
              <p:nvSpPr>
                <p:cNvPr id="1578" name="Freeform: Shape 5386">
                  <a:extLst>
                    <a:ext uri="{FF2B5EF4-FFF2-40B4-BE49-F238E27FC236}">
                      <a16:creationId xmlns:a16="http://schemas.microsoft.com/office/drawing/2014/main" id="{A51D0C46-F5B3-91EE-D885-0F63E7F71BCE}"/>
                    </a:ext>
                  </a:extLst>
                </p:cNvPr>
                <p:cNvSpPr/>
                <p:nvPr/>
              </p:nvSpPr>
              <p:spPr>
                <a:xfrm>
                  <a:off x="6188445" y="6363619"/>
                  <a:ext cx="6629" cy="11717"/>
                </a:xfrm>
                <a:custGeom>
                  <a:avLst/>
                  <a:gdLst>
                    <a:gd name="connsiteX0" fmla="*/ 135 w 6629"/>
                    <a:gd name="connsiteY0" fmla="*/ 0 h 11717"/>
                    <a:gd name="connsiteX1" fmla="*/ 0 w 6629"/>
                    <a:gd name="connsiteY1" fmla="*/ 9062 h 11717"/>
                    <a:gd name="connsiteX2" fmla="*/ 6628 w 6629"/>
                    <a:gd name="connsiteY2" fmla="*/ 9198 h 11717"/>
                    <a:gd name="connsiteX3" fmla="*/ 6492 w 6629"/>
                    <a:gd name="connsiteY3" fmla="*/ 135 h 11717"/>
                    <a:gd name="connsiteX4" fmla="*/ 135 w 6629"/>
                    <a:gd name="connsiteY4" fmla="*/ 0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1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2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492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579" name="Freeform: Shape 5387">
                  <a:extLst>
                    <a:ext uri="{FF2B5EF4-FFF2-40B4-BE49-F238E27FC236}">
                      <a16:creationId xmlns:a16="http://schemas.microsoft.com/office/drawing/2014/main" id="{11678B05-7107-25EF-E7FC-68C76C0FC252}"/>
                    </a:ext>
                  </a:extLst>
                </p:cNvPr>
                <p:cNvSpPr/>
                <p:nvPr/>
              </p:nvSpPr>
              <p:spPr>
                <a:xfrm>
                  <a:off x="6188445" y="6363619"/>
                  <a:ext cx="6629" cy="11717"/>
                </a:xfrm>
                <a:custGeom>
                  <a:avLst/>
                  <a:gdLst>
                    <a:gd name="connsiteX0" fmla="*/ 6492 w 6629"/>
                    <a:gd name="connsiteY0" fmla="*/ 135 h 11717"/>
                    <a:gd name="connsiteX1" fmla="*/ 135 w 6629"/>
                    <a:gd name="connsiteY1" fmla="*/ 0 h 11717"/>
                    <a:gd name="connsiteX2" fmla="*/ 0 w 6629"/>
                    <a:gd name="connsiteY2" fmla="*/ 4463 h 11717"/>
                    <a:gd name="connsiteX3" fmla="*/ 1353 w 6629"/>
                    <a:gd name="connsiteY3" fmla="*/ 7169 h 11717"/>
                    <a:gd name="connsiteX4" fmla="*/ 3787 w 6629"/>
                    <a:gd name="connsiteY4" fmla="*/ 5005 h 11717"/>
                    <a:gd name="connsiteX5" fmla="*/ 3111 w 6629"/>
                    <a:gd name="connsiteY5" fmla="*/ 10009 h 11717"/>
                    <a:gd name="connsiteX6" fmla="*/ 0 w 6629"/>
                    <a:gd name="connsiteY6" fmla="*/ 7304 h 11717"/>
                    <a:gd name="connsiteX7" fmla="*/ 0 w 6629"/>
                    <a:gd name="connsiteY7" fmla="*/ 9062 h 11717"/>
                    <a:gd name="connsiteX8" fmla="*/ 6628 w 6629"/>
                    <a:gd name="connsiteY8" fmla="*/ 9198 h 11717"/>
                    <a:gd name="connsiteX9" fmla="*/ 6492 w 6629"/>
                    <a:gd name="connsiteY9" fmla="*/ 135 h 11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1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3"/>
                        <a:pt x="0" y="4463"/>
                      </a:cubicBezTo>
                      <a:cubicBezTo>
                        <a:pt x="1082" y="5140"/>
                        <a:pt x="1353" y="7169"/>
                        <a:pt x="1353" y="7169"/>
                      </a:cubicBezTo>
                      <a:cubicBezTo>
                        <a:pt x="1353" y="7169"/>
                        <a:pt x="2164" y="5005"/>
                        <a:pt x="3787" y="5005"/>
                      </a:cubicBezTo>
                      <a:cubicBezTo>
                        <a:pt x="6492" y="4869"/>
                        <a:pt x="6898" y="10145"/>
                        <a:pt x="3111" y="10009"/>
                      </a:cubicBezTo>
                      <a:cubicBezTo>
                        <a:pt x="1488" y="10009"/>
                        <a:pt x="406" y="8521"/>
                        <a:pt x="0" y="7304"/>
                      </a:cubicBezTo>
                      <a:cubicBezTo>
                        <a:pt x="0" y="7845"/>
                        <a:pt x="0" y="8521"/>
                        <a:pt x="0" y="9062"/>
                      </a:cubicBezTo>
                      <a:cubicBezTo>
                        <a:pt x="0" y="12715"/>
                        <a:pt x="6763" y="12444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580" name="Graphic 2">
                  <a:extLst>
                    <a:ext uri="{FF2B5EF4-FFF2-40B4-BE49-F238E27FC236}">
                      <a16:creationId xmlns:a16="http://schemas.microsoft.com/office/drawing/2014/main" id="{7AECF7D6-99EF-C944-CB1C-8AC8533736B6}"/>
                    </a:ext>
                  </a:extLst>
                </p:cNvPr>
                <p:cNvGrpSpPr/>
                <p:nvPr/>
              </p:nvGrpSpPr>
              <p:grpSpPr>
                <a:xfrm>
                  <a:off x="6188445" y="6363619"/>
                  <a:ext cx="6627" cy="11767"/>
                  <a:chOff x="6188445" y="6363619"/>
                  <a:chExt cx="6627" cy="11767"/>
                </a:xfrm>
                <a:solidFill>
                  <a:srgbClr val="998675"/>
                </a:solidFill>
              </p:grpSpPr>
              <p:sp>
                <p:nvSpPr>
                  <p:cNvPr id="1581" name="Freeform: Shape 5389">
                    <a:extLst>
                      <a:ext uri="{FF2B5EF4-FFF2-40B4-BE49-F238E27FC236}">
                        <a16:creationId xmlns:a16="http://schemas.microsoft.com/office/drawing/2014/main" id="{AF13C4DD-F2E8-B9CE-D7E7-E3C0DFD288C7}"/>
                      </a:ext>
                    </a:extLst>
                  </p:cNvPr>
                  <p:cNvSpPr/>
                  <p:nvPr/>
                </p:nvSpPr>
                <p:spPr>
                  <a:xfrm>
                    <a:off x="6188445" y="6366730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3 w 2018"/>
                      <a:gd name="connsiteY2" fmla="*/ 6087 h 7980"/>
                      <a:gd name="connsiteX3" fmla="*/ 1217 w 2018"/>
                      <a:gd name="connsiteY3" fmla="*/ 5816 h 7980"/>
                      <a:gd name="connsiteX4" fmla="*/ 1353 w 2018"/>
                      <a:gd name="connsiteY4" fmla="*/ 5546 h 7980"/>
                      <a:gd name="connsiteX5" fmla="*/ 1893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517 h 7980"/>
                      <a:gd name="connsiteX11" fmla="*/ 1353 w 2018"/>
                      <a:gd name="connsiteY11" fmla="*/ 4464 h 7980"/>
                      <a:gd name="connsiteX12" fmla="*/ 812 w 2018"/>
                      <a:gd name="connsiteY12" fmla="*/ 4870 h 7980"/>
                      <a:gd name="connsiteX13" fmla="*/ 406 w 2018"/>
                      <a:gd name="connsiteY13" fmla="*/ 5410 h 7980"/>
                      <a:gd name="connsiteX14" fmla="*/ 541 w 2018"/>
                      <a:gd name="connsiteY14" fmla="*/ 6087 h 7980"/>
                      <a:gd name="connsiteX15" fmla="*/ 270 w 2018"/>
                      <a:gd name="connsiteY15" fmla="*/ 7304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7" y="7710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3" y="6087"/>
                        </a:cubicBezTo>
                        <a:cubicBezTo>
                          <a:pt x="1353" y="6087"/>
                          <a:pt x="1217" y="5952"/>
                          <a:pt x="1217" y="5816"/>
                        </a:cubicBezTo>
                        <a:cubicBezTo>
                          <a:pt x="1082" y="5546"/>
                          <a:pt x="1217" y="5546"/>
                          <a:pt x="1353" y="5546"/>
                        </a:cubicBezTo>
                        <a:cubicBezTo>
                          <a:pt x="1488" y="5410"/>
                          <a:pt x="1758" y="5546"/>
                          <a:pt x="1893" y="5140"/>
                        </a:cubicBezTo>
                        <a:cubicBezTo>
                          <a:pt x="2299" y="4328"/>
                          <a:pt x="1623" y="2841"/>
                          <a:pt x="1217" y="2164"/>
                        </a:cubicBezTo>
                        <a:cubicBezTo>
                          <a:pt x="812" y="1488"/>
                          <a:pt x="270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1"/>
                          <a:pt x="0" y="677"/>
                          <a:pt x="0" y="947"/>
                        </a:cubicBezTo>
                        <a:cubicBezTo>
                          <a:pt x="406" y="1758"/>
                          <a:pt x="947" y="2705"/>
                          <a:pt x="1217" y="3517"/>
                        </a:cubicBezTo>
                        <a:cubicBezTo>
                          <a:pt x="1353" y="3652"/>
                          <a:pt x="1488" y="4328"/>
                          <a:pt x="1353" y="4464"/>
                        </a:cubicBezTo>
                        <a:cubicBezTo>
                          <a:pt x="1082" y="5410"/>
                          <a:pt x="1217" y="4599"/>
                          <a:pt x="812" y="4870"/>
                        </a:cubicBezTo>
                        <a:cubicBezTo>
                          <a:pt x="541" y="5140"/>
                          <a:pt x="541" y="5005"/>
                          <a:pt x="406" y="5410"/>
                        </a:cubicBezTo>
                        <a:cubicBezTo>
                          <a:pt x="406" y="5681"/>
                          <a:pt x="541" y="5816"/>
                          <a:pt x="541" y="6087"/>
                        </a:cubicBezTo>
                        <a:cubicBezTo>
                          <a:pt x="541" y="6763"/>
                          <a:pt x="406" y="6898"/>
                          <a:pt x="270" y="7304"/>
                        </a:cubicBezTo>
                        <a:cubicBezTo>
                          <a:pt x="676" y="7710"/>
                          <a:pt x="812" y="7845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82" name="Freeform: Shape 5390">
                    <a:extLst>
                      <a:ext uri="{FF2B5EF4-FFF2-40B4-BE49-F238E27FC236}">
                        <a16:creationId xmlns:a16="http://schemas.microsoft.com/office/drawing/2014/main" id="{984F60CF-374F-BE33-D260-1B67FD40DC06}"/>
                      </a:ext>
                    </a:extLst>
                  </p:cNvPr>
                  <p:cNvSpPr/>
                  <p:nvPr/>
                </p:nvSpPr>
                <p:spPr>
                  <a:xfrm>
                    <a:off x="6189798" y="6363754"/>
                    <a:ext cx="2445" cy="11632"/>
                  </a:xfrm>
                  <a:custGeom>
                    <a:avLst/>
                    <a:gdLst>
                      <a:gd name="connsiteX0" fmla="*/ 947 w 2445"/>
                      <a:gd name="connsiteY0" fmla="*/ 11497 h 11632"/>
                      <a:gd name="connsiteX1" fmla="*/ 1758 w 2445"/>
                      <a:gd name="connsiteY1" fmla="*/ 11633 h 11632"/>
                      <a:gd name="connsiteX2" fmla="*/ 2164 w 2445"/>
                      <a:gd name="connsiteY2" fmla="*/ 9739 h 11632"/>
                      <a:gd name="connsiteX3" fmla="*/ 1623 w 2445"/>
                      <a:gd name="connsiteY3" fmla="*/ 5546 h 11632"/>
                      <a:gd name="connsiteX4" fmla="*/ 676 w 2445"/>
                      <a:gd name="connsiteY4" fmla="*/ 4058 h 11632"/>
                      <a:gd name="connsiteX5" fmla="*/ 676 w 2445"/>
                      <a:gd name="connsiteY5" fmla="*/ 2705 h 11632"/>
                      <a:gd name="connsiteX6" fmla="*/ 541 w 2445"/>
                      <a:gd name="connsiteY6" fmla="*/ 271 h 11632"/>
                      <a:gd name="connsiteX7" fmla="*/ 541 w 2445"/>
                      <a:gd name="connsiteY7" fmla="*/ 0 h 11632"/>
                      <a:gd name="connsiteX8" fmla="*/ 0 w 2445"/>
                      <a:gd name="connsiteY8" fmla="*/ 0 h 11632"/>
                      <a:gd name="connsiteX9" fmla="*/ 270 w 2445"/>
                      <a:gd name="connsiteY9" fmla="*/ 3247 h 11632"/>
                      <a:gd name="connsiteX10" fmla="*/ 676 w 2445"/>
                      <a:gd name="connsiteY10" fmla="*/ 5546 h 11632"/>
                      <a:gd name="connsiteX11" fmla="*/ 1758 w 2445"/>
                      <a:gd name="connsiteY11" fmla="*/ 8927 h 11632"/>
                      <a:gd name="connsiteX12" fmla="*/ 947 w 2445"/>
                      <a:gd name="connsiteY12" fmla="*/ 1149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45" h="11632">
                        <a:moveTo>
                          <a:pt x="947" y="11497"/>
                        </a:moveTo>
                        <a:cubicBezTo>
                          <a:pt x="1217" y="11633"/>
                          <a:pt x="1488" y="11633"/>
                          <a:pt x="1758" y="11633"/>
                        </a:cubicBezTo>
                        <a:cubicBezTo>
                          <a:pt x="1893" y="11092"/>
                          <a:pt x="2029" y="10415"/>
                          <a:pt x="2164" y="9739"/>
                        </a:cubicBezTo>
                        <a:cubicBezTo>
                          <a:pt x="2705" y="8251"/>
                          <a:pt x="2435" y="6898"/>
                          <a:pt x="1623" y="5546"/>
                        </a:cubicBezTo>
                        <a:cubicBezTo>
                          <a:pt x="1217" y="5005"/>
                          <a:pt x="812" y="4734"/>
                          <a:pt x="676" y="4058"/>
                        </a:cubicBezTo>
                        <a:cubicBezTo>
                          <a:pt x="541" y="3652"/>
                          <a:pt x="676" y="3111"/>
                          <a:pt x="676" y="2705"/>
                        </a:cubicBezTo>
                        <a:cubicBezTo>
                          <a:pt x="676" y="1894"/>
                          <a:pt x="812" y="1082"/>
                          <a:pt x="541" y="271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1082"/>
                          <a:pt x="270" y="2164"/>
                          <a:pt x="270" y="3247"/>
                        </a:cubicBezTo>
                        <a:cubicBezTo>
                          <a:pt x="270" y="4058"/>
                          <a:pt x="135" y="4734"/>
                          <a:pt x="676" y="5546"/>
                        </a:cubicBezTo>
                        <a:cubicBezTo>
                          <a:pt x="1352" y="6628"/>
                          <a:pt x="1893" y="7575"/>
                          <a:pt x="1758" y="8927"/>
                        </a:cubicBezTo>
                        <a:cubicBezTo>
                          <a:pt x="1488" y="9604"/>
                          <a:pt x="1082" y="10550"/>
                          <a:pt x="947" y="1149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83" name="Freeform: Shape 5391">
                    <a:extLst>
                      <a:ext uri="{FF2B5EF4-FFF2-40B4-BE49-F238E27FC236}">
                        <a16:creationId xmlns:a16="http://schemas.microsoft.com/office/drawing/2014/main" id="{CDE92EFD-4189-5C39-C032-A7094F45812C}"/>
                      </a:ext>
                    </a:extLst>
                  </p:cNvPr>
                  <p:cNvSpPr/>
                  <p:nvPr/>
                </p:nvSpPr>
                <p:spPr>
                  <a:xfrm>
                    <a:off x="6193532" y="6363754"/>
                    <a:ext cx="1540" cy="10685"/>
                  </a:xfrm>
                  <a:custGeom>
                    <a:avLst/>
                    <a:gdLst>
                      <a:gd name="connsiteX0" fmla="*/ 1541 w 1540"/>
                      <a:gd name="connsiteY0" fmla="*/ 9063 h 10685"/>
                      <a:gd name="connsiteX1" fmla="*/ 1541 w 1540"/>
                      <a:gd name="connsiteY1" fmla="*/ 7304 h 10685"/>
                      <a:gd name="connsiteX2" fmla="*/ 1135 w 1540"/>
                      <a:gd name="connsiteY2" fmla="*/ 5546 h 10685"/>
                      <a:gd name="connsiteX3" fmla="*/ 594 w 1540"/>
                      <a:gd name="connsiteY3" fmla="*/ 0 h 10685"/>
                      <a:gd name="connsiteX4" fmla="*/ 53 w 1540"/>
                      <a:gd name="connsiteY4" fmla="*/ 0 h 10685"/>
                      <a:gd name="connsiteX5" fmla="*/ 323 w 1540"/>
                      <a:gd name="connsiteY5" fmla="*/ 4464 h 10685"/>
                      <a:gd name="connsiteX6" fmla="*/ 865 w 1540"/>
                      <a:gd name="connsiteY6" fmla="*/ 7710 h 10685"/>
                      <a:gd name="connsiteX7" fmla="*/ 1000 w 1540"/>
                      <a:gd name="connsiteY7" fmla="*/ 10686 h 10685"/>
                      <a:gd name="connsiteX8" fmla="*/ 1000 w 1540"/>
                      <a:gd name="connsiteY8" fmla="*/ 10686 h 10685"/>
                      <a:gd name="connsiteX9" fmla="*/ 1541 w 1540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0" h="10685">
                        <a:moveTo>
                          <a:pt x="1541" y="9063"/>
                        </a:moveTo>
                        <a:cubicBezTo>
                          <a:pt x="1541" y="8522"/>
                          <a:pt x="1541" y="7980"/>
                          <a:pt x="1541" y="7304"/>
                        </a:cubicBezTo>
                        <a:cubicBezTo>
                          <a:pt x="1405" y="6628"/>
                          <a:pt x="1270" y="6087"/>
                          <a:pt x="1135" y="5546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3111"/>
                          <a:pt x="323" y="4464"/>
                        </a:cubicBezTo>
                        <a:cubicBezTo>
                          <a:pt x="459" y="5546"/>
                          <a:pt x="865" y="6628"/>
                          <a:pt x="865" y="7710"/>
                        </a:cubicBezTo>
                        <a:cubicBezTo>
                          <a:pt x="865" y="8792"/>
                          <a:pt x="1000" y="9739"/>
                          <a:pt x="1000" y="10686"/>
                        </a:cubicBezTo>
                        <a:cubicBezTo>
                          <a:pt x="1000" y="10686"/>
                          <a:pt x="1000" y="10686"/>
                          <a:pt x="1000" y="10686"/>
                        </a:cubicBezTo>
                        <a:cubicBezTo>
                          <a:pt x="1270" y="10280"/>
                          <a:pt x="1541" y="9739"/>
                          <a:pt x="1541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84" name="Freeform: Shape 5392">
                    <a:extLst>
                      <a:ext uri="{FF2B5EF4-FFF2-40B4-BE49-F238E27FC236}">
                        <a16:creationId xmlns:a16="http://schemas.microsoft.com/office/drawing/2014/main" id="{3D4EB000-EC46-13F2-F37A-499AF303D22B}"/>
                      </a:ext>
                    </a:extLst>
                  </p:cNvPr>
                  <p:cNvSpPr/>
                  <p:nvPr/>
                </p:nvSpPr>
                <p:spPr>
                  <a:xfrm>
                    <a:off x="6191015" y="6363619"/>
                    <a:ext cx="2827" cy="11632"/>
                  </a:xfrm>
                  <a:custGeom>
                    <a:avLst/>
                    <a:gdLst>
                      <a:gd name="connsiteX0" fmla="*/ 406 w 2827"/>
                      <a:gd name="connsiteY0" fmla="*/ 1217 h 11632"/>
                      <a:gd name="connsiteX1" fmla="*/ 947 w 2827"/>
                      <a:gd name="connsiteY1" fmla="*/ 4734 h 11632"/>
                      <a:gd name="connsiteX2" fmla="*/ 2164 w 2827"/>
                      <a:gd name="connsiteY2" fmla="*/ 7845 h 11632"/>
                      <a:gd name="connsiteX3" fmla="*/ 1623 w 2827"/>
                      <a:gd name="connsiteY3" fmla="*/ 11632 h 11632"/>
                      <a:gd name="connsiteX4" fmla="*/ 2435 w 2827"/>
                      <a:gd name="connsiteY4" fmla="*/ 11362 h 11632"/>
                      <a:gd name="connsiteX5" fmla="*/ 2705 w 2827"/>
                      <a:gd name="connsiteY5" fmla="*/ 10009 h 11632"/>
                      <a:gd name="connsiteX6" fmla="*/ 1758 w 2827"/>
                      <a:gd name="connsiteY6" fmla="*/ 5275 h 11632"/>
                      <a:gd name="connsiteX7" fmla="*/ 947 w 2827"/>
                      <a:gd name="connsiteY7" fmla="*/ 2029 h 11632"/>
                      <a:gd name="connsiteX8" fmla="*/ 541 w 2827"/>
                      <a:gd name="connsiteY8" fmla="*/ 0 h 11632"/>
                      <a:gd name="connsiteX9" fmla="*/ 0 w 2827"/>
                      <a:gd name="connsiteY9" fmla="*/ 0 h 11632"/>
                      <a:gd name="connsiteX10" fmla="*/ 406 w 2827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7" h="11632">
                        <a:moveTo>
                          <a:pt x="406" y="1217"/>
                        </a:moveTo>
                        <a:cubicBezTo>
                          <a:pt x="676" y="2435"/>
                          <a:pt x="676" y="3517"/>
                          <a:pt x="947" y="4734"/>
                        </a:cubicBezTo>
                        <a:cubicBezTo>
                          <a:pt x="1352" y="5816"/>
                          <a:pt x="2029" y="6763"/>
                          <a:pt x="2164" y="7845"/>
                        </a:cubicBezTo>
                        <a:cubicBezTo>
                          <a:pt x="2435" y="9198"/>
                          <a:pt x="1893" y="10280"/>
                          <a:pt x="1623" y="11632"/>
                        </a:cubicBezTo>
                        <a:cubicBezTo>
                          <a:pt x="1893" y="11632"/>
                          <a:pt x="2164" y="11497"/>
                          <a:pt x="2435" y="11362"/>
                        </a:cubicBezTo>
                        <a:cubicBezTo>
                          <a:pt x="2570" y="10956"/>
                          <a:pt x="2570" y="10550"/>
                          <a:pt x="2705" y="10009"/>
                        </a:cubicBezTo>
                        <a:cubicBezTo>
                          <a:pt x="3111" y="8251"/>
                          <a:pt x="2435" y="6763"/>
                          <a:pt x="1758" y="5275"/>
                        </a:cubicBezTo>
                        <a:cubicBezTo>
                          <a:pt x="1352" y="4193"/>
                          <a:pt x="1217" y="3111"/>
                          <a:pt x="947" y="2029"/>
                        </a:cubicBezTo>
                        <a:cubicBezTo>
                          <a:pt x="812" y="1352"/>
                          <a:pt x="676" y="812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0" y="406"/>
                          <a:pt x="270" y="812"/>
                          <a:pt x="406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505" name="Graphic 2">
                <a:extLst>
                  <a:ext uri="{FF2B5EF4-FFF2-40B4-BE49-F238E27FC236}">
                    <a16:creationId xmlns:a16="http://schemas.microsoft.com/office/drawing/2014/main" id="{727C65A9-7C75-5CC3-244D-736275C66E27}"/>
                  </a:ext>
                </a:extLst>
              </p:cNvPr>
              <p:cNvGrpSpPr/>
              <p:nvPr/>
            </p:nvGrpSpPr>
            <p:grpSpPr>
              <a:xfrm>
                <a:off x="6174598" y="6251199"/>
                <a:ext cx="32831" cy="116668"/>
                <a:chOff x="6174598" y="6251199"/>
                <a:chExt cx="32831" cy="116668"/>
              </a:xfrm>
            </p:grpSpPr>
            <p:sp>
              <p:nvSpPr>
                <p:cNvPr id="1506" name="Freeform: Shape 5314">
                  <a:extLst>
                    <a:ext uri="{FF2B5EF4-FFF2-40B4-BE49-F238E27FC236}">
                      <a16:creationId xmlns:a16="http://schemas.microsoft.com/office/drawing/2014/main" id="{94477D40-06CA-22F3-BCE5-BDCC9368AFB3}"/>
                    </a:ext>
                  </a:extLst>
                </p:cNvPr>
                <p:cNvSpPr/>
                <p:nvPr/>
              </p:nvSpPr>
              <p:spPr>
                <a:xfrm>
                  <a:off x="6174598" y="6251199"/>
                  <a:ext cx="32831" cy="116668"/>
                </a:xfrm>
                <a:custGeom>
                  <a:avLst/>
                  <a:gdLst>
                    <a:gd name="connsiteX0" fmla="*/ 32242 w 32831"/>
                    <a:gd name="connsiteY0" fmla="*/ 101734 h 116668"/>
                    <a:gd name="connsiteX1" fmla="*/ 32783 w 32831"/>
                    <a:gd name="connsiteY1" fmla="*/ 98217 h 116668"/>
                    <a:gd name="connsiteX2" fmla="*/ 32242 w 32831"/>
                    <a:gd name="connsiteY2" fmla="*/ 96729 h 116668"/>
                    <a:gd name="connsiteX3" fmla="*/ 31972 w 32831"/>
                    <a:gd name="connsiteY3" fmla="*/ 94971 h 116668"/>
                    <a:gd name="connsiteX4" fmla="*/ 31701 w 32831"/>
                    <a:gd name="connsiteY4" fmla="*/ 93754 h 116668"/>
                    <a:gd name="connsiteX5" fmla="*/ 31701 w 32831"/>
                    <a:gd name="connsiteY5" fmla="*/ 91995 h 116668"/>
                    <a:gd name="connsiteX6" fmla="*/ 31430 w 32831"/>
                    <a:gd name="connsiteY6" fmla="*/ 90101 h 116668"/>
                    <a:gd name="connsiteX7" fmla="*/ 31972 w 32831"/>
                    <a:gd name="connsiteY7" fmla="*/ 86720 h 116668"/>
                    <a:gd name="connsiteX8" fmla="*/ 31295 w 32831"/>
                    <a:gd name="connsiteY8" fmla="*/ 84285 h 116668"/>
                    <a:gd name="connsiteX9" fmla="*/ 30754 w 32831"/>
                    <a:gd name="connsiteY9" fmla="*/ 82392 h 116668"/>
                    <a:gd name="connsiteX10" fmla="*/ 30889 w 32831"/>
                    <a:gd name="connsiteY10" fmla="*/ 80633 h 116668"/>
                    <a:gd name="connsiteX11" fmla="*/ 30889 w 32831"/>
                    <a:gd name="connsiteY11" fmla="*/ 80633 h 116668"/>
                    <a:gd name="connsiteX12" fmla="*/ 31025 w 32831"/>
                    <a:gd name="connsiteY12" fmla="*/ 80227 h 116668"/>
                    <a:gd name="connsiteX13" fmla="*/ 31160 w 32831"/>
                    <a:gd name="connsiteY13" fmla="*/ 77252 h 116668"/>
                    <a:gd name="connsiteX14" fmla="*/ 30078 w 32831"/>
                    <a:gd name="connsiteY14" fmla="*/ 74817 h 116668"/>
                    <a:gd name="connsiteX15" fmla="*/ 29402 w 32831"/>
                    <a:gd name="connsiteY15" fmla="*/ 72247 h 116668"/>
                    <a:gd name="connsiteX16" fmla="*/ 28455 w 32831"/>
                    <a:gd name="connsiteY16" fmla="*/ 70894 h 116668"/>
                    <a:gd name="connsiteX17" fmla="*/ 28590 w 32831"/>
                    <a:gd name="connsiteY17" fmla="*/ 69406 h 116668"/>
                    <a:gd name="connsiteX18" fmla="*/ 27779 w 32831"/>
                    <a:gd name="connsiteY18" fmla="*/ 66836 h 116668"/>
                    <a:gd name="connsiteX19" fmla="*/ 27779 w 32831"/>
                    <a:gd name="connsiteY19" fmla="*/ 63049 h 116668"/>
                    <a:gd name="connsiteX20" fmla="*/ 27102 w 32831"/>
                    <a:gd name="connsiteY20" fmla="*/ 61561 h 116668"/>
                    <a:gd name="connsiteX21" fmla="*/ 26967 w 32831"/>
                    <a:gd name="connsiteY21" fmla="*/ 60073 h 116668"/>
                    <a:gd name="connsiteX22" fmla="*/ 27102 w 32831"/>
                    <a:gd name="connsiteY22" fmla="*/ 59532 h 116668"/>
                    <a:gd name="connsiteX23" fmla="*/ 27102 w 32831"/>
                    <a:gd name="connsiteY23" fmla="*/ 55745 h 116668"/>
                    <a:gd name="connsiteX24" fmla="*/ 26832 w 32831"/>
                    <a:gd name="connsiteY24" fmla="*/ 54798 h 116668"/>
                    <a:gd name="connsiteX25" fmla="*/ 26696 w 32831"/>
                    <a:gd name="connsiteY25" fmla="*/ 53175 h 116668"/>
                    <a:gd name="connsiteX26" fmla="*/ 26290 w 32831"/>
                    <a:gd name="connsiteY26" fmla="*/ 51281 h 116668"/>
                    <a:gd name="connsiteX27" fmla="*/ 26561 w 32831"/>
                    <a:gd name="connsiteY27" fmla="*/ 49794 h 116668"/>
                    <a:gd name="connsiteX28" fmla="*/ 26155 w 32831"/>
                    <a:gd name="connsiteY28" fmla="*/ 48171 h 116668"/>
                    <a:gd name="connsiteX29" fmla="*/ 25750 w 32831"/>
                    <a:gd name="connsiteY29" fmla="*/ 46412 h 116668"/>
                    <a:gd name="connsiteX30" fmla="*/ 26155 w 32831"/>
                    <a:gd name="connsiteY30" fmla="*/ 44248 h 116668"/>
                    <a:gd name="connsiteX31" fmla="*/ 25614 w 32831"/>
                    <a:gd name="connsiteY31" fmla="*/ 41407 h 116668"/>
                    <a:gd name="connsiteX32" fmla="*/ 25073 w 32831"/>
                    <a:gd name="connsiteY32" fmla="*/ 40461 h 116668"/>
                    <a:gd name="connsiteX33" fmla="*/ 24938 w 32831"/>
                    <a:gd name="connsiteY33" fmla="*/ 38432 h 116668"/>
                    <a:gd name="connsiteX34" fmla="*/ 24938 w 32831"/>
                    <a:gd name="connsiteY34" fmla="*/ 36944 h 116668"/>
                    <a:gd name="connsiteX35" fmla="*/ 24397 w 32831"/>
                    <a:gd name="connsiteY35" fmla="*/ 35321 h 116668"/>
                    <a:gd name="connsiteX36" fmla="*/ 23991 w 32831"/>
                    <a:gd name="connsiteY36" fmla="*/ 33156 h 116668"/>
                    <a:gd name="connsiteX37" fmla="*/ 23991 w 32831"/>
                    <a:gd name="connsiteY37" fmla="*/ 32751 h 116668"/>
                    <a:gd name="connsiteX38" fmla="*/ 23720 w 32831"/>
                    <a:gd name="connsiteY38" fmla="*/ 30722 h 116668"/>
                    <a:gd name="connsiteX39" fmla="*/ 23450 w 32831"/>
                    <a:gd name="connsiteY39" fmla="*/ 26664 h 116668"/>
                    <a:gd name="connsiteX40" fmla="*/ 23315 w 32831"/>
                    <a:gd name="connsiteY40" fmla="*/ 24094 h 116668"/>
                    <a:gd name="connsiteX41" fmla="*/ 23180 w 32831"/>
                    <a:gd name="connsiteY41" fmla="*/ 22471 h 116668"/>
                    <a:gd name="connsiteX42" fmla="*/ 22368 w 32831"/>
                    <a:gd name="connsiteY42" fmla="*/ 20983 h 116668"/>
                    <a:gd name="connsiteX43" fmla="*/ 22097 w 32831"/>
                    <a:gd name="connsiteY43" fmla="*/ 19360 h 116668"/>
                    <a:gd name="connsiteX44" fmla="*/ 22233 w 32831"/>
                    <a:gd name="connsiteY44" fmla="*/ 17601 h 116668"/>
                    <a:gd name="connsiteX45" fmla="*/ 21692 w 32831"/>
                    <a:gd name="connsiteY45" fmla="*/ 14626 h 116668"/>
                    <a:gd name="connsiteX46" fmla="*/ 21827 w 32831"/>
                    <a:gd name="connsiteY46" fmla="*/ 12056 h 116668"/>
                    <a:gd name="connsiteX47" fmla="*/ 21150 w 32831"/>
                    <a:gd name="connsiteY47" fmla="*/ 10027 h 116668"/>
                    <a:gd name="connsiteX48" fmla="*/ 21556 w 32831"/>
                    <a:gd name="connsiteY48" fmla="*/ 8404 h 116668"/>
                    <a:gd name="connsiteX49" fmla="*/ 21286 w 32831"/>
                    <a:gd name="connsiteY49" fmla="*/ 5698 h 116668"/>
                    <a:gd name="connsiteX50" fmla="*/ 20204 w 32831"/>
                    <a:gd name="connsiteY50" fmla="*/ 3534 h 116668"/>
                    <a:gd name="connsiteX51" fmla="*/ 19122 w 32831"/>
                    <a:gd name="connsiteY51" fmla="*/ 829 h 116668"/>
                    <a:gd name="connsiteX52" fmla="*/ 18581 w 32831"/>
                    <a:gd name="connsiteY52" fmla="*/ 288 h 116668"/>
                    <a:gd name="connsiteX53" fmla="*/ 16011 w 32831"/>
                    <a:gd name="connsiteY53" fmla="*/ 694 h 116668"/>
                    <a:gd name="connsiteX54" fmla="*/ 14523 w 32831"/>
                    <a:gd name="connsiteY54" fmla="*/ 4211 h 116668"/>
                    <a:gd name="connsiteX55" fmla="*/ 13982 w 32831"/>
                    <a:gd name="connsiteY55" fmla="*/ 8268 h 116668"/>
                    <a:gd name="connsiteX56" fmla="*/ 14523 w 32831"/>
                    <a:gd name="connsiteY56" fmla="*/ 13137 h 116668"/>
                    <a:gd name="connsiteX57" fmla="*/ 13847 w 32831"/>
                    <a:gd name="connsiteY57" fmla="*/ 14626 h 116668"/>
                    <a:gd name="connsiteX58" fmla="*/ 13847 w 32831"/>
                    <a:gd name="connsiteY58" fmla="*/ 15572 h 116668"/>
                    <a:gd name="connsiteX59" fmla="*/ 13576 w 32831"/>
                    <a:gd name="connsiteY59" fmla="*/ 16925 h 116668"/>
                    <a:gd name="connsiteX60" fmla="*/ 13441 w 32831"/>
                    <a:gd name="connsiteY60" fmla="*/ 18413 h 116668"/>
                    <a:gd name="connsiteX61" fmla="*/ 12494 w 32831"/>
                    <a:gd name="connsiteY61" fmla="*/ 20307 h 116668"/>
                    <a:gd name="connsiteX62" fmla="*/ 12358 w 32831"/>
                    <a:gd name="connsiteY62" fmla="*/ 23147 h 116668"/>
                    <a:gd name="connsiteX63" fmla="*/ 11277 w 32831"/>
                    <a:gd name="connsiteY63" fmla="*/ 25446 h 116668"/>
                    <a:gd name="connsiteX64" fmla="*/ 11006 w 32831"/>
                    <a:gd name="connsiteY64" fmla="*/ 28152 h 116668"/>
                    <a:gd name="connsiteX65" fmla="*/ 11006 w 32831"/>
                    <a:gd name="connsiteY65" fmla="*/ 29639 h 116668"/>
                    <a:gd name="connsiteX66" fmla="*/ 10330 w 32831"/>
                    <a:gd name="connsiteY66" fmla="*/ 31263 h 116668"/>
                    <a:gd name="connsiteX67" fmla="*/ 10194 w 32831"/>
                    <a:gd name="connsiteY67" fmla="*/ 32480 h 116668"/>
                    <a:gd name="connsiteX68" fmla="*/ 10059 w 32831"/>
                    <a:gd name="connsiteY68" fmla="*/ 34509 h 116668"/>
                    <a:gd name="connsiteX69" fmla="*/ 9788 w 32831"/>
                    <a:gd name="connsiteY69" fmla="*/ 35591 h 116668"/>
                    <a:gd name="connsiteX70" fmla="*/ 9788 w 32831"/>
                    <a:gd name="connsiteY70" fmla="*/ 37349 h 116668"/>
                    <a:gd name="connsiteX71" fmla="*/ 8977 w 32831"/>
                    <a:gd name="connsiteY71" fmla="*/ 38567 h 116668"/>
                    <a:gd name="connsiteX72" fmla="*/ 8436 w 32831"/>
                    <a:gd name="connsiteY72" fmla="*/ 39919 h 116668"/>
                    <a:gd name="connsiteX73" fmla="*/ 8436 w 32831"/>
                    <a:gd name="connsiteY73" fmla="*/ 44383 h 116668"/>
                    <a:gd name="connsiteX74" fmla="*/ 8436 w 32831"/>
                    <a:gd name="connsiteY74" fmla="*/ 45601 h 116668"/>
                    <a:gd name="connsiteX75" fmla="*/ 7895 w 32831"/>
                    <a:gd name="connsiteY75" fmla="*/ 47088 h 116668"/>
                    <a:gd name="connsiteX76" fmla="*/ 7895 w 32831"/>
                    <a:gd name="connsiteY76" fmla="*/ 50741 h 116668"/>
                    <a:gd name="connsiteX77" fmla="*/ 7624 w 32831"/>
                    <a:gd name="connsiteY77" fmla="*/ 54257 h 116668"/>
                    <a:gd name="connsiteX78" fmla="*/ 7354 w 32831"/>
                    <a:gd name="connsiteY78" fmla="*/ 55745 h 116668"/>
                    <a:gd name="connsiteX79" fmla="*/ 6813 w 32831"/>
                    <a:gd name="connsiteY79" fmla="*/ 56692 h 116668"/>
                    <a:gd name="connsiteX80" fmla="*/ 6542 w 32831"/>
                    <a:gd name="connsiteY80" fmla="*/ 59397 h 116668"/>
                    <a:gd name="connsiteX81" fmla="*/ 5055 w 32831"/>
                    <a:gd name="connsiteY81" fmla="*/ 62237 h 116668"/>
                    <a:gd name="connsiteX82" fmla="*/ 5325 w 32831"/>
                    <a:gd name="connsiteY82" fmla="*/ 67242 h 116668"/>
                    <a:gd name="connsiteX83" fmla="*/ 5190 w 32831"/>
                    <a:gd name="connsiteY83" fmla="*/ 68189 h 116668"/>
                    <a:gd name="connsiteX84" fmla="*/ 4514 w 32831"/>
                    <a:gd name="connsiteY84" fmla="*/ 69677 h 116668"/>
                    <a:gd name="connsiteX85" fmla="*/ 4378 w 32831"/>
                    <a:gd name="connsiteY85" fmla="*/ 71300 h 116668"/>
                    <a:gd name="connsiteX86" fmla="*/ 4378 w 32831"/>
                    <a:gd name="connsiteY86" fmla="*/ 74005 h 116668"/>
                    <a:gd name="connsiteX87" fmla="*/ 3702 w 32831"/>
                    <a:gd name="connsiteY87" fmla="*/ 75764 h 116668"/>
                    <a:gd name="connsiteX88" fmla="*/ 3296 w 32831"/>
                    <a:gd name="connsiteY88" fmla="*/ 78199 h 116668"/>
                    <a:gd name="connsiteX89" fmla="*/ 2349 w 32831"/>
                    <a:gd name="connsiteY89" fmla="*/ 79822 h 116668"/>
                    <a:gd name="connsiteX90" fmla="*/ 2214 w 32831"/>
                    <a:gd name="connsiteY90" fmla="*/ 82797 h 116668"/>
                    <a:gd name="connsiteX91" fmla="*/ 1944 w 32831"/>
                    <a:gd name="connsiteY91" fmla="*/ 84556 h 116668"/>
                    <a:gd name="connsiteX92" fmla="*/ 1402 w 32831"/>
                    <a:gd name="connsiteY92" fmla="*/ 86720 h 116668"/>
                    <a:gd name="connsiteX93" fmla="*/ 1944 w 32831"/>
                    <a:gd name="connsiteY93" fmla="*/ 88884 h 116668"/>
                    <a:gd name="connsiteX94" fmla="*/ 1402 w 32831"/>
                    <a:gd name="connsiteY94" fmla="*/ 91319 h 116668"/>
                    <a:gd name="connsiteX95" fmla="*/ 1402 w 32831"/>
                    <a:gd name="connsiteY95" fmla="*/ 92266 h 116668"/>
                    <a:gd name="connsiteX96" fmla="*/ 997 w 32831"/>
                    <a:gd name="connsiteY96" fmla="*/ 93618 h 116668"/>
                    <a:gd name="connsiteX97" fmla="*/ 456 w 32831"/>
                    <a:gd name="connsiteY97" fmla="*/ 95106 h 116668"/>
                    <a:gd name="connsiteX98" fmla="*/ 1267 w 32831"/>
                    <a:gd name="connsiteY98" fmla="*/ 98488 h 116668"/>
                    <a:gd name="connsiteX99" fmla="*/ 591 w 32831"/>
                    <a:gd name="connsiteY99" fmla="*/ 101057 h 116668"/>
                    <a:gd name="connsiteX100" fmla="*/ 591 w 32831"/>
                    <a:gd name="connsiteY100" fmla="*/ 102681 h 116668"/>
                    <a:gd name="connsiteX101" fmla="*/ 456 w 32831"/>
                    <a:gd name="connsiteY101" fmla="*/ 104169 h 116668"/>
                    <a:gd name="connsiteX102" fmla="*/ 185 w 32831"/>
                    <a:gd name="connsiteY102" fmla="*/ 104710 h 116668"/>
                    <a:gd name="connsiteX103" fmla="*/ 1808 w 32831"/>
                    <a:gd name="connsiteY103" fmla="*/ 109173 h 116668"/>
                    <a:gd name="connsiteX104" fmla="*/ 2214 w 32831"/>
                    <a:gd name="connsiteY104" fmla="*/ 110120 h 116668"/>
                    <a:gd name="connsiteX105" fmla="*/ 3296 w 32831"/>
                    <a:gd name="connsiteY105" fmla="*/ 111202 h 116668"/>
                    <a:gd name="connsiteX106" fmla="*/ 4648 w 32831"/>
                    <a:gd name="connsiteY106" fmla="*/ 111743 h 116668"/>
                    <a:gd name="connsiteX107" fmla="*/ 5866 w 32831"/>
                    <a:gd name="connsiteY107" fmla="*/ 112960 h 116668"/>
                    <a:gd name="connsiteX108" fmla="*/ 8571 w 32831"/>
                    <a:gd name="connsiteY108" fmla="*/ 114313 h 116668"/>
                    <a:gd name="connsiteX109" fmla="*/ 10735 w 32831"/>
                    <a:gd name="connsiteY109" fmla="*/ 114584 h 116668"/>
                    <a:gd name="connsiteX110" fmla="*/ 13711 w 32831"/>
                    <a:gd name="connsiteY110" fmla="*/ 115666 h 116668"/>
                    <a:gd name="connsiteX111" fmla="*/ 16146 w 32831"/>
                    <a:gd name="connsiteY111" fmla="*/ 116613 h 116668"/>
                    <a:gd name="connsiteX112" fmla="*/ 18310 w 32831"/>
                    <a:gd name="connsiteY112" fmla="*/ 116477 h 116668"/>
                    <a:gd name="connsiteX113" fmla="*/ 18581 w 32831"/>
                    <a:gd name="connsiteY113" fmla="*/ 116342 h 116668"/>
                    <a:gd name="connsiteX114" fmla="*/ 19392 w 32831"/>
                    <a:gd name="connsiteY114" fmla="*/ 116613 h 116668"/>
                    <a:gd name="connsiteX115" fmla="*/ 21286 w 32831"/>
                    <a:gd name="connsiteY115" fmla="*/ 115936 h 116668"/>
                    <a:gd name="connsiteX116" fmla="*/ 22774 w 32831"/>
                    <a:gd name="connsiteY116" fmla="*/ 114719 h 116668"/>
                    <a:gd name="connsiteX117" fmla="*/ 26020 w 32831"/>
                    <a:gd name="connsiteY117" fmla="*/ 114043 h 116668"/>
                    <a:gd name="connsiteX118" fmla="*/ 26832 w 32831"/>
                    <a:gd name="connsiteY118" fmla="*/ 113366 h 116668"/>
                    <a:gd name="connsiteX119" fmla="*/ 27102 w 32831"/>
                    <a:gd name="connsiteY119" fmla="*/ 112826 h 116668"/>
                    <a:gd name="connsiteX120" fmla="*/ 28996 w 32831"/>
                    <a:gd name="connsiteY120" fmla="*/ 112149 h 116668"/>
                    <a:gd name="connsiteX121" fmla="*/ 30078 w 32831"/>
                    <a:gd name="connsiteY121" fmla="*/ 111067 h 116668"/>
                    <a:gd name="connsiteX122" fmla="*/ 30349 w 32831"/>
                    <a:gd name="connsiteY122" fmla="*/ 110256 h 116668"/>
                    <a:gd name="connsiteX123" fmla="*/ 31160 w 32831"/>
                    <a:gd name="connsiteY123" fmla="*/ 109444 h 116668"/>
                    <a:gd name="connsiteX124" fmla="*/ 31025 w 32831"/>
                    <a:gd name="connsiteY124" fmla="*/ 107686 h 116668"/>
                    <a:gd name="connsiteX125" fmla="*/ 32107 w 32831"/>
                    <a:gd name="connsiteY125" fmla="*/ 105521 h 116668"/>
                    <a:gd name="connsiteX126" fmla="*/ 32242 w 32831"/>
                    <a:gd name="connsiteY126" fmla="*/ 101734 h 116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831" h="116668">
                      <a:moveTo>
                        <a:pt x="32242" y="101734"/>
                      </a:moveTo>
                      <a:cubicBezTo>
                        <a:pt x="32783" y="100652"/>
                        <a:pt x="32919" y="99299"/>
                        <a:pt x="32783" y="98217"/>
                      </a:cubicBezTo>
                      <a:cubicBezTo>
                        <a:pt x="32648" y="97676"/>
                        <a:pt x="32513" y="97135"/>
                        <a:pt x="32242" y="96729"/>
                      </a:cubicBezTo>
                      <a:cubicBezTo>
                        <a:pt x="31972" y="96053"/>
                        <a:pt x="32107" y="95647"/>
                        <a:pt x="31972" y="94971"/>
                      </a:cubicBezTo>
                      <a:cubicBezTo>
                        <a:pt x="31972" y="94430"/>
                        <a:pt x="31836" y="94159"/>
                        <a:pt x="31701" y="93754"/>
                      </a:cubicBezTo>
                      <a:cubicBezTo>
                        <a:pt x="31430" y="93077"/>
                        <a:pt x="31701" y="92671"/>
                        <a:pt x="31701" y="91995"/>
                      </a:cubicBezTo>
                      <a:cubicBezTo>
                        <a:pt x="31836" y="91319"/>
                        <a:pt x="31701" y="90778"/>
                        <a:pt x="31430" y="90101"/>
                      </a:cubicBezTo>
                      <a:cubicBezTo>
                        <a:pt x="30889" y="88749"/>
                        <a:pt x="31701" y="87937"/>
                        <a:pt x="31972" y="86720"/>
                      </a:cubicBezTo>
                      <a:cubicBezTo>
                        <a:pt x="31972" y="85908"/>
                        <a:pt x="31701" y="85097"/>
                        <a:pt x="31295" y="84285"/>
                      </a:cubicBezTo>
                      <a:cubicBezTo>
                        <a:pt x="31025" y="83744"/>
                        <a:pt x="30754" y="83068"/>
                        <a:pt x="30754" y="82392"/>
                      </a:cubicBezTo>
                      <a:cubicBezTo>
                        <a:pt x="30754" y="81851"/>
                        <a:pt x="30889" y="81309"/>
                        <a:pt x="30889" y="80633"/>
                      </a:cubicBezTo>
                      <a:lnTo>
                        <a:pt x="30889" y="80633"/>
                      </a:lnTo>
                      <a:cubicBezTo>
                        <a:pt x="30889" y="80498"/>
                        <a:pt x="31025" y="80362"/>
                        <a:pt x="31025" y="80227"/>
                      </a:cubicBezTo>
                      <a:cubicBezTo>
                        <a:pt x="31430" y="79281"/>
                        <a:pt x="31430" y="78199"/>
                        <a:pt x="31160" y="77252"/>
                      </a:cubicBezTo>
                      <a:cubicBezTo>
                        <a:pt x="31025" y="76305"/>
                        <a:pt x="30483" y="75629"/>
                        <a:pt x="30078" y="74817"/>
                      </a:cubicBezTo>
                      <a:cubicBezTo>
                        <a:pt x="29807" y="73870"/>
                        <a:pt x="30078" y="73059"/>
                        <a:pt x="29402" y="72247"/>
                      </a:cubicBezTo>
                      <a:cubicBezTo>
                        <a:pt x="29131" y="71841"/>
                        <a:pt x="28590" y="71436"/>
                        <a:pt x="28455" y="70894"/>
                      </a:cubicBezTo>
                      <a:cubicBezTo>
                        <a:pt x="28319" y="70353"/>
                        <a:pt x="28590" y="69947"/>
                        <a:pt x="28590" y="69406"/>
                      </a:cubicBezTo>
                      <a:cubicBezTo>
                        <a:pt x="28590" y="68324"/>
                        <a:pt x="28184" y="67783"/>
                        <a:pt x="27779" y="66836"/>
                      </a:cubicBezTo>
                      <a:cubicBezTo>
                        <a:pt x="27237" y="65484"/>
                        <a:pt x="28049" y="64402"/>
                        <a:pt x="27779" y="63049"/>
                      </a:cubicBezTo>
                      <a:cubicBezTo>
                        <a:pt x="27643" y="62508"/>
                        <a:pt x="27373" y="62102"/>
                        <a:pt x="27102" y="61561"/>
                      </a:cubicBezTo>
                      <a:cubicBezTo>
                        <a:pt x="26967" y="61020"/>
                        <a:pt x="26967" y="60614"/>
                        <a:pt x="26967" y="60073"/>
                      </a:cubicBezTo>
                      <a:cubicBezTo>
                        <a:pt x="26967" y="59938"/>
                        <a:pt x="27102" y="59667"/>
                        <a:pt x="27102" y="59532"/>
                      </a:cubicBezTo>
                      <a:cubicBezTo>
                        <a:pt x="27237" y="58315"/>
                        <a:pt x="27373" y="56962"/>
                        <a:pt x="27102" y="55745"/>
                      </a:cubicBezTo>
                      <a:cubicBezTo>
                        <a:pt x="27102" y="55339"/>
                        <a:pt x="26967" y="55069"/>
                        <a:pt x="26832" y="54798"/>
                      </a:cubicBezTo>
                      <a:cubicBezTo>
                        <a:pt x="26696" y="54257"/>
                        <a:pt x="26696" y="53716"/>
                        <a:pt x="26696" y="53175"/>
                      </a:cubicBezTo>
                      <a:cubicBezTo>
                        <a:pt x="26696" y="52499"/>
                        <a:pt x="26290" y="51958"/>
                        <a:pt x="26290" y="51281"/>
                      </a:cubicBezTo>
                      <a:cubicBezTo>
                        <a:pt x="26290" y="50741"/>
                        <a:pt x="26561" y="50334"/>
                        <a:pt x="26561" y="49794"/>
                      </a:cubicBezTo>
                      <a:cubicBezTo>
                        <a:pt x="26561" y="49252"/>
                        <a:pt x="26426" y="48711"/>
                        <a:pt x="26155" y="48171"/>
                      </a:cubicBezTo>
                      <a:cubicBezTo>
                        <a:pt x="25885" y="47494"/>
                        <a:pt x="25614" y="47088"/>
                        <a:pt x="25750" y="46412"/>
                      </a:cubicBezTo>
                      <a:cubicBezTo>
                        <a:pt x="25750" y="45601"/>
                        <a:pt x="26020" y="44924"/>
                        <a:pt x="26155" y="44248"/>
                      </a:cubicBezTo>
                      <a:cubicBezTo>
                        <a:pt x="26290" y="43301"/>
                        <a:pt x="26020" y="42219"/>
                        <a:pt x="25614" y="41407"/>
                      </a:cubicBezTo>
                      <a:cubicBezTo>
                        <a:pt x="25479" y="41002"/>
                        <a:pt x="25209" y="40866"/>
                        <a:pt x="25073" y="40461"/>
                      </a:cubicBezTo>
                      <a:cubicBezTo>
                        <a:pt x="24667" y="39649"/>
                        <a:pt x="24803" y="39378"/>
                        <a:pt x="24938" y="38432"/>
                      </a:cubicBezTo>
                      <a:cubicBezTo>
                        <a:pt x="24938" y="38026"/>
                        <a:pt x="24938" y="37349"/>
                        <a:pt x="24938" y="36944"/>
                      </a:cubicBezTo>
                      <a:cubicBezTo>
                        <a:pt x="24938" y="36402"/>
                        <a:pt x="24532" y="35997"/>
                        <a:pt x="24397" y="35321"/>
                      </a:cubicBezTo>
                      <a:cubicBezTo>
                        <a:pt x="24126" y="34644"/>
                        <a:pt x="24126" y="33833"/>
                        <a:pt x="23991" y="33156"/>
                      </a:cubicBezTo>
                      <a:cubicBezTo>
                        <a:pt x="23991" y="33021"/>
                        <a:pt x="23991" y="32886"/>
                        <a:pt x="23991" y="32751"/>
                      </a:cubicBezTo>
                      <a:cubicBezTo>
                        <a:pt x="23991" y="32074"/>
                        <a:pt x="23856" y="31533"/>
                        <a:pt x="23720" y="30722"/>
                      </a:cubicBezTo>
                      <a:cubicBezTo>
                        <a:pt x="23585" y="29369"/>
                        <a:pt x="23856" y="28016"/>
                        <a:pt x="23450" y="26664"/>
                      </a:cubicBezTo>
                      <a:cubicBezTo>
                        <a:pt x="23180" y="25717"/>
                        <a:pt x="23180" y="24906"/>
                        <a:pt x="23315" y="24094"/>
                      </a:cubicBezTo>
                      <a:cubicBezTo>
                        <a:pt x="23315" y="23553"/>
                        <a:pt x="23450" y="23012"/>
                        <a:pt x="23180" y="22471"/>
                      </a:cubicBezTo>
                      <a:cubicBezTo>
                        <a:pt x="22909" y="21930"/>
                        <a:pt x="22639" y="21524"/>
                        <a:pt x="22368" y="20983"/>
                      </a:cubicBezTo>
                      <a:cubicBezTo>
                        <a:pt x="22368" y="20577"/>
                        <a:pt x="22097" y="19901"/>
                        <a:pt x="22097" y="19360"/>
                      </a:cubicBezTo>
                      <a:cubicBezTo>
                        <a:pt x="22233" y="18819"/>
                        <a:pt x="22233" y="18142"/>
                        <a:pt x="22233" y="17601"/>
                      </a:cubicBezTo>
                      <a:cubicBezTo>
                        <a:pt x="22233" y="16519"/>
                        <a:pt x="21827" y="15707"/>
                        <a:pt x="21692" y="14626"/>
                      </a:cubicBezTo>
                      <a:cubicBezTo>
                        <a:pt x="21692" y="13814"/>
                        <a:pt x="22097" y="12867"/>
                        <a:pt x="21827" y="12056"/>
                      </a:cubicBezTo>
                      <a:cubicBezTo>
                        <a:pt x="21556" y="11379"/>
                        <a:pt x="21150" y="10974"/>
                        <a:pt x="21150" y="10027"/>
                      </a:cubicBezTo>
                      <a:cubicBezTo>
                        <a:pt x="21150" y="9486"/>
                        <a:pt x="21421" y="8944"/>
                        <a:pt x="21556" y="8404"/>
                      </a:cubicBezTo>
                      <a:cubicBezTo>
                        <a:pt x="21692" y="7592"/>
                        <a:pt x="21421" y="6510"/>
                        <a:pt x="21286" y="5698"/>
                      </a:cubicBezTo>
                      <a:cubicBezTo>
                        <a:pt x="21150" y="4887"/>
                        <a:pt x="20474" y="4346"/>
                        <a:pt x="20204" y="3534"/>
                      </a:cubicBezTo>
                      <a:cubicBezTo>
                        <a:pt x="19933" y="2452"/>
                        <a:pt x="20069" y="1370"/>
                        <a:pt x="19122" y="829"/>
                      </a:cubicBezTo>
                      <a:cubicBezTo>
                        <a:pt x="19122" y="558"/>
                        <a:pt x="18851" y="423"/>
                        <a:pt x="18581" y="288"/>
                      </a:cubicBezTo>
                      <a:cubicBezTo>
                        <a:pt x="17769" y="-253"/>
                        <a:pt x="16687" y="17"/>
                        <a:pt x="16011" y="694"/>
                      </a:cubicBezTo>
                      <a:cubicBezTo>
                        <a:pt x="15199" y="1641"/>
                        <a:pt x="14793" y="3128"/>
                        <a:pt x="14523" y="4211"/>
                      </a:cubicBezTo>
                      <a:cubicBezTo>
                        <a:pt x="14252" y="5698"/>
                        <a:pt x="13576" y="6781"/>
                        <a:pt x="13982" y="8268"/>
                      </a:cubicBezTo>
                      <a:cubicBezTo>
                        <a:pt x="14387" y="9891"/>
                        <a:pt x="14928" y="11514"/>
                        <a:pt x="14523" y="13137"/>
                      </a:cubicBezTo>
                      <a:cubicBezTo>
                        <a:pt x="14387" y="13679"/>
                        <a:pt x="13982" y="14084"/>
                        <a:pt x="13847" y="14626"/>
                      </a:cubicBezTo>
                      <a:cubicBezTo>
                        <a:pt x="13711" y="14896"/>
                        <a:pt x="13847" y="15167"/>
                        <a:pt x="13847" y="15572"/>
                      </a:cubicBezTo>
                      <a:cubicBezTo>
                        <a:pt x="13847" y="16113"/>
                        <a:pt x="13711" y="16384"/>
                        <a:pt x="13576" y="16925"/>
                      </a:cubicBezTo>
                      <a:cubicBezTo>
                        <a:pt x="13441" y="17466"/>
                        <a:pt x="13576" y="17872"/>
                        <a:pt x="13441" y="18413"/>
                      </a:cubicBezTo>
                      <a:cubicBezTo>
                        <a:pt x="13305" y="18954"/>
                        <a:pt x="12764" y="19630"/>
                        <a:pt x="12494" y="20307"/>
                      </a:cubicBezTo>
                      <a:cubicBezTo>
                        <a:pt x="12224" y="21118"/>
                        <a:pt x="12088" y="22336"/>
                        <a:pt x="12358" y="23147"/>
                      </a:cubicBezTo>
                      <a:cubicBezTo>
                        <a:pt x="12224" y="23959"/>
                        <a:pt x="11547" y="24635"/>
                        <a:pt x="11277" y="25446"/>
                      </a:cubicBezTo>
                      <a:cubicBezTo>
                        <a:pt x="11006" y="26393"/>
                        <a:pt x="11006" y="27205"/>
                        <a:pt x="11006" y="28152"/>
                      </a:cubicBezTo>
                      <a:cubicBezTo>
                        <a:pt x="11006" y="28693"/>
                        <a:pt x="11006" y="29099"/>
                        <a:pt x="11006" y="29639"/>
                      </a:cubicBezTo>
                      <a:cubicBezTo>
                        <a:pt x="11006" y="30316"/>
                        <a:pt x="10465" y="30722"/>
                        <a:pt x="10330" y="31263"/>
                      </a:cubicBezTo>
                      <a:cubicBezTo>
                        <a:pt x="10194" y="31669"/>
                        <a:pt x="10194" y="32074"/>
                        <a:pt x="10194" y="32480"/>
                      </a:cubicBezTo>
                      <a:cubicBezTo>
                        <a:pt x="10194" y="33292"/>
                        <a:pt x="10330" y="33697"/>
                        <a:pt x="10059" y="34509"/>
                      </a:cubicBezTo>
                      <a:cubicBezTo>
                        <a:pt x="9924" y="34915"/>
                        <a:pt x="9788" y="35185"/>
                        <a:pt x="9788" y="35591"/>
                      </a:cubicBezTo>
                      <a:cubicBezTo>
                        <a:pt x="9788" y="36132"/>
                        <a:pt x="10059" y="36808"/>
                        <a:pt x="9788" y="37349"/>
                      </a:cubicBezTo>
                      <a:cubicBezTo>
                        <a:pt x="9518" y="37755"/>
                        <a:pt x="9248" y="38161"/>
                        <a:pt x="8977" y="38567"/>
                      </a:cubicBezTo>
                      <a:cubicBezTo>
                        <a:pt x="8707" y="38972"/>
                        <a:pt x="8571" y="39378"/>
                        <a:pt x="8436" y="39919"/>
                      </a:cubicBezTo>
                      <a:cubicBezTo>
                        <a:pt x="8030" y="41272"/>
                        <a:pt x="8030" y="42895"/>
                        <a:pt x="8436" y="44383"/>
                      </a:cubicBezTo>
                      <a:cubicBezTo>
                        <a:pt x="8436" y="44789"/>
                        <a:pt x="8436" y="45195"/>
                        <a:pt x="8436" y="45601"/>
                      </a:cubicBezTo>
                      <a:cubicBezTo>
                        <a:pt x="8301" y="46141"/>
                        <a:pt x="7895" y="46547"/>
                        <a:pt x="7895" y="47088"/>
                      </a:cubicBezTo>
                      <a:cubicBezTo>
                        <a:pt x="7624" y="48306"/>
                        <a:pt x="8030" y="49523"/>
                        <a:pt x="7895" y="50741"/>
                      </a:cubicBezTo>
                      <a:cubicBezTo>
                        <a:pt x="7895" y="51958"/>
                        <a:pt x="7354" y="53040"/>
                        <a:pt x="7624" y="54257"/>
                      </a:cubicBezTo>
                      <a:cubicBezTo>
                        <a:pt x="7760" y="54934"/>
                        <a:pt x="7760" y="55204"/>
                        <a:pt x="7354" y="55745"/>
                      </a:cubicBezTo>
                      <a:cubicBezTo>
                        <a:pt x="7218" y="56016"/>
                        <a:pt x="6813" y="56286"/>
                        <a:pt x="6813" y="56692"/>
                      </a:cubicBezTo>
                      <a:cubicBezTo>
                        <a:pt x="6407" y="57639"/>
                        <a:pt x="6542" y="58315"/>
                        <a:pt x="6542" y="59397"/>
                      </a:cubicBezTo>
                      <a:cubicBezTo>
                        <a:pt x="6407" y="60344"/>
                        <a:pt x="5460" y="61156"/>
                        <a:pt x="5055" y="62237"/>
                      </a:cubicBezTo>
                      <a:cubicBezTo>
                        <a:pt x="4648" y="63590"/>
                        <a:pt x="4648" y="65619"/>
                        <a:pt x="5325" y="67242"/>
                      </a:cubicBezTo>
                      <a:cubicBezTo>
                        <a:pt x="5325" y="67513"/>
                        <a:pt x="5325" y="67783"/>
                        <a:pt x="5190" y="68189"/>
                      </a:cubicBezTo>
                      <a:cubicBezTo>
                        <a:pt x="5055" y="68730"/>
                        <a:pt x="4648" y="69136"/>
                        <a:pt x="4514" y="69677"/>
                      </a:cubicBezTo>
                      <a:cubicBezTo>
                        <a:pt x="4378" y="70218"/>
                        <a:pt x="4243" y="70759"/>
                        <a:pt x="4378" y="71300"/>
                      </a:cubicBezTo>
                      <a:cubicBezTo>
                        <a:pt x="4514" y="72382"/>
                        <a:pt x="4919" y="72788"/>
                        <a:pt x="4378" y="74005"/>
                      </a:cubicBezTo>
                      <a:cubicBezTo>
                        <a:pt x="4108" y="74546"/>
                        <a:pt x="3837" y="75087"/>
                        <a:pt x="3702" y="75764"/>
                      </a:cubicBezTo>
                      <a:cubicBezTo>
                        <a:pt x="3567" y="76575"/>
                        <a:pt x="3837" y="77387"/>
                        <a:pt x="3296" y="78199"/>
                      </a:cubicBezTo>
                      <a:cubicBezTo>
                        <a:pt x="2890" y="78739"/>
                        <a:pt x="2620" y="79145"/>
                        <a:pt x="2349" y="79822"/>
                      </a:cubicBezTo>
                      <a:cubicBezTo>
                        <a:pt x="2079" y="80768"/>
                        <a:pt x="2079" y="81851"/>
                        <a:pt x="2214" y="82797"/>
                      </a:cubicBezTo>
                      <a:cubicBezTo>
                        <a:pt x="2214" y="83338"/>
                        <a:pt x="2079" y="84015"/>
                        <a:pt x="1944" y="84556"/>
                      </a:cubicBezTo>
                      <a:cubicBezTo>
                        <a:pt x="1673" y="85367"/>
                        <a:pt x="1402" y="85908"/>
                        <a:pt x="1402" y="86720"/>
                      </a:cubicBezTo>
                      <a:cubicBezTo>
                        <a:pt x="1538" y="87531"/>
                        <a:pt x="1944" y="88072"/>
                        <a:pt x="1944" y="88884"/>
                      </a:cubicBezTo>
                      <a:cubicBezTo>
                        <a:pt x="1944" y="89696"/>
                        <a:pt x="1402" y="90507"/>
                        <a:pt x="1402" y="91319"/>
                      </a:cubicBezTo>
                      <a:cubicBezTo>
                        <a:pt x="1402" y="91725"/>
                        <a:pt x="1402" y="91995"/>
                        <a:pt x="1402" y="92266"/>
                      </a:cubicBezTo>
                      <a:cubicBezTo>
                        <a:pt x="1402" y="92942"/>
                        <a:pt x="1267" y="93077"/>
                        <a:pt x="997" y="93618"/>
                      </a:cubicBezTo>
                      <a:cubicBezTo>
                        <a:pt x="726" y="94159"/>
                        <a:pt x="591" y="94565"/>
                        <a:pt x="456" y="95106"/>
                      </a:cubicBezTo>
                      <a:cubicBezTo>
                        <a:pt x="320" y="96324"/>
                        <a:pt x="861" y="97406"/>
                        <a:pt x="1267" y="98488"/>
                      </a:cubicBezTo>
                      <a:cubicBezTo>
                        <a:pt x="1132" y="99299"/>
                        <a:pt x="726" y="100246"/>
                        <a:pt x="591" y="101057"/>
                      </a:cubicBezTo>
                      <a:cubicBezTo>
                        <a:pt x="591" y="101599"/>
                        <a:pt x="591" y="102140"/>
                        <a:pt x="591" y="102681"/>
                      </a:cubicBezTo>
                      <a:cubicBezTo>
                        <a:pt x="591" y="103222"/>
                        <a:pt x="726" y="103627"/>
                        <a:pt x="456" y="104169"/>
                      </a:cubicBezTo>
                      <a:cubicBezTo>
                        <a:pt x="456" y="104439"/>
                        <a:pt x="320" y="104574"/>
                        <a:pt x="185" y="104710"/>
                      </a:cubicBezTo>
                      <a:cubicBezTo>
                        <a:pt x="-356" y="106197"/>
                        <a:pt x="320" y="108497"/>
                        <a:pt x="1808" y="109173"/>
                      </a:cubicBezTo>
                      <a:cubicBezTo>
                        <a:pt x="1944" y="109579"/>
                        <a:pt x="2079" y="109985"/>
                        <a:pt x="2214" y="110120"/>
                      </a:cubicBezTo>
                      <a:cubicBezTo>
                        <a:pt x="2484" y="110526"/>
                        <a:pt x="2890" y="110932"/>
                        <a:pt x="3296" y="111202"/>
                      </a:cubicBezTo>
                      <a:cubicBezTo>
                        <a:pt x="3702" y="111473"/>
                        <a:pt x="4243" y="111608"/>
                        <a:pt x="4648" y="111743"/>
                      </a:cubicBezTo>
                      <a:cubicBezTo>
                        <a:pt x="5325" y="112014"/>
                        <a:pt x="5460" y="112420"/>
                        <a:pt x="5866" y="112960"/>
                      </a:cubicBezTo>
                      <a:cubicBezTo>
                        <a:pt x="6542" y="113637"/>
                        <a:pt x="7624" y="113907"/>
                        <a:pt x="8571" y="114313"/>
                      </a:cubicBezTo>
                      <a:cubicBezTo>
                        <a:pt x="9383" y="114584"/>
                        <a:pt x="10059" y="114719"/>
                        <a:pt x="10735" y="114584"/>
                      </a:cubicBezTo>
                      <a:cubicBezTo>
                        <a:pt x="11412" y="115666"/>
                        <a:pt x="12629" y="115530"/>
                        <a:pt x="13711" y="115666"/>
                      </a:cubicBezTo>
                      <a:cubicBezTo>
                        <a:pt x="14523" y="115801"/>
                        <a:pt x="15334" y="116342"/>
                        <a:pt x="16146" y="116613"/>
                      </a:cubicBezTo>
                      <a:cubicBezTo>
                        <a:pt x="16957" y="116748"/>
                        <a:pt x="17498" y="116613"/>
                        <a:pt x="18310" y="116477"/>
                      </a:cubicBezTo>
                      <a:cubicBezTo>
                        <a:pt x="18445" y="116477"/>
                        <a:pt x="18445" y="116342"/>
                        <a:pt x="18581" y="116342"/>
                      </a:cubicBezTo>
                      <a:cubicBezTo>
                        <a:pt x="18716" y="116342"/>
                        <a:pt x="19122" y="116613"/>
                        <a:pt x="19392" y="116613"/>
                      </a:cubicBezTo>
                      <a:cubicBezTo>
                        <a:pt x="20069" y="116613"/>
                        <a:pt x="20745" y="116207"/>
                        <a:pt x="21286" y="115936"/>
                      </a:cubicBezTo>
                      <a:cubicBezTo>
                        <a:pt x="21827" y="115530"/>
                        <a:pt x="22368" y="115260"/>
                        <a:pt x="22774" y="114719"/>
                      </a:cubicBezTo>
                      <a:cubicBezTo>
                        <a:pt x="23720" y="115260"/>
                        <a:pt x="25209" y="114584"/>
                        <a:pt x="26020" y="114043"/>
                      </a:cubicBezTo>
                      <a:cubicBezTo>
                        <a:pt x="26290" y="113907"/>
                        <a:pt x="26561" y="113637"/>
                        <a:pt x="26832" y="113366"/>
                      </a:cubicBezTo>
                      <a:cubicBezTo>
                        <a:pt x="26967" y="113231"/>
                        <a:pt x="26967" y="112960"/>
                        <a:pt x="27102" y="112826"/>
                      </a:cubicBezTo>
                      <a:cubicBezTo>
                        <a:pt x="27508" y="112420"/>
                        <a:pt x="28455" y="112420"/>
                        <a:pt x="28996" y="112149"/>
                      </a:cubicBezTo>
                      <a:cubicBezTo>
                        <a:pt x="29537" y="111879"/>
                        <a:pt x="29807" y="111608"/>
                        <a:pt x="30078" y="111067"/>
                      </a:cubicBezTo>
                      <a:cubicBezTo>
                        <a:pt x="30213" y="110796"/>
                        <a:pt x="30213" y="110526"/>
                        <a:pt x="30349" y="110256"/>
                      </a:cubicBezTo>
                      <a:cubicBezTo>
                        <a:pt x="30483" y="109850"/>
                        <a:pt x="30889" y="109714"/>
                        <a:pt x="31160" y="109444"/>
                      </a:cubicBezTo>
                      <a:cubicBezTo>
                        <a:pt x="31701" y="108632"/>
                        <a:pt x="31430" y="108227"/>
                        <a:pt x="31025" y="107686"/>
                      </a:cubicBezTo>
                      <a:cubicBezTo>
                        <a:pt x="31566" y="107009"/>
                        <a:pt x="32107" y="106197"/>
                        <a:pt x="32107" y="105521"/>
                      </a:cubicBezTo>
                      <a:cubicBezTo>
                        <a:pt x="32648" y="103898"/>
                        <a:pt x="32107" y="102816"/>
                        <a:pt x="32242" y="101734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507" name="Graphic 2">
                  <a:extLst>
                    <a:ext uri="{FF2B5EF4-FFF2-40B4-BE49-F238E27FC236}">
                      <a16:creationId xmlns:a16="http://schemas.microsoft.com/office/drawing/2014/main" id="{582B0DEB-A0B1-EABE-3F2C-C033C99390B8}"/>
                    </a:ext>
                  </a:extLst>
                </p:cNvPr>
                <p:cNvGrpSpPr/>
                <p:nvPr/>
              </p:nvGrpSpPr>
              <p:grpSpPr>
                <a:xfrm>
                  <a:off x="6178819" y="6251199"/>
                  <a:ext cx="28604" cy="112681"/>
                  <a:chOff x="6178819" y="6251199"/>
                  <a:chExt cx="28604" cy="112681"/>
                </a:xfrm>
                <a:solidFill>
                  <a:srgbClr val="85B126"/>
                </a:solidFill>
              </p:grpSpPr>
              <p:sp>
                <p:nvSpPr>
                  <p:cNvPr id="1573" name="Freeform: Shape 5381">
                    <a:extLst>
                      <a:ext uri="{FF2B5EF4-FFF2-40B4-BE49-F238E27FC236}">
                        <a16:creationId xmlns:a16="http://schemas.microsoft.com/office/drawing/2014/main" id="{6ADA8127-6052-8D7F-9578-1928953BB7BE}"/>
                      </a:ext>
                    </a:extLst>
                  </p:cNvPr>
                  <p:cNvSpPr/>
                  <p:nvPr/>
                </p:nvSpPr>
                <p:spPr>
                  <a:xfrm>
                    <a:off x="6178819" y="6251199"/>
                    <a:ext cx="28604" cy="112681"/>
                  </a:xfrm>
                  <a:custGeom>
                    <a:avLst/>
                    <a:gdLst>
                      <a:gd name="connsiteX0" fmla="*/ 28563 w 28604"/>
                      <a:gd name="connsiteY0" fmla="*/ 98217 h 112681"/>
                      <a:gd name="connsiteX1" fmla="*/ 28021 w 28604"/>
                      <a:gd name="connsiteY1" fmla="*/ 96729 h 112681"/>
                      <a:gd name="connsiteX2" fmla="*/ 27751 w 28604"/>
                      <a:gd name="connsiteY2" fmla="*/ 94971 h 112681"/>
                      <a:gd name="connsiteX3" fmla="*/ 27480 w 28604"/>
                      <a:gd name="connsiteY3" fmla="*/ 93754 h 112681"/>
                      <a:gd name="connsiteX4" fmla="*/ 27480 w 28604"/>
                      <a:gd name="connsiteY4" fmla="*/ 91995 h 112681"/>
                      <a:gd name="connsiteX5" fmla="*/ 27210 w 28604"/>
                      <a:gd name="connsiteY5" fmla="*/ 90101 h 112681"/>
                      <a:gd name="connsiteX6" fmla="*/ 27751 w 28604"/>
                      <a:gd name="connsiteY6" fmla="*/ 86720 h 112681"/>
                      <a:gd name="connsiteX7" fmla="*/ 27074 w 28604"/>
                      <a:gd name="connsiteY7" fmla="*/ 84285 h 112681"/>
                      <a:gd name="connsiteX8" fmla="*/ 26534 w 28604"/>
                      <a:gd name="connsiteY8" fmla="*/ 82392 h 112681"/>
                      <a:gd name="connsiteX9" fmla="*/ 26669 w 28604"/>
                      <a:gd name="connsiteY9" fmla="*/ 80633 h 112681"/>
                      <a:gd name="connsiteX10" fmla="*/ 26669 w 28604"/>
                      <a:gd name="connsiteY10" fmla="*/ 80633 h 112681"/>
                      <a:gd name="connsiteX11" fmla="*/ 26804 w 28604"/>
                      <a:gd name="connsiteY11" fmla="*/ 80227 h 112681"/>
                      <a:gd name="connsiteX12" fmla="*/ 26940 w 28604"/>
                      <a:gd name="connsiteY12" fmla="*/ 77252 h 112681"/>
                      <a:gd name="connsiteX13" fmla="*/ 25857 w 28604"/>
                      <a:gd name="connsiteY13" fmla="*/ 74817 h 112681"/>
                      <a:gd name="connsiteX14" fmla="*/ 25181 w 28604"/>
                      <a:gd name="connsiteY14" fmla="*/ 72247 h 112681"/>
                      <a:gd name="connsiteX15" fmla="*/ 24234 w 28604"/>
                      <a:gd name="connsiteY15" fmla="*/ 70894 h 112681"/>
                      <a:gd name="connsiteX16" fmla="*/ 24370 w 28604"/>
                      <a:gd name="connsiteY16" fmla="*/ 69406 h 112681"/>
                      <a:gd name="connsiteX17" fmla="*/ 23558 w 28604"/>
                      <a:gd name="connsiteY17" fmla="*/ 66836 h 112681"/>
                      <a:gd name="connsiteX18" fmla="*/ 23558 w 28604"/>
                      <a:gd name="connsiteY18" fmla="*/ 63049 h 112681"/>
                      <a:gd name="connsiteX19" fmla="*/ 22881 w 28604"/>
                      <a:gd name="connsiteY19" fmla="*/ 61561 h 112681"/>
                      <a:gd name="connsiteX20" fmla="*/ 22746 w 28604"/>
                      <a:gd name="connsiteY20" fmla="*/ 60073 h 112681"/>
                      <a:gd name="connsiteX21" fmla="*/ 22881 w 28604"/>
                      <a:gd name="connsiteY21" fmla="*/ 59532 h 112681"/>
                      <a:gd name="connsiteX22" fmla="*/ 22881 w 28604"/>
                      <a:gd name="connsiteY22" fmla="*/ 55745 h 112681"/>
                      <a:gd name="connsiteX23" fmla="*/ 22611 w 28604"/>
                      <a:gd name="connsiteY23" fmla="*/ 54798 h 112681"/>
                      <a:gd name="connsiteX24" fmla="*/ 22476 w 28604"/>
                      <a:gd name="connsiteY24" fmla="*/ 53175 h 112681"/>
                      <a:gd name="connsiteX25" fmla="*/ 22070 w 28604"/>
                      <a:gd name="connsiteY25" fmla="*/ 51281 h 112681"/>
                      <a:gd name="connsiteX26" fmla="*/ 22341 w 28604"/>
                      <a:gd name="connsiteY26" fmla="*/ 49794 h 112681"/>
                      <a:gd name="connsiteX27" fmla="*/ 21935 w 28604"/>
                      <a:gd name="connsiteY27" fmla="*/ 48171 h 112681"/>
                      <a:gd name="connsiteX28" fmla="*/ 21529 w 28604"/>
                      <a:gd name="connsiteY28" fmla="*/ 46412 h 112681"/>
                      <a:gd name="connsiteX29" fmla="*/ 21935 w 28604"/>
                      <a:gd name="connsiteY29" fmla="*/ 44248 h 112681"/>
                      <a:gd name="connsiteX30" fmla="*/ 21394 w 28604"/>
                      <a:gd name="connsiteY30" fmla="*/ 41407 h 112681"/>
                      <a:gd name="connsiteX31" fmla="*/ 20853 w 28604"/>
                      <a:gd name="connsiteY31" fmla="*/ 40461 h 112681"/>
                      <a:gd name="connsiteX32" fmla="*/ 20717 w 28604"/>
                      <a:gd name="connsiteY32" fmla="*/ 38432 h 112681"/>
                      <a:gd name="connsiteX33" fmla="*/ 20717 w 28604"/>
                      <a:gd name="connsiteY33" fmla="*/ 36944 h 112681"/>
                      <a:gd name="connsiteX34" fmla="*/ 20176 w 28604"/>
                      <a:gd name="connsiteY34" fmla="*/ 35321 h 112681"/>
                      <a:gd name="connsiteX35" fmla="*/ 19771 w 28604"/>
                      <a:gd name="connsiteY35" fmla="*/ 33156 h 112681"/>
                      <a:gd name="connsiteX36" fmla="*/ 19771 w 28604"/>
                      <a:gd name="connsiteY36" fmla="*/ 32751 h 112681"/>
                      <a:gd name="connsiteX37" fmla="*/ 19500 w 28604"/>
                      <a:gd name="connsiteY37" fmla="*/ 30722 h 112681"/>
                      <a:gd name="connsiteX38" fmla="*/ 19229 w 28604"/>
                      <a:gd name="connsiteY38" fmla="*/ 26664 h 112681"/>
                      <a:gd name="connsiteX39" fmla="*/ 19094 w 28604"/>
                      <a:gd name="connsiteY39" fmla="*/ 24094 h 112681"/>
                      <a:gd name="connsiteX40" fmla="*/ 18959 w 28604"/>
                      <a:gd name="connsiteY40" fmla="*/ 22471 h 112681"/>
                      <a:gd name="connsiteX41" fmla="*/ 18148 w 28604"/>
                      <a:gd name="connsiteY41" fmla="*/ 20983 h 112681"/>
                      <a:gd name="connsiteX42" fmla="*/ 17877 w 28604"/>
                      <a:gd name="connsiteY42" fmla="*/ 19360 h 112681"/>
                      <a:gd name="connsiteX43" fmla="*/ 18012 w 28604"/>
                      <a:gd name="connsiteY43" fmla="*/ 17601 h 112681"/>
                      <a:gd name="connsiteX44" fmla="*/ 17471 w 28604"/>
                      <a:gd name="connsiteY44" fmla="*/ 14626 h 112681"/>
                      <a:gd name="connsiteX45" fmla="*/ 17606 w 28604"/>
                      <a:gd name="connsiteY45" fmla="*/ 12056 h 112681"/>
                      <a:gd name="connsiteX46" fmla="*/ 16930 w 28604"/>
                      <a:gd name="connsiteY46" fmla="*/ 10027 h 112681"/>
                      <a:gd name="connsiteX47" fmla="*/ 17336 w 28604"/>
                      <a:gd name="connsiteY47" fmla="*/ 8404 h 112681"/>
                      <a:gd name="connsiteX48" fmla="*/ 17065 w 28604"/>
                      <a:gd name="connsiteY48" fmla="*/ 5698 h 112681"/>
                      <a:gd name="connsiteX49" fmla="*/ 15983 w 28604"/>
                      <a:gd name="connsiteY49" fmla="*/ 3534 h 112681"/>
                      <a:gd name="connsiteX50" fmla="*/ 14901 w 28604"/>
                      <a:gd name="connsiteY50" fmla="*/ 829 h 112681"/>
                      <a:gd name="connsiteX51" fmla="*/ 14360 w 28604"/>
                      <a:gd name="connsiteY51" fmla="*/ 288 h 112681"/>
                      <a:gd name="connsiteX52" fmla="*/ 11790 w 28604"/>
                      <a:gd name="connsiteY52" fmla="*/ 694 h 112681"/>
                      <a:gd name="connsiteX53" fmla="*/ 10302 w 28604"/>
                      <a:gd name="connsiteY53" fmla="*/ 4211 h 112681"/>
                      <a:gd name="connsiteX54" fmla="*/ 10032 w 28604"/>
                      <a:gd name="connsiteY54" fmla="*/ 5563 h 112681"/>
                      <a:gd name="connsiteX55" fmla="*/ 10573 w 28604"/>
                      <a:gd name="connsiteY55" fmla="*/ 6374 h 112681"/>
                      <a:gd name="connsiteX56" fmla="*/ 10438 w 28604"/>
                      <a:gd name="connsiteY56" fmla="*/ 7862 h 112681"/>
                      <a:gd name="connsiteX57" fmla="*/ 10843 w 28604"/>
                      <a:gd name="connsiteY57" fmla="*/ 8674 h 112681"/>
                      <a:gd name="connsiteX58" fmla="*/ 11385 w 28604"/>
                      <a:gd name="connsiteY58" fmla="*/ 8944 h 112681"/>
                      <a:gd name="connsiteX59" fmla="*/ 11385 w 28604"/>
                      <a:gd name="connsiteY59" fmla="*/ 8944 h 112681"/>
                      <a:gd name="connsiteX60" fmla="*/ 11385 w 28604"/>
                      <a:gd name="connsiteY60" fmla="*/ 9350 h 112681"/>
                      <a:gd name="connsiteX61" fmla="*/ 11114 w 28604"/>
                      <a:gd name="connsiteY61" fmla="*/ 10027 h 112681"/>
                      <a:gd name="connsiteX62" fmla="*/ 10979 w 28604"/>
                      <a:gd name="connsiteY62" fmla="*/ 11244 h 112681"/>
                      <a:gd name="connsiteX63" fmla="*/ 12061 w 28604"/>
                      <a:gd name="connsiteY63" fmla="*/ 12732 h 112681"/>
                      <a:gd name="connsiteX64" fmla="*/ 11925 w 28604"/>
                      <a:gd name="connsiteY64" fmla="*/ 13137 h 112681"/>
                      <a:gd name="connsiteX65" fmla="*/ 11385 w 28604"/>
                      <a:gd name="connsiteY65" fmla="*/ 13408 h 112681"/>
                      <a:gd name="connsiteX66" fmla="*/ 10438 w 28604"/>
                      <a:gd name="connsiteY66" fmla="*/ 14490 h 112681"/>
                      <a:gd name="connsiteX67" fmla="*/ 10573 w 28604"/>
                      <a:gd name="connsiteY67" fmla="*/ 16384 h 112681"/>
                      <a:gd name="connsiteX68" fmla="*/ 9761 w 28604"/>
                      <a:gd name="connsiteY68" fmla="*/ 17872 h 112681"/>
                      <a:gd name="connsiteX69" fmla="*/ 10302 w 28604"/>
                      <a:gd name="connsiteY69" fmla="*/ 19766 h 112681"/>
                      <a:gd name="connsiteX70" fmla="*/ 9761 w 28604"/>
                      <a:gd name="connsiteY70" fmla="*/ 21253 h 112681"/>
                      <a:gd name="connsiteX71" fmla="*/ 10032 w 28604"/>
                      <a:gd name="connsiteY71" fmla="*/ 22471 h 112681"/>
                      <a:gd name="connsiteX72" fmla="*/ 10573 w 28604"/>
                      <a:gd name="connsiteY72" fmla="*/ 22876 h 112681"/>
                      <a:gd name="connsiteX73" fmla="*/ 10438 w 28604"/>
                      <a:gd name="connsiteY73" fmla="*/ 23282 h 112681"/>
                      <a:gd name="connsiteX74" fmla="*/ 10438 w 28604"/>
                      <a:gd name="connsiteY74" fmla="*/ 23823 h 112681"/>
                      <a:gd name="connsiteX75" fmla="*/ 10167 w 28604"/>
                      <a:gd name="connsiteY75" fmla="*/ 24770 h 112681"/>
                      <a:gd name="connsiteX76" fmla="*/ 10708 w 28604"/>
                      <a:gd name="connsiteY76" fmla="*/ 27205 h 112681"/>
                      <a:gd name="connsiteX77" fmla="*/ 10167 w 28604"/>
                      <a:gd name="connsiteY77" fmla="*/ 28016 h 112681"/>
                      <a:gd name="connsiteX78" fmla="*/ 10438 w 28604"/>
                      <a:gd name="connsiteY78" fmla="*/ 29504 h 112681"/>
                      <a:gd name="connsiteX79" fmla="*/ 9355 w 28604"/>
                      <a:gd name="connsiteY79" fmla="*/ 30722 h 112681"/>
                      <a:gd name="connsiteX80" fmla="*/ 9220 w 28604"/>
                      <a:gd name="connsiteY80" fmla="*/ 31533 h 112681"/>
                      <a:gd name="connsiteX81" fmla="*/ 7056 w 28604"/>
                      <a:gd name="connsiteY81" fmla="*/ 32480 h 112681"/>
                      <a:gd name="connsiteX82" fmla="*/ 7462 w 28604"/>
                      <a:gd name="connsiteY82" fmla="*/ 35321 h 112681"/>
                      <a:gd name="connsiteX83" fmla="*/ 7191 w 28604"/>
                      <a:gd name="connsiteY83" fmla="*/ 35862 h 112681"/>
                      <a:gd name="connsiteX84" fmla="*/ 7326 w 28604"/>
                      <a:gd name="connsiteY84" fmla="*/ 37079 h 112681"/>
                      <a:gd name="connsiteX85" fmla="*/ 7868 w 28604"/>
                      <a:gd name="connsiteY85" fmla="*/ 37485 h 112681"/>
                      <a:gd name="connsiteX86" fmla="*/ 8544 w 28604"/>
                      <a:gd name="connsiteY86" fmla="*/ 38026 h 112681"/>
                      <a:gd name="connsiteX87" fmla="*/ 8679 w 28604"/>
                      <a:gd name="connsiteY87" fmla="*/ 38432 h 112681"/>
                      <a:gd name="connsiteX88" fmla="*/ 9355 w 28604"/>
                      <a:gd name="connsiteY88" fmla="*/ 42354 h 112681"/>
                      <a:gd name="connsiteX89" fmla="*/ 9761 w 28604"/>
                      <a:gd name="connsiteY89" fmla="*/ 43707 h 112681"/>
                      <a:gd name="connsiteX90" fmla="*/ 9085 w 28604"/>
                      <a:gd name="connsiteY90" fmla="*/ 44654 h 112681"/>
                      <a:gd name="connsiteX91" fmla="*/ 9085 w 28604"/>
                      <a:gd name="connsiteY91" fmla="*/ 45330 h 112681"/>
                      <a:gd name="connsiteX92" fmla="*/ 7056 w 28604"/>
                      <a:gd name="connsiteY92" fmla="*/ 46412 h 112681"/>
                      <a:gd name="connsiteX93" fmla="*/ 7462 w 28604"/>
                      <a:gd name="connsiteY93" fmla="*/ 48576 h 112681"/>
                      <a:gd name="connsiteX94" fmla="*/ 7056 w 28604"/>
                      <a:gd name="connsiteY94" fmla="*/ 49117 h 112681"/>
                      <a:gd name="connsiteX95" fmla="*/ 7056 w 28604"/>
                      <a:gd name="connsiteY95" fmla="*/ 49929 h 112681"/>
                      <a:gd name="connsiteX96" fmla="*/ 6515 w 28604"/>
                      <a:gd name="connsiteY96" fmla="*/ 50741 h 112681"/>
                      <a:gd name="connsiteX97" fmla="*/ 6650 w 28604"/>
                      <a:gd name="connsiteY97" fmla="*/ 52634 h 112681"/>
                      <a:gd name="connsiteX98" fmla="*/ 7868 w 28604"/>
                      <a:gd name="connsiteY98" fmla="*/ 53040 h 112681"/>
                      <a:gd name="connsiteX99" fmla="*/ 7732 w 28604"/>
                      <a:gd name="connsiteY99" fmla="*/ 53581 h 112681"/>
                      <a:gd name="connsiteX100" fmla="*/ 8138 w 28604"/>
                      <a:gd name="connsiteY100" fmla="*/ 54798 h 112681"/>
                      <a:gd name="connsiteX101" fmla="*/ 7597 w 28604"/>
                      <a:gd name="connsiteY101" fmla="*/ 55610 h 112681"/>
                      <a:gd name="connsiteX102" fmla="*/ 7732 w 28604"/>
                      <a:gd name="connsiteY102" fmla="*/ 56421 h 112681"/>
                      <a:gd name="connsiteX103" fmla="*/ 6109 w 28604"/>
                      <a:gd name="connsiteY103" fmla="*/ 58180 h 112681"/>
                      <a:gd name="connsiteX104" fmla="*/ 6245 w 28604"/>
                      <a:gd name="connsiteY104" fmla="*/ 59262 h 112681"/>
                      <a:gd name="connsiteX105" fmla="*/ 5974 w 28604"/>
                      <a:gd name="connsiteY105" fmla="*/ 59803 h 112681"/>
                      <a:gd name="connsiteX106" fmla="*/ 6245 w 28604"/>
                      <a:gd name="connsiteY106" fmla="*/ 61156 h 112681"/>
                      <a:gd name="connsiteX107" fmla="*/ 3809 w 28604"/>
                      <a:gd name="connsiteY107" fmla="*/ 62373 h 112681"/>
                      <a:gd name="connsiteX108" fmla="*/ 5027 w 28604"/>
                      <a:gd name="connsiteY108" fmla="*/ 64267 h 112681"/>
                      <a:gd name="connsiteX109" fmla="*/ 4486 w 28604"/>
                      <a:gd name="connsiteY109" fmla="*/ 65619 h 112681"/>
                      <a:gd name="connsiteX110" fmla="*/ 5027 w 28604"/>
                      <a:gd name="connsiteY110" fmla="*/ 66160 h 112681"/>
                      <a:gd name="connsiteX111" fmla="*/ 5298 w 28604"/>
                      <a:gd name="connsiteY111" fmla="*/ 66566 h 112681"/>
                      <a:gd name="connsiteX112" fmla="*/ 5568 w 28604"/>
                      <a:gd name="connsiteY112" fmla="*/ 67107 h 112681"/>
                      <a:gd name="connsiteX113" fmla="*/ 7326 w 28604"/>
                      <a:gd name="connsiteY113" fmla="*/ 67783 h 112681"/>
                      <a:gd name="connsiteX114" fmla="*/ 7868 w 28604"/>
                      <a:gd name="connsiteY114" fmla="*/ 67377 h 112681"/>
                      <a:gd name="connsiteX115" fmla="*/ 9491 w 28604"/>
                      <a:gd name="connsiteY115" fmla="*/ 68866 h 112681"/>
                      <a:gd name="connsiteX116" fmla="*/ 11114 w 28604"/>
                      <a:gd name="connsiteY116" fmla="*/ 67783 h 112681"/>
                      <a:gd name="connsiteX117" fmla="*/ 11655 w 28604"/>
                      <a:gd name="connsiteY117" fmla="*/ 68189 h 112681"/>
                      <a:gd name="connsiteX118" fmla="*/ 11385 w 28604"/>
                      <a:gd name="connsiteY118" fmla="*/ 69271 h 112681"/>
                      <a:gd name="connsiteX119" fmla="*/ 10708 w 28604"/>
                      <a:gd name="connsiteY119" fmla="*/ 70218 h 112681"/>
                      <a:gd name="connsiteX120" fmla="*/ 10032 w 28604"/>
                      <a:gd name="connsiteY120" fmla="*/ 69812 h 112681"/>
                      <a:gd name="connsiteX121" fmla="*/ 8544 w 28604"/>
                      <a:gd name="connsiteY121" fmla="*/ 69677 h 112681"/>
                      <a:gd name="connsiteX122" fmla="*/ 5568 w 28604"/>
                      <a:gd name="connsiteY122" fmla="*/ 69812 h 112681"/>
                      <a:gd name="connsiteX123" fmla="*/ 5839 w 28604"/>
                      <a:gd name="connsiteY123" fmla="*/ 71976 h 112681"/>
                      <a:gd name="connsiteX124" fmla="*/ 5839 w 28604"/>
                      <a:gd name="connsiteY124" fmla="*/ 75899 h 112681"/>
                      <a:gd name="connsiteX125" fmla="*/ 5974 w 28604"/>
                      <a:gd name="connsiteY125" fmla="*/ 77387 h 112681"/>
                      <a:gd name="connsiteX126" fmla="*/ 4892 w 28604"/>
                      <a:gd name="connsiteY126" fmla="*/ 78875 h 112681"/>
                      <a:gd name="connsiteX127" fmla="*/ 5027 w 28604"/>
                      <a:gd name="connsiteY127" fmla="*/ 79822 h 112681"/>
                      <a:gd name="connsiteX128" fmla="*/ 4351 w 28604"/>
                      <a:gd name="connsiteY128" fmla="*/ 80362 h 112681"/>
                      <a:gd name="connsiteX129" fmla="*/ 2186 w 28604"/>
                      <a:gd name="connsiteY129" fmla="*/ 80498 h 112681"/>
                      <a:gd name="connsiteX130" fmla="*/ 2186 w 28604"/>
                      <a:gd name="connsiteY130" fmla="*/ 82256 h 112681"/>
                      <a:gd name="connsiteX131" fmla="*/ 1781 w 28604"/>
                      <a:gd name="connsiteY131" fmla="*/ 82797 h 112681"/>
                      <a:gd name="connsiteX132" fmla="*/ 1781 w 28604"/>
                      <a:gd name="connsiteY132" fmla="*/ 83879 h 112681"/>
                      <a:gd name="connsiteX133" fmla="*/ 1240 w 28604"/>
                      <a:gd name="connsiteY133" fmla="*/ 85367 h 112681"/>
                      <a:gd name="connsiteX134" fmla="*/ 834 w 28604"/>
                      <a:gd name="connsiteY134" fmla="*/ 88478 h 112681"/>
                      <a:gd name="connsiteX135" fmla="*/ 969 w 28604"/>
                      <a:gd name="connsiteY135" fmla="*/ 90507 h 112681"/>
                      <a:gd name="connsiteX136" fmla="*/ 2186 w 28604"/>
                      <a:gd name="connsiteY136" fmla="*/ 91319 h 112681"/>
                      <a:gd name="connsiteX137" fmla="*/ 3404 w 28604"/>
                      <a:gd name="connsiteY137" fmla="*/ 90913 h 112681"/>
                      <a:gd name="connsiteX138" fmla="*/ 4621 w 28604"/>
                      <a:gd name="connsiteY138" fmla="*/ 91725 h 112681"/>
                      <a:gd name="connsiteX139" fmla="*/ 6245 w 28604"/>
                      <a:gd name="connsiteY139" fmla="*/ 91589 h 112681"/>
                      <a:gd name="connsiteX140" fmla="*/ 7056 w 28604"/>
                      <a:gd name="connsiteY140" fmla="*/ 92671 h 112681"/>
                      <a:gd name="connsiteX141" fmla="*/ 6785 w 28604"/>
                      <a:gd name="connsiteY141" fmla="*/ 93348 h 112681"/>
                      <a:gd name="connsiteX142" fmla="*/ 5568 w 28604"/>
                      <a:gd name="connsiteY142" fmla="*/ 94024 h 112681"/>
                      <a:gd name="connsiteX143" fmla="*/ 6245 w 28604"/>
                      <a:gd name="connsiteY143" fmla="*/ 96324 h 112681"/>
                      <a:gd name="connsiteX144" fmla="*/ 6785 w 28604"/>
                      <a:gd name="connsiteY144" fmla="*/ 98352 h 112681"/>
                      <a:gd name="connsiteX145" fmla="*/ 5974 w 28604"/>
                      <a:gd name="connsiteY145" fmla="*/ 99164 h 112681"/>
                      <a:gd name="connsiteX146" fmla="*/ 4080 w 28604"/>
                      <a:gd name="connsiteY146" fmla="*/ 100246 h 112681"/>
                      <a:gd name="connsiteX147" fmla="*/ 5027 w 28604"/>
                      <a:gd name="connsiteY147" fmla="*/ 102546 h 112681"/>
                      <a:gd name="connsiteX148" fmla="*/ 7191 w 28604"/>
                      <a:gd name="connsiteY148" fmla="*/ 104710 h 112681"/>
                      <a:gd name="connsiteX149" fmla="*/ 7191 w 28604"/>
                      <a:gd name="connsiteY149" fmla="*/ 105386 h 112681"/>
                      <a:gd name="connsiteX150" fmla="*/ 8273 w 28604"/>
                      <a:gd name="connsiteY150" fmla="*/ 106739 h 112681"/>
                      <a:gd name="connsiteX151" fmla="*/ 10573 w 28604"/>
                      <a:gd name="connsiteY151" fmla="*/ 105116 h 112681"/>
                      <a:gd name="connsiteX152" fmla="*/ 11519 w 28604"/>
                      <a:gd name="connsiteY152" fmla="*/ 105251 h 112681"/>
                      <a:gd name="connsiteX153" fmla="*/ 12061 w 28604"/>
                      <a:gd name="connsiteY153" fmla="*/ 106874 h 112681"/>
                      <a:gd name="connsiteX154" fmla="*/ 10167 w 28604"/>
                      <a:gd name="connsiteY154" fmla="*/ 108903 h 112681"/>
                      <a:gd name="connsiteX155" fmla="*/ 11655 w 28604"/>
                      <a:gd name="connsiteY155" fmla="*/ 110390 h 112681"/>
                      <a:gd name="connsiteX156" fmla="*/ 11925 w 28604"/>
                      <a:gd name="connsiteY156" fmla="*/ 111879 h 112681"/>
                      <a:gd name="connsiteX157" fmla="*/ 14495 w 28604"/>
                      <a:gd name="connsiteY157" fmla="*/ 112555 h 112681"/>
                      <a:gd name="connsiteX158" fmla="*/ 16254 w 28604"/>
                      <a:gd name="connsiteY158" fmla="*/ 110526 h 112681"/>
                      <a:gd name="connsiteX159" fmla="*/ 16118 w 28604"/>
                      <a:gd name="connsiteY159" fmla="*/ 109444 h 112681"/>
                      <a:gd name="connsiteX160" fmla="*/ 16524 w 28604"/>
                      <a:gd name="connsiteY160" fmla="*/ 109309 h 112681"/>
                      <a:gd name="connsiteX161" fmla="*/ 17065 w 28604"/>
                      <a:gd name="connsiteY161" fmla="*/ 108767 h 112681"/>
                      <a:gd name="connsiteX162" fmla="*/ 18148 w 28604"/>
                      <a:gd name="connsiteY162" fmla="*/ 109038 h 112681"/>
                      <a:gd name="connsiteX163" fmla="*/ 18824 w 28604"/>
                      <a:gd name="connsiteY163" fmla="*/ 108362 h 112681"/>
                      <a:gd name="connsiteX164" fmla="*/ 18959 w 28604"/>
                      <a:gd name="connsiteY164" fmla="*/ 108362 h 112681"/>
                      <a:gd name="connsiteX165" fmla="*/ 20717 w 28604"/>
                      <a:gd name="connsiteY165" fmla="*/ 108632 h 112681"/>
                      <a:gd name="connsiteX166" fmla="*/ 22205 w 28604"/>
                      <a:gd name="connsiteY166" fmla="*/ 105792 h 112681"/>
                      <a:gd name="connsiteX167" fmla="*/ 22205 w 28604"/>
                      <a:gd name="connsiteY167" fmla="*/ 105792 h 112681"/>
                      <a:gd name="connsiteX168" fmla="*/ 22746 w 28604"/>
                      <a:gd name="connsiteY168" fmla="*/ 105521 h 112681"/>
                      <a:gd name="connsiteX169" fmla="*/ 23287 w 28604"/>
                      <a:gd name="connsiteY169" fmla="*/ 104710 h 112681"/>
                      <a:gd name="connsiteX170" fmla="*/ 24234 w 28604"/>
                      <a:gd name="connsiteY170" fmla="*/ 104980 h 112681"/>
                      <a:gd name="connsiteX171" fmla="*/ 25587 w 28604"/>
                      <a:gd name="connsiteY171" fmla="*/ 103898 h 112681"/>
                      <a:gd name="connsiteX172" fmla="*/ 25451 w 28604"/>
                      <a:gd name="connsiteY172" fmla="*/ 101869 h 112681"/>
                      <a:gd name="connsiteX173" fmla="*/ 25587 w 28604"/>
                      <a:gd name="connsiteY173" fmla="*/ 101599 h 112681"/>
                      <a:gd name="connsiteX174" fmla="*/ 25857 w 28604"/>
                      <a:gd name="connsiteY174" fmla="*/ 101057 h 112681"/>
                      <a:gd name="connsiteX175" fmla="*/ 26128 w 28604"/>
                      <a:gd name="connsiteY175" fmla="*/ 101193 h 112681"/>
                      <a:gd name="connsiteX176" fmla="*/ 26398 w 28604"/>
                      <a:gd name="connsiteY176" fmla="*/ 101193 h 112681"/>
                      <a:gd name="connsiteX177" fmla="*/ 26398 w 28604"/>
                      <a:gd name="connsiteY177" fmla="*/ 102681 h 112681"/>
                      <a:gd name="connsiteX178" fmla="*/ 27616 w 28604"/>
                      <a:gd name="connsiteY178" fmla="*/ 104033 h 112681"/>
                      <a:gd name="connsiteX179" fmla="*/ 27345 w 28604"/>
                      <a:gd name="connsiteY179" fmla="*/ 101599 h 112681"/>
                      <a:gd name="connsiteX180" fmla="*/ 28563 w 28604"/>
                      <a:gd name="connsiteY180" fmla="*/ 98217 h 11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604" h="112681">
                        <a:moveTo>
                          <a:pt x="28563" y="98217"/>
                        </a:moveTo>
                        <a:cubicBezTo>
                          <a:pt x="28427" y="97676"/>
                          <a:pt x="28292" y="97135"/>
                          <a:pt x="28021" y="96729"/>
                        </a:cubicBezTo>
                        <a:cubicBezTo>
                          <a:pt x="27751" y="96053"/>
                          <a:pt x="27886" y="95647"/>
                          <a:pt x="27751" y="94971"/>
                        </a:cubicBezTo>
                        <a:cubicBezTo>
                          <a:pt x="27751" y="94430"/>
                          <a:pt x="27616" y="94159"/>
                          <a:pt x="27480" y="93754"/>
                        </a:cubicBezTo>
                        <a:cubicBezTo>
                          <a:pt x="27210" y="93077"/>
                          <a:pt x="27480" y="92671"/>
                          <a:pt x="27480" y="91995"/>
                        </a:cubicBezTo>
                        <a:cubicBezTo>
                          <a:pt x="27616" y="91319"/>
                          <a:pt x="27480" y="90778"/>
                          <a:pt x="27210" y="90101"/>
                        </a:cubicBezTo>
                        <a:cubicBezTo>
                          <a:pt x="26669" y="88749"/>
                          <a:pt x="27480" y="87937"/>
                          <a:pt x="27751" y="86720"/>
                        </a:cubicBezTo>
                        <a:cubicBezTo>
                          <a:pt x="27751" y="85908"/>
                          <a:pt x="27480" y="85097"/>
                          <a:pt x="27074" y="84285"/>
                        </a:cubicBezTo>
                        <a:cubicBezTo>
                          <a:pt x="26804" y="83744"/>
                          <a:pt x="26534" y="83068"/>
                          <a:pt x="26534" y="82392"/>
                        </a:cubicBezTo>
                        <a:cubicBezTo>
                          <a:pt x="26534" y="81851"/>
                          <a:pt x="26669" y="81309"/>
                          <a:pt x="26669" y="80633"/>
                        </a:cubicBezTo>
                        <a:lnTo>
                          <a:pt x="26669" y="80633"/>
                        </a:lnTo>
                        <a:cubicBezTo>
                          <a:pt x="26669" y="80498"/>
                          <a:pt x="26804" y="80362"/>
                          <a:pt x="26804" y="80227"/>
                        </a:cubicBezTo>
                        <a:cubicBezTo>
                          <a:pt x="27210" y="79281"/>
                          <a:pt x="27210" y="78199"/>
                          <a:pt x="26940" y="77252"/>
                        </a:cubicBezTo>
                        <a:cubicBezTo>
                          <a:pt x="26804" y="76305"/>
                          <a:pt x="26263" y="75629"/>
                          <a:pt x="25857" y="74817"/>
                        </a:cubicBezTo>
                        <a:cubicBezTo>
                          <a:pt x="25587" y="73870"/>
                          <a:pt x="25857" y="73059"/>
                          <a:pt x="25181" y="72247"/>
                        </a:cubicBezTo>
                        <a:cubicBezTo>
                          <a:pt x="24911" y="71841"/>
                          <a:pt x="24370" y="71436"/>
                          <a:pt x="24234" y="70894"/>
                        </a:cubicBezTo>
                        <a:cubicBezTo>
                          <a:pt x="24099" y="70353"/>
                          <a:pt x="24370" y="69947"/>
                          <a:pt x="24370" y="69406"/>
                        </a:cubicBezTo>
                        <a:cubicBezTo>
                          <a:pt x="24370" y="68324"/>
                          <a:pt x="23964" y="67783"/>
                          <a:pt x="23558" y="66836"/>
                        </a:cubicBezTo>
                        <a:cubicBezTo>
                          <a:pt x="23017" y="65484"/>
                          <a:pt x="23828" y="64402"/>
                          <a:pt x="23558" y="63049"/>
                        </a:cubicBezTo>
                        <a:cubicBezTo>
                          <a:pt x="23423" y="62508"/>
                          <a:pt x="23152" y="62102"/>
                          <a:pt x="22881" y="61561"/>
                        </a:cubicBezTo>
                        <a:cubicBezTo>
                          <a:pt x="22746" y="61020"/>
                          <a:pt x="22746" y="60614"/>
                          <a:pt x="22746" y="60073"/>
                        </a:cubicBezTo>
                        <a:cubicBezTo>
                          <a:pt x="22746" y="59938"/>
                          <a:pt x="22881" y="59667"/>
                          <a:pt x="22881" y="59532"/>
                        </a:cubicBezTo>
                        <a:cubicBezTo>
                          <a:pt x="23017" y="58315"/>
                          <a:pt x="23152" y="56962"/>
                          <a:pt x="22881" y="55745"/>
                        </a:cubicBezTo>
                        <a:cubicBezTo>
                          <a:pt x="22881" y="55339"/>
                          <a:pt x="22746" y="55069"/>
                          <a:pt x="22611" y="54798"/>
                        </a:cubicBezTo>
                        <a:cubicBezTo>
                          <a:pt x="22476" y="54257"/>
                          <a:pt x="22476" y="53716"/>
                          <a:pt x="22476" y="53175"/>
                        </a:cubicBezTo>
                        <a:cubicBezTo>
                          <a:pt x="22476" y="52499"/>
                          <a:pt x="22070" y="51958"/>
                          <a:pt x="22070" y="51281"/>
                        </a:cubicBezTo>
                        <a:cubicBezTo>
                          <a:pt x="22070" y="50741"/>
                          <a:pt x="22341" y="50334"/>
                          <a:pt x="22341" y="49794"/>
                        </a:cubicBezTo>
                        <a:cubicBezTo>
                          <a:pt x="22341" y="49252"/>
                          <a:pt x="22205" y="48711"/>
                          <a:pt x="21935" y="48171"/>
                        </a:cubicBezTo>
                        <a:cubicBezTo>
                          <a:pt x="21664" y="47494"/>
                          <a:pt x="21394" y="47088"/>
                          <a:pt x="21529" y="46412"/>
                        </a:cubicBezTo>
                        <a:cubicBezTo>
                          <a:pt x="21529" y="45601"/>
                          <a:pt x="21800" y="44924"/>
                          <a:pt x="21935" y="44248"/>
                        </a:cubicBezTo>
                        <a:cubicBezTo>
                          <a:pt x="22070" y="43301"/>
                          <a:pt x="21800" y="42219"/>
                          <a:pt x="21394" y="41407"/>
                        </a:cubicBezTo>
                        <a:cubicBezTo>
                          <a:pt x="21258" y="41002"/>
                          <a:pt x="20988" y="40866"/>
                          <a:pt x="20853" y="40461"/>
                        </a:cubicBezTo>
                        <a:cubicBezTo>
                          <a:pt x="20447" y="39649"/>
                          <a:pt x="20582" y="39378"/>
                          <a:pt x="20717" y="38432"/>
                        </a:cubicBezTo>
                        <a:cubicBezTo>
                          <a:pt x="20717" y="38026"/>
                          <a:pt x="20717" y="37349"/>
                          <a:pt x="20717" y="36944"/>
                        </a:cubicBezTo>
                        <a:cubicBezTo>
                          <a:pt x="20717" y="36402"/>
                          <a:pt x="20311" y="35997"/>
                          <a:pt x="20176" y="35321"/>
                        </a:cubicBezTo>
                        <a:cubicBezTo>
                          <a:pt x="19906" y="34644"/>
                          <a:pt x="19906" y="33833"/>
                          <a:pt x="19771" y="33156"/>
                        </a:cubicBezTo>
                        <a:cubicBezTo>
                          <a:pt x="19771" y="33021"/>
                          <a:pt x="19771" y="32886"/>
                          <a:pt x="19771" y="32751"/>
                        </a:cubicBezTo>
                        <a:cubicBezTo>
                          <a:pt x="19771" y="32074"/>
                          <a:pt x="19635" y="31533"/>
                          <a:pt x="19500" y="30722"/>
                        </a:cubicBezTo>
                        <a:cubicBezTo>
                          <a:pt x="19365" y="29369"/>
                          <a:pt x="19635" y="28016"/>
                          <a:pt x="19229" y="26664"/>
                        </a:cubicBezTo>
                        <a:cubicBezTo>
                          <a:pt x="18959" y="25717"/>
                          <a:pt x="18959" y="24906"/>
                          <a:pt x="19094" y="24094"/>
                        </a:cubicBezTo>
                        <a:cubicBezTo>
                          <a:pt x="19094" y="23553"/>
                          <a:pt x="19229" y="23012"/>
                          <a:pt x="18959" y="22471"/>
                        </a:cubicBezTo>
                        <a:cubicBezTo>
                          <a:pt x="18688" y="21930"/>
                          <a:pt x="18418" y="21524"/>
                          <a:pt x="18148" y="20983"/>
                        </a:cubicBezTo>
                        <a:cubicBezTo>
                          <a:pt x="18148" y="20577"/>
                          <a:pt x="17877" y="19901"/>
                          <a:pt x="17877" y="19360"/>
                        </a:cubicBezTo>
                        <a:cubicBezTo>
                          <a:pt x="18012" y="18819"/>
                          <a:pt x="18012" y="18142"/>
                          <a:pt x="18012" y="17601"/>
                        </a:cubicBezTo>
                        <a:cubicBezTo>
                          <a:pt x="18012" y="16519"/>
                          <a:pt x="17606" y="15707"/>
                          <a:pt x="17471" y="14626"/>
                        </a:cubicBezTo>
                        <a:cubicBezTo>
                          <a:pt x="17471" y="13814"/>
                          <a:pt x="17877" y="12867"/>
                          <a:pt x="17606" y="12056"/>
                        </a:cubicBezTo>
                        <a:cubicBezTo>
                          <a:pt x="17336" y="11379"/>
                          <a:pt x="16930" y="10974"/>
                          <a:pt x="16930" y="10027"/>
                        </a:cubicBezTo>
                        <a:cubicBezTo>
                          <a:pt x="16930" y="9486"/>
                          <a:pt x="17201" y="8944"/>
                          <a:pt x="17336" y="8404"/>
                        </a:cubicBezTo>
                        <a:cubicBezTo>
                          <a:pt x="17471" y="7592"/>
                          <a:pt x="17201" y="6510"/>
                          <a:pt x="17065" y="5698"/>
                        </a:cubicBezTo>
                        <a:cubicBezTo>
                          <a:pt x="16930" y="4887"/>
                          <a:pt x="16254" y="4346"/>
                          <a:pt x="15983" y="3534"/>
                        </a:cubicBezTo>
                        <a:cubicBezTo>
                          <a:pt x="15713" y="2452"/>
                          <a:pt x="15848" y="1370"/>
                          <a:pt x="14901" y="829"/>
                        </a:cubicBezTo>
                        <a:cubicBezTo>
                          <a:pt x="14901" y="558"/>
                          <a:pt x="14631" y="423"/>
                          <a:pt x="14360" y="288"/>
                        </a:cubicBezTo>
                        <a:cubicBezTo>
                          <a:pt x="13548" y="-253"/>
                          <a:pt x="12466" y="17"/>
                          <a:pt x="11790" y="694"/>
                        </a:cubicBezTo>
                        <a:cubicBezTo>
                          <a:pt x="10979" y="1641"/>
                          <a:pt x="10573" y="3128"/>
                          <a:pt x="10302" y="4211"/>
                        </a:cubicBezTo>
                        <a:cubicBezTo>
                          <a:pt x="10167" y="4751"/>
                          <a:pt x="10167" y="5022"/>
                          <a:pt x="10032" y="5563"/>
                        </a:cubicBezTo>
                        <a:cubicBezTo>
                          <a:pt x="10167" y="5834"/>
                          <a:pt x="10302" y="6104"/>
                          <a:pt x="10573" y="6374"/>
                        </a:cubicBezTo>
                        <a:cubicBezTo>
                          <a:pt x="10302" y="6781"/>
                          <a:pt x="10438" y="7457"/>
                          <a:pt x="10438" y="7862"/>
                        </a:cubicBezTo>
                        <a:cubicBezTo>
                          <a:pt x="10438" y="8268"/>
                          <a:pt x="10573" y="8539"/>
                          <a:pt x="10843" y="8674"/>
                        </a:cubicBezTo>
                        <a:cubicBezTo>
                          <a:pt x="10979" y="8809"/>
                          <a:pt x="11114" y="8944"/>
                          <a:pt x="11385" y="8944"/>
                        </a:cubicBezTo>
                        <a:lnTo>
                          <a:pt x="11385" y="8944"/>
                        </a:lnTo>
                        <a:cubicBezTo>
                          <a:pt x="11385" y="9080"/>
                          <a:pt x="11385" y="9215"/>
                          <a:pt x="11385" y="9350"/>
                        </a:cubicBezTo>
                        <a:cubicBezTo>
                          <a:pt x="11385" y="9621"/>
                          <a:pt x="11249" y="9891"/>
                          <a:pt x="11114" y="10027"/>
                        </a:cubicBezTo>
                        <a:cubicBezTo>
                          <a:pt x="10979" y="10432"/>
                          <a:pt x="10843" y="10838"/>
                          <a:pt x="10979" y="11244"/>
                        </a:cubicBezTo>
                        <a:cubicBezTo>
                          <a:pt x="10979" y="11785"/>
                          <a:pt x="11385" y="12461"/>
                          <a:pt x="12061" y="12732"/>
                        </a:cubicBezTo>
                        <a:cubicBezTo>
                          <a:pt x="12061" y="12867"/>
                          <a:pt x="11925" y="13002"/>
                          <a:pt x="11925" y="13137"/>
                        </a:cubicBezTo>
                        <a:cubicBezTo>
                          <a:pt x="11790" y="13273"/>
                          <a:pt x="11655" y="13273"/>
                          <a:pt x="11385" y="13408"/>
                        </a:cubicBezTo>
                        <a:cubicBezTo>
                          <a:pt x="10979" y="13544"/>
                          <a:pt x="10573" y="14084"/>
                          <a:pt x="10438" y="14490"/>
                        </a:cubicBezTo>
                        <a:cubicBezTo>
                          <a:pt x="10302" y="14896"/>
                          <a:pt x="10167" y="15978"/>
                          <a:pt x="10573" y="16384"/>
                        </a:cubicBezTo>
                        <a:cubicBezTo>
                          <a:pt x="10167" y="16654"/>
                          <a:pt x="9896" y="17466"/>
                          <a:pt x="9761" y="17872"/>
                        </a:cubicBezTo>
                        <a:cubicBezTo>
                          <a:pt x="9626" y="18413"/>
                          <a:pt x="9761" y="19360"/>
                          <a:pt x="10302" y="19766"/>
                        </a:cubicBezTo>
                        <a:cubicBezTo>
                          <a:pt x="9896" y="20036"/>
                          <a:pt x="9761" y="20983"/>
                          <a:pt x="9761" y="21253"/>
                        </a:cubicBezTo>
                        <a:cubicBezTo>
                          <a:pt x="9761" y="21659"/>
                          <a:pt x="9761" y="22200"/>
                          <a:pt x="10032" y="22471"/>
                        </a:cubicBezTo>
                        <a:cubicBezTo>
                          <a:pt x="10167" y="22606"/>
                          <a:pt x="10438" y="22741"/>
                          <a:pt x="10573" y="22876"/>
                        </a:cubicBezTo>
                        <a:cubicBezTo>
                          <a:pt x="10573" y="23012"/>
                          <a:pt x="10438" y="23147"/>
                          <a:pt x="10438" y="23282"/>
                        </a:cubicBezTo>
                        <a:cubicBezTo>
                          <a:pt x="10438" y="23417"/>
                          <a:pt x="10438" y="23688"/>
                          <a:pt x="10438" y="23823"/>
                        </a:cubicBezTo>
                        <a:cubicBezTo>
                          <a:pt x="10438" y="24364"/>
                          <a:pt x="10438" y="24364"/>
                          <a:pt x="10167" y="24770"/>
                        </a:cubicBezTo>
                        <a:cubicBezTo>
                          <a:pt x="9626" y="25582"/>
                          <a:pt x="9761" y="26934"/>
                          <a:pt x="10708" y="27205"/>
                        </a:cubicBezTo>
                        <a:cubicBezTo>
                          <a:pt x="10438" y="27340"/>
                          <a:pt x="10302" y="27746"/>
                          <a:pt x="10167" y="28016"/>
                        </a:cubicBezTo>
                        <a:cubicBezTo>
                          <a:pt x="10032" y="28557"/>
                          <a:pt x="10302" y="28963"/>
                          <a:pt x="10438" y="29504"/>
                        </a:cubicBezTo>
                        <a:cubicBezTo>
                          <a:pt x="9896" y="29639"/>
                          <a:pt x="9491" y="30045"/>
                          <a:pt x="9355" y="30722"/>
                        </a:cubicBezTo>
                        <a:cubicBezTo>
                          <a:pt x="9355" y="30992"/>
                          <a:pt x="9220" y="31263"/>
                          <a:pt x="9220" y="31533"/>
                        </a:cubicBezTo>
                        <a:cubicBezTo>
                          <a:pt x="8409" y="31398"/>
                          <a:pt x="7462" y="31804"/>
                          <a:pt x="7056" y="32480"/>
                        </a:cubicBezTo>
                        <a:cubicBezTo>
                          <a:pt x="6650" y="33292"/>
                          <a:pt x="6650" y="34779"/>
                          <a:pt x="7462" y="35321"/>
                        </a:cubicBezTo>
                        <a:cubicBezTo>
                          <a:pt x="7326" y="35456"/>
                          <a:pt x="7191" y="35591"/>
                          <a:pt x="7191" y="35862"/>
                        </a:cubicBezTo>
                        <a:cubicBezTo>
                          <a:pt x="7056" y="36267"/>
                          <a:pt x="7056" y="36808"/>
                          <a:pt x="7326" y="37079"/>
                        </a:cubicBezTo>
                        <a:cubicBezTo>
                          <a:pt x="7462" y="37214"/>
                          <a:pt x="7732" y="37349"/>
                          <a:pt x="7868" y="37485"/>
                        </a:cubicBezTo>
                        <a:cubicBezTo>
                          <a:pt x="8138" y="37620"/>
                          <a:pt x="8544" y="37620"/>
                          <a:pt x="8544" y="38026"/>
                        </a:cubicBezTo>
                        <a:cubicBezTo>
                          <a:pt x="8544" y="38161"/>
                          <a:pt x="8544" y="38432"/>
                          <a:pt x="8679" y="38432"/>
                        </a:cubicBezTo>
                        <a:cubicBezTo>
                          <a:pt x="7056" y="39243"/>
                          <a:pt x="7597" y="42895"/>
                          <a:pt x="9355" y="42354"/>
                        </a:cubicBezTo>
                        <a:cubicBezTo>
                          <a:pt x="9220" y="42760"/>
                          <a:pt x="9491" y="43301"/>
                          <a:pt x="9761" y="43707"/>
                        </a:cubicBezTo>
                        <a:cubicBezTo>
                          <a:pt x="9491" y="43977"/>
                          <a:pt x="9220" y="44248"/>
                          <a:pt x="9085" y="44654"/>
                        </a:cubicBezTo>
                        <a:cubicBezTo>
                          <a:pt x="9085" y="44789"/>
                          <a:pt x="8949" y="45059"/>
                          <a:pt x="9085" y="45330"/>
                        </a:cubicBezTo>
                        <a:cubicBezTo>
                          <a:pt x="8273" y="45059"/>
                          <a:pt x="7326" y="45736"/>
                          <a:pt x="7056" y="46412"/>
                        </a:cubicBezTo>
                        <a:cubicBezTo>
                          <a:pt x="6785" y="46953"/>
                          <a:pt x="6921" y="48035"/>
                          <a:pt x="7462" y="48576"/>
                        </a:cubicBezTo>
                        <a:cubicBezTo>
                          <a:pt x="7191" y="48711"/>
                          <a:pt x="7191" y="48982"/>
                          <a:pt x="7056" y="49117"/>
                        </a:cubicBezTo>
                        <a:cubicBezTo>
                          <a:pt x="6921" y="49388"/>
                          <a:pt x="7056" y="49658"/>
                          <a:pt x="7056" y="49929"/>
                        </a:cubicBezTo>
                        <a:cubicBezTo>
                          <a:pt x="6921" y="50199"/>
                          <a:pt x="6650" y="50470"/>
                          <a:pt x="6515" y="50741"/>
                        </a:cubicBezTo>
                        <a:cubicBezTo>
                          <a:pt x="6245" y="51281"/>
                          <a:pt x="6245" y="52093"/>
                          <a:pt x="6650" y="52634"/>
                        </a:cubicBezTo>
                        <a:cubicBezTo>
                          <a:pt x="6921" y="53040"/>
                          <a:pt x="7326" y="53175"/>
                          <a:pt x="7868" y="53040"/>
                        </a:cubicBezTo>
                        <a:cubicBezTo>
                          <a:pt x="7732" y="53175"/>
                          <a:pt x="7732" y="53446"/>
                          <a:pt x="7732" y="53581"/>
                        </a:cubicBezTo>
                        <a:cubicBezTo>
                          <a:pt x="7732" y="53987"/>
                          <a:pt x="8138" y="54528"/>
                          <a:pt x="8138" y="54798"/>
                        </a:cubicBezTo>
                        <a:cubicBezTo>
                          <a:pt x="7868" y="55204"/>
                          <a:pt x="7732" y="55204"/>
                          <a:pt x="7597" y="55610"/>
                        </a:cubicBezTo>
                        <a:cubicBezTo>
                          <a:pt x="7597" y="55880"/>
                          <a:pt x="7597" y="56151"/>
                          <a:pt x="7732" y="56421"/>
                        </a:cubicBezTo>
                        <a:cubicBezTo>
                          <a:pt x="6921" y="56557"/>
                          <a:pt x="6245" y="57233"/>
                          <a:pt x="6109" y="58180"/>
                        </a:cubicBezTo>
                        <a:cubicBezTo>
                          <a:pt x="6109" y="58586"/>
                          <a:pt x="6245" y="58991"/>
                          <a:pt x="6245" y="59262"/>
                        </a:cubicBezTo>
                        <a:cubicBezTo>
                          <a:pt x="6245" y="59397"/>
                          <a:pt x="5974" y="59667"/>
                          <a:pt x="5974" y="59803"/>
                        </a:cubicBezTo>
                        <a:cubicBezTo>
                          <a:pt x="5839" y="60344"/>
                          <a:pt x="5974" y="60750"/>
                          <a:pt x="6245" y="61156"/>
                        </a:cubicBezTo>
                        <a:cubicBezTo>
                          <a:pt x="5298" y="61156"/>
                          <a:pt x="4080" y="61156"/>
                          <a:pt x="3809" y="62373"/>
                        </a:cubicBezTo>
                        <a:cubicBezTo>
                          <a:pt x="3675" y="63320"/>
                          <a:pt x="4351" y="63996"/>
                          <a:pt x="5027" y="64267"/>
                        </a:cubicBezTo>
                        <a:cubicBezTo>
                          <a:pt x="4621" y="64537"/>
                          <a:pt x="4351" y="65213"/>
                          <a:pt x="4486" y="65619"/>
                        </a:cubicBezTo>
                        <a:cubicBezTo>
                          <a:pt x="4486" y="65890"/>
                          <a:pt x="4892" y="66160"/>
                          <a:pt x="5027" y="66160"/>
                        </a:cubicBezTo>
                        <a:cubicBezTo>
                          <a:pt x="5298" y="66296"/>
                          <a:pt x="5162" y="66296"/>
                          <a:pt x="5298" y="66566"/>
                        </a:cubicBezTo>
                        <a:cubicBezTo>
                          <a:pt x="5433" y="66701"/>
                          <a:pt x="5433" y="66836"/>
                          <a:pt x="5568" y="67107"/>
                        </a:cubicBezTo>
                        <a:cubicBezTo>
                          <a:pt x="5974" y="67648"/>
                          <a:pt x="6650" y="68054"/>
                          <a:pt x="7326" y="67783"/>
                        </a:cubicBezTo>
                        <a:cubicBezTo>
                          <a:pt x="7462" y="67783"/>
                          <a:pt x="7597" y="67648"/>
                          <a:pt x="7868" y="67377"/>
                        </a:cubicBezTo>
                        <a:cubicBezTo>
                          <a:pt x="8003" y="68189"/>
                          <a:pt x="8815" y="68866"/>
                          <a:pt x="9491" y="68866"/>
                        </a:cubicBezTo>
                        <a:cubicBezTo>
                          <a:pt x="10302" y="69001"/>
                          <a:pt x="10979" y="68324"/>
                          <a:pt x="11114" y="67783"/>
                        </a:cubicBezTo>
                        <a:cubicBezTo>
                          <a:pt x="11249" y="67919"/>
                          <a:pt x="11385" y="68054"/>
                          <a:pt x="11655" y="68189"/>
                        </a:cubicBezTo>
                        <a:cubicBezTo>
                          <a:pt x="11385" y="68595"/>
                          <a:pt x="11385" y="68866"/>
                          <a:pt x="11385" y="69271"/>
                        </a:cubicBezTo>
                        <a:cubicBezTo>
                          <a:pt x="11114" y="69406"/>
                          <a:pt x="10843" y="69812"/>
                          <a:pt x="10708" y="70218"/>
                        </a:cubicBezTo>
                        <a:cubicBezTo>
                          <a:pt x="10573" y="70083"/>
                          <a:pt x="10302" y="69812"/>
                          <a:pt x="10032" y="69812"/>
                        </a:cubicBezTo>
                        <a:cubicBezTo>
                          <a:pt x="9626" y="69542"/>
                          <a:pt x="9085" y="69406"/>
                          <a:pt x="8544" y="69677"/>
                        </a:cubicBezTo>
                        <a:cubicBezTo>
                          <a:pt x="7868" y="68595"/>
                          <a:pt x="6379" y="68595"/>
                          <a:pt x="5568" y="69812"/>
                        </a:cubicBezTo>
                        <a:cubicBezTo>
                          <a:pt x="5162" y="70353"/>
                          <a:pt x="5162" y="71571"/>
                          <a:pt x="5839" y="71976"/>
                        </a:cubicBezTo>
                        <a:cubicBezTo>
                          <a:pt x="4621" y="72382"/>
                          <a:pt x="4351" y="75629"/>
                          <a:pt x="5839" y="75899"/>
                        </a:cubicBezTo>
                        <a:cubicBezTo>
                          <a:pt x="5703" y="76305"/>
                          <a:pt x="5839" y="76981"/>
                          <a:pt x="5974" y="77387"/>
                        </a:cubicBezTo>
                        <a:cubicBezTo>
                          <a:pt x="5433" y="77793"/>
                          <a:pt x="5027" y="78063"/>
                          <a:pt x="4892" y="78875"/>
                        </a:cubicBezTo>
                        <a:cubicBezTo>
                          <a:pt x="4892" y="79281"/>
                          <a:pt x="4892" y="79551"/>
                          <a:pt x="5027" y="79822"/>
                        </a:cubicBezTo>
                        <a:cubicBezTo>
                          <a:pt x="4756" y="79957"/>
                          <a:pt x="4486" y="80092"/>
                          <a:pt x="4351" y="80362"/>
                        </a:cubicBezTo>
                        <a:cubicBezTo>
                          <a:pt x="3675" y="79957"/>
                          <a:pt x="2728" y="79957"/>
                          <a:pt x="2186" y="80498"/>
                        </a:cubicBezTo>
                        <a:cubicBezTo>
                          <a:pt x="1781" y="81039"/>
                          <a:pt x="1646" y="81986"/>
                          <a:pt x="2186" y="82256"/>
                        </a:cubicBezTo>
                        <a:cubicBezTo>
                          <a:pt x="2051" y="82392"/>
                          <a:pt x="1916" y="82662"/>
                          <a:pt x="1781" y="82797"/>
                        </a:cubicBezTo>
                        <a:cubicBezTo>
                          <a:pt x="1646" y="83203"/>
                          <a:pt x="1646" y="83609"/>
                          <a:pt x="1781" y="83879"/>
                        </a:cubicBezTo>
                        <a:cubicBezTo>
                          <a:pt x="1375" y="84150"/>
                          <a:pt x="1105" y="84826"/>
                          <a:pt x="1240" y="85367"/>
                        </a:cubicBezTo>
                        <a:cubicBezTo>
                          <a:pt x="-113" y="85908"/>
                          <a:pt x="-519" y="88343"/>
                          <a:pt x="834" y="88478"/>
                        </a:cubicBezTo>
                        <a:cubicBezTo>
                          <a:pt x="563" y="89019"/>
                          <a:pt x="834" y="90101"/>
                          <a:pt x="969" y="90507"/>
                        </a:cubicBezTo>
                        <a:cubicBezTo>
                          <a:pt x="1240" y="91048"/>
                          <a:pt x="1646" y="91319"/>
                          <a:pt x="2186" y="91319"/>
                        </a:cubicBezTo>
                        <a:cubicBezTo>
                          <a:pt x="2592" y="91319"/>
                          <a:pt x="3133" y="91184"/>
                          <a:pt x="3404" y="90913"/>
                        </a:cubicBezTo>
                        <a:cubicBezTo>
                          <a:pt x="3539" y="91319"/>
                          <a:pt x="4216" y="91589"/>
                          <a:pt x="4621" y="91725"/>
                        </a:cubicBezTo>
                        <a:cubicBezTo>
                          <a:pt x="5162" y="91860"/>
                          <a:pt x="5703" y="91860"/>
                          <a:pt x="6245" y="91589"/>
                        </a:cubicBezTo>
                        <a:cubicBezTo>
                          <a:pt x="6245" y="92131"/>
                          <a:pt x="6650" y="92536"/>
                          <a:pt x="7056" y="92671"/>
                        </a:cubicBezTo>
                        <a:cubicBezTo>
                          <a:pt x="6921" y="92942"/>
                          <a:pt x="6785" y="93077"/>
                          <a:pt x="6785" y="93348"/>
                        </a:cubicBezTo>
                        <a:cubicBezTo>
                          <a:pt x="6379" y="93212"/>
                          <a:pt x="5703" y="93754"/>
                          <a:pt x="5568" y="94024"/>
                        </a:cubicBezTo>
                        <a:cubicBezTo>
                          <a:pt x="5027" y="94836"/>
                          <a:pt x="5568" y="95782"/>
                          <a:pt x="6245" y="96324"/>
                        </a:cubicBezTo>
                        <a:cubicBezTo>
                          <a:pt x="5568" y="97135"/>
                          <a:pt x="6109" y="97947"/>
                          <a:pt x="6785" y="98352"/>
                        </a:cubicBezTo>
                        <a:cubicBezTo>
                          <a:pt x="6515" y="98488"/>
                          <a:pt x="6245" y="98894"/>
                          <a:pt x="5974" y="99164"/>
                        </a:cubicBezTo>
                        <a:cubicBezTo>
                          <a:pt x="5433" y="99705"/>
                          <a:pt x="4621" y="99570"/>
                          <a:pt x="4080" y="100246"/>
                        </a:cubicBezTo>
                        <a:cubicBezTo>
                          <a:pt x="3133" y="101328"/>
                          <a:pt x="3809" y="102410"/>
                          <a:pt x="5027" y="102546"/>
                        </a:cubicBezTo>
                        <a:cubicBezTo>
                          <a:pt x="4621" y="103898"/>
                          <a:pt x="5839" y="105521"/>
                          <a:pt x="7191" y="104710"/>
                        </a:cubicBezTo>
                        <a:cubicBezTo>
                          <a:pt x="7191" y="104980"/>
                          <a:pt x="7191" y="105251"/>
                          <a:pt x="7191" y="105386"/>
                        </a:cubicBezTo>
                        <a:cubicBezTo>
                          <a:pt x="7326" y="105927"/>
                          <a:pt x="7732" y="106468"/>
                          <a:pt x="8273" y="106739"/>
                        </a:cubicBezTo>
                        <a:cubicBezTo>
                          <a:pt x="9491" y="107144"/>
                          <a:pt x="10573" y="106197"/>
                          <a:pt x="10573" y="105116"/>
                        </a:cubicBezTo>
                        <a:cubicBezTo>
                          <a:pt x="10843" y="105386"/>
                          <a:pt x="11249" y="105386"/>
                          <a:pt x="11519" y="105251"/>
                        </a:cubicBezTo>
                        <a:cubicBezTo>
                          <a:pt x="11385" y="105792"/>
                          <a:pt x="11790" y="106333"/>
                          <a:pt x="12061" y="106874"/>
                        </a:cubicBezTo>
                        <a:cubicBezTo>
                          <a:pt x="11114" y="107280"/>
                          <a:pt x="10167" y="107550"/>
                          <a:pt x="10167" y="108903"/>
                        </a:cubicBezTo>
                        <a:cubicBezTo>
                          <a:pt x="10167" y="109714"/>
                          <a:pt x="10843" y="110390"/>
                          <a:pt x="11655" y="110390"/>
                        </a:cubicBezTo>
                        <a:cubicBezTo>
                          <a:pt x="11385" y="110796"/>
                          <a:pt x="11655" y="111473"/>
                          <a:pt x="11925" y="111879"/>
                        </a:cubicBezTo>
                        <a:cubicBezTo>
                          <a:pt x="12602" y="112690"/>
                          <a:pt x="13548" y="112826"/>
                          <a:pt x="14495" y="112555"/>
                        </a:cubicBezTo>
                        <a:cubicBezTo>
                          <a:pt x="15307" y="112149"/>
                          <a:pt x="16118" y="111473"/>
                          <a:pt x="16254" y="110526"/>
                        </a:cubicBezTo>
                        <a:cubicBezTo>
                          <a:pt x="16254" y="110120"/>
                          <a:pt x="16254" y="109714"/>
                          <a:pt x="16118" y="109444"/>
                        </a:cubicBezTo>
                        <a:cubicBezTo>
                          <a:pt x="16254" y="109444"/>
                          <a:pt x="16389" y="109309"/>
                          <a:pt x="16524" y="109309"/>
                        </a:cubicBezTo>
                        <a:cubicBezTo>
                          <a:pt x="16659" y="109173"/>
                          <a:pt x="16930" y="109038"/>
                          <a:pt x="17065" y="108767"/>
                        </a:cubicBezTo>
                        <a:cubicBezTo>
                          <a:pt x="17336" y="109038"/>
                          <a:pt x="17742" y="109309"/>
                          <a:pt x="18148" y="109038"/>
                        </a:cubicBezTo>
                        <a:cubicBezTo>
                          <a:pt x="18418" y="108903"/>
                          <a:pt x="18688" y="108632"/>
                          <a:pt x="18824" y="108362"/>
                        </a:cubicBezTo>
                        <a:cubicBezTo>
                          <a:pt x="18824" y="108362"/>
                          <a:pt x="18824" y="108362"/>
                          <a:pt x="18959" y="108362"/>
                        </a:cubicBezTo>
                        <a:cubicBezTo>
                          <a:pt x="19365" y="108632"/>
                          <a:pt x="20176" y="108767"/>
                          <a:pt x="20717" y="108632"/>
                        </a:cubicBezTo>
                        <a:cubicBezTo>
                          <a:pt x="21935" y="108362"/>
                          <a:pt x="22476" y="107009"/>
                          <a:pt x="22205" y="105792"/>
                        </a:cubicBezTo>
                        <a:cubicBezTo>
                          <a:pt x="22205" y="105792"/>
                          <a:pt x="22205" y="105792"/>
                          <a:pt x="22205" y="105792"/>
                        </a:cubicBezTo>
                        <a:cubicBezTo>
                          <a:pt x="22476" y="105792"/>
                          <a:pt x="22611" y="105657"/>
                          <a:pt x="22746" y="105521"/>
                        </a:cubicBezTo>
                        <a:cubicBezTo>
                          <a:pt x="22881" y="105386"/>
                          <a:pt x="23152" y="104980"/>
                          <a:pt x="23287" y="104710"/>
                        </a:cubicBezTo>
                        <a:cubicBezTo>
                          <a:pt x="23423" y="104980"/>
                          <a:pt x="23964" y="104980"/>
                          <a:pt x="24234" y="104980"/>
                        </a:cubicBezTo>
                        <a:cubicBezTo>
                          <a:pt x="24775" y="104845"/>
                          <a:pt x="25451" y="104439"/>
                          <a:pt x="25587" y="103898"/>
                        </a:cubicBezTo>
                        <a:cubicBezTo>
                          <a:pt x="25722" y="103492"/>
                          <a:pt x="25857" y="102140"/>
                          <a:pt x="25451" y="101869"/>
                        </a:cubicBezTo>
                        <a:cubicBezTo>
                          <a:pt x="25587" y="101734"/>
                          <a:pt x="25587" y="101734"/>
                          <a:pt x="25587" y="101599"/>
                        </a:cubicBezTo>
                        <a:cubicBezTo>
                          <a:pt x="25722" y="101464"/>
                          <a:pt x="25722" y="101193"/>
                          <a:pt x="25857" y="101057"/>
                        </a:cubicBezTo>
                        <a:cubicBezTo>
                          <a:pt x="25857" y="101057"/>
                          <a:pt x="25993" y="101057"/>
                          <a:pt x="26128" y="101193"/>
                        </a:cubicBezTo>
                        <a:cubicBezTo>
                          <a:pt x="26128" y="101193"/>
                          <a:pt x="26263" y="101193"/>
                          <a:pt x="26398" y="101193"/>
                        </a:cubicBezTo>
                        <a:cubicBezTo>
                          <a:pt x="26128" y="101599"/>
                          <a:pt x="26398" y="102275"/>
                          <a:pt x="26398" y="102681"/>
                        </a:cubicBezTo>
                        <a:cubicBezTo>
                          <a:pt x="26669" y="103222"/>
                          <a:pt x="26940" y="103763"/>
                          <a:pt x="27616" y="104033"/>
                        </a:cubicBezTo>
                        <a:cubicBezTo>
                          <a:pt x="27480" y="103222"/>
                          <a:pt x="27345" y="102410"/>
                          <a:pt x="27345" y="101599"/>
                        </a:cubicBezTo>
                        <a:cubicBezTo>
                          <a:pt x="28563" y="100652"/>
                          <a:pt x="28698" y="99299"/>
                          <a:pt x="28563" y="982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4" name="Freeform: Shape 5382">
                    <a:extLst>
                      <a:ext uri="{FF2B5EF4-FFF2-40B4-BE49-F238E27FC236}">
                        <a16:creationId xmlns:a16="http://schemas.microsoft.com/office/drawing/2014/main" id="{F90FF2AC-A171-C255-6B98-8ABD300EC4D1}"/>
                      </a:ext>
                    </a:extLst>
                  </p:cNvPr>
                  <p:cNvSpPr/>
                  <p:nvPr/>
                </p:nvSpPr>
                <p:spPr>
                  <a:xfrm>
                    <a:off x="6185148" y="6293502"/>
                    <a:ext cx="2214" cy="2681"/>
                  </a:xfrm>
                  <a:custGeom>
                    <a:avLst/>
                    <a:gdLst>
                      <a:gd name="connsiteX0" fmla="*/ 51 w 2214"/>
                      <a:gd name="connsiteY0" fmla="*/ 1539 h 2681"/>
                      <a:gd name="connsiteX1" fmla="*/ 1674 w 2214"/>
                      <a:gd name="connsiteY1" fmla="*/ 2621 h 2681"/>
                      <a:gd name="connsiteX2" fmla="*/ 1944 w 2214"/>
                      <a:gd name="connsiteY2" fmla="*/ 862 h 2681"/>
                      <a:gd name="connsiteX3" fmla="*/ 1133 w 2214"/>
                      <a:gd name="connsiteY3" fmla="*/ 51 h 2681"/>
                      <a:gd name="connsiteX4" fmla="*/ 456 w 2214"/>
                      <a:gd name="connsiteY4" fmla="*/ 456 h 2681"/>
                      <a:gd name="connsiteX5" fmla="*/ 456 w 2214"/>
                      <a:gd name="connsiteY5" fmla="*/ 456 h 2681"/>
                      <a:gd name="connsiteX6" fmla="*/ 51 w 2214"/>
                      <a:gd name="connsiteY6" fmla="*/ 1539 h 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14" h="2681">
                        <a:moveTo>
                          <a:pt x="51" y="1539"/>
                        </a:moveTo>
                        <a:cubicBezTo>
                          <a:pt x="186" y="2215"/>
                          <a:pt x="998" y="2891"/>
                          <a:pt x="1674" y="2621"/>
                        </a:cubicBezTo>
                        <a:cubicBezTo>
                          <a:pt x="2486" y="2486"/>
                          <a:pt x="2215" y="1268"/>
                          <a:pt x="1944" y="862"/>
                        </a:cubicBezTo>
                        <a:cubicBezTo>
                          <a:pt x="1809" y="456"/>
                          <a:pt x="1539" y="186"/>
                          <a:pt x="1133" y="51"/>
                        </a:cubicBezTo>
                        <a:cubicBezTo>
                          <a:pt x="862" y="-84"/>
                          <a:pt x="456" y="51"/>
                          <a:pt x="456" y="456"/>
                        </a:cubicBezTo>
                        <a:lnTo>
                          <a:pt x="456" y="456"/>
                        </a:lnTo>
                        <a:cubicBezTo>
                          <a:pt x="51" y="727"/>
                          <a:pt x="-84" y="1133"/>
                          <a:pt x="51" y="153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5" name="Freeform: Shape 5383">
                    <a:extLst>
                      <a:ext uri="{FF2B5EF4-FFF2-40B4-BE49-F238E27FC236}">
                        <a16:creationId xmlns:a16="http://schemas.microsoft.com/office/drawing/2014/main" id="{3F5E95BF-1DAD-EA32-580C-24E20A7081E5}"/>
                      </a:ext>
                    </a:extLst>
                  </p:cNvPr>
                  <p:cNvSpPr/>
                  <p:nvPr/>
                </p:nvSpPr>
                <p:spPr>
                  <a:xfrm>
                    <a:off x="6181217" y="6325020"/>
                    <a:ext cx="2733" cy="5554"/>
                  </a:xfrm>
                  <a:custGeom>
                    <a:avLst/>
                    <a:gdLst>
                      <a:gd name="connsiteX0" fmla="*/ 1817 w 2733"/>
                      <a:gd name="connsiteY0" fmla="*/ 5459 h 5554"/>
                      <a:gd name="connsiteX1" fmla="*/ 2223 w 2733"/>
                      <a:gd name="connsiteY1" fmla="*/ 2078 h 5554"/>
                      <a:gd name="connsiteX2" fmla="*/ 1411 w 2733"/>
                      <a:gd name="connsiteY2" fmla="*/ 49 h 5554"/>
                      <a:gd name="connsiteX3" fmla="*/ 329 w 2733"/>
                      <a:gd name="connsiteY3" fmla="*/ 590 h 5554"/>
                      <a:gd name="connsiteX4" fmla="*/ 465 w 2733"/>
                      <a:gd name="connsiteY4" fmla="*/ 1672 h 5554"/>
                      <a:gd name="connsiteX5" fmla="*/ 59 w 2733"/>
                      <a:gd name="connsiteY5" fmla="*/ 3160 h 5554"/>
                      <a:gd name="connsiteX6" fmla="*/ 1817 w 2733"/>
                      <a:gd name="connsiteY6" fmla="*/ 5459 h 5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33" h="5554">
                        <a:moveTo>
                          <a:pt x="1817" y="5459"/>
                        </a:moveTo>
                        <a:cubicBezTo>
                          <a:pt x="3035" y="4918"/>
                          <a:pt x="2899" y="3025"/>
                          <a:pt x="2223" y="2078"/>
                        </a:cubicBezTo>
                        <a:cubicBezTo>
                          <a:pt x="2493" y="1402"/>
                          <a:pt x="2088" y="184"/>
                          <a:pt x="1411" y="49"/>
                        </a:cubicBezTo>
                        <a:cubicBezTo>
                          <a:pt x="870" y="-87"/>
                          <a:pt x="465" y="49"/>
                          <a:pt x="329" y="590"/>
                        </a:cubicBezTo>
                        <a:cubicBezTo>
                          <a:pt x="194" y="996"/>
                          <a:pt x="465" y="1266"/>
                          <a:pt x="465" y="1672"/>
                        </a:cubicBezTo>
                        <a:cubicBezTo>
                          <a:pt x="465" y="2213"/>
                          <a:pt x="194" y="2619"/>
                          <a:pt x="59" y="3160"/>
                        </a:cubicBezTo>
                        <a:cubicBezTo>
                          <a:pt x="-212" y="4107"/>
                          <a:pt x="465" y="6000"/>
                          <a:pt x="1817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6" name="Freeform: Shape 5384">
                    <a:extLst>
                      <a:ext uri="{FF2B5EF4-FFF2-40B4-BE49-F238E27FC236}">
                        <a16:creationId xmlns:a16="http://schemas.microsoft.com/office/drawing/2014/main" id="{56A45992-DDE0-1E7A-066D-E15F2F8053F3}"/>
                      </a:ext>
                    </a:extLst>
                  </p:cNvPr>
                  <p:cNvSpPr/>
                  <p:nvPr/>
                </p:nvSpPr>
                <p:spPr>
                  <a:xfrm>
                    <a:off x="6180972" y="6343884"/>
                    <a:ext cx="3941" cy="6159"/>
                  </a:xfrm>
                  <a:custGeom>
                    <a:avLst/>
                    <a:gdLst>
                      <a:gd name="connsiteX0" fmla="*/ 3145 w 3941"/>
                      <a:gd name="connsiteY0" fmla="*/ 2827 h 6159"/>
                      <a:gd name="connsiteX1" fmla="*/ 2874 w 3941"/>
                      <a:gd name="connsiteY1" fmla="*/ 2286 h 6159"/>
                      <a:gd name="connsiteX2" fmla="*/ 575 w 3941"/>
                      <a:gd name="connsiteY2" fmla="*/ 257 h 6159"/>
                      <a:gd name="connsiteX3" fmla="*/ 169 w 3941"/>
                      <a:gd name="connsiteY3" fmla="*/ 2421 h 6159"/>
                      <a:gd name="connsiteX4" fmla="*/ 439 w 3941"/>
                      <a:gd name="connsiteY4" fmla="*/ 2692 h 6159"/>
                      <a:gd name="connsiteX5" fmla="*/ 439 w 3941"/>
                      <a:gd name="connsiteY5" fmla="*/ 3774 h 6159"/>
                      <a:gd name="connsiteX6" fmla="*/ 304 w 3941"/>
                      <a:gd name="connsiteY6" fmla="*/ 4991 h 6159"/>
                      <a:gd name="connsiteX7" fmla="*/ 3686 w 3941"/>
                      <a:gd name="connsiteY7" fmla="*/ 5532 h 6159"/>
                      <a:gd name="connsiteX8" fmla="*/ 3280 w 3941"/>
                      <a:gd name="connsiteY8" fmla="*/ 3639 h 6159"/>
                      <a:gd name="connsiteX9" fmla="*/ 3009 w 3941"/>
                      <a:gd name="connsiteY9" fmla="*/ 2962 h 6159"/>
                      <a:gd name="connsiteX10" fmla="*/ 3145 w 3941"/>
                      <a:gd name="connsiteY10" fmla="*/ 2827 h 6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41" h="6159">
                        <a:moveTo>
                          <a:pt x="3145" y="2827"/>
                        </a:moveTo>
                        <a:cubicBezTo>
                          <a:pt x="3009" y="2556"/>
                          <a:pt x="3009" y="2421"/>
                          <a:pt x="2874" y="2286"/>
                        </a:cubicBezTo>
                        <a:cubicBezTo>
                          <a:pt x="2739" y="1204"/>
                          <a:pt x="1792" y="-690"/>
                          <a:pt x="575" y="257"/>
                        </a:cubicBezTo>
                        <a:cubicBezTo>
                          <a:pt x="-101" y="798"/>
                          <a:pt x="-101" y="1745"/>
                          <a:pt x="169" y="2421"/>
                        </a:cubicBezTo>
                        <a:cubicBezTo>
                          <a:pt x="169" y="2556"/>
                          <a:pt x="304" y="2692"/>
                          <a:pt x="439" y="2692"/>
                        </a:cubicBezTo>
                        <a:cubicBezTo>
                          <a:pt x="845" y="3368"/>
                          <a:pt x="710" y="3233"/>
                          <a:pt x="439" y="3774"/>
                        </a:cubicBezTo>
                        <a:cubicBezTo>
                          <a:pt x="304" y="4179"/>
                          <a:pt x="169" y="4585"/>
                          <a:pt x="304" y="4991"/>
                        </a:cubicBezTo>
                        <a:cubicBezTo>
                          <a:pt x="710" y="6209"/>
                          <a:pt x="3009" y="6614"/>
                          <a:pt x="3686" y="5532"/>
                        </a:cubicBezTo>
                        <a:cubicBezTo>
                          <a:pt x="4227" y="4721"/>
                          <a:pt x="3821" y="4179"/>
                          <a:pt x="3280" y="3639"/>
                        </a:cubicBezTo>
                        <a:cubicBezTo>
                          <a:pt x="3009" y="3368"/>
                          <a:pt x="3009" y="3503"/>
                          <a:pt x="3009" y="2962"/>
                        </a:cubicBezTo>
                        <a:cubicBezTo>
                          <a:pt x="3009" y="3098"/>
                          <a:pt x="3145" y="2962"/>
                          <a:pt x="3145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7" name="Freeform: Shape 5385">
                    <a:extLst>
                      <a:ext uri="{FF2B5EF4-FFF2-40B4-BE49-F238E27FC236}">
                        <a16:creationId xmlns:a16="http://schemas.microsoft.com/office/drawing/2014/main" id="{3DC66B2C-C15D-2D0C-F3D9-E27C3FD65B8B}"/>
                      </a:ext>
                    </a:extLst>
                  </p:cNvPr>
                  <p:cNvSpPr/>
                  <p:nvPr/>
                </p:nvSpPr>
                <p:spPr>
                  <a:xfrm>
                    <a:off x="6180430" y="6350904"/>
                    <a:ext cx="2604" cy="3799"/>
                  </a:xfrm>
                  <a:custGeom>
                    <a:avLst/>
                    <a:gdLst>
                      <a:gd name="connsiteX0" fmla="*/ 1252 w 2604"/>
                      <a:gd name="connsiteY0" fmla="*/ 135 h 3799"/>
                      <a:gd name="connsiteX1" fmla="*/ 711 w 2604"/>
                      <a:gd name="connsiteY1" fmla="*/ 0 h 3799"/>
                      <a:gd name="connsiteX2" fmla="*/ 35 w 2604"/>
                      <a:gd name="connsiteY2" fmla="*/ 1217 h 3799"/>
                      <a:gd name="connsiteX3" fmla="*/ 440 w 2604"/>
                      <a:gd name="connsiteY3" fmla="*/ 1758 h 3799"/>
                      <a:gd name="connsiteX4" fmla="*/ 846 w 2604"/>
                      <a:gd name="connsiteY4" fmla="*/ 2570 h 3799"/>
                      <a:gd name="connsiteX5" fmla="*/ 1116 w 2604"/>
                      <a:gd name="connsiteY5" fmla="*/ 3652 h 3799"/>
                      <a:gd name="connsiteX6" fmla="*/ 2334 w 2604"/>
                      <a:gd name="connsiteY6" fmla="*/ 3517 h 3799"/>
                      <a:gd name="connsiteX7" fmla="*/ 2605 w 2604"/>
                      <a:gd name="connsiteY7" fmla="*/ 2029 h 3799"/>
                      <a:gd name="connsiteX8" fmla="*/ 1252 w 2604"/>
                      <a:gd name="connsiteY8" fmla="*/ 135 h 37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799">
                        <a:moveTo>
                          <a:pt x="1252" y="135"/>
                        </a:moveTo>
                        <a:cubicBezTo>
                          <a:pt x="1116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5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6" y="3652"/>
                        </a:cubicBezTo>
                        <a:cubicBezTo>
                          <a:pt x="1522" y="3922"/>
                          <a:pt x="2063" y="3787"/>
                          <a:pt x="2334" y="3517"/>
                        </a:cubicBezTo>
                        <a:cubicBezTo>
                          <a:pt x="2605" y="3111"/>
                          <a:pt x="2605" y="2435"/>
                          <a:pt x="2605" y="2029"/>
                        </a:cubicBezTo>
                        <a:cubicBezTo>
                          <a:pt x="2469" y="1623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08" name="Graphic 2">
                  <a:extLst>
                    <a:ext uri="{FF2B5EF4-FFF2-40B4-BE49-F238E27FC236}">
                      <a16:creationId xmlns:a16="http://schemas.microsoft.com/office/drawing/2014/main" id="{53B9DE45-A7C3-C5D3-E593-159501CC1825}"/>
                    </a:ext>
                  </a:extLst>
                </p:cNvPr>
                <p:cNvGrpSpPr/>
                <p:nvPr/>
              </p:nvGrpSpPr>
              <p:grpSpPr>
                <a:xfrm>
                  <a:off x="6180566" y="6252146"/>
                  <a:ext cx="25278" cy="109700"/>
                  <a:chOff x="6180566" y="6252146"/>
                  <a:chExt cx="25278" cy="109700"/>
                </a:xfrm>
                <a:solidFill>
                  <a:srgbClr val="85B126"/>
                </a:solidFill>
              </p:grpSpPr>
              <p:sp>
                <p:nvSpPr>
                  <p:cNvPr id="1553" name="Freeform: Shape 5361">
                    <a:extLst>
                      <a:ext uri="{FF2B5EF4-FFF2-40B4-BE49-F238E27FC236}">
                        <a16:creationId xmlns:a16="http://schemas.microsoft.com/office/drawing/2014/main" id="{2DC3C121-750F-8D6B-D087-99BEBCEBA63F}"/>
                      </a:ext>
                    </a:extLst>
                  </p:cNvPr>
                  <p:cNvSpPr/>
                  <p:nvPr/>
                </p:nvSpPr>
                <p:spPr>
                  <a:xfrm>
                    <a:off x="6189239" y="6252146"/>
                    <a:ext cx="8512" cy="35590"/>
                  </a:xfrm>
                  <a:custGeom>
                    <a:avLst/>
                    <a:gdLst>
                      <a:gd name="connsiteX0" fmla="*/ 1370 w 8512"/>
                      <a:gd name="connsiteY0" fmla="*/ 17872 h 35590"/>
                      <a:gd name="connsiteX1" fmla="*/ 964 w 8512"/>
                      <a:gd name="connsiteY1" fmla="*/ 19495 h 35590"/>
                      <a:gd name="connsiteX2" fmla="*/ 1505 w 8512"/>
                      <a:gd name="connsiteY2" fmla="*/ 20713 h 35590"/>
                      <a:gd name="connsiteX3" fmla="*/ 2182 w 8512"/>
                      <a:gd name="connsiteY3" fmla="*/ 20983 h 35590"/>
                      <a:gd name="connsiteX4" fmla="*/ 2046 w 8512"/>
                      <a:gd name="connsiteY4" fmla="*/ 23148 h 35590"/>
                      <a:gd name="connsiteX5" fmla="*/ 1505 w 8512"/>
                      <a:gd name="connsiteY5" fmla="*/ 26123 h 35590"/>
                      <a:gd name="connsiteX6" fmla="*/ 964 w 8512"/>
                      <a:gd name="connsiteY6" fmla="*/ 27746 h 35590"/>
                      <a:gd name="connsiteX7" fmla="*/ 1370 w 8512"/>
                      <a:gd name="connsiteY7" fmla="*/ 28964 h 35590"/>
                      <a:gd name="connsiteX8" fmla="*/ 693 w 8512"/>
                      <a:gd name="connsiteY8" fmla="*/ 29505 h 35590"/>
                      <a:gd name="connsiteX9" fmla="*/ 2182 w 8512"/>
                      <a:gd name="connsiteY9" fmla="*/ 32480 h 35590"/>
                      <a:gd name="connsiteX10" fmla="*/ 2452 w 8512"/>
                      <a:gd name="connsiteY10" fmla="*/ 34104 h 35590"/>
                      <a:gd name="connsiteX11" fmla="*/ 3940 w 8512"/>
                      <a:gd name="connsiteY11" fmla="*/ 34239 h 35590"/>
                      <a:gd name="connsiteX12" fmla="*/ 6915 w 8512"/>
                      <a:gd name="connsiteY12" fmla="*/ 35456 h 35590"/>
                      <a:gd name="connsiteX13" fmla="*/ 7998 w 8512"/>
                      <a:gd name="connsiteY13" fmla="*/ 32210 h 35590"/>
                      <a:gd name="connsiteX14" fmla="*/ 8403 w 8512"/>
                      <a:gd name="connsiteY14" fmla="*/ 30857 h 35590"/>
                      <a:gd name="connsiteX15" fmla="*/ 7998 w 8512"/>
                      <a:gd name="connsiteY15" fmla="*/ 30316 h 35590"/>
                      <a:gd name="connsiteX16" fmla="*/ 8133 w 8512"/>
                      <a:gd name="connsiteY16" fmla="*/ 29505 h 35590"/>
                      <a:gd name="connsiteX17" fmla="*/ 7592 w 8512"/>
                      <a:gd name="connsiteY17" fmla="*/ 26258 h 35590"/>
                      <a:gd name="connsiteX18" fmla="*/ 8133 w 8512"/>
                      <a:gd name="connsiteY18" fmla="*/ 23824 h 35590"/>
                      <a:gd name="connsiteX19" fmla="*/ 7322 w 8512"/>
                      <a:gd name="connsiteY19" fmla="*/ 22606 h 35590"/>
                      <a:gd name="connsiteX20" fmla="*/ 7051 w 8512"/>
                      <a:gd name="connsiteY20" fmla="*/ 20036 h 35590"/>
                      <a:gd name="connsiteX21" fmla="*/ 6915 w 8512"/>
                      <a:gd name="connsiteY21" fmla="*/ 18819 h 35590"/>
                      <a:gd name="connsiteX22" fmla="*/ 7051 w 8512"/>
                      <a:gd name="connsiteY22" fmla="*/ 17602 h 35590"/>
                      <a:gd name="connsiteX23" fmla="*/ 6510 w 8512"/>
                      <a:gd name="connsiteY23" fmla="*/ 16249 h 35590"/>
                      <a:gd name="connsiteX24" fmla="*/ 6780 w 8512"/>
                      <a:gd name="connsiteY24" fmla="*/ 14761 h 35590"/>
                      <a:gd name="connsiteX25" fmla="*/ 6375 w 8512"/>
                      <a:gd name="connsiteY25" fmla="*/ 14085 h 35590"/>
                      <a:gd name="connsiteX26" fmla="*/ 6645 w 8512"/>
                      <a:gd name="connsiteY26" fmla="*/ 13273 h 35590"/>
                      <a:gd name="connsiteX27" fmla="*/ 6645 w 8512"/>
                      <a:gd name="connsiteY27" fmla="*/ 11650 h 35590"/>
                      <a:gd name="connsiteX28" fmla="*/ 6104 w 8512"/>
                      <a:gd name="connsiteY28" fmla="*/ 10974 h 35590"/>
                      <a:gd name="connsiteX29" fmla="*/ 5833 w 8512"/>
                      <a:gd name="connsiteY29" fmla="*/ 10162 h 35590"/>
                      <a:gd name="connsiteX30" fmla="*/ 5969 w 8512"/>
                      <a:gd name="connsiteY30" fmla="*/ 8945 h 35590"/>
                      <a:gd name="connsiteX31" fmla="*/ 5969 w 8512"/>
                      <a:gd name="connsiteY31" fmla="*/ 8945 h 35590"/>
                      <a:gd name="connsiteX32" fmla="*/ 5969 w 8512"/>
                      <a:gd name="connsiteY32" fmla="*/ 8945 h 35590"/>
                      <a:gd name="connsiteX33" fmla="*/ 6780 w 8512"/>
                      <a:gd name="connsiteY33" fmla="*/ 6916 h 35590"/>
                      <a:gd name="connsiteX34" fmla="*/ 5563 w 8512"/>
                      <a:gd name="connsiteY34" fmla="*/ 4752 h 35590"/>
                      <a:gd name="connsiteX35" fmla="*/ 5428 w 8512"/>
                      <a:gd name="connsiteY35" fmla="*/ 3264 h 35590"/>
                      <a:gd name="connsiteX36" fmla="*/ 4616 w 8512"/>
                      <a:gd name="connsiteY36" fmla="*/ 2588 h 35590"/>
                      <a:gd name="connsiteX37" fmla="*/ 3669 w 8512"/>
                      <a:gd name="connsiteY37" fmla="*/ 964 h 35590"/>
                      <a:gd name="connsiteX38" fmla="*/ 3128 w 8512"/>
                      <a:gd name="connsiteY38" fmla="*/ 18 h 35590"/>
                      <a:gd name="connsiteX39" fmla="*/ 2587 w 8512"/>
                      <a:gd name="connsiteY39" fmla="*/ 559 h 35590"/>
                      <a:gd name="connsiteX40" fmla="*/ 2587 w 8512"/>
                      <a:gd name="connsiteY40" fmla="*/ 694 h 35590"/>
                      <a:gd name="connsiteX41" fmla="*/ 1640 w 8512"/>
                      <a:gd name="connsiteY41" fmla="*/ 1100 h 35590"/>
                      <a:gd name="connsiteX42" fmla="*/ 1370 w 8512"/>
                      <a:gd name="connsiteY42" fmla="*/ 5022 h 35590"/>
                      <a:gd name="connsiteX43" fmla="*/ 829 w 8512"/>
                      <a:gd name="connsiteY43" fmla="*/ 6375 h 35590"/>
                      <a:gd name="connsiteX44" fmla="*/ 1640 w 8512"/>
                      <a:gd name="connsiteY44" fmla="*/ 7322 h 35590"/>
                      <a:gd name="connsiteX45" fmla="*/ 1640 w 8512"/>
                      <a:gd name="connsiteY45" fmla="*/ 8133 h 35590"/>
                      <a:gd name="connsiteX46" fmla="*/ 2452 w 8512"/>
                      <a:gd name="connsiteY46" fmla="*/ 8945 h 35590"/>
                      <a:gd name="connsiteX47" fmla="*/ 3128 w 8512"/>
                      <a:gd name="connsiteY47" fmla="*/ 9216 h 35590"/>
                      <a:gd name="connsiteX48" fmla="*/ 3805 w 8512"/>
                      <a:gd name="connsiteY48" fmla="*/ 10027 h 35590"/>
                      <a:gd name="connsiteX49" fmla="*/ 4346 w 8512"/>
                      <a:gd name="connsiteY49" fmla="*/ 10433 h 35590"/>
                      <a:gd name="connsiteX50" fmla="*/ 2993 w 8512"/>
                      <a:gd name="connsiteY50" fmla="*/ 12462 h 35590"/>
                      <a:gd name="connsiteX51" fmla="*/ 1640 w 8512"/>
                      <a:gd name="connsiteY51" fmla="*/ 13273 h 35590"/>
                      <a:gd name="connsiteX52" fmla="*/ 693 w 8512"/>
                      <a:gd name="connsiteY52" fmla="*/ 14491 h 35590"/>
                      <a:gd name="connsiteX53" fmla="*/ 559 w 8512"/>
                      <a:gd name="connsiteY53" fmla="*/ 15167 h 35590"/>
                      <a:gd name="connsiteX54" fmla="*/ 693 w 8512"/>
                      <a:gd name="connsiteY54" fmla="*/ 15708 h 35590"/>
                      <a:gd name="connsiteX55" fmla="*/ 17 w 8512"/>
                      <a:gd name="connsiteY55" fmla="*/ 16790 h 35590"/>
                      <a:gd name="connsiteX56" fmla="*/ 1370 w 8512"/>
                      <a:gd name="connsiteY56" fmla="*/ 17872 h 3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512" h="35590">
                        <a:moveTo>
                          <a:pt x="1370" y="17872"/>
                        </a:moveTo>
                        <a:cubicBezTo>
                          <a:pt x="1099" y="18278"/>
                          <a:pt x="964" y="19089"/>
                          <a:pt x="964" y="19495"/>
                        </a:cubicBezTo>
                        <a:cubicBezTo>
                          <a:pt x="964" y="19901"/>
                          <a:pt x="1099" y="20442"/>
                          <a:pt x="1505" y="20713"/>
                        </a:cubicBezTo>
                        <a:cubicBezTo>
                          <a:pt x="1640" y="20848"/>
                          <a:pt x="1911" y="20983"/>
                          <a:pt x="2182" y="20983"/>
                        </a:cubicBezTo>
                        <a:cubicBezTo>
                          <a:pt x="1505" y="21524"/>
                          <a:pt x="1640" y="22471"/>
                          <a:pt x="2046" y="23148"/>
                        </a:cubicBezTo>
                        <a:cubicBezTo>
                          <a:pt x="559" y="23418"/>
                          <a:pt x="17" y="25447"/>
                          <a:pt x="1505" y="26123"/>
                        </a:cubicBezTo>
                        <a:cubicBezTo>
                          <a:pt x="964" y="26529"/>
                          <a:pt x="829" y="27070"/>
                          <a:pt x="964" y="27746"/>
                        </a:cubicBezTo>
                        <a:cubicBezTo>
                          <a:pt x="964" y="28017"/>
                          <a:pt x="1370" y="28558"/>
                          <a:pt x="1370" y="28964"/>
                        </a:cubicBezTo>
                        <a:cubicBezTo>
                          <a:pt x="1235" y="29099"/>
                          <a:pt x="829" y="29369"/>
                          <a:pt x="693" y="29505"/>
                        </a:cubicBezTo>
                        <a:cubicBezTo>
                          <a:pt x="-253" y="30993"/>
                          <a:pt x="693" y="32210"/>
                          <a:pt x="2182" y="32480"/>
                        </a:cubicBezTo>
                        <a:cubicBezTo>
                          <a:pt x="1911" y="32886"/>
                          <a:pt x="2182" y="33698"/>
                          <a:pt x="2452" y="34104"/>
                        </a:cubicBezTo>
                        <a:cubicBezTo>
                          <a:pt x="2858" y="34509"/>
                          <a:pt x="3399" y="34644"/>
                          <a:pt x="3940" y="34239"/>
                        </a:cubicBezTo>
                        <a:cubicBezTo>
                          <a:pt x="3805" y="35321"/>
                          <a:pt x="6239" y="35862"/>
                          <a:pt x="6915" y="35456"/>
                        </a:cubicBezTo>
                        <a:cubicBezTo>
                          <a:pt x="7998" y="35050"/>
                          <a:pt x="8539" y="33157"/>
                          <a:pt x="7998" y="32210"/>
                        </a:cubicBezTo>
                        <a:cubicBezTo>
                          <a:pt x="8403" y="31804"/>
                          <a:pt x="8674" y="31398"/>
                          <a:pt x="8403" y="30857"/>
                        </a:cubicBezTo>
                        <a:cubicBezTo>
                          <a:pt x="8268" y="30587"/>
                          <a:pt x="8133" y="30587"/>
                          <a:pt x="7998" y="30316"/>
                        </a:cubicBezTo>
                        <a:cubicBezTo>
                          <a:pt x="7727" y="30046"/>
                          <a:pt x="7862" y="29911"/>
                          <a:pt x="8133" y="29505"/>
                        </a:cubicBezTo>
                        <a:cubicBezTo>
                          <a:pt x="8539" y="28693"/>
                          <a:pt x="8539" y="26799"/>
                          <a:pt x="7592" y="26258"/>
                        </a:cubicBezTo>
                        <a:cubicBezTo>
                          <a:pt x="8133" y="25582"/>
                          <a:pt x="8268" y="24635"/>
                          <a:pt x="8133" y="23824"/>
                        </a:cubicBezTo>
                        <a:cubicBezTo>
                          <a:pt x="8133" y="23418"/>
                          <a:pt x="7727" y="22877"/>
                          <a:pt x="7322" y="22606"/>
                        </a:cubicBezTo>
                        <a:cubicBezTo>
                          <a:pt x="7998" y="21930"/>
                          <a:pt x="7322" y="20578"/>
                          <a:pt x="7051" y="20036"/>
                        </a:cubicBezTo>
                        <a:cubicBezTo>
                          <a:pt x="6645" y="19495"/>
                          <a:pt x="6780" y="19360"/>
                          <a:pt x="6915" y="18819"/>
                        </a:cubicBezTo>
                        <a:cubicBezTo>
                          <a:pt x="7051" y="18413"/>
                          <a:pt x="7051" y="18008"/>
                          <a:pt x="7051" y="17602"/>
                        </a:cubicBezTo>
                        <a:cubicBezTo>
                          <a:pt x="7051" y="16925"/>
                          <a:pt x="6915" y="16655"/>
                          <a:pt x="6510" y="16249"/>
                        </a:cubicBezTo>
                        <a:cubicBezTo>
                          <a:pt x="6780" y="15708"/>
                          <a:pt x="7051" y="15302"/>
                          <a:pt x="6780" y="14761"/>
                        </a:cubicBezTo>
                        <a:cubicBezTo>
                          <a:pt x="6780" y="14626"/>
                          <a:pt x="6375" y="14355"/>
                          <a:pt x="6375" y="14085"/>
                        </a:cubicBezTo>
                        <a:cubicBezTo>
                          <a:pt x="6239" y="13814"/>
                          <a:pt x="6510" y="13544"/>
                          <a:pt x="6645" y="13273"/>
                        </a:cubicBezTo>
                        <a:cubicBezTo>
                          <a:pt x="6915" y="12732"/>
                          <a:pt x="6915" y="12191"/>
                          <a:pt x="6645" y="11650"/>
                        </a:cubicBezTo>
                        <a:cubicBezTo>
                          <a:pt x="6510" y="11379"/>
                          <a:pt x="6239" y="11244"/>
                          <a:pt x="6104" y="10974"/>
                        </a:cubicBezTo>
                        <a:cubicBezTo>
                          <a:pt x="5969" y="10703"/>
                          <a:pt x="5969" y="10433"/>
                          <a:pt x="5833" y="10162"/>
                        </a:cubicBezTo>
                        <a:cubicBezTo>
                          <a:pt x="6104" y="9892"/>
                          <a:pt x="6239" y="9486"/>
                          <a:pt x="5969" y="8945"/>
                        </a:cubicBezTo>
                        <a:cubicBezTo>
                          <a:pt x="5969" y="8945"/>
                          <a:pt x="5969" y="8945"/>
                          <a:pt x="5969" y="8945"/>
                        </a:cubicBezTo>
                        <a:lnTo>
                          <a:pt x="5969" y="8945"/>
                        </a:lnTo>
                        <a:cubicBezTo>
                          <a:pt x="6645" y="8674"/>
                          <a:pt x="6780" y="7592"/>
                          <a:pt x="6780" y="6916"/>
                        </a:cubicBezTo>
                        <a:cubicBezTo>
                          <a:pt x="6780" y="6104"/>
                          <a:pt x="6239" y="5158"/>
                          <a:pt x="5563" y="4752"/>
                        </a:cubicBezTo>
                        <a:cubicBezTo>
                          <a:pt x="5833" y="4211"/>
                          <a:pt x="5833" y="3805"/>
                          <a:pt x="5428" y="3264"/>
                        </a:cubicBezTo>
                        <a:cubicBezTo>
                          <a:pt x="5292" y="2993"/>
                          <a:pt x="4887" y="2588"/>
                          <a:pt x="4616" y="2588"/>
                        </a:cubicBezTo>
                        <a:cubicBezTo>
                          <a:pt x="4887" y="1776"/>
                          <a:pt x="4346" y="1235"/>
                          <a:pt x="3669" y="964"/>
                        </a:cubicBezTo>
                        <a:cubicBezTo>
                          <a:pt x="3940" y="559"/>
                          <a:pt x="3805" y="-117"/>
                          <a:pt x="3128" y="18"/>
                        </a:cubicBezTo>
                        <a:cubicBezTo>
                          <a:pt x="2858" y="18"/>
                          <a:pt x="2587" y="288"/>
                          <a:pt x="2587" y="559"/>
                        </a:cubicBezTo>
                        <a:cubicBezTo>
                          <a:pt x="2587" y="559"/>
                          <a:pt x="2587" y="694"/>
                          <a:pt x="2587" y="694"/>
                        </a:cubicBezTo>
                        <a:cubicBezTo>
                          <a:pt x="2182" y="829"/>
                          <a:pt x="1911" y="829"/>
                          <a:pt x="1640" y="1100"/>
                        </a:cubicBezTo>
                        <a:cubicBezTo>
                          <a:pt x="829" y="1776"/>
                          <a:pt x="423" y="4211"/>
                          <a:pt x="1370" y="5022"/>
                        </a:cubicBezTo>
                        <a:cubicBezTo>
                          <a:pt x="964" y="5158"/>
                          <a:pt x="693" y="5969"/>
                          <a:pt x="829" y="6375"/>
                        </a:cubicBezTo>
                        <a:cubicBezTo>
                          <a:pt x="829" y="6781"/>
                          <a:pt x="1235" y="7186"/>
                          <a:pt x="1640" y="7322"/>
                        </a:cubicBezTo>
                        <a:cubicBezTo>
                          <a:pt x="1505" y="7592"/>
                          <a:pt x="1640" y="7863"/>
                          <a:pt x="1640" y="8133"/>
                        </a:cubicBezTo>
                        <a:cubicBezTo>
                          <a:pt x="1776" y="8539"/>
                          <a:pt x="2046" y="8809"/>
                          <a:pt x="2452" y="8945"/>
                        </a:cubicBezTo>
                        <a:cubicBezTo>
                          <a:pt x="2587" y="9080"/>
                          <a:pt x="2858" y="9080"/>
                          <a:pt x="3128" y="9216"/>
                        </a:cubicBezTo>
                        <a:cubicBezTo>
                          <a:pt x="3534" y="9351"/>
                          <a:pt x="3534" y="9621"/>
                          <a:pt x="3805" y="10027"/>
                        </a:cubicBezTo>
                        <a:cubicBezTo>
                          <a:pt x="3940" y="10162"/>
                          <a:pt x="4075" y="10298"/>
                          <a:pt x="4346" y="10433"/>
                        </a:cubicBezTo>
                        <a:cubicBezTo>
                          <a:pt x="3534" y="10703"/>
                          <a:pt x="3399" y="11650"/>
                          <a:pt x="2993" y="12462"/>
                        </a:cubicBezTo>
                        <a:cubicBezTo>
                          <a:pt x="2587" y="13138"/>
                          <a:pt x="2182" y="12868"/>
                          <a:pt x="1640" y="13273"/>
                        </a:cubicBezTo>
                        <a:cubicBezTo>
                          <a:pt x="1235" y="13544"/>
                          <a:pt x="829" y="13949"/>
                          <a:pt x="693" y="14491"/>
                        </a:cubicBezTo>
                        <a:cubicBezTo>
                          <a:pt x="693" y="14761"/>
                          <a:pt x="559" y="14896"/>
                          <a:pt x="559" y="15167"/>
                        </a:cubicBezTo>
                        <a:cubicBezTo>
                          <a:pt x="559" y="15302"/>
                          <a:pt x="693" y="15708"/>
                          <a:pt x="693" y="15708"/>
                        </a:cubicBezTo>
                        <a:cubicBezTo>
                          <a:pt x="559" y="16114"/>
                          <a:pt x="152" y="16249"/>
                          <a:pt x="17" y="16790"/>
                        </a:cubicBezTo>
                        <a:cubicBezTo>
                          <a:pt x="-118" y="17331"/>
                          <a:pt x="559" y="17737"/>
                          <a:pt x="1370" y="178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4" name="Freeform: Shape 5362">
                    <a:extLst>
                      <a:ext uri="{FF2B5EF4-FFF2-40B4-BE49-F238E27FC236}">
                        <a16:creationId xmlns:a16="http://schemas.microsoft.com/office/drawing/2014/main" id="{7E835EF1-978B-C333-D413-942E7BB0A93A}"/>
                      </a:ext>
                    </a:extLst>
                  </p:cNvPr>
                  <p:cNvSpPr/>
                  <p:nvPr/>
                </p:nvSpPr>
                <p:spPr>
                  <a:xfrm>
                    <a:off x="6190440" y="6261226"/>
                    <a:ext cx="1574" cy="2227"/>
                  </a:xfrm>
                  <a:custGeom>
                    <a:avLst/>
                    <a:gdLst>
                      <a:gd name="connsiteX0" fmla="*/ 1251 w 1574"/>
                      <a:gd name="connsiteY0" fmla="*/ 2029 h 2227"/>
                      <a:gd name="connsiteX1" fmla="*/ 1522 w 1574"/>
                      <a:gd name="connsiteY1" fmla="*/ 1217 h 2227"/>
                      <a:gd name="connsiteX2" fmla="*/ 1522 w 1574"/>
                      <a:gd name="connsiteY2" fmla="*/ 947 h 2227"/>
                      <a:gd name="connsiteX3" fmla="*/ 1522 w 1574"/>
                      <a:gd name="connsiteY3" fmla="*/ 541 h 2227"/>
                      <a:gd name="connsiteX4" fmla="*/ 845 w 1574"/>
                      <a:gd name="connsiteY4" fmla="*/ 0 h 2227"/>
                      <a:gd name="connsiteX5" fmla="*/ 34 w 1574"/>
                      <a:gd name="connsiteY5" fmla="*/ 1353 h 2227"/>
                      <a:gd name="connsiteX6" fmla="*/ 1251 w 1574"/>
                      <a:gd name="connsiteY6" fmla="*/ 2029 h 2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4" h="2227">
                        <a:moveTo>
                          <a:pt x="1251" y="2029"/>
                        </a:moveTo>
                        <a:cubicBezTo>
                          <a:pt x="1522" y="1758"/>
                          <a:pt x="1657" y="1488"/>
                          <a:pt x="1522" y="1217"/>
                        </a:cubicBezTo>
                        <a:cubicBezTo>
                          <a:pt x="1522" y="1082"/>
                          <a:pt x="1522" y="1082"/>
                          <a:pt x="1522" y="947"/>
                        </a:cubicBezTo>
                        <a:cubicBezTo>
                          <a:pt x="1522" y="812"/>
                          <a:pt x="1522" y="676"/>
                          <a:pt x="1522" y="541"/>
                        </a:cubicBezTo>
                        <a:cubicBezTo>
                          <a:pt x="1387" y="270"/>
                          <a:pt x="1116" y="0"/>
                          <a:pt x="845" y="0"/>
                        </a:cubicBezTo>
                        <a:cubicBezTo>
                          <a:pt x="169" y="0"/>
                          <a:pt x="-102" y="812"/>
                          <a:pt x="34" y="1353"/>
                        </a:cubicBezTo>
                        <a:cubicBezTo>
                          <a:pt x="169" y="1893"/>
                          <a:pt x="710" y="2570"/>
                          <a:pt x="125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5" name="Freeform: Shape 5363">
                    <a:extLst>
                      <a:ext uri="{FF2B5EF4-FFF2-40B4-BE49-F238E27FC236}">
                        <a16:creationId xmlns:a16="http://schemas.microsoft.com/office/drawing/2014/main" id="{F47FA9EC-B0B7-4ADB-C7F3-E964AA5DD9B5}"/>
                      </a:ext>
                    </a:extLst>
                  </p:cNvPr>
                  <p:cNvSpPr/>
                  <p:nvPr/>
                </p:nvSpPr>
                <p:spPr>
                  <a:xfrm>
                    <a:off x="6186544" y="6283601"/>
                    <a:ext cx="3815" cy="4530"/>
                  </a:xfrm>
                  <a:custGeom>
                    <a:avLst/>
                    <a:gdLst>
                      <a:gd name="connsiteX0" fmla="*/ 1224 w 3815"/>
                      <a:gd name="connsiteY0" fmla="*/ 2783 h 4530"/>
                      <a:gd name="connsiteX1" fmla="*/ 1495 w 3815"/>
                      <a:gd name="connsiteY1" fmla="*/ 3730 h 4530"/>
                      <a:gd name="connsiteX2" fmla="*/ 2171 w 3815"/>
                      <a:gd name="connsiteY2" fmla="*/ 4406 h 4530"/>
                      <a:gd name="connsiteX3" fmla="*/ 3659 w 3815"/>
                      <a:gd name="connsiteY3" fmla="*/ 2783 h 4530"/>
                      <a:gd name="connsiteX4" fmla="*/ 3524 w 3815"/>
                      <a:gd name="connsiteY4" fmla="*/ 2107 h 4530"/>
                      <a:gd name="connsiteX5" fmla="*/ 3253 w 3815"/>
                      <a:gd name="connsiteY5" fmla="*/ 1837 h 4530"/>
                      <a:gd name="connsiteX6" fmla="*/ 3118 w 3815"/>
                      <a:gd name="connsiteY6" fmla="*/ 1837 h 4530"/>
                      <a:gd name="connsiteX7" fmla="*/ 2847 w 3815"/>
                      <a:gd name="connsiteY7" fmla="*/ 1566 h 4530"/>
                      <a:gd name="connsiteX8" fmla="*/ 2577 w 3815"/>
                      <a:gd name="connsiteY8" fmla="*/ 619 h 4530"/>
                      <a:gd name="connsiteX9" fmla="*/ 7 w 3815"/>
                      <a:gd name="connsiteY9" fmla="*/ 1296 h 4530"/>
                      <a:gd name="connsiteX10" fmla="*/ 278 w 3815"/>
                      <a:gd name="connsiteY10" fmla="*/ 1972 h 4530"/>
                      <a:gd name="connsiteX11" fmla="*/ 1224 w 3815"/>
                      <a:gd name="connsiteY11" fmla="*/ 2783 h 45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15" h="4530">
                        <a:moveTo>
                          <a:pt x="1224" y="2783"/>
                        </a:moveTo>
                        <a:cubicBezTo>
                          <a:pt x="1360" y="3054"/>
                          <a:pt x="1360" y="3460"/>
                          <a:pt x="1495" y="3730"/>
                        </a:cubicBezTo>
                        <a:cubicBezTo>
                          <a:pt x="1630" y="4001"/>
                          <a:pt x="1901" y="4271"/>
                          <a:pt x="2171" y="4406"/>
                        </a:cubicBezTo>
                        <a:cubicBezTo>
                          <a:pt x="3253" y="4948"/>
                          <a:pt x="4200" y="3595"/>
                          <a:pt x="3659" y="2783"/>
                        </a:cubicBezTo>
                        <a:cubicBezTo>
                          <a:pt x="3659" y="2513"/>
                          <a:pt x="3659" y="2243"/>
                          <a:pt x="3524" y="2107"/>
                        </a:cubicBezTo>
                        <a:cubicBezTo>
                          <a:pt x="3388" y="1837"/>
                          <a:pt x="3388" y="1972"/>
                          <a:pt x="3253" y="1837"/>
                        </a:cubicBezTo>
                        <a:cubicBezTo>
                          <a:pt x="3253" y="1837"/>
                          <a:pt x="3118" y="1837"/>
                          <a:pt x="3118" y="1837"/>
                        </a:cubicBezTo>
                        <a:cubicBezTo>
                          <a:pt x="2847" y="1837"/>
                          <a:pt x="2847" y="1701"/>
                          <a:pt x="2847" y="1566"/>
                        </a:cubicBezTo>
                        <a:cubicBezTo>
                          <a:pt x="2712" y="1160"/>
                          <a:pt x="2712" y="890"/>
                          <a:pt x="2577" y="619"/>
                        </a:cubicBezTo>
                        <a:cubicBezTo>
                          <a:pt x="1765" y="-463"/>
                          <a:pt x="-128" y="-57"/>
                          <a:pt x="7" y="1296"/>
                        </a:cubicBezTo>
                        <a:cubicBezTo>
                          <a:pt x="7" y="1566"/>
                          <a:pt x="142" y="1837"/>
                          <a:pt x="278" y="1972"/>
                        </a:cubicBezTo>
                        <a:cubicBezTo>
                          <a:pt x="548" y="2378"/>
                          <a:pt x="954" y="2513"/>
                          <a:pt x="1224" y="27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6" name="Freeform: Shape 5364">
                    <a:extLst>
                      <a:ext uri="{FF2B5EF4-FFF2-40B4-BE49-F238E27FC236}">
                        <a16:creationId xmlns:a16="http://schemas.microsoft.com/office/drawing/2014/main" id="{611F8763-A0AB-D89A-0A7B-74B7F31A74B8}"/>
                      </a:ext>
                    </a:extLst>
                  </p:cNvPr>
                  <p:cNvSpPr/>
                  <p:nvPr/>
                </p:nvSpPr>
                <p:spPr>
                  <a:xfrm>
                    <a:off x="6187892" y="6287280"/>
                    <a:ext cx="13639" cy="32752"/>
                  </a:xfrm>
                  <a:custGeom>
                    <a:avLst/>
                    <a:gdLst>
                      <a:gd name="connsiteX0" fmla="*/ 9075 w 13639"/>
                      <a:gd name="connsiteY0" fmla="*/ 2756 h 32752"/>
                      <a:gd name="connsiteX1" fmla="*/ 8534 w 13639"/>
                      <a:gd name="connsiteY1" fmla="*/ 2350 h 32752"/>
                      <a:gd name="connsiteX2" fmla="*/ 7316 w 13639"/>
                      <a:gd name="connsiteY2" fmla="*/ 1945 h 32752"/>
                      <a:gd name="connsiteX3" fmla="*/ 5288 w 13639"/>
                      <a:gd name="connsiteY3" fmla="*/ 51 h 32752"/>
                      <a:gd name="connsiteX4" fmla="*/ 3664 w 13639"/>
                      <a:gd name="connsiteY4" fmla="*/ 457 h 32752"/>
                      <a:gd name="connsiteX5" fmla="*/ 3258 w 13639"/>
                      <a:gd name="connsiteY5" fmla="*/ 1539 h 32752"/>
                      <a:gd name="connsiteX6" fmla="*/ 283 w 13639"/>
                      <a:gd name="connsiteY6" fmla="*/ 2350 h 32752"/>
                      <a:gd name="connsiteX7" fmla="*/ 148 w 13639"/>
                      <a:gd name="connsiteY7" fmla="*/ 4108 h 32752"/>
                      <a:gd name="connsiteX8" fmla="*/ 1500 w 13639"/>
                      <a:gd name="connsiteY8" fmla="*/ 5055 h 32752"/>
                      <a:gd name="connsiteX9" fmla="*/ 3800 w 13639"/>
                      <a:gd name="connsiteY9" fmla="*/ 7220 h 32752"/>
                      <a:gd name="connsiteX10" fmla="*/ 3664 w 13639"/>
                      <a:gd name="connsiteY10" fmla="*/ 7896 h 32752"/>
                      <a:gd name="connsiteX11" fmla="*/ 2176 w 13639"/>
                      <a:gd name="connsiteY11" fmla="*/ 7896 h 32752"/>
                      <a:gd name="connsiteX12" fmla="*/ 1771 w 13639"/>
                      <a:gd name="connsiteY12" fmla="*/ 9654 h 32752"/>
                      <a:gd name="connsiteX13" fmla="*/ 3123 w 13639"/>
                      <a:gd name="connsiteY13" fmla="*/ 10195 h 32752"/>
                      <a:gd name="connsiteX14" fmla="*/ 4476 w 13639"/>
                      <a:gd name="connsiteY14" fmla="*/ 9519 h 32752"/>
                      <a:gd name="connsiteX15" fmla="*/ 6099 w 13639"/>
                      <a:gd name="connsiteY15" fmla="*/ 9790 h 32752"/>
                      <a:gd name="connsiteX16" fmla="*/ 6099 w 13639"/>
                      <a:gd name="connsiteY16" fmla="*/ 10195 h 32752"/>
                      <a:gd name="connsiteX17" fmla="*/ 6099 w 13639"/>
                      <a:gd name="connsiteY17" fmla="*/ 10601 h 32752"/>
                      <a:gd name="connsiteX18" fmla="*/ 3664 w 13639"/>
                      <a:gd name="connsiteY18" fmla="*/ 11278 h 32752"/>
                      <a:gd name="connsiteX19" fmla="*/ 4070 w 13639"/>
                      <a:gd name="connsiteY19" fmla="*/ 13847 h 32752"/>
                      <a:gd name="connsiteX20" fmla="*/ 3935 w 13639"/>
                      <a:gd name="connsiteY20" fmla="*/ 15200 h 32752"/>
                      <a:gd name="connsiteX21" fmla="*/ 4746 w 13639"/>
                      <a:gd name="connsiteY21" fmla="*/ 16012 h 32752"/>
                      <a:gd name="connsiteX22" fmla="*/ 5288 w 13639"/>
                      <a:gd name="connsiteY22" fmla="*/ 16147 h 32752"/>
                      <a:gd name="connsiteX23" fmla="*/ 5423 w 13639"/>
                      <a:gd name="connsiteY23" fmla="*/ 18311 h 32752"/>
                      <a:gd name="connsiteX24" fmla="*/ 4476 w 13639"/>
                      <a:gd name="connsiteY24" fmla="*/ 19799 h 32752"/>
                      <a:gd name="connsiteX25" fmla="*/ 5152 w 13639"/>
                      <a:gd name="connsiteY25" fmla="*/ 21287 h 32752"/>
                      <a:gd name="connsiteX26" fmla="*/ 5152 w 13639"/>
                      <a:gd name="connsiteY26" fmla="*/ 22234 h 32752"/>
                      <a:gd name="connsiteX27" fmla="*/ 5558 w 13639"/>
                      <a:gd name="connsiteY27" fmla="*/ 22910 h 32752"/>
                      <a:gd name="connsiteX28" fmla="*/ 4881 w 13639"/>
                      <a:gd name="connsiteY28" fmla="*/ 23586 h 32752"/>
                      <a:gd name="connsiteX29" fmla="*/ 4881 w 13639"/>
                      <a:gd name="connsiteY29" fmla="*/ 25345 h 32752"/>
                      <a:gd name="connsiteX30" fmla="*/ 6505 w 13639"/>
                      <a:gd name="connsiteY30" fmla="*/ 26833 h 32752"/>
                      <a:gd name="connsiteX31" fmla="*/ 6505 w 13639"/>
                      <a:gd name="connsiteY31" fmla="*/ 27915 h 32752"/>
                      <a:gd name="connsiteX32" fmla="*/ 6911 w 13639"/>
                      <a:gd name="connsiteY32" fmla="*/ 28591 h 32752"/>
                      <a:gd name="connsiteX33" fmla="*/ 7587 w 13639"/>
                      <a:gd name="connsiteY33" fmla="*/ 28726 h 32752"/>
                      <a:gd name="connsiteX34" fmla="*/ 8940 w 13639"/>
                      <a:gd name="connsiteY34" fmla="*/ 29943 h 32752"/>
                      <a:gd name="connsiteX35" fmla="*/ 10157 w 13639"/>
                      <a:gd name="connsiteY35" fmla="*/ 29808 h 32752"/>
                      <a:gd name="connsiteX36" fmla="*/ 11374 w 13639"/>
                      <a:gd name="connsiteY36" fmla="*/ 31026 h 32752"/>
                      <a:gd name="connsiteX37" fmla="*/ 11780 w 13639"/>
                      <a:gd name="connsiteY37" fmla="*/ 32649 h 32752"/>
                      <a:gd name="connsiteX38" fmla="*/ 13538 w 13639"/>
                      <a:gd name="connsiteY38" fmla="*/ 31973 h 32752"/>
                      <a:gd name="connsiteX39" fmla="*/ 13538 w 13639"/>
                      <a:gd name="connsiteY39" fmla="*/ 31026 h 32752"/>
                      <a:gd name="connsiteX40" fmla="*/ 12997 w 13639"/>
                      <a:gd name="connsiteY40" fmla="*/ 30485 h 32752"/>
                      <a:gd name="connsiteX41" fmla="*/ 12727 w 13639"/>
                      <a:gd name="connsiteY41" fmla="*/ 28862 h 32752"/>
                      <a:gd name="connsiteX42" fmla="*/ 12051 w 13639"/>
                      <a:gd name="connsiteY42" fmla="*/ 27373 h 32752"/>
                      <a:gd name="connsiteX43" fmla="*/ 13268 w 13639"/>
                      <a:gd name="connsiteY43" fmla="*/ 25345 h 32752"/>
                      <a:gd name="connsiteX44" fmla="*/ 13268 w 13639"/>
                      <a:gd name="connsiteY44" fmla="*/ 25345 h 32752"/>
                      <a:gd name="connsiteX45" fmla="*/ 13403 w 13639"/>
                      <a:gd name="connsiteY45" fmla="*/ 23992 h 32752"/>
                      <a:gd name="connsiteX46" fmla="*/ 12321 w 13639"/>
                      <a:gd name="connsiteY46" fmla="*/ 22234 h 32752"/>
                      <a:gd name="connsiteX47" fmla="*/ 12321 w 13639"/>
                      <a:gd name="connsiteY47" fmla="*/ 22234 h 32752"/>
                      <a:gd name="connsiteX48" fmla="*/ 11915 w 13639"/>
                      <a:gd name="connsiteY48" fmla="*/ 18176 h 32752"/>
                      <a:gd name="connsiteX49" fmla="*/ 12321 w 13639"/>
                      <a:gd name="connsiteY49" fmla="*/ 14930 h 32752"/>
                      <a:gd name="connsiteX50" fmla="*/ 12321 w 13639"/>
                      <a:gd name="connsiteY50" fmla="*/ 14930 h 32752"/>
                      <a:gd name="connsiteX51" fmla="*/ 11645 w 13639"/>
                      <a:gd name="connsiteY51" fmla="*/ 12360 h 32752"/>
                      <a:gd name="connsiteX52" fmla="*/ 10968 w 13639"/>
                      <a:gd name="connsiteY52" fmla="*/ 10737 h 32752"/>
                      <a:gd name="connsiteX53" fmla="*/ 11374 w 13639"/>
                      <a:gd name="connsiteY53" fmla="*/ 8572 h 32752"/>
                      <a:gd name="connsiteX54" fmla="*/ 10292 w 13639"/>
                      <a:gd name="connsiteY54" fmla="*/ 7084 h 32752"/>
                      <a:gd name="connsiteX55" fmla="*/ 11510 w 13639"/>
                      <a:gd name="connsiteY55" fmla="*/ 5461 h 32752"/>
                      <a:gd name="connsiteX56" fmla="*/ 10698 w 13639"/>
                      <a:gd name="connsiteY56" fmla="*/ 3838 h 32752"/>
                      <a:gd name="connsiteX57" fmla="*/ 10968 w 13639"/>
                      <a:gd name="connsiteY57" fmla="*/ 2891 h 32752"/>
                      <a:gd name="connsiteX58" fmla="*/ 10292 w 13639"/>
                      <a:gd name="connsiteY58" fmla="*/ 1403 h 32752"/>
                      <a:gd name="connsiteX59" fmla="*/ 9075 w 13639"/>
                      <a:gd name="connsiteY59" fmla="*/ 2756 h 32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639" h="32752">
                        <a:moveTo>
                          <a:pt x="9075" y="2756"/>
                        </a:moveTo>
                        <a:cubicBezTo>
                          <a:pt x="8940" y="2621"/>
                          <a:pt x="8804" y="2485"/>
                          <a:pt x="8534" y="2350"/>
                        </a:cubicBezTo>
                        <a:cubicBezTo>
                          <a:pt x="8263" y="2215"/>
                          <a:pt x="7722" y="1945"/>
                          <a:pt x="7316" y="1945"/>
                        </a:cubicBezTo>
                        <a:cubicBezTo>
                          <a:pt x="7316" y="998"/>
                          <a:pt x="6234" y="321"/>
                          <a:pt x="5288" y="51"/>
                        </a:cubicBezTo>
                        <a:cubicBezTo>
                          <a:pt x="4746" y="-85"/>
                          <a:pt x="4070" y="51"/>
                          <a:pt x="3664" y="457"/>
                        </a:cubicBezTo>
                        <a:cubicBezTo>
                          <a:pt x="3394" y="727"/>
                          <a:pt x="3258" y="1133"/>
                          <a:pt x="3258" y="1539"/>
                        </a:cubicBezTo>
                        <a:cubicBezTo>
                          <a:pt x="2312" y="1268"/>
                          <a:pt x="824" y="1268"/>
                          <a:pt x="283" y="2350"/>
                        </a:cubicBezTo>
                        <a:cubicBezTo>
                          <a:pt x="12" y="2891"/>
                          <a:pt x="-123" y="3568"/>
                          <a:pt x="148" y="4108"/>
                        </a:cubicBezTo>
                        <a:cubicBezTo>
                          <a:pt x="418" y="4650"/>
                          <a:pt x="959" y="4785"/>
                          <a:pt x="1500" y="5055"/>
                        </a:cubicBezTo>
                        <a:cubicBezTo>
                          <a:pt x="1094" y="6543"/>
                          <a:pt x="2447" y="7490"/>
                          <a:pt x="3800" y="7220"/>
                        </a:cubicBezTo>
                        <a:cubicBezTo>
                          <a:pt x="3664" y="7355"/>
                          <a:pt x="3664" y="7625"/>
                          <a:pt x="3664" y="7896"/>
                        </a:cubicBezTo>
                        <a:cubicBezTo>
                          <a:pt x="3258" y="7625"/>
                          <a:pt x="2582" y="7625"/>
                          <a:pt x="2176" y="7896"/>
                        </a:cubicBezTo>
                        <a:cubicBezTo>
                          <a:pt x="1635" y="8302"/>
                          <a:pt x="1500" y="8978"/>
                          <a:pt x="1771" y="9654"/>
                        </a:cubicBezTo>
                        <a:cubicBezTo>
                          <a:pt x="2041" y="10195"/>
                          <a:pt x="2447" y="10331"/>
                          <a:pt x="3123" y="10195"/>
                        </a:cubicBezTo>
                        <a:cubicBezTo>
                          <a:pt x="3529" y="10060"/>
                          <a:pt x="4205" y="9790"/>
                          <a:pt x="4476" y="9519"/>
                        </a:cubicBezTo>
                        <a:cubicBezTo>
                          <a:pt x="4611" y="10060"/>
                          <a:pt x="5558" y="9925"/>
                          <a:pt x="6099" y="9790"/>
                        </a:cubicBezTo>
                        <a:cubicBezTo>
                          <a:pt x="6099" y="9925"/>
                          <a:pt x="6099" y="10060"/>
                          <a:pt x="6099" y="10195"/>
                        </a:cubicBezTo>
                        <a:cubicBezTo>
                          <a:pt x="6099" y="10331"/>
                          <a:pt x="6099" y="10466"/>
                          <a:pt x="6099" y="10601"/>
                        </a:cubicBezTo>
                        <a:cubicBezTo>
                          <a:pt x="5423" y="10195"/>
                          <a:pt x="4205" y="10737"/>
                          <a:pt x="3664" y="11278"/>
                        </a:cubicBezTo>
                        <a:cubicBezTo>
                          <a:pt x="2853" y="12089"/>
                          <a:pt x="3123" y="13442"/>
                          <a:pt x="4070" y="13847"/>
                        </a:cubicBezTo>
                        <a:cubicBezTo>
                          <a:pt x="3664" y="14118"/>
                          <a:pt x="3800" y="14930"/>
                          <a:pt x="3935" y="15200"/>
                        </a:cubicBezTo>
                        <a:cubicBezTo>
                          <a:pt x="4070" y="15606"/>
                          <a:pt x="4476" y="15877"/>
                          <a:pt x="4746" y="16012"/>
                        </a:cubicBezTo>
                        <a:cubicBezTo>
                          <a:pt x="5017" y="16147"/>
                          <a:pt x="5152" y="16147"/>
                          <a:pt x="5288" y="16147"/>
                        </a:cubicBezTo>
                        <a:cubicBezTo>
                          <a:pt x="4881" y="16688"/>
                          <a:pt x="5152" y="17635"/>
                          <a:pt x="5423" y="18311"/>
                        </a:cubicBezTo>
                        <a:cubicBezTo>
                          <a:pt x="4881" y="18582"/>
                          <a:pt x="4611" y="19123"/>
                          <a:pt x="4476" y="19799"/>
                        </a:cubicBezTo>
                        <a:cubicBezTo>
                          <a:pt x="4476" y="20475"/>
                          <a:pt x="4746" y="20881"/>
                          <a:pt x="5152" y="21287"/>
                        </a:cubicBezTo>
                        <a:cubicBezTo>
                          <a:pt x="5017" y="21557"/>
                          <a:pt x="5017" y="21963"/>
                          <a:pt x="5152" y="22234"/>
                        </a:cubicBezTo>
                        <a:cubicBezTo>
                          <a:pt x="5288" y="22504"/>
                          <a:pt x="5288" y="22775"/>
                          <a:pt x="5558" y="22910"/>
                        </a:cubicBezTo>
                        <a:cubicBezTo>
                          <a:pt x="5288" y="23045"/>
                          <a:pt x="5017" y="23316"/>
                          <a:pt x="4881" y="23586"/>
                        </a:cubicBezTo>
                        <a:cubicBezTo>
                          <a:pt x="4611" y="24127"/>
                          <a:pt x="4611" y="24804"/>
                          <a:pt x="4881" y="25345"/>
                        </a:cubicBezTo>
                        <a:cubicBezTo>
                          <a:pt x="5017" y="26156"/>
                          <a:pt x="5828" y="26697"/>
                          <a:pt x="6505" y="26833"/>
                        </a:cubicBezTo>
                        <a:cubicBezTo>
                          <a:pt x="6234" y="27103"/>
                          <a:pt x="6234" y="27509"/>
                          <a:pt x="6505" y="27915"/>
                        </a:cubicBezTo>
                        <a:cubicBezTo>
                          <a:pt x="6505" y="28185"/>
                          <a:pt x="6640" y="28456"/>
                          <a:pt x="6911" y="28591"/>
                        </a:cubicBezTo>
                        <a:cubicBezTo>
                          <a:pt x="7181" y="28862"/>
                          <a:pt x="7451" y="28726"/>
                          <a:pt x="7587" y="28726"/>
                        </a:cubicBezTo>
                        <a:cubicBezTo>
                          <a:pt x="8128" y="28862"/>
                          <a:pt x="8263" y="29673"/>
                          <a:pt x="8940" y="29943"/>
                        </a:cubicBezTo>
                        <a:cubicBezTo>
                          <a:pt x="9345" y="30079"/>
                          <a:pt x="9751" y="29943"/>
                          <a:pt x="10157" y="29808"/>
                        </a:cubicBezTo>
                        <a:cubicBezTo>
                          <a:pt x="10292" y="30214"/>
                          <a:pt x="10968" y="30755"/>
                          <a:pt x="11374" y="31026"/>
                        </a:cubicBezTo>
                        <a:cubicBezTo>
                          <a:pt x="11239" y="31567"/>
                          <a:pt x="11239" y="32243"/>
                          <a:pt x="11780" y="32649"/>
                        </a:cubicBezTo>
                        <a:cubicBezTo>
                          <a:pt x="12456" y="32919"/>
                          <a:pt x="13268" y="32649"/>
                          <a:pt x="13538" y="31973"/>
                        </a:cubicBezTo>
                        <a:cubicBezTo>
                          <a:pt x="13674" y="31702"/>
                          <a:pt x="13674" y="31432"/>
                          <a:pt x="13538" y="31026"/>
                        </a:cubicBezTo>
                        <a:cubicBezTo>
                          <a:pt x="13403" y="30755"/>
                          <a:pt x="13133" y="30755"/>
                          <a:pt x="12997" y="30485"/>
                        </a:cubicBezTo>
                        <a:cubicBezTo>
                          <a:pt x="12727" y="30079"/>
                          <a:pt x="12862" y="29403"/>
                          <a:pt x="12727" y="28862"/>
                        </a:cubicBezTo>
                        <a:cubicBezTo>
                          <a:pt x="12591" y="28320"/>
                          <a:pt x="12321" y="27915"/>
                          <a:pt x="12051" y="27373"/>
                        </a:cubicBezTo>
                        <a:cubicBezTo>
                          <a:pt x="12727" y="27238"/>
                          <a:pt x="13674" y="25886"/>
                          <a:pt x="13268" y="25345"/>
                        </a:cubicBezTo>
                        <a:cubicBezTo>
                          <a:pt x="13268" y="25345"/>
                          <a:pt x="13268" y="25345"/>
                          <a:pt x="13268" y="25345"/>
                        </a:cubicBezTo>
                        <a:cubicBezTo>
                          <a:pt x="13403" y="25074"/>
                          <a:pt x="13403" y="24398"/>
                          <a:pt x="13403" y="23992"/>
                        </a:cubicBezTo>
                        <a:cubicBezTo>
                          <a:pt x="13403" y="23316"/>
                          <a:pt x="12862" y="22640"/>
                          <a:pt x="12321" y="22234"/>
                        </a:cubicBezTo>
                        <a:cubicBezTo>
                          <a:pt x="12321" y="22234"/>
                          <a:pt x="12321" y="22234"/>
                          <a:pt x="12321" y="22234"/>
                        </a:cubicBezTo>
                        <a:cubicBezTo>
                          <a:pt x="13268" y="21016"/>
                          <a:pt x="13133" y="19123"/>
                          <a:pt x="11915" y="18176"/>
                        </a:cubicBezTo>
                        <a:cubicBezTo>
                          <a:pt x="12456" y="17229"/>
                          <a:pt x="13133" y="16012"/>
                          <a:pt x="12321" y="14930"/>
                        </a:cubicBezTo>
                        <a:cubicBezTo>
                          <a:pt x="12321" y="14930"/>
                          <a:pt x="12321" y="14930"/>
                          <a:pt x="12321" y="14930"/>
                        </a:cubicBezTo>
                        <a:cubicBezTo>
                          <a:pt x="13133" y="14253"/>
                          <a:pt x="12591" y="12630"/>
                          <a:pt x="11645" y="12360"/>
                        </a:cubicBezTo>
                        <a:cubicBezTo>
                          <a:pt x="11915" y="11683"/>
                          <a:pt x="11645" y="10872"/>
                          <a:pt x="10968" y="10737"/>
                        </a:cubicBezTo>
                        <a:cubicBezTo>
                          <a:pt x="11374" y="10195"/>
                          <a:pt x="11374" y="9248"/>
                          <a:pt x="11374" y="8572"/>
                        </a:cubicBezTo>
                        <a:cubicBezTo>
                          <a:pt x="11239" y="8031"/>
                          <a:pt x="10833" y="7220"/>
                          <a:pt x="10292" y="7084"/>
                        </a:cubicBezTo>
                        <a:cubicBezTo>
                          <a:pt x="10833" y="6678"/>
                          <a:pt x="11510" y="6002"/>
                          <a:pt x="11510" y="5461"/>
                        </a:cubicBezTo>
                        <a:cubicBezTo>
                          <a:pt x="11645" y="4785"/>
                          <a:pt x="11374" y="3973"/>
                          <a:pt x="10698" y="3838"/>
                        </a:cubicBezTo>
                        <a:cubicBezTo>
                          <a:pt x="10833" y="3568"/>
                          <a:pt x="10968" y="3162"/>
                          <a:pt x="10968" y="2891"/>
                        </a:cubicBezTo>
                        <a:cubicBezTo>
                          <a:pt x="10968" y="2350"/>
                          <a:pt x="10833" y="1674"/>
                          <a:pt x="10292" y="1403"/>
                        </a:cubicBezTo>
                        <a:cubicBezTo>
                          <a:pt x="9886" y="1539"/>
                          <a:pt x="9210" y="2215"/>
                          <a:pt x="9075" y="27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7" name="Freeform: Shape 5365">
                    <a:extLst>
                      <a:ext uri="{FF2B5EF4-FFF2-40B4-BE49-F238E27FC236}">
                        <a16:creationId xmlns:a16="http://schemas.microsoft.com/office/drawing/2014/main" id="{042AFC50-F488-0312-8BF3-56B8E7663C4D}"/>
                      </a:ext>
                    </a:extLst>
                  </p:cNvPr>
                  <p:cNvSpPr/>
                  <p:nvPr/>
                </p:nvSpPr>
                <p:spPr>
                  <a:xfrm>
                    <a:off x="6186694" y="6297051"/>
                    <a:ext cx="4474" cy="6476"/>
                  </a:xfrm>
                  <a:custGeom>
                    <a:avLst/>
                    <a:gdLst>
                      <a:gd name="connsiteX0" fmla="*/ 398 w 4474"/>
                      <a:gd name="connsiteY0" fmla="*/ 4617 h 6476"/>
                      <a:gd name="connsiteX1" fmla="*/ 1345 w 4474"/>
                      <a:gd name="connsiteY1" fmla="*/ 5429 h 6476"/>
                      <a:gd name="connsiteX2" fmla="*/ 1616 w 4474"/>
                      <a:gd name="connsiteY2" fmla="*/ 5970 h 6476"/>
                      <a:gd name="connsiteX3" fmla="*/ 3780 w 4474"/>
                      <a:gd name="connsiteY3" fmla="*/ 6240 h 6476"/>
                      <a:gd name="connsiteX4" fmla="*/ 3374 w 4474"/>
                      <a:gd name="connsiteY4" fmla="*/ 3941 h 6476"/>
                      <a:gd name="connsiteX5" fmla="*/ 3645 w 4474"/>
                      <a:gd name="connsiteY5" fmla="*/ 1912 h 6476"/>
                      <a:gd name="connsiteX6" fmla="*/ 2427 w 4474"/>
                      <a:gd name="connsiteY6" fmla="*/ 1100 h 6476"/>
                      <a:gd name="connsiteX7" fmla="*/ 128 w 4474"/>
                      <a:gd name="connsiteY7" fmla="*/ 695 h 6476"/>
                      <a:gd name="connsiteX8" fmla="*/ 534 w 4474"/>
                      <a:gd name="connsiteY8" fmla="*/ 2589 h 6476"/>
                      <a:gd name="connsiteX9" fmla="*/ 398 w 4474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4" h="6476">
                        <a:moveTo>
                          <a:pt x="398" y="4617"/>
                        </a:moveTo>
                        <a:cubicBezTo>
                          <a:pt x="669" y="4888"/>
                          <a:pt x="1075" y="5023"/>
                          <a:pt x="1345" y="5429"/>
                        </a:cubicBezTo>
                        <a:cubicBezTo>
                          <a:pt x="1480" y="5564"/>
                          <a:pt x="1480" y="5835"/>
                          <a:pt x="1616" y="5970"/>
                        </a:cubicBezTo>
                        <a:cubicBezTo>
                          <a:pt x="2022" y="6511"/>
                          <a:pt x="3239" y="6646"/>
                          <a:pt x="3780" y="6240"/>
                        </a:cubicBezTo>
                        <a:cubicBezTo>
                          <a:pt x="4997" y="5564"/>
                          <a:pt x="4456" y="4212"/>
                          <a:pt x="3374" y="3941"/>
                        </a:cubicBezTo>
                        <a:cubicBezTo>
                          <a:pt x="3645" y="3265"/>
                          <a:pt x="4050" y="2724"/>
                          <a:pt x="3645" y="1912"/>
                        </a:cubicBezTo>
                        <a:cubicBezTo>
                          <a:pt x="3374" y="1371"/>
                          <a:pt x="2968" y="1236"/>
                          <a:pt x="2427" y="1100"/>
                        </a:cubicBezTo>
                        <a:cubicBezTo>
                          <a:pt x="2157" y="19"/>
                          <a:pt x="669" y="-523"/>
                          <a:pt x="128" y="695"/>
                        </a:cubicBezTo>
                        <a:cubicBezTo>
                          <a:pt x="-278" y="1507"/>
                          <a:pt x="398" y="1912"/>
                          <a:pt x="534" y="2589"/>
                        </a:cubicBezTo>
                        <a:cubicBezTo>
                          <a:pt x="534" y="3400"/>
                          <a:pt x="-278" y="3806"/>
                          <a:pt x="398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8" name="Freeform: Shape 5366">
                    <a:extLst>
                      <a:ext uri="{FF2B5EF4-FFF2-40B4-BE49-F238E27FC236}">
                        <a16:creationId xmlns:a16="http://schemas.microsoft.com/office/drawing/2014/main" id="{E82B3BDA-B089-E4F7-3FF2-FEA3DA95F9E1}"/>
                      </a:ext>
                    </a:extLst>
                  </p:cNvPr>
                  <p:cNvSpPr/>
                  <p:nvPr/>
                </p:nvSpPr>
                <p:spPr>
                  <a:xfrm>
                    <a:off x="6185604" y="6303550"/>
                    <a:ext cx="8089" cy="13218"/>
                  </a:xfrm>
                  <a:custGeom>
                    <a:avLst/>
                    <a:gdLst>
                      <a:gd name="connsiteX0" fmla="*/ 0 w 8089"/>
                      <a:gd name="connsiteY0" fmla="*/ 8128 h 13218"/>
                      <a:gd name="connsiteX1" fmla="*/ 3111 w 8089"/>
                      <a:gd name="connsiteY1" fmla="*/ 9616 h 13218"/>
                      <a:gd name="connsiteX2" fmla="*/ 3247 w 8089"/>
                      <a:gd name="connsiteY2" fmla="*/ 10833 h 13218"/>
                      <a:gd name="connsiteX3" fmla="*/ 4193 w 8089"/>
                      <a:gd name="connsiteY3" fmla="*/ 11645 h 13218"/>
                      <a:gd name="connsiteX4" fmla="*/ 4870 w 8089"/>
                      <a:gd name="connsiteY4" fmla="*/ 12727 h 13218"/>
                      <a:gd name="connsiteX5" fmla="*/ 7575 w 8089"/>
                      <a:gd name="connsiteY5" fmla="*/ 12592 h 13218"/>
                      <a:gd name="connsiteX6" fmla="*/ 7981 w 8089"/>
                      <a:gd name="connsiteY6" fmla="*/ 10833 h 13218"/>
                      <a:gd name="connsiteX7" fmla="*/ 7440 w 8089"/>
                      <a:gd name="connsiteY7" fmla="*/ 10022 h 13218"/>
                      <a:gd name="connsiteX8" fmla="*/ 6898 w 8089"/>
                      <a:gd name="connsiteY8" fmla="*/ 8399 h 13218"/>
                      <a:gd name="connsiteX9" fmla="*/ 7034 w 8089"/>
                      <a:gd name="connsiteY9" fmla="*/ 8399 h 13218"/>
                      <a:gd name="connsiteX10" fmla="*/ 7710 w 8089"/>
                      <a:gd name="connsiteY10" fmla="*/ 5829 h 13218"/>
                      <a:gd name="connsiteX11" fmla="*/ 6628 w 8089"/>
                      <a:gd name="connsiteY11" fmla="*/ 4611 h 13218"/>
                      <a:gd name="connsiteX12" fmla="*/ 6628 w 8089"/>
                      <a:gd name="connsiteY12" fmla="*/ 959 h 13218"/>
                      <a:gd name="connsiteX13" fmla="*/ 5275 w 8089"/>
                      <a:gd name="connsiteY13" fmla="*/ 553 h 13218"/>
                      <a:gd name="connsiteX14" fmla="*/ 4599 w 8089"/>
                      <a:gd name="connsiteY14" fmla="*/ 824 h 13218"/>
                      <a:gd name="connsiteX15" fmla="*/ 4193 w 8089"/>
                      <a:gd name="connsiteY15" fmla="*/ 959 h 13218"/>
                      <a:gd name="connsiteX16" fmla="*/ 1758 w 8089"/>
                      <a:gd name="connsiteY16" fmla="*/ 689 h 13218"/>
                      <a:gd name="connsiteX17" fmla="*/ 2164 w 8089"/>
                      <a:gd name="connsiteY17" fmla="*/ 2718 h 13218"/>
                      <a:gd name="connsiteX18" fmla="*/ 1758 w 8089"/>
                      <a:gd name="connsiteY18" fmla="*/ 3529 h 13218"/>
                      <a:gd name="connsiteX19" fmla="*/ 2029 w 8089"/>
                      <a:gd name="connsiteY19" fmla="*/ 4206 h 13218"/>
                      <a:gd name="connsiteX20" fmla="*/ 812 w 8089"/>
                      <a:gd name="connsiteY20" fmla="*/ 4882 h 13218"/>
                      <a:gd name="connsiteX21" fmla="*/ 406 w 8089"/>
                      <a:gd name="connsiteY21" fmla="*/ 6370 h 13218"/>
                      <a:gd name="connsiteX22" fmla="*/ 406 w 8089"/>
                      <a:gd name="connsiteY22" fmla="*/ 7046 h 13218"/>
                      <a:gd name="connsiteX23" fmla="*/ 0 w 8089"/>
                      <a:gd name="connsiteY23" fmla="*/ 8128 h 13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089" h="13218">
                        <a:moveTo>
                          <a:pt x="0" y="8128"/>
                        </a:moveTo>
                        <a:cubicBezTo>
                          <a:pt x="0" y="9751"/>
                          <a:pt x="1894" y="10428"/>
                          <a:pt x="3111" y="9616"/>
                        </a:cubicBezTo>
                        <a:cubicBezTo>
                          <a:pt x="2976" y="10022"/>
                          <a:pt x="3111" y="10563"/>
                          <a:pt x="3247" y="10833"/>
                        </a:cubicBezTo>
                        <a:cubicBezTo>
                          <a:pt x="3517" y="11239"/>
                          <a:pt x="4058" y="11239"/>
                          <a:pt x="4193" y="11645"/>
                        </a:cubicBezTo>
                        <a:cubicBezTo>
                          <a:pt x="4328" y="12051"/>
                          <a:pt x="4464" y="12456"/>
                          <a:pt x="4870" y="12727"/>
                        </a:cubicBezTo>
                        <a:cubicBezTo>
                          <a:pt x="5681" y="13403"/>
                          <a:pt x="6898" y="13403"/>
                          <a:pt x="7575" y="12592"/>
                        </a:cubicBezTo>
                        <a:cubicBezTo>
                          <a:pt x="7981" y="12186"/>
                          <a:pt x="8251" y="11375"/>
                          <a:pt x="7981" y="10833"/>
                        </a:cubicBezTo>
                        <a:cubicBezTo>
                          <a:pt x="7981" y="10563"/>
                          <a:pt x="7710" y="10157"/>
                          <a:pt x="7440" y="10022"/>
                        </a:cubicBezTo>
                        <a:cubicBezTo>
                          <a:pt x="7440" y="9481"/>
                          <a:pt x="7304" y="8805"/>
                          <a:pt x="6898" y="8399"/>
                        </a:cubicBezTo>
                        <a:cubicBezTo>
                          <a:pt x="7034" y="8399"/>
                          <a:pt x="7034" y="8399"/>
                          <a:pt x="7034" y="8399"/>
                        </a:cubicBezTo>
                        <a:cubicBezTo>
                          <a:pt x="7575" y="7587"/>
                          <a:pt x="8116" y="6776"/>
                          <a:pt x="7710" y="5829"/>
                        </a:cubicBezTo>
                        <a:cubicBezTo>
                          <a:pt x="7575" y="5423"/>
                          <a:pt x="7169" y="4611"/>
                          <a:pt x="6628" y="4611"/>
                        </a:cubicBezTo>
                        <a:cubicBezTo>
                          <a:pt x="7034" y="3529"/>
                          <a:pt x="7575" y="1906"/>
                          <a:pt x="6628" y="959"/>
                        </a:cubicBezTo>
                        <a:cubicBezTo>
                          <a:pt x="6222" y="689"/>
                          <a:pt x="5681" y="418"/>
                          <a:pt x="5275" y="553"/>
                        </a:cubicBezTo>
                        <a:cubicBezTo>
                          <a:pt x="5005" y="689"/>
                          <a:pt x="4870" y="689"/>
                          <a:pt x="4599" y="824"/>
                        </a:cubicBezTo>
                        <a:cubicBezTo>
                          <a:pt x="4328" y="959"/>
                          <a:pt x="4328" y="959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623" y="1365"/>
                          <a:pt x="2029" y="2041"/>
                          <a:pt x="2164" y="2718"/>
                        </a:cubicBezTo>
                        <a:cubicBezTo>
                          <a:pt x="1894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4" y="4070"/>
                          <a:pt x="2029" y="4206"/>
                        </a:cubicBezTo>
                        <a:cubicBezTo>
                          <a:pt x="1758" y="4611"/>
                          <a:pt x="1082" y="4611"/>
                          <a:pt x="812" y="4882"/>
                        </a:cubicBezTo>
                        <a:cubicBezTo>
                          <a:pt x="271" y="5288"/>
                          <a:pt x="135" y="5829"/>
                          <a:pt x="406" y="6370"/>
                        </a:cubicBezTo>
                        <a:cubicBezTo>
                          <a:pt x="677" y="6911"/>
                          <a:pt x="541" y="6505"/>
                          <a:pt x="406" y="7046"/>
                        </a:cubicBezTo>
                        <a:cubicBezTo>
                          <a:pt x="135" y="7452"/>
                          <a:pt x="0" y="7722"/>
                          <a:pt x="0" y="812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9" name="Freeform: Shape 5367">
                    <a:extLst>
                      <a:ext uri="{FF2B5EF4-FFF2-40B4-BE49-F238E27FC236}">
                        <a16:creationId xmlns:a16="http://schemas.microsoft.com/office/drawing/2014/main" id="{75A8A8A1-DA50-9AFE-CE75-F3817FD45DDE}"/>
                      </a:ext>
                    </a:extLst>
                  </p:cNvPr>
                  <p:cNvSpPr/>
                  <p:nvPr/>
                </p:nvSpPr>
                <p:spPr>
                  <a:xfrm>
                    <a:off x="6183155" y="6313111"/>
                    <a:ext cx="3303" cy="4336"/>
                  </a:xfrm>
                  <a:custGeom>
                    <a:avLst/>
                    <a:gdLst>
                      <a:gd name="connsiteX0" fmla="*/ 1232 w 3303"/>
                      <a:gd name="connsiteY0" fmla="*/ 2355 h 4336"/>
                      <a:gd name="connsiteX1" fmla="*/ 1638 w 3303"/>
                      <a:gd name="connsiteY1" fmla="*/ 4248 h 4336"/>
                      <a:gd name="connsiteX2" fmla="*/ 2855 w 3303"/>
                      <a:gd name="connsiteY2" fmla="*/ 2761 h 4336"/>
                      <a:gd name="connsiteX3" fmla="*/ 2855 w 3303"/>
                      <a:gd name="connsiteY3" fmla="*/ 2761 h 4336"/>
                      <a:gd name="connsiteX4" fmla="*/ 3126 w 3303"/>
                      <a:gd name="connsiteY4" fmla="*/ 867 h 4336"/>
                      <a:gd name="connsiteX5" fmla="*/ 2044 w 3303"/>
                      <a:gd name="connsiteY5" fmla="*/ 191 h 4336"/>
                      <a:gd name="connsiteX6" fmla="*/ 1773 w 3303"/>
                      <a:gd name="connsiteY6" fmla="*/ 191 h 4336"/>
                      <a:gd name="connsiteX7" fmla="*/ 15 w 3303"/>
                      <a:gd name="connsiteY7" fmla="*/ 731 h 4336"/>
                      <a:gd name="connsiteX8" fmla="*/ 1232 w 3303"/>
                      <a:gd name="connsiteY8" fmla="*/ 2355 h 4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3" h="4336">
                        <a:moveTo>
                          <a:pt x="1232" y="2355"/>
                        </a:moveTo>
                        <a:cubicBezTo>
                          <a:pt x="826" y="3031"/>
                          <a:pt x="826" y="3978"/>
                          <a:pt x="1638" y="4248"/>
                        </a:cubicBezTo>
                        <a:cubicBezTo>
                          <a:pt x="2585" y="4654"/>
                          <a:pt x="3396" y="3572"/>
                          <a:pt x="2855" y="2761"/>
                        </a:cubicBezTo>
                        <a:lnTo>
                          <a:pt x="2855" y="2761"/>
                        </a:lnTo>
                        <a:cubicBezTo>
                          <a:pt x="3396" y="2490"/>
                          <a:pt x="3396" y="1408"/>
                          <a:pt x="3126" y="867"/>
                        </a:cubicBezTo>
                        <a:cubicBezTo>
                          <a:pt x="2991" y="461"/>
                          <a:pt x="2585" y="191"/>
                          <a:pt x="2044" y="191"/>
                        </a:cubicBezTo>
                        <a:cubicBezTo>
                          <a:pt x="1909" y="191"/>
                          <a:pt x="1909" y="191"/>
                          <a:pt x="1773" y="191"/>
                        </a:cubicBezTo>
                        <a:cubicBezTo>
                          <a:pt x="1232" y="-215"/>
                          <a:pt x="421" y="55"/>
                          <a:pt x="15" y="731"/>
                        </a:cubicBezTo>
                        <a:cubicBezTo>
                          <a:pt x="-120" y="1543"/>
                          <a:pt x="691" y="2084"/>
                          <a:pt x="1232" y="235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0" name="Freeform: Shape 5368">
                    <a:extLst>
                      <a:ext uri="{FF2B5EF4-FFF2-40B4-BE49-F238E27FC236}">
                        <a16:creationId xmlns:a16="http://schemas.microsoft.com/office/drawing/2014/main" id="{27248C04-1D79-8F8E-1AD5-E142A04F8E0C}"/>
                      </a:ext>
                    </a:extLst>
                  </p:cNvPr>
                  <p:cNvSpPr/>
                  <p:nvPr/>
                </p:nvSpPr>
                <p:spPr>
                  <a:xfrm>
                    <a:off x="6187058" y="6315195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435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116" y="-135"/>
                          <a:pt x="711" y="135"/>
                        </a:cubicBezTo>
                        <a:cubicBezTo>
                          <a:pt x="170" y="271"/>
                          <a:pt x="-101" y="947"/>
                          <a:pt x="35" y="1488"/>
                        </a:cubicBezTo>
                        <a:cubicBezTo>
                          <a:pt x="35" y="1758"/>
                          <a:pt x="170" y="1894"/>
                          <a:pt x="440" y="2029"/>
                        </a:cubicBezTo>
                        <a:cubicBezTo>
                          <a:pt x="576" y="2164"/>
                          <a:pt x="711" y="2300"/>
                          <a:pt x="846" y="2435"/>
                        </a:cubicBezTo>
                        <a:cubicBezTo>
                          <a:pt x="440" y="2300"/>
                          <a:pt x="305" y="2840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1" name="Freeform: Shape 5369">
                    <a:extLst>
                      <a:ext uri="{FF2B5EF4-FFF2-40B4-BE49-F238E27FC236}">
                        <a16:creationId xmlns:a16="http://schemas.microsoft.com/office/drawing/2014/main" id="{EDFB69CE-0B02-0B1C-ABE6-6E61E91D8869}"/>
                      </a:ext>
                    </a:extLst>
                  </p:cNvPr>
                  <p:cNvSpPr/>
                  <p:nvPr/>
                </p:nvSpPr>
                <p:spPr>
                  <a:xfrm>
                    <a:off x="6190178" y="6316480"/>
                    <a:ext cx="9141" cy="11294"/>
                  </a:xfrm>
                  <a:custGeom>
                    <a:avLst/>
                    <a:gdLst>
                      <a:gd name="connsiteX0" fmla="*/ 6789 w 9141"/>
                      <a:gd name="connsiteY0" fmla="*/ 10483 h 11294"/>
                      <a:gd name="connsiteX1" fmla="*/ 7465 w 9141"/>
                      <a:gd name="connsiteY1" fmla="*/ 10888 h 11294"/>
                      <a:gd name="connsiteX2" fmla="*/ 8818 w 9141"/>
                      <a:gd name="connsiteY2" fmla="*/ 10212 h 11294"/>
                      <a:gd name="connsiteX3" fmla="*/ 9088 w 9141"/>
                      <a:gd name="connsiteY3" fmla="*/ 8724 h 11294"/>
                      <a:gd name="connsiteX4" fmla="*/ 8276 w 9141"/>
                      <a:gd name="connsiteY4" fmla="*/ 7778 h 11294"/>
                      <a:gd name="connsiteX5" fmla="*/ 8818 w 9141"/>
                      <a:gd name="connsiteY5" fmla="*/ 6019 h 11294"/>
                      <a:gd name="connsiteX6" fmla="*/ 7735 w 9141"/>
                      <a:gd name="connsiteY6" fmla="*/ 4667 h 11294"/>
                      <a:gd name="connsiteX7" fmla="*/ 7871 w 9141"/>
                      <a:gd name="connsiteY7" fmla="*/ 2367 h 11294"/>
                      <a:gd name="connsiteX8" fmla="*/ 6248 w 9141"/>
                      <a:gd name="connsiteY8" fmla="*/ 1285 h 11294"/>
                      <a:gd name="connsiteX9" fmla="*/ 5301 w 9141"/>
                      <a:gd name="connsiteY9" fmla="*/ 203 h 11294"/>
                      <a:gd name="connsiteX10" fmla="*/ 3542 w 9141"/>
                      <a:gd name="connsiteY10" fmla="*/ 203 h 11294"/>
                      <a:gd name="connsiteX11" fmla="*/ 2460 w 9141"/>
                      <a:gd name="connsiteY11" fmla="*/ 1015 h 11294"/>
                      <a:gd name="connsiteX12" fmla="*/ 2055 w 9141"/>
                      <a:gd name="connsiteY12" fmla="*/ 2502 h 11294"/>
                      <a:gd name="connsiteX13" fmla="*/ 1378 w 9141"/>
                      <a:gd name="connsiteY13" fmla="*/ 3449 h 11294"/>
                      <a:gd name="connsiteX14" fmla="*/ 1513 w 9141"/>
                      <a:gd name="connsiteY14" fmla="*/ 4261 h 11294"/>
                      <a:gd name="connsiteX15" fmla="*/ 702 w 9141"/>
                      <a:gd name="connsiteY15" fmla="*/ 5072 h 11294"/>
                      <a:gd name="connsiteX16" fmla="*/ 1108 w 9141"/>
                      <a:gd name="connsiteY16" fmla="*/ 7507 h 11294"/>
                      <a:gd name="connsiteX17" fmla="*/ 26 w 9141"/>
                      <a:gd name="connsiteY17" fmla="*/ 9265 h 11294"/>
                      <a:gd name="connsiteX18" fmla="*/ 2325 w 9141"/>
                      <a:gd name="connsiteY18" fmla="*/ 9671 h 11294"/>
                      <a:gd name="connsiteX19" fmla="*/ 3272 w 9141"/>
                      <a:gd name="connsiteY19" fmla="*/ 10618 h 11294"/>
                      <a:gd name="connsiteX20" fmla="*/ 4489 w 9141"/>
                      <a:gd name="connsiteY20" fmla="*/ 10212 h 11294"/>
                      <a:gd name="connsiteX21" fmla="*/ 5571 w 9141"/>
                      <a:gd name="connsiteY21" fmla="*/ 11294 h 11294"/>
                      <a:gd name="connsiteX22" fmla="*/ 6789 w 9141"/>
                      <a:gd name="connsiteY22" fmla="*/ 10483 h 11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41" h="11294">
                        <a:moveTo>
                          <a:pt x="6789" y="10483"/>
                        </a:moveTo>
                        <a:cubicBezTo>
                          <a:pt x="6924" y="10753"/>
                          <a:pt x="7195" y="10753"/>
                          <a:pt x="7465" y="10888"/>
                        </a:cubicBezTo>
                        <a:cubicBezTo>
                          <a:pt x="8006" y="10888"/>
                          <a:pt x="8547" y="10618"/>
                          <a:pt x="8818" y="10212"/>
                        </a:cubicBezTo>
                        <a:cubicBezTo>
                          <a:pt x="9088" y="9807"/>
                          <a:pt x="9223" y="9130"/>
                          <a:pt x="9088" y="8724"/>
                        </a:cubicBezTo>
                        <a:cubicBezTo>
                          <a:pt x="8953" y="8318"/>
                          <a:pt x="8682" y="7913"/>
                          <a:pt x="8276" y="7778"/>
                        </a:cubicBezTo>
                        <a:cubicBezTo>
                          <a:pt x="8818" y="7372"/>
                          <a:pt x="8818" y="6560"/>
                          <a:pt x="8818" y="6019"/>
                        </a:cubicBezTo>
                        <a:cubicBezTo>
                          <a:pt x="8818" y="5478"/>
                          <a:pt x="8276" y="4937"/>
                          <a:pt x="7735" y="4667"/>
                        </a:cubicBezTo>
                        <a:cubicBezTo>
                          <a:pt x="8141" y="3990"/>
                          <a:pt x="8006" y="3043"/>
                          <a:pt x="7871" y="2367"/>
                        </a:cubicBezTo>
                        <a:cubicBezTo>
                          <a:pt x="7600" y="1691"/>
                          <a:pt x="6924" y="1015"/>
                          <a:pt x="6248" y="1285"/>
                        </a:cubicBezTo>
                        <a:cubicBezTo>
                          <a:pt x="6112" y="879"/>
                          <a:pt x="5706" y="338"/>
                          <a:pt x="5301" y="203"/>
                        </a:cubicBezTo>
                        <a:cubicBezTo>
                          <a:pt x="4760" y="-68"/>
                          <a:pt x="4083" y="-68"/>
                          <a:pt x="3542" y="203"/>
                        </a:cubicBezTo>
                        <a:cubicBezTo>
                          <a:pt x="3136" y="203"/>
                          <a:pt x="2595" y="609"/>
                          <a:pt x="2460" y="1015"/>
                        </a:cubicBezTo>
                        <a:cubicBezTo>
                          <a:pt x="2189" y="1555"/>
                          <a:pt x="2460" y="2097"/>
                          <a:pt x="2055" y="2502"/>
                        </a:cubicBezTo>
                        <a:cubicBezTo>
                          <a:pt x="1784" y="2773"/>
                          <a:pt x="1513" y="3043"/>
                          <a:pt x="1378" y="3449"/>
                        </a:cubicBezTo>
                        <a:cubicBezTo>
                          <a:pt x="1378" y="3720"/>
                          <a:pt x="1378" y="3990"/>
                          <a:pt x="1513" y="4261"/>
                        </a:cubicBezTo>
                        <a:cubicBezTo>
                          <a:pt x="1108" y="4396"/>
                          <a:pt x="972" y="4802"/>
                          <a:pt x="702" y="5072"/>
                        </a:cubicBezTo>
                        <a:cubicBezTo>
                          <a:pt x="296" y="6019"/>
                          <a:pt x="566" y="6695"/>
                          <a:pt x="1108" y="7507"/>
                        </a:cubicBezTo>
                        <a:cubicBezTo>
                          <a:pt x="296" y="7642"/>
                          <a:pt x="-110" y="8454"/>
                          <a:pt x="26" y="9265"/>
                        </a:cubicBezTo>
                        <a:cubicBezTo>
                          <a:pt x="296" y="10348"/>
                          <a:pt x="1513" y="10212"/>
                          <a:pt x="2325" y="9671"/>
                        </a:cubicBezTo>
                        <a:cubicBezTo>
                          <a:pt x="2325" y="10077"/>
                          <a:pt x="2866" y="10618"/>
                          <a:pt x="3272" y="10618"/>
                        </a:cubicBezTo>
                        <a:cubicBezTo>
                          <a:pt x="3678" y="10753"/>
                          <a:pt x="4083" y="10618"/>
                          <a:pt x="4489" y="10212"/>
                        </a:cubicBezTo>
                        <a:cubicBezTo>
                          <a:pt x="4489" y="10753"/>
                          <a:pt x="5030" y="11294"/>
                          <a:pt x="5571" y="11294"/>
                        </a:cubicBezTo>
                        <a:cubicBezTo>
                          <a:pt x="5842" y="11294"/>
                          <a:pt x="6518" y="11024"/>
                          <a:pt x="6789" y="104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2" name="Freeform: Shape 5370">
                    <a:extLst>
                      <a:ext uri="{FF2B5EF4-FFF2-40B4-BE49-F238E27FC236}">
                        <a16:creationId xmlns:a16="http://schemas.microsoft.com/office/drawing/2014/main" id="{2F291654-1210-38B0-4AF3-8C4BB5DF957B}"/>
                      </a:ext>
                    </a:extLst>
                  </p:cNvPr>
                  <p:cNvSpPr/>
                  <p:nvPr/>
                </p:nvSpPr>
                <p:spPr>
                  <a:xfrm>
                    <a:off x="6199300" y="6320570"/>
                    <a:ext cx="3162" cy="5382"/>
                  </a:xfrm>
                  <a:custGeom>
                    <a:avLst/>
                    <a:gdLst>
                      <a:gd name="connsiteX0" fmla="*/ 1589 w 3162"/>
                      <a:gd name="connsiteY0" fmla="*/ 35 h 5382"/>
                      <a:gd name="connsiteX1" fmla="*/ 913 w 3162"/>
                      <a:gd name="connsiteY1" fmla="*/ 847 h 5382"/>
                      <a:gd name="connsiteX2" fmla="*/ 102 w 3162"/>
                      <a:gd name="connsiteY2" fmla="*/ 1659 h 5382"/>
                      <a:gd name="connsiteX3" fmla="*/ 102 w 3162"/>
                      <a:gd name="connsiteY3" fmla="*/ 2740 h 5382"/>
                      <a:gd name="connsiteX4" fmla="*/ 643 w 3162"/>
                      <a:gd name="connsiteY4" fmla="*/ 3282 h 5382"/>
                      <a:gd name="connsiteX5" fmla="*/ 237 w 3162"/>
                      <a:gd name="connsiteY5" fmla="*/ 3958 h 5382"/>
                      <a:gd name="connsiteX6" fmla="*/ 507 w 3162"/>
                      <a:gd name="connsiteY6" fmla="*/ 5175 h 5382"/>
                      <a:gd name="connsiteX7" fmla="*/ 1860 w 3162"/>
                      <a:gd name="connsiteY7" fmla="*/ 5040 h 5382"/>
                      <a:gd name="connsiteX8" fmla="*/ 2266 w 3162"/>
                      <a:gd name="connsiteY8" fmla="*/ 3552 h 5382"/>
                      <a:gd name="connsiteX9" fmla="*/ 2807 w 3162"/>
                      <a:gd name="connsiteY9" fmla="*/ 576 h 5382"/>
                      <a:gd name="connsiteX10" fmla="*/ 1589 w 3162"/>
                      <a:gd name="connsiteY10" fmla="*/ 35 h 5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2" h="5382">
                        <a:moveTo>
                          <a:pt x="1589" y="35"/>
                        </a:moveTo>
                        <a:cubicBezTo>
                          <a:pt x="1183" y="170"/>
                          <a:pt x="913" y="441"/>
                          <a:pt x="913" y="847"/>
                        </a:cubicBezTo>
                        <a:cubicBezTo>
                          <a:pt x="643" y="982"/>
                          <a:pt x="237" y="1388"/>
                          <a:pt x="102" y="1659"/>
                        </a:cubicBezTo>
                        <a:cubicBezTo>
                          <a:pt x="-34" y="2064"/>
                          <a:pt x="-34" y="2335"/>
                          <a:pt x="102" y="2740"/>
                        </a:cubicBezTo>
                        <a:cubicBezTo>
                          <a:pt x="237" y="3011"/>
                          <a:pt x="372" y="3146"/>
                          <a:pt x="643" y="3282"/>
                        </a:cubicBezTo>
                        <a:cubicBezTo>
                          <a:pt x="507" y="3417"/>
                          <a:pt x="372" y="3822"/>
                          <a:pt x="237" y="3958"/>
                        </a:cubicBezTo>
                        <a:cubicBezTo>
                          <a:pt x="102" y="4364"/>
                          <a:pt x="237" y="4905"/>
                          <a:pt x="507" y="5175"/>
                        </a:cubicBezTo>
                        <a:cubicBezTo>
                          <a:pt x="913" y="5581"/>
                          <a:pt x="1454" y="5310"/>
                          <a:pt x="1860" y="5040"/>
                        </a:cubicBezTo>
                        <a:cubicBezTo>
                          <a:pt x="2266" y="4634"/>
                          <a:pt x="2401" y="4093"/>
                          <a:pt x="2266" y="3552"/>
                        </a:cubicBezTo>
                        <a:cubicBezTo>
                          <a:pt x="3348" y="3282"/>
                          <a:pt x="3348" y="1388"/>
                          <a:pt x="2807" y="576"/>
                        </a:cubicBezTo>
                        <a:cubicBezTo>
                          <a:pt x="2672" y="170"/>
                          <a:pt x="2130" y="-100"/>
                          <a:pt x="1589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3" name="Freeform: Shape 5371">
                    <a:extLst>
                      <a:ext uri="{FF2B5EF4-FFF2-40B4-BE49-F238E27FC236}">
                        <a16:creationId xmlns:a16="http://schemas.microsoft.com/office/drawing/2014/main" id="{99227812-56F8-EDA4-7180-8A5CB149DF9A}"/>
                      </a:ext>
                    </a:extLst>
                  </p:cNvPr>
                  <p:cNvSpPr/>
                  <p:nvPr/>
                </p:nvSpPr>
                <p:spPr>
                  <a:xfrm>
                    <a:off x="6181546" y="6331931"/>
                    <a:ext cx="2705" cy="4229"/>
                  </a:xfrm>
                  <a:custGeom>
                    <a:avLst/>
                    <a:gdLst>
                      <a:gd name="connsiteX0" fmla="*/ 1353 w 2705"/>
                      <a:gd name="connsiteY0" fmla="*/ 4229 h 4229"/>
                      <a:gd name="connsiteX1" fmla="*/ 2705 w 2705"/>
                      <a:gd name="connsiteY1" fmla="*/ 3012 h 4229"/>
                      <a:gd name="connsiteX2" fmla="*/ 2300 w 2705"/>
                      <a:gd name="connsiteY2" fmla="*/ 2065 h 4229"/>
                      <a:gd name="connsiteX3" fmla="*/ 2435 w 2705"/>
                      <a:gd name="connsiteY3" fmla="*/ 1794 h 4229"/>
                      <a:gd name="connsiteX4" fmla="*/ 2435 w 2705"/>
                      <a:gd name="connsiteY4" fmla="*/ 442 h 4229"/>
                      <a:gd name="connsiteX5" fmla="*/ 1488 w 2705"/>
                      <a:gd name="connsiteY5" fmla="*/ 36 h 4229"/>
                      <a:gd name="connsiteX6" fmla="*/ 947 w 2705"/>
                      <a:gd name="connsiteY6" fmla="*/ 577 h 4229"/>
                      <a:gd name="connsiteX7" fmla="*/ 812 w 2705"/>
                      <a:gd name="connsiteY7" fmla="*/ 712 h 4229"/>
                      <a:gd name="connsiteX8" fmla="*/ 947 w 2705"/>
                      <a:gd name="connsiteY8" fmla="*/ 1794 h 4229"/>
                      <a:gd name="connsiteX9" fmla="*/ 0 w 2705"/>
                      <a:gd name="connsiteY9" fmla="*/ 3012 h 4229"/>
                      <a:gd name="connsiteX10" fmla="*/ 1353 w 2705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5" h="4229">
                        <a:moveTo>
                          <a:pt x="1353" y="4229"/>
                        </a:moveTo>
                        <a:cubicBezTo>
                          <a:pt x="2029" y="4229"/>
                          <a:pt x="2570" y="3688"/>
                          <a:pt x="2705" y="3012"/>
                        </a:cubicBezTo>
                        <a:cubicBezTo>
                          <a:pt x="2705" y="2741"/>
                          <a:pt x="2570" y="2335"/>
                          <a:pt x="2300" y="2065"/>
                        </a:cubicBezTo>
                        <a:cubicBezTo>
                          <a:pt x="2300" y="1930"/>
                          <a:pt x="2435" y="1794"/>
                          <a:pt x="2435" y="1794"/>
                        </a:cubicBezTo>
                        <a:cubicBezTo>
                          <a:pt x="2570" y="1389"/>
                          <a:pt x="2570" y="848"/>
                          <a:pt x="2435" y="442"/>
                        </a:cubicBezTo>
                        <a:cubicBezTo>
                          <a:pt x="2300" y="171"/>
                          <a:pt x="1758" y="-99"/>
                          <a:pt x="1488" y="36"/>
                        </a:cubicBezTo>
                        <a:cubicBezTo>
                          <a:pt x="1217" y="36"/>
                          <a:pt x="947" y="442"/>
                          <a:pt x="947" y="577"/>
                        </a:cubicBezTo>
                        <a:cubicBezTo>
                          <a:pt x="947" y="577"/>
                          <a:pt x="947" y="712"/>
                          <a:pt x="812" y="712"/>
                        </a:cubicBezTo>
                        <a:cubicBezTo>
                          <a:pt x="676" y="1118"/>
                          <a:pt x="812" y="1389"/>
                          <a:pt x="947" y="1794"/>
                        </a:cubicBezTo>
                        <a:cubicBezTo>
                          <a:pt x="406" y="1930"/>
                          <a:pt x="0" y="2471"/>
                          <a:pt x="0" y="3012"/>
                        </a:cubicBezTo>
                        <a:cubicBezTo>
                          <a:pt x="0" y="3688"/>
                          <a:pt x="676" y="4229"/>
                          <a:pt x="1353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4" name="Freeform: Shape 5372">
                    <a:extLst>
                      <a:ext uri="{FF2B5EF4-FFF2-40B4-BE49-F238E27FC236}">
                        <a16:creationId xmlns:a16="http://schemas.microsoft.com/office/drawing/2014/main" id="{9DF17687-D7F4-D229-441E-4F6B85EA0E7E}"/>
                      </a:ext>
                    </a:extLst>
                  </p:cNvPr>
                  <p:cNvSpPr/>
                  <p:nvPr/>
                </p:nvSpPr>
                <p:spPr>
                  <a:xfrm>
                    <a:off x="6192908" y="6327740"/>
                    <a:ext cx="2238" cy="3390"/>
                  </a:xfrm>
                  <a:custGeom>
                    <a:avLst/>
                    <a:gdLst>
                      <a:gd name="connsiteX0" fmla="*/ 677 w 2238"/>
                      <a:gd name="connsiteY0" fmla="*/ 3010 h 3390"/>
                      <a:gd name="connsiteX1" fmla="*/ 1894 w 2238"/>
                      <a:gd name="connsiteY1" fmla="*/ 3146 h 3390"/>
                      <a:gd name="connsiteX2" fmla="*/ 1758 w 2238"/>
                      <a:gd name="connsiteY2" fmla="*/ 1522 h 3390"/>
                      <a:gd name="connsiteX3" fmla="*/ 1217 w 2238"/>
                      <a:gd name="connsiteY3" fmla="*/ 34 h 3390"/>
                      <a:gd name="connsiteX4" fmla="*/ 271 w 2238"/>
                      <a:gd name="connsiteY4" fmla="*/ 711 h 3390"/>
                      <a:gd name="connsiteX5" fmla="*/ 271 w 2238"/>
                      <a:gd name="connsiteY5" fmla="*/ 711 h 3390"/>
                      <a:gd name="connsiteX6" fmla="*/ 0 w 2238"/>
                      <a:gd name="connsiteY6" fmla="*/ 1252 h 3390"/>
                      <a:gd name="connsiteX7" fmla="*/ 135 w 2238"/>
                      <a:gd name="connsiteY7" fmla="*/ 1793 h 3390"/>
                      <a:gd name="connsiteX8" fmla="*/ 406 w 2238"/>
                      <a:gd name="connsiteY8" fmla="*/ 1928 h 3390"/>
                      <a:gd name="connsiteX9" fmla="*/ 541 w 2238"/>
                      <a:gd name="connsiteY9" fmla="*/ 2334 h 3390"/>
                      <a:gd name="connsiteX10" fmla="*/ 677 w 2238"/>
                      <a:gd name="connsiteY10" fmla="*/ 3010 h 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390">
                        <a:moveTo>
                          <a:pt x="677" y="3010"/>
                        </a:moveTo>
                        <a:cubicBezTo>
                          <a:pt x="947" y="3416"/>
                          <a:pt x="1488" y="3551"/>
                          <a:pt x="1894" y="3146"/>
                        </a:cubicBezTo>
                        <a:cubicBezTo>
                          <a:pt x="2435" y="2740"/>
                          <a:pt x="2300" y="1928"/>
                          <a:pt x="1758" y="1522"/>
                        </a:cubicBezTo>
                        <a:cubicBezTo>
                          <a:pt x="1894" y="981"/>
                          <a:pt x="1758" y="305"/>
                          <a:pt x="1217" y="34"/>
                        </a:cubicBezTo>
                        <a:cubicBezTo>
                          <a:pt x="677" y="-101"/>
                          <a:pt x="135" y="170"/>
                          <a:pt x="271" y="711"/>
                        </a:cubicBezTo>
                        <a:cubicBezTo>
                          <a:pt x="271" y="711"/>
                          <a:pt x="271" y="711"/>
                          <a:pt x="271" y="711"/>
                        </a:cubicBezTo>
                        <a:cubicBezTo>
                          <a:pt x="135" y="846"/>
                          <a:pt x="0" y="1117"/>
                          <a:pt x="0" y="1252"/>
                        </a:cubicBezTo>
                        <a:cubicBezTo>
                          <a:pt x="0" y="1522"/>
                          <a:pt x="0" y="1658"/>
                          <a:pt x="135" y="1793"/>
                        </a:cubicBezTo>
                        <a:cubicBezTo>
                          <a:pt x="271" y="1928"/>
                          <a:pt x="271" y="1928"/>
                          <a:pt x="406" y="1928"/>
                        </a:cubicBezTo>
                        <a:cubicBezTo>
                          <a:pt x="541" y="2064"/>
                          <a:pt x="541" y="2199"/>
                          <a:pt x="541" y="2334"/>
                        </a:cubicBezTo>
                        <a:cubicBezTo>
                          <a:pt x="677" y="2740"/>
                          <a:pt x="677" y="2875"/>
                          <a:pt x="677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5" name="Freeform: Shape 5373">
                    <a:extLst>
                      <a:ext uri="{FF2B5EF4-FFF2-40B4-BE49-F238E27FC236}">
                        <a16:creationId xmlns:a16="http://schemas.microsoft.com/office/drawing/2014/main" id="{54C636C6-D438-48D2-CD44-270C56F19D27}"/>
                      </a:ext>
                    </a:extLst>
                  </p:cNvPr>
                  <p:cNvSpPr/>
                  <p:nvPr/>
                </p:nvSpPr>
                <p:spPr>
                  <a:xfrm>
                    <a:off x="6180566" y="6321620"/>
                    <a:ext cx="24226" cy="26650"/>
                  </a:xfrm>
                  <a:custGeom>
                    <a:avLst/>
                    <a:gdLst>
                      <a:gd name="connsiteX0" fmla="*/ 11125 w 24226"/>
                      <a:gd name="connsiteY0" fmla="*/ 23874 h 26650"/>
                      <a:gd name="connsiteX1" fmla="*/ 11937 w 24226"/>
                      <a:gd name="connsiteY1" fmla="*/ 24280 h 26650"/>
                      <a:gd name="connsiteX2" fmla="*/ 12207 w 24226"/>
                      <a:gd name="connsiteY2" fmla="*/ 24280 h 26650"/>
                      <a:gd name="connsiteX3" fmla="*/ 12072 w 24226"/>
                      <a:gd name="connsiteY3" fmla="*/ 25632 h 26650"/>
                      <a:gd name="connsiteX4" fmla="*/ 13966 w 24226"/>
                      <a:gd name="connsiteY4" fmla="*/ 26579 h 26650"/>
                      <a:gd name="connsiteX5" fmla="*/ 14912 w 24226"/>
                      <a:gd name="connsiteY5" fmla="*/ 24820 h 26650"/>
                      <a:gd name="connsiteX6" fmla="*/ 14371 w 24226"/>
                      <a:gd name="connsiteY6" fmla="*/ 23739 h 26650"/>
                      <a:gd name="connsiteX7" fmla="*/ 14642 w 24226"/>
                      <a:gd name="connsiteY7" fmla="*/ 22792 h 26650"/>
                      <a:gd name="connsiteX8" fmla="*/ 14371 w 24226"/>
                      <a:gd name="connsiteY8" fmla="*/ 21574 h 26650"/>
                      <a:gd name="connsiteX9" fmla="*/ 14642 w 24226"/>
                      <a:gd name="connsiteY9" fmla="*/ 20627 h 26650"/>
                      <a:gd name="connsiteX10" fmla="*/ 15859 w 24226"/>
                      <a:gd name="connsiteY10" fmla="*/ 19545 h 26650"/>
                      <a:gd name="connsiteX11" fmla="*/ 15995 w 24226"/>
                      <a:gd name="connsiteY11" fmla="*/ 18463 h 26650"/>
                      <a:gd name="connsiteX12" fmla="*/ 17753 w 24226"/>
                      <a:gd name="connsiteY12" fmla="*/ 17517 h 26650"/>
                      <a:gd name="connsiteX13" fmla="*/ 17888 w 24226"/>
                      <a:gd name="connsiteY13" fmla="*/ 15352 h 26650"/>
                      <a:gd name="connsiteX14" fmla="*/ 18294 w 24226"/>
                      <a:gd name="connsiteY14" fmla="*/ 15352 h 26650"/>
                      <a:gd name="connsiteX15" fmla="*/ 18700 w 24226"/>
                      <a:gd name="connsiteY15" fmla="*/ 16705 h 26650"/>
                      <a:gd name="connsiteX16" fmla="*/ 19376 w 24226"/>
                      <a:gd name="connsiteY16" fmla="*/ 16975 h 26650"/>
                      <a:gd name="connsiteX17" fmla="*/ 20188 w 24226"/>
                      <a:gd name="connsiteY17" fmla="*/ 16975 h 26650"/>
                      <a:gd name="connsiteX18" fmla="*/ 21811 w 24226"/>
                      <a:gd name="connsiteY18" fmla="*/ 17787 h 26650"/>
                      <a:gd name="connsiteX19" fmla="*/ 22758 w 24226"/>
                      <a:gd name="connsiteY19" fmla="*/ 16029 h 26650"/>
                      <a:gd name="connsiteX20" fmla="*/ 23299 w 24226"/>
                      <a:gd name="connsiteY20" fmla="*/ 15487 h 26650"/>
                      <a:gd name="connsiteX21" fmla="*/ 23704 w 24226"/>
                      <a:gd name="connsiteY21" fmla="*/ 14541 h 26650"/>
                      <a:gd name="connsiteX22" fmla="*/ 23299 w 24226"/>
                      <a:gd name="connsiteY22" fmla="*/ 13188 h 26650"/>
                      <a:gd name="connsiteX23" fmla="*/ 23704 w 24226"/>
                      <a:gd name="connsiteY23" fmla="*/ 9671 h 26650"/>
                      <a:gd name="connsiteX24" fmla="*/ 22893 w 24226"/>
                      <a:gd name="connsiteY24" fmla="*/ 9130 h 26650"/>
                      <a:gd name="connsiteX25" fmla="*/ 22487 w 24226"/>
                      <a:gd name="connsiteY25" fmla="*/ 8184 h 26650"/>
                      <a:gd name="connsiteX26" fmla="*/ 21540 w 24226"/>
                      <a:gd name="connsiteY26" fmla="*/ 7237 h 26650"/>
                      <a:gd name="connsiteX27" fmla="*/ 22352 w 24226"/>
                      <a:gd name="connsiteY27" fmla="*/ 6019 h 26650"/>
                      <a:gd name="connsiteX28" fmla="*/ 21946 w 24226"/>
                      <a:gd name="connsiteY28" fmla="*/ 4802 h 26650"/>
                      <a:gd name="connsiteX29" fmla="*/ 20052 w 24226"/>
                      <a:gd name="connsiteY29" fmla="*/ 5614 h 26650"/>
                      <a:gd name="connsiteX30" fmla="*/ 18835 w 24226"/>
                      <a:gd name="connsiteY30" fmla="*/ 5072 h 26650"/>
                      <a:gd name="connsiteX31" fmla="*/ 16941 w 24226"/>
                      <a:gd name="connsiteY31" fmla="*/ 5884 h 26650"/>
                      <a:gd name="connsiteX32" fmla="*/ 15589 w 24226"/>
                      <a:gd name="connsiteY32" fmla="*/ 6831 h 26650"/>
                      <a:gd name="connsiteX33" fmla="*/ 15589 w 24226"/>
                      <a:gd name="connsiteY33" fmla="*/ 8184 h 26650"/>
                      <a:gd name="connsiteX34" fmla="*/ 14101 w 24226"/>
                      <a:gd name="connsiteY34" fmla="*/ 9671 h 26650"/>
                      <a:gd name="connsiteX35" fmla="*/ 14507 w 24226"/>
                      <a:gd name="connsiteY35" fmla="*/ 11700 h 26650"/>
                      <a:gd name="connsiteX36" fmla="*/ 14507 w 24226"/>
                      <a:gd name="connsiteY36" fmla="*/ 12512 h 26650"/>
                      <a:gd name="connsiteX37" fmla="*/ 13154 w 24226"/>
                      <a:gd name="connsiteY37" fmla="*/ 12106 h 26650"/>
                      <a:gd name="connsiteX38" fmla="*/ 13154 w 24226"/>
                      <a:gd name="connsiteY38" fmla="*/ 10347 h 26650"/>
                      <a:gd name="connsiteX39" fmla="*/ 12072 w 24226"/>
                      <a:gd name="connsiteY39" fmla="*/ 9401 h 26650"/>
                      <a:gd name="connsiteX40" fmla="*/ 11531 w 24226"/>
                      <a:gd name="connsiteY40" fmla="*/ 8048 h 26650"/>
                      <a:gd name="connsiteX41" fmla="*/ 11396 w 24226"/>
                      <a:gd name="connsiteY41" fmla="*/ 6425 h 26650"/>
                      <a:gd name="connsiteX42" fmla="*/ 9502 w 24226"/>
                      <a:gd name="connsiteY42" fmla="*/ 6290 h 26650"/>
                      <a:gd name="connsiteX43" fmla="*/ 9096 w 24226"/>
                      <a:gd name="connsiteY43" fmla="*/ 5614 h 26650"/>
                      <a:gd name="connsiteX44" fmla="*/ 8555 w 24226"/>
                      <a:gd name="connsiteY44" fmla="*/ 5208 h 26650"/>
                      <a:gd name="connsiteX45" fmla="*/ 8961 w 24226"/>
                      <a:gd name="connsiteY45" fmla="*/ 4396 h 26650"/>
                      <a:gd name="connsiteX46" fmla="*/ 8285 w 24226"/>
                      <a:gd name="connsiteY46" fmla="*/ 3179 h 26650"/>
                      <a:gd name="connsiteX47" fmla="*/ 8555 w 24226"/>
                      <a:gd name="connsiteY47" fmla="*/ 474 h 26650"/>
                      <a:gd name="connsiteX48" fmla="*/ 6932 w 24226"/>
                      <a:gd name="connsiteY48" fmla="*/ 338 h 26650"/>
                      <a:gd name="connsiteX49" fmla="*/ 5309 w 24226"/>
                      <a:gd name="connsiteY49" fmla="*/ 474 h 26650"/>
                      <a:gd name="connsiteX50" fmla="*/ 5174 w 24226"/>
                      <a:gd name="connsiteY50" fmla="*/ 1555 h 26650"/>
                      <a:gd name="connsiteX51" fmla="*/ 5309 w 24226"/>
                      <a:gd name="connsiteY51" fmla="*/ 1961 h 26650"/>
                      <a:gd name="connsiteX52" fmla="*/ 4498 w 24226"/>
                      <a:gd name="connsiteY52" fmla="*/ 3990 h 26650"/>
                      <a:gd name="connsiteX53" fmla="*/ 5579 w 24226"/>
                      <a:gd name="connsiteY53" fmla="*/ 4937 h 26650"/>
                      <a:gd name="connsiteX54" fmla="*/ 6797 w 24226"/>
                      <a:gd name="connsiteY54" fmla="*/ 4802 h 26650"/>
                      <a:gd name="connsiteX55" fmla="*/ 6932 w 24226"/>
                      <a:gd name="connsiteY55" fmla="*/ 4937 h 26650"/>
                      <a:gd name="connsiteX56" fmla="*/ 7068 w 24226"/>
                      <a:gd name="connsiteY56" fmla="*/ 4937 h 26650"/>
                      <a:gd name="connsiteX57" fmla="*/ 7068 w 24226"/>
                      <a:gd name="connsiteY57" fmla="*/ 4937 h 26650"/>
                      <a:gd name="connsiteX58" fmla="*/ 6797 w 24226"/>
                      <a:gd name="connsiteY58" fmla="*/ 4937 h 26650"/>
                      <a:gd name="connsiteX59" fmla="*/ 5715 w 24226"/>
                      <a:gd name="connsiteY59" fmla="*/ 5478 h 26650"/>
                      <a:gd name="connsiteX60" fmla="*/ 5174 w 24226"/>
                      <a:gd name="connsiteY60" fmla="*/ 6695 h 26650"/>
                      <a:gd name="connsiteX61" fmla="*/ 5309 w 24226"/>
                      <a:gd name="connsiteY61" fmla="*/ 7237 h 26650"/>
                      <a:gd name="connsiteX62" fmla="*/ 4498 w 24226"/>
                      <a:gd name="connsiteY62" fmla="*/ 8048 h 26650"/>
                      <a:gd name="connsiteX63" fmla="*/ 4362 w 24226"/>
                      <a:gd name="connsiteY63" fmla="*/ 8724 h 26650"/>
                      <a:gd name="connsiteX64" fmla="*/ 4498 w 24226"/>
                      <a:gd name="connsiteY64" fmla="*/ 9671 h 26650"/>
                      <a:gd name="connsiteX65" fmla="*/ 4092 w 24226"/>
                      <a:gd name="connsiteY65" fmla="*/ 11430 h 26650"/>
                      <a:gd name="connsiteX66" fmla="*/ 5174 w 24226"/>
                      <a:gd name="connsiteY66" fmla="*/ 12782 h 26650"/>
                      <a:gd name="connsiteX67" fmla="*/ 5038 w 24226"/>
                      <a:gd name="connsiteY67" fmla="*/ 12917 h 26650"/>
                      <a:gd name="connsiteX68" fmla="*/ 4768 w 24226"/>
                      <a:gd name="connsiteY68" fmla="*/ 13594 h 26650"/>
                      <a:gd name="connsiteX69" fmla="*/ 5309 w 24226"/>
                      <a:gd name="connsiteY69" fmla="*/ 14676 h 26650"/>
                      <a:gd name="connsiteX70" fmla="*/ 4903 w 24226"/>
                      <a:gd name="connsiteY70" fmla="*/ 15623 h 26650"/>
                      <a:gd name="connsiteX71" fmla="*/ 4768 w 24226"/>
                      <a:gd name="connsiteY71" fmla="*/ 16299 h 26650"/>
                      <a:gd name="connsiteX72" fmla="*/ 4632 w 24226"/>
                      <a:gd name="connsiteY72" fmla="*/ 16705 h 26650"/>
                      <a:gd name="connsiteX73" fmla="*/ 4362 w 24226"/>
                      <a:gd name="connsiteY73" fmla="*/ 16299 h 26650"/>
                      <a:gd name="connsiteX74" fmla="*/ 3145 w 24226"/>
                      <a:gd name="connsiteY74" fmla="*/ 16299 h 26650"/>
                      <a:gd name="connsiteX75" fmla="*/ 710 w 24226"/>
                      <a:gd name="connsiteY75" fmla="*/ 15082 h 26650"/>
                      <a:gd name="connsiteX76" fmla="*/ 710 w 24226"/>
                      <a:gd name="connsiteY76" fmla="*/ 17246 h 26650"/>
                      <a:gd name="connsiteX77" fmla="*/ 439 w 24226"/>
                      <a:gd name="connsiteY77" fmla="*/ 19140 h 26650"/>
                      <a:gd name="connsiteX78" fmla="*/ 2874 w 24226"/>
                      <a:gd name="connsiteY78" fmla="*/ 19410 h 26650"/>
                      <a:gd name="connsiteX79" fmla="*/ 3956 w 24226"/>
                      <a:gd name="connsiteY79" fmla="*/ 20086 h 26650"/>
                      <a:gd name="connsiteX80" fmla="*/ 5174 w 24226"/>
                      <a:gd name="connsiteY80" fmla="*/ 19004 h 26650"/>
                      <a:gd name="connsiteX81" fmla="*/ 6256 w 24226"/>
                      <a:gd name="connsiteY81" fmla="*/ 19545 h 26650"/>
                      <a:gd name="connsiteX82" fmla="*/ 7202 w 24226"/>
                      <a:gd name="connsiteY82" fmla="*/ 19545 h 26650"/>
                      <a:gd name="connsiteX83" fmla="*/ 7202 w 24226"/>
                      <a:gd name="connsiteY83" fmla="*/ 20763 h 26650"/>
                      <a:gd name="connsiteX84" fmla="*/ 8691 w 24226"/>
                      <a:gd name="connsiteY84" fmla="*/ 21304 h 26650"/>
                      <a:gd name="connsiteX85" fmla="*/ 10855 w 24226"/>
                      <a:gd name="connsiteY85" fmla="*/ 22386 h 26650"/>
                      <a:gd name="connsiteX86" fmla="*/ 11125 w 24226"/>
                      <a:gd name="connsiteY86" fmla="*/ 23874 h 26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226" h="26650">
                        <a:moveTo>
                          <a:pt x="11125" y="23874"/>
                        </a:moveTo>
                        <a:cubicBezTo>
                          <a:pt x="11396" y="24009"/>
                          <a:pt x="11666" y="24280"/>
                          <a:pt x="11937" y="24280"/>
                        </a:cubicBezTo>
                        <a:cubicBezTo>
                          <a:pt x="11937" y="24280"/>
                          <a:pt x="12072" y="24280"/>
                          <a:pt x="12207" y="24280"/>
                        </a:cubicBezTo>
                        <a:cubicBezTo>
                          <a:pt x="11937" y="24685"/>
                          <a:pt x="11937" y="25362"/>
                          <a:pt x="12072" y="25632"/>
                        </a:cubicBezTo>
                        <a:cubicBezTo>
                          <a:pt x="12342" y="26309"/>
                          <a:pt x="13154" y="26849"/>
                          <a:pt x="13966" y="26579"/>
                        </a:cubicBezTo>
                        <a:cubicBezTo>
                          <a:pt x="14642" y="26309"/>
                          <a:pt x="15048" y="25497"/>
                          <a:pt x="14912" y="24820"/>
                        </a:cubicBezTo>
                        <a:cubicBezTo>
                          <a:pt x="14912" y="24550"/>
                          <a:pt x="14642" y="23874"/>
                          <a:pt x="14371" y="23739"/>
                        </a:cubicBezTo>
                        <a:cubicBezTo>
                          <a:pt x="14507" y="23468"/>
                          <a:pt x="14642" y="23062"/>
                          <a:pt x="14642" y="22792"/>
                        </a:cubicBezTo>
                        <a:cubicBezTo>
                          <a:pt x="14777" y="22386"/>
                          <a:pt x="14642" y="21845"/>
                          <a:pt x="14371" y="21574"/>
                        </a:cubicBezTo>
                        <a:cubicBezTo>
                          <a:pt x="14507" y="21304"/>
                          <a:pt x="14642" y="20898"/>
                          <a:pt x="14642" y="20627"/>
                        </a:cubicBezTo>
                        <a:cubicBezTo>
                          <a:pt x="15183" y="20492"/>
                          <a:pt x="15724" y="20086"/>
                          <a:pt x="15859" y="19545"/>
                        </a:cubicBezTo>
                        <a:cubicBezTo>
                          <a:pt x="15995" y="19275"/>
                          <a:pt x="15995" y="18869"/>
                          <a:pt x="15995" y="18463"/>
                        </a:cubicBezTo>
                        <a:cubicBezTo>
                          <a:pt x="16536" y="18734"/>
                          <a:pt x="17482" y="17922"/>
                          <a:pt x="17753" y="17517"/>
                        </a:cubicBezTo>
                        <a:cubicBezTo>
                          <a:pt x="18024" y="16975"/>
                          <a:pt x="18294" y="16029"/>
                          <a:pt x="17888" y="15352"/>
                        </a:cubicBezTo>
                        <a:cubicBezTo>
                          <a:pt x="18024" y="15352"/>
                          <a:pt x="18159" y="15352"/>
                          <a:pt x="18294" y="15352"/>
                        </a:cubicBezTo>
                        <a:cubicBezTo>
                          <a:pt x="18159" y="15893"/>
                          <a:pt x="18429" y="16434"/>
                          <a:pt x="18700" y="16705"/>
                        </a:cubicBezTo>
                        <a:cubicBezTo>
                          <a:pt x="18835" y="16840"/>
                          <a:pt x="19106" y="16975"/>
                          <a:pt x="19376" y="16975"/>
                        </a:cubicBezTo>
                        <a:cubicBezTo>
                          <a:pt x="19647" y="16975"/>
                          <a:pt x="19917" y="17110"/>
                          <a:pt x="20188" y="16975"/>
                        </a:cubicBezTo>
                        <a:cubicBezTo>
                          <a:pt x="20188" y="17652"/>
                          <a:pt x="21405" y="17922"/>
                          <a:pt x="21811" y="17787"/>
                        </a:cubicBezTo>
                        <a:cubicBezTo>
                          <a:pt x="22622" y="17652"/>
                          <a:pt x="23299" y="16705"/>
                          <a:pt x="22758" y="16029"/>
                        </a:cubicBezTo>
                        <a:cubicBezTo>
                          <a:pt x="22893" y="15758"/>
                          <a:pt x="23164" y="15623"/>
                          <a:pt x="23299" y="15487"/>
                        </a:cubicBezTo>
                        <a:cubicBezTo>
                          <a:pt x="23569" y="15217"/>
                          <a:pt x="23704" y="14811"/>
                          <a:pt x="23704" y="14541"/>
                        </a:cubicBezTo>
                        <a:cubicBezTo>
                          <a:pt x="23840" y="14135"/>
                          <a:pt x="23704" y="13459"/>
                          <a:pt x="23299" y="13188"/>
                        </a:cubicBezTo>
                        <a:cubicBezTo>
                          <a:pt x="24381" y="12512"/>
                          <a:pt x="24516" y="10618"/>
                          <a:pt x="23704" y="9671"/>
                        </a:cubicBezTo>
                        <a:cubicBezTo>
                          <a:pt x="23434" y="9401"/>
                          <a:pt x="23164" y="9401"/>
                          <a:pt x="22893" y="9130"/>
                        </a:cubicBezTo>
                        <a:cubicBezTo>
                          <a:pt x="22487" y="8860"/>
                          <a:pt x="22622" y="8724"/>
                          <a:pt x="22487" y="8184"/>
                        </a:cubicBezTo>
                        <a:cubicBezTo>
                          <a:pt x="22352" y="7642"/>
                          <a:pt x="22081" y="7372"/>
                          <a:pt x="21540" y="7237"/>
                        </a:cubicBezTo>
                        <a:cubicBezTo>
                          <a:pt x="21946" y="6966"/>
                          <a:pt x="22217" y="6560"/>
                          <a:pt x="22352" y="6019"/>
                        </a:cubicBezTo>
                        <a:cubicBezTo>
                          <a:pt x="22352" y="5614"/>
                          <a:pt x="22217" y="4937"/>
                          <a:pt x="21946" y="4802"/>
                        </a:cubicBezTo>
                        <a:cubicBezTo>
                          <a:pt x="21405" y="4396"/>
                          <a:pt x="20188" y="4937"/>
                          <a:pt x="20052" y="5614"/>
                        </a:cubicBezTo>
                        <a:cubicBezTo>
                          <a:pt x="19782" y="5208"/>
                          <a:pt x="19241" y="5072"/>
                          <a:pt x="18835" y="5072"/>
                        </a:cubicBezTo>
                        <a:cubicBezTo>
                          <a:pt x="18159" y="4937"/>
                          <a:pt x="17212" y="5208"/>
                          <a:pt x="16941" y="5884"/>
                        </a:cubicBezTo>
                        <a:cubicBezTo>
                          <a:pt x="16401" y="5749"/>
                          <a:pt x="15724" y="6290"/>
                          <a:pt x="15589" y="6831"/>
                        </a:cubicBezTo>
                        <a:cubicBezTo>
                          <a:pt x="15454" y="7101"/>
                          <a:pt x="15454" y="7778"/>
                          <a:pt x="15589" y="8184"/>
                        </a:cubicBezTo>
                        <a:cubicBezTo>
                          <a:pt x="14912" y="8184"/>
                          <a:pt x="14236" y="9130"/>
                          <a:pt x="14101" y="9671"/>
                        </a:cubicBezTo>
                        <a:cubicBezTo>
                          <a:pt x="13966" y="10212"/>
                          <a:pt x="13966" y="11294"/>
                          <a:pt x="14507" y="11700"/>
                        </a:cubicBezTo>
                        <a:cubicBezTo>
                          <a:pt x="14371" y="11971"/>
                          <a:pt x="14371" y="12241"/>
                          <a:pt x="14507" y="12512"/>
                        </a:cubicBezTo>
                        <a:cubicBezTo>
                          <a:pt x="14101" y="12241"/>
                          <a:pt x="13560" y="11971"/>
                          <a:pt x="13154" y="12106"/>
                        </a:cubicBezTo>
                        <a:cubicBezTo>
                          <a:pt x="13289" y="11565"/>
                          <a:pt x="13425" y="10889"/>
                          <a:pt x="13154" y="10347"/>
                        </a:cubicBezTo>
                        <a:cubicBezTo>
                          <a:pt x="12884" y="9807"/>
                          <a:pt x="12613" y="9671"/>
                          <a:pt x="12072" y="9401"/>
                        </a:cubicBezTo>
                        <a:cubicBezTo>
                          <a:pt x="12207" y="8860"/>
                          <a:pt x="11937" y="8319"/>
                          <a:pt x="11531" y="8048"/>
                        </a:cubicBezTo>
                        <a:cubicBezTo>
                          <a:pt x="11937" y="7642"/>
                          <a:pt x="11801" y="6831"/>
                          <a:pt x="11396" y="6425"/>
                        </a:cubicBezTo>
                        <a:cubicBezTo>
                          <a:pt x="10855" y="5884"/>
                          <a:pt x="10178" y="6019"/>
                          <a:pt x="9502" y="6290"/>
                        </a:cubicBezTo>
                        <a:cubicBezTo>
                          <a:pt x="9502" y="6019"/>
                          <a:pt x="9232" y="5749"/>
                          <a:pt x="9096" y="5614"/>
                        </a:cubicBezTo>
                        <a:cubicBezTo>
                          <a:pt x="8961" y="5343"/>
                          <a:pt x="8826" y="5208"/>
                          <a:pt x="8555" y="5208"/>
                        </a:cubicBezTo>
                        <a:cubicBezTo>
                          <a:pt x="8826" y="5072"/>
                          <a:pt x="8961" y="4667"/>
                          <a:pt x="8961" y="4396"/>
                        </a:cubicBezTo>
                        <a:cubicBezTo>
                          <a:pt x="8961" y="3855"/>
                          <a:pt x="8691" y="3449"/>
                          <a:pt x="8285" y="3179"/>
                        </a:cubicBezTo>
                        <a:cubicBezTo>
                          <a:pt x="9096" y="2502"/>
                          <a:pt x="9638" y="1285"/>
                          <a:pt x="8555" y="474"/>
                        </a:cubicBezTo>
                        <a:cubicBezTo>
                          <a:pt x="8149" y="68"/>
                          <a:pt x="7202" y="-68"/>
                          <a:pt x="6932" y="338"/>
                        </a:cubicBezTo>
                        <a:cubicBezTo>
                          <a:pt x="6391" y="-68"/>
                          <a:pt x="5579" y="-203"/>
                          <a:pt x="5309" y="474"/>
                        </a:cubicBezTo>
                        <a:cubicBezTo>
                          <a:pt x="5174" y="879"/>
                          <a:pt x="5038" y="1150"/>
                          <a:pt x="5174" y="1555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2" y="2097"/>
                          <a:pt x="4362" y="3314"/>
                          <a:pt x="4498" y="3990"/>
                        </a:cubicBezTo>
                        <a:cubicBezTo>
                          <a:pt x="4632" y="4531"/>
                          <a:pt x="5038" y="4802"/>
                          <a:pt x="5579" y="4937"/>
                        </a:cubicBezTo>
                        <a:cubicBezTo>
                          <a:pt x="5850" y="5072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6932" y="4937"/>
                          <a:pt x="7068" y="4937"/>
                        </a:cubicBezTo>
                        <a:cubicBezTo>
                          <a:pt x="7068" y="4937"/>
                          <a:pt x="7068" y="4937"/>
                          <a:pt x="7068" y="4937"/>
                        </a:cubicBezTo>
                        <a:cubicBezTo>
                          <a:pt x="6932" y="4937"/>
                          <a:pt x="6797" y="4937"/>
                          <a:pt x="6797" y="4937"/>
                        </a:cubicBezTo>
                        <a:cubicBezTo>
                          <a:pt x="6391" y="4937"/>
                          <a:pt x="5985" y="5072"/>
                          <a:pt x="5715" y="5478"/>
                        </a:cubicBezTo>
                        <a:cubicBezTo>
                          <a:pt x="5444" y="5749"/>
                          <a:pt x="5174" y="6154"/>
                          <a:pt x="5174" y="6695"/>
                        </a:cubicBezTo>
                        <a:cubicBezTo>
                          <a:pt x="5174" y="6831"/>
                          <a:pt x="5309" y="7101"/>
                          <a:pt x="5309" y="7237"/>
                        </a:cubicBezTo>
                        <a:cubicBezTo>
                          <a:pt x="5038" y="7237"/>
                          <a:pt x="4632" y="7642"/>
                          <a:pt x="4498" y="8048"/>
                        </a:cubicBezTo>
                        <a:cubicBezTo>
                          <a:pt x="4362" y="8319"/>
                          <a:pt x="4362" y="8454"/>
                          <a:pt x="4362" y="8724"/>
                        </a:cubicBezTo>
                        <a:cubicBezTo>
                          <a:pt x="4498" y="9265"/>
                          <a:pt x="4768" y="9130"/>
                          <a:pt x="4498" y="9671"/>
                        </a:cubicBezTo>
                        <a:cubicBezTo>
                          <a:pt x="4092" y="10212"/>
                          <a:pt x="3821" y="10618"/>
                          <a:pt x="4092" y="11430"/>
                        </a:cubicBezTo>
                        <a:cubicBezTo>
                          <a:pt x="4227" y="12106"/>
                          <a:pt x="4632" y="12512"/>
                          <a:pt x="5174" y="12782"/>
                        </a:cubicBezTo>
                        <a:cubicBezTo>
                          <a:pt x="5174" y="12782"/>
                          <a:pt x="5038" y="12917"/>
                          <a:pt x="5038" y="12917"/>
                        </a:cubicBezTo>
                        <a:cubicBezTo>
                          <a:pt x="4903" y="13053"/>
                          <a:pt x="4768" y="13323"/>
                          <a:pt x="4768" y="13594"/>
                        </a:cubicBezTo>
                        <a:cubicBezTo>
                          <a:pt x="4768" y="13864"/>
                          <a:pt x="4903" y="14541"/>
                          <a:pt x="5309" y="14676"/>
                        </a:cubicBezTo>
                        <a:cubicBezTo>
                          <a:pt x="5038" y="14811"/>
                          <a:pt x="4903" y="15217"/>
                          <a:pt x="4903" y="15623"/>
                        </a:cubicBezTo>
                        <a:cubicBezTo>
                          <a:pt x="4903" y="16029"/>
                          <a:pt x="4903" y="16164"/>
                          <a:pt x="4768" y="16299"/>
                        </a:cubicBezTo>
                        <a:cubicBezTo>
                          <a:pt x="4768" y="16434"/>
                          <a:pt x="4632" y="16570"/>
                          <a:pt x="4632" y="16705"/>
                        </a:cubicBezTo>
                        <a:cubicBezTo>
                          <a:pt x="4498" y="16570"/>
                          <a:pt x="4362" y="16434"/>
                          <a:pt x="4362" y="16299"/>
                        </a:cubicBezTo>
                        <a:cubicBezTo>
                          <a:pt x="3956" y="16029"/>
                          <a:pt x="3551" y="16164"/>
                          <a:pt x="3145" y="16299"/>
                        </a:cubicBezTo>
                        <a:cubicBezTo>
                          <a:pt x="2874" y="15352"/>
                          <a:pt x="1657" y="14676"/>
                          <a:pt x="710" y="15082"/>
                        </a:cubicBezTo>
                        <a:cubicBezTo>
                          <a:pt x="-237" y="15487"/>
                          <a:pt x="-237" y="16840"/>
                          <a:pt x="710" y="17246"/>
                        </a:cubicBezTo>
                        <a:cubicBezTo>
                          <a:pt x="304" y="17652"/>
                          <a:pt x="169" y="18734"/>
                          <a:pt x="439" y="19140"/>
                        </a:cubicBezTo>
                        <a:cubicBezTo>
                          <a:pt x="981" y="19951"/>
                          <a:pt x="2062" y="19816"/>
                          <a:pt x="2874" y="19410"/>
                        </a:cubicBezTo>
                        <a:cubicBezTo>
                          <a:pt x="3009" y="19816"/>
                          <a:pt x="3415" y="20086"/>
                          <a:pt x="3956" y="20086"/>
                        </a:cubicBezTo>
                        <a:cubicBezTo>
                          <a:pt x="4632" y="20086"/>
                          <a:pt x="5038" y="19545"/>
                          <a:pt x="5174" y="19004"/>
                        </a:cubicBezTo>
                        <a:cubicBezTo>
                          <a:pt x="5444" y="19275"/>
                          <a:pt x="5715" y="19410"/>
                          <a:pt x="6256" y="19545"/>
                        </a:cubicBezTo>
                        <a:cubicBezTo>
                          <a:pt x="6526" y="19545"/>
                          <a:pt x="6932" y="19680"/>
                          <a:pt x="7202" y="19545"/>
                        </a:cubicBezTo>
                        <a:cubicBezTo>
                          <a:pt x="7068" y="19951"/>
                          <a:pt x="7068" y="20492"/>
                          <a:pt x="7202" y="20763"/>
                        </a:cubicBezTo>
                        <a:cubicBezTo>
                          <a:pt x="7473" y="21304"/>
                          <a:pt x="8149" y="21439"/>
                          <a:pt x="8691" y="21304"/>
                        </a:cubicBezTo>
                        <a:cubicBezTo>
                          <a:pt x="8826" y="22386"/>
                          <a:pt x="10043" y="23062"/>
                          <a:pt x="10855" y="22386"/>
                        </a:cubicBezTo>
                        <a:cubicBezTo>
                          <a:pt x="10584" y="23062"/>
                          <a:pt x="10855" y="23603"/>
                          <a:pt x="11125" y="238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6" name="Freeform: Shape 5374">
                    <a:extLst>
                      <a:ext uri="{FF2B5EF4-FFF2-40B4-BE49-F238E27FC236}">
                        <a16:creationId xmlns:a16="http://schemas.microsoft.com/office/drawing/2014/main" id="{4B55BE27-4573-CBC2-F08E-3F5ADBC9E8FD}"/>
                      </a:ext>
                    </a:extLst>
                  </p:cNvPr>
                  <p:cNvSpPr/>
                  <p:nvPr/>
                </p:nvSpPr>
                <p:spPr>
                  <a:xfrm>
                    <a:off x="6196775" y="6340588"/>
                    <a:ext cx="1780" cy="2335"/>
                  </a:xfrm>
                  <a:custGeom>
                    <a:avLst/>
                    <a:gdLst>
                      <a:gd name="connsiteX0" fmla="*/ 732 w 1780"/>
                      <a:gd name="connsiteY0" fmla="*/ 36 h 2335"/>
                      <a:gd name="connsiteX1" fmla="*/ 191 w 1780"/>
                      <a:gd name="connsiteY1" fmla="*/ 848 h 2335"/>
                      <a:gd name="connsiteX2" fmla="*/ 56 w 1780"/>
                      <a:gd name="connsiteY2" fmla="*/ 1524 h 2335"/>
                      <a:gd name="connsiteX3" fmla="*/ 868 w 1780"/>
                      <a:gd name="connsiteY3" fmla="*/ 2336 h 2335"/>
                      <a:gd name="connsiteX4" fmla="*/ 1679 w 1780"/>
                      <a:gd name="connsiteY4" fmla="*/ 442 h 2335"/>
                      <a:gd name="connsiteX5" fmla="*/ 732 w 1780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0" h="2335">
                        <a:moveTo>
                          <a:pt x="732" y="36"/>
                        </a:moveTo>
                        <a:cubicBezTo>
                          <a:pt x="326" y="171"/>
                          <a:pt x="191" y="577"/>
                          <a:pt x="191" y="848"/>
                        </a:cubicBezTo>
                        <a:cubicBezTo>
                          <a:pt x="56" y="1118"/>
                          <a:pt x="-79" y="1253"/>
                          <a:pt x="56" y="1524"/>
                        </a:cubicBezTo>
                        <a:cubicBezTo>
                          <a:pt x="56" y="1930"/>
                          <a:pt x="326" y="2336"/>
                          <a:pt x="868" y="2336"/>
                        </a:cubicBezTo>
                        <a:cubicBezTo>
                          <a:pt x="1679" y="2336"/>
                          <a:pt x="1950" y="1118"/>
                          <a:pt x="1679" y="442"/>
                        </a:cubicBezTo>
                        <a:cubicBezTo>
                          <a:pt x="1409" y="171"/>
                          <a:pt x="1138" y="-99"/>
                          <a:pt x="732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7" name="Freeform: Shape 5375">
                    <a:extLst>
                      <a:ext uri="{FF2B5EF4-FFF2-40B4-BE49-F238E27FC236}">
                        <a16:creationId xmlns:a16="http://schemas.microsoft.com/office/drawing/2014/main" id="{53557103-3B2C-2065-9628-D808F96E88AA}"/>
                      </a:ext>
                    </a:extLst>
                  </p:cNvPr>
                  <p:cNvSpPr/>
                  <p:nvPr/>
                </p:nvSpPr>
                <p:spPr>
                  <a:xfrm>
                    <a:off x="6186058" y="6345550"/>
                    <a:ext cx="4501" cy="3952"/>
                  </a:xfrm>
                  <a:custGeom>
                    <a:avLst/>
                    <a:gdLst>
                      <a:gd name="connsiteX0" fmla="*/ 3604 w 4501"/>
                      <a:gd name="connsiteY0" fmla="*/ 2108 h 3952"/>
                      <a:gd name="connsiteX1" fmla="*/ 2928 w 4501"/>
                      <a:gd name="connsiteY1" fmla="*/ 214 h 3952"/>
                      <a:gd name="connsiteX2" fmla="*/ 1170 w 4501"/>
                      <a:gd name="connsiteY2" fmla="*/ 214 h 3952"/>
                      <a:gd name="connsiteX3" fmla="*/ 88 w 4501"/>
                      <a:gd name="connsiteY3" fmla="*/ 350 h 3952"/>
                      <a:gd name="connsiteX4" fmla="*/ 629 w 4501"/>
                      <a:gd name="connsiteY4" fmla="*/ 1567 h 3952"/>
                      <a:gd name="connsiteX5" fmla="*/ 358 w 4501"/>
                      <a:gd name="connsiteY5" fmla="*/ 3325 h 3952"/>
                      <a:gd name="connsiteX6" fmla="*/ 2252 w 4501"/>
                      <a:gd name="connsiteY6" fmla="*/ 3460 h 3952"/>
                      <a:gd name="connsiteX7" fmla="*/ 4281 w 4501"/>
                      <a:gd name="connsiteY7" fmla="*/ 3460 h 3952"/>
                      <a:gd name="connsiteX8" fmla="*/ 3604 w 4501"/>
                      <a:gd name="connsiteY8" fmla="*/ 2108 h 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01" h="3952">
                        <a:moveTo>
                          <a:pt x="3604" y="2108"/>
                        </a:moveTo>
                        <a:cubicBezTo>
                          <a:pt x="3740" y="1432"/>
                          <a:pt x="3469" y="620"/>
                          <a:pt x="2928" y="214"/>
                        </a:cubicBezTo>
                        <a:cubicBezTo>
                          <a:pt x="2522" y="79"/>
                          <a:pt x="1576" y="-191"/>
                          <a:pt x="1170" y="214"/>
                        </a:cubicBezTo>
                        <a:cubicBezTo>
                          <a:pt x="899" y="-56"/>
                          <a:pt x="493" y="-56"/>
                          <a:pt x="88" y="350"/>
                        </a:cubicBezTo>
                        <a:cubicBezTo>
                          <a:pt x="-183" y="756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764" y="4137"/>
                          <a:pt x="1711" y="4137"/>
                          <a:pt x="2252" y="3460"/>
                        </a:cubicBezTo>
                        <a:cubicBezTo>
                          <a:pt x="2793" y="4002"/>
                          <a:pt x="3740" y="4137"/>
                          <a:pt x="4281" y="3460"/>
                        </a:cubicBezTo>
                        <a:cubicBezTo>
                          <a:pt x="4822" y="2784"/>
                          <a:pt x="4281" y="1973"/>
                          <a:pt x="3604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8" name="Freeform: Shape 5376">
                    <a:extLst>
                      <a:ext uri="{FF2B5EF4-FFF2-40B4-BE49-F238E27FC236}">
                        <a16:creationId xmlns:a16="http://schemas.microsoft.com/office/drawing/2014/main" id="{E73610CB-0869-AA20-EF1E-27065FA86517}"/>
                      </a:ext>
                    </a:extLst>
                  </p:cNvPr>
                  <p:cNvSpPr/>
                  <p:nvPr/>
                </p:nvSpPr>
                <p:spPr>
                  <a:xfrm>
                    <a:off x="6185181" y="6350904"/>
                    <a:ext cx="4759" cy="5734"/>
                  </a:xfrm>
                  <a:custGeom>
                    <a:avLst/>
                    <a:gdLst>
                      <a:gd name="connsiteX0" fmla="*/ 3804 w 4759"/>
                      <a:gd name="connsiteY0" fmla="*/ 1759 h 5734"/>
                      <a:gd name="connsiteX1" fmla="*/ 3534 w 4759"/>
                      <a:gd name="connsiteY1" fmla="*/ 135 h 5734"/>
                      <a:gd name="connsiteX2" fmla="*/ 1776 w 4759"/>
                      <a:gd name="connsiteY2" fmla="*/ 541 h 5734"/>
                      <a:gd name="connsiteX3" fmla="*/ 423 w 4759"/>
                      <a:gd name="connsiteY3" fmla="*/ 406 h 5734"/>
                      <a:gd name="connsiteX4" fmla="*/ 694 w 4759"/>
                      <a:gd name="connsiteY4" fmla="*/ 2164 h 5734"/>
                      <a:gd name="connsiteX5" fmla="*/ 288 w 4759"/>
                      <a:gd name="connsiteY5" fmla="*/ 4193 h 5734"/>
                      <a:gd name="connsiteX6" fmla="*/ 2181 w 4759"/>
                      <a:gd name="connsiteY6" fmla="*/ 4328 h 5734"/>
                      <a:gd name="connsiteX7" fmla="*/ 2587 w 4759"/>
                      <a:gd name="connsiteY7" fmla="*/ 5411 h 5734"/>
                      <a:gd name="connsiteX8" fmla="*/ 3804 w 4759"/>
                      <a:gd name="connsiteY8" fmla="*/ 5681 h 5734"/>
                      <a:gd name="connsiteX9" fmla="*/ 4481 w 4759"/>
                      <a:gd name="connsiteY9" fmla="*/ 4734 h 5734"/>
                      <a:gd name="connsiteX10" fmla="*/ 4346 w 4759"/>
                      <a:gd name="connsiteY10" fmla="*/ 3922 h 5734"/>
                      <a:gd name="connsiteX11" fmla="*/ 3804 w 4759"/>
                      <a:gd name="connsiteY11" fmla="*/ 1759 h 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59" h="5734">
                        <a:moveTo>
                          <a:pt x="3804" y="1759"/>
                        </a:moveTo>
                        <a:cubicBezTo>
                          <a:pt x="3940" y="1217"/>
                          <a:pt x="4075" y="406"/>
                          <a:pt x="3534" y="135"/>
                        </a:cubicBezTo>
                        <a:cubicBezTo>
                          <a:pt x="3128" y="-135"/>
                          <a:pt x="1911" y="0"/>
                          <a:pt x="1776" y="541"/>
                        </a:cubicBezTo>
                        <a:cubicBezTo>
                          <a:pt x="1370" y="135"/>
                          <a:pt x="964" y="0"/>
                          <a:pt x="423" y="406"/>
                        </a:cubicBezTo>
                        <a:cubicBezTo>
                          <a:pt x="-253" y="947"/>
                          <a:pt x="288" y="1488"/>
                          <a:pt x="694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1" y="4734"/>
                          <a:pt x="2181" y="4328"/>
                        </a:cubicBezTo>
                        <a:cubicBezTo>
                          <a:pt x="2046" y="4734"/>
                          <a:pt x="2181" y="5140"/>
                          <a:pt x="2587" y="5411"/>
                        </a:cubicBezTo>
                        <a:cubicBezTo>
                          <a:pt x="2858" y="5681"/>
                          <a:pt x="3399" y="5816"/>
                          <a:pt x="3804" y="5681"/>
                        </a:cubicBezTo>
                        <a:cubicBezTo>
                          <a:pt x="4210" y="5546"/>
                          <a:pt x="4481" y="5140"/>
                          <a:pt x="4481" y="4734"/>
                        </a:cubicBezTo>
                        <a:cubicBezTo>
                          <a:pt x="4481" y="4599"/>
                          <a:pt x="4481" y="4193"/>
                          <a:pt x="4346" y="3922"/>
                        </a:cubicBezTo>
                        <a:cubicBezTo>
                          <a:pt x="5022" y="3382"/>
                          <a:pt x="4887" y="1759"/>
                          <a:pt x="3804" y="17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69" name="Freeform: Shape 5377">
                    <a:extLst>
                      <a:ext uri="{FF2B5EF4-FFF2-40B4-BE49-F238E27FC236}">
                        <a16:creationId xmlns:a16="http://schemas.microsoft.com/office/drawing/2014/main" id="{C0D7A985-D469-6AAF-673B-0894B27D601D}"/>
                      </a:ext>
                    </a:extLst>
                  </p:cNvPr>
                  <p:cNvSpPr/>
                  <p:nvPr/>
                </p:nvSpPr>
                <p:spPr>
                  <a:xfrm>
                    <a:off x="6190791" y="6349526"/>
                    <a:ext cx="7260" cy="9634"/>
                  </a:xfrm>
                  <a:custGeom>
                    <a:avLst/>
                    <a:gdLst>
                      <a:gd name="connsiteX0" fmla="*/ 6582 w 7260"/>
                      <a:gd name="connsiteY0" fmla="*/ 4084 h 9634"/>
                      <a:gd name="connsiteX1" fmla="*/ 6446 w 7260"/>
                      <a:gd name="connsiteY1" fmla="*/ 2190 h 9634"/>
                      <a:gd name="connsiteX2" fmla="*/ 4958 w 7260"/>
                      <a:gd name="connsiteY2" fmla="*/ 2055 h 9634"/>
                      <a:gd name="connsiteX3" fmla="*/ 3876 w 7260"/>
                      <a:gd name="connsiteY3" fmla="*/ 26 h 9634"/>
                      <a:gd name="connsiteX4" fmla="*/ 2253 w 7260"/>
                      <a:gd name="connsiteY4" fmla="*/ 973 h 9634"/>
                      <a:gd name="connsiteX5" fmla="*/ 630 w 7260"/>
                      <a:gd name="connsiteY5" fmla="*/ 1784 h 9634"/>
                      <a:gd name="connsiteX6" fmla="*/ 495 w 7260"/>
                      <a:gd name="connsiteY6" fmla="*/ 3002 h 9634"/>
                      <a:gd name="connsiteX7" fmla="*/ 765 w 7260"/>
                      <a:gd name="connsiteY7" fmla="*/ 3407 h 9634"/>
                      <a:gd name="connsiteX8" fmla="*/ 765 w 7260"/>
                      <a:gd name="connsiteY8" fmla="*/ 3813 h 9634"/>
                      <a:gd name="connsiteX9" fmla="*/ 89 w 7260"/>
                      <a:gd name="connsiteY9" fmla="*/ 4625 h 9634"/>
                      <a:gd name="connsiteX10" fmla="*/ 224 w 7260"/>
                      <a:gd name="connsiteY10" fmla="*/ 5572 h 9634"/>
                      <a:gd name="connsiteX11" fmla="*/ 1577 w 7260"/>
                      <a:gd name="connsiteY11" fmla="*/ 6383 h 9634"/>
                      <a:gd name="connsiteX12" fmla="*/ 1442 w 7260"/>
                      <a:gd name="connsiteY12" fmla="*/ 7059 h 9634"/>
                      <a:gd name="connsiteX13" fmla="*/ 1847 w 7260"/>
                      <a:gd name="connsiteY13" fmla="*/ 8142 h 9634"/>
                      <a:gd name="connsiteX14" fmla="*/ 2659 w 7260"/>
                      <a:gd name="connsiteY14" fmla="*/ 8142 h 9634"/>
                      <a:gd name="connsiteX15" fmla="*/ 3065 w 7260"/>
                      <a:gd name="connsiteY15" fmla="*/ 8006 h 9634"/>
                      <a:gd name="connsiteX16" fmla="*/ 3741 w 7260"/>
                      <a:gd name="connsiteY16" fmla="*/ 9224 h 9634"/>
                      <a:gd name="connsiteX17" fmla="*/ 5499 w 7260"/>
                      <a:gd name="connsiteY17" fmla="*/ 9494 h 9634"/>
                      <a:gd name="connsiteX18" fmla="*/ 6446 w 7260"/>
                      <a:gd name="connsiteY18" fmla="*/ 8006 h 9634"/>
                      <a:gd name="connsiteX19" fmla="*/ 6311 w 7260"/>
                      <a:gd name="connsiteY19" fmla="*/ 7059 h 9634"/>
                      <a:gd name="connsiteX20" fmla="*/ 6582 w 7260"/>
                      <a:gd name="connsiteY20" fmla="*/ 4084 h 9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260" h="9634">
                        <a:moveTo>
                          <a:pt x="6582" y="4084"/>
                        </a:moveTo>
                        <a:cubicBezTo>
                          <a:pt x="6987" y="3543"/>
                          <a:pt x="6852" y="2596"/>
                          <a:pt x="6446" y="2190"/>
                        </a:cubicBezTo>
                        <a:cubicBezTo>
                          <a:pt x="6176" y="1919"/>
                          <a:pt x="5364" y="1649"/>
                          <a:pt x="4958" y="2055"/>
                        </a:cubicBezTo>
                        <a:cubicBezTo>
                          <a:pt x="4958" y="1243"/>
                          <a:pt x="4552" y="161"/>
                          <a:pt x="3876" y="26"/>
                        </a:cubicBezTo>
                        <a:cubicBezTo>
                          <a:pt x="3335" y="-109"/>
                          <a:pt x="2253" y="296"/>
                          <a:pt x="2253" y="973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596"/>
                          <a:pt x="495" y="3002"/>
                        </a:cubicBezTo>
                        <a:cubicBezTo>
                          <a:pt x="495" y="3272"/>
                          <a:pt x="630" y="3272"/>
                          <a:pt x="765" y="3407"/>
                        </a:cubicBezTo>
                        <a:cubicBezTo>
                          <a:pt x="1036" y="3949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2"/>
                        </a:cubicBezTo>
                        <a:cubicBezTo>
                          <a:pt x="359" y="6112"/>
                          <a:pt x="1036" y="6383"/>
                          <a:pt x="1577" y="6383"/>
                        </a:cubicBezTo>
                        <a:cubicBezTo>
                          <a:pt x="1442" y="6519"/>
                          <a:pt x="1442" y="6924"/>
                          <a:pt x="1442" y="7059"/>
                        </a:cubicBezTo>
                        <a:cubicBezTo>
                          <a:pt x="1442" y="7465"/>
                          <a:pt x="1577" y="7871"/>
                          <a:pt x="1847" y="8142"/>
                        </a:cubicBezTo>
                        <a:cubicBezTo>
                          <a:pt x="2118" y="8277"/>
                          <a:pt x="2389" y="8277"/>
                          <a:pt x="2659" y="8142"/>
                        </a:cubicBezTo>
                        <a:cubicBezTo>
                          <a:pt x="2794" y="8142"/>
                          <a:pt x="2929" y="8142"/>
                          <a:pt x="3065" y="8006"/>
                        </a:cubicBezTo>
                        <a:cubicBezTo>
                          <a:pt x="3065" y="8548"/>
                          <a:pt x="3335" y="8953"/>
                          <a:pt x="3741" y="9224"/>
                        </a:cubicBezTo>
                        <a:cubicBezTo>
                          <a:pt x="4147" y="9629"/>
                          <a:pt x="4958" y="9765"/>
                          <a:pt x="5499" y="9494"/>
                        </a:cubicBezTo>
                        <a:cubicBezTo>
                          <a:pt x="6040" y="9224"/>
                          <a:pt x="6311" y="8682"/>
                          <a:pt x="6446" y="8006"/>
                        </a:cubicBezTo>
                        <a:cubicBezTo>
                          <a:pt x="6446" y="7736"/>
                          <a:pt x="6446" y="7330"/>
                          <a:pt x="6311" y="7059"/>
                        </a:cubicBezTo>
                        <a:cubicBezTo>
                          <a:pt x="7528" y="7059"/>
                          <a:pt x="7528" y="4219"/>
                          <a:pt x="6582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0" name="Freeform: Shape 5378">
                    <a:extLst>
                      <a:ext uri="{FF2B5EF4-FFF2-40B4-BE49-F238E27FC236}">
                        <a16:creationId xmlns:a16="http://schemas.microsoft.com/office/drawing/2014/main" id="{3C07505A-3773-8C84-3EB5-5553057252B2}"/>
                      </a:ext>
                    </a:extLst>
                  </p:cNvPr>
                  <p:cNvSpPr/>
                  <p:nvPr/>
                </p:nvSpPr>
                <p:spPr>
                  <a:xfrm>
                    <a:off x="6198198" y="6354827"/>
                    <a:ext cx="2758" cy="4135"/>
                  </a:xfrm>
                  <a:custGeom>
                    <a:avLst/>
                    <a:gdLst>
                      <a:gd name="connsiteX0" fmla="*/ 1609 w 2758"/>
                      <a:gd name="connsiteY0" fmla="*/ 0 h 4135"/>
                      <a:gd name="connsiteX1" fmla="*/ 1203 w 2758"/>
                      <a:gd name="connsiteY1" fmla="*/ 135 h 4135"/>
                      <a:gd name="connsiteX2" fmla="*/ 527 w 2758"/>
                      <a:gd name="connsiteY2" fmla="*/ 541 h 4135"/>
                      <a:gd name="connsiteX3" fmla="*/ 662 w 2758"/>
                      <a:gd name="connsiteY3" fmla="*/ 2029 h 4135"/>
                      <a:gd name="connsiteX4" fmla="*/ 392 w 2758"/>
                      <a:gd name="connsiteY4" fmla="*/ 3923 h 4135"/>
                      <a:gd name="connsiteX5" fmla="*/ 2015 w 2758"/>
                      <a:gd name="connsiteY5" fmla="*/ 2705 h 4135"/>
                      <a:gd name="connsiteX6" fmla="*/ 2556 w 2758"/>
                      <a:gd name="connsiteY6" fmla="*/ 2164 h 4135"/>
                      <a:gd name="connsiteX7" fmla="*/ 2556 w 2758"/>
                      <a:gd name="connsiteY7" fmla="*/ 677 h 4135"/>
                      <a:gd name="connsiteX8" fmla="*/ 1609 w 2758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8" h="4135">
                        <a:moveTo>
                          <a:pt x="1609" y="0"/>
                        </a:moveTo>
                        <a:cubicBezTo>
                          <a:pt x="1474" y="0"/>
                          <a:pt x="1203" y="0"/>
                          <a:pt x="1203" y="135"/>
                        </a:cubicBezTo>
                        <a:cubicBezTo>
                          <a:pt x="933" y="135"/>
                          <a:pt x="662" y="271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3"/>
                        </a:cubicBezTo>
                        <a:cubicBezTo>
                          <a:pt x="1338" y="4599"/>
                          <a:pt x="2285" y="3517"/>
                          <a:pt x="2015" y="2705"/>
                        </a:cubicBezTo>
                        <a:cubicBezTo>
                          <a:pt x="2285" y="2705"/>
                          <a:pt x="2556" y="2435"/>
                          <a:pt x="2556" y="2164"/>
                        </a:cubicBezTo>
                        <a:cubicBezTo>
                          <a:pt x="2826" y="1758"/>
                          <a:pt x="2826" y="1218"/>
                          <a:pt x="2556" y="677"/>
                        </a:cubicBezTo>
                        <a:cubicBezTo>
                          <a:pt x="2421" y="406"/>
                          <a:pt x="2015" y="135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1" name="Freeform: Shape 5379">
                    <a:extLst>
                      <a:ext uri="{FF2B5EF4-FFF2-40B4-BE49-F238E27FC236}">
                        <a16:creationId xmlns:a16="http://schemas.microsoft.com/office/drawing/2014/main" id="{36ED3CF9-DCD5-4C4B-D6E2-E58345AFFB90}"/>
                      </a:ext>
                    </a:extLst>
                  </p:cNvPr>
                  <p:cNvSpPr/>
                  <p:nvPr/>
                </p:nvSpPr>
                <p:spPr>
                  <a:xfrm>
                    <a:off x="6191838" y="6359278"/>
                    <a:ext cx="2341" cy="2568"/>
                  </a:xfrm>
                  <a:custGeom>
                    <a:avLst/>
                    <a:gdLst>
                      <a:gd name="connsiteX0" fmla="*/ 2018 w 2341"/>
                      <a:gd name="connsiteY0" fmla="*/ 283 h 2568"/>
                      <a:gd name="connsiteX1" fmla="*/ 935 w 2341"/>
                      <a:gd name="connsiteY1" fmla="*/ 148 h 2568"/>
                      <a:gd name="connsiteX2" fmla="*/ 124 w 2341"/>
                      <a:gd name="connsiteY2" fmla="*/ 2176 h 2568"/>
                      <a:gd name="connsiteX3" fmla="*/ 2153 w 2341"/>
                      <a:gd name="connsiteY3" fmla="*/ 1906 h 2568"/>
                      <a:gd name="connsiteX4" fmla="*/ 2018 w 2341"/>
                      <a:gd name="connsiteY4" fmla="*/ 283 h 2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41" h="2568">
                        <a:moveTo>
                          <a:pt x="2018" y="283"/>
                        </a:moveTo>
                        <a:cubicBezTo>
                          <a:pt x="1747" y="12"/>
                          <a:pt x="1341" y="-123"/>
                          <a:pt x="935" y="148"/>
                        </a:cubicBezTo>
                        <a:cubicBezTo>
                          <a:pt x="395" y="553"/>
                          <a:pt x="-282" y="1500"/>
                          <a:pt x="124" y="2176"/>
                        </a:cubicBezTo>
                        <a:cubicBezTo>
                          <a:pt x="665" y="2853"/>
                          <a:pt x="1747" y="2582"/>
                          <a:pt x="2153" y="1906"/>
                        </a:cubicBezTo>
                        <a:cubicBezTo>
                          <a:pt x="2288" y="1500"/>
                          <a:pt x="2559" y="418"/>
                          <a:pt x="2018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72" name="Freeform: Shape 5380">
                    <a:extLst>
                      <a:ext uri="{FF2B5EF4-FFF2-40B4-BE49-F238E27FC236}">
                        <a16:creationId xmlns:a16="http://schemas.microsoft.com/office/drawing/2014/main" id="{C15401EE-69B9-4E17-245C-79E80DDBAEE8}"/>
                      </a:ext>
                    </a:extLst>
                  </p:cNvPr>
                  <p:cNvSpPr/>
                  <p:nvPr/>
                </p:nvSpPr>
                <p:spPr>
                  <a:xfrm>
                    <a:off x="6196310" y="6339644"/>
                    <a:ext cx="9534" cy="15424"/>
                  </a:xfrm>
                  <a:custGeom>
                    <a:avLst/>
                    <a:gdLst>
                      <a:gd name="connsiteX0" fmla="*/ 9178 w 9534"/>
                      <a:gd name="connsiteY0" fmla="*/ 5174 h 15424"/>
                      <a:gd name="connsiteX1" fmla="*/ 9178 w 9534"/>
                      <a:gd name="connsiteY1" fmla="*/ 3009 h 15424"/>
                      <a:gd name="connsiteX2" fmla="*/ 7420 w 9534"/>
                      <a:gd name="connsiteY2" fmla="*/ 2062 h 15424"/>
                      <a:gd name="connsiteX3" fmla="*/ 6337 w 9534"/>
                      <a:gd name="connsiteY3" fmla="*/ 169 h 15424"/>
                      <a:gd name="connsiteX4" fmla="*/ 4173 w 9534"/>
                      <a:gd name="connsiteY4" fmla="*/ 575 h 15424"/>
                      <a:gd name="connsiteX5" fmla="*/ 3632 w 9534"/>
                      <a:gd name="connsiteY5" fmla="*/ 439 h 15424"/>
                      <a:gd name="connsiteX6" fmla="*/ 2686 w 9534"/>
                      <a:gd name="connsiteY6" fmla="*/ 980 h 15424"/>
                      <a:gd name="connsiteX7" fmla="*/ 2415 w 9534"/>
                      <a:gd name="connsiteY7" fmla="*/ 2468 h 15424"/>
                      <a:gd name="connsiteX8" fmla="*/ 2550 w 9534"/>
                      <a:gd name="connsiteY8" fmla="*/ 3280 h 15424"/>
                      <a:gd name="connsiteX9" fmla="*/ 1603 w 9534"/>
                      <a:gd name="connsiteY9" fmla="*/ 4903 h 15424"/>
                      <a:gd name="connsiteX10" fmla="*/ 657 w 9534"/>
                      <a:gd name="connsiteY10" fmla="*/ 7473 h 15424"/>
                      <a:gd name="connsiteX11" fmla="*/ 386 w 9534"/>
                      <a:gd name="connsiteY11" fmla="*/ 9231 h 15424"/>
                      <a:gd name="connsiteX12" fmla="*/ 1333 w 9534"/>
                      <a:gd name="connsiteY12" fmla="*/ 9908 h 15424"/>
                      <a:gd name="connsiteX13" fmla="*/ 1603 w 9534"/>
                      <a:gd name="connsiteY13" fmla="*/ 9908 h 15424"/>
                      <a:gd name="connsiteX14" fmla="*/ 3091 w 9534"/>
                      <a:gd name="connsiteY14" fmla="*/ 12072 h 15424"/>
                      <a:gd name="connsiteX15" fmla="*/ 3497 w 9534"/>
                      <a:gd name="connsiteY15" fmla="*/ 13289 h 15424"/>
                      <a:gd name="connsiteX16" fmla="*/ 4985 w 9534"/>
                      <a:gd name="connsiteY16" fmla="*/ 13695 h 15424"/>
                      <a:gd name="connsiteX17" fmla="*/ 5256 w 9534"/>
                      <a:gd name="connsiteY17" fmla="*/ 14777 h 15424"/>
                      <a:gd name="connsiteX18" fmla="*/ 6743 w 9534"/>
                      <a:gd name="connsiteY18" fmla="*/ 15318 h 15424"/>
                      <a:gd name="connsiteX19" fmla="*/ 7690 w 9534"/>
                      <a:gd name="connsiteY19" fmla="*/ 14236 h 15424"/>
                      <a:gd name="connsiteX20" fmla="*/ 7555 w 9534"/>
                      <a:gd name="connsiteY20" fmla="*/ 13019 h 15424"/>
                      <a:gd name="connsiteX21" fmla="*/ 8096 w 9534"/>
                      <a:gd name="connsiteY21" fmla="*/ 10855 h 15424"/>
                      <a:gd name="connsiteX22" fmla="*/ 7961 w 9534"/>
                      <a:gd name="connsiteY22" fmla="*/ 10178 h 15424"/>
                      <a:gd name="connsiteX23" fmla="*/ 8637 w 9534"/>
                      <a:gd name="connsiteY23" fmla="*/ 9231 h 15424"/>
                      <a:gd name="connsiteX24" fmla="*/ 8502 w 9534"/>
                      <a:gd name="connsiteY24" fmla="*/ 7608 h 15424"/>
                      <a:gd name="connsiteX25" fmla="*/ 9313 w 9534"/>
                      <a:gd name="connsiteY25" fmla="*/ 6662 h 15424"/>
                      <a:gd name="connsiteX26" fmla="*/ 9178 w 9534"/>
                      <a:gd name="connsiteY26" fmla="*/ 5174 h 15424"/>
                      <a:gd name="connsiteX27" fmla="*/ 9178 w 9534"/>
                      <a:gd name="connsiteY27" fmla="*/ 5174 h 15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424">
                        <a:moveTo>
                          <a:pt x="9178" y="5174"/>
                        </a:moveTo>
                        <a:cubicBezTo>
                          <a:pt x="9719" y="4632"/>
                          <a:pt x="9584" y="3550"/>
                          <a:pt x="9178" y="3009"/>
                        </a:cubicBezTo>
                        <a:cubicBezTo>
                          <a:pt x="8907" y="2604"/>
                          <a:pt x="7961" y="2062"/>
                          <a:pt x="7420" y="2062"/>
                        </a:cubicBezTo>
                        <a:cubicBezTo>
                          <a:pt x="7690" y="1386"/>
                          <a:pt x="7014" y="439"/>
                          <a:pt x="6337" y="169"/>
                        </a:cubicBezTo>
                        <a:cubicBezTo>
                          <a:pt x="5796" y="-101"/>
                          <a:pt x="4579" y="-101"/>
                          <a:pt x="4173" y="575"/>
                        </a:cubicBezTo>
                        <a:cubicBezTo>
                          <a:pt x="4038" y="439"/>
                          <a:pt x="3767" y="439"/>
                          <a:pt x="3632" y="439"/>
                        </a:cubicBezTo>
                        <a:cubicBezTo>
                          <a:pt x="3226" y="439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8"/>
                        </a:cubicBezTo>
                        <a:cubicBezTo>
                          <a:pt x="2415" y="2739"/>
                          <a:pt x="2415" y="3145"/>
                          <a:pt x="2550" y="3280"/>
                        </a:cubicBezTo>
                        <a:cubicBezTo>
                          <a:pt x="1874" y="3280"/>
                          <a:pt x="1739" y="4227"/>
                          <a:pt x="1603" y="4903"/>
                        </a:cubicBezTo>
                        <a:cubicBezTo>
                          <a:pt x="251" y="4903"/>
                          <a:pt x="-696" y="6932"/>
                          <a:pt x="657" y="7473"/>
                        </a:cubicBezTo>
                        <a:cubicBezTo>
                          <a:pt x="251" y="7879"/>
                          <a:pt x="251" y="8825"/>
                          <a:pt x="386" y="9231"/>
                        </a:cubicBezTo>
                        <a:cubicBezTo>
                          <a:pt x="521" y="9637"/>
                          <a:pt x="927" y="9908"/>
                          <a:pt x="1333" y="9908"/>
                        </a:cubicBezTo>
                        <a:cubicBezTo>
                          <a:pt x="1468" y="9908"/>
                          <a:pt x="1603" y="9908"/>
                          <a:pt x="1603" y="9908"/>
                        </a:cubicBezTo>
                        <a:cubicBezTo>
                          <a:pt x="1197" y="10855"/>
                          <a:pt x="2009" y="11937"/>
                          <a:pt x="3091" y="12072"/>
                        </a:cubicBezTo>
                        <a:cubicBezTo>
                          <a:pt x="2956" y="12478"/>
                          <a:pt x="3362" y="13019"/>
                          <a:pt x="3497" y="13289"/>
                        </a:cubicBezTo>
                        <a:cubicBezTo>
                          <a:pt x="3903" y="13695"/>
                          <a:pt x="4579" y="13695"/>
                          <a:pt x="4985" y="13695"/>
                        </a:cubicBezTo>
                        <a:cubicBezTo>
                          <a:pt x="4985" y="13965"/>
                          <a:pt x="5120" y="14642"/>
                          <a:pt x="5256" y="14777"/>
                        </a:cubicBezTo>
                        <a:cubicBezTo>
                          <a:pt x="5526" y="15318"/>
                          <a:pt x="6067" y="15589"/>
                          <a:pt x="6743" y="15318"/>
                        </a:cubicBezTo>
                        <a:cubicBezTo>
                          <a:pt x="7284" y="15183"/>
                          <a:pt x="7555" y="14777"/>
                          <a:pt x="7690" y="14236"/>
                        </a:cubicBezTo>
                        <a:cubicBezTo>
                          <a:pt x="7826" y="13830"/>
                          <a:pt x="7826" y="13289"/>
                          <a:pt x="7555" y="13019"/>
                        </a:cubicBezTo>
                        <a:cubicBezTo>
                          <a:pt x="8366" y="12884"/>
                          <a:pt x="8366" y="11395"/>
                          <a:pt x="8096" y="10855"/>
                        </a:cubicBezTo>
                        <a:cubicBezTo>
                          <a:pt x="7961" y="10314"/>
                          <a:pt x="7826" y="10449"/>
                          <a:pt x="7961" y="10178"/>
                        </a:cubicBezTo>
                        <a:cubicBezTo>
                          <a:pt x="8096" y="9908"/>
                          <a:pt x="8502" y="9637"/>
                          <a:pt x="8637" y="9231"/>
                        </a:cubicBezTo>
                        <a:cubicBezTo>
                          <a:pt x="8907" y="8690"/>
                          <a:pt x="8772" y="8149"/>
                          <a:pt x="8502" y="7608"/>
                        </a:cubicBezTo>
                        <a:cubicBezTo>
                          <a:pt x="8907" y="7473"/>
                          <a:pt x="9178" y="7067"/>
                          <a:pt x="9313" y="6662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043" y="5174"/>
                          <a:pt x="9043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09" name="Graphic 2">
                  <a:extLst>
                    <a:ext uri="{FF2B5EF4-FFF2-40B4-BE49-F238E27FC236}">
                      <a16:creationId xmlns:a16="http://schemas.microsoft.com/office/drawing/2014/main" id="{483F7A61-B343-B5B9-33A0-99DB1B6072C7}"/>
                    </a:ext>
                  </a:extLst>
                </p:cNvPr>
                <p:cNvGrpSpPr/>
                <p:nvPr/>
              </p:nvGrpSpPr>
              <p:grpSpPr>
                <a:xfrm>
                  <a:off x="6185362" y="6254051"/>
                  <a:ext cx="19417" cy="103210"/>
                  <a:chOff x="6185362" y="6254051"/>
                  <a:chExt cx="19417" cy="103210"/>
                </a:xfrm>
                <a:solidFill>
                  <a:srgbClr val="85B126"/>
                </a:solidFill>
              </p:grpSpPr>
              <p:sp>
                <p:nvSpPr>
                  <p:cNvPr id="1543" name="Freeform: Shape 5351">
                    <a:extLst>
                      <a:ext uri="{FF2B5EF4-FFF2-40B4-BE49-F238E27FC236}">
                        <a16:creationId xmlns:a16="http://schemas.microsoft.com/office/drawing/2014/main" id="{AFE0FFAD-8C9F-911E-C5E3-3F7CF40ECD0A}"/>
                      </a:ext>
                    </a:extLst>
                  </p:cNvPr>
                  <p:cNvSpPr/>
                  <p:nvPr/>
                </p:nvSpPr>
                <p:spPr>
                  <a:xfrm>
                    <a:off x="6191061" y="6254051"/>
                    <a:ext cx="4365" cy="6654"/>
                  </a:xfrm>
                  <a:custGeom>
                    <a:avLst/>
                    <a:gdLst>
                      <a:gd name="connsiteX0" fmla="*/ 1036 w 4365"/>
                      <a:gd name="connsiteY0" fmla="*/ 3117 h 6654"/>
                      <a:gd name="connsiteX1" fmla="*/ 495 w 4365"/>
                      <a:gd name="connsiteY1" fmla="*/ 4741 h 6654"/>
                      <a:gd name="connsiteX2" fmla="*/ 2118 w 4365"/>
                      <a:gd name="connsiteY2" fmla="*/ 6634 h 6654"/>
                      <a:gd name="connsiteX3" fmla="*/ 4282 w 4365"/>
                      <a:gd name="connsiteY3" fmla="*/ 5281 h 6654"/>
                      <a:gd name="connsiteX4" fmla="*/ 3335 w 4365"/>
                      <a:gd name="connsiteY4" fmla="*/ 2847 h 6654"/>
                      <a:gd name="connsiteX5" fmla="*/ 2659 w 4365"/>
                      <a:gd name="connsiteY5" fmla="*/ 1088 h 6654"/>
                      <a:gd name="connsiteX6" fmla="*/ 495 w 4365"/>
                      <a:gd name="connsiteY6" fmla="*/ 277 h 6654"/>
                      <a:gd name="connsiteX7" fmla="*/ 1036 w 4365"/>
                      <a:gd name="connsiteY7" fmla="*/ 3117 h 6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65" h="6654">
                        <a:moveTo>
                          <a:pt x="1036" y="3117"/>
                        </a:moveTo>
                        <a:cubicBezTo>
                          <a:pt x="495" y="3388"/>
                          <a:pt x="360" y="4199"/>
                          <a:pt x="495" y="4741"/>
                        </a:cubicBezTo>
                        <a:cubicBezTo>
                          <a:pt x="630" y="5823"/>
                          <a:pt x="1171" y="6499"/>
                          <a:pt x="2118" y="6634"/>
                        </a:cubicBezTo>
                        <a:cubicBezTo>
                          <a:pt x="3065" y="6769"/>
                          <a:pt x="4012" y="6228"/>
                          <a:pt x="4282" y="5281"/>
                        </a:cubicBezTo>
                        <a:cubicBezTo>
                          <a:pt x="4553" y="4199"/>
                          <a:pt x="4147" y="3388"/>
                          <a:pt x="3335" y="2847"/>
                        </a:cubicBezTo>
                        <a:cubicBezTo>
                          <a:pt x="3606" y="2171"/>
                          <a:pt x="3335" y="1088"/>
                          <a:pt x="2659" y="1088"/>
                        </a:cubicBezTo>
                        <a:cubicBezTo>
                          <a:pt x="2524" y="277"/>
                          <a:pt x="1306" y="-399"/>
                          <a:pt x="495" y="277"/>
                        </a:cubicBezTo>
                        <a:cubicBezTo>
                          <a:pt x="-452" y="1224"/>
                          <a:pt x="89" y="2711"/>
                          <a:pt x="1036" y="31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4" name="Freeform: Shape 5352">
                    <a:extLst>
                      <a:ext uri="{FF2B5EF4-FFF2-40B4-BE49-F238E27FC236}">
                        <a16:creationId xmlns:a16="http://schemas.microsoft.com/office/drawing/2014/main" id="{934E4C5D-D23D-B529-4316-484E166D5A04}"/>
                      </a:ext>
                    </a:extLst>
                  </p:cNvPr>
                  <p:cNvSpPr/>
                  <p:nvPr/>
                </p:nvSpPr>
                <p:spPr>
                  <a:xfrm>
                    <a:off x="6190404" y="6262816"/>
                    <a:ext cx="6586" cy="24218"/>
                  </a:xfrm>
                  <a:custGeom>
                    <a:avLst/>
                    <a:gdLst>
                      <a:gd name="connsiteX0" fmla="*/ 1287 w 6586"/>
                      <a:gd name="connsiteY0" fmla="*/ 6796 h 24218"/>
                      <a:gd name="connsiteX1" fmla="*/ 746 w 6586"/>
                      <a:gd name="connsiteY1" fmla="*/ 8419 h 24218"/>
                      <a:gd name="connsiteX2" fmla="*/ 1963 w 6586"/>
                      <a:gd name="connsiteY2" fmla="*/ 10448 h 24218"/>
                      <a:gd name="connsiteX3" fmla="*/ 1963 w 6586"/>
                      <a:gd name="connsiteY3" fmla="*/ 13965 h 24218"/>
                      <a:gd name="connsiteX4" fmla="*/ 881 w 6586"/>
                      <a:gd name="connsiteY4" fmla="*/ 17752 h 24218"/>
                      <a:gd name="connsiteX5" fmla="*/ 1422 w 6586"/>
                      <a:gd name="connsiteY5" fmla="*/ 18428 h 24218"/>
                      <a:gd name="connsiteX6" fmla="*/ 1828 w 6586"/>
                      <a:gd name="connsiteY6" fmla="*/ 19105 h 24218"/>
                      <a:gd name="connsiteX7" fmla="*/ 1287 w 6586"/>
                      <a:gd name="connsiteY7" fmla="*/ 20592 h 24218"/>
                      <a:gd name="connsiteX8" fmla="*/ 3181 w 6586"/>
                      <a:gd name="connsiteY8" fmla="*/ 22080 h 24218"/>
                      <a:gd name="connsiteX9" fmla="*/ 3992 w 6586"/>
                      <a:gd name="connsiteY9" fmla="*/ 23974 h 24218"/>
                      <a:gd name="connsiteX10" fmla="*/ 5886 w 6586"/>
                      <a:gd name="connsiteY10" fmla="*/ 23839 h 24218"/>
                      <a:gd name="connsiteX11" fmla="*/ 5750 w 6586"/>
                      <a:gd name="connsiteY11" fmla="*/ 20052 h 24218"/>
                      <a:gd name="connsiteX12" fmla="*/ 6427 w 6586"/>
                      <a:gd name="connsiteY12" fmla="*/ 18022 h 24218"/>
                      <a:gd name="connsiteX13" fmla="*/ 6157 w 6586"/>
                      <a:gd name="connsiteY13" fmla="*/ 16670 h 24218"/>
                      <a:gd name="connsiteX14" fmla="*/ 5615 w 6586"/>
                      <a:gd name="connsiteY14" fmla="*/ 15858 h 24218"/>
                      <a:gd name="connsiteX15" fmla="*/ 6292 w 6586"/>
                      <a:gd name="connsiteY15" fmla="*/ 14641 h 24218"/>
                      <a:gd name="connsiteX16" fmla="*/ 6292 w 6586"/>
                      <a:gd name="connsiteY16" fmla="*/ 13423 h 24218"/>
                      <a:gd name="connsiteX17" fmla="*/ 5345 w 6586"/>
                      <a:gd name="connsiteY17" fmla="*/ 12477 h 24218"/>
                      <a:gd name="connsiteX18" fmla="*/ 5750 w 6586"/>
                      <a:gd name="connsiteY18" fmla="*/ 10718 h 24218"/>
                      <a:gd name="connsiteX19" fmla="*/ 5210 w 6586"/>
                      <a:gd name="connsiteY19" fmla="*/ 8960 h 24218"/>
                      <a:gd name="connsiteX20" fmla="*/ 5210 w 6586"/>
                      <a:gd name="connsiteY20" fmla="*/ 8148 h 24218"/>
                      <a:gd name="connsiteX21" fmla="*/ 5480 w 6586"/>
                      <a:gd name="connsiteY21" fmla="*/ 7607 h 24218"/>
                      <a:gd name="connsiteX22" fmla="*/ 5480 w 6586"/>
                      <a:gd name="connsiteY22" fmla="*/ 6390 h 24218"/>
                      <a:gd name="connsiteX23" fmla="*/ 5210 w 6586"/>
                      <a:gd name="connsiteY23" fmla="*/ 5578 h 24218"/>
                      <a:gd name="connsiteX24" fmla="*/ 4533 w 6586"/>
                      <a:gd name="connsiteY24" fmla="*/ 3550 h 24218"/>
                      <a:gd name="connsiteX25" fmla="*/ 4533 w 6586"/>
                      <a:gd name="connsiteY25" fmla="*/ 574 h 24218"/>
                      <a:gd name="connsiteX26" fmla="*/ 3181 w 6586"/>
                      <a:gd name="connsiteY26" fmla="*/ 168 h 24218"/>
                      <a:gd name="connsiteX27" fmla="*/ 2098 w 6586"/>
                      <a:gd name="connsiteY27" fmla="*/ 2603 h 24218"/>
                      <a:gd name="connsiteX28" fmla="*/ 1287 w 6586"/>
                      <a:gd name="connsiteY28" fmla="*/ 6796 h 24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86" h="24218">
                        <a:moveTo>
                          <a:pt x="1287" y="6796"/>
                        </a:moveTo>
                        <a:cubicBezTo>
                          <a:pt x="881" y="7202"/>
                          <a:pt x="746" y="7878"/>
                          <a:pt x="746" y="8419"/>
                        </a:cubicBezTo>
                        <a:cubicBezTo>
                          <a:pt x="881" y="9230"/>
                          <a:pt x="1422" y="9772"/>
                          <a:pt x="1963" y="10448"/>
                        </a:cubicBezTo>
                        <a:cubicBezTo>
                          <a:pt x="746" y="11395"/>
                          <a:pt x="1017" y="12883"/>
                          <a:pt x="1963" y="13965"/>
                        </a:cubicBezTo>
                        <a:cubicBezTo>
                          <a:pt x="1017" y="14506"/>
                          <a:pt x="340" y="17076"/>
                          <a:pt x="881" y="17752"/>
                        </a:cubicBezTo>
                        <a:cubicBezTo>
                          <a:pt x="1017" y="18022"/>
                          <a:pt x="1287" y="18158"/>
                          <a:pt x="1422" y="18428"/>
                        </a:cubicBezTo>
                        <a:cubicBezTo>
                          <a:pt x="1828" y="18834"/>
                          <a:pt x="1963" y="18699"/>
                          <a:pt x="1828" y="19105"/>
                        </a:cubicBezTo>
                        <a:cubicBezTo>
                          <a:pt x="1557" y="19646"/>
                          <a:pt x="1152" y="19916"/>
                          <a:pt x="1287" y="20592"/>
                        </a:cubicBezTo>
                        <a:cubicBezTo>
                          <a:pt x="1422" y="21675"/>
                          <a:pt x="2234" y="22080"/>
                          <a:pt x="3181" y="22080"/>
                        </a:cubicBezTo>
                        <a:cubicBezTo>
                          <a:pt x="3181" y="22892"/>
                          <a:pt x="3181" y="23568"/>
                          <a:pt x="3992" y="23974"/>
                        </a:cubicBezTo>
                        <a:cubicBezTo>
                          <a:pt x="4668" y="24380"/>
                          <a:pt x="5345" y="24245"/>
                          <a:pt x="5886" y="23839"/>
                        </a:cubicBezTo>
                        <a:cubicBezTo>
                          <a:pt x="6968" y="22892"/>
                          <a:pt x="6697" y="21133"/>
                          <a:pt x="5750" y="20052"/>
                        </a:cubicBezTo>
                        <a:cubicBezTo>
                          <a:pt x="6157" y="19510"/>
                          <a:pt x="6427" y="18834"/>
                          <a:pt x="6427" y="18022"/>
                        </a:cubicBezTo>
                        <a:cubicBezTo>
                          <a:pt x="6427" y="17482"/>
                          <a:pt x="6292" y="16940"/>
                          <a:pt x="6157" y="16670"/>
                        </a:cubicBezTo>
                        <a:cubicBezTo>
                          <a:pt x="6021" y="16399"/>
                          <a:pt x="5615" y="15993"/>
                          <a:pt x="5615" y="15858"/>
                        </a:cubicBezTo>
                        <a:cubicBezTo>
                          <a:pt x="5615" y="15453"/>
                          <a:pt x="6157" y="15047"/>
                          <a:pt x="6292" y="14641"/>
                        </a:cubicBezTo>
                        <a:cubicBezTo>
                          <a:pt x="6427" y="14235"/>
                          <a:pt x="6427" y="13829"/>
                          <a:pt x="6292" y="13423"/>
                        </a:cubicBezTo>
                        <a:cubicBezTo>
                          <a:pt x="6157" y="12883"/>
                          <a:pt x="5750" y="12612"/>
                          <a:pt x="5345" y="12477"/>
                        </a:cubicBezTo>
                        <a:cubicBezTo>
                          <a:pt x="5615" y="11936"/>
                          <a:pt x="5750" y="11259"/>
                          <a:pt x="5750" y="10718"/>
                        </a:cubicBezTo>
                        <a:cubicBezTo>
                          <a:pt x="5750" y="10042"/>
                          <a:pt x="5480" y="9636"/>
                          <a:pt x="5210" y="8960"/>
                        </a:cubicBezTo>
                        <a:cubicBezTo>
                          <a:pt x="4939" y="8554"/>
                          <a:pt x="4939" y="8554"/>
                          <a:pt x="5210" y="8148"/>
                        </a:cubicBezTo>
                        <a:cubicBezTo>
                          <a:pt x="5345" y="8013"/>
                          <a:pt x="5480" y="7878"/>
                          <a:pt x="5480" y="7607"/>
                        </a:cubicBezTo>
                        <a:cubicBezTo>
                          <a:pt x="5615" y="7202"/>
                          <a:pt x="5615" y="6796"/>
                          <a:pt x="5480" y="6390"/>
                        </a:cubicBezTo>
                        <a:cubicBezTo>
                          <a:pt x="5210" y="5849"/>
                          <a:pt x="5074" y="6120"/>
                          <a:pt x="5210" y="5578"/>
                        </a:cubicBezTo>
                        <a:cubicBezTo>
                          <a:pt x="5345" y="4632"/>
                          <a:pt x="5480" y="3820"/>
                          <a:pt x="4533" y="3550"/>
                        </a:cubicBezTo>
                        <a:cubicBezTo>
                          <a:pt x="5074" y="2603"/>
                          <a:pt x="5345" y="1520"/>
                          <a:pt x="4533" y="574"/>
                        </a:cubicBezTo>
                        <a:cubicBezTo>
                          <a:pt x="4127" y="168"/>
                          <a:pt x="3587" y="-238"/>
                          <a:pt x="3181" y="168"/>
                        </a:cubicBezTo>
                        <a:cubicBezTo>
                          <a:pt x="2504" y="438"/>
                          <a:pt x="2098" y="1791"/>
                          <a:pt x="2098" y="2603"/>
                        </a:cubicBezTo>
                        <a:cubicBezTo>
                          <a:pt x="-472" y="2332"/>
                          <a:pt x="-607" y="5984"/>
                          <a:pt x="1287" y="67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5" name="Freeform: Shape 5353">
                    <a:extLst>
                      <a:ext uri="{FF2B5EF4-FFF2-40B4-BE49-F238E27FC236}">
                        <a16:creationId xmlns:a16="http://schemas.microsoft.com/office/drawing/2014/main" id="{EB8A97E7-94DC-2CCE-A8BD-341892CEE74B}"/>
                      </a:ext>
                    </a:extLst>
                  </p:cNvPr>
                  <p:cNvSpPr/>
                  <p:nvPr/>
                </p:nvSpPr>
                <p:spPr>
                  <a:xfrm>
                    <a:off x="6190514" y="6287466"/>
                    <a:ext cx="6177" cy="7845"/>
                  </a:xfrm>
                  <a:custGeom>
                    <a:avLst/>
                    <a:gdLst>
                      <a:gd name="connsiteX0" fmla="*/ 2936 w 6177"/>
                      <a:gd name="connsiteY0" fmla="*/ 6087 h 7845"/>
                      <a:gd name="connsiteX1" fmla="*/ 3883 w 6177"/>
                      <a:gd name="connsiteY1" fmla="*/ 7710 h 7845"/>
                      <a:gd name="connsiteX2" fmla="*/ 5776 w 6177"/>
                      <a:gd name="connsiteY2" fmla="*/ 7304 h 7845"/>
                      <a:gd name="connsiteX3" fmla="*/ 5641 w 6177"/>
                      <a:gd name="connsiteY3" fmla="*/ 5140 h 7845"/>
                      <a:gd name="connsiteX4" fmla="*/ 4423 w 6177"/>
                      <a:gd name="connsiteY4" fmla="*/ 2029 h 7845"/>
                      <a:gd name="connsiteX5" fmla="*/ 3071 w 6177"/>
                      <a:gd name="connsiteY5" fmla="*/ 135 h 7845"/>
                      <a:gd name="connsiteX6" fmla="*/ 1718 w 6177"/>
                      <a:gd name="connsiteY6" fmla="*/ 541 h 7845"/>
                      <a:gd name="connsiteX7" fmla="*/ 1853 w 6177"/>
                      <a:gd name="connsiteY7" fmla="*/ 2435 h 7845"/>
                      <a:gd name="connsiteX8" fmla="*/ 95 w 6177"/>
                      <a:gd name="connsiteY8" fmla="*/ 4869 h 7845"/>
                      <a:gd name="connsiteX9" fmla="*/ 2936 w 6177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177" h="7845">
                        <a:moveTo>
                          <a:pt x="2936" y="6087"/>
                        </a:moveTo>
                        <a:cubicBezTo>
                          <a:pt x="2936" y="6763"/>
                          <a:pt x="3071" y="7439"/>
                          <a:pt x="3883" y="7710"/>
                        </a:cubicBezTo>
                        <a:cubicBezTo>
                          <a:pt x="4559" y="7981"/>
                          <a:pt x="5370" y="7845"/>
                          <a:pt x="5776" y="7304"/>
                        </a:cubicBezTo>
                        <a:cubicBezTo>
                          <a:pt x="6453" y="6628"/>
                          <a:pt x="6182" y="5681"/>
                          <a:pt x="5641" y="5140"/>
                        </a:cubicBezTo>
                        <a:cubicBezTo>
                          <a:pt x="6453" y="4329"/>
                          <a:pt x="5776" y="2164"/>
                          <a:pt x="4423" y="2029"/>
                        </a:cubicBezTo>
                        <a:cubicBezTo>
                          <a:pt x="4694" y="1082"/>
                          <a:pt x="4018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3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366" y="6222"/>
                          <a:pt x="1853" y="6222"/>
                          <a:pt x="2936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6" name="Freeform: Shape 5354">
                    <a:extLst>
                      <a:ext uri="{FF2B5EF4-FFF2-40B4-BE49-F238E27FC236}">
                        <a16:creationId xmlns:a16="http://schemas.microsoft.com/office/drawing/2014/main" id="{774BEA4D-1E90-7431-65B9-6DFB8039E144}"/>
                      </a:ext>
                    </a:extLst>
                  </p:cNvPr>
                  <p:cNvSpPr/>
                  <p:nvPr/>
                </p:nvSpPr>
                <p:spPr>
                  <a:xfrm>
                    <a:off x="6192949" y="6295447"/>
                    <a:ext cx="8106" cy="21325"/>
                  </a:xfrm>
                  <a:custGeom>
                    <a:avLst/>
                    <a:gdLst>
                      <a:gd name="connsiteX0" fmla="*/ 2260 w 8106"/>
                      <a:gd name="connsiteY0" fmla="*/ 2840 h 21325"/>
                      <a:gd name="connsiteX1" fmla="*/ 231 w 8106"/>
                      <a:gd name="connsiteY1" fmla="*/ 5951 h 21325"/>
                      <a:gd name="connsiteX2" fmla="*/ 907 w 8106"/>
                      <a:gd name="connsiteY2" fmla="*/ 6628 h 21325"/>
                      <a:gd name="connsiteX3" fmla="*/ 1042 w 8106"/>
                      <a:gd name="connsiteY3" fmla="*/ 7575 h 21325"/>
                      <a:gd name="connsiteX4" fmla="*/ 771 w 8106"/>
                      <a:gd name="connsiteY4" fmla="*/ 8792 h 21325"/>
                      <a:gd name="connsiteX5" fmla="*/ 1448 w 8106"/>
                      <a:gd name="connsiteY5" fmla="*/ 10145 h 21325"/>
                      <a:gd name="connsiteX6" fmla="*/ 231 w 8106"/>
                      <a:gd name="connsiteY6" fmla="*/ 12038 h 21325"/>
                      <a:gd name="connsiteX7" fmla="*/ 501 w 8106"/>
                      <a:gd name="connsiteY7" fmla="*/ 13661 h 21325"/>
                      <a:gd name="connsiteX8" fmla="*/ 907 w 8106"/>
                      <a:gd name="connsiteY8" fmla="*/ 14202 h 21325"/>
                      <a:gd name="connsiteX9" fmla="*/ 1177 w 8106"/>
                      <a:gd name="connsiteY9" fmla="*/ 14338 h 21325"/>
                      <a:gd name="connsiteX10" fmla="*/ 771 w 8106"/>
                      <a:gd name="connsiteY10" fmla="*/ 14879 h 21325"/>
                      <a:gd name="connsiteX11" fmla="*/ 2936 w 8106"/>
                      <a:gd name="connsiteY11" fmla="*/ 18531 h 21325"/>
                      <a:gd name="connsiteX12" fmla="*/ 5370 w 8106"/>
                      <a:gd name="connsiteY12" fmla="*/ 21236 h 21325"/>
                      <a:gd name="connsiteX13" fmla="*/ 6453 w 8106"/>
                      <a:gd name="connsiteY13" fmla="*/ 19748 h 21325"/>
                      <a:gd name="connsiteX14" fmla="*/ 6453 w 8106"/>
                      <a:gd name="connsiteY14" fmla="*/ 18936 h 21325"/>
                      <a:gd name="connsiteX15" fmla="*/ 7670 w 8106"/>
                      <a:gd name="connsiteY15" fmla="*/ 15149 h 21325"/>
                      <a:gd name="connsiteX16" fmla="*/ 7129 w 8106"/>
                      <a:gd name="connsiteY16" fmla="*/ 13932 h 21325"/>
                      <a:gd name="connsiteX17" fmla="*/ 7400 w 8106"/>
                      <a:gd name="connsiteY17" fmla="*/ 12579 h 21325"/>
                      <a:gd name="connsiteX18" fmla="*/ 6182 w 8106"/>
                      <a:gd name="connsiteY18" fmla="*/ 10686 h 21325"/>
                      <a:gd name="connsiteX19" fmla="*/ 7129 w 8106"/>
                      <a:gd name="connsiteY19" fmla="*/ 7980 h 21325"/>
                      <a:gd name="connsiteX20" fmla="*/ 5776 w 8106"/>
                      <a:gd name="connsiteY20" fmla="*/ 5816 h 21325"/>
                      <a:gd name="connsiteX21" fmla="*/ 5776 w 8106"/>
                      <a:gd name="connsiteY21" fmla="*/ 4328 h 21325"/>
                      <a:gd name="connsiteX22" fmla="*/ 5100 w 8106"/>
                      <a:gd name="connsiteY22" fmla="*/ 3246 h 21325"/>
                      <a:gd name="connsiteX23" fmla="*/ 5506 w 8106"/>
                      <a:gd name="connsiteY23" fmla="*/ 2164 h 21325"/>
                      <a:gd name="connsiteX24" fmla="*/ 3883 w 8106"/>
                      <a:gd name="connsiteY24" fmla="*/ 270 h 21325"/>
                      <a:gd name="connsiteX25" fmla="*/ 2260 w 8106"/>
                      <a:gd name="connsiteY25" fmla="*/ 2840 h 21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06" h="21325">
                        <a:moveTo>
                          <a:pt x="2260" y="2840"/>
                        </a:moveTo>
                        <a:cubicBezTo>
                          <a:pt x="907" y="3111"/>
                          <a:pt x="-581" y="4463"/>
                          <a:pt x="231" y="5951"/>
                        </a:cubicBezTo>
                        <a:cubicBezTo>
                          <a:pt x="366" y="6222"/>
                          <a:pt x="636" y="6493"/>
                          <a:pt x="907" y="6628"/>
                        </a:cubicBezTo>
                        <a:cubicBezTo>
                          <a:pt x="1448" y="7033"/>
                          <a:pt x="1313" y="6898"/>
                          <a:pt x="1042" y="7575"/>
                        </a:cubicBezTo>
                        <a:cubicBezTo>
                          <a:pt x="907" y="7980"/>
                          <a:pt x="771" y="8386"/>
                          <a:pt x="771" y="8792"/>
                        </a:cubicBezTo>
                        <a:cubicBezTo>
                          <a:pt x="907" y="9333"/>
                          <a:pt x="1313" y="9603"/>
                          <a:pt x="1448" y="10145"/>
                        </a:cubicBezTo>
                        <a:cubicBezTo>
                          <a:pt x="771" y="10550"/>
                          <a:pt x="366" y="11226"/>
                          <a:pt x="231" y="12038"/>
                        </a:cubicBezTo>
                        <a:cubicBezTo>
                          <a:pt x="231" y="12579"/>
                          <a:pt x="231" y="13120"/>
                          <a:pt x="501" y="13661"/>
                        </a:cubicBezTo>
                        <a:cubicBezTo>
                          <a:pt x="636" y="13796"/>
                          <a:pt x="771" y="13932"/>
                          <a:pt x="907" y="14202"/>
                        </a:cubicBezTo>
                        <a:cubicBezTo>
                          <a:pt x="1042" y="14202"/>
                          <a:pt x="1177" y="14338"/>
                          <a:pt x="1177" y="14338"/>
                        </a:cubicBezTo>
                        <a:cubicBezTo>
                          <a:pt x="1177" y="14608"/>
                          <a:pt x="1042" y="14743"/>
                          <a:pt x="771" y="14879"/>
                        </a:cubicBezTo>
                        <a:cubicBezTo>
                          <a:pt x="-581" y="16502"/>
                          <a:pt x="771" y="19342"/>
                          <a:pt x="2936" y="18531"/>
                        </a:cubicBezTo>
                        <a:cubicBezTo>
                          <a:pt x="2395" y="19748"/>
                          <a:pt x="4018" y="21777"/>
                          <a:pt x="5370" y="21236"/>
                        </a:cubicBezTo>
                        <a:cubicBezTo>
                          <a:pt x="5911" y="20965"/>
                          <a:pt x="6317" y="20425"/>
                          <a:pt x="6453" y="19748"/>
                        </a:cubicBezTo>
                        <a:cubicBezTo>
                          <a:pt x="6453" y="19613"/>
                          <a:pt x="6453" y="19207"/>
                          <a:pt x="6453" y="18936"/>
                        </a:cubicBezTo>
                        <a:cubicBezTo>
                          <a:pt x="7940" y="18395"/>
                          <a:pt x="8617" y="16502"/>
                          <a:pt x="7670" y="15149"/>
                        </a:cubicBezTo>
                        <a:cubicBezTo>
                          <a:pt x="7264" y="14608"/>
                          <a:pt x="6994" y="14608"/>
                          <a:pt x="7129" y="13932"/>
                        </a:cubicBezTo>
                        <a:cubicBezTo>
                          <a:pt x="7264" y="13526"/>
                          <a:pt x="7400" y="13120"/>
                          <a:pt x="7400" y="12579"/>
                        </a:cubicBezTo>
                        <a:cubicBezTo>
                          <a:pt x="7400" y="11632"/>
                          <a:pt x="6858" y="11226"/>
                          <a:pt x="6182" y="10686"/>
                        </a:cubicBezTo>
                        <a:cubicBezTo>
                          <a:pt x="6858" y="9874"/>
                          <a:pt x="7264" y="9198"/>
                          <a:pt x="7129" y="7980"/>
                        </a:cubicBezTo>
                        <a:cubicBezTo>
                          <a:pt x="6994" y="7033"/>
                          <a:pt x="6588" y="6222"/>
                          <a:pt x="5776" y="5816"/>
                        </a:cubicBezTo>
                        <a:cubicBezTo>
                          <a:pt x="6047" y="5275"/>
                          <a:pt x="6047" y="4869"/>
                          <a:pt x="5776" y="4328"/>
                        </a:cubicBezTo>
                        <a:cubicBezTo>
                          <a:pt x="5641" y="4058"/>
                          <a:pt x="5100" y="3652"/>
                          <a:pt x="5100" y="3246"/>
                        </a:cubicBezTo>
                        <a:cubicBezTo>
                          <a:pt x="5100" y="2976"/>
                          <a:pt x="5506" y="2435"/>
                          <a:pt x="5506" y="2164"/>
                        </a:cubicBezTo>
                        <a:cubicBezTo>
                          <a:pt x="5776" y="1082"/>
                          <a:pt x="5100" y="-135"/>
                          <a:pt x="3883" y="270"/>
                        </a:cubicBezTo>
                        <a:cubicBezTo>
                          <a:pt x="2800" y="-812"/>
                          <a:pt x="1989" y="1623"/>
                          <a:pt x="2260" y="284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7" name="Freeform: Shape 5355">
                    <a:extLst>
                      <a:ext uri="{FF2B5EF4-FFF2-40B4-BE49-F238E27FC236}">
                        <a16:creationId xmlns:a16="http://schemas.microsoft.com/office/drawing/2014/main" id="{A2217EB9-EE82-5C9F-7CA7-3DC74A2D34F6}"/>
                      </a:ext>
                    </a:extLst>
                  </p:cNvPr>
                  <p:cNvSpPr/>
                  <p:nvPr/>
                </p:nvSpPr>
                <p:spPr>
                  <a:xfrm>
                    <a:off x="6186810" y="6305085"/>
                    <a:ext cx="6098" cy="9368"/>
                  </a:xfrm>
                  <a:custGeom>
                    <a:avLst/>
                    <a:gdLst>
                      <a:gd name="connsiteX0" fmla="*/ 2716 w 6098"/>
                      <a:gd name="connsiteY0" fmla="*/ 6999 h 9368"/>
                      <a:gd name="connsiteX1" fmla="*/ 3934 w 6098"/>
                      <a:gd name="connsiteY1" fmla="*/ 9298 h 9368"/>
                      <a:gd name="connsiteX2" fmla="*/ 5828 w 6098"/>
                      <a:gd name="connsiteY2" fmla="*/ 8217 h 9368"/>
                      <a:gd name="connsiteX3" fmla="*/ 5557 w 6098"/>
                      <a:gd name="connsiteY3" fmla="*/ 7134 h 9368"/>
                      <a:gd name="connsiteX4" fmla="*/ 6098 w 6098"/>
                      <a:gd name="connsiteY4" fmla="*/ 5241 h 9368"/>
                      <a:gd name="connsiteX5" fmla="*/ 4745 w 6098"/>
                      <a:gd name="connsiteY5" fmla="*/ 3482 h 9368"/>
                      <a:gd name="connsiteX6" fmla="*/ 4745 w 6098"/>
                      <a:gd name="connsiteY6" fmla="*/ 507 h 9368"/>
                      <a:gd name="connsiteX7" fmla="*/ 3122 w 6098"/>
                      <a:gd name="connsiteY7" fmla="*/ 236 h 9368"/>
                      <a:gd name="connsiteX8" fmla="*/ 1905 w 6098"/>
                      <a:gd name="connsiteY8" fmla="*/ 777 h 9368"/>
                      <a:gd name="connsiteX9" fmla="*/ 2040 w 6098"/>
                      <a:gd name="connsiteY9" fmla="*/ 3077 h 9368"/>
                      <a:gd name="connsiteX10" fmla="*/ 12 w 6098"/>
                      <a:gd name="connsiteY10" fmla="*/ 5511 h 9368"/>
                      <a:gd name="connsiteX11" fmla="*/ 2716 w 6098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368">
                        <a:moveTo>
                          <a:pt x="2716" y="6999"/>
                        </a:moveTo>
                        <a:cubicBezTo>
                          <a:pt x="2852" y="7946"/>
                          <a:pt x="2852" y="9028"/>
                          <a:pt x="3934" y="9298"/>
                        </a:cubicBezTo>
                        <a:cubicBezTo>
                          <a:pt x="4745" y="9569"/>
                          <a:pt x="5557" y="9028"/>
                          <a:pt x="5828" y="8217"/>
                        </a:cubicBezTo>
                        <a:cubicBezTo>
                          <a:pt x="5963" y="7811"/>
                          <a:pt x="5692" y="7540"/>
                          <a:pt x="5557" y="7134"/>
                        </a:cubicBezTo>
                        <a:cubicBezTo>
                          <a:pt x="5422" y="6323"/>
                          <a:pt x="6098" y="6052"/>
                          <a:pt x="6098" y="5241"/>
                        </a:cubicBezTo>
                        <a:cubicBezTo>
                          <a:pt x="6098" y="4294"/>
                          <a:pt x="5557" y="3618"/>
                          <a:pt x="4745" y="3482"/>
                        </a:cubicBezTo>
                        <a:cubicBezTo>
                          <a:pt x="5151" y="2535"/>
                          <a:pt x="5557" y="1454"/>
                          <a:pt x="4745" y="507"/>
                        </a:cubicBezTo>
                        <a:cubicBezTo>
                          <a:pt x="4340" y="-35"/>
                          <a:pt x="3663" y="-170"/>
                          <a:pt x="3122" y="236"/>
                        </a:cubicBezTo>
                        <a:cubicBezTo>
                          <a:pt x="2581" y="236"/>
                          <a:pt x="2175" y="236"/>
                          <a:pt x="1905" y="777"/>
                        </a:cubicBezTo>
                        <a:cubicBezTo>
                          <a:pt x="1364" y="1454"/>
                          <a:pt x="1770" y="2400"/>
                          <a:pt x="2040" y="3077"/>
                        </a:cubicBezTo>
                        <a:cubicBezTo>
                          <a:pt x="958" y="3482"/>
                          <a:pt x="-124" y="4158"/>
                          <a:pt x="12" y="5511"/>
                        </a:cubicBezTo>
                        <a:cubicBezTo>
                          <a:pt x="282" y="6728"/>
                          <a:pt x="1635" y="7134"/>
                          <a:pt x="2716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8" name="Freeform: Shape 5356">
                    <a:extLst>
                      <a:ext uri="{FF2B5EF4-FFF2-40B4-BE49-F238E27FC236}">
                        <a16:creationId xmlns:a16="http://schemas.microsoft.com/office/drawing/2014/main" id="{C7F4569A-200B-83F0-D566-C7D488EB3CDD}"/>
                      </a:ext>
                    </a:extLst>
                  </p:cNvPr>
                  <p:cNvSpPr/>
                  <p:nvPr/>
                </p:nvSpPr>
                <p:spPr>
                  <a:xfrm>
                    <a:off x="6191647" y="6317076"/>
                    <a:ext cx="6493" cy="9612"/>
                  </a:xfrm>
                  <a:custGeom>
                    <a:avLst/>
                    <a:gdLst>
                      <a:gd name="connsiteX0" fmla="*/ 179 w 6493"/>
                      <a:gd name="connsiteY0" fmla="*/ 6505 h 9612"/>
                      <a:gd name="connsiteX1" fmla="*/ 2884 w 6493"/>
                      <a:gd name="connsiteY1" fmla="*/ 7452 h 9612"/>
                      <a:gd name="connsiteX2" fmla="*/ 5590 w 6493"/>
                      <a:gd name="connsiteY2" fmla="*/ 9481 h 9612"/>
                      <a:gd name="connsiteX3" fmla="*/ 5860 w 6493"/>
                      <a:gd name="connsiteY3" fmla="*/ 7046 h 9612"/>
                      <a:gd name="connsiteX4" fmla="*/ 6266 w 6493"/>
                      <a:gd name="connsiteY4" fmla="*/ 4747 h 9612"/>
                      <a:gd name="connsiteX5" fmla="*/ 5725 w 6493"/>
                      <a:gd name="connsiteY5" fmla="*/ 4341 h 9612"/>
                      <a:gd name="connsiteX6" fmla="*/ 5319 w 6493"/>
                      <a:gd name="connsiteY6" fmla="*/ 3935 h 9612"/>
                      <a:gd name="connsiteX7" fmla="*/ 5048 w 6493"/>
                      <a:gd name="connsiteY7" fmla="*/ 1906 h 9612"/>
                      <a:gd name="connsiteX8" fmla="*/ 2614 w 6493"/>
                      <a:gd name="connsiteY8" fmla="*/ 13 h 9612"/>
                      <a:gd name="connsiteX9" fmla="*/ 1396 w 6493"/>
                      <a:gd name="connsiteY9" fmla="*/ 1095 h 9612"/>
                      <a:gd name="connsiteX10" fmla="*/ 855 w 6493"/>
                      <a:gd name="connsiteY10" fmla="*/ 1636 h 9612"/>
                      <a:gd name="connsiteX11" fmla="*/ 1126 w 6493"/>
                      <a:gd name="connsiteY11" fmla="*/ 3800 h 9612"/>
                      <a:gd name="connsiteX12" fmla="*/ 179 w 6493"/>
                      <a:gd name="connsiteY12" fmla="*/ 6505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93" h="9612">
                        <a:moveTo>
                          <a:pt x="179" y="6505"/>
                        </a:moveTo>
                        <a:cubicBezTo>
                          <a:pt x="720" y="7858"/>
                          <a:pt x="1667" y="7723"/>
                          <a:pt x="2884" y="7452"/>
                        </a:cubicBezTo>
                        <a:cubicBezTo>
                          <a:pt x="3155" y="8805"/>
                          <a:pt x="4101" y="10022"/>
                          <a:pt x="5590" y="9481"/>
                        </a:cubicBezTo>
                        <a:cubicBezTo>
                          <a:pt x="6671" y="9075"/>
                          <a:pt x="6807" y="7588"/>
                          <a:pt x="5860" y="7046"/>
                        </a:cubicBezTo>
                        <a:cubicBezTo>
                          <a:pt x="6401" y="6505"/>
                          <a:pt x="6671" y="5559"/>
                          <a:pt x="6266" y="4747"/>
                        </a:cubicBezTo>
                        <a:cubicBezTo>
                          <a:pt x="6131" y="4476"/>
                          <a:pt x="5995" y="4476"/>
                          <a:pt x="5725" y="4341"/>
                        </a:cubicBezTo>
                        <a:cubicBezTo>
                          <a:pt x="5319" y="3935"/>
                          <a:pt x="5454" y="4341"/>
                          <a:pt x="5319" y="3935"/>
                        </a:cubicBezTo>
                        <a:cubicBezTo>
                          <a:pt x="5184" y="3259"/>
                          <a:pt x="5319" y="2583"/>
                          <a:pt x="5048" y="1906"/>
                        </a:cubicBezTo>
                        <a:cubicBezTo>
                          <a:pt x="4643" y="824"/>
                          <a:pt x="3696" y="-122"/>
                          <a:pt x="2614" y="13"/>
                        </a:cubicBezTo>
                        <a:cubicBezTo>
                          <a:pt x="1938" y="148"/>
                          <a:pt x="1261" y="554"/>
                          <a:pt x="1396" y="1095"/>
                        </a:cubicBezTo>
                        <a:cubicBezTo>
                          <a:pt x="1261" y="1095"/>
                          <a:pt x="991" y="1230"/>
                          <a:pt x="855" y="1636"/>
                        </a:cubicBezTo>
                        <a:cubicBezTo>
                          <a:pt x="450" y="2312"/>
                          <a:pt x="855" y="3124"/>
                          <a:pt x="1126" y="3800"/>
                        </a:cubicBezTo>
                        <a:cubicBezTo>
                          <a:pt x="44" y="4206"/>
                          <a:pt x="-227" y="5288"/>
                          <a:pt x="179" y="650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9" name="Freeform: Shape 5357">
                    <a:extLst>
                      <a:ext uri="{FF2B5EF4-FFF2-40B4-BE49-F238E27FC236}">
                        <a16:creationId xmlns:a16="http://schemas.microsoft.com/office/drawing/2014/main" id="{48C0406A-DC19-31AE-E6D2-DAF1756A2B53}"/>
                      </a:ext>
                    </a:extLst>
                  </p:cNvPr>
                  <p:cNvSpPr/>
                  <p:nvPr/>
                </p:nvSpPr>
                <p:spPr>
                  <a:xfrm>
                    <a:off x="6195187" y="6327456"/>
                    <a:ext cx="7791" cy="10902"/>
                  </a:xfrm>
                  <a:custGeom>
                    <a:avLst/>
                    <a:gdLst>
                      <a:gd name="connsiteX0" fmla="*/ 5702 w 7791"/>
                      <a:gd name="connsiteY0" fmla="*/ 1942 h 10902"/>
                      <a:gd name="connsiteX1" fmla="*/ 5296 w 7791"/>
                      <a:gd name="connsiteY1" fmla="*/ 589 h 10902"/>
                      <a:gd name="connsiteX2" fmla="*/ 2591 w 7791"/>
                      <a:gd name="connsiteY2" fmla="*/ 860 h 10902"/>
                      <a:gd name="connsiteX3" fmla="*/ 2050 w 7791"/>
                      <a:gd name="connsiteY3" fmla="*/ 1130 h 10902"/>
                      <a:gd name="connsiteX4" fmla="*/ 1914 w 7791"/>
                      <a:gd name="connsiteY4" fmla="*/ 2889 h 10902"/>
                      <a:gd name="connsiteX5" fmla="*/ 21 w 7791"/>
                      <a:gd name="connsiteY5" fmla="*/ 4782 h 10902"/>
                      <a:gd name="connsiteX6" fmla="*/ 1238 w 7791"/>
                      <a:gd name="connsiteY6" fmla="*/ 6811 h 10902"/>
                      <a:gd name="connsiteX7" fmla="*/ 2050 w 7791"/>
                      <a:gd name="connsiteY7" fmla="*/ 7082 h 10902"/>
                      <a:gd name="connsiteX8" fmla="*/ 2591 w 7791"/>
                      <a:gd name="connsiteY8" fmla="*/ 7487 h 10902"/>
                      <a:gd name="connsiteX9" fmla="*/ 2726 w 7791"/>
                      <a:gd name="connsiteY9" fmla="*/ 8975 h 10902"/>
                      <a:gd name="connsiteX10" fmla="*/ 4349 w 7791"/>
                      <a:gd name="connsiteY10" fmla="*/ 9787 h 10902"/>
                      <a:gd name="connsiteX11" fmla="*/ 7460 w 7791"/>
                      <a:gd name="connsiteY11" fmla="*/ 9787 h 10902"/>
                      <a:gd name="connsiteX12" fmla="*/ 7460 w 7791"/>
                      <a:gd name="connsiteY12" fmla="*/ 8570 h 10902"/>
                      <a:gd name="connsiteX13" fmla="*/ 7325 w 7791"/>
                      <a:gd name="connsiteY13" fmla="*/ 7487 h 10902"/>
                      <a:gd name="connsiteX14" fmla="*/ 7730 w 7791"/>
                      <a:gd name="connsiteY14" fmla="*/ 6811 h 10902"/>
                      <a:gd name="connsiteX15" fmla="*/ 6513 w 7791"/>
                      <a:gd name="connsiteY15" fmla="*/ 4782 h 10902"/>
                      <a:gd name="connsiteX16" fmla="*/ 6243 w 7791"/>
                      <a:gd name="connsiteY16" fmla="*/ 2889 h 10902"/>
                      <a:gd name="connsiteX17" fmla="*/ 5702 w 7791"/>
                      <a:gd name="connsiteY17" fmla="*/ 1942 h 10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0902">
                        <a:moveTo>
                          <a:pt x="5702" y="1942"/>
                        </a:moveTo>
                        <a:cubicBezTo>
                          <a:pt x="5702" y="1401"/>
                          <a:pt x="5567" y="995"/>
                          <a:pt x="5296" y="589"/>
                        </a:cubicBezTo>
                        <a:cubicBezTo>
                          <a:pt x="4620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50" y="1130"/>
                        </a:cubicBezTo>
                        <a:cubicBezTo>
                          <a:pt x="1508" y="1671"/>
                          <a:pt x="1644" y="2212"/>
                          <a:pt x="1914" y="2889"/>
                        </a:cubicBezTo>
                        <a:cubicBezTo>
                          <a:pt x="967" y="3159"/>
                          <a:pt x="156" y="3700"/>
                          <a:pt x="21" y="4782"/>
                        </a:cubicBezTo>
                        <a:cubicBezTo>
                          <a:pt x="-115" y="5594"/>
                          <a:pt x="427" y="6541"/>
                          <a:pt x="1238" y="6811"/>
                        </a:cubicBezTo>
                        <a:cubicBezTo>
                          <a:pt x="1508" y="6947"/>
                          <a:pt x="1779" y="6947"/>
                          <a:pt x="2050" y="7082"/>
                        </a:cubicBezTo>
                        <a:cubicBezTo>
                          <a:pt x="2591" y="7217"/>
                          <a:pt x="2591" y="7082"/>
                          <a:pt x="2591" y="7487"/>
                        </a:cubicBezTo>
                        <a:cubicBezTo>
                          <a:pt x="2726" y="8029"/>
                          <a:pt x="2591" y="8434"/>
                          <a:pt x="2726" y="8975"/>
                        </a:cubicBezTo>
                        <a:cubicBezTo>
                          <a:pt x="3131" y="9517"/>
                          <a:pt x="3673" y="9922"/>
                          <a:pt x="4349" y="9787"/>
                        </a:cubicBezTo>
                        <a:cubicBezTo>
                          <a:pt x="4755" y="11275"/>
                          <a:pt x="6919" y="11275"/>
                          <a:pt x="7460" y="9787"/>
                        </a:cubicBezTo>
                        <a:cubicBezTo>
                          <a:pt x="7595" y="9381"/>
                          <a:pt x="7595" y="8975"/>
                          <a:pt x="7460" y="8570"/>
                        </a:cubicBezTo>
                        <a:cubicBezTo>
                          <a:pt x="7325" y="8029"/>
                          <a:pt x="7054" y="8164"/>
                          <a:pt x="7325" y="7487"/>
                        </a:cubicBezTo>
                        <a:cubicBezTo>
                          <a:pt x="7460" y="7217"/>
                          <a:pt x="7595" y="7082"/>
                          <a:pt x="7730" y="6811"/>
                        </a:cubicBezTo>
                        <a:cubicBezTo>
                          <a:pt x="8001" y="5864"/>
                          <a:pt x="7325" y="4918"/>
                          <a:pt x="6513" y="4782"/>
                        </a:cubicBezTo>
                        <a:cubicBezTo>
                          <a:pt x="6784" y="4106"/>
                          <a:pt x="6784" y="3565"/>
                          <a:pt x="6243" y="2889"/>
                        </a:cubicBezTo>
                        <a:cubicBezTo>
                          <a:pt x="5837" y="2348"/>
                          <a:pt x="5837" y="2483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0" name="Freeform: Shape 5358">
                    <a:extLst>
                      <a:ext uri="{FF2B5EF4-FFF2-40B4-BE49-F238E27FC236}">
                        <a16:creationId xmlns:a16="http://schemas.microsoft.com/office/drawing/2014/main" id="{D3A78F28-B8FA-0431-D4B4-6CDADE2E847D}"/>
                      </a:ext>
                    </a:extLst>
                  </p:cNvPr>
                  <p:cNvSpPr/>
                  <p:nvPr/>
                </p:nvSpPr>
                <p:spPr>
                  <a:xfrm>
                    <a:off x="6197474" y="6340364"/>
                    <a:ext cx="7306" cy="12061"/>
                  </a:xfrm>
                  <a:custGeom>
                    <a:avLst/>
                    <a:gdLst>
                      <a:gd name="connsiteX0" fmla="*/ 7202 w 7306"/>
                      <a:gd name="connsiteY0" fmla="*/ 3642 h 12061"/>
                      <a:gd name="connsiteX1" fmla="*/ 6526 w 7306"/>
                      <a:gd name="connsiteY1" fmla="*/ 2560 h 12061"/>
                      <a:gd name="connsiteX2" fmla="*/ 5850 w 7306"/>
                      <a:gd name="connsiteY2" fmla="*/ 2154 h 12061"/>
                      <a:gd name="connsiteX3" fmla="*/ 5579 w 7306"/>
                      <a:gd name="connsiteY3" fmla="*/ 1072 h 12061"/>
                      <a:gd name="connsiteX4" fmla="*/ 3415 w 7306"/>
                      <a:gd name="connsiteY4" fmla="*/ 531 h 12061"/>
                      <a:gd name="connsiteX5" fmla="*/ 1792 w 7306"/>
                      <a:gd name="connsiteY5" fmla="*/ 2289 h 12061"/>
                      <a:gd name="connsiteX6" fmla="*/ 1657 w 7306"/>
                      <a:gd name="connsiteY6" fmla="*/ 3101 h 12061"/>
                      <a:gd name="connsiteX7" fmla="*/ 980 w 7306"/>
                      <a:gd name="connsiteY7" fmla="*/ 3912 h 12061"/>
                      <a:gd name="connsiteX8" fmla="*/ 845 w 7306"/>
                      <a:gd name="connsiteY8" fmla="*/ 4724 h 12061"/>
                      <a:gd name="connsiteX9" fmla="*/ 304 w 7306"/>
                      <a:gd name="connsiteY9" fmla="*/ 5265 h 12061"/>
                      <a:gd name="connsiteX10" fmla="*/ 304 w 7306"/>
                      <a:gd name="connsiteY10" fmla="*/ 6888 h 12061"/>
                      <a:gd name="connsiteX11" fmla="*/ 1116 w 7306"/>
                      <a:gd name="connsiteY11" fmla="*/ 7429 h 12061"/>
                      <a:gd name="connsiteX12" fmla="*/ 845 w 7306"/>
                      <a:gd name="connsiteY12" fmla="*/ 8511 h 12061"/>
                      <a:gd name="connsiteX13" fmla="*/ 3009 w 7306"/>
                      <a:gd name="connsiteY13" fmla="*/ 10540 h 12061"/>
                      <a:gd name="connsiteX14" fmla="*/ 4092 w 7306"/>
                      <a:gd name="connsiteY14" fmla="*/ 12028 h 12061"/>
                      <a:gd name="connsiteX15" fmla="*/ 5850 w 7306"/>
                      <a:gd name="connsiteY15" fmla="*/ 11216 h 12061"/>
                      <a:gd name="connsiteX16" fmla="*/ 5850 w 7306"/>
                      <a:gd name="connsiteY16" fmla="*/ 9999 h 12061"/>
                      <a:gd name="connsiteX17" fmla="*/ 5715 w 7306"/>
                      <a:gd name="connsiteY17" fmla="*/ 8917 h 12061"/>
                      <a:gd name="connsiteX18" fmla="*/ 6256 w 7306"/>
                      <a:gd name="connsiteY18" fmla="*/ 8376 h 12061"/>
                      <a:gd name="connsiteX19" fmla="*/ 6391 w 7306"/>
                      <a:gd name="connsiteY19" fmla="*/ 7023 h 12061"/>
                      <a:gd name="connsiteX20" fmla="*/ 6526 w 7306"/>
                      <a:gd name="connsiteY20" fmla="*/ 6076 h 12061"/>
                      <a:gd name="connsiteX21" fmla="*/ 7202 w 7306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306" h="12061">
                        <a:moveTo>
                          <a:pt x="7202" y="3642"/>
                        </a:moveTo>
                        <a:cubicBezTo>
                          <a:pt x="7067" y="3236"/>
                          <a:pt x="6932" y="2830"/>
                          <a:pt x="6526" y="2560"/>
                        </a:cubicBezTo>
                        <a:cubicBezTo>
                          <a:pt x="6256" y="2424"/>
                          <a:pt x="6120" y="2424"/>
                          <a:pt x="5850" y="2154"/>
                        </a:cubicBezTo>
                        <a:cubicBezTo>
                          <a:pt x="5579" y="1748"/>
                          <a:pt x="5715" y="1477"/>
                          <a:pt x="5579" y="1072"/>
                        </a:cubicBezTo>
                        <a:cubicBezTo>
                          <a:pt x="5309" y="-10"/>
                          <a:pt x="3686" y="-416"/>
                          <a:pt x="3415" y="531"/>
                        </a:cubicBezTo>
                        <a:cubicBezTo>
                          <a:pt x="2469" y="260"/>
                          <a:pt x="1657" y="1072"/>
                          <a:pt x="1792" y="2289"/>
                        </a:cubicBezTo>
                        <a:cubicBezTo>
                          <a:pt x="1792" y="2830"/>
                          <a:pt x="1927" y="2830"/>
                          <a:pt x="1657" y="3101"/>
                        </a:cubicBezTo>
                        <a:cubicBezTo>
                          <a:pt x="1386" y="3371"/>
                          <a:pt x="1116" y="3506"/>
                          <a:pt x="980" y="3912"/>
                        </a:cubicBezTo>
                        <a:cubicBezTo>
                          <a:pt x="845" y="4183"/>
                          <a:pt x="980" y="4453"/>
                          <a:pt x="845" y="4724"/>
                        </a:cubicBezTo>
                        <a:cubicBezTo>
                          <a:pt x="710" y="4994"/>
                          <a:pt x="575" y="5129"/>
                          <a:pt x="304" y="5265"/>
                        </a:cubicBezTo>
                        <a:cubicBezTo>
                          <a:pt x="-101" y="5806"/>
                          <a:pt x="-101" y="6482"/>
                          <a:pt x="304" y="6888"/>
                        </a:cubicBezTo>
                        <a:cubicBezTo>
                          <a:pt x="439" y="7159"/>
                          <a:pt x="980" y="7294"/>
                          <a:pt x="1116" y="7429"/>
                        </a:cubicBezTo>
                        <a:cubicBezTo>
                          <a:pt x="1386" y="7835"/>
                          <a:pt x="980" y="8105"/>
                          <a:pt x="845" y="8511"/>
                        </a:cubicBezTo>
                        <a:cubicBezTo>
                          <a:pt x="304" y="9999"/>
                          <a:pt x="1792" y="10946"/>
                          <a:pt x="3009" y="10540"/>
                        </a:cubicBezTo>
                        <a:cubicBezTo>
                          <a:pt x="3009" y="11216"/>
                          <a:pt x="3280" y="11892"/>
                          <a:pt x="4092" y="12028"/>
                        </a:cubicBezTo>
                        <a:cubicBezTo>
                          <a:pt x="4768" y="12163"/>
                          <a:pt x="5579" y="11892"/>
                          <a:pt x="5850" y="11216"/>
                        </a:cubicBezTo>
                        <a:cubicBezTo>
                          <a:pt x="5985" y="10811"/>
                          <a:pt x="5850" y="10405"/>
                          <a:pt x="5850" y="9999"/>
                        </a:cubicBezTo>
                        <a:cubicBezTo>
                          <a:pt x="5715" y="9593"/>
                          <a:pt x="5579" y="9323"/>
                          <a:pt x="5715" y="8917"/>
                        </a:cubicBezTo>
                        <a:cubicBezTo>
                          <a:pt x="5850" y="8782"/>
                          <a:pt x="6120" y="8511"/>
                          <a:pt x="6256" y="8376"/>
                        </a:cubicBezTo>
                        <a:cubicBezTo>
                          <a:pt x="6391" y="7970"/>
                          <a:pt x="6526" y="7564"/>
                          <a:pt x="6391" y="7023"/>
                        </a:cubicBezTo>
                        <a:cubicBezTo>
                          <a:pt x="6391" y="6347"/>
                          <a:pt x="6120" y="6617"/>
                          <a:pt x="6526" y="6076"/>
                        </a:cubicBezTo>
                        <a:cubicBezTo>
                          <a:pt x="7202" y="5400"/>
                          <a:pt x="7473" y="4589"/>
                          <a:pt x="7202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1" name="Freeform: Shape 5359">
                    <a:extLst>
                      <a:ext uri="{FF2B5EF4-FFF2-40B4-BE49-F238E27FC236}">
                        <a16:creationId xmlns:a16="http://schemas.microsoft.com/office/drawing/2014/main" id="{58816409-46F7-011D-C7B5-BF676D149A78}"/>
                      </a:ext>
                    </a:extLst>
                  </p:cNvPr>
                  <p:cNvSpPr/>
                  <p:nvPr/>
                </p:nvSpPr>
                <p:spPr>
                  <a:xfrm>
                    <a:off x="6185362" y="6327765"/>
                    <a:ext cx="12508" cy="15895"/>
                  </a:xfrm>
                  <a:custGeom>
                    <a:avLst/>
                    <a:gdLst>
                      <a:gd name="connsiteX0" fmla="*/ 9981 w 12508"/>
                      <a:gd name="connsiteY0" fmla="*/ 8261 h 15895"/>
                      <a:gd name="connsiteX1" fmla="*/ 7817 w 12508"/>
                      <a:gd name="connsiteY1" fmla="*/ 6908 h 15895"/>
                      <a:gd name="connsiteX2" fmla="*/ 7682 w 12508"/>
                      <a:gd name="connsiteY2" fmla="*/ 4609 h 15895"/>
                      <a:gd name="connsiteX3" fmla="*/ 7005 w 12508"/>
                      <a:gd name="connsiteY3" fmla="*/ 4067 h 15895"/>
                      <a:gd name="connsiteX4" fmla="*/ 6599 w 12508"/>
                      <a:gd name="connsiteY4" fmla="*/ 3932 h 15895"/>
                      <a:gd name="connsiteX5" fmla="*/ 6870 w 12508"/>
                      <a:gd name="connsiteY5" fmla="*/ 3121 h 15895"/>
                      <a:gd name="connsiteX6" fmla="*/ 4706 w 12508"/>
                      <a:gd name="connsiteY6" fmla="*/ 1633 h 15895"/>
                      <a:gd name="connsiteX7" fmla="*/ 2001 w 12508"/>
                      <a:gd name="connsiteY7" fmla="*/ 145 h 15895"/>
                      <a:gd name="connsiteX8" fmla="*/ 1460 w 12508"/>
                      <a:gd name="connsiteY8" fmla="*/ 3256 h 15895"/>
                      <a:gd name="connsiteX9" fmla="*/ 107 w 12508"/>
                      <a:gd name="connsiteY9" fmla="*/ 5555 h 15895"/>
                      <a:gd name="connsiteX10" fmla="*/ 1189 w 12508"/>
                      <a:gd name="connsiteY10" fmla="*/ 6637 h 15895"/>
                      <a:gd name="connsiteX11" fmla="*/ 1054 w 12508"/>
                      <a:gd name="connsiteY11" fmla="*/ 7855 h 15895"/>
                      <a:gd name="connsiteX12" fmla="*/ 1189 w 12508"/>
                      <a:gd name="connsiteY12" fmla="*/ 8531 h 15895"/>
                      <a:gd name="connsiteX13" fmla="*/ 1054 w 12508"/>
                      <a:gd name="connsiteY13" fmla="*/ 9748 h 15895"/>
                      <a:gd name="connsiteX14" fmla="*/ 783 w 12508"/>
                      <a:gd name="connsiteY14" fmla="*/ 10425 h 15895"/>
                      <a:gd name="connsiteX15" fmla="*/ 919 w 12508"/>
                      <a:gd name="connsiteY15" fmla="*/ 12048 h 15895"/>
                      <a:gd name="connsiteX16" fmla="*/ 3489 w 12508"/>
                      <a:gd name="connsiteY16" fmla="*/ 12724 h 15895"/>
                      <a:gd name="connsiteX17" fmla="*/ 4571 w 12508"/>
                      <a:gd name="connsiteY17" fmla="*/ 14077 h 15895"/>
                      <a:gd name="connsiteX18" fmla="*/ 5517 w 12508"/>
                      <a:gd name="connsiteY18" fmla="*/ 14482 h 15895"/>
                      <a:gd name="connsiteX19" fmla="*/ 6599 w 12508"/>
                      <a:gd name="connsiteY19" fmla="*/ 15700 h 15895"/>
                      <a:gd name="connsiteX20" fmla="*/ 9169 w 12508"/>
                      <a:gd name="connsiteY20" fmla="*/ 15294 h 15895"/>
                      <a:gd name="connsiteX21" fmla="*/ 9711 w 12508"/>
                      <a:gd name="connsiteY21" fmla="*/ 14077 h 15895"/>
                      <a:gd name="connsiteX22" fmla="*/ 10792 w 12508"/>
                      <a:gd name="connsiteY22" fmla="*/ 12995 h 15895"/>
                      <a:gd name="connsiteX23" fmla="*/ 10657 w 12508"/>
                      <a:gd name="connsiteY23" fmla="*/ 11912 h 15895"/>
                      <a:gd name="connsiteX24" fmla="*/ 11875 w 12508"/>
                      <a:gd name="connsiteY24" fmla="*/ 11236 h 15895"/>
                      <a:gd name="connsiteX25" fmla="*/ 12281 w 12508"/>
                      <a:gd name="connsiteY25" fmla="*/ 9072 h 15895"/>
                      <a:gd name="connsiteX26" fmla="*/ 9981 w 12508"/>
                      <a:gd name="connsiteY26" fmla="*/ 8261 h 158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508" h="15895">
                        <a:moveTo>
                          <a:pt x="9981" y="8261"/>
                        </a:moveTo>
                        <a:cubicBezTo>
                          <a:pt x="9981" y="7043"/>
                          <a:pt x="8899" y="6637"/>
                          <a:pt x="7817" y="6908"/>
                        </a:cubicBezTo>
                        <a:cubicBezTo>
                          <a:pt x="7817" y="6096"/>
                          <a:pt x="7952" y="5285"/>
                          <a:pt x="7682" y="4609"/>
                        </a:cubicBezTo>
                        <a:cubicBezTo>
                          <a:pt x="7546" y="4338"/>
                          <a:pt x="7276" y="4202"/>
                          <a:pt x="7005" y="4067"/>
                        </a:cubicBezTo>
                        <a:cubicBezTo>
                          <a:pt x="6870" y="3932"/>
                          <a:pt x="6599" y="4067"/>
                          <a:pt x="6599" y="3932"/>
                        </a:cubicBezTo>
                        <a:cubicBezTo>
                          <a:pt x="6599" y="3797"/>
                          <a:pt x="6870" y="3121"/>
                          <a:pt x="6870" y="3121"/>
                        </a:cubicBezTo>
                        <a:cubicBezTo>
                          <a:pt x="6870" y="2039"/>
                          <a:pt x="5382" y="1092"/>
                          <a:pt x="4706" y="1633"/>
                        </a:cubicBezTo>
                        <a:cubicBezTo>
                          <a:pt x="4300" y="686"/>
                          <a:pt x="3083" y="-396"/>
                          <a:pt x="2001" y="145"/>
                        </a:cubicBezTo>
                        <a:cubicBezTo>
                          <a:pt x="919" y="686"/>
                          <a:pt x="1054" y="2309"/>
                          <a:pt x="1460" y="3256"/>
                        </a:cubicBezTo>
                        <a:cubicBezTo>
                          <a:pt x="513" y="3662"/>
                          <a:pt x="-299" y="4473"/>
                          <a:pt x="107" y="5555"/>
                        </a:cubicBezTo>
                        <a:cubicBezTo>
                          <a:pt x="242" y="6096"/>
                          <a:pt x="919" y="6232"/>
                          <a:pt x="1189" y="6637"/>
                        </a:cubicBezTo>
                        <a:cubicBezTo>
                          <a:pt x="1595" y="7178"/>
                          <a:pt x="1054" y="7449"/>
                          <a:pt x="1054" y="7855"/>
                        </a:cubicBezTo>
                        <a:cubicBezTo>
                          <a:pt x="1054" y="8125"/>
                          <a:pt x="1054" y="8125"/>
                          <a:pt x="1189" y="8531"/>
                        </a:cubicBezTo>
                        <a:cubicBezTo>
                          <a:pt x="1324" y="9072"/>
                          <a:pt x="1324" y="9207"/>
                          <a:pt x="1054" y="9748"/>
                        </a:cubicBezTo>
                        <a:cubicBezTo>
                          <a:pt x="919" y="10019"/>
                          <a:pt x="783" y="10154"/>
                          <a:pt x="783" y="10425"/>
                        </a:cubicBezTo>
                        <a:cubicBezTo>
                          <a:pt x="648" y="10966"/>
                          <a:pt x="648" y="11642"/>
                          <a:pt x="919" y="12048"/>
                        </a:cubicBezTo>
                        <a:cubicBezTo>
                          <a:pt x="1460" y="13130"/>
                          <a:pt x="2542" y="13130"/>
                          <a:pt x="3489" y="12724"/>
                        </a:cubicBezTo>
                        <a:cubicBezTo>
                          <a:pt x="3489" y="13265"/>
                          <a:pt x="3894" y="13941"/>
                          <a:pt x="4571" y="14077"/>
                        </a:cubicBezTo>
                        <a:cubicBezTo>
                          <a:pt x="5247" y="14077"/>
                          <a:pt x="5112" y="13941"/>
                          <a:pt x="5517" y="14482"/>
                        </a:cubicBezTo>
                        <a:cubicBezTo>
                          <a:pt x="5788" y="15024"/>
                          <a:pt x="6059" y="15429"/>
                          <a:pt x="6599" y="15700"/>
                        </a:cubicBezTo>
                        <a:cubicBezTo>
                          <a:pt x="7546" y="16106"/>
                          <a:pt x="8358" y="15835"/>
                          <a:pt x="9169" y="15294"/>
                        </a:cubicBezTo>
                        <a:cubicBezTo>
                          <a:pt x="9575" y="15024"/>
                          <a:pt x="9846" y="14482"/>
                          <a:pt x="9711" y="14077"/>
                        </a:cubicBezTo>
                        <a:cubicBezTo>
                          <a:pt x="10252" y="13941"/>
                          <a:pt x="10657" y="13536"/>
                          <a:pt x="10792" y="12995"/>
                        </a:cubicBezTo>
                        <a:cubicBezTo>
                          <a:pt x="10792" y="12724"/>
                          <a:pt x="10522" y="12048"/>
                          <a:pt x="10657" y="11912"/>
                        </a:cubicBezTo>
                        <a:cubicBezTo>
                          <a:pt x="10792" y="11642"/>
                          <a:pt x="11739" y="11372"/>
                          <a:pt x="11875" y="11236"/>
                        </a:cubicBezTo>
                        <a:cubicBezTo>
                          <a:pt x="12551" y="10695"/>
                          <a:pt x="12686" y="9748"/>
                          <a:pt x="12281" y="9072"/>
                        </a:cubicBezTo>
                        <a:cubicBezTo>
                          <a:pt x="11604" y="8396"/>
                          <a:pt x="10792" y="8261"/>
                          <a:pt x="9981" y="82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52" name="Freeform: Shape 5360">
                    <a:extLst>
                      <a:ext uri="{FF2B5EF4-FFF2-40B4-BE49-F238E27FC236}">
                        <a16:creationId xmlns:a16="http://schemas.microsoft.com/office/drawing/2014/main" id="{9D8D604A-52FF-F45A-64B8-DE2CF9991BC3}"/>
                      </a:ext>
                    </a:extLst>
                  </p:cNvPr>
                  <p:cNvSpPr/>
                  <p:nvPr/>
                </p:nvSpPr>
                <p:spPr>
                  <a:xfrm>
                    <a:off x="6192923" y="6351341"/>
                    <a:ext cx="3800" cy="5920"/>
                  </a:xfrm>
                  <a:custGeom>
                    <a:avLst/>
                    <a:gdLst>
                      <a:gd name="connsiteX0" fmla="*/ 2962 w 3800"/>
                      <a:gd name="connsiteY0" fmla="*/ 3891 h 5920"/>
                      <a:gd name="connsiteX1" fmla="*/ 3638 w 3800"/>
                      <a:gd name="connsiteY1" fmla="*/ 1592 h 5920"/>
                      <a:gd name="connsiteX2" fmla="*/ 2556 w 3800"/>
                      <a:gd name="connsiteY2" fmla="*/ 780 h 5920"/>
                      <a:gd name="connsiteX3" fmla="*/ 797 w 3800"/>
                      <a:gd name="connsiteY3" fmla="*/ 104 h 5920"/>
                      <a:gd name="connsiteX4" fmla="*/ 662 w 3800"/>
                      <a:gd name="connsiteY4" fmla="*/ 2539 h 5920"/>
                      <a:gd name="connsiteX5" fmla="*/ 392 w 3800"/>
                      <a:gd name="connsiteY5" fmla="*/ 4162 h 5920"/>
                      <a:gd name="connsiteX6" fmla="*/ 1203 w 3800"/>
                      <a:gd name="connsiteY6" fmla="*/ 4703 h 5920"/>
                      <a:gd name="connsiteX7" fmla="*/ 1474 w 3800"/>
                      <a:gd name="connsiteY7" fmla="*/ 5379 h 5920"/>
                      <a:gd name="connsiteX8" fmla="*/ 2286 w 3800"/>
                      <a:gd name="connsiteY8" fmla="*/ 5920 h 5920"/>
                      <a:gd name="connsiteX9" fmla="*/ 2962 w 3800"/>
                      <a:gd name="connsiteY9" fmla="*/ 3891 h 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00" h="5920">
                        <a:moveTo>
                          <a:pt x="2962" y="3891"/>
                        </a:moveTo>
                        <a:cubicBezTo>
                          <a:pt x="3638" y="3350"/>
                          <a:pt x="4044" y="2403"/>
                          <a:pt x="3638" y="1592"/>
                        </a:cubicBezTo>
                        <a:cubicBezTo>
                          <a:pt x="3503" y="1186"/>
                          <a:pt x="2962" y="780"/>
                          <a:pt x="2556" y="780"/>
                        </a:cubicBezTo>
                        <a:cubicBezTo>
                          <a:pt x="2286" y="104"/>
                          <a:pt x="1474" y="-167"/>
                          <a:pt x="797" y="104"/>
                        </a:cubicBezTo>
                        <a:cubicBezTo>
                          <a:pt x="-284" y="645"/>
                          <a:pt x="-14" y="1862"/>
                          <a:pt x="662" y="2539"/>
                        </a:cubicBezTo>
                        <a:cubicBezTo>
                          <a:pt x="-14" y="2944"/>
                          <a:pt x="-284" y="3485"/>
                          <a:pt x="392" y="4162"/>
                        </a:cubicBezTo>
                        <a:cubicBezTo>
                          <a:pt x="662" y="4432"/>
                          <a:pt x="1068" y="4432"/>
                          <a:pt x="1203" y="4703"/>
                        </a:cubicBezTo>
                        <a:cubicBezTo>
                          <a:pt x="1339" y="4838"/>
                          <a:pt x="1339" y="5109"/>
                          <a:pt x="1474" y="5379"/>
                        </a:cubicBezTo>
                        <a:cubicBezTo>
                          <a:pt x="1609" y="5649"/>
                          <a:pt x="2015" y="5920"/>
                          <a:pt x="2286" y="5920"/>
                        </a:cubicBezTo>
                        <a:cubicBezTo>
                          <a:pt x="3232" y="5920"/>
                          <a:pt x="3638" y="4297"/>
                          <a:pt x="2962" y="38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510" name="Graphic 2">
                  <a:extLst>
                    <a:ext uri="{FF2B5EF4-FFF2-40B4-BE49-F238E27FC236}">
                      <a16:creationId xmlns:a16="http://schemas.microsoft.com/office/drawing/2014/main" id="{3548283E-655A-F087-9066-2FC5292F4D80}"/>
                    </a:ext>
                  </a:extLst>
                </p:cNvPr>
                <p:cNvGrpSpPr/>
                <p:nvPr/>
              </p:nvGrpSpPr>
              <p:grpSpPr>
                <a:xfrm>
                  <a:off x="6187587" y="6254733"/>
                  <a:ext cx="16430" cy="99705"/>
                  <a:chOff x="6187587" y="6254733"/>
                  <a:chExt cx="16430" cy="99705"/>
                </a:xfrm>
                <a:solidFill>
                  <a:srgbClr val="85B126"/>
                </a:solidFill>
              </p:grpSpPr>
              <p:sp>
                <p:nvSpPr>
                  <p:cNvPr id="1513" name="Freeform: Shape 5321">
                    <a:extLst>
                      <a:ext uri="{FF2B5EF4-FFF2-40B4-BE49-F238E27FC236}">
                        <a16:creationId xmlns:a16="http://schemas.microsoft.com/office/drawing/2014/main" id="{9DE48A3A-01D9-AD55-6D5D-C6A12891E74F}"/>
                      </a:ext>
                    </a:extLst>
                  </p:cNvPr>
                  <p:cNvSpPr/>
                  <p:nvPr/>
                </p:nvSpPr>
                <p:spPr>
                  <a:xfrm>
                    <a:off x="6191691" y="6254733"/>
                    <a:ext cx="1874" cy="2046"/>
                  </a:xfrm>
                  <a:custGeom>
                    <a:avLst/>
                    <a:gdLst>
                      <a:gd name="connsiteX0" fmla="*/ 1353 w 1874"/>
                      <a:gd name="connsiteY0" fmla="*/ 2029 h 2046"/>
                      <a:gd name="connsiteX1" fmla="*/ 812 w 1874"/>
                      <a:gd name="connsiteY1" fmla="*/ 0 h 2046"/>
                      <a:gd name="connsiteX2" fmla="*/ 676 w 1874"/>
                      <a:gd name="connsiteY2" fmla="*/ 0 h 2046"/>
                      <a:gd name="connsiteX3" fmla="*/ 406 w 1874"/>
                      <a:gd name="connsiteY3" fmla="*/ 135 h 2046"/>
                      <a:gd name="connsiteX4" fmla="*/ 0 w 1874"/>
                      <a:gd name="connsiteY4" fmla="*/ 947 h 2046"/>
                      <a:gd name="connsiteX5" fmla="*/ 1353 w 1874"/>
                      <a:gd name="connsiteY5" fmla="*/ 2029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046">
                        <a:moveTo>
                          <a:pt x="1353" y="2029"/>
                        </a:moveTo>
                        <a:cubicBezTo>
                          <a:pt x="2435" y="1758"/>
                          <a:pt x="1623" y="0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676" y="0"/>
                          <a:pt x="541" y="0"/>
                          <a:pt x="406" y="135"/>
                        </a:cubicBezTo>
                        <a:cubicBezTo>
                          <a:pt x="135" y="271"/>
                          <a:pt x="0" y="541"/>
                          <a:pt x="0" y="947"/>
                        </a:cubicBezTo>
                        <a:cubicBezTo>
                          <a:pt x="0" y="1488"/>
                          <a:pt x="676" y="2164"/>
                          <a:pt x="1353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4" name="Freeform: Shape 5322">
                    <a:extLst>
                      <a:ext uri="{FF2B5EF4-FFF2-40B4-BE49-F238E27FC236}">
                        <a16:creationId xmlns:a16="http://schemas.microsoft.com/office/drawing/2014/main" id="{E300EDAB-3730-476E-4F22-3B5249791618}"/>
                      </a:ext>
                    </a:extLst>
                  </p:cNvPr>
                  <p:cNvSpPr/>
                  <p:nvPr/>
                </p:nvSpPr>
                <p:spPr>
                  <a:xfrm>
                    <a:off x="6193017" y="6257033"/>
                    <a:ext cx="1159" cy="1508"/>
                  </a:xfrm>
                  <a:custGeom>
                    <a:avLst/>
                    <a:gdLst>
                      <a:gd name="connsiteX0" fmla="*/ 27 w 1159"/>
                      <a:gd name="connsiteY0" fmla="*/ 676 h 1508"/>
                      <a:gd name="connsiteX1" fmla="*/ 703 w 1159"/>
                      <a:gd name="connsiteY1" fmla="*/ 1488 h 1508"/>
                      <a:gd name="connsiteX2" fmla="*/ 1108 w 1159"/>
                      <a:gd name="connsiteY2" fmla="*/ 541 h 1508"/>
                      <a:gd name="connsiteX3" fmla="*/ 838 w 1159"/>
                      <a:gd name="connsiteY3" fmla="*/ 0 h 1508"/>
                      <a:gd name="connsiteX4" fmla="*/ 432 w 1159"/>
                      <a:gd name="connsiteY4" fmla="*/ 0 h 1508"/>
                      <a:gd name="connsiteX5" fmla="*/ 27 w 1159"/>
                      <a:gd name="connsiteY5" fmla="*/ 676 h 1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8">
                        <a:moveTo>
                          <a:pt x="27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8" y="1488"/>
                          <a:pt x="1244" y="947"/>
                          <a:pt x="1108" y="541"/>
                        </a:cubicBezTo>
                        <a:cubicBezTo>
                          <a:pt x="1108" y="406"/>
                          <a:pt x="974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0"/>
                          <a:pt x="27" y="541"/>
                          <a:pt x="27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5" name="Freeform: Shape 5323">
                    <a:extLst>
                      <a:ext uri="{FF2B5EF4-FFF2-40B4-BE49-F238E27FC236}">
                        <a16:creationId xmlns:a16="http://schemas.microsoft.com/office/drawing/2014/main" id="{363AAF2F-C7C3-F515-D47B-86E07E3C9716}"/>
                      </a:ext>
                    </a:extLst>
                  </p:cNvPr>
                  <p:cNvSpPr/>
                  <p:nvPr/>
                </p:nvSpPr>
                <p:spPr>
                  <a:xfrm>
                    <a:off x="6191636" y="6265269"/>
                    <a:ext cx="3643" cy="5577"/>
                  </a:xfrm>
                  <a:custGeom>
                    <a:avLst/>
                    <a:gdLst>
                      <a:gd name="connsiteX0" fmla="*/ 1678 w 3643"/>
                      <a:gd name="connsiteY0" fmla="*/ 15 h 5577"/>
                      <a:gd name="connsiteX1" fmla="*/ 731 w 3643"/>
                      <a:gd name="connsiteY1" fmla="*/ 2044 h 5577"/>
                      <a:gd name="connsiteX2" fmla="*/ 191 w 3643"/>
                      <a:gd name="connsiteY2" fmla="*/ 3532 h 5577"/>
                      <a:gd name="connsiteX3" fmla="*/ 1543 w 3643"/>
                      <a:gd name="connsiteY3" fmla="*/ 4208 h 5577"/>
                      <a:gd name="connsiteX4" fmla="*/ 2220 w 3643"/>
                      <a:gd name="connsiteY4" fmla="*/ 5290 h 5577"/>
                      <a:gd name="connsiteX5" fmla="*/ 3572 w 3643"/>
                      <a:gd name="connsiteY5" fmla="*/ 4884 h 5577"/>
                      <a:gd name="connsiteX6" fmla="*/ 2625 w 3643"/>
                      <a:gd name="connsiteY6" fmla="*/ 2585 h 5577"/>
                      <a:gd name="connsiteX7" fmla="*/ 2625 w 3643"/>
                      <a:gd name="connsiteY7" fmla="*/ 1368 h 5577"/>
                      <a:gd name="connsiteX8" fmla="*/ 1678 w 3643"/>
                      <a:gd name="connsiteY8" fmla="*/ 15 h 55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7">
                        <a:moveTo>
                          <a:pt x="1678" y="15"/>
                        </a:moveTo>
                        <a:cubicBezTo>
                          <a:pt x="867" y="150"/>
                          <a:pt x="596" y="1368"/>
                          <a:pt x="731" y="2044"/>
                        </a:cubicBezTo>
                        <a:cubicBezTo>
                          <a:pt x="55" y="2314"/>
                          <a:pt x="-215" y="2856"/>
                          <a:pt x="191" y="3532"/>
                        </a:cubicBezTo>
                        <a:cubicBezTo>
                          <a:pt x="461" y="4073"/>
                          <a:pt x="1002" y="3938"/>
                          <a:pt x="1543" y="4208"/>
                        </a:cubicBezTo>
                        <a:cubicBezTo>
                          <a:pt x="1949" y="4479"/>
                          <a:pt x="1814" y="4884"/>
                          <a:pt x="2220" y="5290"/>
                        </a:cubicBezTo>
                        <a:cubicBezTo>
                          <a:pt x="2761" y="5831"/>
                          <a:pt x="3437" y="5561"/>
                          <a:pt x="3572" y="4884"/>
                        </a:cubicBezTo>
                        <a:cubicBezTo>
                          <a:pt x="3843" y="3802"/>
                          <a:pt x="3301" y="3126"/>
                          <a:pt x="2625" y="2585"/>
                        </a:cubicBezTo>
                        <a:cubicBezTo>
                          <a:pt x="3031" y="2179"/>
                          <a:pt x="3031" y="1773"/>
                          <a:pt x="2625" y="1368"/>
                        </a:cubicBezTo>
                        <a:cubicBezTo>
                          <a:pt x="2761" y="691"/>
                          <a:pt x="2490" y="-120"/>
                          <a:pt x="1678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6" name="Freeform: Shape 5324">
                    <a:extLst>
                      <a:ext uri="{FF2B5EF4-FFF2-40B4-BE49-F238E27FC236}">
                        <a16:creationId xmlns:a16="http://schemas.microsoft.com/office/drawing/2014/main" id="{AFC445BA-CC90-7AC9-B3FD-7579F8E94400}"/>
                      </a:ext>
                    </a:extLst>
                  </p:cNvPr>
                  <p:cNvSpPr/>
                  <p:nvPr/>
                </p:nvSpPr>
                <p:spPr>
                  <a:xfrm>
                    <a:off x="6192552" y="6270944"/>
                    <a:ext cx="1979" cy="1813"/>
                  </a:xfrm>
                  <a:custGeom>
                    <a:avLst/>
                    <a:gdLst>
                      <a:gd name="connsiteX0" fmla="*/ 762 w 1979"/>
                      <a:gd name="connsiteY0" fmla="*/ 1780 h 1813"/>
                      <a:gd name="connsiteX1" fmla="*/ 1980 w 1979"/>
                      <a:gd name="connsiteY1" fmla="*/ 968 h 1813"/>
                      <a:gd name="connsiteX2" fmla="*/ 762 w 1979"/>
                      <a:gd name="connsiteY2" fmla="*/ 21 h 1813"/>
                      <a:gd name="connsiteX3" fmla="*/ 86 w 1979"/>
                      <a:gd name="connsiteY3" fmla="*/ 291 h 1813"/>
                      <a:gd name="connsiteX4" fmla="*/ 762 w 1979"/>
                      <a:gd name="connsiteY4" fmla="*/ 1780 h 1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9" h="1813">
                        <a:moveTo>
                          <a:pt x="762" y="1780"/>
                        </a:moveTo>
                        <a:cubicBezTo>
                          <a:pt x="1304" y="1915"/>
                          <a:pt x="1980" y="1644"/>
                          <a:pt x="1980" y="968"/>
                        </a:cubicBezTo>
                        <a:cubicBezTo>
                          <a:pt x="1980" y="427"/>
                          <a:pt x="1439" y="-114"/>
                          <a:pt x="762" y="21"/>
                        </a:cubicBezTo>
                        <a:cubicBezTo>
                          <a:pt x="492" y="21"/>
                          <a:pt x="221" y="21"/>
                          <a:pt x="86" y="291"/>
                        </a:cubicBezTo>
                        <a:cubicBezTo>
                          <a:pt x="-185" y="968"/>
                          <a:pt x="221" y="1509"/>
                          <a:pt x="762" y="178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7" name="Freeform: Shape 5325">
                    <a:extLst>
                      <a:ext uri="{FF2B5EF4-FFF2-40B4-BE49-F238E27FC236}">
                        <a16:creationId xmlns:a16="http://schemas.microsoft.com/office/drawing/2014/main" id="{5FA2A71E-1996-471C-2B02-270913AE572D}"/>
                      </a:ext>
                    </a:extLst>
                  </p:cNvPr>
                  <p:cNvSpPr/>
                  <p:nvPr/>
                </p:nvSpPr>
                <p:spPr>
                  <a:xfrm>
                    <a:off x="6194126" y="6272749"/>
                    <a:ext cx="1303" cy="1462"/>
                  </a:xfrm>
                  <a:custGeom>
                    <a:avLst/>
                    <a:gdLst>
                      <a:gd name="connsiteX0" fmla="*/ 271 w 1303"/>
                      <a:gd name="connsiteY0" fmla="*/ 245 h 1462"/>
                      <a:gd name="connsiteX1" fmla="*/ 135 w 1303"/>
                      <a:gd name="connsiteY1" fmla="*/ 515 h 1462"/>
                      <a:gd name="connsiteX2" fmla="*/ 0 w 1303"/>
                      <a:gd name="connsiteY2" fmla="*/ 1056 h 1462"/>
                      <a:gd name="connsiteX3" fmla="*/ 541 w 1303"/>
                      <a:gd name="connsiteY3" fmla="*/ 1462 h 1462"/>
                      <a:gd name="connsiteX4" fmla="*/ 1217 w 1303"/>
                      <a:gd name="connsiteY4" fmla="*/ 380 h 1462"/>
                      <a:gd name="connsiteX5" fmla="*/ 271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1" y="245"/>
                        </a:moveTo>
                        <a:cubicBezTo>
                          <a:pt x="135" y="245"/>
                          <a:pt x="135" y="380"/>
                          <a:pt x="135" y="515"/>
                        </a:cubicBezTo>
                        <a:cubicBezTo>
                          <a:pt x="0" y="651"/>
                          <a:pt x="0" y="786"/>
                          <a:pt x="0" y="1056"/>
                        </a:cubicBezTo>
                        <a:cubicBezTo>
                          <a:pt x="0" y="1327"/>
                          <a:pt x="271" y="1462"/>
                          <a:pt x="541" y="1462"/>
                        </a:cubicBezTo>
                        <a:cubicBezTo>
                          <a:pt x="1082" y="1327"/>
                          <a:pt x="1488" y="921"/>
                          <a:pt x="1217" y="380"/>
                        </a:cubicBezTo>
                        <a:cubicBezTo>
                          <a:pt x="1082" y="-25"/>
                          <a:pt x="541" y="-161"/>
                          <a:pt x="271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8" name="Freeform: Shape 5326">
                    <a:extLst>
                      <a:ext uri="{FF2B5EF4-FFF2-40B4-BE49-F238E27FC236}">
                        <a16:creationId xmlns:a16="http://schemas.microsoft.com/office/drawing/2014/main" id="{5FA1EDD8-D041-A9EC-341E-AFC02EA089CB}"/>
                      </a:ext>
                    </a:extLst>
                  </p:cNvPr>
                  <p:cNvSpPr/>
                  <p:nvPr/>
                </p:nvSpPr>
                <p:spPr>
                  <a:xfrm>
                    <a:off x="6193568" y="6275563"/>
                    <a:ext cx="2149" cy="2310"/>
                  </a:xfrm>
                  <a:custGeom>
                    <a:avLst/>
                    <a:gdLst>
                      <a:gd name="connsiteX0" fmla="*/ 1235 w 2149"/>
                      <a:gd name="connsiteY0" fmla="*/ 0 h 2310"/>
                      <a:gd name="connsiteX1" fmla="*/ 829 w 2149"/>
                      <a:gd name="connsiteY1" fmla="*/ 0 h 2310"/>
                      <a:gd name="connsiteX2" fmla="*/ 558 w 2149"/>
                      <a:gd name="connsiteY2" fmla="*/ 0 h 2310"/>
                      <a:gd name="connsiteX3" fmla="*/ 17 w 2149"/>
                      <a:gd name="connsiteY3" fmla="*/ 676 h 2310"/>
                      <a:gd name="connsiteX4" fmla="*/ 1370 w 2149"/>
                      <a:gd name="connsiteY4" fmla="*/ 2299 h 2310"/>
                      <a:gd name="connsiteX5" fmla="*/ 2046 w 2149"/>
                      <a:gd name="connsiteY5" fmla="*/ 676 h 2310"/>
                      <a:gd name="connsiteX6" fmla="*/ 1235 w 2149"/>
                      <a:gd name="connsiteY6" fmla="*/ 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0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829" y="0"/>
                          <a:pt x="693" y="0"/>
                          <a:pt x="558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353"/>
                          <a:pt x="558" y="2435"/>
                          <a:pt x="1370" y="2299"/>
                        </a:cubicBezTo>
                        <a:cubicBezTo>
                          <a:pt x="2046" y="2164"/>
                          <a:pt x="2317" y="1217"/>
                          <a:pt x="2046" y="676"/>
                        </a:cubicBezTo>
                        <a:cubicBezTo>
                          <a:pt x="1911" y="270"/>
                          <a:pt x="1640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19" name="Freeform: Shape 5327">
                    <a:extLst>
                      <a:ext uri="{FF2B5EF4-FFF2-40B4-BE49-F238E27FC236}">
                        <a16:creationId xmlns:a16="http://schemas.microsoft.com/office/drawing/2014/main" id="{913E3053-46E4-0E73-6873-49C8840AE296}"/>
                      </a:ext>
                    </a:extLst>
                  </p:cNvPr>
                  <p:cNvSpPr/>
                  <p:nvPr/>
                </p:nvSpPr>
                <p:spPr>
                  <a:xfrm>
                    <a:off x="6193532" y="6278910"/>
                    <a:ext cx="1292" cy="1252"/>
                  </a:xfrm>
                  <a:custGeom>
                    <a:avLst/>
                    <a:gdLst>
                      <a:gd name="connsiteX0" fmla="*/ 594 w 1292"/>
                      <a:gd name="connsiteY0" fmla="*/ 1253 h 1252"/>
                      <a:gd name="connsiteX1" fmla="*/ 1271 w 1292"/>
                      <a:gd name="connsiteY1" fmla="*/ 576 h 1252"/>
                      <a:gd name="connsiteX2" fmla="*/ 324 w 1292"/>
                      <a:gd name="connsiteY2" fmla="*/ 35 h 1252"/>
                      <a:gd name="connsiteX3" fmla="*/ 188 w 1292"/>
                      <a:gd name="connsiteY3" fmla="*/ 1117 h 1252"/>
                      <a:gd name="connsiteX4" fmla="*/ 594 w 1292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92" h="1252">
                        <a:moveTo>
                          <a:pt x="594" y="1253"/>
                        </a:moveTo>
                        <a:cubicBezTo>
                          <a:pt x="865" y="1253"/>
                          <a:pt x="1406" y="982"/>
                          <a:pt x="1271" y="576"/>
                        </a:cubicBezTo>
                        <a:cubicBezTo>
                          <a:pt x="1271" y="171"/>
                          <a:pt x="594" y="-100"/>
                          <a:pt x="324" y="35"/>
                        </a:cubicBezTo>
                        <a:cubicBezTo>
                          <a:pt x="-82" y="306"/>
                          <a:pt x="-82" y="711"/>
                          <a:pt x="188" y="1117"/>
                        </a:cubicBezTo>
                        <a:cubicBezTo>
                          <a:pt x="188" y="1117"/>
                          <a:pt x="459" y="1253"/>
                          <a:pt x="594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0" name="Freeform: Shape 5328">
                    <a:extLst>
                      <a:ext uri="{FF2B5EF4-FFF2-40B4-BE49-F238E27FC236}">
                        <a16:creationId xmlns:a16="http://schemas.microsoft.com/office/drawing/2014/main" id="{8C9A062A-81B8-4B45-488D-3C004DE35985}"/>
                      </a:ext>
                    </a:extLst>
                  </p:cNvPr>
                  <p:cNvSpPr/>
                  <p:nvPr/>
                </p:nvSpPr>
                <p:spPr>
                  <a:xfrm>
                    <a:off x="6192908" y="6280708"/>
                    <a:ext cx="3307" cy="2637"/>
                  </a:xfrm>
                  <a:custGeom>
                    <a:avLst/>
                    <a:gdLst>
                      <a:gd name="connsiteX0" fmla="*/ 1894 w 3307"/>
                      <a:gd name="connsiteY0" fmla="*/ 131 h 2637"/>
                      <a:gd name="connsiteX1" fmla="*/ 1353 w 3307"/>
                      <a:gd name="connsiteY1" fmla="*/ 536 h 2637"/>
                      <a:gd name="connsiteX2" fmla="*/ 1217 w 3307"/>
                      <a:gd name="connsiteY2" fmla="*/ 266 h 2637"/>
                      <a:gd name="connsiteX3" fmla="*/ 406 w 3307"/>
                      <a:gd name="connsiteY3" fmla="*/ 131 h 2637"/>
                      <a:gd name="connsiteX4" fmla="*/ 0 w 3307"/>
                      <a:gd name="connsiteY4" fmla="*/ 1213 h 2637"/>
                      <a:gd name="connsiteX5" fmla="*/ 1082 w 3307"/>
                      <a:gd name="connsiteY5" fmla="*/ 1754 h 2637"/>
                      <a:gd name="connsiteX6" fmla="*/ 2164 w 3307"/>
                      <a:gd name="connsiteY6" fmla="*/ 2566 h 2637"/>
                      <a:gd name="connsiteX7" fmla="*/ 3246 w 3307"/>
                      <a:gd name="connsiteY7" fmla="*/ 672 h 2637"/>
                      <a:gd name="connsiteX8" fmla="*/ 1894 w 3307"/>
                      <a:gd name="connsiteY8" fmla="*/ 131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7" h="2637">
                        <a:moveTo>
                          <a:pt x="1894" y="131"/>
                        </a:moveTo>
                        <a:cubicBezTo>
                          <a:pt x="1758" y="266"/>
                          <a:pt x="1488" y="401"/>
                          <a:pt x="1353" y="536"/>
                        </a:cubicBezTo>
                        <a:cubicBezTo>
                          <a:pt x="1353" y="401"/>
                          <a:pt x="1217" y="266"/>
                          <a:pt x="1217" y="266"/>
                        </a:cubicBezTo>
                        <a:cubicBezTo>
                          <a:pt x="947" y="131"/>
                          <a:pt x="677" y="-4"/>
                          <a:pt x="406" y="131"/>
                        </a:cubicBezTo>
                        <a:cubicBezTo>
                          <a:pt x="0" y="266"/>
                          <a:pt x="0" y="807"/>
                          <a:pt x="0" y="1213"/>
                        </a:cubicBezTo>
                        <a:cubicBezTo>
                          <a:pt x="135" y="1619"/>
                          <a:pt x="541" y="1889"/>
                          <a:pt x="1082" y="1754"/>
                        </a:cubicBezTo>
                        <a:cubicBezTo>
                          <a:pt x="1082" y="2295"/>
                          <a:pt x="1488" y="2836"/>
                          <a:pt x="2164" y="2566"/>
                        </a:cubicBezTo>
                        <a:cubicBezTo>
                          <a:pt x="2840" y="2430"/>
                          <a:pt x="3517" y="1348"/>
                          <a:pt x="3246" y="672"/>
                        </a:cubicBezTo>
                        <a:cubicBezTo>
                          <a:pt x="2976" y="-4"/>
                          <a:pt x="2300" y="-140"/>
                          <a:pt x="1894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1" name="Freeform: Shape 5329">
                    <a:extLst>
                      <a:ext uri="{FF2B5EF4-FFF2-40B4-BE49-F238E27FC236}">
                        <a16:creationId xmlns:a16="http://schemas.microsoft.com/office/drawing/2014/main" id="{83CDAAE9-8F57-2709-6F24-CD22D6D33373}"/>
                      </a:ext>
                    </a:extLst>
                  </p:cNvPr>
                  <p:cNvSpPr/>
                  <p:nvPr/>
                </p:nvSpPr>
                <p:spPr>
                  <a:xfrm>
                    <a:off x="6194701" y="6283899"/>
                    <a:ext cx="1589" cy="1762"/>
                  </a:xfrm>
                  <a:custGeom>
                    <a:avLst/>
                    <a:gdLst>
                      <a:gd name="connsiteX0" fmla="*/ 237 w 1589"/>
                      <a:gd name="connsiteY0" fmla="*/ 457 h 1762"/>
                      <a:gd name="connsiteX1" fmla="*/ 102 w 1589"/>
                      <a:gd name="connsiteY1" fmla="*/ 727 h 1762"/>
                      <a:gd name="connsiteX2" fmla="*/ 102 w 1589"/>
                      <a:gd name="connsiteY2" fmla="*/ 1539 h 1762"/>
                      <a:gd name="connsiteX3" fmla="*/ 1048 w 1589"/>
                      <a:gd name="connsiteY3" fmla="*/ 1674 h 1762"/>
                      <a:gd name="connsiteX4" fmla="*/ 1589 w 1589"/>
                      <a:gd name="connsiteY4" fmla="*/ 998 h 1762"/>
                      <a:gd name="connsiteX5" fmla="*/ 1183 w 1589"/>
                      <a:gd name="connsiteY5" fmla="*/ 51 h 1762"/>
                      <a:gd name="connsiteX6" fmla="*/ 237 w 1589"/>
                      <a:gd name="connsiteY6" fmla="*/ 457 h 1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9" h="1762">
                        <a:moveTo>
                          <a:pt x="237" y="457"/>
                        </a:moveTo>
                        <a:cubicBezTo>
                          <a:pt x="102" y="592"/>
                          <a:pt x="102" y="592"/>
                          <a:pt x="102" y="727"/>
                        </a:cubicBezTo>
                        <a:cubicBezTo>
                          <a:pt x="-34" y="998"/>
                          <a:pt x="-34" y="1403"/>
                          <a:pt x="102" y="1539"/>
                        </a:cubicBezTo>
                        <a:cubicBezTo>
                          <a:pt x="372" y="1809"/>
                          <a:pt x="642" y="1809"/>
                          <a:pt x="1048" y="1674"/>
                        </a:cubicBezTo>
                        <a:cubicBezTo>
                          <a:pt x="1319" y="1539"/>
                          <a:pt x="1589" y="1268"/>
                          <a:pt x="1589" y="998"/>
                        </a:cubicBezTo>
                        <a:cubicBezTo>
                          <a:pt x="1589" y="592"/>
                          <a:pt x="1454" y="321"/>
                          <a:pt x="1183" y="51"/>
                        </a:cubicBezTo>
                        <a:cubicBezTo>
                          <a:pt x="913" y="-85"/>
                          <a:pt x="507" y="51"/>
                          <a:pt x="237" y="45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2" name="Freeform: Shape 5330">
                    <a:extLst>
                      <a:ext uri="{FF2B5EF4-FFF2-40B4-BE49-F238E27FC236}">
                        <a16:creationId xmlns:a16="http://schemas.microsoft.com/office/drawing/2014/main" id="{323AC826-33FA-EA23-14EF-A00A2099B09E}"/>
                      </a:ext>
                    </a:extLst>
                  </p:cNvPr>
                  <p:cNvSpPr/>
                  <p:nvPr/>
                </p:nvSpPr>
                <p:spPr>
                  <a:xfrm>
                    <a:off x="6192232" y="6290100"/>
                    <a:ext cx="3128" cy="2539"/>
                  </a:xfrm>
                  <a:custGeom>
                    <a:avLst/>
                    <a:gdLst>
                      <a:gd name="connsiteX0" fmla="*/ 0 w 3128"/>
                      <a:gd name="connsiteY0" fmla="*/ 1559 h 2539"/>
                      <a:gd name="connsiteX1" fmla="*/ 1893 w 3128"/>
                      <a:gd name="connsiteY1" fmla="*/ 2506 h 2539"/>
                      <a:gd name="connsiteX2" fmla="*/ 3111 w 3128"/>
                      <a:gd name="connsiteY2" fmla="*/ 1018 h 2539"/>
                      <a:gd name="connsiteX3" fmla="*/ 1353 w 3128"/>
                      <a:gd name="connsiteY3" fmla="*/ 71 h 2539"/>
                      <a:gd name="connsiteX4" fmla="*/ 541 w 3128"/>
                      <a:gd name="connsiteY4" fmla="*/ 342 h 2539"/>
                      <a:gd name="connsiteX5" fmla="*/ 0 w 3128"/>
                      <a:gd name="connsiteY5" fmla="*/ 155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39">
                        <a:moveTo>
                          <a:pt x="0" y="1559"/>
                        </a:moveTo>
                        <a:cubicBezTo>
                          <a:pt x="135" y="2371"/>
                          <a:pt x="1217" y="2641"/>
                          <a:pt x="1893" y="2506"/>
                        </a:cubicBezTo>
                        <a:cubicBezTo>
                          <a:pt x="2570" y="2371"/>
                          <a:pt x="3246" y="1830"/>
                          <a:pt x="3111" y="1018"/>
                        </a:cubicBezTo>
                        <a:cubicBezTo>
                          <a:pt x="2976" y="342"/>
                          <a:pt x="2029" y="-199"/>
                          <a:pt x="1353" y="71"/>
                        </a:cubicBezTo>
                        <a:cubicBezTo>
                          <a:pt x="1082" y="71"/>
                          <a:pt x="812" y="71"/>
                          <a:pt x="541" y="342"/>
                        </a:cubicBezTo>
                        <a:cubicBezTo>
                          <a:pt x="135" y="612"/>
                          <a:pt x="0" y="1153"/>
                          <a:pt x="0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3" name="Freeform: Shape 5331">
                    <a:extLst>
                      <a:ext uri="{FF2B5EF4-FFF2-40B4-BE49-F238E27FC236}">
                        <a16:creationId xmlns:a16="http://schemas.microsoft.com/office/drawing/2014/main" id="{58F4B958-42D2-C1AA-05DE-BCBB2BF7127D}"/>
                      </a:ext>
                    </a:extLst>
                  </p:cNvPr>
                  <p:cNvSpPr/>
                  <p:nvPr/>
                </p:nvSpPr>
                <p:spPr>
                  <a:xfrm>
                    <a:off x="6192773" y="6288459"/>
                    <a:ext cx="1739" cy="1441"/>
                  </a:xfrm>
                  <a:custGeom>
                    <a:avLst/>
                    <a:gdLst>
                      <a:gd name="connsiteX0" fmla="*/ 677 w 1739"/>
                      <a:gd name="connsiteY0" fmla="*/ 1442 h 1441"/>
                      <a:gd name="connsiteX1" fmla="*/ 1488 w 1739"/>
                      <a:gd name="connsiteY1" fmla="*/ 1306 h 1441"/>
                      <a:gd name="connsiteX2" fmla="*/ 271 w 1739"/>
                      <a:gd name="connsiteY2" fmla="*/ 89 h 1441"/>
                      <a:gd name="connsiteX3" fmla="*/ 0 w 1739"/>
                      <a:gd name="connsiteY3" fmla="*/ 766 h 1441"/>
                      <a:gd name="connsiteX4" fmla="*/ 271 w 1739"/>
                      <a:gd name="connsiteY4" fmla="*/ 1171 h 1441"/>
                      <a:gd name="connsiteX5" fmla="*/ 677 w 1739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9" h="1441">
                        <a:moveTo>
                          <a:pt x="677" y="1442"/>
                        </a:moveTo>
                        <a:cubicBezTo>
                          <a:pt x="812" y="1442"/>
                          <a:pt x="1218" y="1442"/>
                          <a:pt x="1488" y="1306"/>
                        </a:cubicBezTo>
                        <a:cubicBezTo>
                          <a:pt x="2300" y="766"/>
                          <a:pt x="947" y="-317"/>
                          <a:pt x="271" y="89"/>
                        </a:cubicBezTo>
                        <a:cubicBezTo>
                          <a:pt x="0" y="224"/>
                          <a:pt x="0" y="495"/>
                          <a:pt x="0" y="766"/>
                        </a:cubicBezTo>
                        <a:cubicBezTo>
                          <a:pt x="135" y="901"/>
                          <a:pt x="135" y="1036"/>
                          <a:pt x="271" y="1171"/>
                        </a:cubicBezTo>
                        <a:cubicBezTo>
                          <a:pt x="406" y="1306"/>
                          <a:pt x="406" y="1306"/>
                          <a:pt x="67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4" name="Freeform: Shape 5332">
                    <a:extLst>
                      <a:ext uri="{FF2B5EF4-FFF2-40B4-BE49-F238E27FC236}">
                        <a16:creationId xmlns:a16="http://schemas.microsoft.com/office/drawing/2014/main" id="{9C7E803E-1D50-3FD5-A858-450343EA8DEC}"/>
                      </a:ext>
                    </a:extLst>
                  </p:cNvPr>
                  <p:cNvSpPr/>
                  <p:nvPr/>
                </p:nvSpPr>
                <p:spPr>
                  <a:xfrm>
                    <a:off x="6194370" y="6292336"/>
                    <a:ext cx="1405" cy="1594"/>
                  </a:xfrm>
                  <a:custGeom>
                    <a:avLst/>
                    <a:gdLst>
                      <a:gd name="connsiteX0" fmla="*/ 27 w 1405"/>
                      <a:gd name="connsiteY0" fmla="*/ 947 h 1594"/>
                      <a:gd name="connsiteX1" fmla="*/ 297 w 1405"/>
                      <a:gd name="connsiteY1" fmla="*/ 1488 h 1594"/>
                      <a:gd name="connsiteX2" fmla="*/ 1379 w 1405"/>
                      <a:gd name="connsiteY2" fmla="*/ 947 h 1594"/>
                      <a:gd name="connsiteX3" fmla="*/ 568 w 1405"/>
                      <a:gd name="connsiteY3" fmla="*/ 0 h 1594"/>
                      <a:gd name="connsiteX4" fmla="*/ 27 w 1405"/>
                      <a:gd name="connsiteY4" fmla="*/ 947 h 15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594">
                        <a:moveTo>
                          <a:pt x="27" y="947"/>
                        </a:moveTo>
                        <a:cubicBezTo>
                          <a:pt x="27" y="1082"/>
                          <a:pt x="162" y="1353"/>
                          <a:pt x="297" y="1488"/>
                        </a:cubicBezTo>
                        <a:cubicBezTo>
                          <a:pt x="703" y="1758"/>
                          <a:pt x="1244" y="1488"/>
                          <a:pt x="1379" y="947"/>
                        </a:cubicBezTo>
                        <a:cubicBezTo>
                          <a:pt x="1515" y="541"/>
                          <a:pt x="1109" y="0"/>
                          <a:pt x="568" y="0"/>
                        </a:cubicBezTo>
                        <a:cubicBezTo>
                          <a:pt x="297" y="135"/>
                          <a:pt x="-108" y="677"/>
                          <a:pt x="27" y="9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5" name="Freeform: Shape 5333">
                    <a:extLst>
                      <a:ext uri="{FF2B5EF4-FFF2-40B4-BE49-F238E27FC236}">
                        <a16:creationId xmlns:a16="http://schemas.microsoft.com/office/drawing/2014/main" id="{B5AC49CA-C447-720E-2AE1-12EBD6ED90C9}"/>
                      </a:ext>
                    </a:extLst>
                  </p:cNvPr>
                  <p:cNvSpPr/>
                  <p:nvPr/>
                </p:nvSpPr>
                <p:spPr>
                  <a:xfrm>
                    <a:off x="6194606" y="6296728"/>
                    <a:ext cx="3835" cy="7375"/>
                  </a:xfrm>
                  <a:custGeom>
                    <a:avLst/>
                    <a:gdLst>
                      <a:gd name="connsiteX0" fmla="*/ 1684 w 3835"/>
                      <a:gd name="connsiteY0" fmla="*/ 3183 h 7375"/>
                      <a:gd name="connsiteX1" fmla="*/ 196 w 3835"/>
                      <a:gd name="connsiteY1" fmla="*/ 4806 h 7375"/>
                      <a:gd name="connsiteX2" fmla="*/ 737 w 3835"/>
                      <a:gd name="connsiteY2" fmla="*/ 5347 h 7375"/>
                      <a:gd name="connsiteX3" fmla="*/ 1413 w 3835"/>
                      <a:gd name="connsiteY3" fmla="*/ 6023 h 7375"/>
                      <a:gd name="connsiteX4" fmla="*/ 1413 w 3835"/>
                      <a:gd name="connsiteY4" fmla="*/ 6429 h 7375"/>
                      <a:gd name="connsiteX5" fmla="*/ 2360 w 3835"/>
                      <a:gd name="connsiteY5" fmla="*/ 7376 h 7375"/>
                      <a:gd name="connsiteX6" fmla="*/ 3713 w 3835"/>
                      <a:gd name="connsiteY6" fmla="*/ 6564 h 7375"/>
                      <a:gd name="connsiteX7" fmla="*/ 3713 w 3835"/>
                      <a:gd name="connsiteY7" fmla="*/ 4941 h 7375"/>
                      <a:gd name="connsiteX8" fmla="*/ 2901 w 3835"/>
                      <a:gd name="connsiteY8" fmla="*/ 2371 h 7375"/>
                      <a:gd name="connsiteX9" fmla="*/ 3307 w 3835"/>
                      <a:gd name="connsiteY9" fmla="*/ 748 h 7375"/>
                      <a:gd name="connsiteX10" fmla="*/ 2901 w 3835"/>
                      <a:gd name="connsiteY10" fmla="*/ 207 h 7375"/>
                      <a:gd name="connsiteX11" fmla="*/ 1684 w 3835"/>
                      <a:gd name="connsiteY11" fmla="*/ 342 h 7375"/>
                      <a:gd name="connsiteX12" fmla="*/ 1684 w 3835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35" h="7375">
                        <a:moveTo>
                          <a:pt x="1684" y="3183"/>
                        </a:moveTo>
                        <a:cubicBezTo>
                          <a:pt x="737" y="3048"/>
                          <a:pt x="-481" y="3588"/>
                          <a:pt x="196" y="4806"/>
                        </a:cubicBezTo>
                        <a:cubicBezTo>
                          <a:pt x="331" y="5076"/>
                          <a:pt x="602" y="5212"/>
                          <a:pt x="737" y="5347"/>
                        </a:cubicBezTo>
                        <a:cubicBezTo>
                          <a:pt x="1008" y="5482"/>
                          <a:pt x="1278" y="5753"/>
                          <a:pt x="1413" y="6023"/>
                        </a:cubicBezTo>
                        <a:cubicBezTo>
                          <a:pt x="1548" y="6158"/>
                          <a:pt x="1413" y="6294"/>
                          <a:pt x="1413" y="6429"/>
                        </a:cubicBezTo>
                        <a:cubicBezTo>
                          <a:pt x="1548" y="6970"/>
                          <a:pt x="1819" y="7241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564"/>
                        </a:cubicBezTo>
                        <a:cubicBezTo>
                          <a:pt x="3983" y="6023"/>
                          <a:pt x="3578" y="5482"/>
                          <a:pt x="3713" y="4941"/>
                        </a:cubicBezTo>
                        <a:cubicBezTo>
                          <a:pt x="3983" y="3859"/>
                          <a:pt x="3848" y="2777"/>
                          <a:pt x="2901" y="2371"/>
                        </a:cubicBezTo>
                        <a:cubicBezTo>
                          <a:pt x="3172" y="1830"/>
                          <a:pt x="3442" y="1289"/>
                          <a:pt x="3307" y="748"/>
                        </a:cubicBezTo>
                        <a:cubicBezTo>
                          <a:pt x="3307" y="478"/>
                          <a:pt x="3036" y="207"/>
                          <a:pt x="2901" y="207"/>
                        </a:cubicBezTo>
                        <a:cubicBezTo>
                          <a:pt x="2631" y="-199"/>
                          <a:pt x="1954" y="72"/>
                          <a:pt x="1684" y="342"/>
                        </a:cubicBezTo>
                        <a:cubicBezTo>
                          <a:pt x="1008" y="1154"/>
                          <a:pt x="1548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6" name="Freeform: Shape 5334">
                    <a:extLst>
                      <a:ext uri="{FF2B5EF4-FFF2-40B4-BE49-F238E27FC236}">
                        <a16:creationId xmlns:a16="http://schemas.microsoft.com/office/drawing/2014/main" id="{9A283C3E-7EF6-6479-A67E-DD5CB57FA3C1}"/>
                      </a:ext>
                    </a:extLst>
                  </p:cNvPr>
                  <p:cNvSpPr/>
                  <p:nvPr/>
                </p:nvSpPr>
                <p:spPr>
                  <a:xfrm>
                    <a:off x="6195458" y="6304756"/>
                    <a:ext cx="2909" cy="3457"/>
                  </a:xfrm>
                  <a:custGeom>
                    <a:avLst/>
                    <a:gdLst>
                      <a:gd name="connsiteX0" fmla="*/ 2320 w 2909"/>
                      <a:gd name="connsiteY0" fmla="*/ 159 h 3457"/>
                      <a:gd name="connsiteX1" fmla="*/ 156 w 2909"/>
                      <a:gd name="connsiteY1" fmla="*/ 1377 h 3457"/>
                      <a:gd name="connsiteX2" fmla="*/ 832 w 2909"/>
                      <a:gd name="connsiteY2" fmla="*/ 3406 h 3457"/>
                      <a:gd name="connsiteX3" fmla="*/ 2861 w 2909"/>
                      <a:gd name="connsiteY3" fmla="*/ 1647 h 3457"/>
                      <a:gd name="connsiteX4" fmla="*/ 2861 w 2909"/>
                      <a:gd name="connsiteY4" fmla="*/ 1647 h 3457"/>
                      <a:gd name="connsiteX5" fmla="*/ 2320 w 2909"/>
                      <a:gd name="connsiteY5" fmla="*/ 159 h 3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09" h="3457">
                        <a:moveTo>
                          <a:pt x="2320" y="159"/>
                        </a:moveTo>
                        <a:cubicBezTo>
                          <a:pt x="1373" y="-382"/>
                          <a:pt x="562" y="565"/>
                          <a:pt x="156" y="1377"/>
                        </a:cubicBezTo>
                        <a:cubicBezTo>
                          <a:pt x="-115" y="2053"/>
                          <a:pt x="-115" y="3135"/>
                          <a:pt x="832" y="3406"/>
                        </a:cubicBezTo>
                        <a:cubicBezTo>
                          <a:pt x="1914" y="3676"/>
                          <a:pt x="2996" y="2864"/>
                          <a:pt x="2861" y="1647"/>
                        </a:cubicBezTo>
                        <a:cubicBezTo>
                          <a:pt x="2861" y="1647"/>
                          <a:pt x="2861" y="1647"/>
                          <a:pt x="2861" y="1647"/>
                        </a:cubicBezTo>
                        <a:cubicBezTo>
                          <a:pt x="2996" y="1106"/>
                          <a:pt x="2861" y="430"/>
                          <a:pt x="2320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7" name="Freeform: Shape 5335">
                    <a:extLst>
                      <a:ext uri="{FF2B5EF4-FFF2-40B4-BE49-F238E27FC236}">
                        <a16:creationId xmlns:a16="http://schemas.microsoft.com/office/drawing/2014/main" id="{73235260-35B5-8CDD-841A-F7607F6D750D}"/>
                      </a:ext>
                    </a:extLst>
                  </p:cNvPr>
                  <p:cNvSpPr/>
                  <p:nvPr/>
                </p:nvSpPr>
                <p:spPr>
                  <a:xfrm>
                    <a:off x="6198293" y="6307079"/>
                    <a:ext cx="1619" cy="2101"/>
                  </a:xfrm>
                  <a:custGeom>
                    <a:avLst/>
                    <a:gdLst>
                      <a:gd name="connsiteX0" fmla="*/ 973 w 1619"/>
                      <a:gd name="connsiteY0" fmla="*/ 2029 h 2101"/>
                      <a:gd name="connsiteX1" fmla="*/ 1514 w 1619"/>
                      <a:gd name="connsiteY1" fmla="*/ 406 h 2101"/>
                      <a:gd name="connsiteX2" fmla="*/ 973 w 1619"/>
                      <a:gd name="connsiteY2" fmla="*/ 0 h 2101"/>
                      <a:gd name="connsiteX3" fmla="*/ 567 w 1619"/>
                      <a:gd name="connsiteY3" fmla="*/ 271 h 2101"/>
                      <a:gd name="connsiteX4" fmla="*/ 26 w 1619"/>
                      <a:gd name="connsiteY4" fmla="*/ 1217 h 2101"/>
                      <a:gd name="connsiteX5" fmla="*/ 973 w 1619"/>
                      <a:gd name="connsiteY5" fmla="*/ 2029 h 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9" h="2101">
                        <a:moveTo>
                          <a:pt x="973" y="2029"/>
                        </a:moveTo>
                        <a:cubicBezTo>
                          <a:pt x="1514" y="1758"/>
                          <a:pt x="1784" y="947"/>
                          <a:pt x="1514" y="406"/>
                        </a:cubicBezTo>
                        <a:cubicBezTo>
                          <a:pt x="1514" y="271"/>
                          <a:pt x="1243" y="0"/>
                          <a:pt x="973" y="0"/>
                        </a:cubicBezTo>
                        <a:cubicBezTo>
                          <a:pt x="837" y="0"/>
                          <a:pt x="567" y="135"/>
                          <a:pt x="567" y="271"/>
                        </a:cubicBezTo>
                        <a:cubicBezTo>
                          <a:pt x="161" y="406"/>
                          <a:pt x="26" y="812"/>
                          <a:pt x="26" y="1217"/>
                        </a:cubicBezTo>
                        <a:cubicBezTo>
                          <a:pt x="-109" y="1758"/>
                          <a:pt x="297" y="2300"/>
                          <a:pt x="973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8" name="Freeform: Shape 5336">
                    <a:extLst>
                      <a:ext uri="{FF2B5EF4-FFF2-40B4-BE49-F238E27FC236}">
                        <a16:creationId xmlns:a16="http://schemas.microsoft.com/office/drawing/2014/main" id="{D9B023E6-AAA9-88E4-8043-7595865A92A1}"/>
                      </a:ext>
                    </a:extLst>
                  </p:cNvPr>
                  <p:cNvSpPr/>
                  <p:nvPr/>
                </p:nvSpPr>
                <p:spPr>
                  <a:xfrm>
                    <a:off x="6195645" y="6308749"/>
                    <a:ext cx="4642" cy="4838"/>
                  </a:xfrm>
                  <a:custGeom>
                    <a:avLst/>
                    <a:gdLst>
                      <a:gd name="connsiteX0" fmla="*/ 4027 w 4642"/>
                      <a:gd name="connsiteY0" fmla="*/ 1712 h 4838"/>
                      <a:gd name="connsiteX1" fmla="*/ 3756 w 4642"/>
                      <a:gd name="connsiteY1" fmla="*/ 1442 h 4838"/>
                      <a:gd name="connsiteX2" fmla="*/ 2809 w 4642"/>
                      <a:gd name="connsiteY2" fmla="*/ 1171 h 4838"/>
                      <a:gd name="connsiteX3" fmla="*/ 2404 w 4642"/>
                      <a:gd name="connsiteY3" fmla="*/ 900 h 4838"/>
                      <a:gd name="connsiteX4" fmla="*/ 104 w 4642"/>
                      <a:gd name="connsiteY4" fmla="*/ 1442 h 4838"/>
                      <a:gd name="connsiteX5" fmla="*/ 510 w 4642"/>
                      <a:gd name="connsiteY5" fmla="*/ 1847 h 4838"/>
                      <a:gd name="connsiteX6" fmla="*/ 645 w 4642"/>
                      <a:gd name="connsiteY6" fmla="*/ 2524 h 4838"/>
                      <a:gd name="connsiteX7" fmla="*/ 916 w 4642"/>
                      <a:gd name="connsiteY7" fmla="*/ 3470 h 4838"/>
                      <a:gd name="connsiteX8" fmla="*/ 2945 w 4642"/>
                      <a:gd name="connsiteY8" fmla="*/ 4823 h 4838"/>
                      <a:gd name="connsiteX9" fmla="*/ 4432 w 4642"/>
                      <a:gd name="connsiteY9" fmla="*/ 2118 h 4838"/>
                      <a:gd name="connsiteX10" fmla="*/ 4297 w 4642"/>
                      <a:gd name="connsiteY10" fmla="*/ 1847 h 4838"/>
                      <a:gd name="connsiteX11" fmla="*/ 4027 w 4642"/>
                      <a:gd name="connsiteY11" fmla="*/ 1712 h 4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2" h="4838">
                        <a:moveTo>
                          <a:pt x="4027" y="1712"/>
                        </a:moveTo>
                        <a:cubicBezTo>
                          <a:pt x="4027" y="1577"/>
                          <a:pt x="3891" y="1577"/>
                          <a:pt x="3756" y="1442"/>
                        </a:cubicBezTo>
                        <a:cubicBezTo>
                          <a:pt x="3485" y="1171"/>
                          <a:pt x="3080" y="1171"/>
                          <a:pt x="2809" y="1171"/>
                        </a:cubicBezTo>
                        <a:cubicBezTo>
                          <a:pt x="2404" y="1171"/>
                          <a:pt x="2539" y="1306"/>
                          <a:pt x="2404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104" y="1577"/>
                          <a:pt x="375" y="1712"/>
                          <a:pt x="510" y="1847"/>
                        </a:cubicBezTo>
                        <a:cubicBezTo>
                          <a:pt x="645" y="2118"/>
                          <a:pt x="645" y="2118"/>
                          <a:pt x="645" y="2524"/>
                        </a:cubicBezTo>
                        <a:cubicBezTo>
                          <a:pt x="645" y="2794"/>
                          <a:pt x="780" y="3200"/>
                          <a:pt x="916" y="3470"/>
                        </a:cubicBezTo>
                        <a:cubicBezTo>
                          <a:pt x="1322" y="4147"/>
                          <a:pt x="2133" y="4959"/>
                          <a:pt x="2945" y="4823"/>
                        </a:cubicBezTo>
                        <a:cubicBezTo>
                          <a:pt x="4027" y="4823"/>
                          <a:pt x="5109" y="3200"/>
                          <a:pt x="4432" y="2118"/>
                        </a:cubicBezTo>
                        <a:cubicBezTo>
                          <a:pt x="4432" y="1983"/>
                          <a:pt x="4432" y="1983"/>
                          <a:pt x="4297" y="1847"/>
                        </a:cubicBezTo>
                        <a:cubicBezTo>
                          <a:pt x="4162" y="1847"/>
                          <a:pt x="4162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29" name="Freeform: Shape 5337">
                    <a:extLst>
                      <a:ext uri="{FF2B5EF4-FFF2-40B4-BE49-F238E27FC236}">
                        <a16:creationId xmlns:a16="http://schemas.microsoft.com/office/drawing/2014/main" id="{1058C640-C227-BE0D-53FF-A0EF6D7AC295}"/>
                      </a:ext>
                    </a:extLst>
                  </p:cNvPr>
                  <p:cNvSpPr/>
                  <p:nvPr/>
                </p:nvSpPr>
                <p:spPr>
                  <a:xfrm>
                    <a:off x="6197676" y="6313707"/>
                    <a:ext cx="1540" cy="1541"/>
                  </a:xfrm>
                  <a:custGeom>
                    <a:avLst/>
                    <a:gdLst>
                      <a:gd name="connsiteX0" fmla="*/ 102 w 1540"/>
                      <a:gd name="connsiteY0" fmla="*/ 406 h 1541"/>
                      <a:gd name="connsiteX1" fmla="*/ 102 w 1540"/>
                      <a:gd name="connsiteY1" fmla="*/ 947 h 1541"/>
                      <a:gd name="connsiteX2" fmla="*/ 102 w 1540"/>
                      <a:gd name="connsiteY2" fmla="*/ 947 h 1541"/>
                      <a:gd name="connsiteX3" fmla="*/ 372 w 1540"/>
                      <a:gd name="connsiteY3" fmla="*/ 1352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2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2"/>
                          <a:pt x="372" y="1352"/>
                        </a:cubicBezTo>
                        <a:cubicBezTo>
                          <a:pt x="642" y="1623"/>
                          <a:pt x="1183" y="1623"/>
                          <a:pt x="1454" y="1217"/>
                        </a:cubicBezTo>
                        <a:cubicBezTo>
                          <a:pt x="1725" y="676"/>
                          <a:pt x="1319" y="135"/>
                          <a:pt x="778" y="0"/>
                        </a:cubicBezTo>
                        <a:cubicBezTo>
                          <a:pt x="507" y="0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0" name="Freeform: Shape 5338">
                    <a:extLst>
                      <a:ext uri="{FF2B5EF4-FFF2-40B4-BE49-F238E27FC236}">
                        <a16:creationId xmlns:a16="http://schemas.microsoft.com/office/drawing/2014/main" id="{80CB7B3A-1A98-17F4-AF13-B8728203763D}"/>
                      </a:ext>
                    </a:extLst>
                  </p:cNvPr>
                  <p:cNvSpPr/>
                  <p:nvPr/>
                </p:nvSpPr>
                <p:spPr>
                  <a:xfrm>
                    <a:off x="6189611" y="6306342"/>
                    <a:ext cx="1437" cy="2240"/>
                  </a:xfrm>
                  <a:custGeom>
                    <a:avLst/>
                    <a:gdLst>
                      <a:gd name="connsiteX0" fmla="*/ 457 w 1437"/>
                      <a:gd name="connsiteY0" fmla="*/ 2226 h 2240"/>
                      <a:gd name="connsiteX1" fmla="*/ 1403 w 1437"/>
                      <a:gd name="connsiteY1" fmla="*/ 1008 h 2240"/>
                      <a:gd name="connsiteX2" fmla="*/ 592 w 1437"/>
                      <a:gd name="connsiteY2" fmla="*/ 62 h 2240"/>
                      <a:gd name="connsiteX3" fmla="*/ 51 w 1437"/>
                      <a:gd name="connsiteY3" fmla="*/ 1143 h 2240"/>
                      <a:gd name="connsiteX4" fmla="*/ 457 w 1437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7" h="2240">
                        <a:moveTo>
                          <a:pt x="457" y="2226"/>
                        </a:moveTo>
                        <a:cubicBezTo>
                          <a:pt x="1133" y="2361"/>
                          <a:pt x="1403" y="1549"/>
                          <a:pt x="1403" y="1008"/>
                        </a:cubicBezTo>
                        <a:cubicBezTo>
                          <a:pt x="1538" y="467"/>
                          <a:pt x="1268" y="-209"/>
                          <a:pt x="592" y="62"/>
                        </a:cubicBezTo>
                        <a:cubicBezTo>
                          <a:pt x="321" y="197"/>
                          <a:pt x="51" y="738"/>
                          <a:pt x="51" y="1143"/>
                        </a:cubicBezTo>
                        <a:cubicBezTo>
                          <a:pt x="-85" y="1549"/>
                          <a:pt x="51" y="1955"/>
                          <a:pt x="457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1" name="Freeform: Shape 5339">
                    <a:extLst>
                      <a:ext uri="{FF2B5EF4-FFF2-40B4-BE49-F238E27FC236}">
                        <a16:creationId xmlns:a16="http://schemas.microsoft.com/office/drawing/2014/main" id="{8C90278F-E629-5DF0-4475-47055AAF59E1}"/>
                      </a:ext>
                    </a:extLst>
                  </p:cNvPr>
                  <p:cNvSpPr/>
                  <p:nvPr/>
                </p:nvSpPr>
                <p:spPr>
                  <a:xfrm>
                    <a:off x="6189527" y="6308973"/>
                    <a:ext cx="2624" cy="2555"/>
                  </a:xfrm>
                  <a:custGeom>
                    <a:avLst/>
                    <a:gdLst>
                      <a:gd name="connsiteX0" fmla="*/ 1894 w 2624"/>
                      <a:gd name="connsiteY0" fmla="*/ 2435 h 2555"/>
                      <a:gd name="connsiteX1" fmla="*/ 2300 w 2624"/>
                      <a:gd name="connsiteY1" fmla="*/ 406 h 2555"/>
                      <a:gd name="connsiteX2" fmla="*/ 1353 w 2624"/>
                      <a:gd name="connsiteY2" fmla="*/ 0 h 2555"/>
                      <a:gd name="connsiteX3" fmla="*/ 812 w 2624"/>
                      <a:gd name="connsiteY3" fmla="*/ 135 h 2555"/>
                      <a:gd name="connsiteX4" fmla="*/ 406 w 2624"/>
                      <a:gd name="connsiteY4" fmla="*/ 270 h 2555"/>
                      <a:gd name="connsiteX5" fmla="*/ 0 w 2624"/>
                      <a:gd name="connsiteY5" fmla="*/ 1353 h 2555"/>
                      <a:gd name="connsiteX6" fmla="*/ 1894 w 2624"/>
                      <a:gd name="connsiteY6" fmla="*/ 2435 h 2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24" h="2555">
                        <a:moveTo>
                          <a:pt x="1894" y="2435"/>
                        </a:moveTo>
                        <a:cubicBezTo>
                          <a:pt x="2705" y="2164"/>
                          <a:pt x="2840" y="1082"/>
                          <a:pt x="2300" y="406"/>
                        </a:cubicBezTo>
                        <a:cubicBezTo>
                          <a:pt x="2029" y="135"/>
                          <a:pt x="1758" y="0"/>
                          <a:pt x="1353" y="0"/>
                        </a:cubicBezTo>
                        <a:cubicBezTo>
                          <a:pt x="1217" y="0"/>
                          <a:pt x="812" y="0"/>
                          <a:pt x="812" y="135"/>
                        </a:cubicBezTo>
                        <a:cubicBezTo>
                          <a:pt x="677" y="135"/>
                          <a:pt x="541" y="270"/>
                          <a:pt x="406" y="270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135" y="2164"/>
                          <a:pt x="1082" y="2840"/>
                          <a:pt x="1894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2" name="Freeform: Shape 5340">
                    <a:extLst>
                      <a:ext uri="{FF2B5EF4-FFF2-40B4-BE49-F238E27FC236}">
                        <a16:creationId xmlns:a16="http://schemas.microsoft.com/office/drawing/2014/main" id="{3BEF6295-2C8E-C89B-46FD-6F954F833328}"/>
                      </a:ext>
                    </a:extLst>
                  </p:cNvPr>
                  <p:cNvSpPr/>
                  <p:nvPr/>
                </p:nvSpPr>
                <p:spPr>
                  <a:xfrm>
                    <a:off x="6193367" y="6318550"/>
                    <a:ext cx="3244" cy="3529"/>
                  </a:xfrm>
                  <a:custGeom>
                    <a:avLst/>
                    <a:gdLst>
                      <a:gd name="connsiteX0" fmla="*/ 1029 w 3244"/>
                      <a:gd name="connsiteY0" fmla="*/ 3273 h 3529"/>
                      <a:gd name="connsiteX1" fmla="*/ 2787 w 3244"/>
                      <a:gd name="connsiteY1" fmla="*/ 3273 h 3529"/>
                      <a:gd name="connsiteX2" fmla="*/ 3194 w 3244"/>
                      <a:gd name="connsiteY2" fmla="*/ 1785 h 3529"/>
                      <a:gd name="connsiteX3" fmla="*/ 1976 w 3244"/>
                      <a:gd name="connsiteY3" fmla="*/ 432 h 3529"/>
                      <a:gd name="connsiteX4" fmla="*/ 1300 w 3244"/>
                      <a:gd name="connsiteY4" fmla="*/ 27 h 3529"/>
                      <a:gd name="connsiteX5" fmla="*/ 218 w 3244"/>
                      <a:gd name="connsiteY5" fmla="*/ 703 h 3529"/>
                      <a:gd name="connsiteX6" fmla="*/ 1029 w 3244"/>
                      <a:gd name="connsiteY6" fmla="*/ 3273 h 3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44" h="3529">
                        <a:moveTo>
                          <a:pt x="1029" y="3273"/>
                        </a:moveTo>
                        <a:cubicBezTo>
                          <a:pt x="1570" y="3543"/>
                          <a:pt x="2247" y="3679"/>
                          <a:pt x="2787" y="3273"/>
                        </a:cubicBezTo>
                        <a:cubicBezTo>
                          <a:pt x="3194" y="2867"/>
                          <a:pt x="3329" y="2326"/>
                          <a:pt x="3194" y="1785"/>
                        </a:cubicBezTo>
                        <a:cubicBezTo>
                          <a:pt x="3058" y="1515"/>
                          <a:pt x="2517" y="568"/>
                          <a:pt x="1976" y="432"/>
                        </a:cubicBezTo>
                        <a:cubicBezTo>
                          <a:pt x="1841" y="297"/>
                          <a:pt x="1570" y="162"/>
                          <a:pt x="1300" y="27"/>
                        </a:cubicBezTo>
                        <a:cubicBezTo>
                          <a:pt x="759" y="-109"/>
                          <a:pt x="353" y="297"/>
                          <a:pt x="218" y="703"/>
                        </a:cubicBezTo>
                        <a:cubicBezTo>
                          <a:pt x="-323" y="1650"/>
                          <a:pt x="218" y="2732"/>
                          <a:pt x="1029" y="327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3" name="Freeform: Shape 5341">
                    <a:extLst>
                      <a:ext uri="{FF2B5EF4-FFF2-40B4-BE49-F238E27FC236}">
                        <a16:creationId xmlns:a16="http://schemas.microsoft.com/office/drawing/2014/main" id="{9A73280C-5C4F-3885-A024-5B75BCEAA5C0}"/>
                      </a:ext>
                    </a:extLst>
                  </p:cNvPr>
                  <p:cNvSpPr/>
                  <p:nvPr/>
                </p:nvSpPr>
                <p:spPr>
                  <a:xfrm>
                    <a:off x="6195596" y="6322311"/>
                    <a:ext cx="1932" cy="1574"/>
                  </a:xfrm>
                  <a:custGeom>
                    <a:avLst/>
                    <a:gdLst>
                      <a:gd name="connsiteX0" fmla="*/ 558 w 1932"/>
                      <a:gd name="connsiteY0" fmla="*/ 188 h 1574"/>
                      <a:gd name="connsiteX1" fmla="*/ 18 w 1932"/>
                      <a:gd name="connsiteY1" fmla="*/ 730 h 1574"/>
                      <a:gd name="connsiteX2" fmla="*/ 1099 w 1932"/>
                      <a:gd name="connsiteY2" fmla="*/ 1541 h 1574"/>
                      <a:gd name="connsiteX3" fmla="*/ 1911 w 1932"/>
                      <a:gd name="connsiteY3" fmla="*/ 324 h 1574"/>
                      <a:gd name="connsiteX4" fmla="*/ 558 w 1932"/>
                      <a:gd name="connsiteY4" fmla="*/ 188 h 1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574">
                        <a:moveTo>
                          <a:pt x="558" y="188"/>
                        </a:moveTo>
                        <a:cubicBezTo>
                          <a:pt x="288" y="324"/>
                          <a:pt x="18" y="459"/>
                          <a:pt x="18" y="730"/>
                        </a:cubicBezTo>
                        <a:cubicBezTo>
                          <a:pt x="-118" y="1406"/>
                          <a:pt x="558" y="1676"/>
                          <a:pt x="1099" y="1541"/>
                        </a:cubicBezTo>
                        <a:cubicBezTo>
                          <a:pt x="1505" y="1406"/>
                          <a:pt x="2046" y="865"/>
                          <a:pt x="1911" y="324"/>
                        </a:cubicBezTo>
                        <a:cubicBezTo>
                          <a:pt x="1505" y="-82"/>
                          <a:pt x="829" y="-82"/>
                          <a:pt x="558" y="1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4" name="Freeform: Shape 5342">
                    <a:extLst>
                      <a:ext uri="{FF2B5EF4-FFF2-40B4-BE49-F238E27FC236}">
                        <a16:creationId xmlns:a16="http://schemas.microsoft.com/office/drawing/2014/main" id="{CD63150C-47DB-FFAD-BEFE-8DB2CC21ADDC}"/>
                      </a:ext>
                    </a:extLst>
                  </p:cNvPr>
                  <p:cNvSpPr/>
                  <p:nvPr/>
                </p:nvSpPr>
                <p:spPr>
                  <a:xfrm>
                    <a:off x="6197533" y="6328721"/>
                    <a:ext cx="3738" cy="5007"/>
                  </a:xfrm>
                  <a:custGeom>
                    <a:avLst/>
                    <a:gdLst>
                      <a:gd name="connsiteX0" fmla="*/ 3627 w 3738"/>
                      <a:gd name="connsiteY0" fmla="*/ 3517 h 5007"/>
                      <a:gd name="connsiteX1" fmla="*/ 3356 w 3738"/>
                      <a:gd name="connsiteY1" fmla="*/ 1353 h 5007"/>
                      <a:gd name="connsiteX2" fmla="*/ 2409 w 3738"/>
                      <a:gd name="connsiteY2" fmla="*/ 271 h 5007"/>
                      <a:gd name="connsiteX3" fmla="*/ 1462 w 3738"/>
                      <a:gd name="connsiteY3" fmla="*/ 0 h 5007"/>
                      <a:gd name="connsiteX4" fmla="*/ 515 w 3738"/>
                      <a:gd name="connsiteY4" fmla="*/ 1082 h 5007"/>
                      <a:gd name="connsiteX5" fmla="*/ 651 w 3738"/>
                      <a:gd name="connsiteY5" fmla="*/ 2164 h 5007"/>
                      <a:gd name="connsiteX6" fmla="*/ 380 w 3738"/>
                      <a:gd name="connsiteY6" fmla="*/ 2840 h 5007"/>
                      <a:gd name="connsiteX7" fmla="*/ 245 w 3738"/>
                      <a:gd name="connsiteY7" fmla="*/ 4193 h 5007"/>
                      <a:gd name="connsiteX8" fmla="*/ 3627 w 3738"/>
                      <a:gd name="connsiteY8" fmla="*/ 3517 h 50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38" h="5007">
                        <a:moveTo>
                          <a:pt x="3627" y="3517"/>
                        </a:moveTo>
                        <a:cubicBezTo>
                          <a:pt x="3897" y="2705"/>
                          <a:pt x="3627" y="2029"/>
                          <a:pt x="3356" y="1353"/>
                        </a:cubicBezTo>
                        <a:cubicBezTo>
                          <a:pt x="3085" y="947"/>
                          <a:pt x="2815" y="406"/>
                          <a:pt x="2409" y="271"/>
                        </a:cubicBezTo>
                        <a:cubicBezTo>
                          <a:pt x="2139" y="0"/>
                          <a:pt x="1868" y="0"/>
                          <a:pt x="1462" y="0"/>
                        </a:cubicBezTo>
                        <a:cubicBezTo>
                          <a:pt x="921" y="135"/>
                          <a:pt x="651" y="541"/>
                          <a:pt x="515" y="1082"/>
                        </a:cubicBezTo>
                        <a:cubicBezTo>
                          <a:pt x="515" y="1488"/>
                          <a:pt x="515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840"/>
                        </a:cubicBezTo>
                        <a:cubicBezTo>
                          <a:pt x="-26" y="3246"/>
                          <a:pt x="-161" y="3787"/>
                          <a:pt x="245" y="4193"/>
                        </a:cubicBezTo>
                        <a:cubicBezTo>
                          <a:pt x="1327" y="5546"/>
                          <a:pt x="3221" y="5140"/>
                          <a:pt x="3627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5" name="Freeform: Shape 5343">
                    <a:extLst>
                      <a:ext uri="{FF2B5EF4-FFF2-40B4-BE49-F238E27FC236}">
                        <a16:creationId xmlns:a16="http://schemas.microsoft.com/office/drawing/2014/main" id="{EB249AF3-04A1-F1F3-48E8-901443DFE3F6}"/>
                      </a:ext>
                    </a:extLst>
                  </p:cNvPr>
                  <p:cNvSpPr/>
                  <p:nvPr/>
                </p:nvSpPr>
                <p:spPr>
                  <a:xfrm>
                    <a:off x="6200111" y="6333482"/>
                    <a:ext cx="2120" cy="1998"/>
                  </a:xfrm>
                  <a:custGeom>
                    <a:avLst/>
                    <a:gdLst>
                      <a:gd name="connsiteX0" fmla="*/ 1589 w 2120"/>
                      <a:gd name="connsiteY0" fmla="*/ 1597 h 1998"/>
                      <a:gd name="connsiteX1" fmla="*/ 1860 w 2120"/>
                      <a:gd name="connsiteY1" fmla="*/ 109 h 1998"/>
                      <a:gd name="connsiteX2" fmla="*/ 507 w 2120"/>
                      <a:gd name="connsiteY2" fmla="*/ 515 h 1998"/>
                      <a:gd name="connsiteX3" fmla="*/ 102 w 2120"/>
                      <a:gd name="connsiteY3" fmla="*/ 921 h 1998"/>
                      <a:gd name="connsiteX4" fmla="*/ 102 w 2120"/>
                      <a:gd name="connsiteY4" fmla="*/ 1732 h 1998"/>
                      <a:gd name="connsiteX5" fmla="*/ 1589 w 2120"/>
                      <a:gd name="connsiteY5" fmla="*/ 1597 h 1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1"/>
                        </a:cubicBezTo>
                        <a:cubicBezTo>
                          <a:pt x="-34" y="1191"/>
                          <a:pt x="-34" y="1461"/>
                          <a:pt x="102" y="1732"/>
                        </a:cubicBezTo>
                        <a:cubicBezTo>
                          <a:pt x="372" y="2273"/>
                          <a:pt x="1183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6" name="Freeform: Shape 5344">
                    <a:extLst>
                      <a:ext uri="{FF2B5EF4-FFF2-40B4-BE49-F238E27FC236}">
                        <a16:creationId xmlns:a16="http://schemas.microsoft.com/office/drawing/2014/main" id="{F85E91A7-93CD-B604-803C-71CD63D51D2F}"/>
                      </a:ext>
                    </a:extLst>
                  </p:cNvPr>
                  <p:cNvSpPr/>
                  <p:nvPr/>
                </p:nvSpPr>
                <p:spPr>
                  <a:xfrm>
                    <a:off x="6187587" y="6329668"/>
                    <a:ext cx="4163" cy="5974"/>
                  </a:xfrm>
                  <a:custGeom>
                    <a:avLst/>
                    <a:gdLst>
                      <a:gd name="connsiteX0" fmla="*/ 3699 w 4163"/>
                      <a:gd name="connsiteY0" fmla="*/ 4869 h 5974"/>
                      <a:gd name="connsiteX1" fmla="*/ 3293 w 4163"/>
                      <a:gd name="connsiteY1" fmla="*/ 2570 h 5974"/>
                      <a:gd name="connsiteX2" fmla="*/ 1805 w 4163"/>
                      <a:gd name="connsiteY2" fmla="*/ 0 h 5974"/>
                      <a:gd name="connsiteX3" fmla="*/ 47 w 4163"/>
                      <a:gd name="connsiteY3" fmla="*/ 2299 h 5974"/>
                      <a:gd name="connsiteX4" fmla="*/ 588 w 4163"/>
                      <a:gd name="connsiteY4" fmla="*/ 3246 h 5974"/>
                      <a:gd name="connsiteX5" fmla="*/ 588 w 4163"/>
                      <a:gd name="connsiteY5" fmla="*/ 4193 h 5974"/>
                      <a:gd name="connsiteX6" fmla="*/ 1129 w 4163"/>
                      <a:gd name="connsiteY6" fmla="*/ 5546 h 5974"/>
                      <a:gd name="connsiteX7" fmla="*/ 3699 w 4163"/>
                      <a:gd name="connsiteY7" fmla="*/ 4869 h 5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3" h="5974">
                        <a:moveTo>
                          <a:pt x="3699" y="4869"/>
                        </a:moveTo>
                        <a:cubicBezTo>
                          <a:pt x="4375" y="4058"/>
                          <a:pt x="4375" y="2705"/>
                          <a:pt x="3293" y="2570"/>
                        </a:cubicBezTo>
                        <a:cubicBezTo>
                          <a:pt x="3563" y="1488"/>
                          <a:pt x="3023" y="135"/>
                          <a:pt x="1805" y="0"/>
                        </a:cubicBezTo>
                        <a:cubicBezTo>
                          <a:pt x="723" y="0"/>
                          <a:pt x="-224" y="1353"/>
                          <a:pt x="47" y="2299"/>
                        </a:cubicBezTo>
                        <a:cubicBezTo>
                          <a:pt x="182" y="2705"/>
                          <a:pt x="453" y="2840"/>
                          <a:pt x="588" y="3246"/>
                        </a:cubicBezTo>
                        <a:cubicBezTo>
                          <a:pt x="723" y="3652"/>
                          <a:pt x="588" y="3787"/>
                          <a:pt x="588" y="4193"/>
                        </a:cubicBezTo>
                        <a:cubicBezTo>
                          <a:pt x="588" y="4734"/>
                          <a:pt x="723" y="5275"/>
                          <a:pt x="1129" y="5546"/>
                        </a:cubicBezTo>
                        <a:cubicBezTo>
                          <a:pt x="1940" y="6357"/>
                          <a:pt x="3293" y="5952"/>
                          <a:pt x="3699" y="486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7" name="Freeform: Shape 5345">
                    <a:extLst>
                      <a:ext uri="{FF2B5EF4-FFF2-40B4-BE49-F238E27FC236}">
                        <a16:creationId xmlns:a16="http://schemas.microsoft.com/office/drawing/2014/main" id="{D4EF7985-ED5E-5D39-4263-FA775872A4F7}"/>
                      </a:ext>
                    </a:extLst>
                  </p:cNvPr>
                  <p:cNvSpPr/>
                  <p:nvPr/>
                </p:nvSpPr>
                <p:spPr>
                  <a:xfrm>
                    <a:off x="6191103" y="6335078"/>
                    <a:ext cx="2984" cy="2164"/>
                  </a:xfrm>
                  <a:custGeom>
                    <a:avLst/>
                    <a:gdLst>
                      <a:gd name="connsiteX0" fmla="*/ 2888 w 2984"/>
                      <a:gd name="connsiteY0" fmla="*/ 541 h 2164"/>
                      <a:gd name="connsiteX1" fmla="*/ 1806 w 2984"/>
                      <a:gd name="connsiteY1" fmla="*/ 0 h 2164"/>
                      <a:gd name="connsiteX2" fmla="*/ 1264 w 2984"/>
                      <a:gd name="connsiteY2" fmla="*/ 135 h 2164"/>
                      <a:gd name="connsiteX3" fmla="*/ 47 w 2984"/>
                      <a:gd name="connsiteY3" fmla="*/ 947 h 2164"/>
                      <a:gd name="connsiteX4" fmla="*/ 1535 w 2984"/>
                      <a:gd name="connsiteY4" fmla="*/ 2164 h 2164"/>
                      <a:gd name="connsiteX5" fmla="*/ 2888 w 2984"/>
                      <a:gd name="connsiteY5" fmla="*/ 541 h 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164">
                        <a:moveTo>
                          <a:pt x="2888" y="541"/>
                        </a:moveTo>
                        <a:cubicBezTo>
                          <a:pt x="2752" y="135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135"/>
                        </a:cubicBezTo>
                        <a:cubicBezTo>
                          <a:pt x="724" y="135"/>
                          <a:pt x="182" y="406"/>
                          <a:pt x="47" y="947"/>
                        </a:cubicBezTo>
                        <a:cubicBezTo>
                          <a:pt x="-223" y="1894"/>
                          <a:pt x="724" y="2164"/>
                          <a:pt x="1535" y="2164"/>
                        </a:cubicBezTo>
                        <a:cubicBezTo>
                          <a:pt x="2347" y="2029"/>
                          <a:pt x="3294" y="1488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8" name="Freeform: Shape 5346">
                    <a:extLst>
                      <a:ext uri="{FF2B5EF4-FFF2-40B4-BE49-F238E27FC236}">
                        <a16:creationId xmlns:a16="http://schemas.microsoft.com/office/drawing/2014/main" id="{562203CD-8B1B-49CA-C1B8-94C5A8E2382C}"/>
                      </a:ext>
                    </a:extLst>
                  </p:cNvPr>
                  <p:cNvSpPr/>
                  <p:nvPr/>
                </p:nvSpPr>
                <p:spPr>
                  <a:xfrm>
                    <a:off x="6192672" y="6336655"/>
                    <a:ext cx="3691" cy="3158"/>
                  </a:xfrm>
                  <a:custGeom>
                    <a:avLst/>
                    <a:gdLst>
                      <a:gd name="connsiteX0" fmla="*/ 2130 w 3691"/>
                      <a:gd name="connsiteY0" fmla="*/ 47 h 3158"/>
                      <a:gd name="connsiteX1" fmla="*/ 1184 w 3691"/>
                      <a:gd name="connsiteY1" fmla="*/ 1264 h 3158"/>
                      <a:gd name="connsiteX2" fmla="*/ 1048 w 3691"/>
                      <a:gd name="connsiteY2" fmla="*/ 1264 h 3158"/>
                      <a:gd name="connsiteX3" fmla="*/ 101 w 3691"/>
                      <a:gd name="connsiteY3" fmla="*/ 1941 h 3158"/>
                      <a:gd name="connsiteX4" fmla="*/ 101 w 3691"/>
                      <a:gd name="connsiteY4" fmla="*/ 2211 h 3158"/>
                      <a:gd name="connsiteX5" fmla="*/ 101 w 3691"/>
                      <a:gd name="connsiteY5" fmla="*/ 2752 h 3158"/>
                      <a:gd name="connsiteX6" fmla="*/ 778 w 3691"/>
                      <a:gd name="connsiteY6" fmla="*/ 3158 h 3158"/>
                      <a:gd name="connsiteX7" fmla="*/ 1589 w 3691"/>
                      <a:gd name="connsiteY7" fmla="*/ 2752 h 3158"/>
                      <a:gd name="connsiteX8" fmla="*/ 3618 w 3691"/>
                      <a:gd name="connsiteY8" fmla="*/ 724 h 3158"/>
                      <a:gd name="connsiteX9" fmla="*/ 2130 w 3691"/>
                      <a:gd name="connsiteY9" fmla="*/ 47 h 3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158">
                        <a:moveTo>
                          <a:pt x="2130" y="47"/>
                        </a:moveTo>
                        <a:cubicBezTo>
                          <a:pt x="1589" y="182"/>
                          <a:pt x="1048" y="724"/>
                          <a:pt x="1184" y="1264"/>
                        </a:cubicBezTo>
                        <a:cubicBezTo>
                          <a:pt x="1184" y="1264"/>
                          <a:pt x="1048" y="1264"/>
                          <a:pt x="1048" y="1264"/>
                        </a:cubicBezTo>
                        <a:cubicBezTo>
                          <a:pt x="642" y="1264"/>
                          <a:pt x="372" y="1535"/>
                          <a:pt x="101" y="1941"/>
                        </a:cubicBezTo>
                        <a:cubicBezTo>
                          <a:pt x="101" y="1941"/>
                          <a:pt x="101" y="2076"/>
                          <a:pt x="101" y="2211"/>
                        </a:cubicBezTo>
                        <a:cubicBezTo>
                          <a:pt x="-34" y="2347"/>
                          <a:pt x="-34" y="2482"/>
                          <a:pt x="101" y="2752"/>
                        </a:cubicBezTo>
                        <a:cubicBezTo>
                          <a:pt x="237" y="3023"/>
                          <a:pt x="507" y="3158"/>
                          <a:pt x="778" y="3158"/>
                        </a:cubicBezTo>
                        <a:cubicBezTo>
                          <a:pt x="1184" y="3158"/>
                          <a:pt x="1454" y="3023"/>
                          <a:pt x="1589" y="2752"/>
                        </a:cubicBezTo>
                        <a:cubicBezTo>
                          <a:pt x="2671" y="3158"/>
                          <a:pt x="4024" y="1805"/>
                          <a:pt x="3618" y="724"/>
                        </a:cubicBezTo>
                        <a:cubicBezTo>
                          <a:pt x="3348" y="47"/>
                          <a:pt x="2671" y="-88"/>
                          <a:pt x="2130" y="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39" name="Freeform: Shape 5347">
                    <a:extLst>
                      <a:ext uri="{FF2B5EF4-FFF2-40B4-BE49-F238E27FC236}">
                        <a16:creationId xmlns:a16="http://schemas.microsoft.com/office/drawing/2014/main" id="{B99A2D57-DA01-4E4C-53CB-AB12A894B3E0}"/>
                      </a:ext>
                    </a:extLst>
                  </p:cNvPr>
                  <p:cNvSpPr/>
                  <p:nvPr/>
                </p:nvSpPr>
                <p:spPr>
                  <a:xfrm>
                    <a:off x="6190237" y="6338184"/>
                    <a:ext cx="1535" cy="1229"/>
                  </a:xfrm>
                  <a:custGeom>
                    <a:avLst/>
                    <a:gdLst>
                      <a:gd name="connsiteX0" fmla="*/ 101 w 1535"/>
                      <a:gd name="connsiteY0" fmla="*/ 141 h 1229"/>
                      <a:gd name="connsiteX1" fmla="*/ 101 w 1535"/>
                      <a:gd name="connsiteY1" fmla="*/ 817 h 1229"/>
                      <a:gd name="connsiteX2" fmla="*/ 372 w 1535"/>
                      <a:gd name="connsiteY2" fmla="*/ 1088 h 1229"/>
                      <a:gd name="connsiteX3" fmla="*/ 1454 w 1535"/>
                      <a:gd name="connsiteY3" fmla="*/ 411 h 1229"/>
                      <a:gd name="connsiteX4" fmla="*/ 101 w 1535"/>
                      <a:gd name="connsiteY4" fmla="*/ 141 h 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5" h="1229">
                        <a:moveTo>
                          <a:pt x="101" y="141"/>
                        </a:moveTo>
                        <a:cubicBezTo>
                          <a:pt x="-34" y="276"/>
                          <a:pt x="-34" y="682"/>
                          <a:pt x="101" y="817"/>
                        </a:cubicBezTo>
                        <a:cubicBezTo>
                          <a:pt x="101" y="953"/>
                          <a:pt x="237" y="953"/>
                          <a:pt x="372" y="1088"/>
                        </a:cubicBezTo>
                        <a:cubicBezTo>
                          <a:pt x="642" y="1493"/>
                          <a:pt x="1860" y="953"/>
                          <a:pt x="1454" y="411"/>
                        </a:cubicBezTo>
                        <a:cubicBezTo>
                          <a:pt x="1048" y="6"/>
                          <a:pt x="372" y="-130"/>
                          <a:pt x="101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0" name="Freeform: Shape 5348">
                    <a:extLst>
                      <a:ext uri="{FF2B5EF4-FFF2-40B4-BE49-F238E27FC236}">
                        <a16:creationId xmlns:a16="http://schemas.microsoft.com/office/drawing/2014/main" id="{346A2E56-ADC4-A2F9-B6C9-A51A0B421528}"/>
                      </a:ext>
                    </a:extLst>
                  </p:cNvPr>
                  <p:cNvSpPr/>
                  <p:nvPr/>
                </p:nvSpPr>
                <p:spPr>
                  <a:xfrm>
                    <a:off x="6200207" y="6341740"/>
                    <a:ext cx="3809" cy="5191"/>
                  </a:xfrm>
                  <a:custGeom>
                    <a:avLst/>
                    <a:gdLst>
                      <a:gd name="connsiteX0" fmla="*/ 2440 w 3809"/>
                      <a:gd name="connsiteY0" fmla="*/ 913 h 5191"/>
                      <a:gd name="connsiteX1" fmla="*/ 141 w 3809"/>
                      <a:gd name="connsiteY1" fmla="*/ 913 h 5191"/>
                      <a:gd name="connsiteX2" fmla="*/ 141 w 3809"/>
                      <a:gd name="connsiteY2" fmla="*/ 2130 h 5191"/>
                      <a:gd name="connsiteX3" fmla="*/ 411 w 3809"/>
                      <a:gd name="connsiteY3" fmla="*/ 2671 h 5191"/>
                      <a:gd name="connsiteX4" fmla="*/ 411 w 3809"/>
                      <a:gd name="connsiteY4" fmla="*/ 3077 h 5191"/>
                      <a:gd name="connsiteX5" fmla="*/ 141 w 3809"/>
                      <a:gd name="connsiteY5" fmla="*/ 4295 h 5191"/>
                      <a:gd name="connsiteX6" fmla="*/ 3657 w 3809"/>
                      <a:gd name="connsiteY6" fmla="*/ 4160 h 5191"/>
                      <a:gd name="connsiteX7" fmla="*/ 2440 w 3809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09" h="5191">
                        <a:moveTo>
                          <a:pt x="2440" y="913"/>
                        </a:moveTo>
                        <a:cubicBezTo>
                          <a:pt x="2034" y="-304"/>
                          <a:pt x="682" y="-304"/>
                          <a:pt x="141" y="913"/>
                        </a:cubicBezTo>
                        <a:cubicBezTo>
                          <a:pt x="6" y="1319"/>
                          <a:pt x="6" y="1725"/>
                          <a:pt x="141" y="2130"/>
                        </a:cubicBezTo>
                        <a:cubicBezTo>
                          <a:pt x="141" y="2266"/>
                          <a:pt x="411" y="2536"/>
                          <a:pt x="411" y="2671"/>
                        </a:cubicBezTo>
                        <a:cubicBezTo>
                          <a:pt x="547" y="3077"/>
                          <a:pt x="547" y="2807"/>
                          <a:pt x="411" y="3077"/>
                        </a:cubicBezTo>
                        <a:cubicBezTo>
                          <a:pt x="6" y="3483"/>
                          <a:pt x="-130" y="3753"/>
                          <a:pt x="141" y="4295"/>
                        </a:cubicBezTo>
                        <a:cubicBezTo>
                          <a:pt x="952" y="5512"/>
                          <a:pt x="2981" y="5512"/>
                          <a:pt x="3657" y="4160"/>
                        </a:cubicBezTo>
                        <a:cubicBezTo>
                          <a:pt x="4063" y="3213"/>
                          <a:pt x="3657" y="1319"/>
                          <a:pt x="2440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1" name="Freeform: Shape 5349">
                    <a:extLst>
                      <a:ext uri="{FF2B5EF4-FFF2-40B4-BE49-F238E27FC236}">
                        <a16:creationId xmlns:a16="http://schemas.microsoft.com/office/drawing/2014/main" id="{DD2D8DA4-7FC3-1CF4-11CE-A28B27C0C321}"/>
                      </a:ext>
                    </a:extLst>
                  </p:cNvPr>
                  <p:cNvSpPr/>
                  <p:nvPr/>
                </p:nvSpPr>
                <p:spPr>
                  <a:xfrm>
                    <a:off x="6200348" y="6347327"/>
                    <a:ext cx="2704" cy="2224"/>
                  </a:xfrm>
                  <a:custGeom>
                    <a:avLst/>
                    <a:gdLst>
                      <a:gd name="connsiteX0" fmla="*/ 2164 w 2704"/>
                      <a:gd name="connsiteY0" fmla="*/ 60 h 2224"/>
                      <a:gd name="connsiteX1" fmla="*/ 1488 w 2704"/>
                      <a:gd name="connsiteY1" fmla="*/ 60 h 2224"/>
                      <a:gd name="connsiteX2" fmla="*/ 1217 w 2704"/>
                      <a:gd name="connsiteY2" fmla="*/ 60 h 2224"/>
                      <a:gd name="connsiteX3" fmla="*/ 406 w 2704"/>
                      <a:gd name="connsiteY3" fmla="*/ 736 h 2224"/>
                      <a:gd name="connsiteX4" fmla="*/ 0 w 2704"/>
                      <a:gd name="connsiteY4" fmla="*/ 1683 h 2224"/>
                      <a:gd name="connsiteX5" fmla="*/ 812 w 2704"/>
                      <a:gd name="connsiteY5" fmla="*/ 2224 h 2224"/>
                      <a:gd name="connsiteX6" fmla="*/ 2705 w 2704"/>
                      <a:gd name="connsiteY6" fmla="*/ 736 h 2224"/>
                      <a:gd name="connsiteX7" fmla="*/ 2164 w 2704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04" h="2224">
                        <a:moveTo>
                          <a:pt x="2164" y="60"/>
                        </a:moveTo>
                        <a:cubicBezTo>
                          <a:pt x="1893" y="60"/>
                          <a:pt x="1623" y="-75"/>
                          <a:pt x="1488" y="60"/>
                        </a:cubicBezTo>
                        <a:cubicBezTo>
                          <a:pt x="1352" y="60"/>
                          <a:pt x="1217" y="60"/>
                          <a:pt x="1217" y="60"/>
                        </a:cubicBezTo>
                        <a:cubicBezTo>
                          <a:pt x="947" y="196"/>
                          <a:pt x="676" y="466"/>
                          <a:pt x="406" y="736"/>
                        </a:cubicBezTo>
                        <a:cubicBezTo>
                          <a:pt x="270" y="1007"/>
                          <a:pt x="0" y="1413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488" y="2224"/>
                          <a:pt x="2705" y="1548"/>
                          <a:pt x="2705" y="736"/>
                        </a:cubicBezTo>
                        <a:cubicBezTo>
                          <a:pt x="2705" y="466"/>
                          <a:pt x="2435" y="196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42" name="Freeform: Shape 5350">
                    <a:extLst>
                      <a:ext uri="{FF2B5EF4-FFF2-40B4-BE49-F238E27FC236}">
                        <a16:creationId xmlns:a16="http://schemas.microsoft.com/office/drawing/2014/main" id="{A0DA35F3-D4DF-CA77-523A-7FBBEFDF64D8}"/>
                      </a:ext>
                    </a:extLst>
                  </p:cNvPr>
                  <p:cNvSpPr/>
                  <p:nvPr/>
                </p:nvSpPr>
                <p:spPr>
                  <a:xfrm>
                    <a:off x="6194126" y="6352371"/>
                    <a:ext cx="1919" cy="2067"/>
                  </a:xfrm>
                  <a:custGeom>
                    <a:avLst/>
                    <a:gdLst>
                      <a:gd name="connsiteX0" fmla="*/ 1353 w 1919"/>
                      <a:gd name="connsiteY0" fmla="*/ 156 h 2067"/>
                      <a:gd name="connsiteX1" fmla="*/ 541 w 1919"/>
                      <a:gd name="connsiteY1" fmla="*/ 156 h 2067"/>
                      <a:gd name="connsiteX2" fmla="*/ 406 w 1919"/>
                      <a:gd name="connsiteY2" fmla="*/ 156 h 2067"/>
                      <a:gd name="connsiteX3" fmla="*/ 0 w 1919"/>
                      <a:gd name="connsiteY3" fmla="*/ 968 h 2067"/>
                      <a:gd name="connsiteX4" fmla="*/ 1082 w 1919"/>
                      <a:gd name="connsiteY4" fmla="*/ 2050 h 2067"/>
                      <a:gd name="connsiteX5" fmla="*/ 1894 w 1919"/>
                      <a:gd name="connsiteY5" fmla="*/ 832 h 2067"/>
                      <a:gd name="connsiteX6" fmla="*/ 1353 w 1919"/>
                      <a:gd name="connsiteY6" fmla="*/ 156 h 2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067">
                        <a:moveTo>
                          <a:pt x="1353" y="156"/>
                        </a:moveTo>
                        <a:cubicBezTo>
                          <a:pt x="1217" y="21"/>
                          <a:pt x="677" y="-114"/>
                          <a:pt x="541" y="156"/>
                        </a:cubicBezTo>
                        <a:cubicBezTo>
                          <a:pt x="541" y="156"/>
                          <a:pt x="406" y="156"/>
                          <a:pt x="406" y="156"/>
                        </a:cubicBezTo>
                        <a:cubicBezTo>
                          <a:pt x="135" y="427"/>
                          <a:pt x="0" y="698"/>
                          <a:pt x="0" y="968"/>
                        </a:cubicBezTo>
                        <a:cubicBezTo>
                          <a:pt x="0" y="1509"/>
                          <a:pt x="406" y="2185"/>
                          <a:pt x="1082" y="2050"/>
                        </a:cubicBezTo>
                        <a:cubicBezTo>
                          <a:pt x="1623" y="1915"/>
                          <a:pt x="2029" y="1374"/>
                          <a:pt x="1894" y="832"/>
                        </a:cubicBezTo>
                        <a:cubicBezTo>
                          <a:pt x="1758" y="562"/>
                          <a:pt x="1623" y="292"/>
                          <a:pt x="1353" y="15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511" name="Freeform: Shape 5319">
                  <a:extLst>
                    <a:ext uri="{FF2B5EF4-FFF2-40B4-BE49-F238E27FC236}">
                      <a16:creationId xmlns:a16="http://schemas.microsoft.com/office/drawing/2014/main" id="{312D27F2-7D33-A590-FC8F-CFBDBB4AC301}"/>
                    </a:ext>
                  </a:extLst>
                </p:cNvPr>
                <p:cNvSpPr/>
                <p:nvPr/>
              </p:nvSpPr>
              <p:spPr>
                <a:xfrm>
                  <a:off x="6175275" y="6271235"/>
                  <a:ext cx="31701" cy="96632"/>
                </a:xfrm>
                <a:custGeom>
                  <a:avLst/>
                  <a:gdLst>
                    <a:gd name="connsiteX0" fmla="*/ 29672 w 31701"/>
                    <a:gd name="connsiteY0" fmla="*/ 90625 h 96632"/>
                    <a:gd name="connsiteX1" fmla="*/ 29943 w 31701"/>
                    <a:gd name="connsiteY1" fmla="*/ 89814 h 96632"/>
                    <a:gd name="connsiteX2" fmla="*/ 30754 w 31701"/>
                    <a:gd name="connsiteY2" fmla="*/ 89002 h 96632"/>
                    <a:gd name="connsiteX3" fmla="*/ 30619 w 31701"/>
                    <a:gd name="connsiteY3" fmla="*/ 87244 h 96632"/>
                    <a:gd name="connsiteX4" fmla="*/ 31701 w 31701"/>
                    <a:gd name="connsiteY4" fmla="*/ 85080 h 96632"/>
                    <a:gd name="connsiteX5" fmla="*/ 31701 w 31701"/>
                    <a:gd name="connsiteY5" fmla="*/ 85080 h 96632"/>
                    <a:gd name="connsiteX6" fmla="*/ 30754 w 31701"/>
                    <a:gd name="connsiteY6" fmla="*/ 86027 h 96632"/>
                    <a:gd name="connsiteX7" fmla="*/ 28996 w 31701"/>
                    <a:gd name="connsiteY7" fmla="*/ 85756 h 96632"/>
                    <a:gd name="connsiteX8" fmla="*/ 28049 w 31701"/>
                    <a:gd name="connsiteY8" fmla="*/ 87514 h 96632"/>
                    <a:gd name="connsiteX9" fmla="*/ 28184 w 31701"/>
                    <a:gd name="connsiteY9" fmla="*/ 90220 h 96632"/>
                    <a:gd name="connsiteX10" fmla="*/ 26155 w 31701"/>
                    <a:gd name="connsiteY10" fmla="*/ 90625 h 96632"/>
                    <a:gd name="connsiteX11" fmla="*/ 24668 w 31701"/>
                    <a:gd name="connsiteY11" fmla="*/ 91166 h 96632"/>
                    <a:gd name="connsiteX12" fmla="*/ 23721 w 31701"/>
                    <a:gd name="connsiteY12" fmla="*/ 89949 h 96632"/>
                    <a:gd name="connsiteX13" fmla="*/ 21421 w 31701"/>
                    <a:gd name="connsiteY13" fmla="*/ 90896 h 96632"/>
                    <a:gd name="connsiteX14" fmla="*/ 21692 w 31701"/>
                    <a:gd name="connsiteY14" fmla="*/ 91978 h 96632"/>
                    <a:gd name="connsiteX15" fmla="*/ 21151 w 31701"/>
                    <a:gd name="connsiteY15" fmla="*/ 92925 h 96632"/>
                    <a:gd name="connsiteX16" fmla="*/ 20068 w 31701"/>
                    <a:gd name="connsiteY16" fmla="*/ 93060 h 96632"/>
                    <a:gd name="connsiteX17" fmla="*/ 19933 w 31701"/>
                    <a:gd name="connsiteY17" fmla="*/ 93060 h 96632"/>
                    <a:gd name="connsiteX18" fmla="*/ 19798 w 31701"/>
                    <a:gd name="connsiteY18" fmla="*/ 93195 h 96632"/>
                    <a:gd name="connsiteX19" fmla="*/ 18716 w 31701"/>
                    <a:gd name="connsiteY19" fmla="*/ 94413 h 96632"/>
                    <a:gd name="connsiteX20" fmla="*/ 16552 w 31701"/>
                    <a:gd name="connsiteY20" fmla="*/ 94277 h 96632"/>
                    <a:gd name="connsiteX21" fmla="*/ 15875 w 31701"/>
                    <a:gd name="connsiteY21" fmla="*/ 93060 h 96632"/>
                    <a:gd name="connsiteX22" fmla="*/ 14252 w 31701"/>
                    <a:gd name="connsiteY22" fmla="*/ 91978 h 96632"/>
                    <a:gd name="connsiteX23" fmla="*/ 14117 w 31701"/>
                    <a:gd name="connsiteY23" fmla="*/ 89949 h 96632"/>
                    <a:gd name="connsiteX24" fmla="*/ 12223 w 31701"/>
                    <a:gd name="connsiteY24" fmla="*/ 89949 h 96632"/>
                    <a:gd name="connsiteX25" fmla="*/ 11006 w 31701"/>
                    <a:gd name="connsiteY25" fmla="*/ 88597 h 96632"/>
                    <a:gd name="connsiteX26" fmla="*/ 11141 w 31701"/>
                    <a:gd name="connsiteY26" fmla="*/ 90490 h 96632"/>
                    <a:gd name="connsiteX27" fmla="*/ 12765 w 31701"/>
                    <a:gd name="connsiteY27" fmla="*/ 91437 h 96632"/>
                    <a:gd name="connsiteX28" fmla="*/ 11412 w 31701"/>
                    <a:gd name="connsiteY28" fmla="*/ 91572 h 96632"/>
                    <a:gd name="connsiteX29" fmla="*/ 10600 w 31701"/>
                    <a:gd name="connsiteY29" fmla="*/ 91166 h 96632"/>
                    <a:gd name="connsiteX30" fmla="*/ 9653 w 31701"/>
                    <a:gd name="connsiteY30" fmla="*/ 90355 h 96632"/>
                    <a:gd name="connsiteX31" fmla="*/ 9112 w 31701"/>
                    <a:gd name="connsiteY31" fmla="*/ 87650 h 96632"/>
                    <a:gd name="connsiteX32" fmla="*/ 9653 w 31701"/>
                    <a:gd name="connsiteY32" fmla="*/ 86432 h 96632"/>
                    <a:gd name="connsiteX33" fmla="*/ 7354 w 31701"/>
                    <a:gd name="connsiteY33" fmla="*/ 86432 h 96632"/>
                    <a:gd name="connsiteX34" fmla="*/ 6407 w 31701"/>
                    <a:gd name="connsiteY34" fmla="*/ 84403 h 96632"/>
                    <a:gd name="connsiteX35" fmla="*/ 5190 w 31701"/>
                    <a:gd name="connsiteY35" fmla="*/ 83186 h 96632"/>
                    <a:gd name="connsiteX36" fmla="*/ 3702 w 31701"/>
                    <a:gd name="connsiteY36" fmla="*/ 81292 h 96632"/>
                    <a:gd name="connsiteX37" fmla="*/ 4649 w 31701"/>
                    <a:gd name="connsiteY37" fmla="*/ 78993 h 96632"/>
                    <a:gd name="connsiteX38" fmla="*/ 3837 w 31701"/>
                    <a:gd name="connsiteY38" fmla="*/ 77775 h 96632"/>
                    <a:gd name="connsiteX39" fmla="*/ 2755 w 31701"/>
                    <a:gd name="connsiteY39" fmla="*/ 77234 h 96632"/>
                    <a:gd name="connsiteX40" fmla="*/ 3296 w 31701"/>
                    <a:gd name="connsiteY40" fmla="*/ 76288 h 96632"/>
                    <a:gd name="connsiteX41" fmla="*/ 3566 w 31701"/>
                    <a:gd name="connsiteY41" fmla="*/ 76017 h 96632"/>
                    <a:gd name="connsiteX42" fmla="*/ 3566 w 31701"/>
                    <a:gd name="connsiteY42" fmla="*/ 75882 h 96632"/>
                    <a:gd name="connsiteX43" fmla="*/ 3026 w 31701"/>
                    <a:gd name="connsiteY43" fmla="*/ 74529 h 96632"/>
                    <a:gd name="connsiteX44" fmla="*/ 3566 w 31701"/>
                    <a:gd name="connsiteY44" fmla="*/ 73853 h 96632"/>
                    <a:gd name="connsiteX45" fmla="*/ 4784 w 31701"/>
                    <a:gd name="connsiteY45" fmla="*/ 73312 h 96632"/>
                    <a:gd name="connsiteX46" fmla="*/ 4378 w 31701"/>
                    <a:gd name="connsiteY46" fmla="*/ 72230 h 96632"/>
                    <a:gd name="connsiteX47" fmla="*/ 4919 w 31701"/>
                    <a:gd name="connsiteY47" fmla="*/ 71148 h 96632"/>
                    <a:gd name="connsiteX48" fmla="*/ 3161 w 31701"/>
                    <a:gd name="connsiteY48" fmla="*/ 69119 h 96632"/>
                    <a:gd name="connsiteX49" fmla="*/ 3566 w 31701"/>
                    <a:gd name="connsiteY49" fmla="*/ 68307 h 96632"/>
                    <a:gd name="connsiteX50" fmla="*/ 2755 w 31701"/>
                    <a:gd name="connsiteY50" fmla="*/ 66684 h 96632"/>
                    <a:gd name="connsiteX51" fmla="*/ 3837 w 31701"/>
                    <a:gd name="connsiteY51" fmla="*/ 65196 h 96632"/>
                    <a:gd name="connsiteX52" fmla="*/ 3431 w 31701"/>
                    <a:gd name="connsiteY52" fmla="*/ 62626 h 96632"/>
                    <a:gd name="connsiteX53" fmla="*/ 4108 w 31701"/>
                    <a:gd name="connsiteY53" fmla="*/ 62085 h 96632"/>
                    <a:gd name="connsiteX54" fmla="*/ 5731 w 31701"/>
                    <a:gd name="connsiteY54" fmla="*/ 61815 h 96632"/>
                    <a:gd name="connsiteX55" fmla="*/ 6136 w 31701"/>
                    <a:gd name="connsiteY55" fmla="*/ 59650 h 96632"/>
                    <a:gd name="connsiteX56" fmla="*/ 4784 w 31701"/>
                    <a:gd name="connsiteY56" fmla="*/ 58163 h 96632"/>
                    <a:gd name="connsiteX57" fmla="*/ 5460 w 31701"/>
                    <a:gd name="connsiteY57" fmla="*/ 56539 h 96632"/>
                    <a:gd name="connsiteX58" fmla="*/ 5190 w 31701"/>
                    <a:gd name="connsiteY58" fmla="*/ 55187 h 96632"/>
                    <a:gd name="connsiteX59" fmla="*/ 6001 w 31701"/>
                    <a:gd name="connsiteY59" fmla="*/ 54105 h 96632"/>
                    <a:gd name="connsiteX60" fmla="*/ 5596 w 31701"/>
                    <a:gd name="connsiteY60" fmla="*/ 53023 h 96632"/>
                    <a:gd name="connsiteX61" fmla="*/ 6813 w 31701"/>
                    <a:gd name="connsiteY61" fmla="*/ 50723 h 96632"/>
                    <a:gd name="connsiteX62" fmla="*/ 8436 w 31701"/>
                    <a:gd name="connsiteY62" fmla="*/ 50317 h 96632"/>
                    <a:gd name="connsiteX63" fmla="*/ 8706 w 31701"/>
                    <a:gd name="connsiteY63" fmla="*/ 48288 h 96632"/>
                    <a:gd name="connsiteX64" fmla="*/ 7219 w 31701"/>
                    <a:gd name="connsiteY64" fmla="*/ 46936 h 96632"/>
                    <a:gd name="connsiteX65" fmla="*/ 7489 w 31701"/>
                    <a:gd name="connsiteY65" fmla="*/ 45042 h 96632"/>
                    <a:gd name="connsiteX66" fmla="*/ 6272 w 31701"/>
                    <a:gd name="connsiteY66" fmla="*/ 44231 h 96632"/>
                    <a:gd name="connsiteX67" fmla="*/ 6542 w 31701"/>
                    <a:gd name="connsiteY67" fmla="*/ 42878 h 96632"/>
                    <a:gd name="connsiteX68" fmla="*/ 7219 w 31701"/>
                    <a:gd name="connsiteY68" fmla="*/ 42067 h 96632"/>
                    <a:gd name="connsiteX69" fmla="*/ 7219 w 31701"/>
                    <a:gd name="connsiteY69" fmla="*/ 40443 h 96632"/>
                    <a:gd name="connsiteX70" fmla="*/ 8436 w 31701"/>
                    <a:gd name="connsiteY70" fmla="*/ 39632 h 96632"/>
                    <a:gd name="connsiteX71" fmla="*/ 9383 w 31701"/>
                    <a:gd name="connsiteY71" fmla="*/ 39361 h 96632"/>
                    <a:gd name="connsiteX72" fmla="*/ 9383 w 31701"/>
                    <a:gd name="connsiteY72" fmla="*/ 38144 h 96632"/>
                    <a:gd name="connsiteX73" fmla="*/ 10059 w 31701"/>
                    <a:gd name="connsiteY73" fmla="*/ 37332 h 96632"/>
                    <a:gd name="connsiteX74" fmla="*/ 8977 w 31701"/>
                    <a:gd name="connsiteY74" fmla="*/ 35438 h 96632"/>
                    <a:gd name="connsiteX75" fmla="*/ 10059 w 31701"/>
                    <a:gd name="connsiteY75" fmla="*/ 33680 h 96632"/>
                    <a:gd name="connsiteX76" fmla="*/ 9518 w 31701"/>
                    <a:gd name="connsiteY76" fmla="*/ 32868 h 96632"/>
                    <a:gd name="connsiteX77" fmla="*/ 9789 w 31701"/>
                    <a:gd name="connsiteY77" fmla="*/ 31922 h 96632"/>
                    <a:gd name="connsiteX78" fmla="*/ 8977 w 31701"/>
                    <a:gd name="connsiteY78" fmla="*/ 30163 h 96632"/>
                    <a:gd name="connsiteX79" fmla="*/ 10195 w 31701"/>
                    <a:gd name="connsiteY79" fmla="*/ 28811 h 96632"/>
                    <a:gd name="connsiteX80" fmla="*/ 10195 w 31701"/>
                    <a:gd name="connsiteY80" fmla="*/ 26105 h 96632"/>
                    <a:gd name="connsiteX81" fmla="*/ 9248 w 31701"/>
                    <a:gd name="connsiteY81" fmla="*/ 24077 h 96632"/>
                    <a:gd name="connsiteX82" fmla="*/ 10330 w 31701"/>
                    <a:gd name="connsiteY82" fmla="*/ 22318 h 96632"/>
                    <a:gd name="connsiteX83" fmla="*/ 9924 w 31701"/>
                    <a:gd name="connsiteY83" fmla="*/ 21236 h 96632"/>
                    <a:gd name="connsiteX84" fmla="*/ 10059 w 31701"/>
                    <a:gd name="connsiteY84" fmla="*/ 20695 h 96632"/>
                    <a:gd name="connsiteX85" fmla="*/ 10059 w 31701"/>
                    <a:gd name="connsiteY85" fmla="*/ 20154 h 96632"/>
                    <a:gd name="connsiteX86" fmla="*/ 10735 w 31701"/>
                    <a:gd name="connsiteY86" fmla="*/ 18125 h 96632"/>
                    <a:gd name="connsiteX87" fmla="*/ 10600 w 31701"/>
                    <a:gd name="connsiteY87" fmla="*/ 16772 h 96632"/>
                    <a:gd name="connsiteX88" fmla="*/ 11141 w 31701"/>
                    <a:gd name="connsiteY88" fmla="*/ 15420 h 96632"/>
                    <a:gd name="connsiteX89" fmla="*/ 10871 w 31701"/>
                    <a:gd name="connsiteY89" fmla="*/ 13932 h 96632"/>
                    <a:gd name="connsiteX90" fmla="*/ 10871 w 31701"/>
                    <a:gd name="connsiteY90" fmla="*/ 12309 h 96632"/>
                    <a:gd name="connsiteX91" fmla="*/ 12223 w 31701"/>
                    <a:gd name="connsiteY91" fmla="*/ 11497 h 96632"/>
                    <a:gd name="connsiteX92" fmla="*/ 12359 w 31701"/>
                    <a:gd name="connsiteY92" fmla="*/ 10550 h 96632"/>
                    <a:gd name="connsiteX93" fmla="*/ 13035 w 31701"/>
                    <a:gd name="connsiteY93" fmla="*/ 10009 h 96632"/>
                    <a:gd name="connsiteX94" fmla="*/ 12900 w 31701"/>
                    <a:gd name="connsiteY94" fmla="*/ 8522 h 96632"/>
                    <a:gd name="connsiteX95" fmla="*/ 13441 w 31701"/>
                    <a:gd name="connsiteY95" fmla="*/ 7575 h 96632"/>
                    <a:gd name="connsiteX96" fmla="*/ 12765 w 31701"/>
                    <a:gd name="connsiteY96" fmla="*/ 5952 h 96632"/>
                    <a:gd name="connsiteX97" fmla="*/ 13711 w 31701"/>
                    <a:gd name="connsiteY97" fmla="*/ 4599 h 96632"/>
                    <a:gd name="connsiteX98" fmla="*/ 13711 w 31701"/>
                    <a:gd name="connsiteY98" fmla="*/ 2705 h 96632"/>
                    <a:gd name="connsiteX99" fmla="*/ 12629 w 31701"/>
                    <a:gd name="connsiteY99" fmla="*/ 541 h 96632"/>
                    <a:gd name="connsiteX100" fmla="*/ 12629 w 31701"/>
                    <a:gd name="connsiteY100" fmla="*/ 0 h 96632"/>
                    <a:gd name="connsiteX101" fmla="*/ 12494 w 31701"/>
                    <a:gd name="connsiteY101" fmla="*/ 271 h 96632"/>
                    <a:gd name="connsiteX102" fmla="*/ 12359 w 31701"/>
                    <a:gd name="connsiteY102" fmla="*/ 3111 h 96632"/>
                    <a:gd name="connsiteX103" fmla="*/ 11276 w 31701"/>
                    <a:gd name="connsiteY103" fmla="*/ 5410 h 96632"/>
                    <a:gd name="connsiteX104" fmla="*/ 11006 w 31701"/>
                    <a:gd name="connsiteY104" fmla="*/ 8116 h 96632"/>
                    <a:gd name="connsiteX105" fmla="*/ 11006 w 31701"/>
                    <a:gd name="connsiteY105" fmla="*/ 9603 h 96632"/>
                    <a:gd name="connsiteX106" fmla="*/ 10330 w 31701"/>
                    <a:gd name="connsiteY106" fmla="*/ 11227 h 96632"/>
                    <a:gd name="connsiteX107" fmla="*/ 10195 w 31701"/>
                    <a:gd name="connsiteY107" fmla="*/ 12444 h 96632"/>
                    <a:gd name="connsiteX108" fmla="*/ 10059 w 31701"/>
                    <a:gd name="connsiteY108" fmla="*/ 14473 h 96632"/>
                    <a:gd name="connsiteX109" fmla="*/ 9789 w 31701"/>
                    <a:gd name="connsiteY109" fmla="*/ 15555 h 96632"/>
                    <a:gd name="connsiteX110" fmla="*/ 9789 w 31701"/>
                    <a:gd name="connsiteY110" fmla="*/ 17313 h 96632"/>
                    <a:gd name="connsiteX111" fmla="*/ 8977 w 31701"/>
                    <a:gd name="connsiteY111" fmla="*/ 18531 h 96632"/>
                    <a:gd name="connsiteX112" fmla="*/ 8436 w 31701"/>
                    <a:gd name="connsiteY112" fmla="*/ 19883 h 96632"/>
                    <a:gd name="connsiteX113" fmla="*/ 8436 w 31701"/>
                    <a:gd name="connsiteY113" fmla="*/ 24347 h 96632"/>
                    <a:gd name="connsiteX114" fmla="*/ 8436 w 31701"/>
                    <a:gd name="connsiteY114" fmla="*/ 25565 h 96632"/>
                    <a:gd name="connsiteX115" fmla="*/ 7895 w 31701"/>
                    <a:gd name="connsiteY115" fmla="*/ 27052 h 96632"/>
                    <a:gd name="connsiteX116" fmla="*/ 7895 w 31701"/>
                    <a:gd name="connsiteY116" fmla="*/ 30705 h 96632"/>
                    <a:gd name="connsiteX117" fmla="*/ 7625 w 31701"/>
                    <a:gd name="connsiteY117" fmla="*/ 34221 h 96632"/>
                    <a:gd name="connsiteX118" fmla="*/ 7354 w 31701"/>
                    <a:gd name="connsiteY118" fmla="*/ 35709 h 96632"/>
                    <a:gd name="connsiteX119" fmla="*/ 6813 w 31701"/>
                    <a:gd name="connsiteY119" fmla="*/ 36656 h 96632"/>
                    <a:gd name="connsiteX120" fmla="*/ 6542 w 31701"/>
                    <a:gd name="connsiteY120" fmla="*/ 39361 h 96632"/>
                    <a:gd name="connsiteX121" fmla="*/ 5055 w 31701"/>
                    <a:gd name="connsiteY121" fmla="*/ 42202 h 96632"/>
                    <a:gd name="connsiteX122" fmla="*/ 5325 w 31701"/>
                    <a:gd name="connsiteY122" fmla="*/ 47206 h 96632"/>
                    <a:gd name="connsiteX123" fmla="*/ 5190 w 31701"/>
                    <a:gd name="connsiteY123" fmla="*/ 48153 h 96632"/>
                    <a:gd name="connsiteX124" fmla="*/ 4513 w 31701"/>
                    <a:gd name="connsiteY124" fmla="*/ 49641 h 96632"/>
                    <a:gd name="connsiteX125" fmla="*/ 4378 w 31701"/>
                    <a:gd name="connsiteY125" fmla="*/ 51264 h 96632"/>
                    <a:gd name="connsiteX126" fmla="*/ 4378 w 31701"/>
                    <a:gd name="connsiteY126" fmla="*/ 53969 h 96632"/>
                    <a:gd name="connsiteX127" fmla="*/ 3702 w 31701"/>
                    <a:gd name="connsiteY127" fmla="*/ 55728 h 96632"/>
                    <a:gd name="connsiteX128" fmla="*/ 3296 w 31701"/>
                    <a:gd name="connsiteY128" fmla="*/ 58163 h 96632"/>
                    <a:gd name="connsiteX129" fmla="*/ 2349 w 31701"/>
                    <a:gd name="connsiteY129" fmla="*/ 59786 h 96632"/>
                    <a:gd name="connsiteX130" fmla="*/ 2214 w 31701"/>
                    <a:gd name="connsiteY130" fmla="*/ 62762 h 96632"/>
                    <a:gd name="connsiteX131" fmla="*/ 1944 w 31701"/>
                    <a:gd name="connsiteY131" fmla="*/ 64520 h 96632"/>
                    <a:gd name="connsiteX132" fmla="*/ 1402 w 31701"/>
                    <a:gd name="connsiteY132" fmla="*/ 66684 h 96632"/>
                    <a:gd name="connsiteX133" fmla="*/ 1944 w 31701"/>
                    <a:gd name="connsiteY133" fmla="*/ 68848 h 96632"/>
                    <a:gd name="connsiteX134" fmla="*/ 1402 w 31701"/>
                    <a:gd name="connsiteY134" fmla="*/ 71283 h 96632"/>
                    <a:gd name="connsiteX135" fmla="*/ 1402 w 31701"/>
                    <a:gd name="connsiteY135" fmla="*/ 72230 h 96632"/>
                    <a:gd name="connsiteX136" fmla="*/ 997 w 31701"/>
                    <a:gd name="connsiteY136" fmla="*/ 73582 h 96632"/>
                    <a:gd name="connsiteX137" fmla="*/ 456 w 31701"/>
                    <a:gd name="connsiteY137" fmla="*/ 75070 h 96632"/>
                    <a:gd name="connsiteX138" fmla="*/ 1267 w 31701"/>
                    <a:gd name="connsiteY138" fmla="*/ 78452 h 96632"/>
                    <a:gd name="connsiteX139" fmla="*/ 591 w 31701"/>
                    <a:gd name="connsiteY139" fmla="*/ 81022 h 96632"/>
                    <a:gd name="connsiteX140" fmla="*/ 591 w 31701"/>
                    <a:gd name="connsiteY140" fmla="*/ 82645 h 96632"/>
                    <a:gd name="connsiteX141" fmla="*/ 456 w 31701"/>
                    <a:gd name="connsiteY141" fmla="*/ 84133 h 96632"/>
                    <a:gd name="connsiteX142" fmla="*/ 185 w 31701"/>
                    <a:gd name="connsiteY142" fmla="*/ 84674 h 96632"/>
                    <a:gd name="connsiteX143" fmla="*/ 1808 w 31701"/>
                    <a:gd name="connsiteY143" fmla="*/ 89137 h 96632"/>
                    <a:gd name="connsiteX144" fmla="*/ 2214 w 31701"/>
                    <a:gd name="connsiteY144" fmla="*/ 90084 h 96632"/>
                    <a:gd name="connsiteX145" fmla="*/ 3296 w 31701"/>
                    <a:gd name="connsiteY145" fmla="*/ 91166 h 96632"/>
                    <a:gd name="connsiteX146" fmla="*/ 4649 w 31701"/>
                    <a:gd name="connsiteY146" fmla="*/ 91707 h 96632"/>
                    <a:gd name="connsiteX147" fmla="*/ 5866 w 31701"/>
                    <a:gd name="connsiteY147" fmla="*/ 92925 h 96632"/>
                    <a:gd name="connsiteX148" fmla="*/ 8571 w 31701"/>
                    <a:gd name="connsiteY148" fmla="*/ 94277 h 96632"/>
                    <a:gd name="connsiteX149" fmla="*/ 10735 w 31701"/>
                    <a:gd name="connsiteY149" fmla="*/ 94548 h 96632"/>
                    <a:gd name="connsiteX150" fmla="*/ 13711 w 31701"/>
                    <a:gd name="connsiteY150" fmla="*/ 95630 h 96632"/>
                    <a:gd name="connsiteX151" fmla="*/ 16146 w 31701"/>
                    <a:gd name="connsiteY151" fmla="*/ 96577 h 96632"/>
                    <a:gd name="connsiteX152" fmla="*/ 18310 w 31701"/>
                    <a:gd name="connsiteY152" fmla="*/ 96442 h 96632"/>
                    <a:gd name="connsiteX153" fmla="*/ 18581 w 31701"/>
                    <a:gd name="connsiteY153" fmla="*/ 96306 h 96632"/>
                    <a:gd name="connsiteX154" fmla="*/ 19392 w 31701"/>
                    <a:gd name="connsiteY154" fmla="*/ 96577 h 96632"/>
                    <a:gd name="connsiteX155" fmla="*/ 21286 w 31701"/>
                    <a:gd name="connsiteY155" fmla="*/ 95900 h 96632"/>
                    <a:gd name="connsiteX156" fmla="*/ 22774 w 31701"/>
                    <a:gd name="connsiteY156" fmla="*/ 94683 h 96632"/>
                    <a:gd name="connsiteX157" fmla="*/ 26020 w 31701"/>
                    <a:gd name="connsiteY157" fmla="*/ 94007 h 96632"/>
                    <a:gd name="connsiteX158" fmla="*/ 26831 w 31701"/>
                    <a:gd name="connsiteY158" fmla="*/ 93330 h 96632"/>
                    <a:gd name="connsiteX159" fmla="*/ 27102 w 31701"/>
                    <a:gd name="connsiteY159" fmla="*/ 92790 h 96632"/>
                    <a:gd name="connsiteX160" fmla="*/ 28996 w 31701"/>
                    <a:gd name="connsiteY160" fmla="*/ 92113 h 96632"/>
                    <a:gd name="connsiteX161" fmla="*/ 29672 w 31701"/>
                    <a:gd name="connsiteY161" fmla="*/ 90625 h 96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701" h="96632">
                      <a:moveTo>
                        <a:pt x="29672" y="90625"/>
                      </a:moveTo>
                      <a:cubicBezTo>
                        <a:pt x="29807" y="90355"/>
                        <a:pt x="29807" y="90084"/>
                        <a:pt x="29943" y="89814"/>
                      </a:cubicBezTo>
                      <a:cubicBezTo>
                        <a:pt x="30078" y="89408"/>
                        <a:pt x="30484" y="89273"/>
                        <a:pt x="30754" y="89002"/>
                      </a:cubicBezTo>
                      <a:cubicBezTo>
                        <a:pt x="31295" y="88191"/>
                        <a:pt x="31025" y="87785"/>
                        <a:pt x="30619" y="87244"/>
                      </a:cubicBezTo>
                      <a:cubicBezTo>
                        <a:pt x="31160" y="86567"/>
                        <a:pt x="31701" y="85756"/>
                        <a:pt x="31701" y="85080"/>
                      </a:cubicBezTo>
                      <a:cubicBezTo>
                        <a:pt x="31701" y="85080"/>
                        <a:pt x="31701" y="85080"/>
                        <a:pt x="31701" y="85080"/>
                      </a:cubicBezTo>
                      <a:cubicBezTo>
                        <a:pt x="31431" y="85485"/>
                        <a:pt x="31160" y="85891"/>
                        <a:pt x="30754" y="86027"/>
                      </a:cubicBezTo>
                      <a:cubicBezTo>
                        <a:pt x="30213" y="86297"/>
                        <a:pt x="29401" y="86297"/>
                        <a:pt x="28996" y="85756"/>
                      </a:cubicBezTo>
                      <a:cubicBezTo>
                        <a:pt x="28996" y="86432"/>
                        <a:pt x="28590" y="87244"/>
                        <a:pt x="28049" y="87514"/>
                      </a:cubicBezTo>
                      <a:cubicBezTo>
                        <a:pt x="28996" y="88055"/>
                        <a:pt x="28861" y="89543"/>
                        <a:pt x="28184" y="90220"/>
                      </a:cubicBezTo>
                      <a:cubicBezTo>
                        <a:pt x="27643" y="90760"/>
                        <a:pt x="26831" y="90896"/>
                        <a:pt x="26155" y="90625"/>
                      </a:cubicBezTo>
                      <a:cubicBezTo>
                        <a:pt x="25885" y="91031"/>
                        <a:pt x="25344" y="91302"/>
                        <a:pt x="24668" y="91166"/>
                      </a:cubicBezTo>
                      <a:cubicBezTo>
                        <a:pt x="24126" y="91031"/>
                        <a:pt x="23721" y="90625"/>
                        <a:pt x="23721" y="89949"/>
                      </a:cubicBezTo>
                      <a:cubicBezTo>
                        <a:pt x="23315" y="90625"/>
                        <a:pt x="22233" y="91031"/>
                        <a:pt x="21421" y="90896"/>
                      </a:cubicBezTo>
                      <a:cubicBezTo>
                        <a:pt x="21556" y="91166"/>
                        <a:pt x="21692" y="91572"/>
                        <a:pt x="21692" y="91978"/>
                      </a:cubicBezTo>
                      <a:cubicBezTo>
                        <a:pt x="21692" y="92384"/>
                        <a:pt x="21556" y="92790"/>
                        <a:pt x="21151" y="92925"/>
                      </a:cubicBezTo>
                      <a:cubicBezTo>
                        <a:pt x="20880" y="93060"/>
                        <a:pt x="20474" y="93195"/>
                        <a:pt x="20068" y="93060"/>
                      </a:cubicBezTo>
                      <a:cubicBezTo>
                        <a:pt x="19933" y="93060"/>
                        <a:pt x="19933" y="93060"/>
                        <a:pt x="19933" y="93060"/>
                      </a:cubicBezTo>
                      <a:cubicBezTo>
                        <a:pt x="19933" y="93060"/>
                        <a:pt x="19798" y="93195"/>
                        <a:pt x="19798" y="93195"/>
                      </a:cubicBezTo>
                      <a:cubicBezTo>
                        <a:pt x="19528" y="93736"/>
                        <a:pt x="19257" y="94142"/>
                        <a:pt x="18716" y="94413"/>
                      </a:cubicBezTo>
                      <a:cubicBezTo>
                        <a:pt x="18040" y="94683"/>
                        <a:pt x="17228" y="94683"/>
                        <a:pt x="16552" y="94277"/>
                      </a:cubicBezTo>
                      <a:cubicBezTo>
                        <a:pt x="16146" y="94007"/>
                        <a:pt x="15740" y="93601"/>
                        <a:pt x="15875" y="93060"/>
                      </a:cubicBezTo>
                      <a:cubicBezTo>
                        <a:pt x="15199" y="93060"/>
                        <a:pt x="14523" y="92654"/>
                        <a:pt x="14252" y="91978"/>
                      </a:cubicBezTo>
                      <a:cubicBezTo>
                        <a:pt x="13982" y="91302"/>
                        <a:pt x="13982" y="90625"/>
                        <a:pt x="14117" y="89949"/>
                      </a:cubicBezTo>
                      <a:cubicBezTo>
                        <a:pt x="13441" y="90084"/>
                        <a:pt x="12765" y="90084"/>
                        <a:pt x="12223" y="89949"/>
                      </a:cubicBezTo>
                      <a:cubicBezTo>
                        <a:pt x="11682" y="89678"/>
                        <a:pt x="11141" y="89273"/>
                        <a:pt x="11006" y="88597"/>
                      </a:cubicBezTo>
                      <a:cubicBezTo>
                        <a:pt x="10735" y="89273"/>
                        <a:pt x="10735" y="89949"/>
                        <a:pt x="11141" y="90490"/>
                      </a:cubicBezTo>
                      <a:cubicBezTo>
                        <a:pt x="11412" y="91031"/>
                        <a:pt x="12088" y="91572"/>
                        <a:pt x="12765" y="91437"/>
                      </a:cubicBezTo>
                      <a:cubicBezTo>
                        <a:pt x="12359" y="91572"/>
                        <a:pt x="11818" y="91707"/>
                        <a:pt x="11412" y="91572"/>
                      </a:cubicBezTo>
                      <a:cubicBezTo>
                        <a:pt x="11141" y="91437"/>
                        <a:pt x="10871" y="91302"/>
                        <a:pt x="10600" y="91166"/>
                      </a:cubicBezTo>
                      <a:cubicBezTo>
                        <a:pt x="10330" y="90896"/>
                        <a:pt x="9924" y="90625"/>
                        <a:pt x="9653" y="90355"/>
                      </a:cubicBezTo>
                      <a:cubicBezTo>
                        <a:pt x="9112" y="89543"/>
                        <a:pt x="8977" y="88597"/>
                        <a:pt x="9112" y="87650"/>
                      </a:cubicBezTo>
                      <a:cubicBezTo>
                        <a:pt x="9248" y="87244"/>
                        <a:pt x="9248" y="86838"/>
                        <a:pt x="9653" y="86432"/>
                      </a:cubicBezTo>
                      <a:cubicBezTo>
                        <a:pt x="8977" y="86703"/>
                        <a:pt x="8030" y="86838"/>
                        <a:pt x="7354" y="86432"/>
                      </a:cubicBezTo>
                      <a:cubicBezTo>
                        <a:pt x="6678" y="86027"/>
                        <a:pt x="6136" y="85215"/>
                        <a:pt x="6407" y="84403"/>
                      </a:cubicBezTo>
                      <a:cubicBezTo>
                        <a:pt x="5731" y="84538"/>
                        <a:pt x="5190" y="83862"/>
                        <a:pt x="5190" y="83186"/>
                      </a:cubicBezTo>
                      <a:cubicBezTo>
                        <a:pt x="4378" y="82915"/>
                        <a:pt x="3837" y="82104"/>
                        <a:pt x="3702" y="81292"/>
                      </a:cubicBezTo>
                      <a:cubicBezTo>
                        <a:pt x="3566" y="80481"/>
                        <a:pt x="3972" y="79534"/>
                        <a:pt x="4649" y="78993"/>
                      </a:cubicBezTo>
                      <a:cubicBezTo>
                        <a:pt x="4108" y="78993"/>
                        <a:pt x="3702" y="78317"/>
                        <a:pt x="3837" y="77775"/>
                      </a:cubicBezTo>
                      <a:cubicBezTo>
                        <a:pt x="3296" y="77775"/>
                        <a:pt x="2890" y="77775"/>
                        <a:pt x="2755" y="77234"/>
                      </a:cubicBezTo>
                      <a:cubicBezTo>
                        <a:pt x="2620" y="76828"/>
                        <a:pt x="2890" y="76423"/>
                        <a:pt x="3296" y="76288"/>
                      </a:cubicBezTo>
                      <a:cubicBezTo>
                        <a:pt x="3431" y="76288"/>
                        <a:pt x="3566" y="76152"/>
                        <a:pt x="3566" y="76017"/>
                      </a:cubicBezTo>
                      <a:cubicBezTo>
                        <a:pt x="3566" y="76017"/>
                        <a:pt x="3566" y="75882"/>
                        <a:pt x="3566" y="75882"/>
                      </a:cubicBezTo>
                      <a:cubicBezTo>
                        <a:pt x="3161" y="75476"/>
                        <a:pt x="2890" y="74935"/>
                        <a:pt x="3026" y="74529"/>
                      </a:cubicBezTo>
                      <a:cubicBezTo>
                        <a:pt x="3161" y="74258"/>
                        <a:pt x="3296" y="73988"/>
                        <a:pt x="3566" y="73853"/>
                      </a:cubicBezTo>
                      <a:cubicBezTo>
                        <a:pt x="3837" y="73582"/>
                        <a:pt x="4378" y="73447"/>
                        <a:pt x="4784" y="73312"/>
                      </a:cubicBezTo>
                      <a:cubicBezTo>
                        <a:pt x="4513" y="72906"/>
                        <a:pt x="4378" y="72635"/>
                        <a:pt x="4378" y="72230"/>
                      </a:cubicBezTo>
                      <a:cubicBezTo>
                        <a:pt x="4378" y="71824"/>
                        <a:pt x="4513" y="71418"/>
                        <a:pt x="4919" y="71148"/>
                      </a:cubicBezTo>
                      <a:cubicBezTo>
                        <a:pt x="3972" y="71012"/>
                        <a:pt x="3161" y="70065"/>
                        <a:pt x="3161" y="69119"/>
                      </a:cubicBezTo>
                      <a:cubicBezTo>
                        <a:pt x="3161" y="68848"/>
                        <a:pt x="3296" y="68442"/>
                        <a:pt x="3566" y="68307"/>
                      </a:cubicBezTo>
                      <a:cubicBezTo>
                        <a:pt x="3026" y="68037"/>
                        <a:pt x="2620" y="67360"/>
                        <a:pt x="2755" y="66684"/>
                      </a:cubicBezTo>
                      <a:cubicBezTo>
                        <a:pt x="2755" y="66008"/>
                        <a:pt x="3161" y="65467"/>
                        <a:pt x="3837" y="65196"/>
                      </a:cubicBezTo>
                      <a:cubicBezTo>
                        <a:pt x="3296" y="64520"/>
                        <a:pt x="2890" y="63438"/>
                        <a:pt x="3431" y="62626"/>
                      </a:cubicBezTo>
                      <a:cubicBezTo>
                        <a:pt x="3566" y="62356"/>
                        <a:pt x="3837" y="62220"/>
                        <a:pt x="4108" y="62085"/>
                      </a:cubicBezTo>
                      <a:cubicBezTo>
                        <a:pt x="4649" y="61815"/>
                        <a:pt x="5190" y="61815"/>
                        <a:pt x="5731" y="61815"/>
                      </a:cubicBezTo>
                      <a:cubicBezTo>
                        <a:pt x="5460" y="61138"/>
                        <a:pt x="5596" y="60192"/>
                        <a:pt x="6136" y="59650"/>
                      </a:cubicBezTo>
                      <a:cubicBezTo>
                        <a:pt x="5596" y="59380"/>
                        <a:pt x="5055" y="58839"/>
                        <a:pt x="4784" y="58163"/>
                      </a:cubicBezTo>
                      <a:cubicBezTo>
                        <a:pt x="4513" y="57486"/>
                        <a:pt x="4784" y="56675"/>
                        <a:pt x="5460" y="56539"/>
                      </a:cubicBezTo>
                      <a:cubicBezTo>
                        <a:pt x="5190" y="56133"/>
                        <a:pt x="5055" y="55593"/>
                        <a:pt x="5190" y="55187"/>
                      </a:cubicBezTo>
                      <a:cubicBezTo>
                        <a:pt x="5325" y="54781"/>
                        <a:pt x="5596" y="54375"/>
                        <a:pt x="6001" y="54105"/>
                      </a:cubicBezTo>
                      <a:cubicBezTo>
                        <a:pt x="5866" y="53699"/>
                        <a:pt x="5596" y="53428"/>
                        <a:pt x="5596" y="53023"/>
                      </a:cubicBezTo>
                      <a:cubicBezTo>
                        <a:pt x="5325" y="52076"/>
                        <a:pt x="6001" y="51264"/>
                        <a:pt x="6813" y="50723"/>
                      </a:cubicBezTo>
                      <a:cubicBezTo>
                        <a:pt x="7354" y="50453"/>
                        <a:pt x="7895" y="50317"/>
                        <a:pt x="8436" y="50317"/>
                      </a:cubicBezTo>
                      <a:cubicBezTo>
                        <a:pt x="8166" y="49776"/>
                        <a:pt x="8166" y="48830"/>
                        <a:pt x="8706" y="48288"/>
                      </a:cubicBezTo>
                      <a:cubicBezTo>
                        <a:pt x="8030" y="48153"/>
                        <a:pt x="7489" y="47612"/>
                        <a:pt x="7219" y="46936"/>
                      </a:cubicBezTo>
                      <a:cubicBezTo>
                        <a:pt x="7083" y="46395"/>
                        <a:pt x="7083" y="45583"/>
                        <a:pt x="7489" y="45042"/>
                      </a:cubicBezTo>
                      <a:cubicBezTo>
                        <a:pt x="6948" y="44907"/>
                        <a:pt x="6407" y="44637"/>
                        <a:pt x="6272" y="44231"/>
                      </a:cubicBezTo>
                      <a:cubicBezTo>
                        <a:pt x="6136" y="43825"/>
                        <a:pt x="6272" y="43284"/>
                        <a:pt x="6542" y="42878"/>
                      </a:cubicBezTo>
                      <a:cubicBezTo>
                        <a:pt x="6678" y="42472"/>
                        <a:pt x="6948" y="42067"/>
                        <a:pt x="7219" y="42067"/>
                      </a:cubicBezTo>
                      <a:cubicBezTo>
                        <a:pt x="6948" y="41661"/>
                        <a:pt x="6813" y="40984"/>
                        <a:pt x="7219" y="40443"/>
                      </a:cubicBezTo>
                      <a:cubicBezTo>
                        <a:pt x="7489" y="40037"/>
                        <a:pt x="7895" y="39767"/>
                        <a:pt x="8436" y="39632"/>
                      </a:cubicBezTo>
                      <a:cubicBezTo>
                        <a:pt x="8706" y="39497"/>
                        <a:pt x="8977" y="39497"/>
                        <a:pt x="9383" y="39361"/>
                      </a:cubicBezTo>
                      <a:cubicBezTo>
                        <a:pt x="9248" y="38955"/>
                        <a:pt x="9248" y="38550"/>
                        <a:pt x="9383" y="38144"/>
                      </a:cubicBezTo>
                      <a:cubicBezTo>
                        <a:pt x="9383" y="38008"/>
                        <a:pt x="9789" y="37197"/>
                        <a:pt x="10059" y="37332"/>
                      </a:cubicBezTo>
                      <a:cubicBezTo>
                        <a:pt x="9383" y="36927"/>
                        <a:pt x="8977" y="36250"/>
                        <a:pt x="8977" y="35438"/>
                      </a:cubicBezTo>
                      <a:cubicBezTo>
                        <a:pt x="8977" y="34627"/>
                        <a:pt x="9518" y="33951"/>
                        <a:pt x="10059" y="33680"/>
                      </a:cubicBezTo>
                      <a:cubicBezTo>
                        <a:pt x="9789" y="33410"/>
                        <a:pt x="9653" y="33139"/>
                        <a:pt x="9518" y="32868"/>
                      </a:cubicBezTo>
                      <a:cubicBezTo>
                        <a:pt x="9518" y="32598"/>
                        <a:pt x="9518" y="32192"/>
                        <a:pt x="9789" y="31922"/>
                      </a:cubicBezTo>
                      <a:cubicBezTo>
                        <a:pt x="9248" y="31516"/>
                        <a:pt x="8842" y="30840"/>
                        <a:pt x="8977" y="30163"/>
                      </a:cubicBezTo>
                      <a:cubicBezTo>
                        <a:pt x="8977" y="29487"/>
                        <a:pt x="9518" y="28811"/>
                        <a:pt x="10195" y="28811"/>
                      </a:cubicBezTo>
                      <a:cubicBezTo>
                        <a:pt x="9518" y="28135"/>
                        <a:pt x="9518" y="26917"/>
                        <a:pt x="10195" y="26105"/>
                      </a:cubicBezTo>
                      <a:cubicBezTo>
                        <a:pt x="9653" y="25565"/>
                        <a:pt x="9248" y="24888"/>
                        <a:pt x="9248" y="24077"/>
                      </a:cubicBezTo>
                      <a:cubicBezTo>
                        <a:pt x="9248" y="23400"/>
                        <a:pt x="9653" y="22724"/>
                        <a:pt x="10330" y="22318"/>
                      </a:cubicBezTo>
                      <a:cubicBezTo>
                        <a:pt x="10059" y="22048"/>
                        <a:pt x="9924" y="21642"/>
                        <a:pt x="9924" y="21236"/>
                      </a:cubicBezTo>
                      <a:cubicBezTo>
                        <a:pt x="9924" y="21101"/>
                        <a:pt x="10059" y="20966"/>
                        <a:pt x="10059" y="20695"/>
                      </a:cubicBezTo>
                      <a:cubicBezTo>
                        <a:pt x="10059" y="20560"/>
                        <a:pt x="10059" y="20425"/>
                        <a:pt x="10059" y="20154"/>
                      </a:cubicBezTo>
                      <a:cubicBezTo>
                        <a:pt x="9924" y="19478"/>
                        <a:pt x="10195" y="18666"/>
                        <a:pt x="10735" y="18125"/>
                      </a:cubicBezTo>
                      <a:cubicBezTo>
                        <a:pt x="10465" y="17719"/>
                        <a:pt x="10465" y="17313"/>
                        <a:pt x="10600" y="16772"/>
                      </a:cubicBezTo>
                      <a:cubicBezTo>
                        <a:pt x="10600" y="16772"/>
                        <a:pt x="10871" y="15285"/>
                        <a:pt x="11141" y="15420"/>
                      </a:cubicBezTo>
                      <a:cubicBezTo>
                        <a:pt x="10735" y="15014"/>
                        <a:pt x="10600" y="14338"/>
                        <a:pt x="10871" y="13932"/>
                      </a:cubicBezTo>
                      <a:cubicBezTo>
                        <a:pt x="10600" y="13391"/>
                        <a:pt x="10600" y="12850"/>
                        <a:pt x="10871" y="12309"/>
                      </a:cubicBezTo>
                      <a:cubicBezTo>
                        <a:pt x="11141" y="11903"/>
                        <a:pt x="11682" y="11497"/>
                        <a:pt x="12223" y="11497"/>
                      </a:cubicBezTo>
                      <a:cubicBezTo>
                        <a:pt x="12223" y="11227"/>
                        <a:pt x="12223" y="10956"/>
                        <a:pt x="12359" y="10550"/>
                      </a:cubicBezTo>
                      <a:cubicBezTo>
                        <a:pt x="12494" y="10280"/>
                        <a:pt x="12629" y="10009"/>
                        <a:pt x="13035" y="10009"/>
                      </a:cubicBezTo>
                      <a:cubicBezTo>
                        <a:pt x="12900" y="9603"/>
                        <a:pt x="12900" y="8927"/>
                        <a:pt x="12900" y="8522"/>
                      </a:cubicBezTo>
                      <a:cubicBezTo>
                        <a:pt x="12900" y="8386"/>
                        <a:pt x="13305" y="7440"/>
                        <a:pt x="13441" y="7575"/>
                      </a:cubicBezTo>
                      <a:cubicBezTo>
                        <a:pt x="13035" y="7169"/>
                        <a:pt x="12765" y="6628"/>
                        <a:pt x="12765" y="5952"/>
                      </a:cubicBezTo>
                      <a:cubicBezTo>
                        <a:pt x="12765" y="5410"/>
                        <a:pt x="13170" y="4734"/>
                        <a:pt x="13711" y="4599"/>
                      </a:cubicBezTo>
                      <a:cubicBezTo>
                        <a:pt x="13305" y="4058"/>
                        <a:pt x="13305" y="3246"/>
                        <a:pt x="13711" y="2705"/>
                      </a:cubicBezTo>
                      <a:cubicBezTo>
                        <a:pt x="12900" y="2164"/>
                        <a:pt x="12629" y="1353"/>
                        <a:pt x="12629" y="541"/>
                      </a:cubicBezTo>
                      <a:cubicBezTo>
                        <a:pt x="12629" y="271"/>
                        <a:pt x="12629" y="135"/>
                        <a:pt x="12629" y="0"/>
                      </a:cubicBezTo>
                      <a:cubicBezTo>
                        <a:pt x="12629" y="135"/>
                        <a:pt x="12494" y="135"/>
                        <a:pt x="12494" y="271"/>
                      </a:cubicBezTo>
                      <a:cubicBezTo>
                        <a:pt x="12223" y="1082"/>
                        <a:pt x="12088" y="2300"/>
                        <a:pt x="12359" y="3111"/>
                      </a:cubicBezTo>
                      <a:cubicBezTo>
                        <a:pt x="12223" y="3923"/>
                        <a:pt x="11547" y="4599"/>
                        <a:pt x="11276" y="5410"/>
                      </a:cubicBezTo>
                      <a:cubicBezTo>
                        <a:pt x="11006" y="6357"/>
                        <a:pt x="11006" y="7169"/>
                        <a:pt x="11006" y="8116"/>
                      </a:cubicBezTo>
                      <a:cubicBezTo>
                        <a:pt x="11006" y="8657"/>
                        <a:pt x="11006" y="9063"/>
                        <a:pt x="11006" y="9603"/>
                      </a:cubicBezTo>
                      <a:cubicBezTo>
                        <a:pt x="11006" y="10280"/>
                        <a:pt x="10465" y="10686"/>
                        <a:pt x="10330" y="11227"/>
                      </a:cubicBezTo>
                      <a:cubicBezTo>
                        <a:pt x="10195" y="11633"/>
                        <a:pt x="10195" y="12038"/>
                        <a:pt x="10195" y="12444"/>
                      </a:cubicBezTo>
                      <a:cubicBezTo>
                        <a:pt x="10195" y="13256"/>
                        <a:pt x="10330" y="13662"/>
                        <a:pt x="10059" y="14473"/>
                      </a:cubicBezTo>
                      <a:cubicBezTo>
                        <a:pt x="9924" y="14879"/>
                        <a:pt x="9789" y="15149"/>
                        <a:pt x="9789" y="15555"/>
                      </a:cubicBezTo>
                      <a:cubicBezTo>
                        <a:pt x="9789" y="16096"/>
                        <a:pt x="10059" y="16772"/>
                        <a:pt x="9789" y="17313"/>
                      </a:cubicBezTo>
                      <a:cubicBezTo>
                        <a:pt x="9518" y="17719"/>
                        <a:pt x="9248" y="18125"/>
                        <a:pt x="8977" y="18531"/>
                      </a:cubicBezTo>
                      <a:cubicBezTo>
                        <a:pt x="8706" y="18937"/>
                        <a:pt x="8571" y="19342"/>
                        <a:pt x="8436" y="19883"/>
                      </a:cubicBezTo>
                      <a:cubicBezTo>
                        <a:pt x="8030" y="21236"/>
                        <a:pt x="8030" y="22859"/>
                        <a:pt x="8436" y="24347"/>
                      </a:cubicBezTo>
                      <a:cubicBezTo>
                        <a:pt x="8436" y="24753"/>
                        <a:pt x="8436" y="25159"/>
                        <a:pt x="8436" y="25565"/>
                      </a:cubicBezTo>
                      <a:cubicBezTo>
                        <a:pt x="8301" y="26105"/>
                        <a:pt x="7895" y="26511"/>
                        <a:pt x="7895" y="27052"/>
                      </a:cubicBezTo>
                      <a:cubicBezTo>
                        <a:pt x="7625" y="28270"/>
                        <a:pt x="8030" y="29487"/>
                        <a:pt x="7895" y="30705"/>
                      </a:cubicBezTo>
                      <a:cubicBezTo>
                        <a:pt x="7895" y="31922"/>
                        <a:pt x="7354" y="33004"/>
                        <a:pt x="7625" y="34221"/>
                      </a:cubicBezTo>
                      <a:cubicBezTo>
                        <a:pt x="7760" y="34898"/>
                        <a:pt x="7760" y="35168"/>
                        <a:pt x="7354" y="35709"/>
                      </a:cubicBezTo>
                      <a:cubicBezTo>
                        <a:pt x="7219" y="35980"/>
                        <a:pt x="6813" y="36250"/>
                        <a:pt x="6813" y="36656"/>
                      </a:cubicBezTo>
                      <a:cubicBezTo>
                        <a:pt x="6407" y="37603"/>
                        <a:pt x="6542" y="38279"/>
                        <a:pt x="6542" y="39361"/>
                      </a:cubicBezTo>
                      <a:cubicBezTo>
                        <a:pt x="6407" y="40308"/>
                        <a:pt x="5460" y="41120"/>
                        <a:pt x="5055" y="42202"/>
                      </a:cubicBezTo>
                      <a:cubicBezTo>
                        <a:pt x="4649" y="43554"/>
                        <a:pt x="4649" y="45583"/>
                        <a:pt x="5325" y="47206"/>
                      </a:cubicBezTo>
                      <a:cubicBezTo>
                        <a:pt x="5325" y="47477"/>
                        <a:pt x="5325" y="47747"/>
                        <a:pt x="5190" y="48153"/>
                      </a:cubicBezTo>
                      <a:cubicBezTo>
                        <a:pt x="5055" y="48694"/>
                        <a:pt x="4649" y="49100"/>
                        <a:pt x="4513" y="49641"/>
                      </a:cubicBezTo>
                      <a:cubicBezTo>
                        <a:pt x="4378" y="50182"/>
                        <a:pt x="4243" y="50723"/>
                        <a:pt x="4378" y="51264"/>
                      </a:cubicBezTo>
                      <a:cubicBezTo>
                        <a:pt x="4513" y="52346"/>
                        <a:pt x="4919" y="52752"/>
                        <a:pt x="4378" y="53969"/>
                      </a:cubicBezTo>
                      <a:cubicBezTo>
                        <a:pt x="4108" y="54510"/>
                        <a:pt x="3837" y="55052"/>
                        <a:pt x="3702" y="55728"/>
                      </a:cubicBezTo>
                      <a:cubicBezTo>
                        <a:pt x="3566" y="56539"/>
                        <a:pt x="3837" y="57351"/>
                        <a:pt x="3296" y="58163"/>
                      </a:cubicBezTo>
                      <a:cubicBezTo>
                        <a:pt x="2890" y="58703"/>
                        <a:pt x="2620" y="59109"/>
                        <a:pt x="2349" y="59786"/>
                      </a:cubicBezTo>
                      <a:cubicBezTo>
                        <a:pt x="2079" y="60732"/>
                        <a:pt x="2079" y="61815"/>
                        <a:pt x="2214" y="62762"/>
                      </a:cubicBezTo>
                      <a:cubicBezTo>
                        <a:pt x="2214" y="63302"/>
                        <a:pt x="2079" y="63979"/>
                        <a:pt x="1944" y="64520"/>
                      </a:cubicBezTo>
                      <a:cubicBezTo>
                        <a:pt x="1673" y="65332"/>
                        <a:pt x="1402" y="65872"/>
                        <a:pt x="1402" y="66684"/>
                      </a:cubicBezTo>
                      <a:cubicBezTo>
                        <a:pt x="1538" y="67495"/>
                        <a:pt x="1944" y="68037"/>
                        <a:pt x="1944" y="68848"/>
                      </a:cubicBezTo>
                      <a:cubicBezTo>
                        <a:pt x="1944" y="69660"/>
                        <a:pt x="1402" y="70471"/>
                        <a:pt x="1402" y="71283"/>
                      </a:cubicBezTo>
                      <a:cubicBezTo>
                        <a:pt x="1402" y="71689"/>
                        <a:pt x="1402" y="71959"/>
                        <a:pt x="1402" y="72230"/>
                      </a:cubicBezTo>
                      <a:cubicBezTo>
                        <a:pt x="1402" y="72906"/>
                        <a:pt x="1267" y="73041"/>
                        <a:pt x="997" y="73582"/>
                      </a:cubicBezTo>
                      <a:cubicBezTo>
                        <a:pt x="726" y="74123"/>
                        <a:pt x="591" y="74529"/>
                        <a:pt x="456" y="75070"/>
                      </a:cubicBezTo>
                      <a:cubicBezTo>
                        <a:pt x="320" y="76288"/>
                        <a:pt x="861" y="77370"/>
                        <a:pt x="1267" y="78452"/>
                      </a:cubicBezTo>
                      <a:cubicBezTo>
                        <a:pt x="1132" y="79263"/>
                        <a:pt x="726" y="80210"/>
                        <a:pt x="591" y="81022"/>
                      </a:cubicBezTo>
                      <a:cubicBezTo>
                        <a:pt x="591" y="81563"/>
                        <a:pt x="591" y="82104"/>
                        <a:pt x="591" y="82645"/>
                      </a:cubicBezTo>
                      <a:cubicBezTo>
                        <a:pt x="591" y="83186"/>
                        <a:pt x="726" y="83592"/>
                        <a:pt x="456" y="84133"/>
                      </a:cubicBezTo>
                      <a:cubicBezTo>
                        <a:pt x="456" y="84403"/>
                        <a:pt x="320" y="84538"/>
                        <a:pt x="185" y="84674"/>
                      </a:cubicBezTo>
                      <a:cubicBezTo>
                        <a:pt x="-356" y="86162"/>
                        <a:pt x="320" y="88461"/>
                        <a:pt x="1808" y="89137"/>
                      </a:cubicBezTo>
                      <a:cubicBezTo>
                        <a:pt x="1944" y="89543"/>
                        <a:pt x="2079" y="89949"/>
                        <a:pt x="2214" y="90084"/>
                      </a:cubicBezTo>
                      <a:cubicBezTo>
                        <a:pt x="2485" y="90490"/>
                        <a:pt x="2890" y="90896"/>
                        <a:pt x="3296" y="91166"/>
                      </a:cubicBezTo>
                      <a:cubicBezTo>
                        <a:pt x="3702" y="91437"/>
                        <a:pt x="4243" y="91572"/>
                        <a:pt x="4649" y="91707"/>
                      </a:cubicBezTo>
                      <a:cubicBezTo>
                        <a:pt x="5325" y="91978"/>
                        <a:pt x="5460" y="92384"/>
                        <a:pt x="5866" y="92925"/>
                      </a:cubicBezTo>
                      <a:cubicBezTo>
                        <a:pt x="6542" y="93601"/>
                        <a:pt x="7625" y="93872"/>
                        <a:pt x="8571" y="94277"/>
                      </a:cubicBezTo>
                      <a:cubicBezTo>
                        <a:pt x="9383" y="94548"/>
                        <a:pt x="10059" y="94683"/>
                        <a:pt x="10735" y="94548"/>
                      </a:cubicBezTo>
                      <a:cubicBezTo>
                        <a:pt x="11412" y="95630"/>
                        <a:pt x="12629" y="95495"/>
                        <a:pt x="13711" y="95630"/>
                      </a:cubicBezTo>
                      <a:cubicBezTo>
                        <a:pt x="14523" y="95765"/>
                        <a:pt x="15335" y="96306"/>
                        <a:pt x="16146" y="96577"/>
                      </a:cubicBezTo>
                      <a:cubicBezTo>
                        <a:pt x="16958" y="96712"/>
                        <a:pt x="17498" y="96577"/>
                        <a:pt x="18310" y="96442"/>
                      </a:cubicBezTo>
                      <a:cubicBezTo>
                        <a:pt x="18445" y="96442"/>
                        <a:pt x="18445" y="96306"/>
                        <a:pt x="18581" y="96306"/>
                      </a:cubicBezTo>
                      <a:cubicBezTo>
                        <a:pt x="18716" y="96306"/>
                        <a:pt x="19122" y="96577"/>
                        <a:pt x="19392" y="96577"/>
                      </a:cubicBezTo>
                      <a:cubicBezTo>
                        <a:pt x="20068" y="96577"/>
                        <a:pt x="20745" y="96171"/>
                        <a:pt x="21286" y="95900"/>
                      </a:cubicBezTo>
                      <a:cubicBezTo>
                        <a:pt x="21827" y="95495"/>
                        <a:pt x="22368" y="95224"/>
                        <a:pt x="22774" y="94683"/>
                      </a:cubicBezTo>
                      <a:cubicBezTo>
                        <a:pt x="23721" y="95224"/>
                        <a:pt x="25208" y="94548"/>
                        <a:pt x="26020" y="94007"/>
                      </a:cubicBezTo>
                      <a:cubicBezTo>
                        <a:pt x="26291" y="93872"/>
                        <a:pt x="26561" y="93601"/>
                        <a:pt x="26831" y="93330"/>
                      </a:cubicBezTo>
                      <a:cubicBezTo>
                        <a:pt x="26967" y="93195"/>
                        <a:pt x="26967" y="92925"/>
                        <a:pt x="27102" y="92790"/>
                      </a:cubicBezTo>
                      <a:cubicBezTo>
                        <a:pt x="27508" y="92384"/>
                        <a:pt x="28455" y="92384"/>
                        <a:pt x="28996" y="92113"/>
                      </a:cubicBezTo>
                      <a:cubicBezTo>
                        <a:pt x="29131" y="91437"/>
                        <a:pt x="29401" y="91166"/>
                        <a:pt x="29672" y="90625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512" name="Freeform: Shape 5320">
                  <a:extLst>
                    <a:ext uri="{FF2B5EF4-FFF2-40B4-BE49-F238E27FC236}">
                      <a16:creationId xmlns:a16="http://schemas.microsoft.com/office/drawing/2014/main" id="{D98CE333-DA4A-5906-CA2C-4372B9364AA6}"/>
                    </a:ext>
                  </a:extLst>
                </p:cNvPr>
                <p:cNvSpPr/>
                <p:nvPr/>
              </p:nvSpPr>
              <p:spPr>
                <a:xfrm>
                  <a:off x="6174869" y="6336972"/>
                  <a:ext cx="31483" cy="30895"/>
                </a:xfrm>
                <a:custGeom>
                  <a:avLst/>
                  <a:gdLst>
                    <a:gd name="connsiteX0" fmla="*/ 30078 w 31483"/>
                    <a:gd name="connsiteY0" fmla="*/ 24888 h 30895"/>
                    <a:gd name="connsiteX1" fmla="*/ 30348 w 31483"/>
                    <a:gd name="connsiteY1" fmla="*/ 24077 h 30895"/>
                    <a:gd name="connsiteX2" fmla="*/ 31160 w 31483"/>
                    <a:gd name="connsiteY2" fmla="*/ 23265 h 30895"/>
                    <a:gd name="connsiteX3" fmla="*/ 31430 w 31483"/>
                    <a:gd name="connsiteY3" fmla="*/ 22183 h 30895"/>
                    <a:gd name="connsiteX4" fmla="*/ 31430 w 31483"/>
                    <a:gd name="connsiteY4" fmla="*/ 22183 h 30895"/>
                    <a:gd name="connsiteX5" fmla="*/ 29672 w 31483"/>
                    <a:gd name="connsiteY5" fmla="*/ 23671 h 30895"/>
                    <a:gd name="connsiteX6" fmla="*/ 29266 w 31483"/>
                    <a:gd name="connsiteY6" fmla="*/ 25023 h 30895"/>
                    <a:gd name="connsiteX7" fmla="*/ 27914 w 31483"/>
                    <a:gd name="connsiteY7" fmla="*/ 25700 h 30895"/>
                    <a:gd name="connsiteX8" fmla="*/ 26561 w 31483"/>
                    <a:gd name="connsiteY8" fmla="*/ 25835 h 30895"/>
                    <a:gd name="connsiteX9" fmla="*/ 25750 w 31483"/>
                    <a:gd name="connsiteY9" fmla="*/ 27187 h 30895"/>
                    <a:gd name="connsiteX10" fmla="*/ 24532 w 31483"/>
                    <a:gd name="connsiteY10" fmla="*/ 27999 h 30895"/>
                    <a:gd name="connsiteX11" fmla="*/ 21962 w 31483"/>
                    <a:gd name="connsiteY11" fmla="*/ 27728 h 30895"/>
                    <a:gd name="connsiteX12" fmla="*/ 21827 w 31483"/>
                    <a:gd name="connsiteY12" fmla="*/ 27728 h 30895"/>
                    <a:gd name="connsiteX13" fmla="*/ 21827 w 31483"/>
                    <a:gd name="connsiteY13" fmla="*/ 27864 h 30895"/>
                    <a:gd name="connsiteX14" fmla="*/ 21286 w 31483"/>
                    <a:gd name="connsiteY14" fmla="*/ 28946 h 30895"/>
                    <a:gd name="connsiteX15" fmla="*/ 20474 w 31483"/>
                    <a:gd name="connsiteY15" fmla="*/ 29757 h 30895"/>
                    <a:gd name="connsiteX16" fmla="*/ 18445 w 31483"/>
                    <a:gd name="connsiteY16" fmla="*/ 29757 h 30895"/>
                    <a:gd name="connsiteX17" fmla="*/ 16552 w 31483"/>
                    <a:gd name="connsiteY17" fmla="*/ 30298 h 30895"/>
                    <a:gd name="connsiteX18" fmla="*/ 14793 w 31483"/>
                    <a:gd name="connsiteY18" fmla="*/ 29487 h 30895"/>
                    <a:gd name="connsiteX19" fmla="*/ 14658 w 31483"/>
                    <a:gd name="connsiteY19" fmla="*/ 29217 h 30895"/>
                    <a:gd name="connsiteX20" fmla="*/ 14523 w 31483"/>
                    <a:gd name="connsiteY20" fmla="*/ 29217 h 30895"/>
                    <a:gd name="connsiteX21" fmla="*/ 13170 w 31483"/>
                    <a:gd name="connsiteY21" fmla="*/ 29081 h 30895"/>
                    <a:gd name="connsiteX22" fmla="*/ 12223 w 31483"/>
                    <a:gd name="connsiteY22" fmla="*/ 28134 h 30895"/>
                    <a:gd name="connsiteX23" fmla="*/ 10059 w 31483"/>
                    <a:gd name="connsiteY23" fmla="*/ 27323 h 30895"/>
                    <a:gd name="connsiteX24" fmla="*/ 9653 w 31483"/>
                    <a:gd name="connsiteY24" fmla="*/ 25023 h 30895"/>
                    <a:gd name="connsiteX25" fmla="*/ 7219 w 31483"/>
                    <a:gd name="connsiteY25" fmla="*/ 24888 h 30895"/>
                    <a:gd name="connsiteX26" fmla="*/ 5731 w 31483"/>
                    <a:gd name="connsiteY26" fmla="*/ 23265 h 30895"/>
                    <a:gd name="connsiteX27" fmla="*/ 7489 w 31483"/>
                    <a:gd name="connsiteY27" fmla="*/ 23130 h 30895"/>
                    <a:gd name="connsiteX28" fmla="*/ 7895 w 31483"/>
                    <a:gd name="connsiteY28" fmla="*/ 22724 h 30895"/>
                    <a:gd name="connsiteX29" fmla="*/ 5055 w 31483"/>
                    <a:gd name="connsiteY29" fmla="*/ 21236 h 30895"/>
                    <a:gd name="connsiteX30" fmla="*/ 4378 w 31483"/>
                    <a:gd name="connsiteY30" fmla="*/ 20018 h 30895"/>
                    <a:gd name="connsiteX31" fmla="*/ 4784 w 31483"/>
                    <a:gd name="connsiteY31" fmla="*/ 22859 h 30895"/>
                    <a:gd name="connsiteX32" fmla="*/ 3972 w 31483"/>
                    <a:gd name="connsiteY32" fmla="*/ 22588 h 30895"/>
                    <a:gd name="connsiteX33" fmla="*/ 2620 w 31483"/>
                    <a:gd name="connsiteY33" fmla="*/ 20965 h 30895"/>
                    <a:gd name="connsiteX34" fmla="*/ 2349 w 31483"/>
                    <a:gd name="connsiteY34" fmla="*/ 19342 h 30895"/>
                    <a:gd name="connsiteX35" fmla="*/ 3026 w 31483"/>
                    <a:gd name="connsiteY35" fmla="*/ 17990 h 30895"/>
                    <a:gd name="connsiteX36" fmla="*/ 1808 w 31483"/>
                    <a:gd name="connsiteY36" fmla="*/ 16637 h 30895"/>
                    <a:gd name="connsiteX37" fmla="*/ 2349 w 31483"/>
                    <a:gd name="connsiteY37" fmla="*/ 15149 h 30895"/>
                    <a:gd name="connsiteX38" fmla="*/ 2349 w 31483"/>
                    <a:gd name="connsiteY38" fmla="*/ 15014 h 30895"/>
                    <a:gd name="connsiteX39" fmla="*/ 2349 w 31483"/>
                    <a:gd name="connsiteY39" fmla="*/ 15014 h 30895"/>
                    <a:gd name="connsiteX40" fmla="*/ 2079 w 31483"/>
                    <a:gd name="connsiteY40" fmla="*/ 13661 h 30895"/>
                    <a:gd name="connsiteX41" fmla="*/ 2890 w 31483"/>
                    <a:gd name="connsiteY41" fmla="*/ 12715 h 30895"/>
                    <a:gd name="connsiteX42" fmla="*/ 1673 w 31483"/>
                    <a:gd name="connsiteY42" fmla="*/ 11768 h 30895"/>
                    <a:gd name="connsiteX43" fmla="*/ 1267 w 31483"/>
                    <a:gd name="connsiteY43" fmla="*/ 10415 h 30895"/>
                    <a:gd name="connsiteX44" fmla="*/ 1538 w 31483"/>
                    <a:gd name="connsiteY44" fmla="*/ 9603 h 30895"/>
                    <a:gd name="connsiteX45" fmla="*/ 1673 w 31483"/>
                    <a:gd name="connsiteY45" fmla="*/ 9468 h 30895"/>
                    <a:gd name="connsiteX46" fmla="*/ 1538 w 31483"/>
                    <a:gd name="connsiteY46" fmla="*/ 9333 h 30895"/>
                    <a:gd name="connsiteX47" fmla="*/ 1402 w 31483"/>
                    <a:gd name="connsiteY47" fmla="*/ 8115 h 30895"/>
                    <a:gd name="connsiteX48" fmla="*/ 2349 w 31483"/>
                    <a:gd name="connsiteY48" fmla="*/ 7304 h 30895"/>
                    <a:gd name="connsiteX49" fmla="*/ 1943 w 31483"/>
                    <a:gd name="connsiteY49" fmla="*/ 5952 h 30895"/>
                    <a:gd name="connsiteX50" fmla="*/ 2349 w 31483"/>
                    <a:gd name="connsiteY50" fmla="*/ 5275 h 30895"/>
                    <a:gd name="connsiteX51" fmla="*/ 2890 w 31483"/>
                    <a:gd name="connsiteY51" fmla="*/ 4869 h 30895"/>
                    <a:gd name="connsiteX52" fmla="*/ 2349 w 31483"/>
                    <a:gd name="connsiteY52" fmla="*/ 3652 h 30895"/>
                    <a:gd name="connsiteX53" fmla="*/ 2620 w 31483"/>
                    <a:gd name="connsiteY53" fmla="*/ 2299 h 30895"/>
                    <a:gd name="connsiteX54" fmla="*/ 1673 w 31483"/>
                    <a:gd name="connsiteY54" fmla="*/ 541 h 30895"/>
                    <a:gd name="connsiteX55" fmla="*/ 1538 w 31483"/>
                    <a:gd name="connsiteY55" fmla="*/ 0 h 30895"/>
                    <a:gd name="connsiteX56" fmla="*/ 1402 w 31483"/>
                    <a:gd name="connsiteY56" fmla="*/ 947 h 30895"/>
                    <a:gd name="connsiteX57" fmla="*/ 1943 w 31483"/>
                    <a:gd name="connsiteY57" fmla="*/ 3111 h 30895"/>
                    <a:gd name="connsiteX58" fmla="*/ 1402 w 31483"/>
                    <a:gd name="connsiteY58" fmla="*/ 5546 h 30895"/>
                    <a:gd name="connsiteX59" fmla="*/ 1402 w 31483"/>
                    <a:gd name="connsiteY59" fmla="*/ 6492 h 30895"/>
                    <a:gd name="connsiteX60" fmla="*/ 997 w 31483"/>
                    <a:gd name="connsiteY60" fmla="*/ 7845 h 30895"/>
                    <a:gd name="connsiteX61" fmla="*/ 456 w 31483"/>
                    <a:gd name="connsiteY61" fmla="*/ 9333 h 30895"/>
                    <a:gd name="connsiteX62" fmla="*/ 1267 w 31483"/>
                    <a:gd name="connsiteY62" fmla="*/ 12715 h 30895"/>
                    <a:gd name="connsiteX63" fmla="*/ 591 w 31483"/>
                    <a:gd name="connsiteY63" fmla="*/ 15284 h 30895"/>
                    <a:gd name="connsiteX64" fmla="*/ 591 w 31483"/>
                    <a:gd name="connsiteY64" fmla="*/ 16908 h 30895"/>
                    <a:gd name="connsiteX65" fmla="*/ 456 w 31483"/>
                    <a:gd name="connsiteY65" fmla="*/ 18395 h 30895"/>
                    <a:gd name="connsiteX66" fmla="*/ 185 w 31483"/>
                    <a:gd name="connsiteY66" fmla="*/ 18937 h 30895"/>
                    <a:gd name="connsiteX67" fmla="*/ 1808 w 31483"/>
                    <a:gd name="connsiteY67" fmla="*/ 23400 h 30895"/>
                    <a:gd name="connsiteX68" fmla="*/ 2214 w 31483"/>
                    <a:gd name="connsiteY68" fmla="*/ 24347 h 30895"/>
                    <a:gd name="connsiteX69" fmla="*/ 3296 w 31483"/>
                    <a:gd name="connsiteY69" fmla="*/ 25429 h 30895"/>
                    <a:gd name="connsiteX70" fmla="*/ 4649 w 31483"/>
                    <a:gd name="connsiteY70" fmla="*/ 25970 h 30895"/>
                    <a:gd name="connsiteX71" fmla="*/ 5866 w 31483"/>
                    <a:gd name="connsiteY71" fmla="*/ 27187 h 30895"/>
                    <a:gd name="connsiteX72" fmla="*/ 8571 w 31483"/>
                    <a:gd name="connsiteY72" fmla="*/ 28540 h 30895"/>
                    <a:gd name="connsiteX73" fmla="*/ 10735 w 31483"/>
                    <a:gd name="connsiteY73" fmla="*/ 28810 h 30895"/>
                    <a:gd name="connsiteX74" fmla="*/ 13711 w 31483"/>
                    <a:gd name="connsiteY74" fmla="*/ 29893 h 30895"/>
                    <a:gd name="connsiteX75" fmla="*/ 16146 w 31483"/>
                    <a:gd name="connsiteY75" fmla="*/ 30840 h 30895"/>
                    <a:gd name="connsiteX76" fmla="*/ 18310 w 31483"/>
                    <a:gd name="connsiteY76" fmla="*/ 30704 h 30895"/>
                    <a:gd name="connsiteX77" fmla="*/ 18581 w 31483"/>
                    <a:gd name="connsiteY77" fmla="*/ 30569 h 30895"/>
                    <a:gd name="connsiteX78" fmla="*/ 19392 w 31483"/>
                    <a:gd name="connsiteY78" fmla="*/ 30840 h 30895"/>
                    <a:gd name="connsiteX79" fmla="*/ 21286 w 31483"/>
                    <a:gd name="connsiteY79" fmla="*/ 30163 h 30895"/>
                    <a:gd name="connsiteX80" fmla="*/ 22774 w 31483"/>
                    <a:gd name="connsiteY80" fmla="*/ 28946 h 30895"/>
                    <a:gd name="connsiteX81" fmla="*/ 26020 w 31483"/>
                    <a:gd name="connsiteY81" fmla="*/ 28270 h 30895"/>
                    <a:gd name="connsiteX82" fmla="*/ 26831 w 31483"/>
                    <a:gd name="connsiteY82" fmla="*/ 27593 h 30895"/>
                    <a:gd name="connsiteX83" fmla="*/ 27102 w 31483"/>
                    <a:gd name="connsiteY83" fmla="*/ 27052 h 30895"/>
                    <a:gd name="connsiteX84" fmla="*/ 28996 w 31483"/>
                    <a:gd name="connsiteY84" fmla="*/ 26376 h 30895"/>
                    <a:gd name="connsiteX85" fmla="*/ 30078 w 31483"/>
                    <a:gd name="connsiteY85" fmla="*/ 24888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483" h="30895">
                      <a:moveTo>
                        <a:pt x="30078" y="24888"/>
                      </a:moveTo>
                      <a:cubicBezTo>
                        <a:pt x="30213" y="24617"/>
                        <a:pt x="30213" y="24347"/>
                        <a:pt x="30348" y="24077"/>
                      </a:cubicBezTo>
                      <a:cubicBezTo>
                        <a:pt x="30484" y="23671"/>
                        <a:pt x="30890" y="23535"/>
                        <a:pt x="31160" y="23265"/>
                      </a:cubicBezTo>
                      <a:cubicBezTo>
                        <a:pt x="31430" y="22859"/>
                        <a:pt x="31566" y="22453"/>
                        <a:pt x="31430" y="22183"/>
                      </a:cubicBezTo>
                      <a:cubicBezTo>
                        <a:pt x="31430" y="22183"/>
                        <a:pt x="31430" y="22183"/>
                        <a:pt x="31430" y="22183"/>
                      </a:cubicBezTo>
                      <a:cubicBezTo>
                        <a:pt x="31295" y="22994"/>
                        <a:pt x="30484" y="23671"/>
                        <a:pt x="29672" y="23671"/>
                      </a:cubicBezTo>
                      <a:cubicBezTo>
                        <a:pt x="29807" y="24077"/>
                        <a:pt x="29672" y="24617"/>
                        <a:pt x="29266" y="25023"/>
                      </a:cubicBezTo>
                      <a:cubicBezTo>
                        <a:pt x="28861" y="25429"/>
                        <a:pt x="28455" y="25564"/>
                        <a:pt x="27914" y="25700"/>
                      </a:cubicBezTo>
                      <a:cubicBezTo>
                        <a:pt x="27508" y="25835"/>
                        <a:pt x="26967" y="25970"/>
                        <a:pt x="26561" y="25835"/>
                      </a:cubicBezTo>
                      <a:cubicBezTo>
                        <a:pt x="26426" y="26376"/>
                        <a:pt x="26155" y="26782"/>
                        <a:pt x="25750" y="27187"/>
                      </a:cubicBezTo>
                      <a:cubicBezTo>
                        <a:pt x="25479" y="27593"/>
                        <a:pt x="24938" y="27864"/>
                        <a:pt x="24532" y="27999"/>
                      </a:cubicBezTo>
                      <a:cubicBezTo>
                        <a:pt x="23721" y="28270"/>
                        <a:pt x="22774" y="27999"/>
                        <a:pt x="21962" y="27728"/>
                      </a:cubicBezTo>
                      <a:cubicBezTo>
                        <a:pt x="21962" y="27728"/>
                        <a:pt x="21827" y="27728"/>
                        <a:pt x="21827" y="27728"/>
                      </a:cubicBezTo>
                      <a:cubicBezTo>
                        <a:pt x="21827" y="27728"/>
                        <a:pt x="21827" y="27728"/>
                        <a:pt x="21827" y="27864"/>
                      </a:cubicBezTo>
                      <a:cubicBezTo>
                        <a:pt x="21692" y="28270"/>
                        <a:pt x="21556" y="28675"/>
                        <a:pt x="21286" y="28946"/>
                      </a:cubicBezTo>
                      <a:cubicBezTo>
                        <a:pt x="21015" y="29217"/>
                        <a:pt x="20745" y="29487"/>
                        <a:pt x="20474" y="29757"/>
                      </a:cubicBezTo>
                      <a:cubicBezTo>
                        <a:pt x="19798" y="30028"/>
                        <a:pt x="18986" y="30028"/>
                        <a:pt x="18445" y="29757"/>
                      </a:cubicBezTo>
                      <a:cubicBezTo>
                        <a:pt x="17904" y="30028"/>
                        <a:pt x="17228" y="30298"/>
                        <a:pt x="16552" y="30298"/>
                      </a:cubicBezTo>
                      <a:cubicBezTo>
                        <a:pt x="15875" y="30298"/>
                        <a:pt x="15199" y="30028"/>
                        <a:pt x="14793" y="29487"/>
                      </a:cubicBezTo>
                      <a:cubicBezTo>
                        <a:pt x="14793" y="29352"/>
                        <a:pt x="14658" y="29352"/>
                        <a:pt x="14658" y="29217"/>
                      </a:cubicBezTo>
                      <a:cubicBezTo>
                        <a:pt x="14523" y="29217"/>
                        <a:pt x="14523" y="29217"/>
                        <a:pt x="14523" y="29217"/>
                      </a:cubicBezTo>
                      <a:cubicBezTo>
                        <a:pt x="13982" y="29217"/>
                        <a:pt x="13576" y="29217"/>
                        <a:pt x="13170" y="29081"/>
                      </a:cubicBezTo>
                      <a:cubicBezTo>
                        <a:pt x="12765" y="28946"/>
                        <a:pt x="12359" y="28540"/>
                        <a:pt x="12223" y="28134"/>
                      </a:cubicBezTo>
                      <a:cubicBezTo>
                        <a:pt x="11412" y="28270"/>
                        <a:pt x="10600" y="27999"/>
                        <a:pt x="10059" y="27323"/>
                      </a:cubicBezTo>
                      <a:cubicBezTo>
                        <a:pt x="9518" y="26647"/>
                        <a:pt x="9383" y="25835"/>
                        <a:pt x="9653" y="25023"/>
                      </a:cubicBezTo>
                      <a:cubicBezTo>
                        <a:pt x="8842" y="25158"/>
                        <a:pt x="8030" y="25158"/>
                        <a:pt x="7219" y="24888"/>
                      </a:cubicBezTo>
                      <a:cubicBezTo>
                        <a:pt x="6542" y="24617"/>
                        <a:pt x="5866" y="23941"/>
                        <a:pt x="5731" y="23265"/>
                      </a:cubicBezTo>
                      <a:cubicBezTo>
                        <a:pt x="6272" y="23400"/>
                        <a:pt x="6948" y="23265"/>
                        <a:pt x="7489" y="23130"/>
                      </a:cubicBezTo>
                      <a:cubicBezTo>
                        <a:pt x="7760" y="23130"/>
                        <a:pt x="7895" y="22994"/>
                        <a:pt x="7895" y="22724"/>
                      </a:cubicBezTo>
                      <a:cubicBezTo>
                        <a:pt x="6813" y="22724"/>
                        <a:pt x="5731" y="22047"/>
                        <a:pt x="5055" y="21236"/>
                      </a:cubicBezTo>
                      <a:cubicBezTo>
                        <a:pt x="4649" y="20965"/>
                        <a:pt x="4513" y="20424"/>
                        <a:pt x="4378" y="20018"/>
                      </a:cubicBezTo>
                      <a:cubicBezTo>
                        <a:pt x="3972" y="20965"/>
                        <a:pt x="4243" y="22047"/>
                        <a:pt x="4784" y="22859"/>
                      </a:cubicBezTo>
                      <a:cubicBezTo>
                        <a:pt x="4513" y="22859"/>
                        <a:pt x="4243" y="22724"/>
                        <a:pt x="3972" y="22588"/>
                      </a:cubicBezTo>
                      <a:cubicBezTo>
                        <a:pt x="3296" y="22318"/>
                        <a:pt x="2890" y="21642"/>
                        <a:pt x="2620" y="20965"/>
                      </a:cubicBezTo>
                      <a:cubicBezTo>
                        <a:pt x="2349" y="20560"/>
                        <a:pt x="2214" y="19883"/>
                        <a:pt x="2349" y="19342"/>
                      </a:cubicBezTo>
                      <a:cubicBezTo>
                        <a:pt x="2349" y="18801"/>
                        <a:pt x="2620" y="18260"/>
                        <a:pt x="3026" y="17990"/>
                      </a:cubicBezTo>
                      <a:cubicBezTo>
                        <a:pt x="2485" y="17719"/>
                        <a:pt x="1943" y="17313"/>
                        <a:pt x="1808" y="16637"/>
                      </a:cubicBezTo>
                      <a:cubicBezTo>
                        <a:pt x="1673" y="16096"/>
                        <a:pt x="1943" y="15555"/>
                        <a:pt x="2349" y="15149"/>
                      </a:cubicBezTo>
                      <a:cubicBezTo>
                        <a:pt x="2349" y="15149"/>
                        <a:pt x="2349" y="15149"/>
                        <a:pt x="2349" y="15014"/>
                      </a:cubicBezTo>
                      <a:cubicBezTo>
                        <a:pt x="2349" y="15014"/>
                        <a:pt x="2349" y="15014"/>
                        <a:pt x="2349" y="15014"/>
                      </a:cubicBezTo>
                      <a:cubicBezTo>
                        <a:pt x="2079" y="14608"/>
                        <a:pt x="1943" y="14202"/>
                        <a:pt x="2079" y="13661"/>
                      </a:cubicBezTo>
                      <a:cubicBezTo>
                        <a:pt x="2079" y="13255"/>
                        <a:pt x="2485" y="12850"/>
                        <a:pt x="2890" y="12715"/>
                      </a:cubicBezTo>
                      <a:cubicBezTo>
                        <a:pt x="2485" y="12444"/>
                        <a:pt x="1943" y="12173"/>
                        <a:pt x="1673" y="11768"/>
                      </a:cubicBezTo>
                      <a:cubicBezTo>
                        <a:pt x="1402" y="11362"/>
                        <a:pt x="1267" y="10956"/>
                        <a:pt x="1267" y="10415"/>
                      </a:cubicBezTo>
                      <a:cubicBezTo>
                        <a:pt x="1267" y="10145"/>
                        <a:pt x="1402" y="9874"/>
                        <a:pt x="1538" y="9603"/>
                      </a:cubicBezTo>
                      <a:cubicBezTo>
                        <a:pt x="1538" y="9603"/>
                        <a:pt x="1673" y="9603"/>
                        <a:pt x="1673" y="9468"/>
                      </a:cubicBezTo>
                      <a:cubicBezTo>
                        <a:pt x="1673" y="9468"/>
                        <a:pt x="1673" y="9333"/>
                        <a:pt x="1538" y="9333"/>
                      </a:cubicBezTo>
                      <a:cubicBezTo>
                        <a:pt x="1402" y="8927"/>
                        <a:pt x="1267" y="8521"/>
                        <a:pt x="1402" y="8115"/>
                      </a:cubicBezTo>
                      <a:cubicBezTo>
                        <a:pt x="1538" y="7710"/>
                        <a:pt x="1943" y="7439"/>
                        <a:pt x="2349" y="7304"/>
                      </a:cubicBezTo>
                      <a:cubicBezTo>
                        <a:pt x="2079" y="6898"/>
                        <a:pt x="1808" y="6357"/>
                        <a:pt x="1943" y="5952"/>
                      </a:cubicBezTo>
                      <a:cubicBezTo>
                        <a:pt x="1943" y="5681"/>
                        <a:pt x="2079" y="5546"/>
                        <a:pt x="2349" y="5275"/>
                      </a:cubicBezTo>
                      <a:cubicBezTo>
                        <a:pt x="2349" y="5275"/>
                        <a:pt x="2755" y="4734"/>
                        <a:pt x="2890" y="4869"/>
                      </a:cubicBezTo>
                      <a:cubicBezTo>
                        <a:pt x="2620" y="4463"/>
                        <a:pt x="2485" y="4058"/>
                        <a:pt x="2349" y="3652"/>
                      </a:cubicBezTo>
                      <a:cubicBezTo>
                        <a:pt x="2214" y="3246"/>
                        <a:pt x="2349" y="2705"/>
                        <a:pt x="2620" y="2299"/>
                      </a:cubicBezTo>
                      <a:cubicBezTo>
                        <a:pt x="2079" y="1893"/>
                        <a:pt x="1808" y="1217"/>
                        <a:pt x="1673" y="541"/>
                      </a:cubicBezTo>
                      <a:cubicBezTo>
                        <a:pt x="1673" y="406"/>
                        <a:pt x="1538" y="135"/>
                        <a:pt x="1538" y="0"/>
                      </a:cubicBezTo>
                      <a:cubicBezTo>
                        <a:pt x="1402" y="270"/>
                        <a:pt x="1402" y="541"/>
                        <a:pt x="1402" y="947"/>
                      </a:cubicBezTo>
                      <a:cubicBezTo>
                        <a:pt x="1538" y="1758"/>
                        <a:pt x="1943" y="2299"/>
                        <a:pt x="1943" y="3111"/>
                      </a:cubicBezTo>
                      <a:cubicBezTo>
                        <a:pt x="1943" y="3922"/>
                        <a:pt x="1402" y="4734"/>
                        <a:pt x="1402" y="5546"/>
                      </a:cubicBezTo>
                      <a:cubicBezTo>
                        <a:pt x="1402" y="5952"/>
                        <a:pt x="1402" y="6222"/>
                        <a:pt x="1402" y="6492"/>
                      </a:cubicBezTo>
                      <a:cubicBezTo>
                        <a:pt x="1402" y="7169"/>
                        <a:pt x="1267" y="7304"/>
                        <a:pt x="997" y="7845"/>
                      </a:cubicBezTo>
                      <a:cubicBezTo>
                        <a:pt x="726" y="8386"/>
                        <a:pt x="591" y="8792"/>
                        <a:pt x="456" y="9333"/>
                      </a:cubicBezTo>
                      <a:cubicBezTo>
                        <a:pt x="320" y="10550"/>
                        <a:pt x="861" y="11632"/>
                        <a:pt x="1267" y="12715"/>
                      </a:cubicBezTo>
                      <a:cubicBezTo>
                        <a:pt x="1132" y="13526"/>
                        <a:pt x="726" y="14473"/>
                        <a:pt x="591" y="15284"/>
                      </a:cubicBezTo>
                      <a:cubicBezTo>
                        <a:pt x="591" y="15825"/>
                        <a:pt x="591" y="16367"/>
                        <a:pt x="591" y="16908"/>
                      </a:cubicBezTo>
                      <a:cubicBezTo>
                        <a:pt x="591" y="17448"/>
                        <a:pt x="726" y="17854"/>
                        <a:pt x="456" y="18395"/>
                      </a:cubicBezTo>
                      <a:cubicBezTo>
                        <a:pt x="456" y="18666"/>
                        <a:pt x="320" y="18801"/>
                        <a:pt x="185" y="18937"/>
                      </a:cubicBezTo>
                      <a:cubicBezTo>
                        <a:pt x="-356" y="20424"/>
                        <a:pt x="320" y="22724"/>
                        <a:pt x="1808" y="23400"/>
                      </a:cubicBezTo>
                      <a:cubicBezTo>
                        <a:pt x="1943" y="23806"/>
                        <a:pt x="2079" y="24212"/>
                        <a:pt x="2214" y="24347"/>
                      </a:cubicBezTo>
                      <a:cubicBezTo>
                        <a:pt x="2485" y="24753"/>
                        <a:pt x="2890" y="25158"/>
                        <a:pt x="3296" y="25429"/>
                      </a:cubicBezTo>
                      <a:cubicBezTo>
                        <a:pt x="3702" y="25700"/>
                        <a:pt x="4243" y="25835"/>
                        <a:pt x="4649" y="25970"/>
                      </a:cubicBezTo>
                      <a:cubicBezTo>
                        <a:pt x="5325" y="26241"/>
                        <a:pt x="5460" y="26647"/>
                        <a:pt x="5866" y="27187"/>
                      </a:cubicBezTo>
                      <a:cubicBezTo>
                        <a:pt x="6542" y="27864"/>
                        <a:pt x="7625" y="28134"/>
                        <a:pt x="8571" y="28540"/>
                      </a:cubicBezTo>
                      <a:cubicBezTo>
                        <a:pt x="9383" y="28810"/>
                        <a:pt x="10059" y="28946"/>
                        <a:pt x="10735" y="28810"/>
                      </a:cubicBezTo>
                      <a:cubicBezTo>
                        <a:pt x="11412" y="29893"/>
                        <a:pt x="12629" y="29757"/>
                        <a:pt x="13711" y="29893"/>
                      </a:cubicBezTo>
                      <a:cubicBezTo>
                        <a:pt x="14523" y="30028"/>
                        <a:pt x="15335" y="30569"/>
                        <a:pt x="16146" y="30840"/>
                      </a:cubicBezTo>
                      <a:cubicBezTo>
                        <a:pt x="16958" y="30975"/>
                        <a:pt x="17498" y="30840"/>
                        <a:pt x="18310" y="30704"/>
                      </a:cubicBezTo>
                      <a:cubicBezTo>
                        <a:pt x="18445" y="30704"/>
                        <a:pt x="18445" y="30569"/>
                        <a:pt x="18581" y="30569"/>
                      </a:cubicBezTo>
                      <a:cubicBezTo>
                        <a:pt x="18716" y="30569"/>
                        <a:pt x="19122" y="30840"/>
                        <a:pt x="19392" y="30840"/>
                      </a:cubicBezTo>
                      <a:cubicBezTo>
                        <a:pt x="20068" y="30840"/>
                        <a:pt x="20745" y="30434"/>
                        <a:pt x="21286" y="30163"/>
                      </a:cubicBezTo>
                      <a:cubicBezTo>
                        <a:pt x="21827" y="29757"/>
                        <a:pt x="22368" y="29487"/>
                        <a:pt x="22774" y="28946"/>
                      </a:cubicBezTo>
                      <a:cubicBezTo>
                        <a:pt x="23721" y="29487"/>
                        <a:pt x="25208" y="28810"/>
                        <a:pt x="26020" y="28270"/>
                      </a:cubicBezTo>
                      <a:cubicBezTo>
                        <a:pt x="26291" y="28134"/>
                        <a:pt x="26561" y="27864"/>
                        <a:pt x="26831" y="27593"/>
                      </a:cubicBezTo>
                      <a:cubicBezTo>
                        <a:pt x="26967" y="27458"/>
                        <a:pt x="26967" y="27187"/>
                        <a:pt x="27102" y="27052"/>
                      </a:cubicBezTo>
                      <a:cubicBezTo>
                        <a:pt x="27508" y="26647"/>
                        <a:pt x="28455" y="26647"/>
                        <a:pt x="28996" y="26376"/>
                      </a:cubicBezTo>
                      <a:cubicBezTo>
                        <a:pt x="29537" y="25700"/>
                        <a:pt x="29807" y="25429"/>
                        <a:pt x="30078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71" name="Graphic 2">
              <a:extLst>
                <a:ext uri="{FF2B5EF4-FFF2-40B4-BE49-F238E27FC236}">
                  <a16:creationId xmlns:a16="http://schemas.microsoft.com/office/drawing/2014/main" id="{F0DB1CF9-3CCB-835C-FCAC-820DA3CCC192}"/>
                </a:ext>
              </a:extLst>
            </p:cNvPr>
            <p:cNvGrpSpPr/>
            <p:nvPr/>
          </p:nvGrpSpPr>
          <p:grpSpPr>
            <a:xfrm>
              <a:off x="6179663" y="6337361"/>
              <a:ext cx="33264" cy="130680"/>
              <a:chOff x="6179663" y="6337361"/>
              <a:chExt cx="33264" cy="130680"/>
            </a:xfrm>
          </p:grpSpPr>
          <p:sp>
            <p:nvSpPr>
              <p:cNvPr id="1421" name="Freeform: Shape 5229">
                <a:extLst>
                  <a:ext uri="{FF2B5EF4-FFF2-40B4-BE49-F238E27FC236}">
                    <a16:creationId xmlns:a16="http://schemas.microsoft.com/office/drawing/2014/main" id="{B3474826-0BCB-5811-5E18-D135BA5AFCC7}"/>
                  </a:ext>
                </a:extLst>
              </p:cNvPr>
              <p:cNvSpPr/>
              <p:nvPr/>
            </p:nvSpPr>
            <p:spPr>
              <a:xfrm>
                <a:off x="6180735" y="6452080"/>
                <a:ext cx="32192" cy="15961"/>
              </a:xfrm>
              <a:custGeom>
                <a:avLst/>
                <a:gdLst>
                  <a:gd name="connsiteX0" fmla="*/ 32192 w 32192"/>
                  <a:gd name="connsiteY0" fmla="*/ 7980 h 15961"/>
                  <a:gd name="connsiteX1" fmla="*/ 16096 w 32192"/>
                  <a:gd name="connsiteY1" fmla="*/ 15961 h 15961"/>
                  <a:gd name="connsiteX2" fmla="*/ 0 w 32192"/>
                  <a:gd name="connsiteY2" fmla="*/ 7980 h 15961"/>
                  <a:gd name="connsiteX3" fmla="*/ 16096 w 32192"/>
                  <a:gd name="connsiteY3" fmla="*/ 0 h 15961"/>
                  <a:gd name="connsiteX4" fmla="*/ 32192 w 32192"/>
                  <a:gd name="connsiteY4" fmla="*/ 7980 h 15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1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422" name="Graphic 2">
                <a:extLst>
                  <a:ext uri="{FF2B5EF4-FFF2-40B4-BE49-F238E27FC236}">
                    <a16:creationId xmlns:a16="http://schemas.microsoft.com/office/drawing/2014/main" id="{A9A92B34-94FE-29E2-7100-22FFA0500677}"/>
                  </a:ext>
                </a:extLst>
              </p:cNvPr>
              <p:cNvGrpSpPr/>
              <p:nvPr/>
            </p:nvGrpSpPr>
            <p:grpSpPr>
              <a:xfrm>
                <a:off x="6193450" y="6450186"/>
                <a:ext cx="6900" cy="11767"/>
                <a:chOff x="6193450" y="6450186"/>
                <a:chExt cx="6900" cy="11767"/>
              </a:xfrm>
            </p:grpSpPr>
            <p:sp>
              <p:nvSpPr>
                <p:cNvPr id="1496" name="Freeform: Shape 5304">
                  <a:extLst>
                    <a:ext uri="{FF2B5EF4-FFF2-40B4-BE49-F238E27FC236}">
                      <a16:creationId xmlns:a16="http://schemas.microsoft.com/office/drawing/2014/main" id="{22DD2FE5-B592-127D-7D64-2EDB34A6C84B}"/>
                    </a:ext>
                  </a:extLst>
                </p:cNvPr>
                <p:cNvSpPr/>
                <p:nvPr/>
              </p:nvSpPr>
              <p:spPr>
                <a:xfrm>
                  <a:off x="6193720" y="6450186"/>
                  <a:ext cx="6630" cy="11767"/>
                </a:xfrm>
                <a:custGeom>
                  <a:avLst/>
                  <a:gdLst>
                    <a:gd name="connsiteX0" fmla="*/ 135 w 6630"/>
                    <a:gd name="connsiteY0" fmla="*/ 0 h 11767"/>
                    <a:gd name="connsiteX1" fmla="*/ 0 w 6630"/>
                    <a:gd name="connsiteY1" fmla="*/ 9062 h 11767"/>
                    <a:gd name="connsiteX2" fmla="*/ 6628 w 6630"/>
                    <a:gd name="connsiteY2" fmla="*/ 9198 h 11767"/>
                    <a:gd name="connsiteX3" fmla="*/ 6493 w 6630"/>
                    <a:gd name="connsiteY3" fmla="*/ 135 h 11767"/>
                    <a:gd name="connsiteX4" fmla="*/ 135 w 6630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30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2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275"/>
                        <a:pt x="6493" y="135"/>
                        <a:pt x="6493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497" name="Freeform: Shape 5305">
                  <a:extLst>
                    <a:ext uri="{FF2B5EF4-FFF2-40B4-BE49-F238E27FC236}">
                      <a16:creationId xmlns:a16="http://schemas.microsoft.com/office/drawing/2014/main" id="{2122EB55-86D6-C811-47D2-07A8CC3DC999}"/>
                    </a:ext>
                  </a:extLst>
                </p:cNvPr>
                <p:cNvSpPr/>
                <p:nvPr/>
              </p:nvSpPr>
              <p:spPr>
                <a:xfrm>
                  <a:off x="6193585" y="6450186"/>
                  <a:ext cx="6629" cy="11767"/>
                </a:xfrm>
                <a:custGeom>
                  <a:avLst/>
                  <a:gdLst>
                    <a:gd name="connsiteX0" fmla="*/ 6492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3 h 11767"/>
                    <a:gd name="connsiteX3" fmla="*/ 1352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09 h 11767"/>
                    <a:gd name="connsiteX6" fmla="*/ 0 w 6629"/>
                    <a:gd name="connsiteY6" fmla="*/ 7304 h 11767"/>
                    <a:gd name="connsiteX7" fmla="*/ 0 w 6629"/>
                    <a:gd name="connsiteY7" fmla="*/ 9062 h 11767"/>
                    <a:gd name="connsiteX8" fmla="*/ 6628 w 6629"/>
                    <a:gd name="connsiteY8" fmla="*/ 9198 h 11767"/>
                    <a:gd name="connsiteX9" fmla="*/ 6492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0" y="1893"/>
                        <a:pt x="0" y="4463"/>
                      </a:cubicBezTo>
                      <a:cubicBezTo>
                        <a:pt x="1082" y="5140"/>
                        <a:pt x="1352" y="7169"/>
                        <a:pt x="1352" y="7169"/>
                      </a:cubicBezTo>
                      <a:cubicBezTo>
                        <a:pt x="1352" y="7169"/>
                        <a:pt x="2164" y="5005"/>
                        <a:pt x="3787" y="5005"/>
                      </a:cubicBezTo>
                      <a:cubicBezTo>
                        <a:pt x="6492" y="4869"/>
                        <a:pt x="6898" y="10145"/>
                        <a:pt x="3111" y="10009"/>
                      </a:cubicBezTo>
                      <a:cubicBezTo>
                        <a:pt x="1488" y="10009"/>
                        <a:pt x="541" y="8522"/>
                        <a:pt x="0" y="7304"/>
                      </a:cubicBezTo>
                      <a:cubicBezTo>
                        <a:pt x="0" y="7845"/>
                        <a:pt x="0" y="8522"/>
                        <a:pt x="0" y="9062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275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498" name="Graphic 2">
                  <a:extLst>
                    <a:ext uri="{FF2B5EF4-FFF2-40B4-BE49-F238E27FC236}">
                      <a16:creationId xmlns:a16="http://schemas.microsoft.com/office/drawing/2014/main" id="{58D6341A-7027-4C29-2374-F812B395DEB1}"/>
                    </a:ext>
                  </a:extLst>
                </p:cNvPr>
                <p:cNvGrpSpPr/>
                <p:nvPr/>
              </p:nvGrpSpPr>
              <p:grpSpPr>
                <a:xfrm>
                  <a:off x="6193450" y="6450186"/>
                  <a:ext cx="6763" cy="11767"/>
                  <a:chOff x="6193450" y="6450186"/>
                  <a:chExt cx="6763" cy="11767"/>
                </a:xfrm>
                <a:solidFill>
                  <a:srgbClr val="998675"/>
                </a:solidFill>
              </p:grpSpPr>
              <p:sp>
                <p:nvSpPr>
                  <p:cNvPr id="1499" name="Freeform: Shape 5307">
                    <a:extLst>
                      <a:ext uri="{FF2B5EF4-FFF2-40B4-BE49-F238E27FC236}">
                        <a16:creationId xmlns:a16="http://schemas.microsoft.com/office/drawing/2014/main" id="{1A632172-65C7-7D07-FF9B-3C323F99519E}"/>
                      </a:ext>
                    </a:extLst>
                  </p:cNvPr>
                  <p:cNvSpPr/>
                  <p:nvPr/>
                </p:nvSpPr>
                <p:spPr>
                  <a:xfrm>
                    <a:off x="6193450" y="6453297"/>
                    <a:ext cx="2153" cy="7980"/>
                  </a:xfrm>
                  <a:custGeom>
                    <a:avLst/>
                    <a:gdLst>
                      <a:gd name="connsiteX0" fmla="*/ 1217 w 2153"/>
                      <a:gd name="connsiteY0" fmla="*/ 7981 h 7980"/>
                      <a:gd name="connsiteX1" fmla="*/ 1623 w 2153"/>
                      <a:gd name="connsiteY1" fmla="*/ 6898 h 7980"/>
                      <a:gd name="connsiteX2" fmla="*/ 1488 w 2153"/>
                      <a:gd name="connsiteY2" fmla="*/ 6087 h 7980"/>
                      <a:gd name="connsiteX3" fmla="*/ 1353 w 2153"/>
                      <a:gd name="connsiteY3" fmla="*/ 5817 h 7980"/>
                      <a:gd name="connsiteX4" fmla="*/ 1488 w 2153"/>
                      <a:gd name="connsiteY4" fmla="*/ 5546 h 7980"/>
                      <a:gd name="connsiteX5" fmla="*/ 2029 w 2153"/>
                      <a:gd name="connsiteY5" fmla="*/ 5140 h 7980"/>
                      <a:gd name="connsiteX6" fmla="*/ 1353 w 2153"/>
                      <a:gd name="connsiteY6" fmla="*/ 2164 h 7980"/>
                      <a:gd name="connsiteX7" fmla="*/ 0 w 2153"/>
                      <a:gd name="connsiteY7" fmla="*/ 0 h 7980"/>
                      <a:gd name="connsiteX8" fmla="*/ 0 w 2153"/>
                      <a:gd name="connsiteY8" fmla="*/ 0 h 7980"/>
                      <a:gd name="connsiteX9" fmla="*/ 0 w 2153"/>
                      <a:gd name="connsiteY9" fmla="*/ 947 h 7980"/>
                      <a:gd name="connsiteX10" fmla="*/ 1217 w 2153"/>
                      <a:gd name="connsiteY10" fmla="*/ 3652 h 7980"/>
                      <a:gd name="connsiteX11" fmla="*/ 1353 w 2153"/>
                      <a:gd name="connsiteY11" fmla="*/ 4599 h 7980"/>
                      <a:gd name="connsiteX12" fmla="*/ 812 w 2153"/>
                      <a:gd name="connsiteY12" fmla="*/ 5005 h 7980"/>
                      <a:gd name="connsiteX13" fmla="*/ 406 w 2153"/>
                      <a:gd name="connsiteY13" fmla="*/ 5546 h 7980"/>
                      <a:gd name="connsiteX14" fmla="*/ 541 w 2153"/>
                      <a:gd name="connsiteY14" fmla="*/ 6222 h 7980"/>
                      <a:gd name="connsiteX15" fmla="*/ 270 w 2153"/>
                      <a:gd name="connsiteY15" fmla="*/ 7440 h 7980"/>
                      <a:gd name="connsiteX16" fmla="*/ 1217 w 2153"/>
                      <a:gd name="connsiteY16" fmla="*/ 7981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153" h="7980">
                        <a:moveTo>
                          <a:pt x="1217" y="7981"/>
                        </a:moveTo>
                        <a:cubicBezTo>
                          <a:pt x="1353" y="7575"/>
                          <a:pt x="1623" y="7304"/>
                          <a:pt x="1623" y="6898"/>
                        </a:cubicBezTo>
                        <a:cubicBezTo>
                          <a:pt x="1623" y="6628"/>
                          <a:pt x="1623" y="6357"/>
                          <a:pt x="1488" y="6087"/>
                        </a:cubicBezTo>
                        <a:cubicBezTo>
                          <a:pt x="1488" y="6087"/>
                          <a:pt x="1488" y="5952"/>
                          <a:pt x="1353" y="5817"/>
                        </a:cubicBezTo>
                        <a:cubicBezTo>
                          <a:pt x="1217" y="5546"/>
                          <a:pt x="1353" y="5546"/>
                          <a:pt x="1488" y="5546"/>
                        </a:cubicBezTo>
                        <a:cubicBezTo>
                          <a:pt x="1623" y="5411"/>
                          <a:pt x="1893" y="5546"/>
                          <a:pt x="2029" y="5140"/>
                        </a:cubicBezTo>
                        <a:cubicBezTo>
                          <a:pt x="2435" y="4328"/>
                          <a:pt x="1758" y="2841"/>
                          <a:pt x="1353" y="2164"/>
                        </a:cubicBezTo>
                        <a:cubicBezTo>
                          <a:pt x="947" y="1488"/>
                          <a:pt x="406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1"/>
                          <a:pt x="0" y="677"/>
                          <a:pt x="0" y="947"/>
                        </a:cubicBezTo>
                        <a:cubicBezTo>
                          <a:pt x="541" y="1758"/>
                          <a:pt x="1082" y="2705"/>
                          <a:pt x="1217" y="3652"/>
                        </a:cubicBezTo>
                        <a:cubicBezTo>
                          <a:pt x="1217" y="3787"/>
                          <a:pt x="1488" y="4464"/>
                          <a:pt x="1353" y="4599"/>
                        </a:cubicBezTo>
                        <a:cubicBezTo>
                          <a:pt x="1082" y="5546"/>
                          <a:pt x="1217" y="4734"/>
                          <a:pt x="812" y="5005"/>
                        </a:cubicBezTo>
                        <a:cubicBezTo>
                          <a:pt x="676" y="5275"/>
                          <a:pt x="541" y="5140"/>
                          <a:pt x="406" y="5546"/>
                        </a:cubicBezTo>
                        <a:cubicBezTo>
                          <a:pt x="406" y="5817"/>
                          <a:pt x="541" y="6087"/>
                          <a:pt x="541" y="6222"/>
                        </a:cubicBezTo>
                        <a:cubicBezTo>
                          <a:pt x="541" y="6898"/>
                          <a:pt x="406" y="7169"/>
                          <a:pt x="270" y="7440"/>
                        </a:cubicBezTo>
                        <a:cubicBezTo>
                          <a:pt x="812" y="7575"/>
                          <a:pt x="1082" y="7845"/>
                          <a:pt x="1217" y="7981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00" name="Freeform: Shape 5308">
                    <a:extLst>
                      <a:ext uri="{FF2B5EF4-FFF2-40B4-BE49-F238E27FC236}">
                        <a16:creationId xmlns:a16="http://schemas.microsoft.com/office/drawing/2014/main" id="{C5738A1A-6AC8-639B-C3EF-E7F7957C6A9C}"/>
                      </a:ext>
                    </a:extLst>
                  </p:cNvPr>
                  <p:cNvSpPr/>
                  <p:nvPr/>
                </p:nvSpPr>
                <p:spPr>
                  <a:xfrm>
                    <a:off x="6194937" y="6450186"/>
                    <a:ext cx="2515" cy="11767"/>
                  </a:xfrm>
                  <a:custGeom>
                    <a:avLst/>
                    <a:gdLst>
                      <a:gd name="connsiteX0" fmla="*/ 947 w 2515"/>
                      <a:gd name="connsiteY0" fmla="*/ 11632 h 11767"/>
                      <a:gd name="connsiteX1" fmla="*/ 1758 w 2515"/>
                      <a:gd name="connsiteY1" fmla="*/ 11768 h 11767"/>
                      <a:gd name="connsiteX2" fmla="*/ 2300 w 2515"/>
                      <a:gd name="connsiteY2" fmla="*/ 9874 h 11767"/>
                      <a:gd name="connsiteX3" fmla="*/ 1623 w 2515"/>
                      <a:gd name="connsiteY3" fmla="*/ 5681 h 11767"/>
                      <a:gd name="connsiteX4" fmla="*/ 677 w 2515"/>
                      <a:gd name="connsiteY4" fmla="*/ 4058 h 11767"/>
                      <a:gd name="connsiteX5" fmla="*/ 677 w 2515"/>
                      <a:gd name="connsiteY5" fmla="*/ 2705 h 11767"/>
                      <a:gd name="connsiteX6" fmla="*/ 541 w 2515"/>
                      <a:gd name="connsiteY6" fmla="*/ 270 h 11767"/>
                      <a:gd name="connsiteX7" fmla="*/ 541 w 2515"/>
                      <a:gd name="connsiteY7" fmla="*/ 0 h 11767"/>
                      <a:gd name="connsiteX8" fmla="*/ 0 w 2515"/>
                      <a:gd name="connsiteY8" fmla="*/ 0 h 11767"/>
                      <a:gd name="connsiteX9" fmla="*/ 271 w 2515"/>
                      <a:gd name="connsiteY9" fmla="*/ 3246 h 11767"/>
                      <a:gd name="connsiteX10" fmla="*/ 677 w 2515"/>
                      <a:gd name="connsiteY10" fmla="*/ 5546 h 11767"/>
                      <a:gd name="connsiteX11" fmla="*/ 1758 w 2515"/>
                      <a:gd name="connsiteY11" fmla="*/ 8927 h 11767"/>
                      <a:gd name="connsiteX12" fmla="*/ 947 w 2515"/>
                      <a:gd name="connsiteY12" fmla="*/ 11632 h 1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15" h="11767">
                        <a:moveTo>
                          <a:pt x="947" y="11632"/>
                        </a:moveTo>
                        <a:cubicBezTo>
                          <a:pt x="1217" y="11768"/>
                          <a:pt x="1488" y="11768"/>
                          <a:pt x="1758" y="11768"/>
                        </a:cubicBezTo>
                        <a:cubicBezTo>
                          <a:pt x="1894" y="11092"/>
                          <a:pt x="2029" y="10550"/>
                          <a:pt x="2300" y="9874"/>
                        </a:cubicBezTo>
                        <a:cubicBezTo>
                          <a:pt x="2705" y="8386"/>
                          <a:pt x="2570" y="7033"/>
                          <a:pt x="1623" y="5681"/>
                        </a:cubicBezTo>
                        <a:cubicBezTo>
                          <a:pt x="1217" y="5140"/>
                          <a:pt x="812" y="4869"/>
                          <a:pt x="677" y="4058"/>
                        </a:cubicBezTo>
                        <a:cubicBezTo>
                          <a:pt x="541" y="3652"/>
                          <a:pt x="677" y="3111"/>
                          <a:pt x="677" y="2705"/>
                        </a:cubicBezTo>
                        <a:cubicBezTo>
                          <a:pt x="677" y="1893"/>
                          <a:pt x="812" y="1082"/>
                          <a:pt x="541" y="270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1" y="1082"/>
                          <a:pt x="271" y="2164"/>
                          <a:pt x="271" y="3246"/>
                        </a:cubicBezTo>
                        <a:cubicBezTo>
                          <a:pt x="135" y="4193"/>
                          <a:pt x="135" y="4734"/>
                          <a:pt x="677" y="5546"/>
                        </a:cubicBezTo>
                        <a:cubicBezTo>
                          <a:pt x="1353" y="6628"/>
                          <a:pt x="2029" y="7575"/>
                          <a:pt x="1758" y="8927"/>
                        </a:cubicBezTo>
                        <a:cubicBezTo>
                          <a:pt x="1488" y="9739"/>
                          <a:pt x="1082" y="10686"/>
                          <a:pt x="947" y="1163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01" name="Freeform: Shape 5309">
                    <a:extLst>
                      <a:ext uri="{FF2B5EF4-FFF2-40B4-BE49-F238E27FC236}">
                        <a16:creationId xmlns:a16="http://schemas.microsoft.com/office/drawing/2014/main" id="{BE445079-C7CC-C92C-42CB-907B70FBC1C8}"/>
                      </a:ext>
                    </a:extLst>
                  </p:cNvPr>
                  <p:cNvSpPr/>
                  <p:nvPr/>
                </p:nvSpPr>
                <p:spPr>
                  <a:xfrm>
                    <a:off x="6198725" y="6450321"/>
                    <a:ext cx="1488" cy="10685"/>
                  </a:xfrm>
                  <a:custGeom>
                    <a:avLst/>
                    <a:gdLst>
                      <a:gd name="connsiteX0" fmla="*/ 1488 w 1488"/>
                      <a:gd name="connsiteY0" fmla="*/ 9063 h 10685"/>
                      <a:gd name="connsiteX1" fmla="*/ 1488 w 1488"/>
                      <a:gd name="connsiteY1" fmla="*/ 7304 h 10685"/>
                      <a:gd name="connsiteX2" fmla="*/ 1082 w 1488"/>
                      <a:gd name="connsiteY2" fmla="*/ 5546 h 10685"/>
                      <a:gd name="connsiteX3" fmla="*/ 541 w 1488"/>
                      <a:gd name="connsiteY3" fmla="*/ 0 h 10685"/>
                      <a:gd name="connsiteX4" fmla="*/ 0 w 1488"/>
                      <a:gd name="connsiteY4" fmla="*/ 0 h 10685"/>
                      <a:gd name="connsiteX5" fmla="*/ 271 w 1488"/>
                      <a:gd name="connsiteY5" fmla="*/ 4464 h 10685"/>
                      <a:gd name="connsiteX6" fmla="*/ 812 w 1488"/>
                      <a:gd name="connsiteY6" fmla="*/ 7710 h 10685"/>
                      <a:gd name="connsiteX7" fmla="*/ 947 w 1488"/>
                      <a:gd name="connsiteY7" fmla="*/ 10686 h 10685"/>
                      <a:gd name="connsiteX8" fmla="*/ 947 w 1488"/>
                      <a:gd name="connsiteY8" fmla="*/ 10686 h 10685"/>
                      <a:gd name="connsiteX9" fmla="*/ 1488 w 1488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88" h="10685">
                        <a:moveTo>
                          <a:pt x="1488" y="9063"/>
                        </a:moveTo>
                        <a:cubicBezTo>
                          <a:pt x="1488" y="8522"/>
                          <a:pt x="1488" y="7845"/>
                          <a:pt x="1488" y="7304"/>
                        </a:cubicBezTo>
                        <a:cubicBezTo>
                          <a:pt x="1353" y="6628"/>
                          <a:pt x="1218" y="6087"/>
                          <a:pt x="1082" y="5546"/>
                        </a:cubicBezTo>
                        <a:cubicBezTo>
                          <a:pt x="541" y="3788"/>
                          <a:pt x="406" y="1758"/>
                          <a:pt x="541" y="0"/>
                        </a:cubicBezTo>
                        <a:lnTo>
                          <a:pt x="0" y="0"/>
                        </a:lnTo>
                        <a:cubicBezTo>
                          <a:pt x="0" y="1488"/>
                          <a:pt x="0" y="3111"/>
                          <a:pt x="271" y="4464"/>
                        </a:cubicBezTo>
                        <a:cubicBezTo>
                          <a:pt x="406" y="5546"/>
                          <a:pt x="812" y="6628"/>
                          <a:pt x="812" y="7710"/>
                        </a:cubicBezTo>
                        <a:cubicBezTo>
                          <a:pt x="812" y="8657"/>
                          <a:pt x="947" y="9739"/>
                          <a:pt x="947" y="10686"/>
                        </a:cubicBezTo>
                        <a:cubicBezTo>
                          <a:pt x="947" y="10686"/>
                          <a:pt x="947" y="10686"/>
                          <a:pt x="947" y="10686"/>
                        </a:cubicBezTo>
                        <a:cubicBezTo>
                          <a:pt x="1218" y="10280"/>
                          <a:pt x="1488" y="9739"/>
                          <a:pt x="1488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502" name="Freeform: Shape 5310">
                    <a:extLst>
                      <a:ext uri="{FF2B5EF4-FFF2-40B4-BE49-F238E27FC236}">
                        <a16:creationId xmlns:a16="http://schemas.microsoft.com/office/drawing/2014/main" id="{C55F2987-9099-7CDB-74DD-A57A0FC6BE96}"/>
                      </a:ext>
                    </a:extLst>
                  </p:cNvPr>
                  <p:cNvSpPr/>
                  <p:nvPr/>
                </p:nvSpPr>
                <p:spPr>
                  <a:xfrm>
                    <a:off x="6196290" y="6450186"/>
                    <a:ext cx="2692" cy="11632"/>
                  </a:xfrm>
                  <a:custGeom>
                    <a:avLst/>
                    <a:gdLst>
                      <a:gd name="connsiteX0" fmla="*/ 271 w 2692"/>
                      <a:gd name="connsiteY0" fmla="*/ 1217 h 11632"/>
                      <a:gd name="connsiteX1" fmla="*/ 812 w 2692"/>
                      <a:gd name="connsiteY1" fmla="*/ 4734 h 11632"/>
                      <a:gd name="connsiteX2" fmla="*/ 2029 w 2692"/>
                      <a:gd name="connsiteY2" fmla="*/ 7845 h 11632"/>
                      <a:gd name="connsiteX3" fmla="*/ 1488 w 2692"/>
                      <a:gd name="connsiteY3" fmla="*/ 11632 h 11632"/>
                      <a:gd name="connsiteX4" fmla="*/ 2300 w 2692"/>
                      <a:gd name="connsiteY4" fmla="*/ 11362 h 11632"/>
                      <a:gd name="connsiteX5" fmla="*/ 2570 w 2692"/>
                      <a:gd name="connsiteY5" fmla="*/ 10009 h 11632"/>
                      <a:gd name="connsiteX6" fmla="*/ 1623 w 2692"/>
                      <a:gd name="connsiteY6" fmla="*/ 5275 h 11632"/>
                      <a:gd name="connsiteX7" fmla="*/ 947 w 2692"/>
                      <a:gd name="connsiteY7" fmla="*/ 2029 h 11632"/>
                      <a:gd name="connsiteX8" fmla="*/ 541 w 2692"/>
                      <a:gd name="connsiteY8" fmla="*/ 0 h 11632"/>
                      <a:gd name="connsiteX9" fmla="*/ 0 w 2692"/>
                      <a:gd name="connsiteY9" fmla="*/ 0 h 11632"/>
                      <a:gd name="connsiteX10" fmla="*/ 271 w 2692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92" h="11632">
                        <a:moveTo>
                          <a:pt x="271" y="1217"/>
                        </a:moveTo>
                        <a:cubicBezTo>
                          <a:pt x="541" y="2435"/>
                          <a:pt x="541" y="3652"/>
                          <a:pt x="812" y="4734"/>
                        </a:cubicBezTo>
                        <a:cubicBezTo>
                          <a:pt x="1082" y="5816"/>
                          <a:pt x="1758" y="6763"/>
                          <a:pt x="2029" y="7845"/>
                        </a:cubicBezTo>
                        <a:cubicBezTo>
                          <a:pt x="2300" y="9198"/>
                          <a:pt x="1758" y="10415"/>
                          <a:pt x="1488" y="11632"/>
                        </a:cubicBezTo>
                        <a:cubicBezTo>
                          <a:pt x="1758" y="11497"/>
                          <a:pt x="2029" y="11497"/>
                          <a:pt x="2300" y="11362"/>
                        </a:cubicBezTo>
                        <a:cubicBezTo>
                          <a:pt x="2435" y="10956"/>
                          <a:pt x="2570" y="10415"/>
                          <a:pt x="2570" y="10009"/>
                        </a:cubicBezTo>
                        <a:cubicBezTo>
                          <a:pt x="2976" y="8251"/>
                          <a:pt x="2300" y="6763"/>
                          <a:pt x="1623" y="5275"/>
                        </a:cubicBezTo>
                        <a:cubicBezTo>
                          <a:pt x="1217" y="4193"/>
                          <a:pt x="1082" y="3111"/>
                          <a:pt x="947" y="2029"/>
                        </a:cubicBezTo>
                        <a:cubicBezTo>
                          <a:pt x="812" y="1353"/>
                          <a:pt x="677" y="676"/>
                          <a:pt x="541" y="0"/>
                        </a:cubicBezTo>
                        <a:lnTo>
                          <a:pt x="0" y="0"/>
                        </a:lnTo>
                        <a:cubicBezTo>
                          <a:pt x="135" y="406"/>
                          <a:pt x="271" y="812"/>
                          <a:pt x="271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423" name="Graphic 2">
                <a:extLst>
                  <a:ext uri="{FF2B5EF4-FFF2-40B4-BE49-F238E27FC236}">
                    <a16:creationId xmlns:a16="http://schemas.microsoft.com/office/drawing/2014/main" id="{17B83D31-0D66-204A-5740-4A06BDDFD21F}"/>
                  </a:ext>
                </a:extLst>
              </p:cNvPr>
              <p:cNvGrpSpPr/>
              <p:nvPr/>
            </p:nvGrpSpPr>
            <p:grpSpPr>
              <a:xfrm>
                <a:off x="6179663" y="6337361"/>
                <a:ext cx="33025" cy="117480"/>
                <a:chOff x="6179663" y="6337361"/>
                <a:chExt cx="33025" cy="117480"/>
              </a:xfrm>
            </p:grpSpPr>
            <p:sp>
              <p:nvSpPr>
                <p:cNvPr id="1424" name="Freeform: Shape 5232">
                  <a:extLst>
                    <a:ext uri="{FF2B5EF4-FFF2-40B4-BE49-F238E27FC236}">
                      <a16:creationId xmlns:a16="http://schemas.microsoft.com/office/drawing/2014/main" id="{A3523A0C-62AF-87E4-1011-FEC6A16821C3}"/>
                    </a:ext>
                  </a:extLst>
                </p:cNvPr>
                <p:cNvSpPr/>
                <p:nvPr/>
              </p:nvSpPr>
              <p:spPr>
                <a:xfrm>
                  <a:off x="6179934" y="6337361"/>
                  <a:ext cx="32636" cy="116533"/>
                </a:xfrm>
                <a:custGeom>
                  <a:avLst/>
                  <a:gdLst>
                    <a:gd name="connsiteX0" fmla="*/ 32047 w 32636"/>
                    <a:gd name="connsiteY0" fmla="*/ 102140 h 116533"/>
                    <a:gd name="connsiteX1" fmla="*/ 32588 w 32636"/>
                    <a:gd name="connsiteY1" fmla="*/ 98623 h 116533"/>
                    <a:gd name="connsiteX2" fmla="*/ 32047 w 32636"/>
                    <a:gd name="connsiteY2" fmla="*/ 97000 h 116533"/>
                    <a:gd name="connsiteX3" fmla="*/ 31911 w 32636"/>
                    <a:gd name="connsiteY3" fmla="*/ 95241 h 116533"/>
                    <a:gd name="connsiteX4" fmla="*/ 31506 w 32636"/>
                    <a:gd name="connsiteY4" fmla="*/ 94024 h 116533"/>
                    <a:gd name="connsiteX5" fmla="*/ 31506 w 32636"/>
                    <a:gd name="connsiteY5" fmla="*/ 92266 h 116533"/>
                    <a:gd name="connsiteX6" fmla="*/ 31235 w 32636"/>
                    <a:gd name="connsiteY6" fmla="*/ 90372 h 116533"/>
                    <a:gd name="connsiteX7" fmla="*/ 31776 w 32636"/>
                    <a:gd name="connsiteY7" fmla="*/ 86991 h 116533"/>
                    <a:gd name="connsiteX8" fmla="*/ 31235 w 32636"/>
                    <a:gd name="connsiteY8" fmla="*/ 84556 h 116533"/>
                    <a:gd name="connsiteX9" fmla="*/ 30694 w 32636"/>
                    <a:gd name="connsiteY9" fmla="*/ 82662 h 116533"/>
                    <a:gd name="connsiteX10" fmla="*/ 30830 w 32636"/>
                    <a:gd name="connsiteY10" fmla="*/ 80904 h 116533"/>
                    <a:gd name="connsiteX11" fmla="*/ 30830 w 32636"/>
                    <a:gd name="connsiteY11" fmla="*/ 80904 h 116533"/>
                    <a:gd name="connsiteX12" fmla="*/ 30965 w 32636"/>
                    <a:gd name="connsiteY12" fmla="*/ 80498 h 116533"/>
                    <a:gd name="connsiteX13" fmla="*/ 31235 w 32636"/>
                    <a:gd name="connsiteY13" fmla="*/ 77522 h 116533"/>
                    <a:gd name="connsiteX14" fmla="*/ 30153 w 32636"/>
                    <a:gd name="connsiteY14" fmla="*/ 75087 h 116533"/>
                    <a:gd name="connsiteX15" fmla="*/ 29477 w 32636"/>
                    <a:gd name="connsiteY15" fmla="*/ 72382 h 116533"/>
                    <a:gd name="connsiteX16" fmla="*/ 28530 w 32636"/>
                    <a:gd name="connsiteY16" fmla="*/ 71030 h 116533"/>
                    <a:gd name="connsiteX17" fmla="*/ 28665 w 32636"/>
                    <a:gd name="connsiteY17" fmla="*/ 69542 h 116533"/>
                    <a:gd name="connsiteX18" fmla="*/ 27854 w 32636"/>
                    <a:gd name="connsiteY18" fmla="*/ 66972 h 116533"/>
                    <a:gd name="connsiteX19" fmla="*/ 27854 w 32636"/>
                    <a:gd name="connsiteY19" fmla="*/ 63184 h 116533"/>
                    <a:gd name="connsiteX20" fmla="*/ 27178 w 32636"/>
                    <a:gd name="connsiteY20" fmla="*/ 61697 h 116533"/>
                    <a:gd name="connsiteX21" fmla="*/ 27042 w 32636"/>
                    <a:gd name="connsiteY21" fmla="*/ 60209 h 116533"/>
                    <a:gd name="connsiteX22" fmla="*/ 27178 w 32636"/>
                    <a:gd name="connsiteY22" fmla="*/ 59668 h 116533"/>
                    <a:gd name="connsiteX23" fmla="*/ 27313 w 32636"/>
                    <a:gd name="connsiteY23" fmla="*/ 55881 h 116533"/>
                    <a:gd name="connsiteX24" fmla="*/ 27042 w 32636"/>
                    <a:gd name="connsiteY24" fmla="*/ 54934 h 116533"/>
                    <a:gd name="connsiteX25" fmla="*/ 26772 w 32636"/>
                    <a:gd name="connsiteY25" fmla="*/ 53311 h 116533"/>
                    <a:gd name="connsiteX26" fmla="*/ 26366 w 32636"/>
                    <a:gd name="connsiteY26" fmla="*/ 51552 h 116533"/>
                    <a:gd name="connsiteX27" fmla="*/ 26636 w 32636"/>
                    <a:gd name="connsiteY27" fmla="*/ 49929 h 116533"/>
                    <a:gd name="connsiteX28" fmla="*/ 26231 w 32636"/>
                    <a:gd name="connsiteY28" fmla="*/ 48306 h 116533"/>
                    <a:gd name="connsiteX29" fmla="*/ 25825 w 32636"/>
                    <a:gd name="connsiteY29" fmla="*/ 46547 h 116533"/>
                    <a:gd name="connsiteX30" fmla="*/ 26231 w 32636"/>
                    <a:gd name="connsiteY30" fmla="*/ 44383 h 116533"/>
                    <a:gd name="connsiteX31" fmla="*/ 25690 w 32636"/>
                    <a:gd name="connsiteY31" fmla="*/ 41542 h 116533"/>
                    <a:gd name="connsiteX32" fmla="*/ 25148 w 32636"/>
                    <a:gd name="connsiteY32" fmla="*/ 40596 h 116533"/>
                    <a:gd name="connsiteX33" fmla="*/ 25013 w 32636"/>
                    <a:gd name="connsiteY33" fmla="*/ 38567 h 116533"/>
                    <a:gd name="connsiteX34" fmla="*/ 25013 w 32636"/>
                    <a:gd name="connsiteY34" fmla="*/ 37079 h 116533"/>
                    <a:gd name="connsiteX35" fmla="*/ 24472 w 32636"/>
                    <a:gd name="connsiteY35" fmla="*/ 35456 h 116533"/>
                    <a:gd name="connsiteX36" fmla="*/ 24066 w 32636"/>
                    <a:gd name="connsiteY36" fmla="*/ 33292 h 116533"/>
                    <a:gd name="connsiteX37" fmla="*/ 24066 w 32636"/>
                    <a:gd name="connsiteY37" fmla="*/ 32886 h 116533"/>
                    <a:gd name="connsiteX38" fmla="*/ 23796 w 32636"/>
                    <a:gd name="connsiteY38" fmla="*/ 30857 h 116533"/>
                    <a:gd name="connsiteX39" fmla="*/ 23525 w 32636"/>
                    <a:gd name="connsiteY39" fmla="*/ 26799 h 116533"/>
                    <a:gd name="connsiteX40" fmla="*/ 23255 w 32636"/>
                    <a:gd name="connsiteY40" fmla="*/ 24229 h 116533"/>
                    <a:gd name="connsiteX41" fmla="*/ 23120 w 32636"/>
                    <a:gd name="connsiteY41" fmla="*/ 22606 h 116533"/>
                    <a:gd name="connsiteX42" fmla="*/ 22308 w 32636"/>
                    <a:gd name="connsiteY42" fmla="*/ 20983 h 116533"/>
                    <a:gd name="connsiteX43" fmla="*/ 22038 w 32636"/>
                    <a:gd name="connsiteY43" fmla="*/ 19360 h 116533"/>
                    <a:gd name="connsiteX44" fmla="*/ 22173 w 32636"/>
                    <a:gd name="connsiteY44" fmla="*/ 17601 h 116533"/>
                    <a:gd name="connsiteX45" fmla="*/ 21632 w 32636"/>
                    <a:gd name="connsiteY45" fmla="*/ 14626 h 116533"/>
                    <a:gd name="connsiteX46" fmla="*/ 21767 w 32636"/>
                    <a:gd name="connsiteY46" fmla="*/ 12056 h 116533"/>
                    <a:gd name="connsiteX47" fmla="*/ 21091 w 32636"/>
                    <a:gd name="connsiteY47" fmla="*/ 10027 h 116533"/>
                    <a:gd name="connsiteX48" fmla="*/ 21496 w 32636"/>
                    <a:gd name="connsiteY48" fmla="*/ 8404 h 116533"/>
                    <a:gd name="connsiteX49" fmla="*/ 21226 w 32636"/>
                    <a:gd name="connsiteY49" fmla="*/ 5698 h 116533"/>
                    <a:gd name="connsiteX50" fmla="*/ 20144 w 32636"/>
                    <a:gd name="connsiteY50" fmla="*/ 3534 h 116533"/>
                    <a:gd name="connsiteX51" fmla="*/ 19062 w 32636"/>
                    <a:gd name="connsiteY51" fmla="*/ 829 h 116533"/>
                    <a:gd name="connsiteX52" fmla="*/ 18521 w 32636"/>
                    <a:gd name="connsiteY52" fmla="*/ 288 h 116533"/>
                    <a:gd name="connsiteX53" fmla="*/ 15951 w 32636"/>
                    <a:gd name="connsiteY53" fmla="*/ 694 h 116533"/>
                    <a:gd name="connsiteX54" fmla="*/ 14463 w 32636"/>
                    <a:gd name="connsiteY54" fmla="*/ 4346 h 116533"/>
                    <a:gd name="connsiteX55" fmla="*/ 13922 w 32636"/>
                    <a:gd name="connsiteY55" fmla="*/ 8268 h 116533"/>
                    <a:gd name="connsiteX56" fmla="*/ 14463 w 32636"/>
                    <a:gd name="connsiteY56" fmla="*/ 13138 h 116533"/>
                    <a:gd name="connsiteX57" fmla="*/ 13786 w 32636"/>
                    <a:gd name="connsiteY57" fmla="*/ 14490 h 116533"/>
                    <a:gd name="connsiteX58" fmla="*/ 13786 w 32636"/>
                    <a:gd name="connsiteY58" fmla="*/ 15437 h 116533"/>
                    <a:gd name="connsiteX59" fmla="*/ 13381 w 32636"/>
                    <a:gd name="connsiteY59" fmla="*/ 16790 h 116533"/>
                    <a:gd name="connsiteX60" fmla="*/ 13246 w 32636"/>
                    <a:gd name="connsiteY60" fmla="*/ 18277 h 116533"/>
                    <a:gd name="connsiteX61" fmla="*/ 12299 w 32636"/>
                    <a:gd name="connsiteY61" fmla="*/ 20171 h 116533"/>
                    <a:gd name="connsiteX62" fmla="*/ 12163 w 32636"/>
                    <a:gd name="connsiteY62" fmla="*/ 23147 h 116533"/>
                    <a:gd name="connsiteX63" fmla="*/ 11081 w 32636"/>
                    <a:gd name="connsiteY63" fmla="*/ 25447 h 116533"/>
                    <a:gd name="connsiteX64" fmla="*/ 10946 w 32636"/>
                    <a:gd name="connsiteY64" fmla="*/ 28152 h 116533"/>
                    <a:gd name="connsiteX65" fmla="*/ 10946 w 32636"/>
                    <a:gd name="connsiteY65" fmla="*/ 29640 h 116533"/>
                    <a:gd name="connsiteX66" fmla="*/ 10270 w 32636"/>
                    <a:gd name="connsiteY66" fmla="*/ 31263 h 116533"/>
                    <a:gd name="connsiteX67" fmla="*/ 10135 w 32636"/>
                    <a:gd name="connsiteY67" fmla="*/ 32480 h 116533"/>
                    <a:gd name="connsiteX68" fmla="*/ 9999 w 32636"/>
                    <a:gd name="connsiteY68" fmla="*/ 34509 h 116533"/>
                    <a:gd name="connsiteX69" fmla="*/ 9729 w 32636"/>
                    <a:gd name="connsiteY69" fmla="*/ 35591 h 116533"/>
                    <a:gd name="connsiteX70" fmla="*/ 9729 w 32636"/>
                    <a:gd name="connsiteY70" fmla="*/ 37485 h 116533"/>
                    <a:gd name="connsiteX71" fmla="*/ 8917 w 32636"/>
                    <a:gd name="connsiteY71" fmla="*/ 38567 h 116533"/>
                    <a:gd name="connsiteX72" fmla="*/ 8376 w 32636"/>
                    <a:gd name="connsiteY72" fmla="*/ 39919 h 116533"/>
                    <a:gd name="connsiteX73" fmla="*/ 8376 w 32636"/>
                    <a:gd name="connsiteY73" fmla="*/ 44383 h 116533"/>
                    <a:gd name="connsiteX74" fmla="*/ 8376 w 32636"/>
                    <a:gd name="connsiteY74" fmla="*/ 45465 h 116533"/>
                    <a:gd name="connsiteX75" fmla="*/ 7835 w 32636"/>
                    <a:gd name="connsiteY75" fmla="*/ 46953 h 116533"/>
                    <a:gd name="connsiteX76" fmla="*/ 7835 w 32636"/>
                    <a:gd name="connsiteY76" fmla="*/ 50605 h 116533"/>
                    <a:gd name="connsiteX77" fmla="*/ 7565 w 32636"/>
                    <a:gd name="connsiteY77" fmla="*/ 54122 h 116533"/>
                    <a:gd name="connsiteX78" fmla="*/ 7294 w 32636"/>
                    <a:gd name="connsiteY78" fmla="*/ 55610 h 116533"/>
                    <a:gd name="connsiteX79" fmla="*/ 6753 w 32636"/>
                    <a:gd name="connsiteY79" fmla="*/ 56557 h 116533"/>
                    <a:gd name="connsiteX80" fmla="*/ 6483 w 32636"/>
                    <a:gd name="connsiteY80" fmla="*/ 59262 h 116533"/>
                    <a:gd name="connsiteX81" fmla="*/ 5130 w 32636"/>
                    <a:gd name="connsiteY81" fmla="*/ 62102 h 116533"/>
                    <a:gd name="connsiteX82" fmla="*/ 5400 w 32636"/>
                    <a:gd name="connsiteY82" fmla="*/ 67107 h 116533"/>
                    <a:gd name="connsiteX83" fmla="*/ 5265 w 32636"/>
                    <a:gd name="connsiteY83" fmla="*/ 68054 h 116533"/>
                    <a:gd name="connsiteX84" fmla="*/ 4589 w 32636"/>
                    <a:gd name="connsiteY84" fmla="*/ 69542 h 116533"/>
                    <a:gd name="connsiteX85" fmla="*/ 4453 w 32636"/>
                    <a:gd name="connsiteY85" fmla="*/ 71165 h 116533"/>
                    <a:gd name="connsiteX86" fmla="*/ 4453 w 32636"/>
                    <a:gd name="connsiteY86" fmla="*/ 73870 h 116533"/>
                    <a:gd name="connsiteX87" fmla="*/ 3777 w 32636"/>
                    <a:gd name="connsiteY87" fmla="*/ 75629 h 116533"/>
                    <a:gd name="connsiteX88" fmla="*/ 3371 w 32636"/>
                    <a:gd name="connsiteY88" fmla="*/ 78063 h 116533"/>
                    <a:gd name="connsiteX89" fmla="*/ 2425 w 32636"/>
                    <a:gd name="connsiteY89" fmla="*/ 79686 h 116533"/>
                    <a:gd name="connsiteX90" fmla="*/ 2289 w 32636"/>
                    <a:gd name="connsiteY90" fmla="*/ 82662 h 116533"/>
                    <a:gd name="connsiteX91" fmla="*/ 2019 w 32636"/>
                    <a:gd name="connsiteY91" fmla="*/ 84421 h 116533"/>
                    <a:gd name="connsiteX92" fmla="*/ 1478 w 32636"/>
                    <a:gd name="connsiteY92" fmla="*/ 86585 h 116533"/>
                    <a:gd name="connsiteX93" fmla="*/ 2019 w 32636"/>
                    <a:gd name="connsiteY93" fmla="*/ 88749 h 116533"/>
                    <a:gd name="connsiteX94" fmla="*/ 1478 w 32636"/>
                    <a:gd name="connsiteY94" fmla="*/ 91184 h 116533"/>
                    <a:gd name="connsiteX95" fmla="*/ 1478 w 32636"/>
                    <a:gd name="connsiteY95" fmla="*/ 92131 h 116533"/>
                    <a:gd name="connsiteX96" fmla="*/ 1072 w 32636"/>
                    <a:gd name="connsiteY96" fmla="*/ 93483 h 116533"/>
                    <a:gd name="connsiteX97" fmla="*/ 531 w 32636"/>
                    <a:gd name="connsiteY97" fmla="*/ 94971 h 116533"/>
                    <a:gd name="connsiteX98" fmla="*/ 1343 w 32636"/>
                    <a:gd name="connsiteY98" fmla="*/ 98352 h 116533"/>
                    <a:gd name="connsiteX99" fmla="*/ 666 w 32636"/>
                    <a:gd name="connsiteY99" fmla="*/ 100922 h 116533"/>
                    <a:gd name="connsiteX100" fmla="*/ 666 w 32636"/>
                    <a:gd name="connsiteY100" fmla="*/ 102546 h 116533"/>
                    <a:gd name="connsiteX101" fmla="*/ 531 w 32636"/>
                    <a:gd name="connsiteY101" fmla="*/ 104034 h 116533"/>
                    <a:gd name="connsiteX102" fmla="*/ 260 w 32636"/>
                    <a:gd name="connsiteY102" fmla="*/ 104574 h 116533"/>
                    <a:gd name="connsiteX103" fmla="*/ 1883 w 32636"/>
                    <a:gd name="connsiteY103" fmla="*/ 109038 h 116533"/>
                    <a:gd name="connsiteX104" fmla="*/ 2289 w 32636"/>
                    <a:gd name="connsiteY104" fmla="*/ 109985 h 116533"/>
                    <a:gd name="connsiteX105" fmla="*/ 3371 w 32636"/>
                    <a:gd name="connsiteY105" fmla="*/ 111067 h 116533"/>
                    <a:gd name="connsiteX106" fmla="*/ 4724 w 32636"/>
                    <a:gd name="connsiteY106" fmla="*/ 111608 h 116533"/>
                    <a:gd name="connsiteX107" fmla="*/ 6076 w 32636"/>
                    <a:gd name="connsiteY107" fmla="*/ 112826 h 116533"/>
                    <a:gd name="connsiteX108" fmla="*/ 8646 w 32636"/>
                    <a:gd name="connsiteY108" fmla="*/ 114178 h 116533"/>
                    <a:gd name="connsiteX109" fmla="*/ 10811 w 32636"/>
                    <a:gd name="connsiteY109" fmla="*/ 114449 h 116533"/>
                    <a:gd name="connsiteX110" fmla="*/ 13786 w 32636"/>
                    <a:gd name="connsiteY110" fmla="*/ 115530 h 116533"/>
                    <a:gd name="connsiteX111" fmla="*/ 16221 w 32636"/>
                    <a:gd name="connsiteY111" fmla="*/ 116477 h 116533"/>
                    <a:gd name="connsiteX112" fmla="*/ 18385 w 32636"/>
                    <a:gd name="connsiteY112" fmla="*/ 116342 h 116533"/>
                    <a:gd name="connsiteX113" fmla="*/ 18656 w 32636"/>
                    <a:gd name="connsiteY113" fmla="*/ 116072 h 116533"/>
                    <a:gd name="connsiteX114" fmla="*/ 19468 w 32636"/>
                    <a:gd name="connsiteY114" fmla="*/ 116342 h 116533"/>
                    <a:gd name="connsiteX115" fmla="*/ 21361 w 32636"/>
                    <a:gd name="connsiteY115" fmla="*/ 115666 h 116533"/>
                    <a:gd name="connsiteX116" fmla="*/ 22849 w 32636"/>
                    <a:gd name="connsiteY116" fmla="*/ 114584 h 116533"/>
                    <a:gd name="connsiteX117" fmla="*/ 26095 w 32636"/>
                    <a:gd name="connsiteY117" fmla="*/ 113907 h 116533"/>
                    <a:gd name="connsiteX118" fmla="*/ 26907 w 32636"/>
                    <a:gd name="connsiteY118" fmla="*/ 113231 h 116533"/>
                    <a:gd name="connsiteX119" fmla="*/ 27178 w 32636"/>
                    <a:gd name="connsiteY119" fmla="*/ 112690 h 116533"/>
                    <a:gd name="connsiteX120" fmla="*/ 29071 w 32636"/>
                    <a:gd name="connsiteY120" fmla="*/ 112014 h 116533"/>
                    <a:gd name="connsiteX121" fmla="*/ 30153 w 32636"/>
                    <a:gd name="connsiteY121" fmla="*/ 110932 h 116533"/>
                    <a:gd name="connsiteX122" fmla="*/ 30424 w 32636"/>
                    <a:gd name="connsiteY122" fmla="*/ 110120 h 116533"/>
                    <a:gd name="connsiteX123" fmla="*/ 31235 w 32636"/>
                    <a:gd name="connsiteY123" fmla="*/ 109309 h 116533"/>
                    <a:gd name="connsiteX124" fmla="*/ 31100 w 32636"/>
                    <a:gd name="connsiteY124" fmla="*/ 107550 h 116533"/>
                    <a:gd name="connsiteX125" fmla="*/ 32182 w 32636"/>
                    <a:gd name="connsiteY125" fmla="*/ 105386 h 116533"/>
                    <a:gd name="connsiteX126" fmla="*/ 32047 w 32636"/>
                    <a:gd name="connsiteY126" fmla="*/ 102140 h 116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636" h="116533">
                      <a:moveTo>
                        <a:pt x="32047" y="102140"/>
                      </a:moveTo>
                      <a:cubicBezTo>
                        <a:pt x="32588" y="101058"/>
                        <a:pt x="32723" y="99705"/>
                        <a:pt x="32588" y="98623"/>
                      </a:cubicBezTo>
                      <a:cubicBezTo>
                        <a:pt x="32453" y="98082"/>
                        <a:pt x="32317" y="97541"/>
                        <a:pt x="32047" y="97000"/>
                      </a:cubicBezTo>
                      <a:cubicBezTo>
                        <a:pt x="31776" y="96324"/>
                        <a:pt x="31911" y="95918"/>
                        <a:pt x="31911" y="95241"/>
                      </a:cubicBezTo>
                      <a:cubicBezTo>
                        <a:pt x="31911" y="94701"/>
                        <a:pt x="31776" y="94430"/>
                        <a:pt x="31506" y="94024"/>
                      </a:cubicBezTo>
                      <a:cubicBezTo>
                        <a:pt x="31371" y="93348"/>
                        <a:pt x="31506" y="92942"/>
                        <a:pt x="31506" y="92266"/>
                      </a:cubicBezTo>
                      <a:cubicBezTo>
                        <a:pt x="31641" y="91589"/>
                        <a:pt x="31506" y="91048"/>
                        <a:pt x="31235" y="90372"/>
                      </a:cubicBezTo>
                      <a:cubicBezTo>
                        <a:pt x="30694" y="89019"/>
                        <a:pt x="31506" y="88343"/>
                        <a:pt x="31776" y="86991"/>
                      </a:cubicBezTo>
                      <a:cubicBezTo>
                        <a:pt x="31911" y="86179"/>
                        <a:pt x="31506" y="85232"/>
                        <a:pt x="31235" y="84556"/>
                      </a:cubicBezTo>
                      <a:cubicBezTo>
                        <a:pt x="30965" y="83879"/>
                        <a:pt x="30694" y="83339"/>
                        <a:pt x="30694" y="82662"/>
                      </a:cubicBezTo>
                      <a:cubicBezTo>
                        <a:pt x="30694" y="82121"/>
                        <a:pt x="30830" y="81445"/>
                        <a:pt x="30830" y="80904"/>
                      </a:cubicBezTo>
                      <a:lnTo>
                        <a:pt x="30830" y="80904"/>
                      </a:lnTo>
                      <a:cubicBezTo>
                        <a:pt x="30830" y="80769"/>
                        <a:pt x="30965" y="80633"/>
                        <a:pt x="30965" y="80498"/>
                      </a:cubicBezTo>
                      <a:cubicBezTo>
                        <a:pt x="31371" y="79551"/>
                        <a:pt x="31371" y="78469"/>
                        <a:pt x="31235" y="77522"/>
                      </a:cubicBezTo>
                      <a:cubicBezTo>
                        <a:pt x="31100" y="76576"/>
                        <a:pt x="30424" y="75899"/>
                        <a:pt x="30153" y="75087"/>
                      </a:cubicBezTo>
                      <a:cubicBezTo>
                        <a:pt x="29883" y="74141"/>
                        <a:pt x="30153" y="73329"/>
                        <a:pt x="29477" y="72382"/>
                      </a:cubicBezTo>
                      <a:cubicBezTo>
                        <a:pt x="29071" y="71976"/>
                        <a:pt x="28665" y="71571"/>
                        <a:pt x="28530" y="71030"/>
                      </a:cubicBezTo>
                      <a:cubicBezTo>
                        <a:pt x="28395" y="70489"/>
                        <a:pt x="28665" y="70083"/>
                        <a:pt x="28665" y="69542"/>
                      </a:cubicBezTo>
                      <a:cubicBezTo>
                        <a:pt x="28665" y="68595"/>
                        <a:pt x="28260" y="67919"/>
                        <a:pt x="27854" y="66972"/>
                      </a:cubicBezTo>
                      <a:cubicBezTo>
                        <a:pt x="27313" y="65619"/>
                        <a:pt x="28124" y="64537"/>
                        <a:pt x="27854" y="63184"/>
                      </a:cubicBezTo>
                      <a:cubicBezTo>
                        <a:pt x="27854" y="62644"/>
                        <a:pt x="27448" y="62237"/>
                        <a:pt x="27178" y="61697"/>
                      </a:cubicBezTo>
                      <a:cubicBezTo>
                        <a:pt x="27042" y="61291"/>
                        <a:pt x="27042" y="60750"/>
                        <a:pt x="27042" y="60209"/>
                      </a:cubicBezTo>
                      <a:cubicBezTo>
                        <a:pt x="27042" y="60074"/>
                        <a:pt x="27178" y="59803"/>
                        <a:pt x="27178" y="59668"/>
                      </a:cubicBezTo>
                      <a:cubicBezTo>
                        <a:pt x="27313" y="58450"/>
                        <a:pt x="27448" y="57098"/>
                        <a:pt x="27313" y="55881"/>
                      </a:cubicBezTo>
                      <a:cubicBezTo>
                        <a:pt x="27178" y="55474"/>
                        <a:pt x="27042" y="55204"/>
                        <a:pt x="27042" y="54934"/>
                      </a:cubicBezTo>
                      <a:cubicBezTo>
                        <a:pt x="26907" y="54392"/>
                        <a:pt x="26907" y="53851"/>
                        <a:pt x="26772" y="53311"/>
                      </a:cubicBezTo>
                      <a:cubicBezTo>
                        <a:pt x="26772" y="52769"/>
                        <a:pt x="26366" y="52093"/>
                        <a:pt x="26366" y="51552"/>
                      </a:cubicBezTo>
                      <a:cubicBezTo>
                        <a:pt x="26366" y="51011"/>
                        <a:pt x="26636" y="50470"/>
                        <a:pt x="26636" y="49929"/>
                      </a:cubicBezTo>
                      <a:cubicBezTo>
                        <a:pt x="26636" y="49388"/>
                        <a:pt x="26501" y="48847"/>
                        <a:pt x="26231" y="48306"/>
                      </a:cubicBezTo>
                      <a:cubicBezTo>
                        <a:pt x="25960" y="47765"/>
                        <a:pt x="25690" y="47224"/>
                        <a:pt x="25825" y="46547"/>
                      </a:cubicBezTo>
                      <a:cubicBezTo>
                        <a:pt x="25825" y="45736"/>
                        <a:pt x="26095" y="45059"/>
                        <a:pt x="26231" y="44383"/>
                      </a:cubicBezTo>
                      <a:cubicBezTo>
                        <a:pt x="26366" y="43436"/>
                        <a:pt x="25960" y="42354"/>
                        <a:pt x="25690" y="41542"/>
                      </a:cubicBezTo>
                      <a:cubicBezTo>
                        <a:pt x="25554" y="41137"/>
                        <a:pt x="25284" y="40866"/>
                        <a:pt x="25148" y="40596"/>
                      </a:cubicBezTo>
                      <a:cubicBezTo>
                        <a:pt x="24743" y="39784"/>
                        <a:pt x="25013" y="39514"/>
                        <a:pt x="25013" y="38567"/>
                      </a:cubicBezTo>
                      <a:cubicBezTo>
                        <a:pt x="25013" y="38161"/>
                        <a:pt x="25148" y="37485"/>
                        <a:pt x="25013" y="37079"/>
                      </a:cubicBezTo>
                      <a:cubicBezTo>
                        <a:pt x="25013" y="36538"/>
                        <a:pt x="24608" y="36132"/>
                        <a:pt x="24472" y="35456"/>
                      </a:cubicBezTo>
                      <a:cubicBezTo>
                        <a:pt x="24337" y="34779"/>
                        <a:pt x="24202" y="33968"/>
                        <a:pt x="24066" y="33292"/>
                      </a:cubicBezTo>
                      <a:cubicBezTo>
                        <a:pt x="24066" y="33156"/>
                        <a:pt x="24066" y="33021"/>
                        <a:pt x="24066" y="32886"/>
                      </a:cubicBezTo>
                      <a:cubicBezTo>
                        <a:pt x="24066" y="32210"/>
                        <a:pt x="23796" y="31669"/>
                        <a:pt x="23796" y="30857"/>
                      </a:cubicBezTo>
                      <a:cubicBezTo>
                        <a:pt x="23661" y="29504"/>
                        <a:pt x="23931" y="28152"/>
                        <a:pt x="23525" y="26799"/>
                      </a:cubicBezTo>
                      <a:cubicBezTo>
                        <a:pt x="23255" y="25852"/>
                        <a:pt x="23255" y="25176"/>
                        <a:pt x="23255" y="24229"/>
                      </a:cubicBezTo>
                      <a:cubicBezTo>
                        <a:pt x="23255" y="23688"/>
                        <a:pt x="23390" y="23147"/>
                        <a:pt x="23120" y="22606"/>
                      </a:cubicBezTo>
                      <a:cubicBezTo>
                        <a:pt x="22849" y="22065"/>
                        <a:pt x="22443" y="21659"/>
                        <a:pt x="22308" y="20983"/>
                      </a:cubicBezTo>
                      <a:cubicBezTo>
                        <a:pt x="22173" y="20712"/>
                        <a:pt x="22038" y="19901"/>
                        <a:pt x="22038" y="19360"/>
                      </a:cubicBezTo>
                      <a:cubicBezTo>
                        <a:pt x="22173" y="18819"/>
                        <a:pt x="22173" y="18142"/>
                        <a:pt x="22173" y="17601"/>
                      </a:cubicBezTo>
                      <a:cubicBezTo>
                        <a:pt x="22173" y="16519"/>
                        <a:pt x="21767" y="15708"/>
                        <a:pt x="21632" y="14626"/>
                      </a:cubicBezTo>
                      <a:cubicBezTo>
                        <a:pt x="21632" y="13814"/>
                        <a:pt x="22038" y="12867"/>
                        <a:pt x="21767" y="12056"/>
                      </a:cubicBezTo>
                      <a:cubicBezTo>
                        <a:pt x="21496" y="11379"/>
                        <a:pt x="21091" y="10974"/>
                        <a:pt x="21091" y="10027"/>
                      </a:cubicBezTo>
                      <a:cubicBezTo>
                        <a:pt x="21091" y="9486"/>
                        <a:pt x="21361" y="8945"/>
                        <a:pt x="21496" y="8404"/>
                      </a:cubicBezTo>
                      <a:cubicBezTo>
                        <a:pt x="21632" y="7592"/>
                        <a:pt x="21361" y="6510"/>
                        <a:pt x="21226" y="5698"/>
                      </a:cubicBezTo>
                      <a:cubicBezTo>
                        <a:pt x="21091" y="4887"/>
                        <a:pt x="20415" y="4346"/>
                        <a:pt x="20144" y="3534"/>
                      </a:cubicBezTo>
                      <a:cubicBezTo>
                        <a:pt x="19738" y="2317"/>
                        <a:pt x="19873" y="1370"/>
                        <a:pt x="19062" y="829"/>
                      </a:cubicBezTo>
                      <a:cubicBezTo>
                        <a:pt x="19062" y="558"/>
                        <a:pt x="18791" y="423"/>
                        <a:pt x="18521" y="288"/>
                      </a:cubicBezTo>
                      <a:cubicBezTo>
                        <a:pt x="17709" y="-253"/>
                        <a:pt x="16627" y="17"/>
                        <a:pt x="15951" y="694"/>
                      </a:cubicBezTo>
                      <a:cubicBezTo>
                        <a:pt x="15004" y="1641"/>
                        <a:pt x="14733" y="3128"/>
                        <a:pt x="14463" y="4346"/>
                      </a:cubicBezTo>
                      <a:cubicBezTo>
                        <a:pt x="14192" y="5698"/>
                        <a:pt x="13516" y="6916"/>
                        <a:pt x="13922" y="8268"/>
                      </a:cubicBezTo>
                      <a:cubicBezTo>
                        <a:pt x="14328" y="9891"/>
                        <a:pt x="14869" y="11514"/>
                        <a:pt x="14463" y="13138"/>
                      </a:cubicBezTo>
                      <a:cubicBezTo>
                        <a:pt x="14328" y="13679"/>
                        <a:pt x="13922" y="14084"/>
                        <a:pt x="13786" y="14490"/>
                      </a:cubicBezTo>
                      <a:cubicBezTo>
                        <a:pt x="13786" y="14761"/>
                        <a:pt x="13786" y="15031"/>
                        <a:pt x="13786" y="15437"/>
                      </a:cubicBezTo>
                      <a:cubicBezTo>
                        <a:pt x="13786" y="15978"/>
                        <a:pt x="13651" y="16249"/>
                        <a:pt x="13381" y="16790"/>
                      </a:cubicBezTo>
                      <a:cubicBezTo>
                        <a:pt x="13246" y="17331"/>
                        <a:pt x="13381" y="17737"/>
                        <a:pt x="13246" y="18277"/>
                      </a:cubicBezTo>
                      <a:cubicBezTo>
                        <a:pt x="13110" y="18954"/>
                        <a:pt x="12569" y="19495"/>
                        <a:pt x="12299" y="20171"/>
                      </a:cubicBezTo>
                      <a:cubicBezTo>
                        <a:pt x="12028" y="20983"/>
                        <a:pt x="11893" y="22200"/>
                        <a:pt x="12163" y="23147"/>
                      </a:cubicBezTo>
                      <a:cubicBezTo>
                        <a:pt x="12028" y="23959"/>
                        <a:pt x="11352" y="24635"/>
                        <a:pt x="11081" y="25447"/>
                      </a:cubicBezTo>
                      <a:cubicBezTo>
                        <a:pt x="10811" y="26258"/>
                        <a:pt x="10946" y="27205"/>
                        <a:pt x="10946" y="28152"/>
                      </a:cubicBezTo>
                      <a:cubicBezTo>
                        <a:pt x="10946" y="28693"/>
                        <a:pt x="10946" y="29099"/>
                        <a:pt x="10946" y="29640"/>
                      </a:cubicBezTo>
                      <a:cubicBezTo>
                        <a:pt x="10946" y="30316"/>
                        <a:pt x="10405" y="30722"/>
                        <a:pt x="10270" y="31263"/>
                      </a:cubicBezTo>
                      <a:cubicBezTo>
                        <a:pt x="10135" y="31669"/>
                        <a:pt x="10135" y="32074"/>
                        <a:pt x="10135" y="32480"/>
                      </a:cubicBezTo>
                      <a:cubicBezTo>
                        <a:pt x="10135" y="33292"/>
                        <a:pt x="10270" y="33697"/>
                        <a:pt x="9999" y="34509"/>
                      </a:cubicBezTo>
                      <a:cubicBezTo>
                        <a:pt x="9864" y="34915"/>
                        <a:pt x="9729" y="35185"/>
                        <a:pt x="9729" y="35591"/>
                      </a:cubicBezTo>
                      <a:cubicBezTo>
                        <a:pt x="9729" y="36132"/>
                        <a:pt x="9999" y="36809"/>
                        <a:pt x="9729" y="37485"/>
                      </a:cubicBezTo>
                      <a:cubicBezTo>
                        <a:pt x="9593" y="37891"/>
                        <a:pt x="9188" y="38296"/>
                        <a:pt x="8917" y="38567"/>
                      </a:cubicBezTo>
                      <a:cubicBezTo>
                        <a:pt x="8646" y="38973"/>
                        <a:pt x="8511" y="39379"/>
                        <a:pt x="8376" y="39919"/>
                      </a:cubicBezTo>
                      <a:cubicBezTo>
                        <a:pt x="7970" y="41137"/>
                        <a:pt x="7970" y="42895"/>
                        <a:pt x="8376" y="44383"/>
                      </a:cubicBezTo>
                      <a:cubicBezTo>
                        <a:pt x="8376" y="44789"/>
                        <a:pt x="8376" y="45195"/>
                        <a:pt x="8376" y="45465"/>
                      </a:cubicBezTo>
                      <a:cubicBezTo>
                        <a:pt x="8241" y="46006"/>
                        <a:pt x="7835" y="46412"/>
                        <a:pt x="7835" y="46953"/>
                      </a:cubicBezTo>
                      <a:cubicBezTo>
                        <a:pt x="7565" y="48171"/>
                        <a:pt x="7970" y="49388"/>
                        <a:pt x="7835" y="50605"/>
                      </a:cubicBezTo>
                      <a:cubicBezTo>
                        <a:pt x="7835" y="51822"/>
                        <a:pt x="7294" y="52905"/>
                        <a:pt x="7565" y="54122"/>
                      </a:cubicBezTo>
                      <a:cubicBezTo>
                        <a:pt x="7700" y="54798"/>
                        <a:pt x="7700" y="55069"/>
                        <a:pt x="7294" y="55610"/>
                      </a:cubicBezTo>
                      <a:cubicBezTo>
                        <a:pt x="7159" y="55881"/>
                        <a:pt x="6888" y="56151"/>
                        <a:pt x="6753" y="56557"/>
                      </a:cubicBezTo>
                      <a:cubicBezTo>
                        <a:pt x="6347" y="57504"/>
                        <a:pt x="6483" y="58315"/>
                        <a:pt x="6483" y="59262"/>
                      </a:cubicBezTo>
                      <a:cubicBezTo>
                        <a:pt x="6347" y="60344"/>
                        <a:pt x="5400" y="61156"/>
                        <a:pt x="5130" y="62102"/>
                      </a:cubicBezTo>
                      <a:cubicBezTo>
                        <a:pt x="4724" y="63455"/>
                        <a:pt x="4724" y="65619"/>
                        <a:pt x="5400" y="67107"/>
                      </a:cubicBezTo>
                      <a:cubicBezTo>
                        <a:pt x="5400" y="67377"/>
                        <a:pt x="5400" y="67648"/>
                        <a:pt x="5265" y="68054"/>
                      </a:cubicBezTo>
                      <a:cubicBezTo>
                        <a:pt x="5130" y="68595"/>
                        <a:pt x="4859" y="69001"/>
                        <a:pt x="4589" y="69542"/>
                      </a:cubicBezTo>
                      <a:cubicBezTo>
                        <a:pt x="4453" y="70083"/>
                        <a:pt x="4318" y="70624"/>
                        <a:pt x="4453" y="71165"/>
                      </a:cubicBezTo>
                      <a:cubicBezTo>
                        <a:pt x="4589" y="72247"/>
                        <a:pt x="5130" y="72653"/>
                        <a:pt x="4453" y="73870"/>
                      </a:cubicBezTo>
                      <a:cubicBezTo>
                        <a:pt x="4183" y="74411"/>
                        <a:pt x="3913" y="74952"/>
                        <a:pt x="3777" y="75629"/>
                      </a:cubicBezTo>
                      <a:cubicBezTo>
                        <a:pt x="3642" y="76440"/>
                        <a:pt x="3913" y="77252"/>
                        <a:pt x="3371" y="78063"/>
                      </a:cubicBezTo>
                      <a:cubicBezTo>
                        <a:pt x="3101" y="78604"/>
                        <a:pt x="2695" y="79010"/>
                        <a:pt x="2425" y="79686"/>
                      </a:cubicBezTo>
                      <a:cubicBezTo>
                        <a:pt x="2154" y="80633"/>
                        <a:pt x="2154" y="81715"/>
                        <a:pt x="2289" y="82662"/>
                      </a:cubicBezTo>
                      <a:cubicBezTo>
                        <a:pt x="2289" y="83203"/>
                        <a:pt x="2154" y="83879"/>
                        <a:pt x="2019" y="84421"/>
                      </a:cubicBezTo>
                      <a:cubicBezTo>
                        <a:pt x="1748" y="85232"/>
                        <a:pt x="1478" y="85773"/>
                        <a:pt x="1478" y="86585"/>
                      </a:cubicBezTo>
                      <a:cubicBezTo>
                        <a:pt x="1613" y="87396"/>
                        <a:pt x="2019" y="87937"/>
                        <a:pt x="2019" y="88749"/>
                      </a:cubicBezTo>
                      <a:cubicBezTo>
                        <a:pt x="2019" y="89561"/>
                        <a:pt x="1478" y="90372"/>
                        <a:pt x="1478" y="91184"/>
                      </a:cubicBezTo>
                      <a:cubicBezTo>
                        <a:pt x="1478" y="91589"/>
                        <a:pt x="1478" y="91860"/>
                        <a:pt x="1478" y="92131"/>
                      </a:cubicBezTo>
                      <a:cubicBezTo>
                        <a:pt x="1478" y="92807"/>
                        <a:pt x="1343" y="92942"/>
                        <a:pt x="1072" y="93483"/>
                      </a:cubicBezTo>
                      <a:cubicBezTo>
                        <a:pt x="801" y="94024"/>
                        <a:pt x="666" y="94430"/>
                        <a:pt x="531" y="94971"/>
                      </a:cubicBezTo>
                      <a:cubicBezTo>
                        <a:pt x="396" y="96188"/>
                        <a:pt x="937" y="97271"/>
                        <a:pt x="1343" y="98352"/>
                      </a:cubicBezTo>
                      <a:cubicBezTo>
                        <a:pt x="1207" y="99164"/>
                        <a:pt x="801" y="100111"/>
                        <a:pt x="666" y="100922"/>
                      </a:cubicBezTo>
                      <a:cubicBezTo>
                        <a:pt x="666" y="101464"/>
                        <a:pt x="666" y="102004"/>
                        <a:pt x="666" y="102546"/>
                      </a:cubicBezTo>
                      <a:cubicBezTo>
                        <a:pt x="666" y="103087"/>
                        <a:pt x="801" y="103492"/>
                        <a:pt x="531" y="104034"/>
                      </a:cubicBezTo>
                      <a:cubicBezTo>
                        <a:pt x="531" y="104304"/>
                        <a:pt x="260" y="104439"/>
                        <a:pt x="260" y="104574"/>
                      </a:cubicBezTo>
                      <a:cubicBezTo>
                        <a:pt x="-416" y="106062"/>
                        <a:pt x="260" y="108362"/>
                        <a:pt x="1883" y="109038"/>
                      </a:cubicBezTo>
                      <a:cubicBezTo>
                        <a:pt x="2019" y="109444"/>
                        <a:pt x="2154" y="109850"/>
                        <a:pt x="2289" y="109985"/>
                      </a:cubicBezTo>
                      <a:cubicBezTo>
                        <a:pt x="2560" y="110391"/>
                        <a:pt x="2966" y="110797"/>
                        <a:pt x="3371" y="111067"/>
                      </a:cubicBezTo>
                      <a:cubicBezTo>
                        <a:pt x="3777" y="111337"/>
                        <a:pt x="4183" y="111473"/>
                        <a:pt x="4724" y="111608"/>
                      </a:cubicBezTo>
                      <a:cubicBezTo>
                        <a:pt x="5400" y="111879"/>
                        <a:pt x="5536" y="112284"/>
                        <a:pt x="6076" y="112826"/>
                      </a:cubicBezTo>
                      <a:cubicBezTo>
                        <a:pt x="6753" y="113502"/>
                        <a:pt x="7835" y="113907"/>
                        <a:pt x="8646" y="114178"/>
                      </a:cubicBezTo>
                      <a:cubicBezTo>
                        <a:pt x="9458" y="114584"/>
                        <a:pt x="10135" y="114584"/>
                        <a:pt x="10811" y="114449"/>
                      </a:cubicBezTo>
                      <a:cubicBezTo>
                        <a:pt x="11487" y="115530"/>
                        <a:pt x="12705" y="115396"/>
                        <a:pt x="13786" y="115530"/>
                      </a:cubicBezTo>
                      <a:cubicBezTo>
                        <a:pt x="14733" y="115666"/>
                        <a:pt x="15409" y="116207"/>
                        <a:pt x="16221" y="116477"/>
                      </a:cubicBezTo>
                      <a:cubicBezTo>
                        <a:pt x="17033" y="116613"/>
                        <a:pt x="17574" y="116477"/>
                        <a:pt x="18385" y="116342"/>
                      </a:cubicBezTo>
                      <a:cubicBezTo>
                        <a:pt x="18521" y="116342"/>
                        <a:pt x="18521" y="116207"/>
                        <a:pt x="18656" y="116072"/>
                      </a:cubicBezTo>
                      <a:cubicBezTo>
                        <a:pt x="18926" y="116072"/>
                        <a:pt x="19197" y="116342"/>
                        <a:pt x="19468" y="116342"/>
                      </a:cubicBezTo>
                      <a:cubicBezTo>
                        <a:pt x="20144" y="116342"/>
                        <a:pt x="20820" y="115936"/>
                        <a:pt x="21361" y="115666"/>
                      </a:cubicBezTo>
                      <a:cubicBezTo>
                        <a:pt x="21902" y="115260"/>
                        <a:pt x="22443" y="114990"/>
                        <a:pt x="22849" y="114584"/>
                      </a:cubicBezTo>
                      <a:cubicBezTo>
                        <a:pt x="23796" y="115125"/>
                        <a:pt x="25284" y="114449"/>
                        <a:pt x="26095" y="113907"/>
                      </a:cubicBezTo>
                      <a:cubicBezTo>
                        <a:pt x="26366" y="113637"/>
                        <a:pt x="26636" y="113502"/>
                        <a:pt x="26907" y="113231"/>
                      </a:cubicBezTo>
                      <a:cubicBezTo>
                        <a:pt x="27042" y="113096"/>
                        <a:pt x="27042" y="112826"/>
                        <a:pt x="27178" y="112690"/>
                      </a:cubicBezTo>
                      <a:cubicBezTo>
                        <a:pt x="27583" y="112284"/>
                        <a:pt x="28530" y="112284"/>
                        <a:pt x="29071" y="112014"/>
                      </a:cubicBezTo>
                      <a:cubicBezTo>
                        <a:pt x="29612" y="111743"/>
                        <a:pt x="30018" y="111473"/>
                        <a:pt x="30153" y="110932"/>
                      </a:cubicBezTo>
                      <a:cubicBezTo>
                        <a:pt x="30288" y="110661"/>
                        <a:pt x="30288" y="110391"/>
                        <a:pt x="30424" y="110120"/>
                      </a:cubicBezTo>
                      <a:cubicBezTo>
                        <a:pt x="30559" y="109714"/>
                        <a:pt x="30965" y="109579"/>
                        <a:pt x="31235" y="109309"/>
                      </a:cubicBezTo>
                      <a:cubicBezTo>
                        <a:pt x="31911" y="108632"/>
                        <a:pt x="31506" y="108091"/>
                        <a:pt x="31100" y="107550"/>
                      </a:cubicBezTo>
                      <a:cubicBezTo>
                        <a:pt x="31641" y="106874"/>
                        <a:pt x="32182" y="106062"/>
                        <a:pt x="32182" y="105386"/>
                      </a:cubicBezTo>
                      <a:cubicBezTo>
                        <a:pt x="32453" y="104304"/>
                        <a:pt x="32047" y="103222"/>
                        <a:pt x="32047" y="102140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425" name="Graphic 2">
                  <a:extLst>
                    <a:ext uri="{FF2B5EF4-FFF2-40B4-BE49-F238E27FC236}">
                      <a16:creationId xmlns:a16="http://schemas.microsoft.com/office/drawing/2014/main" id="{8D8FBAD5-9FCD-365E-5472-B1DE771790AB}"/>
                    </a:ext>
                  </a:extLst>
                </p:cNvPr>
                <p:cNvGrpSpPr/>
                <p:nvPr/>
              </p:nvGrpSpPr>
              <p:grpSpPr>
                <a:xfrm>
                  <a:off x="6183713" y="6337361"/>
                  <a:ext cx="28976" cy="112546"/>
                  <a:chOff x="6183713" y="6337361"/>
                  <a:chExt cx="28976" cy="112546"/>
                </a:xfrm>
                <a:solidFill>
                  <a:srgbClr val="85B126"/>
                </a:solidFill>
              </p:grpSpPr>
              <p:sp>
                <p:nvSpPr>
                  <p:cNvPr id="1491" name="Freeform: Shape 5299">
                    <a:extLst>
                      <a:ext uri="{FF2B5EF4-FFF2-40B4-BE49-F238E27FC236}">
                        <a16:creationId xmlns:a16="http://schemas.microsoft.com/office/drawing/2014/main" id="{8A07A573-19F7-6E46-6D39-93686EACE365}"/>
                      </a:ext>
                    </a:extLst>
                  </p:cNvPr>
                  <p:cNvSpPr/>
                  <p:nvPr/>
                </p:nvSpPr>
                <p:spPr>
                  <a:xfrm>
                    <a:off x="6183713" y="6337361"/>
                    <a:ext cx="28976" cy="112546"/>
                  </a:xfrm>
                  <a:custGeom>
                    <a:avLst/>
                    <a:gdLst>
                      <a:gd name="connsiteX0" fmla="*/ 28944 w 28976"/>
                      <a:gd name="connsiteY0" fmla="*/ 98623 h 112546"/>
                      <a:gd name="connsiteX1" fmla="*/ 28403 w 28976"/>
                      <a:gd name="connsiteY1" fmla="*/ 97000 h 112546"/>
                      <a:gd name="connsiteX2" fmla="*/ 28268 w 28976"/>
                      <a:gd name="connsiteY2" fmla="*/ 95241 h 112546"/>
                      <a:gd name="connsiteX3" fmla="*/ 27862 w 28976"/>
                      <a:gd name="connsiteY3" fmla="*/ 94024 h 112546"/>
                      <a:gd name="connsiteX4" fmla="*/ 27862 w 28976"/>
                      <a:gd name="connsiteY4" fmla="*/ 92266 h 112546"/>
                      <a:gd name="connsiteX5" fmla="*/ 27592 w 28976"/>
                      <a:gd name="connsiteY5" fmla="*/ 90372 h 112546"/>
                      <a:gd name="connsiteX6" fmla="*/ 28132 w 28976"/>
                      <a:gd name="connsiteY6" fmla="*/ 86991 h 112546"/>
                      <a:gd name="connsiteX7" fmla="*/ 27592 w 28976"/>
                      <a:gd name="connsiteY7" fmla="*/ 84556 h 112546"/>
                      <a:gd name="connsiteX8" fmla="*/ 27050 w 28976"/>
                      <a:gd name="connsiteY8" fmla="*/ 82662 h 112546"/>
                      <a:gd name="connsiteX9" fmla="*/ 27186 w 28976"/>
                      <a:gd name="connsiteY9" fmla="*/ 80904 h 112546"/>
                      <a:gd name="connsiteX10" fmla="*/ 27186 w 28976"/>
                      <a:gd name="connsiteY10" fmla="*/ 80904 h 112546"/>
                      <a:gd name="connsiteX11" fmla="*/ 27321 w 28976"/>
                      <a:gd name="connsiteY11" fmla="*/ 80498 h 112546"/>
                      <a:gd name="connsiteX12" fmla="*/ 27592 w 28976"/>
                      <a:gd name="connsiteY12" fmla="*/ 77522 h 112546"/>
                      <a:gd name="connsiteX13" fmla="*/ 26509 w 28976"/>
                      <a:gd name="connsiteY13" fmla="*/ 75087 h 112546"/>
                      <a:gd name="connsiteX14" fmla="*/ 25833 w 28976"/>
                      <a:gd name="connsiteY14" fmla="*/ 72382 h 112546"/>
                      <a:gd name="connsiteX15" fmla="*/ 24886 w 28976"/>
                      <a:gd name="connsiteY15" fmla="*/ 71030 h 112546"/>
                      <a:gd name="connsiteX16" fmla="*/ 25022 w 28976"/>
                      <a:gd name="connsiteY16" fmla="*/ 69542 h 112546"/>
                      <a:gd name="connsiteX17" fmla="*/ 24210 w 28976"/>
                      <a:gd name="connsiteY17" fmla="*/ 66972 h 112546"/>
                      <a:gd name="connsiteX18" fmla="*/ 24210 w 28976"/>
                      <a:gd name="connsiteY18" fmla="*/ 63184 h 112546"/>
                      <a:gd name="connsiteX19" fmla="*/ 23533 w 28976"/>
                      <a:gd name="connsiteY19" fmla="*/ 61697 h 112546"/>
                      <a:gd name="connsiteX20" fmla="*/ 23398 w 28976"/>
                      <a:gd name="connsiteY20" fmla="*/ 60209 h 112546"/>
                      <a:gd name="connsiteX21" fmla="*/ 23533 w 28976"/>
                      <a:gd name="connsiteY21" fmla="*/ 59668 h 112546"/>
                      <a:gd name="connsiteX22" fmla="*/ 23669 w 28976"/>
                      <a:gd name="connsiteY22" fmla="*/ 55881 h 112546"/>
                      <a:gd name="connsiteX23" fmla="*/ 23398 w 28976"/>
                      <a:gd name="connsiteY23" fmla="*/ 54934 h 112546"/>
                      <a:gd name="connsiteX24" fmla="*/ 23128 w 28976"/>
                      <a:gd name="connsiteY24" fmla="*/ 53311 h 112546"/>
                      <a:gd name="connsiteX25" fmla="*/ 22722 w 28976"/>
                      <a:gd name="connsiteY25" fmla="*/ 51552 h 112546"/>
                      <a:gd name="connsiteX26" fmla="*/ 22993 w 28976"/>
                      <a:gd name="connsiteY26" fmla="*/ 49929 h 112546"/>
                      <a:gd name="connsiteX27" fmla="*/ 22587 w 28976"/>
                      <a:gd name="connsiteY27" fmla="*/ 48306 h 112546"/>
                      <a:gd name="connsiteX28" fmla="*/ 22181 w 28976"/>
                      <a:gd name="connsiteY28" fmla="*/ 46547 h 112546"/>
                      <a:gd name="connsiteX29" fmla="*/ 22587 w 28976"/>
                      <a:gd name="connsiteY29" fmla="*/ 44383 h 112546"/>
                      <a:gd name="connsiteX30" fmla="*/ 22046 w 28976"/>
                      <a:gd name="connsiteY30" fmla="*/ 41542 h 112546"/>
                      <a:gd name="connsiteX31" fmla="*/ 21505 w 28976"/>
                      <a:gd name="connsiteY31" fmla="*/ 40596 h 112546"/>
                      <a:gd name="connsiteX32" fmla="*/ 21369 w 28976"/>
                      <a:gd name="connsiteY32" fmla="*/ 38567 h 112546"/>
                      <a:gd name="connsiteX33" fmla="*/ 21369 w 28976"/>
                      <a:gd name="connsiteY33" fmla="*/ 37079 h 112546"/>
                      <a:gd name="connsiteX34" fmla="*/ 20828 w 28976"/>
                      <a:gd name="connsiteY34" fmla="*/ 35456 h 112546"/>
                      <a:gd name="connsiteX35" fmla="*/ 20423 w 28976"/>
                      <a:gd name="connsiteY35" fmla="*/ 33292 h 112546"/>
                      <a:gd name="connsiteX36" fmla="*/ 20423 w 28976"/>
                      <a:gd name="connsiteY36" fmla="*/ 32886 h 112546"/>
                      <a:gd name="connsiteX37" fmla="*/ 20152 w 28976"/>
                      <a:gd name="connsiteY37" fmla="*/ 30857 h 112546"/>
                      <a:gd name="connsiteX38" fmla="*/ 19882 w 28976"/>
                      <a:gd name="connsiteY38" fmla="*/ 26799 h 112546"/>
                      <a:gd name="connsiteX39" fmla="*/ 19611 w 28976"/>
                      <a:gd name="connsiteY39" fmla="*/ 24229 h 112546"/>
                      <a:gd name="connsiteX40" fmla="*/ 19476 w 28976"/>
                      <a:gd name="connsiteY40" fmla="*/ 22606 h 112546"/>
                      <a:gd name="connsiteX41" fmla="*/ 18664 w 28976"/>
                      <a:gd name="connsiteY41" fmla="*/ 20983 h 112546"/>
                      <a:gd name="connsiteX42" fmla="*/ 18393 w 28976"/>
                      <a:gd name="connsiteY42" fmla="*/ 19360 h 112546"/>
                      <a:gd name="connsiteX43" fmla="*/ 18529 w 28976"/>
                      <a:gd name="connsiteY43" fmla="*/ 17601 h 112546"/>
                      <a:gd name="connsiteX44" fmla="*/ 17988 w 28976"/>
                      <a:gd name="connsiteY44" fmla="*/ 14626 h 112546"/>
                      <a:gd name="connsiteX45" fmla="*/ 18123 w 28976"/>
                      <a:gd name="connsiteY45" fmla="*/ 12056 h 112546"/>
                      <a:gd name="connsiteX46" fmla="*/ 17447 w 28976"/>
                      <a:gd name="connsiteY46" fmla="*/ 10027 h 112546"/>
                      <a:gd name="connsiteX47" fmla="*/ 17853 w 28976"/>
                      <a:gd name="connsiteY47" fmla="*/ 8404 h 112546"/>
                      <a:gd name="connsiteX48" fmla="*/ 17582 w 28976"/>
                      <a:gd name="connsiteY48" fmla="*/ 5698 h 112546"/>
                      <a:gd name="connsiteX49" fmla="*/ 16500 w 28976"/>
                      <a:gd name="connsiteY49" fmla="*/ 3534 h 112546"/>
                      <a:gd name="connsiteX50" fmla="*/ 15418 w 28976"/>
                      <a:gd name="connsiteY50" fmla="*/ 829 h 112546"/>
                      <a:gd name="connsiteX51" fmla="*/ 14877 w 28976"/>
                      <a:gd name="connsiteY51" fmla="*/ 288 h 112546"/>
                      <a:gd name="connsiteX52" fmla="*/ 12307 w 28976"/>
                      <a:gd name="connsiteY52" fmla="*/ 694 h 112546"/>
                      <a:gd name="connsiteX53" fmla="*/ 10819 w 28976"/>
                      <a:gd name="connsiteY53" fmla="*/ 4346 h 112546"/>
                      <a:gd name="connsiteX54" fmla="*/ 10413 w 28976"/>
                      <a:gd name="connsiteY54" fmla="*/ 5563 h 112546"/>
                      <a:gd name="connsiteX55" fmla="*/ 10954 w 28976"/>
                      <a:gd name="connsiteY55" fmla="*/ 6375 h 112546"/>
                      <a:gd name="connsiteX56" fmla="*/ 10819 w 28976"/>
                      <a:gd name="connsiteY56" fmla="*/ 7862 h 112546"/>
                      <a:gd name="connsiteX57" fmla="*/ 11225 w 28976"/>
                      <a:gd name="connsiteY57" fmla="*/ 8674 h 112546"/>
                      <a:gd name="connsiteX58" fmla="*/ 11766 w 28976"/>
                      <a:gd name="connsiteY58" fmla="*/ 8945 h 112546"/>
                      <a:gd name="connsiteX59" fmla="*/ 11766 w 28976"/>
                      <a:gd name="connsiteY59" fmla="*/ 8945 h 112546"/>
                      <a:gd name="connsiteX60" fmla="*/ 11766 w 28976"/>
                      <a:gd name="connsiteY60" fmla="*/ 9351 h 112546"/>
                      <a:gd name="connsiteX61" fmla="*/ 11495 w 28976"/>
                      <a:gd name="connsiteY61" fmla="*/ 10027 h 112546"/>
                      <a:gd name="connsiteX62" fmla="*/ 11225 w 28976"/>
                      <a:gd name="connsiteY62" fmla="*/ 11244 h 112546"/>
                      <a:gd name="connsiteX63" fmla="*/ 12307 w 28976"/>
                      <a:gd name="connsiteY63" fmla="*/ 12732 h 112546"/>
                      <a:gd name="connsiteX64" fmla="*/ 12036 w 28976"/>
                      <a:gd name="connsiteY64" fmla="*/ 13138 h 112546"/>
                      <a:gd name="connsiteX65" fmla="*/ 11495 w 28976"/>
                      <a:gd name="connsiteY65" fmla="*/ 13408 h 112546"/>
                      <a:gd name="connsiteX66" fmla="*/ 10548 w 28976"/>
                      <a:gd name="connsiteY66" fmla="*/ 14490 h 112546"/>
                      <a:gd name="connsiteX67" fmla="*/ 10684 w 28976"/>
                      <a:gd name="connsiteY67" fmla="*/ 16249 h 112546"/>
                      <a:gd name="connsiteX68" fmla="*/ 9872 w 28976"/>
                      <a:gd name="connsiteY68" fmla="*/ 17737 h 112546"/>
                      <a:gd name="connsiteX69" fmla="*/ 10413 w 28976"/>
                      <a:gd name="connsiteY69" fmla="*/ 19630 h 112546"/>
                      <a:gd name="connsiteX70" fmla="*/ 9872 w 28976"/>
                      <a:gd name="connsiteY70" fmla="*/ 21118 h 112546"/>
                      <a:gd name="connsiteX71" fmla="*/ 10278 w 28976"/>
                      <a:gd name="connsiteY71" fmla="*/ 22336 h 112546"/>
                      <a:gd name="connsiteX72" fmla="*/ 10819 w 28976"/>
                      <a:gd name="connsiteY72" fmla="*/ 22741 h 112546"/>
                      <a:gd name="connsiteX73" fmla="*/ 10684 w 28976"/>
                      <a:gd name="connsiteY73" fmla="*/ 23147 h 112546"/>
                      <a:gd name="connsiteX74" fmla="*/ 10684 w 28976"/>
                      <a:gd name="connsiteY74" fmla="*/ 23688 h 112546"/>
                      <a:gd name="connsiteX75" fmla="*/ 10413 w 28976"/>
                      <a:gd name="connsiteY75" fmla="*/ 24635 h 112546"/>
                      <a:gd name="connsiteX76" fmla="*/ 10954 w 28976"/>
                      <a:gd name="connsiteY76" fmla="*/ 27205 h 112546"/>
                      <a:gd name="connsiteX77" fmla="*/ 10413 w 28976"/>
                      <a:gd name="connsiteY77" fmla="*/ 28016 h 112546"/>
                      <a:gd name="connsiteX78" fmla="*/ 10684 w 28976"/>
                      <a:gd name="connsiteY78" fmla="*/ 29504 h 112546"/>
                      <a:gd name="connsiteX79" fmla="*/ 9602 w 28976"/>
                      <a:gd name="connsiteY79" fmla="*/ 30722 h 112546"/>
                      <a:gd name="connsiteX80" fmla="*/ 9467 w 28976"/>
                      <a:gd name="connsiteY80" fmla="*/ 31533 h 112546"/>
                      <a:gd name="connsiteX81" fmla="*/ 7302 w 28976"/>
                      <a:gd name="connsiteY81" fmla="*/ 32480 h 112546"/>
                      <a:gd name="connsiteX82" fmla="*/ 7708 w 28976"/>
                      <a:gd name="connsiteY82" fmla="*/ 35321 h 112546"/>
                      <a:gd name="connsiteX83" fmla="*/ 7437 w 28976"/>
                      <a:gd name="connsiteY83" fmla="*/ 35726 h 112546"/>
                      <a:gd name="connsiteX84" fmla="*/ 7573 w 28976"/>
                      <a:gd name="connsiteY84" fmla="*/ 37079 h 112546"/>
                      <a:gd name="connsiteX85" fmla="*/ 8114 w 28976"/>
                      <a:gd name="connsiteY85" fmla="*/ 37485 h 112546"/>
                      <a:gd name="connsiteX86" fmla="*/ 8655 w 28976"/>
                      <a:gd name="connsiteY86" fmla="*/ 38026 h 112546"/>
                      <a:gd name="connsiteX87" fmla="*/ 8790 w 28976"/>
                      <a:gd name="connsiteY87" fmla="*/ 38432 h 112546"/>
                      <a:gd name="connsiteX88" fmla="*/ 9467 w 28976"/>
                      <a:gd name="connsiteY88" fmla="*/ 42354 h 112546"/>
                      <a:gd name="connsiteX89" fmla="*/ 9872 w 28976"/>
                      <a:gd name="connsiteY89" fmla="*/ 43707 h 112546"/>
                      <a:gd name="connsiteX90" fmla="*/ 9196 w 28976"/>
                      <a:gd name="connsiteY90" fmla="*/ 44654 h 112546"/>
                      <a:gd name="connsiteX91" fmla="*/ 9060 w 28976"/>
                      <a:gd name="connsiteY91" fmla="*/ 45330 h 112546"/>
                      <a:gd name="connsiteX92" fmla="*/ 7032 w 28976"/>
                      <a:gd name="connsiteY92" fmla="*/ 46412 h 112546"/>
                      <a:gd name="connsiteX93" fmla="*/ 7437 w 28976"/>
                      <a:gd name="connsiteY93" fmla="*/ 48441 h 112546"/>
                      <a:gd name="connsiteX94" fmla="*/ 7032 w 28976"/>
                      <a:gd name="connsiteY94" fmla="*/ 48982 h 112546"/>
                      <a:gd name="connsiteX95" fmla="*/ 7032 w 28976"/>
                      <a:gd name="connsiteY95" fmla="*/ 49794 h 112546"/>
                      <a:gd name="connsiteX96" fmla="*/ 6491 w 28976"/>
                      <a:gd name="connsiteY96" fmla="*/ 50605 h 112546"/>
                      <a:gd name="connsiteX97" fmla="*/ 6626 w 28976"/>
                      <a:gd name="connsiteY97" fmla="*/ 52499 h 112546"/>
                      <a:gd name="connsiteX98" fmla="*/ 7843 w 28976"/>
                      <a:gd name="connsiteY98" fmla="*/ 52905 h 112546"/>
                      <a:gd name="connsiteX99" fmla="*/ 7708 w 28976"/>
                      <a:gd name="connsiteY99" fmla="*/ 53581 h 112546"/>
                      <a:gd name="connsiteX100" fmla="*/ 8114 w 28976"/>
                      <a:gd name="connsiteY100" fmla="*/ 54798 h 112546"/>
                      <a:gd name="connsiteX101" fmla="*/ 7573 w 28976"/>
                      <a:gd name="connsiteY101" fmla="*/ 55610 h 112546"/>
                      <a:gd name="connsiteX102" fmla="*/ 7708 w 28976"/>
                      <a:gd name="connsiteY102" fmla="*/ 56421 h 112546"/>
                      <a:gd name="connsiteX103" fmla="*/ 6085 w 28976"/>
                      <a:gd name="connsiteY103" fmla="*/ 58180 h 112546"/>
                      <a:gd name="connsiteX104" fmla="*/ 6220 w 28976"/>
                      <a:gd name="connsiteY104" fmla="*/ 59262 h 112546"/>
                      <a:gd name="connsiteX105" fmla="*/ 5950 w 28976"/>
                      <a:gd name="connsiteY105" fmla="*/ 59803 h 112546"/>
                      <a:gd name="connsiteX106" fmla="*/ 6220 w 28976"/>
                      <a:gd name="connsiteY106" fmla="*/ 61156 h 112546"/>
                      <a:gd name="connsiteX107" fmla="*/ 3785 w 28976"/>
                      <a:gd name="connsiteY107" fmla="*/ 62373 h 112546"/>
                      <a:gd name="connsiteX108" fmla="*/ 5003 w 28976"/>
                      <a:gd name="connsiteY108" fmla="*/ 64267 h 112546"/>
                      <a:gd name="connsiteX109" fmla="*/ 4462 w 28976"/>
                      <a:gd name="connsiteY109" fmla="*/ 65619 h 112546"/>
                      <a:gd name="connsiteX110" fmla="*/ 5003 w 28976"/>
                      <a:gd name="connsiteY110" fmla="*/ 66160 h 112546"/>
                      <a:gd name="connsiteX111" fmla="*/ 5408 w 28976"/>
                      <a:gd name="connsiteY111" fmla="*/ 66566 h 112546"/>
                      <a:gd name="connsiteX112" fmla="*/ 5544 w 28976"/>
                      <a:gd name="connsiteY112" fmla="*/ 67107 h 112546"/>
                      <a:gd name="connsiteX113" fmla="*/ 7302 w 28976"/>
                      <a:gd name="connsiteY113" fmla="*/ 67783 h 112546"/>
                      <a:gd name="connsiteX114" fmla="*/ 7708 w 28976"/>
                      <a:gd name="connsiteY114" fmla="*/ 67377 h 112546"/>
                      <a:gd name="connsiteX115" fmla="*/ 9467 w 28976"/>
                      <a:gd name="connsiteY115" fmla="*/ 68866 h 112546"/>
                      <a:gd name="connsiteX116" fmla="*/ 11090 w 28976"/>
                      <a:gd name="connsiteY116" fmla="*/ 67648 h 112546"/>
                      <a:gd name="connsiteX117" fmla="*/ 11495 w 28976"/>
                      <a:gd name="connsiteY117" fmla="*/ 68054 h 112546"/>
                      <a:gd name="connsiteX118" fmla="*/ 11225 w 28976"/>
                      <a:gd name="connsiteY118" fmla="*/ 69136 h 112546"/>
                      <a:gd name="connsiteX119" fmla="*/ 10548 w 28976"/>
                      <a:gd name="connsiteY119" fmla="*/ 70083 h 112546"/>
                      <a:gd name="connsiteX120" fmla="*/ 10007 w 28976"/>
                      <a:gd name="connsiteY120" fmla="*/ 69677 h 112546"/>
                      <a:gd name="connsiteX121" fmla="*/ 8520 w 28976"/>
                      <a:gd name="connsiteY121" fmla="*/ 69542 h 112546"/>
                      <a:gd name="connsiteX122" fmla="*/ 5544 w 28976"/>
                      <a:gd name="connsiteY122" fmla="*/ 69677 h 112546"/>
                      <a:gd name="connsiteX123" fmla="*/ 5814 w 28976"/>
                      <a:gd name="connsiteY123" fmla="*/ 71841 h 112546"/>
                      <a:gd name="connsiteX124" fmla="*/ 5814 w 28976"/>
                      <a:gd name="connsiteY124" fmla="*/ 75764 h 112546"/>
                      <a:gd name="connsiteX125" fmla="*/ 5950 w 28976"/>
                      <a:gd name="connsiteY125" fmla="*/ 77252 h 112546"/>
                      <a:gd name="connsiteX126" fmla="*/ 4867 w 28976"/>
                      <a:gd name="connsiteY126" fmla="*/ 78739 h 112546"/>
                      <a:gd name="connsiteX127" fmla="*/ 5003 w 28976"/>
                      <a:gd name="connsiteY127" fmla="*/ 79686 h 112546"/>
                      <a:gd name="connsiteX128" fmla="*/ 4327 w 28976"/>
                      <a:gd name="connsiteY128" fmla="*/ 80227 h 112546"/>
                      <a:gd name="connsiteX129" fmla="*/ 2162 w 28976"/>
                      <a:gd name="connsiteY129" fmla="*/ 80363 h 112546"/>
                      <a:gd name="connsiteX130" fmla="*/ 2162 w 28976"/>
                      <a:gd name="connsiteY130" fmla="*/ 82121 h 112546"/>
                      <a:gd name="connsiteX131" fmla="*/ 1757 w 28976"/>
                      <a:gd name="connsiteY131" fmla="*/ 82662 h 112546"/>
                      <a:gd name="connsiteX132" fmla="*/ 1757 w 28976"/>
                      <a:gd name="connsiteY132" fmla="*/ 83744 h 112546"/>
                      <a:gd name="connsiteX133" fmla="*/ 1215 w 28976"/>
                      <a:gd name="connsiteY133" fmla="*/ 85232 h 112546"/>
                      <a:gd name="connsiteX134" fmla="*/ 945 w 28976"/>
                      <a:gd name="connsiteY134" fmla="*/ 88343 h 112546"/>
                      <a:gd name="connsiteX135" fmla="*/ 1080 w 28976"/>
                      <a:gd name="connsiteY135" fmla="*/ 90372 h 112546"/>
                      <a:gd name="connsiteX136" fmla="*/ 2297 w 28976"/>
                      <a:gd name="connsiteY136" fmla="*/ 91184 h 112546"/>
                      <a:gd name="connsiteX137" fmla="*/ 3515 w 28976"/>
                      <a:gd name="connsiteY137" fmla="*/ 90778 h 112546"/>
                      <a:gd name="connsiteX138" fmla="*/ 4732 w 28976"/>
                      <a:gd name="connsiteY138" fmla="*/ 91589 h 112546"/>
                      <a:gd name="connsiteX139" fmla="*/ 6355 w 28976"/>
                      <a:gd name="connsiteY139" fmla="*/ 91454 h 112546"/>
                      <a:gd name="connsiteX140" fmla="*/ 7167 w 28976"/>
                      <a:gd name="connsiteY140" fmla="*/ 92536 h 112546"/>
                      <a:gd name="connsiteX141" fmla="*/ 7032 w 28976"/>
                      <a:gd name="connsiteY141" fmla="*/ 93212 h 112546"/>
                      <a:gd name="connsiteX142" fmla="*/ 5679 w 28976"/>
                      <a:gd name="connsiteY142" fmla="*/ 94024 h 112546"/>
                      <a:gd name="connsiteX143" fmla="*/ 6355 w 28976"/>
                      <a:gd name="connsiteY143" fmla="*/ 96324 h 112546"/>
                      <a:gd name="connsiteX144" fmla="*/ 7032 w 28976"/>
                      <a:gd name="connsiteY144" fmla="*/ 98352 h 112546"/>
                      <a:gd name="connsiteX145" fmla="*/ 6220 w 28976"/>
                      <a:gd name="connsiteY145" fmla="*/ 99029 h 112546"/>
                      <a:gd name="connsiteX146" fmla="*/ 4327 w 28976"/>
                      <a:gd name="connsiteY146" fmla="*/ 100111 h 112546"/>
                      <a:gd name="connsiteX147" fmla="*/ 5273 w 28976"/>
                      <a:gd name="connsiteY147" fmla="*/ 102410 h 112546"/>
                      <a:gd name="connsiteX148" fmla="*/ 7437 w 28976"/>
                      <a:gd name="connsiteY148" fmla="*/ 104574 h 112546"/>
                      <a:gd name="connsiteX149" fmla="*/ 7573 w 28976"/>
                      <a:gd name="connsiteY149" fmla="*/ 105251 h 112546"/>
                      <a:gd name="connsiteX150" fmla="*/ 8655 w 28976"/>
                      <a:gd name="connsiteY150" fmla="*/ 106604 h 112546"/>
                      <a:gd name="connsiteX151" fmla="*/ 10954 w 28976"/>
                      <a:gd name="connsiteY151" fmla="*/ 104980 h 112546"/>
                      <a:gd name="connsiteX152" fmla="*/ 11901 w 28976"/>
                      <a:gd name="connsiteY152" fmla="*/ 105251 h 112546"/>
                      <a:gd name="connsiteX153" fmla="*/ 12442 w 28976"/>
                      <a:gd name="connsiteY153" fmla="*/ 106739 h 112546"/>
                      <a:gd name="connsiteX154" fmla="*/ 10548 w 28976"/>
                      <a:gd name="connsiteY154" fmla="*/ 108767 h 112546"/>
                      <a:gd name="connsiteX155" fmla="*/ 12036 w 28976"/>
                      <a:gd name="connsiteY155" fmla="*/ 110256 h 112546"/>
                      <a:gd name="connsiteX156" fmla="*/ 12307 w 28976"/>
                      <a:gd name="connsiteY156" fmla="*/ 111743 h 112546"/>
                      <a:gd name="connsiteX157" fmla="*/ 14877 w 28976"/>
                      <a:gd name="connsiteY157" fmla="*/ 112420 h 112546"/>
                      <a:gd name="connsiteX158" fmla="*/ 16635 w 28976"/>
                      <a:gd name="connsiteY158" fmla="*/ 110391 h 112546"/>
                      <a:gd name="connsiteX159" fmla="*/ 16500 w 28976"/>
                      <a:gd name="connsiteY159" fmla="*/ 109309 h 112546"/>
                      <a:gd name="connsiteX160" fmla="*/ 16906 w 28976"/>
                      <a:gd name="connsiteY160" fmla="*/ 109173 h 112546"/>
                      <a:gd name="connsiteX161" fmla="*/ 17447 w 28976"/>
                      <a:gd name="connsiteY161" fmla="*/ 108632 h 112546"/>
                      <a:gd name="connsiteX162" fmla="*/ 18529 w 28976"/>
                      <a:gd name="connsiteY162" fmla="*/ 108903 h 112546"/>
                      <a:gd name="connsiteX163" fmla="*/ 19205 w 28976"/>
                      <a:gd name="connsiteY163" fmla="*/ 108091 h 112546"/>
                      <a:gd name="connsiteX164" fmla="*/ 19205 w 28976"/>
                      <a:gd name="connsiteY164" fmla="*/ 108091 h 112546"/>
                      <a:gd name="connsiteX165" fmla="*/ 20963 w 28976"/>
                      <a:gd name="connsiteY165" fmla="*/ 108362 h 112546"/>
                      <a:gd name="connsiteX166" fmla="*/ 22452 w 28976"/>
                      <a:gd name="connsiteY166" fmla="*/ 105657 h 112546"/>
                      <a:gd name="connsiteX167" fmla="*/ 22452 w 28976"/>
                      <a:gd name="connsiteY167" fmla="*/ 105657 h 112546"/>
                      <a:gd name="connsiteX168" fmla="*/ 22993 w 28976"/>
                      <a:gd name="connsiteY168" fmla="*/ 105386 h 112546"/>
                      <a:gd name="connsiteX169" fmla="*/ 23533 w 28976"/>
                      <a:gd name="connsiteY169" fmla="*/ 104574 h 112546"/>
                      <a:gd name="connsiteX170" fmla="*/ 24480 w 28976"/>
                      <a:gd name="connsiteY170" fmla="*/ 104845 h 112546"/>
                      <a:gd name="connsiteX171" fmla="*/ 25833 w 28976"/>
                      <a:gd name="connsiteY171" fmla="*/ 103763 h 112546"/>
                      <a:gd name="connsiteX172" fmla="*/ 25562 w 28976"/>
                      <a:gd name="connsiteY172" fmla="*/ 101734 h 112546"/>
                      <a:gd name="connsiteX173" fmla="*/ 25833 w 28976"/>
                      <a:gd name="connsiteY173" fmla="*/ 101464 h 112546"/>
                      <a:gd name="connsiteX174" fmla="*/ 26103 w 28976"/>
                      <a:gd name="connsiteY174" fmla="*/ 100922 h 112546"/>
                      <a:gd name="connsiteX175" fmla="*/ 26374 w 28976"/>
                      <a:gd name="connsiteY175" fmla="*/ 101058 h 112546"/>
                      <a:gd name="connsiteX176" fmla="*/ 26645 w 28976"/>
                      <a:gd name="connsiteY176" fmla="*/ 101058 h 112546"/>
                      <a:gd name="connsiteX177" fmla="*/ 26780 w 28976"/>
                      <a:gd name="connsiteY177" fmla="*/ 102546 h 112546"/>
                      <a:gd name="connsiteX178" fmla="*/ 27997 w 28976"/>
                      <a:gd name="connsiteY178" fmla="*/ 103898 h 112546"/>
                      <a:gd name="connsiteX179" fmla="*/ 27727 w 28976"/>
                      <a:gd name="connsiteY179" fmla="*/ 101464 h 112546"/>
                      <a:gd name="connsiteX180" fmla="*/ 28944 w 28976"/>
                      <a:gd name="connsiteY180" fmla="*/ 98623 h 112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976" h="112546">
                        <a:moveTo>
                          <a:pt x="28944" y="98623"/>
                        </a:moveTo>
                        <a:cubicBezTo>
                          <a:pt x="28809" y="98082"/>
                          <a:pt x="28673" y="97541"/>
                          <a:pt x="28403" y="97000"/>
                        </a:cubicBezTo>
                        <a:cubicBezTo>
                          <a:pt x="28132" y="96324"/>
                          <a:pt x="28268" y="95918"/>
                          <a:pt x="28268" y="95241"/>
                        </a:cubicBezTo>
                        <a:cubicBezTo>
                          <a:pt x="28268" y="94701"/>
                          <a:pt x="28132" y="94430"/>
                          <a:pt x="27862" y="94024"/>
                        </a:cubicBezTo>
                        <a:cubicBezTo>
                          <a:pt x="27727" y="93348"/>
                          <a:pt x="27862" y="92942"/>
                          <a:pt x="27862" y="92266"/>
                        </a:cubicBezTo>
                        <a:cubicBezTo>
                          <a:pt x="27997" y="91589"/>
                          <a:pt x="27862" y="91048"/>
                          <a:pt x="27592" y="90372"/>
                        </a:cubicBezTo>
                        <a:cubicBezTo>
                          <a:pt x="27050" y="89019"/>
                          <a:pt x="27862" y="88343"/>
                          <a:pt x="28132" y="86991"/>
                        </a:cubicBezTo>
                        <a:cubicBezTo>
                          <a:pt x="28268" y="86179"/>
                          <a:pt x="27862" y="85232"/>
                          <a:pt x="27592" y="84556"/>
                        </a:cubicBezTo>
                        <a:cubicBezTo>
                          <a:pt x="27321" y="83879"/>
                          <a:pt x="27050" y="83339"/>
                          <a:pt x="27050" y="82662"/>
                        </a:cubicBezTo>
                        <a:cubicBezTo>
                          <a:pt x="27050" y="82121"/>
                          <a:pt x="27186" y="81445"/>
                          <a:pt x="27186" y="80904"/>
                        </a:cubicBezTo>
                        <a:lnTo>
                          <a:pt x="27186" y="80904"/>
                        </a:lnTo>
                        <a:cubicBezTo>
                          <a:pt x="27186" y="80769"/>
                          <a:pt x="27321" y="80633"/>
                          <a:pt x="27321" y="80498"/>
                        </a:cubicBezTo>
                        <a:cubicBezTo>
                          <a:pt x="27727" y="79551"/>
                          <a:pt x="27727" y="78469"/>
                          <a:pt x="27592" y="77522"/>
                        </a:cubicBezTo>
                        <a:cubicBezTo>
                          <a:pt x="27456" y="76576"/>
                          <a:pt x="26780" y="75899"/>
                          <a:pt x="26509" y="75087"/>
                        </a:cubicBezTo>
                        <a:cubicBezTo>
                          <a:pt x="26239" y="74141"/>
                          <a:pt x="26509" y="73329"/>
                          <a:pt x="25833" y="72382"/>
                        </a:cubicBezTo>
                        <a:cubicBezTo>
                          <a:pt x="25427" y="71976"/>
                          <a:pt x="25022" y="71571"/>
                          <a:pt x="24886" y="71030"/>
                        </a:cubicBezTo>
                        <a:cubicBezTo>
                          <a:pt x="24751" y="70489"/>
                          <a:pt x="25022" y="70083"/>
                          <a:pt x="25022" y="69542"/>
                        </a:cubicBezTo>
                        <a:cubicBezTo>
                          <a:pt x="25022" y="68595"/>
                          <a:pt x="24616" y="67919"/>
                          <a:pt x="24210" y="66972"/>
                        </a:cubicBezTo>
                        <a:cubicBezTo>
                          <a:pt x="23669" y="65619"/>
                          <a:pt x="24480" y="64537"/>
                          <a:pt x="24210" y="63184"/>
                        </a:cubicBezTo>
                        <a:cubicBezTo>
                          <a:pt x="24210" y="62644"/>
                          <a:pt x="23804" y="62237"/>
                          <a:pt x="23533" y="61697"/>
                        </a:cubicBezTo>
                        <a:cubicBezTo>
                          <a:pt x="23398" y="61291"/>
                          <a:pt x="23398" y="60750"/>
                          <a:pt x="23398" y="60209"/>
                        </a:cubicBezTo>
                        <a:cubicBezTo>
                          <a:pt x="23398" y="60074"/>
                          <a:pt x="23533" y="59803"/>
                          <a:pt x="23533" y="59668"/>
                        </a:cubicBezTo>
                        <a:cubicBezTo>
                          <a:pt x="23669" y="58450"/>
                          <a:pt x="23804" y="57098"/>
                          <a:pt x="23669" y="55881"/>
                        </a:cubicBezTo>
                        <a:cubicBezTo>
                          <a:pt x="23533" y="55474"/>
                          <a:pt x="23398" y="55204"/>
                          <a:pt x="23398" y="54934"/>
                        </a:cubicBezTo>
                        <a:cubicBezTo>
                          <a:pt x="23263" y="54392"/>
                          <a:pt x="23263" y="53851"/>
                          <a:pt x="23128" y="53311"/>
                        </a:cubicBezTo>
                        <a:cubicBezTo>
                          <a:pt x="23128" y="52769"/>
                          <a:pt x="22722" y="52093"/>
                          <a:pt x="22722" y="51552"/>
                        </a:cubicBezTo>
                        <a:cubicBezTo>
                          <a:pt x="22722" y="51011"/>
                          <a:pt x="22993" y="50470"/>
                          <a:pt x="22993" y="49929"/>
                        </a:cubicBezTo>
                        <a:cubicBezTo>
                          <a:pt x="22993" y="49388"/>
                          <a:pt x="22857" y="48847"/>
                          <a:pt x="22587" y="48306"/>
                        </a:cubicBezTo>
                        <a:cubicBezTo>
                          <a:pt x="22316" y="47765"/>
                          <a:pt x="22046" y="47224"/>
                          <a:pt x="22181" y="46547"/>
                        </a:cubicBezTo>
                        <a:cubicBezTo>
                          <a:pt x="22181" y="45736"/>
                          <a:pt x="22452" y="45059"/>
                          <a:pt x="22587" y="44383"/>
                        </a:cubicBezTo>
                        <a:cubicBezTo>
                          <a:pt x="22722" y="43436"/>
                          <a:pt x="22316" y="42354"/>
                          <a:pt x="22046" y="41542"/>
                        </a:cubicBezTo>
                        <a:cubicBezTo>
                          <a:pt x="21910" y="41137"/>
                          <a:pt x="21640" y="40866"/>
                          <a:pt x="21505" y="40596"/>
                        </a:cubicBezTo>
                        <a:cubicBezTo>
                          <a:pt x="21099" y="39784"/>
                          <a:pt x="21369" y="39514"/>
                          <a:pt x="21369" y="38567"/>
                        </a:cubicBezTo>
                        <a:cubicBezTo>
                          <a:pt x="21369" y="38161"/>
                          <a:pt x="21505" y="37485"/>
                          <a:pt x="21369" y="37079"/>
                        </a:cubicBezTo>
                        <a:cubicBezTo>
                          <a:pt x="21369" y="36538"/>
                          <a:pt x="20963" y="36132"/>
                          <a:pt x="20828" y="35456"/>
                        </a:cubicBezTo>
                        <a:cubicBezTo>
                          <a:pt x="20693" y="34779"/>
                          <a:pt x="20558" y="33968"/>
                          <a:pt x="20423" y="33292"/>
                        </a:cubicBezTo>
                        <a:cubicBezTo>
                          <a:pt x="20423" y="33156"/>
                          <a:pt x="20423" y="33021"/>
                          <a:pt x="20423" y="32886"/>
                        </a:cubicBezTo>
                        <a:cubicBezTo>
                          <a:pt x="20423" y="32210"/>
                          <a:pt x="20152" y="31669"/>
                          <a:pt x="20152" y="30857"/>
                        </a:cubicBezTo>
                        <a:cubicBezTo>
                          <a:pt x="20017" y="29504"/>
                          <a:pt x="20287" y="28152"/>
                          <a:pt x="19882" y="26799"/>
                        </a:cubicBezTo>
                        <a:cubicBezTo>
                          <a:pt x="19611" y="25852"/>
                          <a:pt x="19611" y="25176"/>
                          <a:pt x="19611" y="24229"/>
                        </a:cubicBezTo>
                        <a:cubicBezTo>
                          <a:pt x="19611" y="23688"/>
                          <a:pt x="19746" y="23147"/>
                          <a:pt x="19476" y="22606"/>
                        </a:cubicBezTo>
                        <a:cubicBezTo>
                          <a:pt x="19205" y="22065"/>
                          <a:pt x="18799" y="21659"/>
                          <a:pt x="18664" y="20983"/>
                        </a:cubicBezTo>
                        <a:cubicBezTo>
                          <a:pt x="18529" y="20712"/>
                          <a:pt x="18393" y="19901"/>
                          <a:pt x="18393" y="19360"/>
                        </a:cubicBezTo>
                        <a:cubicBezTo>
                          <a:pt x="18529" y="18819"/>
                          <a:pt x="18529" y="18142"/>
                          <a:pt x="18529" y="17601"/>
                        </a:cubicBezTo>
                        <a:cubicBezTo>
                          <a:pt x="18529" y="16519"/>
                          <a:pt x="18123" y="15708"/>
                          <a:pt x="17988" y="14626"/>
                        </a:cubicBezTo>
                        <a:cubicBezTo>
                          <a:pt x="17988" y="13814"/>
                          <a:pt x="18393" y="12867"/>
                          <a:pt x="18123" y="12056"/>
                        </a:cubicBezTo>
                        <a:cubicBezTo>
                          <a:pt x="17853" y="11379"/>
                          <a:pt x="17447" y="10974"/>
                          <a:pt x="17447" y="10027"/>
                        </a:cubicBezTo>
                        <a:cubicBezTo>
                          <a:pt x="17447" y="9486"/>
                          <a:pt x="17717" y="8945"/>
                          <a:pt x="17853" y="8404"/>
                        </a:cubicBezTo>
                        <a:cubicBezTo>
                          <a:pt x="17988" y="7592"/>
                          <a:pt x="17717" y="6510"/>
                          <a:pt x="17582" y="5698"/>
                        </a:cubicBezTo>
                        <a:cubicBezTo>
                          <a:pt x="17447" y="4887"/>
                          <a:pt x="16770" y="4346"/>
                          <a:pt x="16500" y="3534"/>
                        </a:cubicBezTo>
                        <a:cubicBezTo>
                          <a:pt x="16094" y="2317"/>
                          <a:pt x="16230" y="1370"/>
                          <a:pt x="15418" y="829"/>
                        </a:cubicBezTo>
                        <a:cubicBezTo>
                          <a:pt x="15418" y="558"/>
                          <a:pt x="15147" y="423"/>
                          <a:pt x="14877" y="288"/>
                        </a:cubicBezTo>
                        <a:cubicBezTo>
                          <a:pt x="14065" y="-253"/>
                          <a:pt x="12983" y="17"/>
                          <a:pt x="12307" y="694"/>
                        </a:cubicBezTo>
                        <a:cubicBezTo>
                          <a:pt x="11360" y="1641"/>
                          <a:pt x="11090" y="3128"/>
                          <a:pt x="10819" y="4346"/>
                        </a:cubicBezTo>
                        <a:cubicBezTo>
                          <a:pt x="10684" y="4751"/>
                          <a:pt x="10684" y="5157"/>
                          <a:pt x="10413" y="5563"/>
                        </a:cubicBezTo>
                        <a:cubicBezTo>
                          <a:pt x="10548" y="5969"/>
                          <a:pt x="10684" y="6239"/>
                          <a:pt x="10954" y="6375"/>
                        </a:cubicBezTo>
                        <a:cubicBezTo>
                          <a:pt x="10684" y="6781"/>
                          <a:pt x="10819" y="7457"/>
                          <a:pt x="10819" y="7862"/>
                        </a:cubicBezTo>
                        <a:cubicBezTo>
                          <a:pt x="10819" y="8268"/>
                          <a:pt x="10954" y="8539"/>
                          <a:pt x="11225" y="8674"/>
                        </a:cubicBezTo>
                        <a:cubicBezTo>
                          <a:pt x="11360" y="8809"/>
                          <a:pt x="11495" y="8945"/>
                          <a:pt x="11766" y="8945"/>
                        </a:cubicBezTo>
                        <a:lnTo>
                          <a:pt x="11766" y="8945"/>
                        </a:lnTo>
                        <a:cubicBezTo>
                          <a:pt x="11766" y="9080"/>
                          <a:pt x="11766" y="9215"/>
                          <a:pt x="11766" y="9351"/>
                        </a:cubicBezTo>
                        <a:cubicBezTo>
                          <a:pt x="11766" y="9621"/>
                          <a:pt x="11630" y="9891"/>
                          <a:pt x="11495" y="10027"/>
                        </a:cubicBezTo>
                        <a:cubicBezTo>
                          <a:pt x="11360" y="10432"/>
                          <a:pt x="11225" y="10703"/>
                          <a:pt x="11225" y="11244"/>
                        </a:cubicBezTo>
                        <a:cubicBezTo>
                          <a:pt x="11225" y="11785"/>
                          <a:pt x="11630" y="12597"/>
                          <a:pt x="12307" y="12732"/>
                        </a:cubicBezTo>
                        <a:cubicBezTo>
                          <a:pt x="12172" y="12867"/>
                          <a:pt x="12172" y="13138"/>
                          <a:pt x="12036" y="13138"/>
                        </a:cubicBezTo>
                        <a:cubicBezTo>
                          <a:pt x="11901" y="13273"/>
                          <a:pt x="11766" y="13273"/>
                          <a:pt x="11495" y="13408"/>
                        </a:cubicBezTo>
                        <a:cubicBezTo>
                          <a:pt x="11090" y="13544"/>
                          <a:pt x="10684" y="13949"/>
                          <a:pt x="10548" y="14490"/>
                        </a:cubicBezTo>
                        <a:cubicBezTo>
                          <a:pt x="10413" y="14896"/>
                          <a:pt x="10278" y="15978"/>
                          <a:pt x="10684" y="16249"/>
                        </a:cubicBezTo>
                        <a:cubicBezTo>
                          <a:pt x="10143" y="16519"/>
                          <a:pt x="10007" y="17331"/>
                          <a:pt x="9872" y="17737"/>
                        </a:cubicBezTo>
                        <a:cubicBezTo>
                          <a:pt x="9737" y="18277"/>
                          <a:pt x="9872" y="19224"/>
                          <a:pt x="10413" y="19630"/>
                        </a:cubicBezTo>
                        <a:cubicBezTo>
                          <a:pt x="10007" y="19901"/>
                          <a:pt x="9872" y="20847"/>
                          <a:pt x="9872" y="21118"/>
                        </a:cubicBezTo>
                        <a:cubicBezTo>
                          <a:pt x="9872" y="21524"/>
                          <a:pt x="9872" y="22065"/>
                          <a:pt x="10278" y="22336"/>
                        </a:cubicBezTo>
                        <a:cubicBezTo>
                          <a:pt x="10413" y="22471"/>
                          <a:pt x="10548" y="22606"/>
                          <a:pt x="10819" y="22741"/>
                        </a:cubicBezTo>
                        <a:cubicBezTo>
                          <a:pt x="10819" y="22877"/>
                          <a:pt x="10684" y="23012"/>
                          <a:pt x="10684" y="23147"/>
                        </a:cubicBezTo>
                        <a:cubicBezTo>
                          <a:pt x="10684" y="23417"/>
                          <a:pt x="10684" y="23553"/>
                          <a:pt x="10684" y="23688"/>
                        </a:cubicBezTo>
                        <a:cubicBezTo>
                          <a:pt x="10684" y="24229"/>
                          <a:pt x="10684" y="24229"/>
                          <a:pt x="10413" y="24635"/>
                        </a:cubicBezTo>
                        <a:cubicBezTo>
                          <a:pt x="9872" y="25582"/>
                          <a:pt x="10007" y="26664"/>
                          <a:pt x="10954" y="27205"/>
                        </a:cubicBezTo>
                        <a:cubicBezTo>
                          <a:pt x="10684" y="27340"/>
                          <a:pt x="10548" y="27746"/>
                          <a:pt x="10413" y="28016"/>
                        </a:cubicBezTo>
                        <a:cubicBezTo>
                          <a:pt x="10143" y="28693"/>
                          <a:pt x="10548" y="28963"/>
                          <a:pt x="10684" y="29504"/>
                        </a:cubicBezTo>
                        <a:cubicBezTo>
                          <a:pt x="10143" y="29640"/>
                          <a:pt x="9737" y="30046"/>
                          <a:pt x="9602" y="30722"/>
                        </a:cubicBezTo>
                        <a:cubicBezTo>
                          <a:pt x="9467" y="30992"/>
                          <a:pt x="9467" y="31263"/>
                          <a:pt x="9467" y="31533"/>
                        </a:cubicBezTo>
                        <a:cubicBezTo>
                          <a:pt x="8655" y="31398"/>
                          <a:pt x="7708" y="31804"/>
                          <a:pt x="7302" y="32480"/>
                        </a:cubicBezTo>
                        <a:cubicBezTo>
                          <a:pt x="6897" y="33292"/>
                          <a:pt x="6897" y="34779"/>
                          <a:pt x="7708" y="35321"/>
                        </a:cubicBezTo>
                        <a:cubicBezTo>
                          <a:pt x="7573" y="35456"/>
                          <a:pt x="7437" y="35591"/>
                          <a:pt x="7437" y="35726"/>
                        </a:cubicBezTo>
                        <a:cubicBezTo>
                          <a:pt x="7302" y="36132"/>
                          <a:pt x="7302" y="36673"/>
                          <a:pt x="7573" y="37079"/>
                        </a:cubicBezTo>
                        <a:cubicBezTo>
                          <a:pt x="7708" y="37214"/>
                          <a:pt x="7978" y="37349"/>
                          <a:pt x="8114" y="37485"/>
                        </a:cubicBezTo>
                        <a:cubicBezTo>
                          <a:pt x="8384" y="37620"/>
                          <a:pt x="8655" y="37620"/>
                          <a:pt x="8655" y="38026"/>
                        </a:cubicBezTo>
                        <a:cubicBezTo>
                          <a:pt x="8655" y="38161"/>
                          <a:pt x="8655" y="38432"/>
                          <a:pt x="8790" y="38432"/>
                        </a:cubicBezTo>
                        <a:cubicBezTo>
                          <a:pt x="7167" y="39243"/>
                          <a:pt x="7708" y="42895"/>
                          <a:pt x="9467" y="42354"/>
                        </a:cubicBezTo>
                        <a:cubicBezTo>
                          <a:pt x="9331" y="42760"/>
                          <a:pt x="9602" y="43301"/>
                          <a:pt x="9872" y="43707"/>
                        </a:cubicBezTo>
                        <a:cubicBezTo>
                          <a:pt x="9602" y="43842"/>
                          <a:pt x="9331" y="44248"/>
                          <a:pt x="9196" y="44654"/>
                        </a:cubicBezTo>
                        <a:cubicBezTo>
                          <a:pt x="9196" y="44924"/>
                          <a:pt x="9060" y="45059"/>
                          <a:pt x="9060" y="45330"/>
                        </a:cubicBezTo>
                        <a:cubicBezTo>
                          <a:pt x="8249" y="45059"/>
                          <a:pt x="7302" y="45736"/>
                          <a:pt x="7032" y="46412"/>
                        </a:cubicBezTo>
                        <a:cubicBezTo>
                          <a:pt x="6761" y="46953"/>
                          <a:pt x="6897" y="48035"/>
                          <a:pt x="7437" y="48441"/>
                        </a:cubicBezTo>
                        <a:cubicBezTo>
                          <a:pt x="7302" y="48576"/>
                          <a:pt x="7032" y="48847"/>
                          <a:pt x="7032" y="48982"/>
                        </a:cubicBezTo>
                        <a:cubicBezTo>
                          <a:pt x="7032" y="49252"/>
                          <a:pt x="7032" y="49523"/>
                          <a:pt x="7032" y="49794"/>
                        </a:cubicBezTo>
                        <a:cubicBezTo>
                          <a:pt x="7032" y="50064"/>
                          <a:pt x="6626" y="50335"/>
                          <a:pt x="6491" y="50605"/>
                        </a:cubicBezTo>
                        <a:cubicBezTo>
                          <a:pt x="6220" y="51146"/>
                          <a:pt x="6220" y="51958"/>
                          <a:pt x="6626" y="52499"/>
                        </a:cubicBezTo>
                        <a:cubicBezTo>
                          <a:pt x="6897" y="52769"/>
                          <a:pt x="7302" y="53040"/>
                          <a:pt x="7843" y="52905"/>
                        </a:cubicBezTo>
                        <a:cubicBezTo>
                          <a:pt x="7708" y="53040"/>
                          <a:pt x="7708" y="53311"/>
                          <a:pt x="7708" y="53581"/>
                        </a:cubicBezTo>
                        <a:cubicBezTo>
                          <a:pt x="7708" y="53987"/>
                          <a:pt x="8114" y="54528"/>
                          <a:pt x="8114" y="54798"/>
                        </a:cubicBezTo>
                        <a:cubicBezTo>
                          <a:pt x="7843" y="55204"/>
                          <a:pt x="7708" y="55204"/>
                          <a:pt x="7573" y="55610"/>
                        </a:cubicBezTo>
                        <a:cubicBezTo>
                          <a:pt x="7573" y="55881"/>
                          <a:pt x="7573" y="56151"/>
                          <a:pt x="7708" y="56421"/>
                        </a:cubicBezTo>
                        <a:cubicBezTo>
                          <a:pt x="6761" y="56557"/>
                          <a:pt x="6220" y="57233"/>
                          <a:pt x="6085" y="58180"/>
                        </a:cubicBezTo>
                        <a:cubicBezTo>
                          <a:pt x="6085" y="58450"/>
                          <a:pt x="6220" y="58856"/>
                          <a:pt x="6220" y="59262"/>
                        </a:cubicBezTo>
                        <a:cubicBezTo>
                          <a:pt x="6220" y="59397"/>
                          <a:pt x="5950" y="59668"/>
                          <a:pt x="5950" y="59803"/>
                        </a:cubicBezTo>
                        <a:cubicBezTo>
                          <a:pt x="5814" y="60209"/>
                          <a:pt x="5950" y="60750"/>
                          <a:pt x="6220" y="61156"/>
                        </a:cubicBezTo>
                        <a:cubicBezTo>
                          <a:pt x="5273" y="61156"/>
                          <a:pt x="4056" y="61156"/>
                          <a:pt x="3785" y="62373"/>
                        </a:cubicBezTo>
                        <a:cubicBezTo>
                          <a:pt x="3515" y="63320"/>
                          <a:pt x="4191" y="63996"/>
                          <a:pt x="5003" y="64267"/>
                        </a:cubicBezTo>
                        <a:cubicBezTo>
                          <a:pt x="4597" y="64537"/>
                          <a:pt x="4327" y="65213"/>
                          <a:pt x="4462" y="65619"/>
                        </a:cubicBezTo>
                        <a:cubicBezTo>
                          <a:pt x="4597" y="65890"/>
                          <a:pt x="4867" y="66160"/>
                          <a:pt x="5003" y="66160"/>
                        </a:cubicBezTo>
                        <a:cubicBezTo>
                          <a:pt x="5273" y="66296"/>
                          <a:pt x="5138" y="66296"/>
                          <a:pt x="5408" y="66566"/>
                        </a:cubicBezTo>
                        <a:cubicBezTo>
                          <a:pt x="5408" y="66701"/>
                          <a:pt x="5544" y="66837"/>
                          <a:pt x="5544" y="67107"/>
                        </a:cubicBezTo>
                        <a:cubicBezTo>
                          <a:pt x="5950" y="67648"/>
                          <a:pt x="6626" y="68054"/>
                          <a:pt x="7302" y="67783"/>
                        </a:cubicBezTo>
                        <a:cubicBezTo>
                          <a:pt x="7437" y="67648"/>
                          <a:pt x="7573" y="67513"/>
                          <a:pt x="7708" y="67377"/>
                        </a:cubicBezTo>
                        <a:cubicBezTo>
                          <a:pt x="7843" y="68189"/>
                          <a:pt x="8655" y="68866"/>
                          <a:pt x="9467" y="68866"/>
                        </a:cubicBezTo>
                        <a:cubicBezTo>
                          <a:pt x="10143" y="68866"/>
                          <a:pt x="10954" y="68324"/>
                          <a:pt x="11090" y="67648"/>
                        </a:cubicBezTo>
                        <a:cubicBezTo>
                          <a:pt x="11225" y="67783"/>
                          <a:pt x="11360" y="67919"/>
                          <a:pt x="11495" y="68054"/>
                        </a:cubicBezTo>
                        <a:cubicBezTo>
                          <a:pt x="11225" y="68324"/>
                          <a:pt x="11225" y="68730"/>
                          <a:pt x="11225" y="69136"/>
                        </a:cubicBezTo>
                        <a:cubicBezTo>
                          <a:pt x="10954" y="69271"/>
                          <a:pt x="10684" y="69677"/>
                          <a:pt x="10548" y="70083"/>
                        </a:cubicBezTo>
                        <a:cubicBezTo>
                          <a:pt x="10413" y="69947"/>
                          <a:pt x="10143" y="69812"/>
                          <a:pt x="10007" y="69677"/>
                        </a:cubicBezTo>
                        <a:cubicBezTo>
                          <a:pt x="9467" y="69407"/>
                          <a:pt x="8925" y="69271"/>
                          <a:pt x="8520" y="69542"/>
                        </a:cubicBezTo>
                        <a:cubicBezTo>
                          <a:pt x="7843" y="68460"/>
                          <a:pt x="6355" y="68460"/>
                          <a:pt x="5544" y="69677"/>
                        </a:cubicBezTo>
                        <a:cubicBezTo>
                          <a:pt x="5138" y="70353"/>
                          <a:pt x="5138" y="71436"/>
                          <a:pt x="5814" y="71841"/>
                        </a:cubicBezTo>
                        <a:cubicBezTo>
                          <a:pt x="4597" y="72247"/>
                          <a:pt x="4327" y="75493"/>
                          <a:pt x="5814" y="75764"/>
                        </a:cubicBezTo>
                        <a:cubicBezTo>
                          <a:pt x="5679" y="76170"/>
                          <a:pt x="5814" y="76846"/>
                          <a:pt x="5950" y="77252"/>
                        </a:cubicBezTo>
                        <a:cubicBezTo>
                          <a:pt x="5408" y="77657"/>
                          <a:pt x="4867" y="77928"/>
                          <a:pt x="4867" y="78739"/>
                        </a:cubicBezTo>
                        <a:cubicBezTo>
                          <a:pt x="4867" y="79010"/>
                          <a:pt x="4867" y="79416"/>
                          <a:pt x="5003" y="79686"/>
                        </a:cubicBezTo>
                        <a:cubicBezTo>
                          <a:pt x="4732" y="79822"/>
                          <a:pt x="4462" y="79957"/>
                          <a:pt x="4327" y="80227"/>
                        </a:cubicBezTo>
                        <a:cubicBezTo>
                          <a:pt x="3650" y="79822"/>
                          <a:pt x="2703" y="79822"/>
                          <a:pt x="2162" y="80363"/>
                        </a:cubicBezTo>
                        <a:cubicBezTo>
                          <a:pt x="1757" y="80904"/>
                          <a:pt x="1621" y="81851"/>
                          <a:pt x="2162" y="82121"/>
                        </a:cubicBezTo>
                        <a:cubicBezTo>
                          <a:pt x="2027" y="82392"/>
                          <a:pt x="1892" y="82527"/>
                          <a:pt x="1757" y="82662"/>
                        </a:cubicBezTo>
                        <a:cubicBezTo>
                          <a:pt x="1621" y="83068"/>
                          <a:pt x="1621" y="83474"/>
                          <a:pt x="1757" y="83744"/>
                        </a:cubicBezTo>
                        <a:cubicBezTo>
                          <a:pt x="1351" y="84015"/>
                          <a:pt x="1080" y="84691"/>
                          <a:pt x="1215" y="85232"/>
                        </a:cubicBezTo>
                        <a:cubicBezTo>
                          <a:pt x="-137" y="85773"/>
                          <a:pt x="-543" y="88208"/>
                          <a:pt x="945" y="88343"/>
                        </a:cubicBezTo>
                        <a:cubicBezTo>
                          <a:pt x="674" y="88884"/>
                          <a:pt x="945" y="89966"/>
                          <a:pt x="1080" y="90372"/>
                        </a:cubicBezTo>
                        <a:cubicBezTo>
                          <a:pt x="1351" y="90913"/>
                          <a:pt x="1757" y="91184"/>
                          <a:pt x="2297" y="91184"/>
                        </a:cubicBezTo>
                        <a:cubicBezTo>
                          <a:pt x="2703" y="91184"/>
                          <a:pt x="3244" y="91048"/>
                          <a:pt x="3515" y="90778"/>
                        </a:cubicBezTo>
                        <a:cubicBezTo>
                          <a:pt x="3650" y="91184"/>
                          <a:pt x="4327" y="91589"/>
                          <a:pt x="4732" y="91589"/>
                        </a:cubicBezTo>
                        <a:cubicBezTo>
                          <a:pt x="5273" y="91725"/>
                          <a:pt x="5814" y="91725"/>
                          <a:pt x="6355" y="91454"/>
                        </a:cubicBezTo>
                        <a:cubicBezTo>
                          <a:pt x="6355" y="91860"/>
                          <a:pt x="6761" y="92401"/>
                          <a:pt x="7167" y="92536"/>
                        </a:cubicBezTo>
                        <a:cubicBezTo>
                          <a:pt x="7032" y="92807"/>
                          <a:pt x="7032" y="92942"/>
                          <a:pt x="7032" y="93212"/>
                        </a:cubicBezTo>
                        <a:cubicBezTo>
                          <a:pt x="6491" y="93212"/>
                          <a:pt x="5950" y="93618"/>
                          <a:pt x="5679" y="94024"/>
                        </a:cubicBezTo>
                        <a:cubicBezTo>
                          <a:pt x="5138" y="94836"/>
                          <a:pt x="5679" y="95782"/>
                          <a:pt x="6355" y="96324"/>
                        </a:cubicBezTo>
                        <a:cubicBezTo>
                          <a:pt x="5679" y="97135"/>
                          <a:pt x="6220" y="97947"/>
                          <a:pt x="7032" y="98352"/>
                        </a:cubicBezTo>
                        <a:cubicBezTo>
                          <a:pt x="6761" y="98488"/>
                          <a:pt x="6491" y="98758"/>
                          <a:pt x="6220" y="99029"/>
                        </a:cubicBezTo>
                        <a:cubicBezTo>
                          <a:pt x="5679" y="99570"/>
                          <a:pt x="4867" y="99434"/>
                          <a:pt x="4327" y="100111"/>
                        </a:cubicBezTo>
                        <a:cubicBezTo>
                          <a:pt x="3380" y="101193"/>
                          <a:pt x="4056" y="102275"/>
                          <a:pt x="5273" y="102410"/>
                        </a:cubicBezTo>
                        <a:cubicBezTo>
                          <a:pt x="4867" y="103763"/>
                          <a:pt x="6085" y="105251"/>
                          <a:pt x="7437" y="104574"/>
                        </a:cubicBezTo>
                        <a:cubicBezTo>
                          <a:pt x="7437" y="104845"/>
                          <a:pt x="7437" y="105116"/>
                          <a:pt x="7573" y="105251"/>
                        </a:cubicBezTo>
                        <a:cubicBezTo>
                          <a:pt x="7708" y="105792"/>
                          <a:pt x="8114" y="106333"/>
                          <a:pt x="8655" y="106604"/>
                        </a:cubicBezTo>
                        <a:cubicBezTo>
                          <a:pt x="9737" y="107009"/>
                          <a:pt x="10954" y="106062"/>
                          <a:pt x="10954" y="104980"/>
                        </a:cubicBezTo>
                        <a:cubicBezTo>
                          <a:pt x="11225" y="105251"/>
                          <a:pt x="11630" y="105251"/>
                          <a:pt x="11901" y="105251"/>
                        </a:cubicBezTo>
                        <a:cubicBezTo>
                          <a:pt x="11766" y="105792"/>
                          <a:pt x="12036" y="106333"/>
                          <a:pt x="12442" y="106739"/>
                        </a:cubicBezTo>
                        <a:cubicBezTo>
                          <a:pt x="11495" y="107009"/>
                          <a:pt x="10548" y="107415"/>
                          <a:pt x="10548" y="108767"/>
                        </a:cubicBezTo>
                        <a:cubicBezTo>
                          <a:pt x="10548" y="109579"/>
                          <a:pt x="11225" y="110256"/>
                          <a:pt x="12036" y="110256"/>
                        </a:cubicBezTo>
                        <a:cubicBezTo>
                          <a:pt x="11766" y="110661"/>
                          <a:pt x="12036" y="111337"/>
                          <a:pt x="12307" y="111743"/>
                        </a:cubicBezTo>
                        <a:cubicBezTo>
                          <a:pt x="12983" y="112555"/>
                          <a:pt x="13930" y="112690"/>
                          <a:pt x="14877" y="112420"/>
                        </a:cubicBezTo>
                        <a:cubicBezTo>
                          <a:pt x="15688" y="112149"/>
                          <a:pt x="16500" y="111337"/>
                          <a:pt x="16635" y="110391"/>
                        </a:cubicBezTo>
                        <a:cubicBezTo>
                          <a:pt x="16770" y="110120"/>
                          <a:pt x="16770" y="109579"/>
                          <a:pt x="16500" y="109309"/>
                        </a:cubicBezTo>
                        <a:cubicBezTo>
                          <a:pt x="16635" y="109309"/>
                          <a:pt x="16770" y="109173"/>
                          <a:pt x="16906" y="109173"/>
                        </a:cubicBezTo>
                        <a:cubicBezTo>
                          <a:pt x="17041" y="109038"/>
                          <a:pt x="17312" y="108903"/>
                          <a:pt x="17447" y="108632"/>
                        </a:cubicBezTo>
                        <a:cubicBezTo>
                          <a:pt x="17717" y="109038"/>
                          <a:pt x="18123" y="109173"/>
                          <a:pt x="18529" y="108903"/>
                        </a:cubicBezTo>
                        <a:cubicBezTo>
                          <a:pt x="18799" y="108767"/>
                          <a:pt x="19070" y="108497"/>
                          <a:pt x="19205" y="108091"/>
                        </a:cubicBezTo>
                        <a:cubicBezTo>
                          <a:pt x="19205" y="108091"/>
                          <a:pt x="19205" y="108091"/>
                          <a:pt x="19205" y="108091"/>
                        </a:cubicBezTo>
                        <a:cubicBezTo>
                          <a:pt x="19746" y="108362"/>
                          <a:pt x="20423" y="108497"/>
                          <a:pt x="20963" y="108362"/>
                        </a:cubicBezTo>
                        <a:cubicBezTo>
                          <a:pt x="22316" y="108091"/>
                          <a:pt x="22857" y="106739"/>
                          <a:pt x="22452" y="105657"/>
                        </a:cubicBezTo>
                        <a:cubicBezTo>
                          <a:pt x="22452" y="105657"/>
                          <a:pt x="22452" y="105657"/>
                          <a:pt x="22452" y="105657"/>
                        </a:cubicBezTo>
                        <a:cubicBezTo>
                          <a:pt x="22722" y="105657"/>
                          <a:pt x="22857" y="105521"/>
                          <a:pt x="22993" y="105386"/>
                        </a:cubicBezTo>
                        <a:cubicBezTo>
                          <a:pt x="23128" y="105251"/>
                          <a:pt x="23398" y="104845"/>
                          <a:pt x="23533" y="104574"/>
                        </a:cubicBezTo>
                        <a:cubicBezTo>
                          <a:pt x="23669" y="104845"/>
                          <a:pt x="24210" y="104845"/>
                          <a:pt x="24480" y="104845"/>
                        </a:cubicBezTo>
                        <a:cubicBezTo>
                          <a:pt x="25022" y="104710"/>
                          <a:pt x="25562" y="104304"/>
                          <a:pt x="25833" y="103763"/>
                        </a:cubicBezTo>
                        <a:cubicBezTo>
                          <a:pt x="25968" y="103357"/>
                          <a:pt x="26103" y="102004"/>
                          <a:pt x="25562" y="101734"/>
                        </a:cubicBezTo>
                        <a:cubicBezTo>
                          <a:pt x="25698" y="101734"/>
                          <a:pt x="25698" y="101599"/>
                          <a:pt x="25833" y="101464"/>
                        </a:cubicBezTo>
                        <a:cubicBezTo>
                          <a:pt x="25833" y="101328"/>
                          <a:pt x="25968" y="101058"/>
                          <a:pt x="26103" y="100922"/>
                        </a:cubicBezTo>
                        <a:cubicBezTo>
                          <a:pt x="26103" y="100922"/>
                          <a:pt x="26239" y="101058"/>
                          <a:pt x="26374" y="101058"/>
                        </a:cubicBezTo>
                        <a:cubicBezTo>
                          <a:pt x="26509" y="101058"/>
                          <a:pt x="26509" y="101058"/>
                          <a:pt x="26645" y="101058"/>
                        </a:cubicBezTo>
                        <a:cubicBezTo>
                          <a:pt x="26509" y="101464"/>
                          <a:pt x="26645" y="102140"/>
                          <a:pt x="26780" y="102546"/>
                        </a:cubicBezTo>
                        <a:cubicBezTo>
                          <a:pt x="27050" y="103087"/>
                          <a:pt x="27321" y="103628"/>
                          <a:pt x="27997" y="103898"/>
                        </a:cubicBezTo>
                        <a:cubicBezTo>
                          <a:pt x="27997" y="103087"/>
                          <a:pt x="27727" y="102275"/>
                          <a:pt x="27727" y="101464"/>
                        </a:cubicBezTo>
                        <a:cubicBezTo>
                          <a:pt x="28809" y="100922"/>
                          <a:pt x="29079" y="99570"/>
                          <a:pt x="28944" y="98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92" name="Freeform: Shape 5300">
                    <a:extLst>
                      <a:ext uri="{FF2B5EF4-FFF2-40B4-BE49-F238E27FC236}">
                        <a16:creationId xmlns:a16="http://schemas.microsoft.com/office/drawing/2014/main" id="{D7A920F7-F9E9-6965-19C7-1FD7BB79106B}"/>
                      </a:ext>
                    </a:extLst>
                  </p:cNvPr>
                  <p:cNvSpPr/>
                  <p:nvPr/>
                </p:nvSpPr>
                <p:spPr>
                  <a:xfrm>
                    <a:off x="6190338" y="6380070"/>
                    <a:ext cx="2164" cy="2773"/>
                  </a:xfrm>
                  <a:custGeom>
                    <a:avLst/>
                    <a:gdLst>
                      <a:gd name="connsiteX0" fmla="*/ 0 w 2164"/>
                      <a:gd name="connsiteY0" fmla="*/ 1538 h 2773"/>
                      <a:gd name="connsiteX1" fmla="*/ 1623 w 2164"/>
                      <a:gd name="connsiteY1" fmla="*/ 2756 h 2773"/>
                      <a:gd name="connsiteX2" fmla="*/ 1894 w 2164"/>
                      <a:gd name="connsiteY2" fmla="*/ 862 h 2773"/>
                      <a:gd name="connsiteX3" fmla="*/ 1082 w 2164"/>
                      <a:gd name="connsiteY3" fmla="*/ 51 h 2773"/>
                      <a:gd name="connsiteX4" fmla="*/ 406 w 2164"/>
                      <a:gd name="connsiteY4" fmla="*/ 457 h 2773"/>
                      <a:gd name="connsiteX5" fmla="*/ 406 w 2164"/>
                      <a:gd name="connsiteY5" fmla="*/ 457 h 2773"/>
                      <a:gd name="connsiteX6" fmla="*/ 0 w 2164"/>
                      <a:gd name="connsiteY6" fmla="*/ 1538 h 27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64" h="2773">
                        <a:moveTo>
                          <a:pt x="0" y="1538"/>
                        </a:moveTo>
                        <a:cubicBezTo>
                          <a:pt x="135" y="2215"/>
                          <a:pt x="947" y="2891"/>
                          <a:pt x="1623" y="2756"/>
                        </a:cubicBezTo>
                        <a:cubicBezTo>
                          <a:pt x="2435" y="2620"/>
                          <a:pt x="2164" y="1403"/>
                          <a:pt x="1894" y="862"/>
                        </a:cubicBezTo>
                        <a:cubicBezTo>
                          <a:pt x="1758" y="592"/>
                          <a:pt x="1488" y="186"/>
                          <a:pt x="1082" y="51"/>
                        </a:cubicBezTo>
                        <a:cubicBezTo>
                          <a:pt x="812" y="-85"/>
                          <a:pt x="406" y="51"/>
                          <a:pt x="406" y="457"/>
                        </a:cubicBezTo>
                        <a:lnTo>
                          <a:pt x="406" y="457"/>
                        </a:lnTo>
                        <a:cubicBezTo>
                          <a:pt x="135" y="592"/>
                          <a:pt x="0" y="1133"/>
                          <a:pt x="0" y="15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93" name="Freeform: Shape 5301">
                    <a:extLst>
                      <a:ext uri="{FF2B5EF4-FFF2-40B4-BE49-F238E27FC236}">
                        <a16:creationId xmlns:a16="http://schemas.microsoft.com/office/drawing/2014/main" id="{C302E3CF-0550-6903-0740-1A5ACCC9B8F6}"/>
                      </a:ext>
                    </a:extLst>
                  </p:cNvPr>
                  <p:cNvSpPr/>
                  <p:nvPr/>
                </p:nvSpPr>
                <p:spPr>
                  <a:xfrm>
                    <a:off x="6186266" y="6411588"/>
                    <a:ext cx="2824" cy="5554"/>
                  </a:xfrm>
                  <a:custGeom>
                    <a:avLst/>
                    <a:gdLst>
                      <a:gd name="connsiteX0" fmla="*/ 1908 w 2824"/>
                      <a:gd name="connsiteY0" fmla="*/ 5459 h 5554"/>
                      <a:gd name="connsiteX1" fmla="*/ 2314 w 2824"/>
                      <a:gd name="connsiteY1" fmla="*/ 2078 h 5554"/>
                      <a:gd name="connsiteX2" fmla="*/ 1502 w 2824"/>
                      <a:gd name="connsiteY2" fmla="*/ 49 h 5554"/>
                      <a:gd name="connsiteX3" fmla="*/ 420 w 2824"/>
                      <a:gd name="connsiteY3" fmla="*/ 590 h 5554"/>
                      <a:gd name="connsiteX4" fmla="*/ 556 w 2824"/>
                      <a:gd name="connsiteY4" fmla="*/ 1672 h 5554"/>
                      <a:gd name="connsiteX5" fmla="*/ 15 w 2824"/>
                      <a:gd name="connsiteY5" fmla="*/ 3160 h 5554"/>
                      <a:gd name="connsiteX6" fmla="*/ 1908 w 2824"/>
                      <a:gd name="connsiteY6" fmla="*/ 5459 h 5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4" h="5554">
                        <a:moveTo>
                          <a:pt x="1908" y="5459"/>
                        </a:moveTo>
                        <a:cubicBezTo>
                          <a:pt x="3125" y="4918"/>
                          <a:pt x="2990" y="3025"/>
                          <a:pt x="2314" y="2078"/>
                        </a:cubicBezTo>
                        <a:cubicBezTo>
                          <a:pt x="2585" y="1402"/>
                          <a:pt x="2179" y="184"/>
                          <a:pt x="1502" y="49"/>
                        </a:cubicBezTo>
                        <a:cubicBezTo>
                          <a:pt x="962" y="-87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150" y="2619"/>
                          <a:pt x="15" y="3160"/>
                        </a:cubicBezTo>
                        <a:cubicBezTo>
                          <a:pt x="-121" y="4107"/>
                          <a:pt x="691" y="6000"/>
                          <a:pt x="1908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94" name="Freeform: Shape 5302">
                    <a:extLst>
                      <a:ext uri="{FF2B5EF4-FFF2-40B4-BE49-F238E27FC236}">
                        <a16:creationId xmlns:a16="http://schemas.microsoft.com/office/drawing/2014/main" id="{36AC7405-1FAF-34D4-3EB7-005DD47D14EA}"/>
                      </a:ext>
                    </a:extLst>
                  </p:cNvPr>
                  <p:cNvSpPr/>
                  <p:nvPr/>
                </p:nvSpPr>
                <p:spPr>
                  <a:xfrm>
                    <a:off x="6186194" y="6430451"/>
                    <a:ext cx="3993" cy="6218"/>
                  </a:xfrm>
                  <a:custGeom>
                    <a:avLst/>
                    <a:gdLst>
                      <a:gd name="connsiteX0" fmla="*/ 3062 w 3993"/>
                      <a:gd name="connsiteY0" fmla="*/ 2827 h 6218"/>
                      <a:gd name="connsiteX1" fmla="*/ 2791 w 3993"/>
                      <a:gd name="connsiteY1" fmla="*/ 2286 h 6218"/>
                      <a:gd name="connsiteX2" fmla="*/ 492 w 3993"/>
                      <a:gd name="connsiteY2" fmla="*/ 257 h 6218"/>
                      <a:gd name="connsiteX3" fmla="*/ 222 w 3993"/>
                      <a:gd name="connsiteY3" fmla="*/ 2421 h 6218"/>
                      <a:gd name="connsiteX4" fmla="*/ 492 w 3993"/>
                      <a:gd name="connsiteY4" fmla="*/ 2692 h 6218"/>
                      <a:gd name="connsiteX5" fmla="*/ 492 w 3993"/>
                      <a:gd name="connsiteY5" fmla="*/ 3774 h 6218"/>
                      <a:gd name="connsiteX6" fmla="*/ 357 w 3993"/>
                      <a:gd name="connsiteY6" fmla="*/ 4991 h 6218"/>
                      <a:gd name="connsiteX7" fmla="*/ 3738 w 3993"/>
                      <a:gd name="connsiteY7" fmla="*/ 5532 h 6218"/>
                      <a:gd name="connsiteX8" fmla="*/ 3333 w 3993"/>
                      <a:gd name="connsiteY8" fmla="*/ 3639 h 6218"/>
                      <a:gd name="connsiteX9" fmla="*/ 3062 w 3993"/>
                      <a:gd name="connsiteY9" fmla="*/ 2962 h 6218"/>
                      <a:gd name="connsiteX10" fmla="*/ 3062 w 3993"/>
                      <a:gd name="connsiteY10" fmla="*/ 2827 h 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93" h="6218">
                        <a:moveTo>
                          <a:pt x="3062" y="2827"/>
                        </a:moveTo>
                        <a:cubicBezTo>
                          <a:pt x="2927" y="2556"/>
                          <a:pt x="2927" y="2421"/>
                          <a:pt x="2791" y="2286"/>
                        </a:cubicBezTo>
                        <a:cubicBezTo>
                          <a:pt x="2657" y="1204"/>
                          <a:pt x="1574" y="-690"/>
                          <a:pt x="492" y="257"/>
                        </a:cubicBezTo>
                        <a:cubicBezTo>
                          <a:pt x="-184" y="798"/>
                          <a:pt x="-49" y="1745"/>
                          <a:pt x="222" y="2421"/>
                        </a:cubicBezTo>
                        <a:cubicBezTo>
                          <a:pt x="222" y="2556"/>
                          <a:pt x="357" y="2556"/>
                          <a:pt x="492" y="2692"/>
                        </a:cubicBezTo>
                        <a:cubicBezTo>
                          <a:pt x="898" y="3368"/>
                          <a:pt x="763" y="3233"/>
                          <a:pt x="492" y="3774"/>
                        </a:cubicBezTo>
                        <a:cubicBezTo>
                          <a:pt x="357" y="4180"/>
                          <a:pt x="222" y="4586"/>
                          <a:pt x="357" y="4991"/>
                        </a:cubicBezTo>
                        <a:cubicBezTo>
                          <a:pt x="763" y="6209"/>
                          <a:pt x="3062" y="6750"/>
                          <a:pt x="3738" y="5532"/>
                        </a:cubicBezTo>
                        <a:cubicBezTo>
                          <a:pt x="4280" y="4721"/>
                          <a:pt x="3874" y="4180"/>
                          <a:pt x="3333" y="3639"/>
                        </a:cubicBezTo>
                        <a:cubicBezTo>
                          <a:pt x="3062" y="3368"/>
                          <a:pt x="3062" y="3503"/>
                          <a:pt x="3062" y="2962"/>
                        </a:cubicBezTo>
                        <a:cubicBezTo>
                          <a:pt x="3062" y="3098"/>
                          <a:pt x="3062" y="2962"/>
                          <a:pt x="3062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95" name="Freeform: Shape 5303">
                    <a:extLst>
                      <a:ext uri="{FF2B5EF4-FFF2-40B4-BE49-F238E27FC236}">
                        <a16:creationId xmlns:a16="http://schemas.microsoft.com/office/drawing/2014/main" id="{48FF9BF0-8F47-330E-8788-7181AF99B23C}"/>
                      </a:ext>
                    </a:extLst>
                  </p:cNvPr>
                  <p:cNvSpPr/>
                  <p:nvPr/>
                </p:nvSpPr>
                <p:spPr>
                  <a:xfrm>
                    <a:off x="6185570" y="6437472"/>
                    <a:ext cx="2469" cy="3934"/>
                  </a:xfrm>
                  <a:custGeom>
                    <a:avLst/>
                    <a:gdLst>
                      <a:gd name="connsiteX0" fmla="*/ 1252 w 2469"/>
                      <a:gd name="connsiteY0" fmla="*/ 135 h 3934"/>
                      <a:gd name="connsiteX1" fmla="*/ 711 w 2469"/>
                      <a:gd name="connsiteY1" fmla="*/ 0 h 3934"/>
                      <a:gd name="connsiteX2" fmla="*/ 34 w 2469"/>
                      <a:gd name="connsiteY2" fmla="*/ 1217 h 3934"/>
                      <a:gd name="connsiteX3" fmla="*/ 440 w 2469"/>
                      <a:gd name="connsiteY3" fmla="*/ 1758 h 3934"/>
                      <a:gd name="connsiteX4" fmla="*/ 846 w 2469"/>
                      <a:gd name="connsiteY4" fmla="*/ 2570 h 3934"/>
                      <a:gd name="connsiteX5" fmla="*/ 1117 w 2469"/>
                      <a:gd name="connsiteY5" fmla="*/ 3787 h 3934"/>
                      <a:gd name="connsiteX6" fmla="*/ 2199 w 2469"/>
                      <a:gd name="connsiteY6" fmla="*/ 3652 h 3934"/>
                      <a:gd name="connsiteX7" fmla="*/ 2469 w 2469"/>
                      <a:gd name="connsiteY7" fmla="*/ 2164 h 3934"/>
                      <a:gd name="connsiteX8" fmla="*/ 1252 w 2469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69" h="3934">
                        <a:moveTo>
                          <a:pt x="1252" y="135"/>
                        </a:moveTo>
                        <a:cubicBezTo>
                          <a:pt x="1117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4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299"/>
                          <a:pt x="846" y="2570"/>
                        </a:cubicBezTo>
                        <a:cubicBezTo>
                          <a:pt x="846" y="2976"/>
                          <a:pt x="711" y="3517"/>
                          <a:pt x="1117" y="3787"/>
                        </a:cubicBezTo>
                        <a:cubicBezTo>
                          <a:pt x="1387" y="4058"/>
                          <a:pt x="1928" y="3923"/>
                          <a:pt x="2199" y="3652"/>
                        </a:cubicBezTo>
                        <a:cubicBezTo>
                          <a:pt x="2469" y="3246"/>
                          <a:pt x="2469" y="2570"/>
                          <a:pt x="2469" y="2164"/>
                        </a:cubicBezTo>
                        <a:cubicBezTo>
                          <a:pt x="2469" y="1488"/>
                          <a:pt x="2064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426" name="Graphic 2">
                  <a:extLst>
                    <a:ext uri="{FF2B5EF4-FFF2-40B4-BE49-F238E27FC236}">
                      <a16:creationId xmlns:a16="http://schemas.microsoft.com/office/drawing/2014/main" id="{060633DE-0473-38DC-CD5E-38B9AF23C865}"/>
                    </a:ext>
                  </a:extLst>
                </p:cNvPr>
                <p:cNvGrpSpPr/>
                <p:nvPr/>
              </p:nvGrpSpPr>
              <p:grpSpPr>
                <a:xfrm>
                  <a:off x="6185571" y="6338578"/>
                  <a:ext cx="25413" cy="109827"/>
                  <a:chOff x="6185571" y="6338578"/>
                  <a:chExt cx="25413" cy="109827"/>
                </a:xfrm>
                <a:solidFill>
                  <a:srgbClr val="85B126"/>
                </a:solidFill>
              </p:grpSpPr>
              <p:sp>
                <p:nvSpPr>
                  <p:cNvPr id="1471" name="Freeform: Shape 5279">
                    <a:extLst>
                      <a:ext uri="{FF2B5EF4-FFF2-40B4-BE49-F238E27FC236}">
                        <a16:creationId xmlns:a16="http://schemas.microsoft.com/office/drawing/2014/main" id="{7F26BD18-A888-6AA8-7136-AD3E2600931C}"/>
                      </a:ext>
                    </a:extLst>
                  </p:cNvPr>
                  <p:cNvSpPr/>
                  <p:nvPr/>
                </p:nvSpPr>
                <p:spPr>
                  <a:xfrm>
                    <a:off x="6193855" y="6338578"/>
                    <a:ext cx="9171" cy="35590"/>
                  </a:xfrm>
                  <a:custGeom>
                    <a:avLst/>
                    <a:gdLst>
                      <a:gd name="connsiteX0" fmla="*/ 1893 w 9171"/>
                      <a:gd name="connsiteY0" fmla="*/ 18007 h 35590"/>
                      <a:gd name="connsiteX1" fmla="*/ 1488 w 9171"/>
                      <a:gd name="connsiteY1" fmla="*/ 19630 h 35590"/>
                      <a:gd name="connsiteX2" fmla="*/ 2029 w 9171"/>
                      <a:gd name="connsiteY2" fmla="*/ 20848 h 35590"/>
                      <a:gd name="connsiteX3" fmla="*/ 2705 w 9171"/>
                      <a:gd name="connsiteY3" fmla="*/ 21118 h 35590"/>
                      <a:gd name="connsiteX4" fmla="*/ 2570 w 9171"/>
                      <a:gd name="connsiteY4" fmla="*/ 23283 h 35590"/>
                      <a:gd name="connsiteX5" fmla="*/ 2029 w 9171"/>
                      <a:gd name="connsiteY5" fmla="*/ 26258 h 35590"/>
                      <a:gd name="connsiteX6" fmla="*/ 1488 w 9171"/>
                      <a:gd name="connsiteY6" fmla="*/ 27881 h 35590"/>
                      <a:gd name="connsiteX7" fmla="*/ 1893 w 9171"/>
                      <a:gd name="connsiteY7" fmla="*/ 28963 h 35590"/>
                      <a:gd name="connsiteX8" fmla="*/ 1353 w 9171"/>
                      <a:gd name="connsiteY8" fmla="*/ 29505 h 35590"/>
                      <a:gd name="connsiteX9" fmla="*/ 2840 w 9171"/>
                      <a:gd name="connsiteY9" fmla="*/ 32480 h 35590"/>
                      <a:gd name="connsiteX10" fmla="*/ 3111 w 9171"/>
                      <a:gd name="connsiteY10" fmla="*/ 34103 h 35590"/>
                      <a:gd name="connsiteX11" fmla="*/ 4599 w 9171"/>
                      <a:gd name="connsiteY11" fmla="*/ 34239 h 35590"/>
                      <a:gd name="connsiteX12" fmla="*/ 7575 w 9171"/>
                      <a:gd name="connsiteY12" fmla="*/ 35456 h 35590"/>
                      <a:gd name="connsiteX13" fmla="*/ 8657 w 9171"/>
                      <a:gd name="connsiteY13" fmla="*/ 32210 h 35590"/>
                      <a:gd name="connsiteX14" fmla="*/ 9062 w 9171"/>
                      <a:gd name="connsiteY14" fmla="*/ 30857 h 35590"/>
                      <a:gd name="connsiteX15" fmla="*/ 8522 w 9171"/>
                      <a:gd name="connsiteY15" fmla="*/ 30316 h 35590"/>
                      <a:gd name="connsiteX16" fmla="*/ 8657 w 9171"/>
                      <a:gd name="connsiteY16" fmla="*/ 29505 h 35590"/>
                      <a:gd name="connsiteX17" fmla="*/ 8116 w 9171"/>
                      <a:gd name="connsiteY17" fmla="*/ 26258 h 35590"/>
                      <a:gd name="connsiteX18" fmla="*/ 8657 w 9171"/>
                      <a:gd name="connsiteY18" fmla="*/ 23823 h 35590"/>
                      <a:gd name="connsiteX19" fmla="*/ 7845 w 9171"/>
                      <a:gd name="connsiteY19" fmla="*/ 22606 h 35590"/>
                      <a:gd name="connsiteX20" fmla="*/ 7439 w 9171"/>
                      <a:gd name="connsiteY20" fmla="*/ 19901 h 35590"/>
                      <a:gd name="connsiteX21" fmla="*/ 7304 w 9171"/>
                      <a:gd name="connsiteY21" fmla="*/ 18684 h 35590"/>
                      <a:gd name="connsiteX22" fmla="*/ 7439 w 9171"/>
                      <a:gd name="connsiteY22" fmla="*/ 17466 h 35590"/>
                      <a:gd name="connsiteX23" fmla="*/ 6898 w 9171"/>
                      <a:gd name="connsiteY23" fmla="*/ 16114 h 35590"/>
                      <a:gd name="connsiteX24" fmla="*/ 7169 w 9171"/>
                      <a:gd name="connsiteY24" fmla="*/ 14626 h 35590"/>
                      <a:gd name="connsiteX25" fmla="*/ 6763 w 9171"/>
                      <a:gd name="connsiteY25" fmla="*/ 14085 h 35590"/>
                      <a:gd name="connsiteX26" fmla="*/ 7033 w 9171"/>
                      <a:gd name="connsiteY26" fmla="*/ 13273 h 35590"/>
                      <a:gd name="connsiteX27" fmla="*/ 7033 w 9171"/>
                      <a:gd name="connsiteY27" fmla="*/ 11650 h 35590"/>
                      <a:gd name="connsiteX28" fmla="*/ 6493 w 9171"/>
                      <a:gd name="connsiteY28" fmla="*/ 10974 h 35590"/>
                      <a:gd name="connsiteX29" fmla="*/ 6222 w 9171"/>
                      <a:gd name="connsiteY29" fmla="*/ 10162 h 35590"/>
                      <a:gd name="connsiteX30" fmla="*/ 6357 w 9171"/>
                      <a:gd name="connsiteY30" fmla="*/ 8945 h 35590"/>
                      <a:gd name="connsiteX31" fmla="*/ 6222 w 9171"/>
                      <a:gd name="connsiteY31" fmla="*/ 8945 h 35590"/>
                      <a:gd name="connsiteX32" fmla="*/ 6222 w 9171"/>
                      <a:gd name="connsiteY32" fmla="*/ 8945 h 35590"/>
                      <a:gd name="connsiteX33" fmla="*/ 6898 w 9171"/>
                      <a:gd name="connsiteY33" fmla="*/ 6916 h 35590"/>
                      <a:gd name="connsiteX34" fmla="*/ 5681 w 9171"/>
                      <a:gd name="connsiteY34" fmla="*/ 4752 h 35590"/>
                      <a:gd name="connsiteX35" fmla="*/ 5546 w 9171"/>
                      <a:gd name="connsiteY35" fmla="*/ 3264 h 35590"/>
                      <a:gd name="connsiteX36" fmla="*/ 4734 w 9171"/>
                      <a:gd name="connsiteY36" fmla="*/ 2588 h 35590"/>
                      <a:gd name="connsiteX37" fmla="*/ 3787 w 9171"/>
                      <a:gd name="connsiteY37" fmla="*/ 965 h 35590"/>
                      <a:gd name="connsiteX38" fmla="*/ 3246 w 9171"/>
                      <a:gd name="connsiteY38" fmla="*/ 18 h 35590"/>
                      <a:gd name="connsiteX39" fmla="*/ 2705 w 9171"/>
                      <a:gd name="connsiteY39" fmla="*/ 559 h 35590"/>
                      <a:gd name="connsiteX40" fmla="*/ 2705 w 9171"/>
                      <a:gd name="connsiteY40" fmla="*/ 694 h 35590"/>
                      <a:gd name="connsiteX41" fmla="*/ 1758 w 9171"/>
                      <a:gd name="connsiteY41" fmla="*/ 1100 h 35590"/>
                      <a:gd name="connsiteX42" fmla="*/ 1488 w 9171"/>
                      <a:gd name="connsiteY42" fmla="*/ 5022 h 35590"/>
                      <a:gd name="connsiteX43" fmla="*/ 812 w 9171"/>
                      <a:gd name="connsiteY43" fmla="*/ 6375 h 35590"/>
                      <a:gd name="connsiteX44" fmla="*/ 1623 w 9171"/>
                      <a:gd name="connsiteY44" fmla="*/ 7322 h 35590"/>
                      <a:gd name="connsiteX45" fmla="*/ 1623 w 9171"/>
                      <a:gd name="connsiteY45" fmla="*/ 8133 h 35590"/>
                      <a:gd name="connsiteX46" fmla="*/ 2435 w 9171"/>
                      <a:gd name="connsiteY46" fmla="*/ 8945 h 35590"/>
                      <a:gd name="connsiteX47" fmla="*/ 3111 w 9171"/>
                      <a:gd name="connsiteY47" fmla="*/ 9080 h 35590"/>
                      <a:gd name="connsiteX48" fmla="*/ 3787 w 9171"/>
                      <a:gd name="connsiteY48" fmla="*/ 9891 h 35590"/>
                      <a:gd name="connsiteX49" fmla="*/ 4328 w 9171"/>
                      <a:gd name="connsiteY49" fmla="*/ 10297 h 35590"/>
                      <a:gd name="connsiteX50" fmla="*/ 2976 w 9171"/>
                      <a:gd name="connsiteY50" fmla="*/ 12326 h 35590"/>
                      <a:gd name="connsiteX51" fmla="*/ 1623 w 9171"/>
                      <a:gd name="connsiteY51" fmla="*/ 13138 h 35590"/>
                      <a:gd name="connsiteX52" fmla="*/ 676 w 9171"/>
                      <a:gd name="connsiteY52" fmla="*/ 14355 h 35590"/>
                      <a:gd name="connsiteX53" fmla="*/ 541 w 9171"/>
                      <a:gd name="connsiteY53" fmla="*/ 15031 h 35590"/>
                      <a:gd name="connsiteX54" fmla="*/ 676 w 9171"/>
                      <a:gd name="connsiteY54" fmla="*/ 15437 h 35590"/>
                      <a:gd name="connsiteX55" fmla="*/ 0 w 9171"/>
                      <a:gd name="connsiteY55" fmla="*/ 16520 h 35590"/>
                      <a:gd name="connsiteX56" fmla="*/ 1893 w 9171"/>
                      <a:gd name="connsiteY56" fmla="*/ 18007 h 3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171" h="35590">
                        <a:moveTo>
                          <a:pt x="1893" y="18007"/>
                        </a:moveTo>
                        <a:cubicBezTo>
                          <a:pt x="1488" y="18413"/>
                          <a:pt x="1488" y="19225"/>
                          <a:pt x="1488" y="19630"/>
                        </a:cubicBezTo>
                        <a:cubicBezTo>
                          <a:pt x="1488" y="20036"/>
                          <a:pt x="1623" y="20577"/>
                          <a:pt x="2029" y="20848"/>
                        </a:cubicBezTo>
                        <a:cubicBezTo>
                          <a:pt x="2164" y="20983"/>
                          <a:pt x="2435" y="21118"/>
                          <a:pt x="2705" y="21118"/>
                        </a:cubicBezTo>
                        <a:cubicBezTo>
                          <a:pt x="2029" y="21524"/>
                          <a:pt x="2164" y="22606"/>
                          <a:pt x="2570" y="23283"/>
                        </a:cubicBezTo>
                        <a:cubicBezTo>
                          <a:pt x="1082" y="23553"/>
                          <a:pt x="541" y="25582"/>
                          <a:pt x="2029" y="26258"/>
                        </a:cubicBezTo>
                        <a:cubicBezTo>
                          <a:pt x="1623" y="26664"/>
                          <a:pt x="1353" y="27340"/>
                          <a:pt x="1488" y="27881"/>
                        </a:cubicBezTo>
                        <a:cubicBezTo>
                          <a:pt x="1488" y="28152"/>
                          <a:pt x="1893" y="28693"/>
                          <a:pt x="1893" y="28963"/>
                        </a:cubicBezTo>
                        <a:cubicBezTo>
                          <a:pt x="1893" y="29099"/>
                          <a:pt x="1353" y="29369"/>
                          <a:pt x="1353" y="29505"/>
                        </a:cubicBezTo>
                        <a:cubicBezTo>
                          <a:pt x="406" y="30993"/>
                          <a:pt x="1353" y="32210"/>
                          <a:pt x="2840" y="32480"/>
                        </a:cubicBezTo>
                        <a:cubicBezTo>
                          <a:pt x="2570" y="32886"/>
                          <a:pt x="2840" y="33698"/>
                          <a:pt x="3111" y="34103"/>
                        </a:cubicBezTo>
                        <a:cubicBezTo>
                          <a:pt x="3517" y="34509"/>
                          <a:pt x="4058" y="34509"/>
                          <a:pt x="4599" y="34239"/>
                        </a:cubicBezTo>
                        <a:cubicBezTo>
                          <a:pt x="4463" y="35321"/>
                          <a:pt x="6898" y="35862"/>
                          <a:pt x="7575" y="35456"/>
                        </a:cubicBezTo>
                        <a:cubicBezTo>
                          <a:pt x="8657" y="35050"/>
                          <a:pt x="9198" y="33156"/>
                          <a:pt x="8657" y="32210"/>
                        </a:cubicBezTo>
                        <a:cubicBezTo>
                          <a:pt x="9062" y="31939"/>
                          <a:pt x="9333" y="31398"/>
                          <a:pt x="9062" y="30857"/>
                        </a:cubicBezTo>
                        <a:cubicBezTo>
                          <a:pt x="8927" y="30586"/>
                          <a:pt x="8792" y="30586"/>
                          <a:pt x="8522" y="30316"/>
                        </a:cubicBezTo>
                        <a:cubicBezTo>
                          <a:pt x="8251" y="29910"/>
                          <a:pt x="8522" y="29910"/>
                          <a:pt x="8657" y="29505"/>
                        </a:cubicBezTo>
                        <a:cubicBezTo>
                          <a:pt x="9062" y="28693"/>
                          <a:pt x="9062" y="26799"/>
                          <a:pt x="8116" y="26258"/>
                        </a:cubicBezTo>
                        <a:cubicBezTo>
                          <a:pt x="8657" y="25582"/>
                          <a:pt x="8792" y="24635"/>
                          <a:pt x="8657" y="23823"/>
                        </a:cubicBezTo>
                        <a:cubicBezTo>
                          <a:pt x="8657" y="23418"/>
                          <a:pt x="8251" y="22877"/>
                          <a:pt x="7845" y="22606"/>
                        </a:cubicBezTo>
                        <a:cubicBezTo>
                          <a:pt x="8522" y="21930"/>
                          <a:pt x="7845" y="20577"/>
                          <a:pt x="7439" y="19901"/>
                        </a:cubicBezTo>
                        <a:cubicBezTo>
                          <a:pt x="7033" y="19360"/>
                          <a:pt x="7169" y="19225"/>
                          <a:pt x="7304" y="18684"/>
                        </a:cubicBezTo>
                        <a:cubicBezTo>
                          <a:pt x="7439" y="18278"/>
                          <a:pt x="7439" y="17872"/>
                          <a:pt x="7439" y="17466"/>
                        </a:cubicBezTo>
                        <a:cubicBezTo>
                          <a:pt x="7439" y="16790"/>
                          <a:pt x="7304" y="16520"/>
                          <a:pt x="6898" y="16114"/>
                        </a:cubicBezTo>
                        <a:cubicBezTo>
                          <a:pt x="7169" y="15708"/>
                          <a:pt x="7304" y="15167"/>
                          <a:pt x="7169" y="14626"/>
                        </a:cubicBezTo>
                        <a:cubicBezTo>
                          <a:pt x="7033" y="14491"/>
                          <a:pt x="6763" y="14220"/>
                          <a:pt x="6763" y="14085"/>
                        </a:cubicBezTo>
                        <a:cubicBezTo>
                          <a:pt x="6628" y="13814"/>
                          <a:pt x="6898" y="13544"/>
                          <a:pt x="7033" y="13273"/>
                        </a:cubicBezTo>
                        <a:cubicBezTo>
                          <a:pt x="7304" y="12732"/>
                          <a:pt x="7304" y="12191"/>
                          <a:pt x="7033" y="11650"/>
                        </a:cubicBezTo>
                        <a:cubicBezTo>
                          <a:pt x="6898" y="11380"/>
                          <a:pt x="6628" y="11244"/>
                          <a:pt x="6493" y="10974"/>
                        </a:cubicBezTo>
                        <a:cubicBezTo>
                          <a:pt x="6357" y="10703"/>
                          <a:pt x="6357" y="10433"/>
                          <a:pt x="6222" y="10162"/>
                        </a:cubicBezTo>
                        <a:cubicBezTo>
                          <a:pt x="6493" y="9891"/>
                          <a:pt x="6628" y="9486"/>
                          <a:pt x="6357" y="8945"/>
                        </a:cubicBezTo>
                        <a:cubicBezTo>
                          <a:pt x="6357" y="8945"/>
                          <a:pt x="6357" y="8945"/>
                          <a:pt x="6222" y="8945"/>
                        </a:cubicBezTo>
                        <a:lnTo>
                          <a:pt x="6222" y="8945"/>
                        </a:lnTo>
                        <a:cubicBezTo>
                          <a:pt x="6898" y="8539"/>
                          <a:pt x="7033" y="7592"/>
                          <a:pt x="6898" y="6916"/>
                        </a:cubicBezTo>
                        <a:cubicBezTo>
                          <a:pt x="6898" y="6104"/>
                          <a:pt x="6357" y="5158"/>
                          <a:pt x="5681" y="4752"/>
                        </a:cubicBezTo>
                        <a:cubicBezTo>
                          <a:pt x="5952" y="4211"/>
                          <a:pt x="5816" y="3670"/>
                          <a:pt x="5546" y="3264"/>
                        </a:cubicBezTo>
                        <a:cubicBezTo>
                          <a:pt x="5410" y="2993"/>
                          <a:pt x="5005" y="2588"/>
                          <a:pt x="4734" y="2588"/>
                        </a:cubicBezTo>
                        <a:cubicBezTo>
                          <a:pt x="5005" y="1776"/>
                          <a:pt x="4463" y="1235"/>
                          <a:pt x="3787" y="965"/>
                        </a:cubicBezTo>
                        <a:cubicBezTo>
                          <a:pt x="4058" y="559"/>
                          <a:pt x="3923" y="-118"/>
                          <a:pt x="3246" y="18"/>
                        </a:cubicBezTo>
                        <a:cubicBezTo>
                          <a:pt x="2976" y="18"/>
                          <a:pt x="2705" y="288"/>
                          <a:pt x="2705" y="559"/>
                        </a:cubicBezTo>
                        <a:cubicBezTo>
                          <a:pt x="2705" y="694"/>
                          <a:pt x="2705" y="694"/>
                          <a:pt x="2705" y="694"/>
                        </a:cubicBezTo>
                        <a:cubicBezTo>
                          <a:pt x="2299" y="829"/>
                          <a:pt x="2029" y="829"/>
                          <a:pt x="1758" y="1100"/>
                        </a:cubicBezTo>
                        <a:cubicBezTo>
                          <a:pt x="947" y="1776"/>
                          <a:pt x="541" y="4211"/>
                          <a:pt x="1488" y="5022"/>
                        </a:cubicBezTo>
                        <a:cubicBezTo>
                          <a:pt x="947" y="5158"/>
                          <a:pt x="812" y="5969"/>
                          <a:pt x="812" y="6375"/>
                        </a:cubicBezTo>
                        <a:cubicBezTo>
                          <a:pt x="947" y="6781"/>
                          <a:pt x="1217" y="7186"/>
                          <a:pt x="1623" y="7322"/>
                        </a:cubicBezTo>
                        <a:cubicBezTo>
                          <a:pt x="1488" y="7592"/>
                          <a:pt x="1623" y="7863"/>
                          <a:pt x="1623" y="8133"/>
                        </a:cubicBezTo>
                        <a:cubicBezTo>
                          <a:pt x="1758" y="8539"/>
                          <a:pt x="2029" y="8674"/>
                          <a:pt x="2435" y="8945"/>
                        </a:cubicBezTo>
                        <a:cubicBezTo>
                          <a:pt x="2705" y="8945"/>
                          <a:pt x="2840" y="8945"/>
                          <a:pt x="3111" y="9080"/>
                        </a:cubicBezTo>
                        <a:cubicBezTo>
                          <a:pt x="3517" y="9215"/>
                          <a:pt x="3517" y="9486"/>
                          <a:pt x="3787" y="9891"/>
                        </a:cubicBezTo>
                        <a:cubicBezTo>
                          <a:pt x="3923" y="10027"/>
                          <a:pt x="4058" y="10162"/>
                          <a:pt x="4328" y="10297"/>
                        </a:cubicBezTo>
                        <a:cubicBezTo>
                          <a:pt x="3517" y="10568"/>
                          <a:pt x="3382" y="11515"/>
                          <a:pt x="2976" y="12326"/>
                        </a:cubicBezTo>
                        <a:cubicBezTo>
                          <a:pt x="2705" y="13138"/>
                          <a:pt x="2164" y="12732"/>
                          <a:pt x="1623" y="13138"/>
                        </a:cubicBezTo>
                        <a:cubicBezTo>
                          <a:pt x="1217" y="13408"/>
                          <a:pt x="812" y="13814"/>
                          <a:pt x="676" y="14355"/>
                        </a:cubicBezTo>
                        <a:cubicBezTo>
                          <a:pt x="541" y="14626"/>
                          <a:pt x="541" y="14896"/>
                          <a:pt x="541" y="15031"/>
                        </a:cubicBezTo>
                        <a:cubicBezTo>
                          <a:pt x="541" y="15167"/>
                          <a:pt x="676" y="15437"/>
                          <a:pt x="676" y="15437"/>
                        </a:cubicBezTo>
                        <a:cubicBezTo>
                          <a:pt x="541" y="15843"/>
                          <a:pt x="135" y="15978"/>
                          <a:pt x="0" y="16520"/>
                        </a:cubicBezTo>
                        <a:cubicBezTo>
                          <a:pt x="406" y="17331"/>
                          <a:pt x="1217" y="17872"/>
                          <a:pt x="1893" y="18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2" name="Freeform: Shape 5280">
                    <a:extLst>
                      <a:ext uri="{FF2B5EF4-FFF2-40B4-BE49-F238E27FC236}">
                        <a16:creationId xmlns:a16="http://schemas.microsoft.com/office/drawing/2014/main" id="{19E385E1-A5B5-D6B4-578E-23C9B44A6A4D}"/>
                      </a:ext>
                    </a:extLst>
                  </p:cNvPr>
                  <p:cNvSpPr/>
                  <p:nvPr/>
                </p:nvSpPr>
                <p:spPr>
                  <a:xfrm>
                    <a:off x="6195529" y="6347793"/>
                    <a:ext cx="1707" cy="2170"/>
                  </a:xfrm>
                  <a:custGeom>
                    <a:avLst/>
                    <a:gdLst>
                      <a:gd name="connsiteX0" fmla="*/ 1438 w 1707"/>
                      <a:gd name="connsiteY0" fmla="*/ 2029 h 2170"/>
                      <a:gd name="connsiteX1" fmla="*/ 1708 w 1707"/>
                      <a:gd name="connsiteY1" fmla="*/ 1217 h 2170"/>
                      <a:gd name="connsiteX2" fmla="*/ 1573 w 1707"/>
                      <a:gd name="connsiteY2" fmla="*/ 947 h 2170"/>
                      <a:gd name="connsiteX3" fmla="*/ 1573 w 1707"/>
                      <a:gd name="connsiteY3" fmla="*/ 541 h 2170"/>
                      <a:gd name="connsiteX4" fmla="*/ 896 w 1707"/>
                      <a:gd name="connsiteY4" fmla="*/ 0 h 2170"/>
                      <a:gd name="connsiteX5" fmla="*/ 85 w 1707"/>
                      <a:gd name="connsiteY5" fmla="*/ 1353 h 2170"/>
                      <a:gd name="connsiteX6" fmla="*/ 1438 w 1707"/>
                      <a:gd name="connsiteY6" fmla="*/ 2029 h 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7" h="2170">
                        <a:moveTo>
                          <a:pt x="1438" y="2029"/>
                        </a:moveTo>
                        <a:cubicBezTo>
                          <a:pt x="1708" y="1894"/>
                          <a:pt x="1708" y="1488"/>
                          <a:pt x="1708" y="1217"/>
                        </a:cubicBezTo>
                        <a:cubicBezTo>
                          <a:pt x="1708" y="1082"/>
                          <a:pt x="1708" y="1082"/>
                          <a:pt x="1573" y="947"/>
                        </a:cubicBezTo>
                        <a:cubicBezTo>
                          <a:pt x="1573" y="812"/>
                          <a:pt x="1573" y="676"/>
                          <a:pt x="1573" y="541"/>
                        </a:cubicBezTo>
                        <a:cubicBezTo>
                          <a:pt x="1438" y="270"/>
                          <a:pt x="1167" y="0"/>
                          <a:pt x="896" y="0"/>
                        </a:cubicBezTo>
                        <a:cubicBezTo>
                          <a:pt x="220" y="0"/>
                          <a:pt x="-186" y="812"/>
                          <a:pt x="85" y="1353"/>
                        </a:cubicBezTo>
                        <a:cubicBezTo>
                          <a:pt x="220" y="1894"/>
                          <a:pt x="896" y="2435"/>
                          <a:pt x="1438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3" name="Freeform: Shape 5281">
                    <a:extLst>
                      <a:ext uri="{FF2B5EF4-FFF2-40B4-BE49-F238E27FC236}">
                        <a16:creationId xmlns:a16="http://schemas.microsoft.com/office/drawing/2014/main" id="{8D638F09-5A22-A016-66A9-DD955D97F8AC}"/>
                      </a:ext>
                    </a:extLst>
                  </p:cNvPr>
                  <p:cNvSpPr/>
                  <p:nvPr/>
                </p:nvSpPr>
                <p:spPr>
                  <a:xfrm>
                    <a:off x="6191549" y="6370176"/>
                    <a:ext cx="3951" cy="4522"/>
                  </a:xfrm>
                  <a:custGeom>
                    <a:avLst/>
                    <a:gdLst>
                      <a:gd name="connsiteX0" fmla="*/ 1360 w 3951"/>
                      <a:gd name="connsiteY0" fmla="*/ 2776 h 4522"/>
                      <a:gd name="connsiteX1" fmla="*/ 1630 w 3951"/>
                      <a:gd name="connsiteY1" fmla="*/ 3722 h 4522"/>
                      <a:gd name="connsiteX2" fmla="*/ 2306 w 3951"/>
                      <a:gd name="connsiteY2" fmla="*/ 4399 h 4522"/>
                      <a:gd name="connsiteX3" fmla="*/ 3794 w 3951"/>
                      <a:gd name="connsiteY3" fmla="*/ 2776 h 4522"/>
                      <a:gd name="connsiteX4" fmla="*/ 3659 w 3951"/>
                      <a:gd name="connsiteY4" fmla="*/ 2099 h 4522"/>
                      <a:gd name="connsiteX5" fmla="*/ 3388 w 3951"/>
                      <a:gd name="connsiteY5" fmla="*/ 1829 h 4522"/>
                      <a:gd name="connsiteX6" fmla="*/ 3253 w 3951"/>
                      <a:gd name="connsiteY6" fmla="*/ 1829 h 4522"/>
                      <a:gd name="connsiteX7" fmla="*/ 2983 w 3951"/>
                      <a:gd name="connsiteY7" fmla="*/ 1558 h 4522"/>
                      <a:gd name="connsiteX8" fmla="*/ 2577 w 3951"/>
                      <a:gd name="connsiteY8" fmla="*/ 612 h 4522"/>
                      <a:gd name="connsiteX9" fmla="*/ 7 w 3951"/>
                      <a:gd name="connsiteY9" fmla="*/ 1423 h 4522"/>
                      <a:gd name="connsiteX10" fmla="*/ 278 w 3951"/>
                      <a:gd name="connsiteY10" fmla="*/ 2099 h 4522"/>
                      <a:gd name="connsiteX11" fmla="*/ 1360 w 3951"/>
                      <a:gd name="connsiteY11" fmla="*/ 2776 h 4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51" h="4522">
                        <a:moveTo>
                          <a:pt x="1360" y="2776"/>
                        </a:moveTo>
                        <a:cubicBezTo>
                          <a:pt x="1495" y="3046"/>
                          <a:pt x="1495" y="3452"/>
                          <a:pt x="1630" y="3722"/>
                        </a:cubicBezTo>
                        <a:cubicBezTo>
                          <a:pt x="1765" y="3993"/>
                          <a:pt x="2036" y="4263"/>
                          <a:pt x="2306" y="4399"/>
                        </a:cubicBezTo>
                        <a:cubicBezTo>
                          <a:pt x="3388" y="4940"/>
                          <a:pt x="4335" y="3587"/>
                          <a:pt x="3794" y="2776"/>
                        </a:cubicBezTo>
                        <a:cubicBezTo>
                          <a:pt x="3794" y="2505"/>
                          <a:pt x="3794" y="2235"/>
                          <a:pt x="3659" y="2099"/>
                        </a:cubicBezTo>
                        <a:cubicBezTo>
                          <a:pt x="3524" y="1829"/>
                          <a:pt x="3524" y="1964"/>
                          <a:pt x="3388" y="1829"/>
                        </a:cubicBezTo>
                        <a:cubicBezTo>
                          <a:pt x="3388" y="1829"/>
                          <a:pt x="3253" y="1829"/>
                          <a:pt x="3253" y="1829"/>
                        </a:cubicBezTo>
                        <a:cubicBezTo>
                          <a:pt x="3118" y="1829"/>
                          <a:pt x="2983" y="1829"/>
                          <a:pt x="2983" y="1558"/>
                        </a:cubicBezTo>
                        <a:cubicBezTo>
                          <a:pt x="2848" y="1152"/>
                          <a:pt x="2848" y="882"/>
                          <a:pt x="2577" y="612"/>
                        </a:cubicBezTo>
                        <a:cubicBezTo>
                          <a:pt x="1765" y="-471"/>
                          <a:pt x="-128" y="-65"/>
                          <a:pt x="7" y="1423"/>
                        </a:cubicBezTo>
                        <a:cubicBezTo>
                          <a:pt x="7" y="1558"/>
                          <a:pt x="142" y="1964"/>
                          <a:pt x="278" y="2099"/>
                        </a:cubicBezTo>
                        <a:cubicBezTo>
                          <a:pt x="683" y="2370"/>
                          <a:pt x="1089" y="2505"/>
                          <a:pt x="1360" y="2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4" name="Freeform: Shape 5282">
                    <a:extLst>
                      <a:ext uri="{FF2B5EF4-FFF2-40B4-BE49-F238E27FC236}">
                        <a16:creationId xmlns:a16="http://schemas.microsoft.com/office/drawing/2014/main" id="{719232A4-7785-9A64-CA0B-DD800FB6E0D8}"/>
                      </a:ext>
                    </a:extLst>
                  </p:cNvPr>
                  <p:cNvSpPr/>
                  <p:nvPr/>
                </p:nvSpPr>
                <p:spPr>
                  <a:xfrm>
                    <a:off x="6193032" y="6373983"/>
                    <a:ext cx="13775" cy="32887"/>
                  </a:xfrm>
                  <a:custGeom>
                    <a:avLst/>
                    <a:gdLst>
                      <a:gd name="connsiteX0" fmla="*/ 9075 w 13775"/>
                      <a:gd name="connsiteY0" fmla="*/ 2621 h 32887"/>
                      <a:gd name="connsiteX1" fmla="*/ 8534 w 13775"/>
                      <a:gd name="connsiteY1" fmla="*/ 2215 h 32887"/>
                      <a:gd name="connsiteX2" fmla="*/ 7316 w 13775"/>
                      <a:gd name="connsiteY2" fmla="*/ 1809 h 32887"/>
                      <a:gd name="connsiteX3" fmla="*/ 5287 w 13775"/>
                      <a:gd name="connsiteY3" fmla="*/ 51 h 32887"/>
                      <a:gd name="connsiteX4" fmla="*/ 3664 w 13775"/>
                      <a:gd name="connsiteY4" fmla="*/ 457 h 32887"/>
                      <a:gd name="connsiteX5" fmla="*/ 3258 w 13775"/>
                      <a:gd name="connsiteY5" fmla="*/ 1538 h 32887"/>
                      <a:gd name="connsiteX6" fmla="*/ 283 w 13775"/>
                      <a:gd name="connsiteY6" fmla="*/ 2350 h 32887"/>
                      <a:gd name="connsiteX7" fmla="*/ 148 w 13775"/>
                      <a:gd name="connsiteY7" fmla="*/ 4108 h 32887"/>
                      <a:gd name="connsiteX8" fmla="*/ 1635 w 13775"/>
                      <a:gd name="connsiteY8" fmla="*/ 5055 h 32887"/>
                      <a:gd name="connsiteX9" fmla="*/ 3935 w 13775"/>
                      <a:gd name="connsiteY9" fmla="*/ 7084 h 32887"/>
                      <a:gd name="connsiteX10" fmla="*/ 3800 w 13775"/>
                      <a:gd name="connsiteY10" fmla="*/ 7761 h 32887"/>
                      <a:gd name="connsiteX11" fmla="*/ 2447 w 13775"/>
                      <a:gd name="connsiteY11" fmla="*/ 7761 h 32887"/>
                      <a:gd name="connsiteX12" fmla="*/ 2041 w 13775"/>
                      <a:gd name="connsiteY12" fmla="*/ 9519 h 32887"/>
                      <a:gd name="connsiteX13" fmla="*/ 3258 w 13775"/>
                      <a:gd name="connsiteY13" fmla="*/ 10060 h 32887"/>
                      <a:gd name="connsiteX14" fmla="*/ 4611 w 13775"/>
                      <a:gd name="connsiteY14" fmla="*/ 9384 h 32887"/>
                      <a:gd name="connsiteX15" fmla="*/ 6234 w 13775"/>
                      <a:gd name="connsiteY15" fmla="*/ 9654 h 32887"/>
                      <a:gd name="connsiteX16" fmla="*/ 6234 w 13775"/>
                      <a:gd name="connsiteY16" fmla="*/ 10060 h 32887"/>
                      <a:gd name="connsiteX17" fmla="*/ 6234 w 13775"/>
                      <a:gd name="connsiteY17" fmla="*/ 10466 h 32887"/>
                      <a:gd name="connsiteX18" fmla="*/ 3800 w 13775"/>
                      <a:gd name="connsiteY18" fmla="*/ 11142 h 32887"/>
                      <a:gd name="connsiteX19" fmla="*/ 4205 w 13775"/>
                      <a:gd name="connsiteY19" fmla="*/ 13712 h 32887"/>
                      <a:gd name="connsiteX20" fmla="*/ 4070 w 13775"/>
                      <a:gd name="connsiteY20" fmla="*/ 15200 h 32887"/>
                      <a:gd name="connsiteX21" fmla="*/ 4881 w 13775"/>
                      <a:gd name="connsiteY21" fmla="*/ 16012 h 32887"/>
                      <a:gd name="connsiteX22" fmla="*/ 5423 w 13775"/>
                      <a:gd name="connsiteY22" fmla="*/ 16147 h 32887"/>
                      <a:gd name="connsiteX23" fmla="*/ 5693 w 13775"/>
                      <a:gd name="connsiteY23" fmla="*/ 18311 h 32887"/>
                      <a:gd name="connsiteX24" fmla="*/ 4746 w 13775"/>
                      <a:gd name="connsiteY24" fmla="*/ 19934 h 32887"/>
                      <a:gd name="connsiteX25" fmla="*/ 5423 w 13775"/>
                      <a:gd name="connsiteY25" fmla="*/ 21422 h 32887"/>
                      <a:gd name="connsiteX26" fmla="*/ 5423 w 13775"/>
                      <a:gd name="connsiteY26" fmla="*/ 22369 h 32887"/>
                      <a:gd name="connsiteX27" fmla="*/ 5828 w 13775"/>
                      <a:gd name="connsiteY27" fmla="*/ 23045 h 32887"/>
                      <a:gd name="connsiteX28" fmla="*/ 5152 w 13775"/>
                      <a:gd name="connsiteY28" fmla="*/ 23722 h 32887"/>
                      <a:gd name="connsiteX29" fmla="*/ 5017 w 13775"/>
                      <a:gd name="connsiteY29" fmla="*/ 25480 h 32887"/>
                      <a:gd name="connsiteX30" fmla="*/ 6640 w 13775"/>
                      <a:gd name="connsiteY30" fmla="*/ 26968 h 32887"/>
                      <a:gd name="connsiteX31" fmla="*/ 6640 w 13775"/>
                      <a:gd name="connsiteY31" fmla="*/ 28050 h 32887"/>
                      <a:gd name="connsiteX32" fmla="*/ 7046 w 13775"/>
                      <a:gd name="connsiteY32" fmla="*/ 28726 h 32887"/>
                      <a:gd name="connsiteX33" fmla="*/ 7722 w 13775"/>
                      <a:gd name="connsiteY33" fmla="*/ 28862 h 32887"/>
                      <a:gd name="connsiteX34" fmla="*/ 9075 w 13775"/>
                      <a:gd name="connsiteY34" fmla="*/ 30079 h 32887"/>
                      <a:gd name="connsiteX35" fmla="*/ 10292 w 13775"/>
                      <a:gd name="connsiteY35" fmla="*/ 29943 h 32887"/>
                      <a:gd name="connsiteX36" fmla="*/ 11510 w 13775"/>
                      <a:gd name="connsiteY36" fmla="*/ 31161 h 32887"/>
                      <a:gd name="connsiteX37" fmla="*/ 11915 w 13775"/>
                      <a:gd name="connsiteY37" fmla="*/ 32784 h 32887"/>
                      <a:gd name="connsiteX38" fmla="*/ 13674 w 13775"/>
                      <a:gd name="connsiteY38" fmla="*/ 32108 h 32887"/>
                      <a:gd name="connsiteX39" fmla="*/ 13674 w 13775"/>
                      <a:gd name="connsiteY39" fmla="*/ 31161 h 32887"/>
                      <a:gd name="connsiteX40" fmla="*/ 13133 w 13775"/>
                      <a:gd name="connsiteY40" fmla="*/ 30620 h 32887"/>
                      <a:gd name="connsiteX41" fmla="*/ 12997 w 13775"/>
                      <a:gd name="connsiteY41" fmla="*/ 29132 h 32887"/>
                      <a:gd name="connsiteX42" fmla="*/ 12186 w 13775"/>
                      <a:gd name="connsiteY42" fmla="*/ 27644 h 32887"/>
                      <a:gd name="connsiteX43" fmla="*/ 13403 w 13775"/>
                      <a:gd name="connsiteY43" fmla="*/ 25615 h 32887"/>
                      <a:gd name="connsiteX44" fmla="*/ 13403 w 13775"/>
                      <a:gd name="connsiteY44" fmla="*/ 25615 h 32887"/>
                      <a:gd name="connsiteX45" fmla="*/ 13538 w 13775"/>
                      <a:gd name="connsiteY45" fmla="*/ 24398 h 32887"/>
                      <a:gd name="connsiteX46" fmla="*/ 12456 w 13775"/>
                      <a:gd name="connsiteY46" fmla="*/ 22640 h 32887"/>
                      <a:gd name="connsiteX47" fmla="*/ 12456 w 13775"/>
                      <a:gd name="connsiteY47" fmla="*/ 22640 h 32887"/>
                      <a:gd name="connsiteX48" fmla="*/ 12050 w 13775"/>
                      <a:gd name="connsiteY48" fmla="*/ 18582 h 32887"/>
                      <a:gd name="connsiteX49" fmla="*/ 12456 w 13775"/>
                      <a:gd name="connsiteY49" fmla="*/ 15335 h 32887"/>
                      <a:gd name="connsiteX50" fmla="*/ 12456 w 13775"/>
                      <a:gd name="connsiteY50" fmla="*/ 15335 h 32887"/>
                      <a:gd name="connsiteX51" fmla="*/ 11780 w 13775"/>
                      <a:gd name="connsiteY51" fmla="*/ 12765 h 32887"/>
                      <a:gd name="connsiteX52" fmla="*/ 10968 w 13775"/>
                      <a:gd name="connsiteY52" fmla="*/ 11142 h 32887"/>
                      <a:gd name="connsiteX53" fmla="*/ 11374 w 13775"/>
                      <a:gd name="connsiteY53" fmla="*/ 9113 h 32887"/>
                      <a:gd name="connsiteX54" fmla="*/ 10292 w 13775"/>
                      <a:gd name="connsiteY54" fmla="*/ 7625 h 32887"/>
                      <a:gd name="connsiteX55" fmla="*/ 11510 w 13775"/>
                      <a:gd name="connsiteY55" fmla="*/ 6002 h 32887"/>
                      <a:gd name="connsiteX56" fmla="*/ 10698 w 13775"/>
                      <a:gd name="connsiteY56" fmla="*/ 4379 h 32887"/>
                      <a:gd name="connsiteX57" fmla="*/ 10968 w 13775"/>
                      <a:gd name="connsiteY57" fmla="*/ 3432 h 32887"/>
                      <a:gd name="connsiteX58" fmla="*/ 10292 w 13775"/>
                      <a:gd name="connsiteY58" fmla="*/ 1944 h 32887"/>
                      <a:gd name="connsiteX59" fmla="*/ 9075 w 13775"/>
                      <a:gd name="connsiteY59" fmla="*/ 2621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775" h="32887">
                        <a:moveTo>
                          <a:pt x="9075" y="2621"/>
                        </a:moveTo>
                        <a:cubicBezTo>
                          <a:pt x="8940" y="2485"/>
                          <a:pt x="8804" y="2350"/>
                          <a:pt x="8534" y="2215"/>
                        </a:cubicBezTo>
                        <a:cubicBezTo>
                          <a:pt x="8263" y="2080"/>
                          <a:pt x="7722" y="1809"/>
                          <a:pt x="7316" y="1809"/>
                        </a:cubicBezTo>
                        <a:cubicBezTo>
                          <a:pt x="7316" y="862"/>
                          <a:pt x="6370" y="186"/>
                          <a:pt x="5287" y="51"/>
                        </a:cubicBezTo>
                        <a:cubicBezTo>
                          <a:pt x="4746" y="-85"/>
                          <a:pt x="4070" y="51"/>
                          <a:pt x="3664" y="457"/>
                        </a:cubicBezTo>
                        <a:cubicBezTo>
                          <a:pt x="3394" y="727"/>
                          <a:pt x="3258" y="1133"/>
                          <a:pt x="3258" y="1538"/>
                        </a:cubicBezTo>
                        <a:cubicBezTo>
                          <a:pt x="2311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8" y="4108"/>
                        </a:cubicBezTo>
                        <a:cubicBezTo>
                          <a:pt x="418" y="4650"/>
                          <a:pt x="959" y="4785"/>
                          <a:pt x="1635" y="5055"/>
                        </a:cubicBezTo>
                        <a:cubicBezTo>
                          <a:pt x="1230" y="6543"/>
                          <a:pt x="2582" y="7355"/>
                          <a:pt x="3935" y="7084"/>
                        </a:cubicBezTo>
                        <a:cubicBezTo>
                          <a:pt x="3800" y="7220"/>
                          <a:pt x="3800" y="7490"/>
                          <a:pt x="3800" y="7761"/>
                        </a:cubicBezTo>
                        <a:cubicBezTo>
                          <a:pt x="3394" y="7490"/>
                          <a:pt x="2853" y="7490"/>
                          <a:pt x="2447" y="7761"/>
                        </a:cubicBezTo>
                        <a:cubicBezTo>
                          <a:pt x="1906" y="8167"/>
                          <a:pt x="1771" y="8843"/>
                          <a:pt x="2041" y="9519"/>
                        </a:cubicBezTo>
                        <a:cubicBezTo>
                          <a:pt x="2311" y="10060"/>
                          <a:pt x="2717" y="10331"/>
                          <a:pt x="3258" y="10060"/>
                        </a:cubicBezTo>
                        <a:cubicBezTo>
                          <a:pt x="3664" y="9925"/>
                          <a:pt x="4341" y="9654"/>
                          <a:pt x="4611" y="9384"/>
                        </a:cubicBezTo>
                        <a:cubicBezTo>
                          <a:pt x="4746" y="9925"/>
                          <a:pt x="5693" y="9790"/>
                          <a:pt x="6234" y="9654"/>
                        </a:cubicBezTo>
                        <a:cubicBezTo>
                          <a:pt x="6234" y="9790"/>
                          <a:pt x="6234" y="9925"/>
                          <a:pt x="6234" y="10060"/>
                        </a:cubicBezTo>
                        <a:cubicBezTo>
                          <a:pt x="6234" y="10195"/>
                          <a:pt x="6234" y="10331"/>
                          <a:pt x="6234" y="10466"/>
                        </a:cubicBezTo>
                        <a:cubicBezTo>
                          <a:pt x="5558" y="10060"/>
                          <a:pt x="4341" y="10737"/>
                          <a:pt x="3800" y="11142"/>
                        </a:cubicBezTo>
                        <a:cubicBezTo>
                          <a:pt x="2988" y="11954"/>
                          <a:pt x="3258" y="13307"/>
                          <a:pt x="4205" y="13712"/>
                        </a:cubicBezTo>
                        <a:cubicBezTo>
                          <a:pt x="3800" y="13983"/>
                          <a:pt x="3935" y="14794"/>
                          <a:pt x="4070" y="15200"/>
                        </a:cubicBezTo>
                        <a:cubicBezTo>
                          <a:pt x="4205" y="15606"/>
                          <a:pt x="4611" y="15877"/>
                          <a:pt x="4881" y="16012"/>
                        </a:cubicBezTo>
                        <a:cubicBezTo>
                          <a:pt x="5017" y="16147"/>
                          <a:pt x="5287" y="16147"/>
                          <a:pt x="5423" y="16147"/>
                        </a:cubicBezTo>
                        <a:cubicBezTo>
                          <a:pt x="5017" y="16688"/>
                          <a:pt x="5423" y="17770"/>
                          <a:pt x="5693" y="18311"/>
                        </a:cubicBezTo>
                        <a:cubicBezTo>
                          <a:pt x="5152" y="18582"/>
                          <a:pt x="4746" y="19123"/>
                          <a:pt x="4746" y="19934"/>
                        </a:cubicBezTo>
                        <a:cubicBezTo>
                          <a:pt x="4746" y="20610"/>
                          <a:pt x="5017" y="21016"/>
                          <a:pt x="5423" y="21422"/>
                        </a:cubicBezTo>
                        <a:cubicBezTo>
                          <a:pt x="5287" y="21693"/>
                          <a:pt x="5423" y="22098"/>
                          <a:pt x="5423" y="22369"/>
                        </a:cubicBezTo>
                        <a:cubicBezTo>
                          <a:pt x="5558" y="22640"/>
                          <a:pt x="5558" y="22910"/>
                          <a:pt x="5828" y="23045"/>
                        </a:cubicBezTo>
                        <a:cubicBezTo>
                          <a:pt x="5558" y="23180"/>
                          <a:pt x="5287" y="23451"/>
                          <a:pt x="5152" y="23722"/>
                        </a:cubicBezTo>
                        <a:cubicBezTo>
                          <a:pt x="4746" y="24263"/>
                          <a:pt x="4746" y="24939"/>
                          <a:pt x="5017" y="25480"/>
                        </a:cubicBezTo>
                        <a:cubicBezTo>
                          <a:pt x="5152" y="26156"/>
                          <a:pt x="5964" y="26833"/>
                          <a:pt x="6640" y="26968"/>
                        </a:cubicBezTo>
                        <a:cubicBezTo>
                          <a:pt x="6505" y="27238"/>
                          <a:pt x="6505" y="27644"/>
                          <a:pt x="6640" y="28050"/>
                        </a:cubicBezTo>
                        <a:cubicBezTo>
                          <a:pt x="6640" y="28320"/>
                          <a:pt x="6775" y="28591"/>
                          <a:pt x="7046" y="28726"/>
                        </a:cubicBezTo>
                        <a:cubicBezTo>
                          <a:pt x="7316" y="28997"/>
                          <a:pt x="7451" y="28862"/>
                          <a:pt x="7722" y="28862"/>
                        </a:cubicBezTo>
                        <a:cubicBezTo>
                          <a:pt x="8263" y="28997"/>
                          <a:pt x="8398" y="29808"/>
                          <a:pt x="9075" y="30079"/>
                        </a:cubicBezTo>
                        <a:cubicBezTo>
                          <a:pt x="9480" y="30214"/>
                          <a:pt x="9886" y="30079"/>
                          <a:pt x="10292" y="29943"/>
                        </a:cubicBezTo>
                        <a:cubicBezTo>
                          <a:pt x="10427" y="30349"/>
                          <a:pt x="11104" y="30890"/>
                          <a:pt x="11510" y="31161"/>
                        </a:cubicBezTo>
                        <a:cubicBezTo>
                          <a:pt x="11374" y="31702"/>
                          <a:pt x="11374" y="32513"/>
                          <a:pt x="11915" y="32784"/>
                        </a:cubicBezTo>
                        <a:cubicBezTo>
                          <a:pt x="12591" y="33055"/>
                          <a:pt x="13403" y="32784"/>
                          <a:pt x="13674" y="32108"/>
                        </a:cubicBezTo>
                        <a:cubicBezTo>
                          <a:pt x="13809" y="31837"/>
                          <a:pt x="13809" y="31432"/>
                          <a:pt x="13674" y="31161"/>
                        </a:cubicBezTo>
                        <a:cubicBezTo>
                          <a:pt x="13538" y="30890"/>
                          <a:pt x="13268" y="30890"/>
                          <a:pt x="13133" y="30620"/>
                        </a:cubicBezTo>
                        <a:cubicBezTo>
                          <a:pt x="12862" y="30214"/>
                          <a:pt x="12997" y="29673"/>
                          <a:pt x="12997" y="29132"/>
                        </a:cubicBezTo>
                        <a:cubicBezTo>
                          <a:pt x="12862" y="28591"/>
                          <a:pt x="12591" y="28185"/>
                          <a:pt x="12186" y="27644"/>
                        </a:cubicBezTo>
                        <a:cubicBezTo>
                          <a:pt x="12862" y="27509"/>
                          <a:pt x="13809" y="26156"/>
                          <a:pt x="13403" y="25615"/>
                        </a:cubicBezTo>
                        <a:cubicBezTo>
                          <a:pt x="13403" y="25615"/>
                          <a:pt x="13403" y="25615"/>
                          <a:pt x="13403" y="25615"/>
                        </a:cubicBezTo>
                        <a:cubicBezTo>
                          <a:pt x="13538" y="25209"/>
                          <a:pt x="13538" y="24668"/>
                          <a:pt x="13538" y="24398"/>
                        </a:cubicBezTo>
                        <a:cubicBezTo>
                          <a:pt x="13538" y="23586"/>
                          <a:pt x="12997" y="23045"/>
                          <a:pt x="12456" y="22640"/>
                        </a:cubicBezTo>
                        <a:cubicBezTo>
                          <a:pt x="12456" y="22640"/>
                          <a:pt x="12456" y="22640"/>
                          <a:pt x="12456" y="22640"/>
                        </a:cubicBezTo>
                        <a:cubicBezTo>
                          <a:pt x="13403" y="21422"/>
                          <a:pt x="13268" y="19528"/>
                          <a:pt x="12050" y="18582"/>
                        </a:cubicBezTo>
                        <a:cubicBezTo>
                          <a:pt x="12727" y="17635"/>
                          <a:pt x="13268" y="16417"/>
                          <a:pt x="12456" y="15335"/>
                        </a:cubicBezTo>
                        <a:cubicBezTo>
                          <a:pt x="12456" y="15335"/>
                          <a:pt x="12456" y="15335"/>
                          <a:pt x="12456" y="15335"/>
                        </a:cubicBezTo>
                        <a:cubicBezTo>
                          <a:pt x="13268" y="14659"/>
                          <a:pt x="12727" y="13036"/>
                          <a:pt x="11780" y="12765"/>
                        </a:cubicBezTo>
                        <a:cubicBezTo>
                          <a:pt x="11915" y="12089"/>
                          <a:pt x="11780" y="11277"/>
                          <a:pt x="10968" y="11142"/>
                        </a:cubicBezTo>
                        <a:cubicBezTo>
                          <a:pt x="11374" y="10601"/>
                          <a:pt x="11374" y="9654"/>
                          <a:pt x="11374" y="9113"/>
                        </a:cubicBezTo>
                        <a:cubicBezTo>
                          <a:pt x="11239" y="8572"/>
                          <a:pt x="10833" y="7761"/>
                          <a:pt x="10292" y="7625"/>
                        </a:cubicBezTo>
                        <a:cubicBezTo>
                          <a:pt x="10833" y="7220"/>
                          <a:pt x="11510" y="6543"/>
                          <a:pt x="11510" y="6002"/>
                        </a:cubicBezTo>
                        <a:cubicBezTo>
                          <a:pt x="11645" y="5326"/>
                          <a:pt x="11374" y="4514"/>
                          <a:pt x="10698" y="4379"/>
                        </a:cubicBezTo>
                        <a:cubicBezTo>
                          <a:pt x="10833" y="4108"/>
                          <a:pt x="10968" y="3703"/>
                          <a:pt x="10968" y="3432"/>
                        </a:cubicBezTo>
                        <a:cubicBezTo>
                          <a:pt x="10968" y="2891"/>
                          <a:pt x="10698" y="2215"/>
                          <a:pt x="10292" y="1944"/>
                        </a:cubicBezTo>
                        <a:cubicBezTo>
                          <a:pt x="9886" y="1403"/>
                          <a:pt x="9210" y="2080"/>
                          <a:pt x="9075" y="262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5" name="Freeform: Shape 5283">
                    <a:extLst>
                      <a:ext uri="{FF2B5EF4-FFF2-40B4-BE49-F238E27FC236}">
                        <a16:creationId xmlns:a16="http://schemas.microsoft.com/office/drawing/2014/main" id="{C8FB7FAD-9EA0-6645-0858-2FEE21E11FFF}"/>
                      </a:ext>
                    </a:extLst>
                  </p:cNvPr>
                  <p:cNvSpPr/>
                  <p:nvPr/>
                </p:nvSpPr>
                <p:spPr>
                  <a:xfrm>
                    <a:off x="6191833" y="6383619"/>
                    <a:ext cx="4610" cy="6476"/>
                  </a:xfrm>
                  <a:custGeom>
                    <a:avLst/>
                    <a:gdLst>
                      <a:gd name="connsiteX0" fmla="*/ 534 w 4610"/>
                      <a:gd name="connsiteY0" fmla="*/ 4617 h 6476"/>
                      <a:gd name="connsiteX1" fmla="*/ 1481 w 4610"/>
                      <a:gd name="connsiteY1" fmla="*/ 5429 h 6476"/>
                      <a:gd name="connsiteX2" fmla="*/ 1751 w 4610"/>
                      <a:gd name="connsiteY2" fmla="*/ 5970 h 6476"/>
                      <a:gd name="connsiteX3" fmla="*/ 3915 w 4610"/>
                      <a:gd name="connsiteY3" fmla="*/ 6241 h 6476"/>
                      <a:gd name="connsiteX4" fmla="*/ 3510 w 4610"/>
                      <a:gd name="connsiteY4" fmla="*/ 3941 h 6476"/>
                      <a:gd name="connsiteX5" fmla="*/ 3780 w 4610"/>
                      <a:gd name="connsiteY5" fmla="*/ 1912 h 6476"/>
                      <a:gd name="connsiteX6" fmla="*/ 2563 w 4610"/>
                      <a:gd name="connsiteY6" fmla="*/ 1101 h 6476"/>
                      <a:gd name="connsiteX7" fmla="*/ 128 w 4610"/>
                      <a:gd name="connsiteY7" fmla="*/ 695 h 6476"/>
                      <a:gd name="connsiteX8" fmla="*/ 534 w 4610"/>
                      <a:gd name="connsiteY8" fmla="*/ 2588 h 6476"/>
                      <a:gd name="connsiteX9" fmla="*/ 534 w 4610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" h="6476">
                        <a:moveTo>
                          <a:pt x="534" y="4617"/>
                        </a:moveTo>
                        <a:cubicBezTo>
                          <a:pt x="805" y="5023"/>
                          <a:pt x="1210" y="5023"/>
                          <a:pt x="1481" y="5429"/>
                        </a:cubicBezTo>
                        <a:cubicBezTo>
                          <a:pt x="1616" y="5564"/>
                          <a:pt x="1616" y="5834"/>
                          <a:pt x="1751" y="5970"/>
                        </a:cubicBezTo>
                        <a:cubicBezTo>
                          <a:pt x="2157" y="6511"/>
                          <a:pt x="3375" y="6646"/>
                          <a:pt x="3915" y="6241"/>
                        </a:cubicBezTo>
                        <a:cubicBezTo>
                          <a:pt x="5133" y="5564"/>
                          <a:pt x="4592" y="4076"/>
                          <a:pt x="3510" y="3941"/>
                        </a:cubicBezTo>
                        <a:cubicBezTo>
                          <a:pt x="3780" y="3265"/>
                          <a:pt x="4186" y="2724"/>
                          <a:pt x="3780" y="1912"/>
                        </a:cubicBezTo>
                        <a:cubicBezTo>
                          <a:pt x="3510" y="1371"/>
                          <a:pt x="3104" y="1236"/>
                          <a:pt x="2563" y="1101"/>
                        </a:cubicBezTo>
                        <a:cubicBezTo>
                          <a:pt x="2292" y="18"/>
                          <a:pt x="805" y="-523"/>
                          <a:pt x="128" y="695"/>
                        </a:cubicBezTo>
                        <a:cubicBezTo>
                          <a:pt x="-278" y="1506"/>
                          <a:pt x="399" y="1912"/>
                          <a:pt x="534" y="2588"/>
                        </a:cubicBezTo>
                        <a:cubicBezTo>
                          <a:pt x="669" y="3400"/>
                          <a:pt x="-142" y="3806"/>
                          <a:pt x="534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6" name="Freeform: Shape 5284">
                    <a:extLst>
                      <a:ext uri="{FF2B5EF4-FFF2-40B4-BE49-F238E27FC236}">
                        <a16:creationId xmlns:a16="http://schemas.microsoft.com/office/drawing/2014/main" id="{5C5C4C54-B01A-9766-3A74-78E7DA3F67DC}"/>
                      </a:ext>
                    </a:extLst>
                  </p:cNvPr>
                  <p:cNvSpPr/>
                  <p:nvPr/>
                </p:nvSpPr>
                <p:spPr>
                  <a:xfrm>
                    <a:off x="6190744" y="6389982"/>
                    <a:ext cx="8046" cy="13353"/>
                  </a:xfrm>
                  <a:custGeom>
                    <a:avLst/>
                    <a:gdLst>
                      <a:gd name="connsiteX0" fmla="*/ 0 w 8046"/>
                      <a:gd name="connsiteY0" fmla="*/ 8264 h 13353"/>
                      <a:gd name="connsiteX1" fmla="*/ 3111 w 8046"/>
                      <a:gd name="connsiteY1" fmla="*/ 9751 h 13353"/>
                      <a:gd name="connsiteX2" fmla="*/ 3247 w 8046"/>
                      <a:gd name="connsiteY2" fmla="*/ 10969 h 13353"/>
                      <a:gd name="connsiteX3" fmla="*/ 4193 w 8046"/>
                      <a:gd name="connsiteY3" fmla="*/ 11780 h 13353"/>
                      <a:gd name="connsiteX4" fmla="*/ 4870 w 8046"/>
                      <a:gd name="connsiteY4" fmla="*/ 12862 h 13353"/>
                      <a:gd name="connsiteX5" fmla="*/ 7575 w 8046"/>
                      <a:gd name="connsiteY5" fmla="*/ 12727 h 13353"/>
                      <a:gd name="connsiteX6" fmla="*/ 7845 w 8046"/>
                      <a:gd name="connsiteY6" fmla="*/ 10969 h 13353"/>
                      <a:gd name="connsiteX7" fmla="*/ 7304 w 8046"/>
                      <a:gd name="connsiteY7" fmla="*/ 10157 h 13353"/>
                      <a:gd name="connsiteX8" fmla="*/ 6763 w 8046"/>
                      <a:gd name="connsiteY8" fmla="*/ 8534 h 13353"/>
                      <a:gd name="connsiteX9" fmla="*/ 6898 w 8046"/>
                      <a:gd name="connsiteY9" fmla="*/ 8534 h 13353"/>
                      <a:gd name="connsiteX10" fmla="*/ 7575 w 8046"/>
                      <a:gd name="connsiteY10" fmla="*/ 5964 h 13353"/>
                      <a:gd name="connsiteX11" fmla="*/ 6493 w 8046"/>
                      <a:gd name="connsiteY11" fmla="*/ 4747 h 13353"/>
                      <a:gd name="connsiteX12" fmla="*/ 6493 w 8046"/>
                      <a:gd name="connsiteY12" fmla="*/ 1095 h 13353"/>
                      <a:gd name="connsiteX13" fmla="*/ 5140 w 8046"/>
                      <a:gd name="connsiteY13" fmla="*/ 689 h 13353"/>
                      <a:gd name="connsiteX14" fmla="*/ 4599 w 8046"/>
                      <a:gd name="connsiteY14" fmla="*/ 824 h 13353"/>
                      <a:gd name="connsiteX15" fmla="*/ 4193 w 8046"/>
                      <a:gd name="connsiteY15" fmla="*/ 959 h 13353"/>
                      <a:gd name="connsiteX16" fmla="*/ 1758 w 8046"/>
                      <a:gd name="connsiteY16" fmla="*/ 689 h 13353"/>
                      <a:gd name="connsiteX17" fmla="*/ 2029 w 8046"/>
                      <a:gd name="connsiteY17" fmla="*/ 2718 h 13353"/>
                      <a:gd name="connsiteX18" fmla="*/ 1758 w 8046"/>
                      <a:gd name="connsiteY18" fmla="*/ 3529 h 13353"/>
                      <a:gd name="connsiteX19" fmla="*/ 2029 w 8046"/>
                      <a:gd name="connsiteY19" fmla="*/ 4205 h 13353"/>
                      <a:gd name="connsiteX20" fmla="*/ 677 w 8046"/>
                      <a:gd name="connsiteY20" fmla="*/ 4882 h 13353"/>
                      <a:gd name="connsiteX21" fmla="*/ 271 w 8046"/>
                      <a:gd name="connsiteY21" fmla="*/ 6370 h 13353"/>
                      <a:gd name="connsiteX22" fmla="*/ 271 w 8046"/>
                      <a:gd name="connsiteY22" fmla="*/ 7046 h 13353"/>
                      <a:gd name="connsiteX23" fmla="*/ 0 w 8046"/>
                      <a:gd name="connsiteY23" fmla="*/ 8264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046" h="13353">
                        <a:moveTo>
                          <a:pt x="0" y="8264"/>
                        </a:moveTo>
                        <a:cubicBezTo>
                          <a:pt x="135" y="9751"/>
                          <a:pt x="1894" y="10563"/>
                          <a:pt x="3111" y="9751"/>
                        </a:cubicBezTo>
                        <a:cubicBezTo>
                          <a:pt x="2976" y="10157"/>
                          <a:pt x="3111" y="10698"/>
                          <a:pt x="3247" y="10969"/>
                        </a:cubicBezTo>
                        <a:cubicBezTo>
                          <a:pt x="3517" y="11374"/>
                          <a:pt x="4058" y="11374"/>
                          <a:pt x="4193" y="11780"/>
                        </a:cubicBezTo>
                        <a:cubicBezTo>
                          <a:pt x="4328" y="12186"/>
                          <a:pt x="4464" y="12592"/>
                          <a:pt x="4870" y="12862"/>
                        </a:cubicBezTo>
                        <a:cubicBezTo>
                          <a:pt x="5681" y="13539"/>
                          <a:pt x="6763" y="13539"/>
                          <a:pt x="7575" y="12727"/>
                        </a:cubicBezTo>
                        <a:cubicBezTo>
                          <a:pt x="7980" y="12321"/>
                          <a:pt x="8251" y="11510"/>
                          <a:pt x="7845" y="10969"/>
                        </a:cubicBezTo>
                        <a:cubicBezTo>
                          <a:pt x="7845" y="10698"/>
                          <a:pt x="7575" y="10292"/>
                          <a:pt x="7304" y="10157"/>
                        </a:cubicBezTo>
                        <a:cubicBezTo>
                          <a:pt x="7304" y="9616"/>
                          <a:pt x="7169" y="8940"/>
                          <a:pt x="6763" y="8534"/>
                        </a:cubicBezTo>
                        <a:cubicBezTo>
                          <a:pt x="6898" y="8534"/>
                          <a:pt x="6898" y="8534"/>
                          <a:pt x="6898" y="8534"/>
                        </a:cubicBezTo>
                        <a:cubicBezTo>
                          <a:pt x="7440" y="7722"/>
                          <a:pt x="7980" y="6911"/>
                          <a:pt x="7575" y="5964"/>
                        </a:cubicBezTo>
                        <a:cubicBezTo>
                          <a:pt x="7440" y="5558"/>
                          <a:pt x="7034" y="4747"/>
                          <a:pt x="6493" y="4747"/>
                        </a:cubicBezTo>
                        <a:cubicBezTo>
                          <a:pt x="7034" y="3665"/>
                          <a:pt x="7440" y="2041"/>
                          <a:pt x="6493" y="1095"/>
                        </a:cubicBezTo>
                        <a:cubicBezTo>
                          <a:pt x="6087" y="824"/>
                          <a:pt x="5546" y="554"/>
                          <a:pt x="5140" y="689"/>
                        </a:cubicBezTo>
                        <a:cubicBezTo>
                          <a:pt x="5005" y="824"/>
                          <a:pt x="4734" y="824"/>
                          <a:pt x="4599" y="824"/>
                        </a:cubicBezTo>
                        <a:cubicBezTo>
                          <a:pt x="4328" y="959"/>
                          <a:pt x="4328" y="959"/>
                          <a:pt x="4193" y="959"/>
                        </a:cubicBezTo>
                        <a:cubicBezTo>
                          <a:pt x="4058" y="-123"/>
                          <a:pt x="2029" y="-393"/>
                          <a:pt x="1758" y="689"/>
                        </a:cubicBezTo>
                        <a:cubicBezTo>
                          <a:pt x="1488" y="1500"/>
                          <a:pt x="2029" y="2041"/>
                          <a:pt x="2029" y="2718"/>
                        </a:cubicBezTo>
                        <a:cubicBezTo>
                          <a:pt x="1758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4" y="4070"/>
                          <a:pt x="2029" y="4205"/>
                        </a:cubicBezTo>
                        <a:cubicBezTo>
                          <a:pt x="1758" y="4476"/>
                          <a:pt x="1082" y="4476"/>
                          <a:pt x="677" y="4882"/>
                        </a:cubicBezTo>
                        <a:cubicBezTo>
                          <a:pt x="135" y="5288"/>
                          <a:pt x="0" y="5829"/>
                          <a:pt x="271" y="6370"/>
                        </a:cubicBezTo>
                        <a:cubicBezTo>
                          <a:pt x="541" y="6911"/>
                          <a:pt x="406" y="6505"/>
                          <a:pt x="271" y="7046"/>
                        </a:cubicBezTo>
                        <a:cubicBezTo>
                          <a:pt x="135" y="7587"/>
                          <a:pt x="0" y="7858"/>
                          <a:pt x="0" y="82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7" name="Freeform: Shape 5285">
                    <a:extLst>
                      <a:ext uri="{FF2B5EF4-FFF2-40B4-BE49-F238E27FC236}">
                        <a16:creationId xmlns:a16="http://schemas.microsoft.com/office/drawing/2014/main" id="{76AF9D31-4A50-61FA-CAD1-ED013E8D5BAB}"/>
                      </a:ext>
                    </a:extLst>
                  </p:cNvPr>
                  <p:cNvSpPr/>
                  <p:nvPr/>
                </p:nvSpPr>
                <p:spPr>
                  <a:xfrm>
                    <a:off x="6188430" y="6399813"/>
                    <a:ext cx="3347" cy="4209"/>
                  </a:xfrm>
                  <a:custGeom>
                    <a:avLst/>
                    <a:gdLst>
                      <a:gd name="connsiteX0" fmla="*/ 1232 w 3347"/>
                      <a:gd name="connsiteY0" fmla="*/ 2220 h 4209"/>
                      <a:gd name="connsiteX1" fmla="*/ 1638 w 3347"/>
                      <a:gd name="connsiteY1" fmla="*/ 4113 h 4209"/>
                      <a:gd name="connsiteX2" fmla="*/ 2855 w 3347"/>
                      <a:gd name="connsiteY2" fmla="*/ 2625 h 4209"/>
                      <a:gd name="connsiteX3" fmla="*/ 2855 w 3347"/>
                      <a:gd name="connsiteY3" fmla="*/ 2625 h 4209"/>
                      <a:gd name="connsiteX4" fmla="*/ 3126 w 3347"/>
                      <a:gd name="connsiteY4" fmla="*/ 732 h 4209"/>
                      <a:gd name="connsiteX5" fmla="*/ 2044 w 3347"/>
                      <a:gd name="connsiteY5" fmla="*/ 55 h 4209"/>
                      <a:gd name="connsiteX6" fmla="*/ 1773 w 3347"/>
                      <a:gd name="connsiteY6" fmla="*/ 191 h 4209"/>
                      <a:gd name="connsiteX7" fmla="*/ 15 w 3347"/>
                      <a:gd name="connsiteY7" fmla="*/ 732 h 4209"/>
                      <a:gd name="connsiteX8" fmla="*/ 1232 w 3347"/>
                      <a:gd name="connsiteY8" fmla="*/ 2220 h 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47" h="4209">
                        <a:moveTo>
                          <a:pt x="1232" y="2220"/>
                        </a:moveTo>
                        <a:cubicBezTo>
                          <a:pt x="827" y="2896"/>
                          <a:pt x="827" y="3843"/>
                          <a:pt x="1638" y="4113"/>
                        </a:cubicBezTo>
                        <a:cubicBezTo>
                          <a:pt x="2585" y="4519"/>
                          <a:pt x="3397" y="3572"/>
                          <a:pt x="2855" y="2625"/>
                        </a:cubicBezTo>
                        <a:lnTo>
                          <a:pt x="2855" y="2625"/>
                        </a:lnTo>
                        <a:cubicBezTo>
                          <a:pt x="3532" y="2220"/>
                          <a:pt x="3397" y="1273"/>
                          <a:pt x="3126" y="732"/>
                        </a:cubicBezTo>
                        <a:cubicBezTo>
                          <a:pt x="2991" y="326"/>
                          <a:pt x="2585" y="-80"/>
                          <a:pt x="2044" y="55"/>
                        </a:cubicBezTo>
                        <a:cubicBezTo>
                          <a:pt x="2044" y="55"/>
                          <a:pt x="1908" y="55"/>
                          <a:pt x="1773" y="191"/>
                        </a:cubicBezTo>
                        <a:cubicBezTo>
                          <a:pt x="1232" y="-215"/>
                          <a:pt x="285" y="55"/>
                          <a:pt x="15" y="732"/>
                        </a:cubicBezTo>
                        <a:cubicBezTo>
                          <a:pt x="-120" y="1408"/>
                          <a:pt x="691" y="1814"/>
                          <a:pt x="1232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8" name="Freeform: Shape 5286">
                    <a:extLst>
                      <a:ext uri="{FF2B5EF4-FFF2-40B4-BE49-F238E27FC236}">
                        <a16:creationId xmlns:a16="http://schemas.microsoft.com/office/drawing/2014/main" id="{2BF6259B-15B4-6162-0CB9-B23A786854BF}"/>
                      </a:ext>
                    </a:extLst>
                  </p:cNvPr>
                  <p:cNvSpPr/>
                  <p:nvPr/>
                </p:nvSpPr>
                <p:spPr>
                  <a:xfrm>
                    <a:off x="6192198" y="6401762"/>
                    <a:ext cx="2874" cy="3957"/>
                  </a:xfrm>
                  <a:custGeom>
                    <a:avLst/>
                    <a:gdLst>
                      <a:gd name="connsiteX0" fmla="*/ 440 w 2874"/>
                      <a:gd name="connsiteY0" fmla="*/ 3246 h 3957"/>
                      <a:gd name="connsiteX1" fmla="*/ 1793 w 2874"/>
                      <a:gd name="connsiteY1" fmla="*/ 3923 h 3957"/>
                      <a:gd name="connsiteX2" fmla="*/ 2875 w 2874"/>
                      <a:gd name="connsiteY2" fmla="*/ 2570 h 3957"/>
                      <a:gd name="connsiteX3" fmla="*/ 2063 w 2874"/>
                      <a:gd name="connsiteY3" fmla="*/ 1488 h 3957"/>
                      <a:gd name="connsiteX4" fmla="*/ 2063 w 2874"/>
                      <a:gd name="connsiteY4" fmla="*/ 541 h 3957"/>
                      <a:gd name="connsiteX5" fmla="*/ 711 w 2874"/>
                      <a:gd name="connsiteY5" fmla="*/ 135 h 3957"/>
                      <a:gd name="connsiteX6" fmla="*/ 35 w 2874"/>
                      <a:gd name="connsiteY6" fmla="*/ 1488 h 3957"/>
                      <a:gd name="connsiteX7" fmla="*/ 440 w 2874"/>
                      <a:gd name="connsiteY7" fmla="*/ 2029 h 3957"/>
                      <a:gd name="connsiteX8" fmla="*/ 846 w 2874"/>
                      <a:gd name="connsiteY8" fmla="*/ 2435 h 3957"/>
                      <a:gd name="connsiteX9" fmla="*/ 440 w 2874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7">
                        <a:moveTo>
                          <a:pt x="440" y="3246"/>
                        </a:moveTo>
                        <a:cubicBezTo>
                          <a:pt x="575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5" y="1623"/>
                          <a:pt x="2063" y="1488"/>
                        </a:cubicBezTo>
                        <a:cubicBezTo>
                          <a:pt x="2199" y="1217"/>
                          <a:pt x="2199" y="811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1"/>
                          <a:pt x="-101" y="947"/>
                          <a:pt x="35" y="1488"/>
                        </a:cubicBezTo>
                        <a:cubicBezTo>
                          <a:pt x="170" y="1758"/>
                          <a:pt x="170" y="1894"/>
                          <a:pt x="440" y="2029"/>
                        </a:cubicBezTo>
                        <a:cubicBezTo>
                          <a:pt x="575" y="2164"/>
                          <a:pt x="711" y="2299"/>
                          <a:pt x="846" y="2435"/>
                        </a:cubicBezTo>
                        <a:cubicBezTo>
                          <a:pt x="440" y="2299"/>
                          <a:pt x="305" y="2841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9" name="Freeform: Shape 5287">
                    <a:extLst>
                      <a:ext uri="{FF2B5EF4-FFF2-40B4-BE49-F238E27FC236}">
                        <a16:creationId xmlns:a16="http://schemas.microsoft.com/office/drawing/2014/main" id="{7CFD4F22-A27A-7BC3-44C8-E1CD5AB5DD5A}"/>
                      </a:ext>
                    </a:extLst>
                  </p:cNvPr>
                  <p:cNvSpPr/>
                  <p:nvPr/>
                </p:nvSpPr>
                <p:spPr>
                  <a:xfrm>
                    <a:off x="6195002" y="6402912"/>
                    <a:ext cx="9456" cy="11265"/>
                  </a:xfrm>
                  <a:custGeom>
                    <a:avLst/>
                    <a:gdLst>
                      <a:gd name="connsiteX0" fmla="*/ 7239 w 9456"/>
                      <a:gd name="connsiteY0" fmla="*/ 10618 h 11265"/>
                      <a:gd name="connsiteX1" fmla="*/ 7780 w 9456"/>
                      <a:gd name="connsiteY1" fmla="*/ 11024 h 11265"/>
                      <a:gd name="connsiteX2" fmla="*/ 9133 w 9456"/>
                      <a:gd name="connsiteY2" fmla="*/ 10347 h 11265"/>
                      <a:gd name="connsiteX3" fmla="*/ 9403 w 9456"/>
                      <a:gd name="connsiteY3" fmla="*/ 8860 h 11265"/>
                      <a:gd name="connsiteX4" fmla="*/ 8592 w 9456"/>
                      <a:gd name="connsiteY4" fmla="*/ 7913 h 11265"/>
                      <a:gd name="connsiteX5" fmla="*/ 9133 w 9456"/>
                      <a:gd name="connsiteY5" fmla="*/ 6019 h 11265"/>
                      <a:gd name="connsiteX6" fmla="*/ 8051 w 9456"/>
                      <a:gd name="connsiteY6" fmla="*/ 4667 h 11265"/>
                      <a:gd name="connsiteX7" fmla="*/ 8051 w 9456"/>
                      <a:gd name="connsiteY7" fmla="*/ 2367 h 11265"/>
                      <a:gd name="connsiteX8" fmla="*/ 6428 w 9456"/>
                      <a:gd name="connsiteY8" fmla="*/ 1285 h 11265"/>
                      <a:gd name="connsiteX9" fmla="*/ 5481 w 9456"/>
                      <a:gd name="connsiteY9" fmla="*/ 203 h 11265"/>
                      <a:gd name="connsiteX10" fmla="*/ 3587 w 9456"/>
                      <a:gd name="connsiteY10" fmla="*/ 203 h 11265"/>
                      <a:gd name="connsiteX11" fmla="*/ 2505 w 9456"/>
                      <a:gd name="connsiteY11" fmla="*/ 1014 h 11265"/>
                      <a:gd name="connsiteX12" fmla="*/ 2099 w 9456"/>
                      <a:gd name="connsiteY12" fmla="*/ 2502 h 11265"/>
                      <a:gd name="connsiteX13" fmla="*/ 1423 w 9456"/>
                      <a:gd name="connsiteY13" fmla="*/ 3449 h 11265"/>
                      <a:gd name="connsiteX14" fmla="*/ 1558 w 9456"/>
                      <a:gd name="connsiteY14" fmla="*/ 4125 h 11265"/>
                      <a:gd name="connsiteX15" fmla="*/ 746 w 9456"/>
                      <a:gd name="connsiteY15" fmla="*/ 4937 h 11265"/>
                      <a:gd name="connsiteX16" fmla="*/ 1152 w 9456"/>
                      <a:gd name="connsiteY16" fmla="*/ 7372 h 11265"/>
                      <a:gd name="connsiteX17" fmla="*/ 70 w 9456"/>
                      <a:gd name="connsiteY17" fmla="*/ 9130 h 11265"/>
                      <a:gd name="connsiteX18" fmla="*/ 2370 w 9456"/>
                      <a:gd name="connsiteY18" fmla="*/ 9536 h 11265"/>
                      <a:gd name="connsiteX19" fmla="*/ 3316 w 9456"/>
                      <a:gd name="connsiteY19" fmla="*/ 10483 h 11265"/>
                      <a:gd name="connsiteX20" fmla="*/ 4534 w 9456"/>
                      <a:gd name="connsiteY20" fmla="*/ 10077 h 11265"/>
                      <a:gd name="connsiteX21" fmla="*/ 5616 w 9456"/>
                      <a:gd name="connsiteY21" fmla="*/ 11159 h 11265"/>
                      <a:gd name="connsiteX22" fmla="*/ 7239 w 9456"/>
                      <a:gd name="connsiteY22" fmla="*/ 10618 h 112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456" h="11265">
                        <a:moveTo>
                          <a:pt x="7239" y="10618"/>
                        </a:moveTo>
                        <a:cubicBezTo>
                          <a:pt x="7239" y="10889"/>
                          <a:pt x="7645" y="10889"/>
                          <a:pt x="7780" y="11024"/>
                        </a:cubicBezTo>
                        <a:cubicBezTo>
                          <a:pt x="8321" y="11024"/>
                          <a:pt x="8862" y="10753"/>
                          <a:pt x="9133" y="10347"/>
                        </a:cubicBezTo>
                        <a:cubicBezTo>
                          <a:pt x="9403" y="9942"/>
                          <a:pt x="9539" y="9265"/>
                          <a:pt x="9403" y="8860"/>
                        </a:cubicBezTo>
                        <a:cubicBezTo>
                          <a:pt x="9268" y="8454"/>
                          <a:pt x="8862" y="8048"/>
                          <a:pt x="8592" y="7913"/>
                        </a:cubicBezTo>
                        <a:cubicBezTo>
                          <a:pt x="9133" y="7507"/>
                          <a:pt x="9133" y="6560"/>
                          <a:pt x="9133" y="6019"/>
                        </a:cubicBezTo>
                        <a:cubicBezTo>
                          <a:pt x="9133" y="5478"/>
                          <a:pt x="8592" y="4937"/>
                          <a:pt x="8051" y="4667"/>
                        </a:cubicBezTo>
                        <a:cubicBezTo>
                          <a:pt x="8456" y="3990"/>
                          <a:pt x="8321" y="3043"/>
                          <a:pt x="8051" y="2367"/>
                        </a:cubicBezTo>
                        <a:cubicBezTo>
                          <a:pt x="7780" y="1691"/>
                          <a:pt x="7104" y="1014"/>
                          <a:pt x="6428" y="1285"/>
                        </a:cubicBezTo>
                        <a:cubicBezTo>
                          <a:pt x="6292" y="879"/>
                          <a:pt x="5886" y="338"/>
                          <a:pt x="5481" y="203"/>
                        </a:cubicBezTo>
                        <a:cubicBezTo>
                          <a:pt x="4940" y="-68"/>
                          <a:pt x="4263" y="-68"/>
                          <a:pt x="3587" y="203"/>
                        </a:cubicBezTo>
                        <a:cubicBezTo>
                          <a:pt x="3181" y="203"/>
                          <a:pt x="2640" y="609"/>
                          <a:pt x="2505" y="1014"/>
                        </a:cubicBezTo>
                        <a:cubicBezTo>
                          <a:pt x="2235" y="1555"/>
                          <a:pt x="2505" y="2097"/>
                          <a:pt x="2099" y="2502"/>
                        </a:cubicBezTo>
                        <a:cubicBezTo>
                          <a:pt x="1829" y="2908"/>
                          <a:pt x="1558" y="3043"/>
                          <a:pt x="1423" y="3449"/>
                        </a:cubicBezTo>
                        <a:cubicBezTo>
                          <a:pt x="1423" y="3720"/>
                          <a:pt x="1423" y="3990"/>
                          <a:pt x="1558" y="4125"/>
                        </a:cubicBezTo>
                        <a:cubicBezTo>
                          <a:pt x="1152" y="4261"/>
                          <a:pt x="1017" y="4667"/>
                          <a:pt x="746" y="4937"/>
                        </a:cubicBezTo>
                        <a:cubicBezTo>
                          <a:pt x="341" y="5884"/>
                          <a:pt x="611" y="6560"/>
                          <a:pt x="1152" y="7372"/>
                        </a:cubicBezTo>
                        <a:cubicBezTo>
                          <a:pt x="341" y="7507"/>
                          <a:pt x="-200" y="8319"/>
                          <a:pt x="70" y="9130"/>
                        </a:cubicBezTo>
                        <a:cubicBezTo>
                          <a:pt x="341" y="10212"/>
                          <a:pt x="1558" y="10077"/>
                          <a:pt x="2370" y="9536"/>
                        </a:cubicBezTo>
                        <a:cubicBezTo>
                          <a:pt x="2370" y="10077"/>
                          <a:pt x="2911" y="10483"/>
                          <a:pt x="3316" y="10483"/>
                        </a:cubicBezTo>
                        <a:cubicBezTo>
                          <a:pt x="3722" y="10483"/>
                          <a:pt x="4128" y="10483"/>
                          <a:pt x="4534" y="10077"/>
                        </a:cubicBezTo>
                        <a:cubicBezTo>
                          <a:pt x="4534" y="10618"/>
                          <a:pt x="5075" y="11159"/>
                          <a:pt x="5616" y="11159"/>
                        </a:cubicBezTo>
                        <a:cubicBezTo>
                          <a:pt x="6157" y="11430"/>
                          <a:pt x="6969" y="11159"/>
                          <a:pt x="7239" y="1061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0" name="Freeform: Shape 5288">
                    <a:extLst>
                      <a:ext uri="{FF2B5EF4-FFF2-40B4-BE49-F238E27FC236}">
                        <a16:creationId xmlns:a16="http://schemas.microsoft.com/office/drawing/2014/main" id="{23BADE07-93C9-BD2D-6210-3A4FCBE4C15F}"/>
                      </a:ext>
                    </a:extLst>
                  </p:cNvPr>
                  <p:cNvSpPr/>
                  <p:nvPr/>
                </p:nvSpPr>
                <p:spPr>
                  <a:xfrm>
                    <a:off x="6204587" y="6407011"/>
                    <a:ext cx="3284" cy="5508"/>
                  </a:xfrm>
                  <a:custGeom>
                    <a:avLst/>
                    <a:gdLst>
                      <a:gd name="connsiteX0" fmla="*/ 1577 w 3284"/>
                      <a:gd name="connsiteY0" fmla="*/ 27 h 5508"/>
                      <a:gd name="connsiteX1" fmla="*/ 900 w 3284"/>
                      <a:gd name="connsiteY1" fmla="*/ 838 h 5508"/>
                      <a:gd name="connsiteX2" fmla="*/ 89 w 3284"/>
                      <a:gd name="connsiteY2" fmla="*/ 1650 h 5508"/>
                      <a:gd name="connsiteX3" fmla="*/ 224 w 3284"/>
                      <a:gd name="connsiteY3" fmla="*/ 2732 h 5508"/>
                      <a:gd name="connsiteX4" fmla="*/ 765 w 3284"/>
                      <a:gd name="connsiteY4" fmla="*/ 3273 h 5508"/>
                      <a:gd name="connsiteX5" fmla="*/ 359 w 3284"/>
                      <a:gd name="connsiteY5" fmla="*/ 4084 h 5508"/>
                      <a:gd name="connsiteX6" fmla="*/ 630 w 3284"/>
                      <a:gd name="connsiteY6" fmla="*/ 5302 h 5508"/>
                      <a:gd name="connsiteX7" fmla="*/ 1982 w 3284"/>
                      <a:gd name="connsiteY7" fmla="*/ 5167 h 5508"/>
                      <a:gd name="connsiteX8" fmla="*/ 2388 w 3284"/>
                      <a:gd name="connsiteY8" fmla="*/ 3678 h 5508"/>
                      <a:gd name="connsiteX9" fmla="*/ 2929 w 3284"/>
                      <a:gd name="connsiteY9" fmla="*/ 703 h 5508"/>
                      <a:gd name="connsiteX10" fmla="*/ 1577 w 3284"/>
                      <a:gd name="connsiteY10" fmla="*/ 27 h 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508">
                        <a:moveTo>
                          <a:pt x="1577" y="27"/>
                        </a:moveTo>
                        <a:cubicBezTo>
                          <a:pt x="1171" y="162"/>
                          <a:pt x="900" y="432"/>
                          <a:pt x="900" y="838"/>
                        </a:cubicBezTo>
                        <a:cubicBezTo>
                          <a:pt x="630" y="974"/>
                          <a:pt x="224" y="1379"/>
                          <a:pt x="89" y="1650"/>
                        </a:cubicBezTo>
                        <a:cubicBezTo>
                          <a:pt x="-46" y="2055"/>
                          <a:pt x="-46" y="2326"/>
                          <a:pt x="224" y="2732"/>
                        </a:cubicBezTo>
                        <a:cubicBezTo>
                          <a:pt x="359" y="3002"/>
                          <a:pt x="494" y="3138"/>
                          <a:pt x="765" y="3273"/>
                        </a:cubicBezTo>
                        <a:cubicBezTo>
                          <a:pt x="494" y="3544"/>
                          <a:pt x="494" y="3814"/>
                          <a:pt x="359" y="4084"/>
                        </a:cubicBezTo>
                        <a:cubicBezTo>
                          <a:pt x="224" y="4490"/>
                          <a:pt x="359" y="5031"/>
                          <a:pt x="630" y="5302"/>
                        </a:cubicBezTo>
                        <a:cubicBezTo>
                          <a:pt x="1036" y="5707"/>
                          <a:pt x="1577" y="5437"/>
                          <a:pt x="1982" y="5167"/>
                        </a:cubicBezTo>
                        <a:cubicBezTo>
                          <a:pt x="2388" y="4896"/>
                          <a:pt x="2524" y="4220"/>
                          <a:pt x="2388" y="3678"/>
                        </a:cubicBezTo>
                        <a:cubicBezTo>
                          <a:pt x="3470" y="3273"/>
                          <a:pt x="3470" y="1514"/>
                          <a:pt x="2929" y="703"/>
                        </a:cubicBezTo>
                        <a:cubicBezTo>
                          <a:pt x="2659" y="297"/>
                          <a:pt x="2118" y="-109"/>
                          <a:pt x="1577" y="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1" name="Freeform: Shape 5289">
                    <a:extLst>
                      <a:ext uri="{FF2B5EF4-FFF2-40B4-BE49-F238E27FC236}">
                        <a16:creationId xmlns:a16="http://schemas.microsoft.com/office/drawing/2014/main" id="{9D3BBF5A-95F2-642D-0019-4AF95A46924D}"/>
                      </a:ext>
                    </a:extLst>
                  </p:cNvPr>
                  <p:cNvSpPr/>
                  <p:nvPr/>
                </p:nvSpPr>
                <p:spPr>
                  <a:xfrm>
                    <a:off x="6186551" y="6418634"/>
                    <a:ext cx="2840" cy="4093"/>
                  </a:xfrm>
                  <a:custGeom>
                    <a:avLst/>
                    <a:gdLst>
                      <a:gd name="connsiteX0" fmla="*/ 1488 w 2840"/>
                      <a:gd name="connsiteY0" fmla="*/ 4094 h 4093"/>
                      <a:gd name="connsiteX1" fmla="*/ 2840 w 2840"/>
                      <a:gd name="connsiteY1" fmla="*/ 3012 h 4093"/>
                      <a:gd name="connsiteX2" fmla="*/ 2435 w 2840"/>
                      <a:gd name="connsiteY2" fmla="*/ 2065 h 4093"/>
                      <a:gd name="connsiteX3" fmla="*/ 2570 w 2840"/>
                      <a:gd name="connsiteY3" fmla="*/ 1794 h 4093"/>
                      <a:gd name="connsiteX4" fmla="*/ 2570 w 2840"/>
                      <a:gd name="connsiteY4" fmla="*/ 442 h 4093"/>
                      <a:gd name="connsiteX5" fmla="*/ 1488 w 2840"/>
                      <a:gd name="connsiteY5" fmla="*/ 36 h 4093"/>
                      <a:gd name="connsiteX6" fmla="*/ 947 w 2840"/>
                      <a:gd name="connsiteY6" fmla="*/ 577 h 4093"/>
                      <a:gd name="connsiteX7" fmla="*/ 812 w 2840"/>
                      <a:gd name="connsiteY7" fmla="*/ 847 h 4093"/>
                      <a:gd name="connsiteX8" fmla="*/ 947 w 2840"/>
                      <a:gd name="connsiteY8" fmla="*/ 1930 h 4093"/>
                      <a:gd name="connsiteX9" fmla="*/ 0 w 2840"/>
                      <a:gd name="connsiteY9" fmla="*/ 3147 h 4093"/>
                      <a:gd name="connsiteX10" fmla="*/ 1488 w 2840"/>
                      <a:gd name="connsiteY10" fmla="*/ 4094 h 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0" h="4093">
                        <a:moveTo>
                          <a:pt x="1488" y="4094"/>
                        </a:moveTo>
                        <a:cubicBezTo>
                          <a:pt x="2164" y="4094"/>
                          <a:pt x="2705" y="3553"/>
                          <a:pt x="2840" y="3012"/>
                        </a:cubicBezTo>
                        <a:cubicBezTo>
                          <a:pt x="2840" y="2741"/>
                          <a:pt x="2705" y="2335"/>
                          <a:pt x="2435" y="2065"/>
                        </a:cubicBezTo>
                        <a:cubicBezTo>
                          <a:pt x="2435" y="1930"/>
                          <a:pt x="2570" y="1930"/>
                          <a:pt x="2570" y="1794"/>
                        </a:cubicBezTo>
                        <a:cubicBezTo>
                          <a:pt x="2705" y="1389"/>
                          <a:pt x="2705" y="847"/>
                          <a:pt x="2570" y="442"/>
                        </a:cubicBezTo>
                        <a:cubicBezTo>
                          <a:pt x="2300" y="171"/>
                          <a:pt x="1894" y="-99"/>
                          <a:pt x="1488" y="36"/>
                        </a:cubicBezTo>
                        <a:cubicBezTo>
                          <a:pt x="1217" y="36"/>
                          <a:pt x="947" y="307"/>
                          <a:pt x="947" y="577"/>
                        </a:cubicBezTo>
                        <a:cubicBezTo>
                          <a:pt x="947" y="577"/>
                          <a:pt x="947" y="712"/>
                          <a:pt x="812" y="847"/>
                        </a:cubicBezTo>
                        <a:cubicBezTo>
                          <a:pt x="541" y="1253"/>
                          <a:pt x="812" y="1524"/>
                          <a:pt x="947" y="1930"/>
                        </a:cubicBezTo>
                        <a:cubicBezTo>
                          <a:pt x="406" y="2065"/>
                          <a:pt x="0" y="2606"/>
                          <a:pt x="0" y="3147"/>
                        </a:cubicBezTo>
                        <a:cubicBezTo>
                          <a:pt x="271" y="3553"/>
                          <a:pt x="947" y="4094"/>
                          <a:pt x="1488" y="40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2" name="Freeform: Shape 5290">
                    <a:extLst>
                      <a:ext uri="{FF2B5EF4-FFF2-40B4-BE49-F238E27FC236}">
                        <a16:creationId xmlns:a16="http://schemas.microsoft.com/office/drawing/2014/main" id="{8D488D52-9F6A-FEBD-8843-36AC28C246A8}"/>
                      </a:ext>
                    </a:extLst>
                  </p:cNvPr>
                  <p:cNvSpPr/>
                  <p:nvPr/>
                </p:nvSpPr>
                <p:spPr>
                  <a:xfrm>
                    <a:off x="6198048" y="6414256"/>
                    <a:ext cx="2238" cy="3486"/>
                  </a:xfrm>
                  <a:custGeom>
                    <a:avLst/>
                    <a:gdLst>
                      <a:gd name="connsiteX0" fmla="*/ 676 w 2238"/>
                      <a:gd name="connsiteY0" fmla="*/ 3062 h 3486"/>
                      <a:gd name="connsiteX1" fmla="*/ 1894 w 2238"/>
                      <a:gd name="connsiteY1" fmla="*/ 3197 h 3486"/>
                      <a:gd name="connsiteX2" fmla="*/ 1758 w 2238"/>
                      <a:gd name="connsiteY2" fmla="*/ 1574 h 3486"/>
                      <a:gd name="connsiteX3" fmla="*/ 1217 w 2238"/>
                      <a:gd name="connsiteY3" fmla="*/ 86 h 3486"/>
                      <a:gd name="connsiteX4" fmla="*/ 270 w 2238"/>
                      <a:gd name="connsiteY4" fmla="*/ 762 h 3486"/>
                      <a:gd name="connsiteX5" fmla="*/ 270 w 2238"/>
                      <a:gd name="connsiteY5" fmla="*/ 898 h 3486"/>
                      <a:gd name="connsiteX6" fmla="*/ 0 w 2238"/>
                      <a:gd name="connsiteY6" fmla="*/ 1439 h 3486"/>
                      <a:gd name="connsiteX7" fmla="*/ 135 w 2238"/>
                      <a:gd name="connsiteY7" fmla="*/ 1980 h 3486"/>
                      <a:gd name="connsiteX8" fmla="*/ 406 w 2238"/>
                      <a:gd name="connsiteY8" fmla="*/ 2115 h 3486"/>
                      <a:gd name="connsiteX9" fmla="*/ 541 w 2238"/>
                      <a:gd name="connsiteY9" fmla="*/ 2521 h 3486"/>
                      <a:gd name="connsiteX10" fmla="*/ 676 w 2238"/>
                      <a:gd name="connsiteY10" fmla="*/ 3062 h 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486">
                        <a:moveTo>
                          <a:pt x="676" y="3062"/>
                        </a:moveTo>
                        <a:cubicBezTo>
                          <a:pt x="947" y="3603"/>
                          <a:pt x="1623" y="3603"/>
                          <a:pt x="1894" y="3197"/>
                        </a:cubicBezTo>
                        <a:cubicBezTo>
                          <a:pt x="2435" y="2656"/>
                          <a:pt x="2300" y="1980"/>
                          <a:pt x="1758" y="1574"/>
                        </a:cubicBezTo>
                        <a:cubicBezTo>
                          <a:pt x="1894" y="1033"/>
                          <a:pt x="1758" y="357"/>
                          <a:pt x="1217" y="86"/>
                        </a:cubicBezTo>
                        <a:cubicBezTo>
                          <a:pt x="676" y="-185"/>
                          <a:pt x="135" y="221"/>
                          <a:pt x="270" y="762"/>
                        </a:cubicBezTo>
                        <a:cubicBezTo>
                          <a:pt x="270" y="762"/>
                          <a:pt x="270" y="762"/>
                          <a:pt x="270" y="898"/>
                        </a:cubicBezTo>
                        <a:cubicBezTo>
                          <a:pt x="135" y="1033"/>
                          <a:pt x="0" y="1304"/>
                          <a:pt x="0" y="1439"/>
                        </a:cubicBezTo>
                        <a:cubicBezTo>
                          <a:pt x="0" y="1709"/>
                          <a:pt x="0" y="1844"/>
                          <a:pt x="135" y="1980"/>
                        </a:cubicBezTo>
                        <a:cubicBezTo>
                          <a:pt x="270" y="1980"/>
                          <a:pt x="270" y="2115"/>
                          <a:pt x="406" y="2115"/>
                        </a:cubicBezTo>
                        <a:cubicBezTo>
                          <a:pt x="541" y="2250"/>
                          <a:pt x="541" y="2385"/>
                          <a:pt x="541" y="2521"/>
                        </a:cubicBezTo>
                        <a:cubicBezTo>
                          <a:pt x="676" y="2791"/>
                          <a:pt x="676" y="2927"/>
                          <a:pt x="676" y="306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3" name="Freeform: Shape 5291">
                    <a:extLst>
                      <a:ext uri="{FF2B5EF4-FFF2-40B4-BE49-F238E27FC236}">
                        <a16:creationId xmlns:a16="http://schemas.microsoft.com/office/drawing/2014/main" id="{8CF58F3D-A3DC-36C9-5CD2-A1BE7987D803}"/>
                      </a:ext>
                    </a:extLst>
                  </p:cNvPr>
                  <p:cNvSpPr/>
                  <p:nvPr/>
                </p:nvSpPr>
                <p:spPr>
                  <a:xfrm>
                    <a:off x="6185571" y="6408203"/>
                    <a:ext cx="24608" cy="26719"/>
                  </a:xfrm>
                  <a:custGeom>
                    <a:avLst/>
                    <a:gdLst>
                      <a:gd name="connsiteX0" fmla="*/ 11396 w 24608"/>
                      <a:gd name="connsiteY0" fmla="*/ 23858 h 26719"/>
                      <a:gd name="connsiteX1" fmla="*/ 12208 w 24608"/>
                      <a:gd name="connsiteY1" fmla="*/ 24264 h 26719"/>
                      <a:gd name="connsiteX2" fmla="*/ 12478 w 24608"/>
                      <a:gd name="connsiteY2" fmla="*/ 24264 h 26719"/>
                      <a:gd name="connsiteX3" fmla="*/ 12342 w 24608"/>
                      <a:gd name="connsiteY3" fmla="*/ 25617 h 26719"/>
                      <a:gd name="connsiteX4" fmla="*/ 14236 w 24608"/>
                      <a:gd name="connsiteY4" fmla="*/ 26699 h 26719"/>
                      <a:gd name="connsiteX5" fmla="*/ 15183 w 24608"/>
                      <a:gd name="connsiteY5" fmla="*/ 24805 h 26719"/>
                      <a:gd name="connsiteX6" fmla="*/ 14642 w 24608"/>
                      <a:gd name="connsiteY6" fmla="*/ 23723 h 26719"/>
                      <a:gd name="connsiteX7" fmla="*/ 15048 w 24608"/>
                      <a:gd name="connsiteY7" fmla="*/ 22776 h 26719"/>
                      <a:gd name="connsiteX8" fmla="*/ 14642 w 24608"/>
                      <a:gd name="connsiteY8" fmla="*/ 21559 h 26719"/>
                      <a:gd name="connsiteX9" fmla="*/ 14912 w 24608"/>
                      <a:gd name="connsiteY9" fmla="*/ 20612 h 26719"/>
                      <a:gd name="connsiteX10" fmla="*/ 16130 w 24608"/>
                      <a:gd name="connsiteY10" fmla="*/ 19530 h 26719"/>
                      <a:gd name="connsiteX11" fmla="*/ 16265 w 24608"/>
                      <a:gd name="connsiteY11" fmla="*/ 18448 h 26719"/>
                      <a:gd name="connsiteX12" fmla="*/ 18024 w 24608"/>
                      <a:gd name="connsiteY12" fmla="*/ 17501 h 26719"/>
                      <a:gd name="connsiteX13" fmla="*/ 18159 w 24608"/>
                      <a:gd name="connsiteY13" fmla="*/ 15337 h 26719"/>
                      <a:gd name="connsiteX14" fmla="*/ 18565 w 24608"/>
                      <a:gd name="connsiteY14" fmla="*/ 15337 h 26719"/>
                      <a:gd name="connsiteX15" fmla="*/ 18971 w 24608"/>
                      <a:gd name="connsiteY15" fmla="*/ 16689 h 26719"/>
                      <a:gd name="connsiteX16" fmla="*/ 19647 w 24608"/>
                      <a:gd name="connsiteY16" fmla="*/ 17095 h 26719"/>
                      <a:gd name="connsiteX17" fmla="*/ 20458 w 24608"/>
                      <a:gd name="connsiteY17" fmla="*/ 17095 h 26719"/>
                      <a:gd name="connsiteX18" fmla="*/ 22081 w 24608"/>
                      <a:gd name="connsiteY18" fmla="*/ 17907 h 26719"/>
                      <a:gd name="connsiteX19" fmla="*/ 23028 w 24608"/>
                      <a:gd name="connsiteY19" fmla="*/ 16148 h 26719"/>
                      <a:gd name="connsiteX20" fmla="*/ 23569 w 24608"/>
                      <a:gd name="connsiteY20" fmla="*/ 15607 h 26719"/>
                      <a:gd name="connsiteX21" fmla="*/ 23975 w 24608"/>
                      <a:gd name="connsiteY21" fmla="*/ 14660 h 26719"/>
                      <a:gd name="connsiteX22" fmla="*/ 23704 w 24608"/>
                      <a:gd name="connsiteY22" fmla="*/ 13308 h 26719"/>
                      <a:gd name="connsiteX23" fmla="*/ 23975 w 24608"/>
                      <a:gd name="connsiteY23" fmla="*/ 9926 h 26719"/>
                      <a:gd name="connsiteX24" fmla="*/ 23164 w 24608"/>
                      <a:gd name="connsiteY24" fmla="*/ 9385 h 26719"/>
                      <a:gd name="connsiteX25" fmla="*/ 22758 w 24608"/>
                      <a:gd name="connsiteY25" fmla="*/ 8438 h 26719"/>
                      <a:gd name="connsiteX26" fmla="*/ 21811 w 24608"/>
                      <a:gd name="connsiteY26" fmla="*/ 7491 h 26719"/>
                      <a:gd name="connsiteX27" fmla="*/ 22622 w 24608"/>
                      <a:gd name="connsiteY27" fmla="*/ 6274 h 26719"/>
                      <a:gd name="connsiteX28" fmla="*/ 22217 w 24608"/>
                      <a:gd name="connsiteY28" fmla="*/ 5057 h 26719"/>
                      <a:gd name="connsiteX29" fmla="*/ 20323 w 24608"/>
                      <a:gd name="connsiteY29" fmla="*/ 5868 h 26719"/>
                      <a:gd name="connsiteX30" fmla="*/ 19106 w 24608"/>
                      <a:gd name="connsiteY30" fmla="*/ 5328 h 26719"/>
                      <a:gd name="connsiteX31" fmla="*/ 17212 w 24608"/>
                      <a:gd name="connsiteY31" fmla="*/ 6139 h 26719"/>
                      <a:gd name="connsiteX32" fmla="*/ 15859 w 24608"/>
                      <a:gd name="connsiteY32" fmla="*/ 6951 h 26719"/>
                      <a:gd name="connsiteX33" fmla="*/ 15859 w 24608"/>
                      <a:gd name="connsiteY33" fmla="*/ 8303 h 26719"/>
                      <a:gd name="connsiteX34" fmla="*/ 14372 w 24608"/>
                      <a:gd name="connsiteY34" fmla="*/ 9791 h 26719"/>
                      <a:gd name="connsiteX35" fmla="*/ 14778 w 24608"/>
                      <a:gd name="connsiteY35" fmla="*/ 11820 h 26719"/>
                      <a:gd name="connsiteX36" fmla="*/ 14778 w 24608"/>
                      <a:gd name="connsiteY36" fmla="*/ 12631 h 26719"/>
                      <a:gd name="connsiteX37" fmla="*/ 13425 w 24608"/>
                      <a:gd name="connsiteY37" fmla="*/ 12226 h 26719"/>
                      <a:gd name="connsiteX38" fmla="*/ 13425 w 24608"/>
                      <a:gd name="connsiteY38" fmla="*/ 10332 h 26719"/>
                      <a:gd name="connsiteX39" fmla="*/ 12342 w 24608"/>
                      <a:gd name="connsiteY39" fmla="*/ 9385 h 26719"/>
                      <a:gd name="connsiteX40" fmla="*/ 11802 w 24608"/>
                      <a:gd name="connsiteY40" fmla="*/ 8033 h 26719"/>
                      <a:gd name="connsiteX41" fmla="*/ 11666 w 24608"/>
                      <a:gd name="connsiteY41" fmla="*/ 6409 h 26719"/>
                      <a:gd name="connsiteX42" fmla="*/ 9772 w 24608"/>
                      <a:gd name="connsiteY42" fmla="*/ 6274 h 26719"/>
                      <a:gd name="connsiteX43" fmla="*/ 9367 w 24608"/>
                      <a:gd name="connsiteY43" fmla="*/ 5598 h 26719"/>
                      <a:gd name="connsiteX44" fmla="*/ 8826 w 24608"/>
                      <a:gd name="connsiteY44" fmla="*/ 5192 h 26719"/>
                      <a:gd name="connsiteX45" fmla="*/ 9232 w 24608"/>
                      <a:gd name="connsiteY45" fmla="*/ 4381 h 26719"/>
                      <a:gd name="connsiteX46" fmla="*/ 8555 w 24608"/>
                      <a:gd name="connsiteY46" fmla="*/ 3163 h 26719"/>
                      <a:gd name="connsiteX47" fmla="*/ 8826 w 24608"/>
                      <a:gd name="connsiteY47" fmla="*/ 458 h 26719"/>
                      <a:gd name="connsiteX48" fmla="*/ 7202 w 24608"/>
                      <a:gd name="connsiteY48" fmla="*/ 323 h 26719"/>
                      <a:gd name="connsiteX49" fmla="*/ 5444 w 24608"/>
                      <a:gd name="connsiteY49" fmla="*/ 593 h 26719"/>
                      <a:gd name="connsiteX50" fmla="*/ 5309 w 24608"/>
                      <a:gd name="connsiteY50" fmla="*/ 1675 h 26719"/>
                      <a:gd name="connsiteX51" fmla="*/ 5444 w 24608"/>
                      <a:gd name="connsiteY51" fmla="*/ 2081 h 26719"/>
                      <a:gd name="connsiteX52" fmla="*/ 4633 w 24608"/>
                      <a:gd name="connsiteY52" fmla="*/ 4110 h 26719"/>
                      <a:gd name="connsiteX53" fmla="*/ 5715 w 24608"/>
                      <a:gd name="connsiteY53" fmla="*/ 5057 h 26719"/>
                      <a:gd name="connsiteX54" fmla="*/ 6932 w 24608"/>
                      <a:gd name="connsiteY54" fmla="*/ 4921 h 26719"/>
                      <a:gd name="connsiteX55" fmla="*/ 7068 w 24608"/>
                      <a:gd name="connsiteY55" fmla="*/ 5057 h 26719"/>
                      <a:gd name="connsiteX56" fmla="*/ 7202 w 24608"/>
                      <a:gd name="connsiteY56" fmla="*/ 5057 h 26719"/>
                      <a:gd name="connsiteX57" fmla="*/ 7202 w 24608"/>
                      <a:gd name="connsiteY57" fmla="*/ 5057 h 26719"/>
                      <a:gd name="connsiteX58" fmla="*/ 6797 w 24608"/>
                      <a:gd name="connsiteY58" fmla="*/ 5057 h 26719"/>
                      <a:gd name="connsiteX59" fmla="*/ 5715 w 24608"/>
                      <a:gd name="connsiteY59" fmla="*/ 5598 h 26719"/>
                      <a:gd name="connsiteX60" fmla="*/ 5174 w 24608"/>
                      <a:gd name="connsiteY60" fmla="*/ 6815 h 26719"/>
                      <a:gd name="connsiteX61" fmla="*/ 5309 w 24608"/>
                      <a:gd name="connsiteY61" fmla="*/ 7356 h 26719"/>
                      <a:gd name="connsiteX62" fmla="*/ 4498 w 24608"/>
                      <a:gd name="connsiteY62" fmla="*/ 8168 h 26719"/>
                      <a:gd name="connsiteX63" fmla="*/ 4362 w 24608"/>
                      <a:gd name="connsiteY63" fmla="*/ 8844 h 26719"/>
                      <a:gd name="connsiteX64" fmla="*/ 4498 w 24608"/>
                      <a:gd name="connsiteY64" fmla="*/ 9791 h 26719"/>
                      <a:gd name="connsiteX65" fmla="*/ 4092 w 24608"/>
                      <a:gd name="connsiteY65" fmla="*/ 11549 h 26719"/>
                      <a:gd name="connsiteX66" fmla="*/ 5174 w 24608"/>
                      <a:gd name="connsiteY66" fmla="*/ 12902 h 26719"/>
                      <a:gd name="connsiteX67" fmla="*/ 5039 w 24608"/>
                      <a:gd name="connsiteY67" fmla="*/ 13037 h 26719"/>
                      <a:gd name="connsiteX68" fmla="*/ 4768 w 24608"/>
                      <a:gd name="connsiteY68" fmla="*/ 13714 h 26719"/>
                      <a:gd name="connsiteX69" fmla="*/ 5309 w 24608"/>
                      <a:gd name="connsiteY69" fmla="*/ 14796 h 26719"/>
                      <a:gd name="connsiteX70" fmla="*/ 4903 w 24608"/>
                      <a:gd name="connsiteY70" fmla="*/ 15743 h 26719"/>
                      <a:gd name="connsiteX71" fmla="*/ 4768 w 24608"/>
                      <a:gd name="connsiteY71" fmla="*/ 16554 h 26719"/>
                      <a:gd name="connsiteX72" fmla="*/ 4633 w 24608"/>
                      <a:gd name="connsiteY72" fmla="*/ 16960 h 26719"/>
                      <a:gd name="connsiteX73" fmla="*/ 4362 w 24608"/>
                      <a:gd name="connsiteY73" fmla="*/ 16554 h 26719"/>
                      <a:gd name="connsiteX74" fmla="*/ 3145 w 24608"/>
                      <a:gd name="connsiteY74" fmla="*/ 16554 h 26719"/>
                      <a:gd name="connsiteX75" fmla="*/ 710 w 24608"/>
                      <a:gd name="connsiteY75" fmla="*/ 15337 h 26719"/>
                      <a:gd name="connsiteX76" fmla="*/ 710 w 24608"/>
                      <a:gd name="connsiteY76" fmla="*/ 17501 h 26719"/>
                      <a:gd name="connsiteX77" fmla="*/ 439 w 24608"/>
                      <a:gd name="connsiteY77" fmla="*/ 19394 h 26719"/>
                      <a:gd name="connsiteX78" fmla="*/ 2874 w 24608"/>
                      <a:gd name="connsiteY78" fmla="*/ 19665 h 26719"/>
                      <a:gd name="connsiteX79" fmla="*/ 3956 w 24608"/>
                      <a:gd name="connsiteY79" fmla="*/ 20341 h 26719"/>
                      <a:gd name="connsiteX80" fmla="*/ 5039 w 24608"/>
                      <a:gd name="connsiteY80" fmla="*/ 19259 h 26719"/>
                      <a:gd name="connsiteX81" fmla="*/ 6121 w 24608"/>
                      <a:gd name="connsiteY81" fmla="*/ 19800 h 26719"/>
                      <a:gd name="connsiteX82" fmla="*/ 7068 w 24608"/>
                      <a:gd name="connsiteY82" fmla="*/ 19800 h 26719"/>
                      <a:gd name="connsiteX83" fmla="*/ 7068 w 24608"/>
                      <a:gd name="connsiteY83" fmla="*/ 21018 h 26719"/>
                      <a:gd name="connsiteX84" fmla="*/ 8555 w 24608"/>
                      <a:gd name="connsiteY84" fmla="*/ 21559 h 26719"/>
                      <a:gd name="connsiteX85" fmla="*/ 10719 w 24608"/>
                      <a:gd name="connsiteY85" fmla="*/ 22641 h 26719"/>
                      <a:gd name="connsiteX86" fmla="*/ 11396 w 24608"/>
                      <a:gd name="connsiteY86" fmla="*/ 23858 h 2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608" h="26719">
                        <a:moveTo>
                          <a:pt x="11396" y="23858"/>
                        </a:moveTo>
                        <a:cubicBezTo>
                          <a:pt x="11666" y="23993"/>
                          <a:pt x="11937" y="24264"/>
                          <a:pt x="12208" y="24264"/>
                        </a:cubicBezTo>
                        <a:cubicBezTo>
                          <a:pt x="12208" y="24264"/>
                          <a:pt x="12342" y="24264"/>
                          <a:pt x="12478" y="24264"/>
                        </a:cubicBezTo>
                        <a:cubicBezTo>
                          <a:pt x="12208" y="24670"/>
                          <a:pt x="12208" y="25346"/>
                          <a:pt x="12342" y="25617"/>
                        </a:cubicBezTo>
                        <a:cubicBezTo>
                          <a:pt x="12613" y="26293"/>
                          <a:pt x="13425" y="26834"/>
                          <a:pt x="14236" y="26699"/>
                        </a:cubicBezTo>
                        <a:cubicBezTo>
                          <a:pt x="15048" y="26428"/>
                          <a:pt x="15318" y="25617"/>
                          <a:pt x="15183" y="24805"/>
                        </a:cubicBezTo>
                        <a:cubicBezTo>
                          <a:pt x="15183" y="24534"/>
                          <a:pt x="14912" y="23858"/>
                          <a:pt x="14642" y="23723"/>
                        </a:cubicBezTo>
                        <a:cubicBezTo>
                          <a:pt x="14778" y="23453"/>
                          <a:pt x="14912" y="23047"/>
                          <a:pt x="15048" y="22776"/>
                        </a:cubicBezTo>
                        <a:cubicBezTo>
                          <a:pt x="15048" y="22370"/>
                          <a:pt x="15048" y="21829"/>
                          <a:pt x="14642" y="21559"/>
                        </a:cubicBezTo>
                        <a:cubicBezTo>
                          <a:pt x="14778" y="21288"/>
                          <a:pt x="15048" y="20883"/>
                          <a:pt x="14912" y="20612"/>
                        </a:cubicBezTo>
                        <a:cubicBezTo>
                          <a:pt x="15454" y="20612"/>
                          <a:pt x="15995" y="20071"/>
                          <a:pt x="16130" y="19530"/>
                        </a:cubicBezTo>
                        <a:cubicBezTo>
                          <a:pt x="16265" y="19259"/>
                          <a:pt x="16401" y="18854"/>
                          <a:pt x="16265" y="18448"/>
                        </a:cubicBezTo>
                        <a:cubicBezTo>
                          <a:pt x="16806" y="18718"/>
                          <a:pt x="17753" y="17907"/>
                          <a:pt x="18024" y="17501"/>
                        </a:cubicBezTo>
                        <a:cubicBezTo>
                          <a:pt x="18429" y="16960"/>
                          <a:pt x="18565" y="16013"/>
                          <a:pt x="18159" y="15337"/>
                        </a:cubicBezTo>
                        <a:cubicBezTo>
                          <a:pt x="18294" y="15337"/>
                          <a:pt x="18429" y="15337"/>
                          <a:pt x="18565" y="15337"/>
                        </a:cubicBezTo>
                        <a:cubicBezTo>
                          <a:pt x="18429" y="15878"/>
                          <a:pt x="18700" y="16419"/>
                          <a:pt x="18971" y="16689"/>
                        </a:cubicBezTo>
                        <a:cubicBezTo>
                          <a:pt x="19106" y="16960"/>
                          <a:pt x="19376" y="16960"/>
                          <a:pt x="19647" y="17095"/>
                        </a:cubicBezTo>
                        <a:cubicBezTo>
                          <a:pt x="19917" y="17095"/>
                          <a:pt x="20188" y="17230"/>
                          <a:pt x="20458" y="17095"/>
                        </a:cubicBezTo>
                        <a:cubicBezTo>
                          <a:pt x="20458" y="17771"/>
                          <a:pt x="21676" y="18042"/>
                          <a:pt x="22081" y="17907"/>
                        </a:cubicBezTo>
                        <a:cubicBezTo>
                          <a:pt x="22893" y="17771"/>
                          <a:pt x="23569" y="16824"/>
                          <a:pt x="23028" y="16148"/>
                        </a:cubicBezTo>
                        <a:cubicBezTo>
                          <a:pt x="23164" y="15878"/>
                          <a:pt x="23434" y="15878"/>
                          <a:pt x="23569" y="15607"/>
                        </a:cubicBezTo>
                        <a:cubicBezTo>
                          <a:pt x="23840" y="15337"/>
                          <a:pt x="23975" y="14931"/>
                          <a:pt x="23975" y="14660"/>
                        </a:cubicBezTo>
                        <a:cubicBezTo>
                          <a:pt x="24110" y="14254"/>
                          <a:pt x="23975" y="13578"/>
                          <a:pt x="23704" y="13308"/>
                        </a:cubicBezTo>
                        <a:cubicBezTo>
                          <a:pt x="24787" y="12631"/>
                          <a:pt x="24922" y="10738"/>
                          <a:pt x="23975" y="9926"/>
                        </a:cubicBezTo>
                        <a:cubicBezTo>
                          <a:pt x="23704" y="9656"/>
                          <a:pt x="23434" y="9656"/>
                          <a:pt x="23164" y="9385"/>
                        </a:cubicBezTo>
                        <a:cubicBezTo>
                          <a:pt x="22758" y="9115"/>
                          <a:pt x="22893" y="8979"/>
                          <a:pt x="22758" y="8438"/>
                        </a:cubicBezTo>
                        <a:cubicBezTo>
                          <a:pt x="22622" y="7897"/>
                          <a:pt x="22352" y="7627"/>
                          <a:pt x="21811" y="7491"/>
                        </a:cubicBezTo>
                        <a:cubicBezTo>
                          <a:pt x="22217" y="7221"/>
                          <a:pt x="22487" y="6815"/>
                          <a:pt x="22622" y="6274"/>
                        </a:cubicBezTo>
                        <a:cubicBezTo>
                          <a:pt x="22622" y="5868"/>
                          <a:pt x="22487" y="5328"/>
                          <a:pt x="22217" y="5057"/>
                        </a:cubicBezTo>
                        <a:cubicBezTo>
                          <a:pt x="21676" y="4651"/>
                          <a:pt x="20458" y="5192"/>
                          <a:pt x="20323" y="5868"/>
                        </a:cubicBezTo>
                        <a:cubicBezTo>
                          <a:pt x="20052" y="5463"/>
                          <a:pt x="19511" y="5328"/>
                          <a:pt x="19106" y="5328"/>
                        </a:cubicBezTo>
                        <a:cubicBezTo>
                          <a:pt x="18429" y="5192"/>
                          <a:pt x="17482" y="5463"/>
                          <a:pt x="17212" y="6139"/>
                        </a:cubicBezTo>
                        <a:cubicBezTo>
                          <a:pt x="16671" y="6004"/>
                          <a:pt x="15995" y="6545"/>
                          <a:pt x="15859" y="6951"/>
                        </a:cubicBezTo>
                        <a:cubicBezTo>
                          <a:pt x="15724" y="7221"/>
                          <a:pt x="15724" y="7897"/>
                          <a:pt x="15859" y="8303"/>
                        </a:cubicBezTo>
                        <a:cubicBezTo>
                          <a:pt x="15183" y="8303"/>
                          <a:pt x="14507" y="9115"/>
                          <a:pt x="14372" y="9791"/>
                        </a:cubicBezTo>
                        <a:cubicBezTo>
                          <a:pt x="14236" y="10332"/>
                          <a:pt x="14236" y="11414"/>
                          <a:pt x="14778" y="11820"/>
                        </a:cubicBezTo>
                        <a:cubicBezTo>
                          <a:pt x="14642" y="12091"/>
                          <a:pt x="14642" y="12361"/>
                          <a:pt x="14778" y="12631"/>
                        </a:cubicBezTo>
                        <a:cubicBezTo>
                          <a:pt x="14372" y="12361"/>
                          <a:pt x="13831" y="12091"/>
                          <a:pt x="13425" y="12226"/>
                        </a:cubicBezTo>
                        <a:cubicBezTo>
                          <a:pt x="13560" y="11549"/>
                          <a:pt x="13695" y="11008"/>
                          <a:pt x="13425" y="10332"/>
                        </a:cubicBezTo>
                        <a:cubicBezTo>
                          <a:pt x="13154" y="9791"/>
                          <a:pt x="12884" y="9656"/>
                          <a:pt x="12342" y="9385"/>
                        </a:cubicBezTo>
                        <a:cubicBezTo>
                          <a:pt x="12478" y="8844"/>
                          <a:pt x="12208" y="8303"/>
                          <a:pt x="11802" y="8033"/>
                        </a:cubicBezTo>
                        <a:cubicBezTo>
                          <a:pt x="12208" y="7491"/>
                          <a:pt x="12072" y="6815"/>
                          <a:pt x="11666" y="6409"/>
                        </a:cubicBezTo>
                        <a:cubicBezTo>
                          <a:pt x="11125" y="5868"/>
                          <a:pt x="10449" y="6139"/>
                          <a:pt x="9772" y="6274"/>
                        </a:cubicBezTo>
                        <a:cubicBezTo>
                          <a:pt x="9772" y="6004"/>
                          <a:pt x="9502" y="5733"/>
                          <a:pt x="9367" y="5598"/>
                        </a:cubicBezTo>
                        <a:cubicBezTo>
                          <a:pt x="9232" y="5463"/>
                          <a:pt x="8961" y="5192"/>
                          <a:pt x="8826" y="5192"/>
                        </a:cubicBezTo>
                        <a:cubicBezTo>
                          <a:pt x="8961" y="4921"/>
                          <a:pt x="9096" y="4651"/>
                          <a:pt x="9232" y="4381"/>
                        </a:cubicBezTo>
                        <a:cubicBezTo>
                          <a:pt x="9232" y="3839"/>
                          <a:pt x="8961" y="3569"/>
                          <a:pt x="8555" y="3163"/>
                        </a:cubicBezTo>
                        <a:cubicBezTo>
                          <a:pt x="9367" y="2487"/>
                          <a:pt x="9772" y="1269"/>
                          <a:pt x="8826" y="458"/>
                        </a:cubicBezTo>
                        <a:cubicBezTo>
                          <a:pt x="8420" y="52"/>
                          <a:pt x="7473" y="-83"/>
                          <a:pt x="7202" y="323"/>
                        </a:cubicBezTo>
                        <a:cubicBezTo>
                          <a:pt x="6662" y="-83"/>
                          <a:pt x="5850" y="-218"/>
                          <a:pt x="5444" y="593"/>
                        </a:cubicBezTo>
                        <a:cubicBezTo>
                          <a:pt x="5309" y="864"/>
                          <a:pt x="5309" y="1269"/>
                          <a:pt x="5309" y="1675"/>
                        </a:cubicBezTo>
                        <a:cubicBezTo>
                          <a:pt x="5309" y="1811"/>
                          <a:pt x="5444" y="1946"/>
                          <a:pt x="5444" y="2081"/>
                        </a:cubicBezTo>
                        <a:cubicBezTo>
                          <a:pt x="4768" y="2216"/>
                          <a:pt x="4498" y="3434"/>
                          <a:pt x="4633" y="4110"/>
                        </a:cubicBezTo>
                        <a:cubicBezTo>
                          <a:pt x="4768" y="4651"/>
                          <a:pt x="5174" y="4921"/>
                          <a:pt x="5715" y="5057"/>
                        </a:cubicBezTo>
                        <a:cubicBezTo>
                          <a:pt x="6121" y="5057"/>
                          <a:pt x="6526" y="5057"/>
                          <a:pt x="6932" y="4921"/>
                        </a:cubicBezTo>
                        <a:cubicBezTo>
                          <a:pt x="6932" y="4921"/>
                          <a:pt x="7068" y="5057"/>
                          <a:pt x="7068" y="5057"/>
                        </a:cubicBezTo>
                        <a:cubicBezTo>
                          <a:pt x="7068" y="5057"/>
                          <a:pt x="7202" y="5057"/>
                          <a:pt x="7202" y="5057"/>
                        </a:cubicBezTo>
                        <a:cubicBezTo>
                          <a:pt x="7202" y="5057"/>
                          <a:pt x="7202" y="5057"/>
                          <a:pt x="7202" y="5057"/>
                        </a:cubicBezTo>
                        <a:cubicBezTo>
                          <a:pt x="7068" y="5057"/>
                          <a:pt x="6932" y="5057"/>
                          <a:pt x="6797" y="5057"/>
                        </a:cubicBezTo>
                        <a:cubicBezTo>
                          <a:pt x="6391" y="5057"/>
                          <a:pt x="5985" y="5328"/>
                          <a:pt x="5715" y="5598"/>
                        </a:cubicBezTo>
                        <a:cubicBezTo>
                          <a:pt x="5444" y="5868"/>
                          <a:pt x="5174" y="6274"/>
                          <a:pt x="5174" y="6815"/>
                        </a:cubicBezTo>
                        <a:cubicBezTo>
                          <a:pt x="5174" y="6951"/>
                          <a:pt x="5174" y="7221"/>
                          <a:pt x="5309" y="7356"/>
                        </a:cubicBezTo>
                        <a:cubicBezTo>
                          <a:pt x="4903" y="7356"/>
                          <a:pt x="4633" y="7762"/>
                          <a:pt x="4498" y="8168"/>
                        </a:cubicBezTo>
                        <a:cubicBezTo>
                          <a:pt x="4362" y="8438"/>
                          <a:pt x="4362" y="8574"/>
                          <a:pt x="4362" y="8844"/>
                        </a:cubicBezTo>
                        <a:cubicBezTo>
                          <a:pt x="4498" y="9385"/>
                          <a:pt x="4768" y="9250"/>
                          <a:pt x="4498" y="9791"/>
                        </a:cubicBezTo>
                        <a:cubicBezTo>
                          <a:pt x="4092" y="10332"/>
                          <a:pt x="3821" y="10738"/>
                          <a:pt x="4092" y="11549"/>
                        </a:cubicBezTo>
                        <a:cubicBezTo>
                          <a:pt x="4362" y="12226"/>
                          <a:pt x="4633" y="12631"/>
                          <a:pt x="5174" y="12902"/>
                        </a:cubicBezTo>
                        <a:cubicBezTo>
                          <a:pt x="5174" y="12902"/>
                          <a:pt x="5174" y="13037"/>
                          <a:pt x="5039" y="13037"/>
                        </a:cubicBezTo>
                        <a:cubicBezTo>
                          <a:pt x="4903" y="13173"/>
                          <a:pt x="4768" y="13443"/>
                          <a:pt x="4768" y="13714"/>
                        </a:cubicBezTo>
                        <a:cubicBezTo>
                          <a:pt x="4768" y="13984"/>
                          <a:pt x="4903" y="14660"/>
                          <a:pt x="5309" y="14796"/>
                        </a:cubicBezTo>
                        <a:cubicBezTo>
                          <a:pt x="5039" y="14931"/>
                          <a:pt x="4903" y="15337"/>
                          <a:pt x="4903" y="15743"/>
                        </a:cubicBezTo>
                        <a:cubicBezTo>
                          <a:pt x="4903" y="16148"/>
                          <a:pt x="4903" y="16284"/>
                          <a:pt x="4768" y="16554"/>
                        </a:cubicBezTo>
                        <a:cubicBezTo>
                          <a:pt x="4768" y="16689"/>
                          <a:pt x="4633" y="16824"/>
                          <a:pt x="4633" y="16960"/>
                        </a:cubicBezTo>
                        <a:cubicBezTo>
                          <a:pt x="4498" y="16824"/>
                          <a:pt x="4362" y="16689"/>
                          <a:pt x="4362" y="16554"/>
                        </a:cubicBezTo>
                        <a:cubicBezTo>
                          <a:pt x="3956" y="16284"/>
                          <a:pt x="3551" y="16419"/>
                          <a:pt x="3145" y="16554"/>
                        </a:cubicBezTo>
                        <a:cubicBezTo>
                          <a:pt x="3009" y="15607"/>
                          <a:pt x="1657" y="14931"/>
                          <a:pt x="710" y="15337"/>
                        </a:cubicBezTo>
                        <a:cubicBezTo>
                          <a:pt x="-237" y="15743"/>
                          <a:pt x="-237" y="17095"/>
                          <a:pt x="710" y="17501"/>
                        </a:cubicBezTo>
                        <a:cubicBezTo>
                          <a:pt x="304" y="17907"/>
                          <a:pt x="169" y="18989"/>
                          <a:pt x="439" y="19394"/>
                        </a:cubicBezTo>
                        <a:cubicBezTo>
                          <a:pt x="981" y="20206"/>
                          <a:pt x="2198" y="20071"/>
                          <a:pt x="2874" y="19665"/>
                        </a:cubicBezTo>
                        <a:cubicBezTo>
                          <a:pt x="3009" y="20206"/>
                          <a:pt x="3415" y="20341"/>
                          <a:pt x="3956" y="20341"/>
                        </a:cubicBezTo>
                        <a:cubicBezTo>
                          <a:pt x="4633" y="20341"/>
                          <a:pt x="5039" y="19800"/>
                          <a:pt x="5039" y="19259"/>
                        </a:cubicBezTo>
                        <a:cubicBezTo>
                          <a:pt x="5309" y="19530"/>
                          <a:pt x="5579" y="19665"/>
                          <a:pt x="6121" y="19800"/>
                        </a:cubicBezTo>
                        <a:cubicBezTo>
                          <a:pt x="6391" y="19800"/>
                          <a:pt x="6797" y="19936"/>
                          <a:pt x="7068" y="19800"/>
                        </a:cubicBezTo>
                        <a:cubicBezTo>
                          <a:pt x="6932" y="20206"/>
                          <a:pt x="7068" y="20747"/>
                          <a:pt x="7068" y="21018"/>
                        </a:cubicBezTo>
                        <a:cubicBezTo>
                          <a:pt x="7338" y="21559"/>
                          <a:pt x="8014" y="21694"/>
                          <a:pt x="8555" y="21559"/>
                        </a:cubicBezTo>
                        <a:cubicBezTo>
                          <a:pt x="8691" y="22641"/>
                          <a:pt x="9908" y="23317"/>
                          <a:pt x="10719" y="22641"/>
                        </a:cubicBezTo>
                        <a:cubicBezTo>
                          <a:pt x="10855" y="23047"/>
                          <a:pt x="11125" y="23588"/>
                          <a:pt x="11396" y="238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4" name="Freeform: Shape 5292">
                    <a:extLst>
                      <a:ext uri="{FF2B5EF4-FFF2-40B4-BE49-F238E27FC236}">
                        <a16:creationId xmlns:a16="http://schemas.microsoft.com/office/drawing/2014/main" id="{A631A462-E7ED-06AD-9558-C538D1A06256}"/>
                      </a:ext>
                    </a:extLst>
                  </p:cNvPr>
                  <p:cNvSpPr/>
                  <p:nvPr/>
                </p:nvSpPr>
                <p:spPr>
                  <a:xfrm>
                    <a:off x="6202106" y="6427156"/>
                    <a:ext cx="1724" cy="2335"/>
                  </a:xfrm>
                  <a:custGeom>
                    <a:avLst/>
                    <a:gdLst>
                      <a:gd name="connsiteX0" fmla="*/ 677 w 1724"/>
                      <a:gd name="connsiteY0" fmla="*/ 36 h 2335"/>
                      <a:gd name="connsiteX1" fmla="*/ 135 w 1724"/>
                      <a:gd name="connsiteY1" fmla="*/ 847 h 2335"/>
                      <a:gd name="connsiteX2" fmla="*/ 0 w 1724"/>
                      <a:gd name="connsiteY2" fmla="*/ 1524 h 2335"/>
                      <a:gd name="connsiteX3" fmla="*/ 812 w 1724"/>
                      <a:gd name="connsiteY3" fmla="*/ 2335 h 2335"/>
                      <a:gd name="connsiteX4" fmla="*/ 1623 w 1724"/>
                      <a:gd name="connsiteY4" fmla="*/ 442 h 2335"/>
                      <a:gd name="connsiteX5" fmla="*/ 677 w 1724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4" h="2335">
                        <a:moveTo>
                          <a:pt x="677" y="36"/>
                        </a:moveTo>
                        <a:cubicBezTo>
                          <a:pt x="271" y="171"/>
                          <a:pt x="135" y="577"/>
                          <a:pt x="135" y="847"/>
                        </a:cubicBezTo>
                        <a:cubicBezTo>
                          <a:pt x="0" y="1118"/>
                          <a:pt x="0" y="1253"/>
                          <a:pt x="0" y="1524"/>
                        </a:cubicBezTo>
                        <a:cubicBezTo>
                          <a:pt x="0" y="1930"/>
                          <a:pt x="271" y="2335"/>
                          <a:pt x="812" y="2335"/>
                        </a:cubicBezTo>
                        <a:cubicBezTo>
                          <a:pt x="1623" y="2335"/>
                          <a:pt x="1894" y="1118"/>
                          <a:pt x="1623" y="442"/>
                        </a:cubicBezTo>
                        <a:cubicBezTo>
                          <a:pt x="1353" y="171"/>
                          <a:pt x="947" y="-99"/>
                          <a:pt x="677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5" name="Freeform: Shape 5293">
                    <a:extLst>
                      <a:ext uri="{FF2B5EF4-FFF2-40B4-BE49-F238E27FC236}">
                        <a16:creationId xmlns:a16="http://schemas.microsoft.com/office/drawing/2014/main" id="{5F610464-650A-B3E4-C9A8-233FCF854DB7}"/>
                      </a:ext>
                    </a:extLst>
                  </p:cNvPr>
                  <p:cNvSpPr/>
                  <p:nvPr/>
                </p:nvSpPr>
                <p:spPr>
                  <a:xfrm>
                    <a:off x="6191198" y="6431982"/>
                    <a:ext cx="4531" cy="3918"/>
                  </a:xfrm>
                  <a:custGeom>
                    <a:avLst/>
                    <a:gdLst>
                      <a:gd name="connsiteX0" fmla="*/ 3739 w 4531"/>
                      <a:gd name="connsiteY0" fmla="*/ 2108 h 3918"/>
                      <a:gd name="connsiteX1" fmla="*/ 2928 w 4531"/>
                      <a:gd name="connsiteY1" fmla="*/ 214 h 3918"/>
                      <a:gd name="connsiteX2" fmla="*/ 1169 w 4531"/>
                      <a:gd name="connsiteY2" fmla="*/ 214 h 3918"/>
                      <a:gd name="connsiteX3" fmla="*/ 88 w 4531"/>
                      <a:gd name="connsiteY3" fmla="*/ 350 h 3918"/>
                      <a:gd name="connsiteX4" fmla="*/ 629 w 4531"/>
                      <a:gd name="connsiteY4" fmla="*/ 1567 h 3918"/>
                      <a:gd name="connsiteX5" fmla="*/ 358 w 4531"/>
                      <a:gd name="connsiteY5" fmla="*/ 3325 h 3918"/>
                      <a:gd name="connsiteX6" fmla="*/ 2252 w 4531"/>
                      <a:gd name="connsiteY6" fmla="*/ 3461 h 3918"/>
                      <a:gd name="connsiteX7" fmla="*/ 4281 w 4531"/>
                      <a:gd name="connsiteY7" fmla="*/ 3461 h 3918"/>
                      <a:gd name="connsiteX8" fmla="*/ 3739 w 4531"/>
                      <a:gd name="connsiteY8" fmla="*/ 2108 h 3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31" h="3918">
                        <a:moveTo>
                          <a:pt x="3739" y="2108"/>
                        </a:moveTo>
                        <a:cubicBezTo>
                          <a:pt x="3875" y="1432"/>
                          <a:pt x="3604" y="620"/>
                          <a:pt x="2928" y="214"/>
                        </a:cubicBezTo>
                        <a:cubicBezTo>
                          <a:pt x="2522" y="79"/>
                          <a:pt x="1575" y="-192"/>
                          <a:pt x="1169" y="214"/>
                        </a:cubicBezTo>
                        <a:cubicBezTo>
                          <a:pt x="899" y="-56"/>
                          <a:pt x="358" y="-56"/>
                          <a:pt x="88" y="350"/>
                        </a:cubicBezTo>
                        <a:cubicBezTo>
                          <a:pt x="-183" y="755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764" y="4002"/>
                          <a:pt x="1711" y="4002"/>
                          <a:pt x="2252" y="3461"/>
                        </a:cubicBezTo>
                        <a:cubicBezTo>
                          <a:pt x="2793" y="4002"/>
                          <a:pt x="3739" y="4137"/>
                          <a:pt x="4281" y="3461"/>
                        </a:cubicBezTo>
                        <a:cubicBezTo>
                          <a:pt x="4822" y="2920"/>
                          <a:pt x="4416" y="2108"/>
                          <a:pt x="3739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6" name="Freeform: Shape 5294">
                    <a:extLst>
                      <a:ext uri="{FF2B5EF4-FFF2-40B4-BE49-F238E27FC236}">
                        <a16:creationId xmlns:a16="http://schemas.microsoft.com/office/drawing/2014/main" id="{3454070D-A524-4382-1264-B55E7945FA7F}"/>
                      </a:ext>
                    </a:extLst>
                  </p:cNvPr>
                  <p:cNvSpPr/>
                  <p:nvPr/>
                </p:nvSpPr>
                <p:spPr>
                  <a:xfrm>
                    <a:off x="6190321" y="6437471"/>
                    <a:ext cx="4743" cy="5733"/>
                  </a:xfrm>
                  <a:custGeom>
                    <a:avLst/>
                    <a:gdLst>
                      <a:gd name="connsiteX0" fmla="*/ 3940 w 4743"/>
                      <a:gd name="connsiteY0" fmla="*/ 1758 h 5733"/>
                      <a:gd name="connsiteX1" fmla="*/ 3669 w 4743"/>
                      <a:gd name="connsiteY1" fmla="*/ 135 h 5733"/>
                      <a:gd name="connsiteX2" fmla="*/ 1911 w 4743"/>
                      <a:gd name="connsiteY2" fmla="*/ 541 h 5733"/>
                      <a:gd name="connsiteX3" fmla="*/ 558 w 4743"/>
                      <a:gd name="connsiteY3" fmla="*/ 406 h 5733"/>
                      <a:gd name="connsiteX4" fmla="*/ 694 w 4743"/>
                      <a:gd name="connsiteY4" fmla="*/ 2164 h 5733"/>
                      <a:gd name="connsiteX5" fmla="*/ 288 w 4743"/>
                      <a:gd name="connsiteY5" fmla="*/ 4193 h 5733"/>
                      <a:gd name="connsiteX6" fmla="*/ 2181 w 4743"/>
                      <a:gd name="connsiteY6" fmla="*/ 4328 h 5733"/>
                      <a:gd name="connsiteX7" fmla="*/ 2452 w 4743"/>
                      <a:gd name="connsiteY7" fmla="*/ 5410 h 5733"/>
                      <a:gd name="connsiteX8" fmla="*/ 3669 w 4743"/>
                      <a:gd name="connsiteY8" fmla="*/ 5681 h 5733"/>
                      <a:gd name="connsiteX9" fmla="*/ 4346 w 4743"/>
                      <a:gd name="connsiteY9" fmla="*/ 4734 h 5733"/>
                      <a:gd name="connsiteX10" fmla="*/ 4210 w 4743"/>
                      <a:gd name="connsiteY10" fmla="*/ 3923 h 5733"/>
                      <a:gd name="connsiteX11" fmla="*/ 3940 w 4743"/>
                      <a:gd name="connsiteY11" fmla="*/ 1758 h 5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43" h="5733">
                        <a:moveTo>
                          <a:pt x="3940" y="1758"/>
                        </a:moveTo>
                        <a:cubicBezTo>
                          <a:pt x="4075" y="1217"/>
                          <a:pt x="4210" y="406"/>
                          <a:pt x="3669" y="135"/>
                        </a:cubicBezTo>
                        <a:cubicBezTo>
                          <a:pt x="3264" y="-135"/>
                          <a:pt x="2181" y="0"/>
                          <a:pt x="1911" y="541"/>
                        </a:cubicBezTo>
                        <a:cubicBezTo>
                          <a:pt x="1505" y="135"/>
                          <a:pt x="964" y="0"/>
                          <a:pt x="558" y="406"/>
                        </a:cubicBezTo>
                        <a:cubicBezTo>
                          <a:pt x="-118" y="947"/>
                          <a:pt x="288" y="1488"/>
                          <a:pt x="694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0" y="4734"/>
                          <a:pt x="2181" y="4328"/>
                        </a:cubicBezTo>
                        <a:cubicBezTo>
                          <a:pt x="2046" y="4734"/>
                          <a:pt x="2181" y="5140"/>
                          <a:pt x="2452" y="5410"/>
                        </a:cubicBezTo>
                        <a:cubicBezTo>
                          <a:pt x="2858" y="5681"/>
                          <a:pt x="3264" y="5816"/>
                          <a:pt x="3669" y="5681"/>
                        </a:cubicBezTo>
                        <a:cubicBezTo>
                          <a:pt x="4075" y="5546"/>
                          <a:pt x="4210" y="5140"/>
                          <a:pt x="4346" y="4734"/>
                        </a:cubicBezTo>
                        <a:cubicBezTo>
                          <a:pt x="4346" y="4599"/>
                          <a:pt x="4346" y="4193"/>
                          <a:pt x="4210" y="3923"/>
                        </a:cubicBezTo>
                        <a:cubicBezTo>
                          <a:pt x="5022" y="3382"/>
                          <a:pt x="4887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7" name="Freeform: Shape 5295">
                    <a:extLst>
                      <a:ext uri="{FF2B5EF4-FFF2-40B4-BE49-F238E27FC236}">
                        <a16:creationId xmlns:a16="http://schemas.microsoft.com/office/drawing/2014/main" id="{8A05C8D5-A3EF-0543-5448-7F7C15CBB31D}"/>
                      </a:ext>
                    </a:extLst>
                  </p:cNvPr>
                  <p:cNvSpPr/>
                  <p:nvPr/>
                </p:nvSpPr>
                <p:spPr>
                  <a:xfrm>
                    <a:off x="6195931" y="6435958"/>
                    <a:ext cx="7348" cy="9770"/>
                  </a:xfrm>
                  <a:custGeom>
                    <a:avLst/>
                    <a:gdLst>
                      <a:gd name="connsiteX0" fmla="*/ 6581 w 7348"/>
                      <a:gd name="connsiteY0" fmla="*/ 4219 h 9770"/>
                      <a:gd name="connsiteX1" fmla="*/ 6446 w 7348"/>
                      <a:gd name="connsiteY1" fmla="*/ 2325 h 9770"/>
                      <a:gd name="connsiteX2" fmla="*/ 4958 w 7348"/>
                      <a:gd name="connsiteY2" fmla="*/ 2055 h 9770"/>
                      <a:gd name="connsiteX3" fmla="*/ 3876 w 7348"/>
                      <a:gd name="connsiteY3" fmla="*/ 26 h 9770"/>
                      <a:gd name="connsiteX4" fmla="*/ 2253 w 7348"/>
                      <a:gd name="connsiteY4" fmla="*/ 973 h 9770"/>
                      <a:gd name="connsiteX5" fmla="*/ 630 w 7348"/>
                      <a:gd name="connsiteY5" fmla="*/ 1784 h 9770"/>
                      <a:gd name="connsiteX6" fmla="*/ 495 w 7348"/>
                      <a:gd name="connsiteY6" fmla="*/ 3002 h 9770"/>
                      <a:gd name="connsiteX7" fmla="*/ 765 w 7348"/>
                      <a:gd name="connsiteY7" fmla="*/ 3407 h 9770"/>
                      <a:gd name="connsiteX8" fmla="*/ 765 w 7348"/>
                      <a:gd name="connsiteY8" fmla="*/ 3813 h 9770"/>
                      <a:gd name="connsiteX9" fmla="*/ 89 w 7348"/>
                      <a:gd name="connsiteY9" fmla="*/ 4625 h 9770"/>
                      <a:gd name="connsiteX10" fmla="*/ 224 w 7348"/>
                      <a:gd name="connsiteY10" fmla="*/ 5572 h 9770"/>
                      <a:gd name="connsiteX11" fmla="*/ 1577 w 7348"/>
                      <a:gd name="connsiteY11" fmla="*/ 6383 h 9770"/>
                      <a:gd name="connsiteX12" fmla="*/ 1442 w 7348"/>
                      <a:gd name="connsiteY12" fmla="*/ 7195 h 9770"/>
                      <a:gd name="connsiteX13" fmla="*/ 1847 w 7348"/>
                      <a:gd name="connsiteY13" fmla="*/ 8142 h 9770"/>
                      <a:gd name="connsiteX14" fmla="*/ 2659 w 7348"/>
                      <a:gd name="connsiteY14" fmla="*/ 8277 h 9770"/>
                      <a:gd name="connsiteX15" fmla="*/ 3065 w 7348"/>
                      <a:gd name="connsiteY15" fmla="*/ 8142 h 9770"/>
                      <a:gd name="connsiteX16" fmla="*/ 3741 w 7348"/>
                      <a:gd name="connsiteY16" fmla="*/ 9359 h 9770"/>
                      <a:gd name="connsiteX17" fmla="*/ 5499 w 7348"/>
                      <a:gd name="connsiteY17" fmla="*/ 9630 h 9770"/>
                      <a:gd name="connsiteX18" fmla="*/ 6446 w 7348"/>
                      <a:gd name="connsiteY18" fmla="*/ 8142 h 9770"/>
                      <a:gd name="connsiteX19" fmla="*/ 6175 w 7348"/>
                      <a:gd name="connsiteY19" fmla="*/ 7195 h 9770"/>
                      <a:gd name="connsiteX20" fmla="*/ 6581 w 7348"/>
                      <a:gd name="connsiteY20" fmla="*/ 4219 h 9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348" h="9770">
                        <a:moveTo>
                          <a:pt x="6581" y="4219"/>
                        </a:moveTo>
                        <a:cubicBezTo>
                          <a:pt x="6987" y="3678"/>
                          <a:pt x="6852" y="2596"/>
                          <a:pt x="6446" y="2325"/>
                        </a:cubicBezTo>
                        <a:cubicBezTo>
                          <a:pt x="6175" y="2055"/>
                          <a:pt x="5364" y="1784"/>
                          <a:pt x="4958" y="2055"/>
                        </a:cubicBezTo>
                        <a:cubicBezTo>
                          <a:pt x="4958" y="1244"/>
                          <a:pt x="4552" y="161"/>
                          <a:pt x="3876" y="26"/>
                        </a:cubicBezTo>
                        <a:cubicBezTo>
                          <a:pt x="3335" y="-109"/>
                          <a:pt x="2253" y="297"/>
                          <a:pt x="2253" y="973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596"/>
                          <a:pt x="495" y="3002"/>
                        </a:cubicBezTo>
                        <a:cubicBezTo>
                          <a:pt x="495" y="3137"/>
                          <a:pt x="630" y="3272"/>
                          <a:pt x="765" y="3407"/>
                        </a:cubicBezTo>
                        <a:cubicBezTo>
                          <a:pt x="1036" y="3949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2"/>
                        </a:cubicBezTo>
                        <a:cubicBezTo>
                          <a:pt x="359" y="6113"/>
                          <a:pt x="1036" y="6383"/>
                          <a:pt x="1577" y="6383"/>
                        </a:cubicBezTo>
                        <a:cubicBezTo>
                          <a:pt x="1442" y="6654"/>
                          <a:pt x="1442" y="6924"/>
                          <a:pt x="1442" y="7195"/>
                        </a:cubicBezTo>
                        <a:cubicBezTo>
                          <a:pt x="1442" y="7600"/>
                          <a:pt x="1577" y="8007"/>
                          <a:pt x="1847" y="8142"/>
                        </a:cubicBezTo>
                        <a:cubicBezTo>
                          <a:pt x="2118" y="8277"/>
                          <a:pt x="2388" y="8277"/>
                          <a:pt x="2659" y="8277"/>
                        </a:cubicBezTo>
                        <a:cubicBezTo>
                          <a:pt x="2794" y="8277"/>
                          <a:pt x="2929" y="8277"/>
                          <a:pt x="3065" y="8142"/>
                        </a:cubicBezTo>
                        <a:cubicBezTo>
                          <a:pt x="3065" y="8683"/>
                          <a:pt x="3335" y="9089"/>
                          <a:pt x="3741" y="9359"/>
                        </a:cubicBezTo>
                        <a:cubicBezTo>
                          <a:pt x="4147" y="9765"/>
                          <a:pt x="4958" y="9900"/>
                          <a:pt x="5499" y="9630"/>
                        </a:cubicBezTo>
                        <a:cubicBezTo>
                          <a:pt x="6041" y="9359"/>
                          <a:pt x="6446" y="8818"/>
                          <a:pt x="6446" y="8142"/>
                        </a:cubicBezTo>
                        <a:cubicBezTo>
                          <a:pt x="6446" y="7871"/>
                          <a:pt x="6446" y="7465"/>
                          <a:pt x="6175" y="7195"/>
                        </a:cubicBezTo>
                        <a:cubicBezTo>
                          <a:pt x="7664" y="7195"/>
                          <a:pt x="7664" y="4354"/>
                          <a:pt x="6581" y="421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8" name="Freeform: Shape 5296">
                    <a:extLst>
                      <a:ext uri="{FF2B5EF4-FFF2-40B4-BE49-F238E27FC236}">
                        <a16:creationId xmlns:a16="http://schemas.microsoft.com/office/drawing/2014/main" id="{B41359E0-7560-43A4-0E7A-5E0E6DF04CD5}"/>
                      </a:ext>
                    </a:extLst>
                  </p:cNvPr>
                  <p:cNvSpPr/>
                  <p:nvPr/>
                </p:nvSpPr>
                <p:spPr>
                  <a:xfrm>
                    <a:off x="6203338" y="6441394"/>
                    <a:ext cx="2811" cy="4151"/>
                  </a:xfrm>
                  <a:custGeom>
                    <a:avLst/>
                    <a:gdLst>
                      <a:gd name="connsiteX0" fmla="*/ 1609 w 2811"/>
                      <a:gd name="connsiteY0" fmla="*/ 0 h 4151"/>
                      <a:gd name="connsiteX1" fmla="*/ 1203 w 2811"/>
                      <a:gd name="connsiteY1" fmla="*/ 135 h 4151"/>
                      <a:gd name="connsiteX2" fmla="*/ 527 w 2811"/>
                      <a:gd name="connsiteY2" fmla="*/ 541 h 4151"/>
                      <a:gd name="connsiteX3" fmla="*/ 662 w 2811"/>
                      <a:gd name="connsiteY3" fmla="*/ 2029 h 4151"/>
                      <a:gd name="connsiteX4" fmla="*/ 392 w 2811"/>
                      <a:gd name="connsiteY4" fmla="*/ 3922 h 4151"/>
                      <a:gd name="connsiteX5" fmla="*/ 2015 w 2811"/>
                      <a:gd name="connsiteY5" fmla="*/ 2705 h 4151"/>
                      <a:gd name="connsiteX6" fmla="*/ 2556 w 2811"/>
                      <a:gd name="connsiteY6" fmla="*/ 2164 h 4151"/>
                      <a:gd name="connsiteX7" fmla="*/ 2556 w 2811"/>
                      <a:gd name="connsiteY7" fmla="*/ 676 h 4151"/>
                      <a:gd name="connsiteX8" fmla="*/ 1609 w 2811"/>
                      <a:gd name="connsiteY8" fmla="*/ 0 h 4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1" h="4151">
                        <a:moveTo>
                          <a:pt x="1609" y="0"/>
                        </a:moveTo>
                        <a:cubicBezTo>
                          <a:pt x="1474" y="0"/>
                          <a:pt x="1338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2"/>
                        </a:cubicBezTo>
                        <a:cubicBezTo>
                          <a:pt x="1338" y="4599"/>
                          <a:pt x="2285" y="3652"/>
                          <a:pt x="2015" y="2705"/>
                        </a:cubicBezTo>
                        <a:cubicBezTo>
                          <a:pt x="2285" y="2705"/>
                          <a:pt x="2556" y="2299"/>
                          <a:pt x="2556" y="2164"/>
                        </a:cubicBezTo>
                        <a:cubicBezTo>
                          <a:pt x="2826" y="1623"/>
                          <a:pt x="2961" y="1082"/>
                          <a:pt x="2556" y="676"/>
                        </a:cubicBezTo>
                        <a:cubicBezTo>
                          <a:pt x="2421" y="406"/>
                          <a:pt x="2015" y="0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89" name="Freeform: Shape 5297">
                    <a:extLst>
                      <a:ext uri="{FF2B5EF4-FFF2-40B4-BE49-F238E27FC236}">
                        <a16:creationId xmlns:a16="http://schemas.microsoft.com/office/drawing/2014/main" id="{A00EC6BB-B62F-A9F5-C3C8-818FB4B8B3BE}"/>
                      </a:ext>
                    </a:extLst>
                  </p:cNvPr>
                  <p:cNvSpPr/>
                  <p:nvPr/>
                </p:nvSpPr>
                <p:spPr>
                  <a:xfrm>
                    <a:off x="6197173" y="6445845"/>
                    <a:ext cx="2249" cy="2559"/>
                  </a:xfrm>
                  <a:custGeom>
                    <a:avLst/>
                    <a:gdLst>
                      <a:gd name="connsiteX0" fmla="*/ 1957 w 2249"/>
                      <a:gd name="connsiteY0" fmla="*/ 283 h 2559"/>
                      <a:gd name="connsiteX1" fmla="*/ 875 w 2249"/>
                      <a:gd name="connsiteY1" fmla="*/ 148 h 2559"/>
                      <a:gd name="connsiteX2" fmla="*/ 199 w 2249"/>
                      <a:gd name="connsiteY2" fmla="*/ 2176 h 2559"/>
                      <a:gd name="connsiteX3" fmla="*/ 2228 w 2249"/>
                      <a:gd name="connsiteY3" fmla="*/ 1771 h 2559"/>
                      <a:gd name="connsiteX4" fmla="*/ 1957 w 2249"/>
                      <a:gd name="connsiteY4" fmla="*/ 283 h 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9" h="2559">
                        <a:moveTo>
                          <a:pt x="1957" y="283"/>
                        </a:moveTo>
                        <a:cubicBezTo>
                          <a:pt x="1687" y="12"/>
                          <a:pt x="1281" y="-123"/>
                          <a:pt x="875" y="148"/>
                        </a:cubicBezTo>
                        <a:cubicBezTo>
                          <a:pt x="334" y="553"/>
                          <a:pt x="-342" y="1500"/>
                          <a:pt x="199" y="2176"/>
                        </a:cubicBezTo>
                        <a:cubicBezTo>
                          <a:pt x="740" y="2853"/>
                          <a:pt x="1822" y="2582"/>
                          <a:pt x="2228" y="1771"/>
                        </a:cubicBezTo>
                        <a:cubicBezTo>
                          <a:pt x="2228" y="1500"/>
                          <a:pt x="2363" y="418"/>
                          <a:pt x="195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90" name="Freeform: Shape 5298">
                    <a:extLst>
                      <a:ext uri="{FF2B5EF4-FFF2-40B4-BE49-F238E27FC236}">
                        <a16:creationId xmlns:a16="http://schemas.microsoft.com/office/drawing/2014/main" id="{7EFC2AEB-3444-7A0A-8A9C-1548B34A3D26}"/>
                      </a:ext>
                    </a:extLst>
                  </p:cNvPr>
                  <p:cNvSpPr/>
                  <p:nvPr/>
                </p:nvSpPr>
                <p:spPr>
                  <a:xfrm>
                    <a:off x="6201450" y="6426211"/>
                    <a:ext cx="9534" cy="15559"/>
                  </a:xfrm>
                  <a:custGeom>
                    <a:avLst/>
                    <a:gdLst>
                      <a:gd name="connsiteX0" fmla="*/ 9178 w 9534"/>
                      <a:gd name="connsiteY0" fmla="*/ 5174 h 15559"/>
                      <a:gd name="connsiteX1" fmla="*/ 9178 w 9534"/>
                      <a:gd name="connsiteY1" fmla="*/ 3009 h 15559"/>
                      <a:gd name="connsiteX2" fmla="*/ 7420 w 9534"/>
                      <a:gd name="connsiteY2" fmla="*/ 2063 h 15559"/>
                      <a:gd name="connsiteX3" fmla="*/ 6338 w 9534"/>
                      <a:gd name="connsiteY3" fmla="*/ 169 h 15559"/>
                      <a:gd name="connsiteX4" fmla="*/ 4173 w 9534"/>
                      <a:gd name="connsiteY4" fmla="*/ 575 h 15559"/>
                      <a:gd name="connsiteX5" fmla="*/ 3632 w 9534"/>
                      <a:gd name="connsiteY5" fmla="*/ 439 h 15559"/>
                      <a:gd name="connsiteX6" fmla="*/ 2686 w 9534"/>
                      <a:gd name="connsiteY6" fmla="*/ 980 h 15559"/>
                      <a:gd name="connsiteX7" fmla="*/ 2415 w 9534"/>
                      <a:gd name="connsiteY7" fmla="*/ 2469 h 15559"/>
                      <a:gd name="connsiteX8" fmla="*/ 2550 w 9534"/>
                      <a:gd name="connsiteY8" fmla="*/ 3415 h 15559"/>
                      <a:gd name="connsiteX9" fmla="*/ 1603 w 9534"/>
                      <a:gd name="connsiteY9" fmla="*/ 5039 h 15559"/>
                      <a:gd name="connsiteX10" fmla="*/ 657 w 9534"/>
                      <a:gd name="connsiteY10" fmla="*/ 7609 h 15559"/>
                      <a:gd name="connsiteX11" fmla="*/ 386 w 9534"/>
                      <a:gd name="connsiteY11" fmla="*/ 9367 h 15559"/>
                      <a:gd name="connsiteX12" fmla="*/ 1333 w 9534"/>
                      <a:gd name="connsiteY12" fmla="*/ 10043 h 15559"/>
                      <a:gd name="connsiteX13" fmla="*/ 1739 w 9534"/>
                      <a:gd name="connsiteY13" fmla="*/ 10043 h 15559"/>
                      <a:gd name="connsiteX14" fmla="*/ 3227 w 9534"/>
                      <a:gd name="connsiteY14" fmla="*/ 12207 h 15559"/>
                      <a:gd name="connsiteX15" fmla="*/ 3632 w 9534"/>
                      <a:gd name="connsiteY15" fmla="*/ 13425 h 15559"/>
                      <a:gd name="connsiteX16" fmla="*/ 5256 w 9534"/>
                      <a:gd name="connsiteY16" fmla="*/ 13830 h 15559"/>
                      <a:gd name="connsiteX17" fmla="*/ 5526 w 9534"/>
                      <a:gd name="connsiteY17" fmla="*/ 14912 h 15559"/>
                      <a:gd name="connsiteX18" fmla="*/ 6879 w 9534"/>
                      <a:gd name="connsiteY18" fmla="*/ 15454 h 15559"/>
                      <a:gd name="connsiteX19" fmla="*/ 7825 w 9534"/>
                      <a:gd name="connsiteY19" fmla="*/ 14372 h 15559"/>
                      <a:gd name="connsiteX20" fmla="*/ 7690 w 9534"/>
                      <a:gd name="connsiteY20" fmla="*/ 13019 h 15559"/>
                      <a:gd name="connsiteX21" fmla="*/ 8231 w 9534"/>
                      <a:gd name="connsiteY21" fmla="*/ 10855 h 15559"/>
                      <a:gd name="connsiteX22" fmla="*/ 8096 w 9534"/>
                      <a:gd name="connsiteY22" fmla="*/ 10178 h 15559"/>
                      <a:gd name="connsiteX23" fmla="*/ 8772 w 9534"/>
                      <a:gd name="connsiteY23" fmla="*/ 9232 h 15559"/>
                      <a:gd name="connsiteX24" fmla="*/ 8637 w 9534"/>
                      <a:gd name="connsiteY24" fmla="*/ 7609 h 15559"/>
                      <a:gd name="connsiteX25" fmla="*/ 9449 w 9534"/>
                      <a:gd name="connsiteY25" fmla="*/ 6526 h 15559"/>
                      <a:gd name="connsiteX26" fmla="*/ 9178 w 9534"/>
                      <a:gd name="connsiteY26" fmla="*/ 5174 h 15559"/>
                      <a:gd name="connsiteX27" fmla="*/ 9178 w 9534"/>
                      <a:gd name="connsiteY27" fmla="*/ 5174 h 1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559">
                        <a:moveTo>
                          <a:pt x="9178" y="5174"/>
                        </a:moveTo>
                        <a:cubicBezTo>
                          <a:pt x="9719" y="4633"/>
                          <a:pt x="9584" y="3550"/>
                          <a:pt x="9178" y="3009"/>
                        </a:cubicBezTo>
                        <a:cubicBezTo>
                          <a:pt x="8908" y="2604"/>
                          <a:pt x="8096" y="2063"/>
                          <a:pt x="7420" y="2063"/>
                        </a:cubicBezTo>
                        <a:cubicBezTo>
                          <a:pt x="7825" y="1386"/>
                          <a:pt x="7014" y="439"/>
                          <a:pt x="6338" y="169"/>
                        </a:cubicBezTo>
                        <a:cubicBezTo>
                          <a:pt x="5797" y="-101"/>
                          <a:pt x="4579" y="-101"/>
                          <a:pt x="4173" y="575"/>
                        </a:cubicBezTo>
                        <a:cubicBezTo>
                          <a:pt x="4038" y="439"/>
                          <a:pt x="3768" y="439"/>
                          <a:pt x="3632" y="439"/>
                        </a:cubicBezTo>
                        <a:cubicBezTo>
                          <a:pt x="3227" y="439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3" y="5039"/>
                        </a:cubicBezTo>
                        <a:cubicBezTo>
                          <a:pt x="251" y="5039"/>
                          <a:pt x="-696" y="7067"/>
                          <a:pt x="657" y="7609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2" y="9772"/>
                          <a:pt x="927" y="10043"/>
                          <a:pt x="1333" y="10043"/>
                        </a:cubicBezTo>
                        <a:cubicBezTo>
                          <a:pt x="1468" y="10043"/>
                          <a:pt x="1603" y="10043"/>
                          <a:pt x="1739" y="10043"/>
                        </a:cubicBezTo>
                        <a:cubicBezTo>
                          <a:pt x="1333" y="10990"/>
                          <a:pt x="2145" y="12207"/>
                          <a:pt x="3227" y="12207"/>
                        </a:cubicBezTo>
                        <a:cubicBezTo>
                          <a:pt x="3092" y="12613"/>
                          <a:pt x="3362" y="13154"/>
                          <a:pt x="3632" y="13425"/>
                        </a:cubicBezTo>
                        <a:cubicBezTo>
                          <a:pt x="4038" y="13830"/>
                          <a:pt x="4715" y="13830"/>
                          <a:pt x="5256" y="13830"/>
                        </a:cubicBezTo>
                        <a:cubicBezTo>
                          <a:pt x="5256" y="14101"/>
                          <a:pt x="5391" y="14777"/>
                          <a:pt x="5526" y="14912"/>
                        </a:cubicBezTo>
                        <a:cubicBezTo>
                          <a:pt x="5797" y="15454"/>
                          <a:pt x="6338" y="15724"/>
                          <a:pt x="6879" y="15454"/>
                        </a:cubicBezTo>
                        <a:cubicBezTo>
                          <a:pt x="7420" y="15318"/>
                          <a:pt x="7690" y="14912"/>
                          <a:pt x="7825" y="14372"/>
                        </a:cubicBezTo>
                        <a:cubicBezTo>
                          <a:pt x="7961" y="13965"/>
                          <a:pt x="7961" y="13425"/>
                          <a:pt x="7690" y="13019"/>
                        </a:cubicBezTo>
                        <a:cubicBezTo>
                          <a:pt x="8502" y="12884"/>
                          <a:pt x="8637" y="11396"/>
                          <a:pt x="8231" y="10855"/>
                        </a:cubicBezTo>
                        <a:cubicBezTo>
                          <a:pt x="8096" y="10449"/>
                          <a:pt x="7961" y="10449"/>
                          <a:pt x="8096" y="10178"/>
                        </a:cubicBezTo>
                        <a:cubicBezTo>
                          <a:pt x="8231" y="9908"/>
                          <a:pt x="8637" y="9637"/>
                          <a:pt x="8772" y="9232"/>
                        </a:cubicBezTo>
                        <a:cubicBezTo>
                          <a:pt x="9043" y="8690"/>
                          <a:pt x="8908" y="8149"/>
                          <a:pt x="8637" y="7609"/>
                        </a:cubicBezTo>
                        <a:cubicBezTo>
                          <a:pt x="9043" y="7473"/>
                          <a:pt x="9313" y="7067"/>
                          <a:pt x="9449" y="6526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043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427" name="Graphic 2">
                  <a:extLst>
                    <a:ext uri="{FF2B5EF4-FFF2-40B4-BE49-F238E27FC236}">
                      <a16:creationId xmlns:a16="http://schemas.microsoft.com/office/drawing/2014/main" id="{AF90F3E6-041C-DCFB-643E-0BF611BD694F}"/>
                    </a:ext>
                  </a:extLst>
                </p:cNvPr>
                <p:cNvGrpSpPr/>
                <p:nvPr/>
              </p:nvGrpSpPr>
              <p:grpSpPr>
                <a:xfrm>
                  <a:off x="6190637" y="6340728"/>
                  <a:ext cx="19423" cy="103100"/>
                  <a:chOff x="6190637" y="6340728"/>
                  <a:chExt cx="19423" cy="103100"/>
                </a:xfrm>
                <a:solidFill>
                  <a:srgbClr val="85B126"/>
                </a:solidFill>
              </p:grpSpPr>
              <p:sp>
                <p:nvSpPr>
                  <p:cNvPr id="1461" name="Freeform: Shape 5269">
                    <a:extLst>
                      <a:ext uri="{FF2B5EF4-FFF2-40B4-BE49-F238E27FC236}">
                        <a16:creationId xmlns:a16="http://schemas.microsoft.com/office/drawing/2014/main" id="{A5CA5462-78E5-B9BD-0B50-9C28275D6C6F}"/>
                      </a:ext>
                    </a:extLst>
                  </p:cNvPr>
                  <p:cNvSpPr/>
                  <p:nvPr/>
                </p:nvSpPr>
                <p:spPr>
                  <a:xfrm>
                    <a:off x="6196261" y="6340728"/>
                    <a:ext cx="4306" cy="6680"/>
                  </a:xfrm>
                  <a:custGeom>
                    <a:avLst/>
                    <a:gdLst>
                      <a:gd name="connsiteX0" fmla="*/ 976 w 4306"/>
                      <a:gd name="connsiteY0" fmla="*/ 3008 h 6680"/>
                      <a:gd name="connsiteX1" fmla="*/ 435 w 4306"/>
                      <a:gd name="connsiteY1" fmla="*/ 4766 h 6680"/>
                      <a:gd name="connsiteX2" fmla="*/ 2058 w 4306"/>
                      <a:gd name="connsiteY2" fmla="*/ 6659 h 6680"/>
                      <a:gd name="connsiteX3" fmla="*/ 4222 w 4306"/>
                      <a:gd name="connsiteY3" fmla="*/ 5307 h 6680"/>
                      <a:gd name="connsiteX4" fmla="*/ 3275 w 4306"/>
                      <a:gd name="connsiteY4" fmla="*/ 2872 h 6680"/>
                      <a:gd name="connsiteX5" fmla="*/ 2599 w 4306"/>
                      <a:gd name="connsiteY5" fmla="*/ 1114 h 6680"/>
                      <a:gd name="connsiteX6" fmla="*/ 435 w 4306"/>
                      <a:gd name="connsiteY6" fmla="*/ 302 h 6680"/>
                      <a:gd name="connsiteX7" fmla="*/ 976 w 4306"/>
                      <a:gd name="connsiteY7" fmla="*/ 3008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6" h="6680">
                        <a:moveTo>
                          <a:pt x="976" y="3008"/>
                        </a:moveTo>
                        <a:cubicBezTo>
                          <a:pt x="435" y="3278"/>
                          <a:pt x="435" y="4089"/>
                          <a:pt x="435" y="4766"/>
                        </a:cubicBezTo>
                        <a:cubicBezTo>
                          <a:pt x="571" y="5713"/>
                          <a:pt x="1112" y="6524"/>
                          <a:pt x="2058" y="6659"/>
                        </a:cubicBezTo>
                        <a:cubicBezTo>
                          <a:pt x="3005" y="6795"/>
                          <a:pt x="3952" y="6254"/>
                          <a:pt x="4222" y="5307"/>
                        </a:cubicBezTo>
                        <a:cubicBezTo>
                          <a:pt x="4493" y="4225"/>
                          <a:pt x="4087" y="3413"/>
                          <a:pt x="3275" y="2872"/>
                        </a:cubicBezTo>
                        <a:cubicBezTo>
                          <a:pt x="3546" y="2196"/>
                          <a:pt x="3275" y="1114"/>
                          <a:pt x="2599" y="1114"/>
                        </a:cubicBezTo>
                        <a:cubicBezTo>
                          <a:pt x="2464" y="167"/>
                          <a:pt x="1247" y="-374"/>
                          <a:pt x="435" y="302"/>
                        </a:cubicBezTo>
                        <a:cubicBezTo>
                          <a:pt x="-376" y="1114"/>
                          <a:pt x="29" y="2602"/>
                          <a:pt x="976" y="30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2" name="Freeform: Shape 5270">
                    <a:extLst>
                      <a:ext uri="{FF2B5EF4-FFF2-40B4-BE49-F238E27FC236}">
                        <a16:creationId xmlns:a16="http://schemas.microsoft.com/office/drawing/2014/main" id="{65B12DBB-A0A6-62AB-CEAB-44F20B2E6C63}"/>
                      </a:ext>
                    </a:extLst>
                  </p:cNvPr>
                  <p:cNvSpPr/>
                  <p:nvPr/>
                </p:nvSpPr>
                <p:spPr>
                  <a:xfrm>
                    <a:off x="6195634" y="6349248"/>
                    <a:ext cx="6374" cy="24219"/>
                  </a:xfrm>
                  <a:custGeom>
                    <a:avLst/>
                    <a:gdLst>
                      <a:gd name="connsiteX0" fmla="*/ 1332 w 6374"/>
                      <a:gd name="connsiteY0" fmla="*/ 6796 h 24219"/>
                      <a:gd name="connsiteX1" fmla="*/ 791 w 6374"/>
                      <a:gd name="connsiteY1" fmla="*/ 8419 h 24219"/>
                      <a:gd name="connsiteX2" fmla="*/ 2009 w 6374"/>
                      <a:gd name="connsiteY2" fmla="*/ 10448 h 24219"/>
                      <a:gd name="connsiteX3" fmla="*/ 1873 w 6374"/>
                      <a:gd name="connsiteY3" fmla="*/ 13965 h 24219"/>
                      <a:gd name="connsiteX4" fmla="*/ 791 w 6374"/>
                      <a:gd name="connsiteY4" fmla="*/ 17617 h 24219"/>
                      <a:gd name="connsiteX5" fmla="*/ 1332 w 6374"/>
                      <a:gd name="connsiteY5" fmla="*/ 18293 h 24219"/>
                      <a:gd name="connsiteX6" fmla="*/ 1738 w 6374"/>
                      <a:gd name="connsiteY6" fmla="*/ 18970 h 24219"/>
                      <a:gd name="connsiteX7" fmla="*/ 1197 w 6374"/>
                      <a:gd name="connsiteY7" fmla="*/ 20593 h 24219"/>
                      <a:gd name="connsiteX8" fmla="*/ 2956 w 6374"/>
                      <a:gd name="connsiteY8" fmla="*/ 22080 h 24219"/>
                      <a:gd name="connsiteX9" fmla="*/ 3767 w 6374"/>
                      <a:gd name="connsiteY9" fmla="*/ 23974 h 24219"/>
                      <a:gd name="connsiteX10" fmla="*/ 5661 w 6374"/>
                      <a:gd name="connsiteY10" fmla="*/ 23839 h 24219"/>
                      <a:gd name="connsiteX11" fmla="*/ 5661 w 6374"/>
                      <a:gd name="connsiteY11" fmla="*/ 20052 h 24219"/>
                      <a:gd name="connsiteX12" fmla="*/ 6337 w 6374"/>
                      <a:gd name="connsiteY12" fmla="*/ 18023 h 24219"/>
                      <a:gd name="connsiteX13" fmla="*/ 6066 w 6374"/>
                      <a:gd name="connsiteY13" fmla="*/ 16535 h 24219"/>
                      <a:gd name="connsiteX14" fmla="*/ 5526 w 6374"/>
                      <a:gd name="connsiteY14" fmla="*/ 15723 h 24219"/>
                      <a:gd name="connsiteX15" fmla="*/ 6202 w 6374"/>
                      <a:gd name="connsiteY15" fmla="*/ 14506 h 24219"/>
                      <a:gd name="connsiteX16" fmla="*/ 6202 w 6374"/>
                      <a:gd name="connsiteY16" fmla="*/ 13288 h 24219"/>
                      <a:gd name="connsiteX17" fmla="*/ 5255 w 6374"/>
                      <a:gd name="connsiteY17" fmla="*/ 12342 h 24219"/>
                      <a:gd name="connsiteX18" fmla="*/ 5661 w 6374"/>
                      <a:gd name="connsiteY18" fmla="*/ 10583 h 24219"/>
                      <a:gd name="connsiteX19" fmla="*/ 5120 w 6374"/>
                      <a:gd name="connsiteY19" fmla="*/ 8960 h 24219"/>
                      <a:gd name="connsiteX20" fmla="*/ 5120 w 6374"/>
                      <a:gd name="connsiteY20" fmla="*/ 8148 h 24219"/>
                      <a:gd name="connsiteX21" fmla="*/ 5526 w 6374"/>
                      <a:gd name="connsiteY21" fmla="*/ 7608 h 24219"/>
                      <a:gd name="connsiteX22" fmla="*/ 5526 w 6374"/>
                      <a:gd name="connsiteY22" fmla="*/ 6390 h 24219"/>
                      <a:gd name="connsiteX23" fmla="*/ 5255 w 6374"/>
                      <a:gd name="connsiteY23" fmla="*/ 5578 h 24219"/>
                      <a:gd name="connsiteX24" fmla="*/ 4579 w 6374"/>
                      <a:gd name="connsiteY24" fmla="*/ 3550 h 24219"/>
                      <a:gd name="connsiteX25" fmla="*/ 4579 w 6374"/>
                      <a:gd name="connsiteY25" fmla="*/ 574 h 24219"/>
                      <a:gd name="connsiteX26" fmla="*/ 3226 w 6374"/>
                      <a:gd name="connsiteY26" fmla="*/ 168 h 24219"/>
                      <a:gd name="connsiteX27" fmla="*/ 2144 w 6374"/>
                      <a:gd name="connsiteY27" fmla="*/ 2603 h 24219"/>
                      <a:gd name="connsiteX28" fmla="*/ 1332 w 6374"/>
                      <a:gd name="connsiteY28" fmla="*/ 6796 h 2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374" h="24219">
                        <a:moveTo>
                          <a:pt x="1332" y="6796"/>
                        </a:moveTo>
                        <a:cubicBezTo>
                          <a:pt x="927" y="7202"/>
                          <a:pt x="791" y="7878"/>
                          <a:pt x="791" y="8419"/>
                        </a:cubicBezTo>
                        <a:cubicBezTo>
                          <a:pt x="927" y="9231"/>
                          <a:pt x="1603" y="9772"/>
                          <a:pt x="2009" y="10448"/>
                        </a:cubicBezTo>
                        <a:cubicBezTo>
                          <a:pt x="791" y="11395"/>
                          <a:pt x="1062" y="12883"/>
                          <a:pt x="1873" y="13965"/>
                        </a:cubicBezTo>
                        <a:cubicBezTo>
                          <a:pt x="927" y="14506"/>
                          <a:pt x="386" y="16941"/>
                          <a:pt x="791" y="17617"/>
                        </a:cubicBezTo>
                        <a:cubicBezTo>
                          <a:pt x="927" y="17887"/>
                          <a:pt x="1197" y="18158"/>
                          <a:pt x="1332" y="18293"/>
                        </a:cubicBezTo>
                        <a:cubicBezTo>
                          <a:pt x="1738" y="18699"/>
                          <a:pt x="1873" y="18564"/>
                          <a:pt x="1738" y="18970"/>
                        </a:cubicBezTo>
                        <a:cubicBezTo>
                          <a:pt x="1467" y="19510"/>
                          <a:pt x="1062" y="19781"/>
                          <a:pt x="1197" y="20593"/>
                        </a:cubicBezTo>
                        <a:cubicBezTo>
                          <a:pt x="1332" y="21540"/>
                          <a:pt x="2144" y="22080"/>
                          <a:pt x="2956" y="22080"/>
                        </a:cubicBezTo>
                        <a:cubicBezTo>
                          <a:pt x="2956" y="22892"/>
                          <a:pt x="2956" y="23568"/>
                          <a:pt x="3767" y="23974"/>
                        </a:cubicBezTo>
                        <a:cubicBezTo>
                          <a:pt x="4443" y="24380"/>
                          <a:pt x="5120" y="24245"/>
                          <a:pt x="5661" y="23839"/>
                        </a:cubicBezTo>
                        <a:cubicBezTo>
                          <a:pt x="6743" y="22892"/>
                          <a:pt x="6472" y="21134"/>
                          <a:pt x="5661" y="20052"/>
                        </a:cubicBezTo>
                        <a:cubicBezTo>
                          <a:pt x="6066" y="19510"/>
                          <a:pt x="6337" y="18699"/>
                          <a:pt x="6337" y="18023"/>
                        </a:cubicBezTo>
                        <a:cubicBezTo>
                          <a:pt x="6337" y="17482"/>
                          <a:pt x="6202" y="16941"/>
                          <a:pt x="6066" y="16535"/>
                        </a:cubicBezTo>
                        <a:cubicBezTo>
                          <a:pt x="5931" y="16400"/>
                          <a:pt x="5526" y="15858"/>
                          <a:pt x="5526" y="15723"/>
                        </a:cubicBezTo>
                        <a:cubicBezTo>
                          <a:pt x="5526" y="15317"/>
                          <a:pt x="6066" y="14912"/>
                          <a:pt x="6202" y="14506"/>
                        </a:cubicBezTo>
                        <a:cubicBezTo>
                          <a:pt x="6337" y="14100"/>
                          <a:pt x="6337" y="13694"/>
                          <a:pt x="6202" y="13288"/>
                        </a:cubicBezTo>
                        <a:cubicBezTo>
                          <a:pt x="6066" y="12747"/>
                          <a:pt x="5661" y="12477"/>
                          <a:pt x="5255" y="12342"/>
                        </a:cubicBezTo>
                        <a:cubicBezTo>
                          <a:pt x="5526" y="11801"/>
                          <a:pt x="5661" y="11124"/>
                          <a:pt x="5661" y="10583"/>
                        </a:cubicBezTo>
                        <a:cubicBezTo>
                          <a:pt x="5661" y="9907"/>
                          <a:pt x="5390" y="9501"/>
                          <a:pt x="5120" y="8960"/>
                        </a:cubicBezTo>
                        <a:cubicBezTo>
                          <a:pt x="4984" y="8419"/>
                          <a:pt x="4984" y="8554"/>
                          <a:pt x="5120" y="8148"/>
                        </a:cubicBezTo>
                        <a:cubicBezTo>
                          <a:pt x="5255" y="7878"/>
                          <a:pt x="5390" y="7878"/>
                          <a:pt x="5526" y="7608"/>
                        </a:cubicBezTo>
                        <a:cubicBezTo>
                          <a:pt x="5661" y="7202"/>
                          <a:pt x="5661" y="6796"/>
                          <a:pt x="5526" y="6390"/>
                        </a:cubicBezTo>
                        <a:cubicBezTo>
                          <a:pt x="5255" y="5849"/>
                          <a:pt x="5120" y="6120"/>
                          <a:pt x="5255" y="5578"/>
                        </a:cubicBezTo>
                        <a:cubicBezTo>
                          <a:pt x="5390" y="4632"/>
                          <a:pt x="5526" y="3820"/>
                          <a:pt x="4579" y="3550"/>
                        </a:cubicBezTo>
                        <a:cubicBezTo>
                          <a:pt x="5120" y="2603"/>
                          <a:pt x="5390" y="1521"/>
                          <a:pt x="4579" y="574"/>
                        </a:cubicBezTo>
                        <a:cubicBezTo>
                          <a:pt x="4308" y="168"/>
                          <a:pt x="3632" y="-238"/>
                          <a:pt x="3226" y="168"/>
                        </a:cubicBezTo>
                        <a:cubicBezTo>
                          <a:pt x="2550" y="439"/>
                          <a:pt x="2144" y="1791"/>
                          <a:pt x="2144" y="2603"/>
                        </a:cubicBezTo>
                        <a:cubicBezTo>
                          <a:pt x="-561" y="2468"/>
                          <a:pt x="-561" y="6120"/>
                          <a:pt x="1332" y="67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3" name="Freeform: Shape 5271">
                    <a:extLst>
                      <a:ext uri="{FF2B5EF4-FFF2-40B4-BE49-F238E27FC236}">
                        <a16:creationId xmlns:a16="http://schemas.microsoft.com/office/drawing/2014/main" id="{5BBA1FF6-4686-EE92-24F5-2DF59022F6C1}"/>
                      </a:ext>
                    </a:extLst>
                  </p:cNvPr>
                  <p:cNvSpPr/>
                  <p:nvPr/>
                </p:nvSpPr>
                <p:spPr>
                  <a:xfrm>
                    <a:off x="6195518" y="6374034"/>
                    <a:ext cx="6220" cy="7845"/>
                  </a:xfrm>
                  <a:custGeom>
                    <a:avLst/>
                    <a:gdLst>
                      <a:gd name="connsiteX0" fmla="*/ 3071 w 6220"/>
                      <a:gd name="connsiteY0" fmla="*/ 6087 h 7845"/>
                      <a:gd name="connsiteX1" fmla="*/ 3883 w 6220"/>
                      <a:gd name="connsiteY1" fmla="*/ 7710 h 7845"/>
                      <a:gd name="connsiteX2" fmla="*/ 5776 w 6220"/>
                      <a:gd name="connsiteY2" fmla="*/ 7304 h 7845"/>
                      <a:gd name="connsiteX3" fmla="*/ 5641 w 6220"/>
                      <a:gd name="connsiteY3" fmla="*/ 5140 h 7845"/>
                      <a:gd name="connsiteX4" fmla="*/ 4424 w 6220"/>
                      <a:gd name="connsiteY4" fmla="*/ 2029 h 7845"/>
                      <a:gd name="connsiteX5" fmla="*/ 3071 w 6220"/>
                      <a:gd name="connsiteY5" fmla="*/ 135 h 7845"/>
                      <a:gd name="connsiteX6" fmla="*/ 1718 w 6220"/>
                      <a:gd name="connsiteY6" fmla="*/ 541 h 7845"/>
                      <a:gd name="connsiteX7" fmla="*/ 1854 w 6220"/>
                      <a:gd name="connsiteY7" fmla="*/ 2435 h 7845"/>
                      <a:gd name="connsiteX8" fmla="*/ 95 w 6220"/>
                      <a:gd name="connsiteY8" fmla="*/ 4869 h 7845"/>
                      <a:gd name="connsiteX9" fmla="*/ 3071 w 6220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20" h="7845">
                        <a:moveTo>
                          <a:pt x="3071" y="6087"/>
                        </a:moveTo>
                        <a:cubicBezTo>
                          <a:pt x="3071" y="6763"/>
                          <a:pt x="3206" y="7304"/>
                          <a:pt x="3883" y="7710"/>
                        </a:cubicBezTo>
                        <a:cubicBezTo>
                          <a:pt x="4559" y="7980"/>
                          <a:pt x="5370" y="7845"/>
                          <a:pt x="5776" y="7304"/>
                        </a:cubicBezTo>
                        <a:cubicBezTo>
                          <a:pt x="6453" y="6628"/>
                          <a:pt x="6317" y="5681"/>
                          <a:pt x="5641" y="5140"/>
                        </a:cubicBezTo>
                        <a:cubicBezTo>
                          <a:pt x="6453" y="4328"/>
                          <a:pt x="5776" y="2029"/>
                          <a:pt x="4424" y="2029"/>
                        </a:cubicBezTo>
                        <a:cubicBezTo>
                          <a:pt x="4694" y="1082"/>
                          <a:pt x="4018" y="270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3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501" y="6222"/>
                          <a:pt x="1989" y="6222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4" name="Freeform: Shape 5272">
                    <a:extLst>
                      <a:ext uri="{FF2B5EF4-FFF2-40B4-BE49-F238E27FC236}">
                        <a16:creationId xmlns:a16="http://schemas.microsoft.com/office/drawing/2014/main" id="{413AD7F7-8677-95B7-74C5-850C080C40A9}"/>
                      </a:ext>
                    </a:extLst>
                  </p:cNvPr>
                  <p:cNvSpPr/>
                  <p:nvPr/>
                </p:nvSpPr>
                <p:spPr>
                  <a:xfrm>
                    <a:off x="6198088" y="6382158"/>
                    <a:ext cx="8242" cy="21317"/>
                  </a:xfrm>
                  <a:custGeom>
                    <a:avLst/>
                    <a:gdLst>
                      <a:gd name="connsiteX0" fmla="*/ 2260 w 8242"/>
                      <a:gd name="connsiteY0" fmla="*/ 2697 h 21317"/>
                      <a:gd name="connsiteX1" fmla="*/ 230 w 8242"/>
                      <a:gd name="connsiteY1" fmla="*/ 5808 h 21317"/>
                      <a:gd name="connsiteX2" fmla="*/ 1042 w 8242"/>
                      <a:gd name="connsiteY2" fmla="*/ 6484 h 21317"/>
                      <a:gd name="connsiteX3" fmla="*/ 1177 w 8242"/>
                      <a:gd name="connsiteY3" fmla="*/ 7431 h 21317"/>
                      <a:gd name="connsiteX4" fmla="*/ 1042 w 8242"/>
                      <a:gd name="connsiteY4" fmla="*/ 8648 h 21317"/>
                      <a:gd name="connsiteX5" fmla="*/ 1719 w 8242"/>
                      <a:gd name="connsiteY5" fmla="*/ 10001 h 21317"/>
                      <a:gd name="connsiteX6" fmla="*/ 501 w 8242"/>
                      <a:gd name="connsiteY6" fmla="*/ 11895 h 21317"/>
                      <a:gd name="connsiteX7" fmla="*/ 772 w 8242"/>
                      <a:gd name="connsiteY7" fmla="*/ 13518 h 21317"/>
                      <a:gd name="connsiteX8" fmla="*/ 1177 w 8242"/>
                      <a:gd name="connsiteY8" fmla="*/ 14059 h 21317"/>
                      <a:gd name="connsiteX9" fmla="*/ 1448 w 8242"/>
                      <a:gd name="connsiteY9" fmla="*/ 14329 h 21317"/>
                      <a:gd name="connsiteX10" fmla="*/ 1042 w 8242"/>
                      <a:gd name="connsiteY10" fmla="*/ 14871 h 21317"/>
                      <a:gd name="connsiteX11" fmla="*/ 3206 w 8242"/>
                      <a:gd name="connsiteY11" fmla="*/ 18523 h 21317"/>
                      <a:gd name="connsiteX12" fmla="*/ 5641 w 8242"/>
                      <a:gd name="connsiteY12" fmla="*/ 21228 h 21317"/>
                      <a:gd name="connsiteX13" fmla="*/ 6723 w 8242"/>
                      <a:gd name="connsiteY13" fmla="*/ 19740 h 21317"/>
                      <a:gd name="connsiteX14" fmla="*/ 6588 w 8242"/>
                      <a:gd name="connsiteY14" fmla="*/ 18928 h 21317"/>
                      <a:gd name="connsiteX15" fmla="*/ 7805 w 8242"/>
                      <a:gd name="connsiteY15" fmla="*/ 15141 h 21317"/>
                      <a:gd name="connsiteX16" fmla="*/ 7264 w 8242"/>
                      <a:gd name="connsiteY16" fmla="*/ 13924 h 21317"/>
                      <a:gd name="connsiteX17" fmla="*/ 7535 w 8242"/>
                      <a:gd name="connsiteY17" fmla="*/ 12571 h 21317"/>
                      <a:gd name="connsiteX18" fmla="*/ 6317 w 8242"/>
                      <a:gd name="connsiteY18" fmla="*/ 10677 h 21317"/>
                      <a:gd name="connsiteX19" fmla="*/ 7264 w 8242"/>
                      <a:gd name="connsiteY19" fmla="*/ 7972 h 21317"/>
                      <a:gd name="connsiteX20" fmla="*/ 5912 w 8242"/>
                      <a:gd name="connsiteY20" fmla="*/ 5808 h 21317"/>
                      <a:gd name="connsiteX21" fmla="*/ 5912 w 8242"/>
                      <a:gd name="connsiteY21" fmla="*/ 4320 h 21317"/>
                      <a:gd name="connsiteX22" fmla="*/ 5236 w 8242"/>
                      <a:gd name="connsiteY22" fmla="*/ 3373 h 21317"/>
                      <a:gd name="connsiteX23" fmla="*/ 5641 w 8242"/>
                      <a:gd name="connsiteY23" fmla="*/ 2291 h 21317"/>
                      <a:gd name="connsiteX24" fmla="*/ 4018 w 8242"/>
                      <a:gd name="connsiteY24" fmla="*/ 398 h 21317"/>
                      <a:gd name="connsiteX25" fmla="*/ 2260 w 8242"/>
                      <a:gd name="connsiteY25" fmla="*/ 2697 h 213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242" h="21317">
                        <a:moveTo>
                          <a:pt x="2260" y="2697"/>
                        </a:moveTo>
                        <a:cubicBezTo>
                          <a:pt x="907" y="2968"/>
                          <a:pt x="-581" y="4320"/>
                          <a:pt x="230" y="5808"/>
                        </a:cubicBezTo>
                        <a:cubicBezTo>
                          <a:pt x="501" y="6078"/>
                          <a:pt x="772" y="6349"/>
                          <a:pt x="1042" y="6484"/>
                        </a:cubicBezTo>
                        <a:cubicBezTo>
                          <a:pt x="1583" y="6890"/>
                          <a:pt x="1448" y="6755"/>
                          <a:pt x="1177" y="7431"/>
                        </a:cubicBezTo>
                        <a:cubicBezTo>
                          <a:pt x="1042" y="7837"/>
                          <a:pt x="907" y="8243"/>
                          <a:pt x="1042" y="8648"/>
                        </a:cubicBezTo>
                        <a:cubicBezTo>
                          <a:pt x="1177" y="9189"/>
                          <a:pt x="1583" y="9460"/>
                          <a:pt x="1719" y="10001"/>
                        </a:cubicBezTo>
                        <a:cubicBezTo>
                          <a:pt x="1042" y="10271"/>
                          <a:pt x="636" y="11083"/>
                          <a:pt x="501" y="11895"/>
                        </a:cubicBezTo>
                        <a:cubicBezTo>
                          <a:pt x="501" y="12436"/>
                          <a:pt x="501" y="12977"/>
                          <a:pt x="772" y="13518"/>
                        </a:cubicBezTo>
                        <a:cubicBezTo>
                          <a:pt x="907" y="13653"/>
                          <a:pt x="1042" y="13788"/>
                          <a:pt x="1177" y="14059"/>
                        </a:cubicBezTo>
                        <a:cubicBezTo>
                          <a:pt x="1177" y="14059"/>
                          <a:pt x="1313" y="14194"/>
                          <a:pt x="1448" y="14329"/>
                        </a:cubicBezTo>
                        <a:cubicBezTo>
                          <a:pt x="1448" y="14465"/>
                          <a:pt x="1177" y="14735"/>
                          <a:pt x="1042" y="14871"/>
                        </a:cubicBezTo>
                        <a:cubicBezTo>
                          <a:pt x="-310" y="16494"/>
                          <a:pt x="1042" y="19334"/>
                          <a:pt x="3206" y="18523"/>
                        </a:cubicBezTo>
                        <a:cubicBezTo>
                          <a:pt x="2666" y="19740"/>
                          <a:pt x="4289" y="21769"/>
                          <a:pt x="5641" y="21228"/>
                        </a:cubicBezTo>
                        <a:cubicBezTo>
                          <a:pt x="6317" y="20957"/>
                          <a:pt x="6588" y="20416"/>
                          <a:pt x="6723" y="19740"/>
                        </a:cubicBezTo>
                        <a:cubicBezTo>
                          <a:pt x="6723" y="19604"/>
                          <a:pt x="6723" y="19199"/>
                          <a:pt x="6588" y="18928"/>
                        </a:cubicBezTo>
                        <a:cubicBezTo>
                          <a:pt x="8076" y="18387"/>
                          <a:pt x="8752" y="16494"/>
                          <a:pt x="7805" y="15141"/>
                        </a:cubicBezTo>
                        <a:cubicBezTo>
                          <a:pt x="7399" y="14600"/>
                          <a:pt x="7129" y="14600"/>
                          <a:pt x="7264" y="13924"/>
                        </a:cubicBezTo>
                        <a:cubicBezTo>
                          <a:pt x="7399" y="13383"/>
                          <a:pt x="7535" y="13112"/>
                          <a:pt x="7535" y="12571"/>
                        </a:cubicBezTo>
                        <a:cubicBezTo>
                          <a:pt x="7535" y="11624"/>
                          <a:pt x="6994" y="11218"/>
                          <a:pt x="6317" y="10677"/>
                        </a:cubicBezTo>
                        <a:cubicBezTo>
                          <a:pt x="6994" y="9866"/>
                          <a:pt x="7399" y="9189"/>
                          <a:pt x="7264" y="7972"/>
                        </a:cubicBezTo>
                        <a:cubicBezTo>
                          <a:pt x="7129" y="7025"/>
                          <a:pt x="6723" y="6214"/>
                          <a:pt x="5912" y="5808"/>
                        </a:cubicBezTo>
                        <a:cubicBezTo>
                          <a:pt x="6047" y="5267"/>
                          <a:pt x="6182" y="4861"/>
                          <a:pt x="5912" y="4320"/>
                        </a:cubicBezTo>
                        <a:cubicBezTo>
                          <a:pt x="5641" y="4049"/>
                          <a:pt x="5236" y="3644"/>
                          <a:pt x="5236" y="3373"/>
                        </a:cubicBezTo>
                        <a:cubicBezTo>
                          <a:pt x="5236" y="3103"/>
                          <a:pt x="5641" y="2562"/>
                          <a:pt x="5641" y="2291"/>
                        </a:cubicBezTo>
                        <a:cubicBezTo>
                          <a:pt x="5912" y="1209"/>
                          <a:pt x="5236" y="-8"/>
                          <a:pt x="4018" y="398"/>
                        </a:cubicBezTo>
                        <a:cubicBezTo>
                          <a:pt x="2800" y="-955"/>
                          <a:pt x="2124" y="1479"/>
                          <a:pt x="2260" y="26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5" name="Freeform: Shape 5273">
                    <a:extLst>
                      <a:ext uri="{FF2B5EF4-FFF2-40B4-BE49-F238E27FC236}">
                        <a16:creationId xmlns:a16="http://schemas.microsoft.com/office/drawing/2014/main" id="{2806BE43-F8B3-57B4-954F-797315582ACD}"/>
                      </a:ext>
                    </a:extLst>
                  </p:cNvPr>
                  <p:cNvSpPr/>
                  <p:nvPr/>
                </p:nvSpPr>
                <p:spPr>
                  <a:xfrm>
                    <a:off x="6192085" y="6391458"/>
                    <a:ext cx="6098" cy="9427"/>
                  </a:xfrm>
                  <a:custGeom>
                    <a:avLst/>
                    <a:gdLst>
                      <a:gd name="connsiteX0" fmla="*/ 2717 w 6098"/>
                      <a:gd name="connsiteY0" fmla="*/ 7058 h 9427"/>
                      <a:gd name="connsiteX1" fmla="*/ 3934 w 6098"/>
                      <a:gd name="connsiteY1" fmla="*/ 9358 h 9427"/>
                      <a:gd name="connsiteX2" fmla="*/ 5828 w 6098"/>
                      <a:gd name="connsiteY2" fmla="*/ 8275 h 9427"/>
                      <a:gd name="connsiteX3" fmla="*/ 5557 w 6098"/>
                      <a:gd name="connsiteY3" fmla="*/ 7193 h 9427"/>
                      <a:gd name="connsiteX4" fmla="*/ 6098 w 6098"/>
                      <a:gd name="connsiteY4" fmla="*/ 5300 h 9427"/>
                      <a:gd name="connsiteX5" fmla="*/ 4746 w 6098"/>
                      <a:gd name="connsiteY5" fmla="*/ 3541 h 9427"/>
                      <a:gd name="connsiteX6" fmla="*/ 4746 w 6098"/>
                      <a:gd name="connsiteY6" fmla="*/ 565 h 9427"/>
                      <a:gd name="connsiteX7" fmla="*/ 3123 w 6098"/>
                      <a:gd name="connsiteY7" fmla="*/ 295 h 9427"/>
                      <a:gd name="connsiteX8" fmla="*/ 1905 w 6098"/>
                      <a:gd name="connsiteY8" fmla="*/ 836 h 9427"/>
                      <a:gd name="connsiteX9" fmla="*/ 2040 w 6098"/>
                      <a:gd name="connsiteY9" fmla="*/ 3135 h 9427"/>
                      <a:gd name="connsiteX10" fmla="*/ 12 w 6098"/>
                      <a:gd name="connsiteY10" fmla="*/ 5570 h 9427"/>
                      <a:gd name="connsiteX11" fmla="*/ 2717 w 6098"/>
                      <a:gd name="connsiteY11" fmla="*/ 7058 h 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427">
                        <a:moveTo>
                          <a:pt x="2717" y="7058"/>
                        </a:moveTo>
                        <a:cubicBezTo>
                          <a:pt x="2852" y="8005"/>
                          <a:pt x="2852" y="9087"/>
                          <a:pt x="3934" y="9358"/>
                        </a:cubicBezTo>
                        <a:cubicBezTo>
                          <a:pt x="4746" y="9628"/>
                          <a:pt x="5557" y="9087"/>
                          <a:pt x="5828" y="8275"/>
                        </a:cubicBezTo>
                        <a:cubicBezTo>
                          <a:pt x="5963" y="7870"/>
                          <a:pt x="5693" y="7599"/>
                          <a:pt x="5557" y="7193"/>
                        </a:cubicBezTo>
                        <a:cubicBezTo>
                          <a:pt x="5422" y="6382"/>
                          <a:pt x="6098" y="5976"/>
                          <a:pt x="6098" y="5300"/>
                        </a:cubicBezTo>
                        <a:cubicBezTo>
                          <a:pt x="6098" y="4353"/>
                          <a:pt x="5557" y="3676"/>
                          <a:pt x="4746" y="3541"/>
                        </a:cubicBezTo>
                        <a:cubicBezTo>
                          <a:pt x="5152" y="2595"/>
                          <a:pt x="5557" y="1512"/>
                          <a:pt x="4746" y="565"/>
                        </a:cubicBezTo>
                        <a:cubicBezTo>
                          <a:pt x="4340" y="25"/>
                          <a:pt x="3663" y="-246"/>
                          <a:pt x="3123" y="295"/>
                        </a:cubicBezTo>
                        <a:cubicBezTo>
                          <a:pt x="2582" y="160"/>
                          <a:pt x="2176" y="295"/>
                          <a:pt x="1905" y="836"/>
                        </a:cubicBezTo>
                        <a:cubicBezTo>
                          <a:pt x="1364" y="1512"/>
                          <a:pt x="1770" y="2459"/>
                          <a:pt x="2040" y="3135"/>
                        </a:cubicBezTo>
                        <a:cubicBezTo>
                          <a:pt x="958" y="3541"/>
                          <a:pt x="-124" y="4353"/>
                          <a:pt x="12" y="5570"/>
                        </a:cubicBezTo>
                        <a:cubicBezTo>
                          <a:pt x="147" y="6923"/>
                          <a:pt x="1635" y="7193"/>
                          <a:pt x="2717" y="70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6" name="Freeform: Shape 5274">
                    <a:extLst>
                      <a:ext uri="{FF2B5EF4-FFF2-40B4-BE49-F238E27FC236}">
                        <a16:creationId xmlns:a16="http://schemas.microsoft.com/office/drawing/2014/main" id="{558DB839-EF9A-4A7E-D8B7-E0A035033020}"/>
                      </a:ext>
                    </a:extLst>
                  </p:cNvPr>
                  <p:cNvSpPr/>
                  <p:nvPr/>
                </p:nvSpPr>
                <p:spPr>
                  <a:xfrm>
                    <a:off x="6196812" y="6403745"/>
                    <a:ext cx="6468" cy="9510"/>
                  </a:xfrm>
                  <a:custGeom>
                    <a:avLst/>
                    <a:gdLst>
                      <a:gd name="connsiteX0" fmla="*/ 154 w 6468"/>
                      <a:gd name="connsiteY0" fmla="*/ 6404 h 9510"/>
                      <a:gd name="connsiteX1" fmla="*/ 2859 w 6468"/>
                      <a:gd name="connsiteY1" fmla="*/ 7351 h 9510"/>
                      <a:gd name="connsiteX2" fmla="*/ 5565 w 6468"/>
                      <a:gd name="connsiteY2" fmla="*/ 9379 h 9510"/>
                      <a:gd name="connsiteX3" fmla="*/ 5835 w 6468"/>
                      <a:gd name="connsiteY3" fmla="*/ 6945 h 9510"/>
                      <a:gd name="connsiteX4" fmla="*/ 6241 w 6468"/>
                      <a:gd name="connsiteY4" fmla="*/ 4646 h 9510"/>
                      <a:gd name="connsiteX5" fmla="*/ 5835 w 6468"/>
                      <a:gd name="connsiteY5" fmla="*/ 4240 h 9510"/>
                      <a:gd name="connsiteX6" fmla="*/ 5429 w 6468"/>
                      <a:gd name="connsiteY6" fmla="*/ 3834 h 9510"/>
                      <a:gd name="connsiteX7" fmla="*/ 5159 w 6468"/>
                      <a:gd name="connsiteY7" fmla="*/ 1805 h 9510"/>
                      <a:gd name="connsiteX8" fmla="*/ 2724 w 6468"/>
                      <a:gd name="connsiteY8" fmla="*/ 47 h 9510"/>
                      <a:gd name="connsiteX9" fmla="*/ 1507 w 6468"/>
                      <a:gd name="connsiteY9" fmla="*/ 1129 h 9510"/>
                      <a:gd name="connsiteX10" fmla="*/ 966 w 6468"/>
                      <a:gd name="connsiteY10" fmla="*/ 1670 h 9510"/>
                      <a:gd name="connsiteX11" fmla="*/ 1236 w 6468"/>
                      <a:gd name="connsiteY11" fmla="*/ 3834 h 9510"/>
                      <a:gd name="connsiteX12" fmla="*/ 154 w 6468"/>
                      <a:gd name="connsiteY12" fmla="*/ 6404 h 95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68" h="9510">
                        <a:moveTo>
                          <a:pt x="154" y="6404"/>
                        </a:moveTo>
                        <a:cubicBezTo>
                          <a:pt x="695" y="7756"/>
                          <a:pt x="1642" y="7621"/>
                          <a:pt x="2859" y="7351"/>
                        </a:cubicBezTo>
                        <a:cubicBezTo>
                          <a:pt x="3130" y="8703"/>
                          <a:pt x="4077" y="9921"/>
                          <a:pt x="5565" y="9379"/>
                        </a:cubicBezTo>
                        <a:cubicBezTo>
                          <a:pt x="6647" y="8974"/>
                          <a:pt x="6782" y="7486"/>
                          <a:pt x="5835" y="6945"/>
                        </a:cubicBezTo>
                        <a:cubicBezTo>
                          <a:pt x="6376" y="6404"/>
                          <a:pt x="6647" y="5457"/>
                          <a:pt x="6241" y="4646"/>
                        </a:cubicBezTo>
                        <a:cubicBezTo>
                          <a:pt x="6105" y="4375"/>
                          <a:pt x="5970" y="4375"/>
                          <a:pt x="5835" y="4240"/>
                        </a:cubicBezTo>
                        <a:cubicBezTo>
                          <a:pt x="5429" y="3834"/>
                          <a:pt x="5565" y="4375"/>
                          <a:pt x="5429" y="3834"/>
                        </a:cubicBezTo>
                        <a:cubicBezTo>
                          <a:pt x="5294" y="3158"/>
                          <a:pt x="5429" y="2481"/>
                          <a:pt x="5159" y="1805"/>
                        </a:cubicBezTo>
                        <a:cubicBezTo>
                          <a:pt x="4753" y="723"/>
                          <a:pt x="3806" y="-224"/>
                          <a:pt x="2724" y="47"/>
                        </a:cubicBezTo>
                        <a:cubicBezTo>
                          <a:pt x="2048" y="47"/>
                          <a:pt x="1372" y="588"/>
                          <a:pt x="1507" y="1129"/>
                        </a:cubicBezTo>
                        <a:cubicBezTo>
                          <a:pt x="1236" y="1129"/>
                          <a:pt x="1101" y="1399"/>
                          <a:pt x="966" y="1670"/>
                        </a:cubicBezTo>
                        <a:cubicBezTo>
                          <a:pt x="560" y="2346"/>
                          <a:pt x="966" y="3158"/>
                          <a:pt x="1236" y="3834"/>
                        </a:cubicBezTo>
                        <a:cubicBezTo>
                          <a:pt x="154" y="3969"/>
                          <a:pt x="-251" y="5186"/>
                          <a:pt x="154" y="640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7" name="Freeform: Shape 5275">
                    <a:extLst>
                      <a:ext uri="{FF2B5EF4-FFF2-40B4-BE49-F238E27FC236}">
                        <a16:creationId xmlns:a16="http://schemas.microsoft.com/office/drawing/2014/main" id="{0D9D589D-B13B-6588-9F22-4C3C632BC9EA}"/>
                      </a:ext>
                    </a:extLst>
                  </p:cNvPr>
                  <p:cNvSpPr/>
                  <p:nvPr/>
                </p:nvSpPr>
                <p:spPr>
                  <a:xfrm>
                    <a:off x="6200462" y="6413888"/>
                    <a:ext cx="7791" cy="10902"/>
                  </a:xfrm>
                  <a:custGeom>
                    <a:avLst/>
                    <a:gdLst>
                      <a:gd name="connsiteX0" fmla="*/ 5702 w 7791"/>
                      <a:gd name="connsiteY0" fmla="*/ 1942 h 10902"/>
                      <a:gd name="connsiteX1" fmla="*/ 5296 w 7791"/>
                      <a:gd name="connsiteY1" fmla="*/ 589 h 10902"/>
                      <a:gd name="connsiteX2" fmla="*/ 2591 w 7791"/>
                      <a:gd name="connsiteY2" fmla="*/ 860 h 10902"/>
                      <a:gd name="connsiteX3" fmla="*/ 2049 w 7791"/>
                      <a:gd name="connsiteY3" fmla="*/ 1130 h 10902"/>
                      <a:gd name="connsiteX4" fmla="*/ 1915 w 7791"/>
                      <a:gd name="connsiteY4" fmla="*/ 2889 h 10902"/>
                      <a:gd name="connsiteX5" fmla="*/ 21 w 7791"/>
                      <a:gd name="connsiteY5" fmla="*/ 4782 h 10902"/>
                      <a:gd name="connsiteX6" fmla="*/ 1238 w 7791"/>
                      <a:gd name="connsiteY6" fmla="*/ 6811 h 10902"/>
                      <a:gd name="connsiteX7" fmla="*/ 2049 w 7791"/>
                      <a:gd name="connsiteY7" fmla="*/ 7082 h 10902"/>
                      <a:gd name="connsiteX8" fmla="*/ 2591 w 7791"/>
                      <a:gd name="connsiteY8" fmla="*/ 7487 h 10902"/>
                      <a:gd name="connsiteX9" fmla="*/ 2726 w 7791"/>
                      <a:gd name="connsiteY9" fmla="*/ 8975 h 10902"/>
                      <a:gd name="connsiteX10" fmla="*/ 4349 w 7791"/>
                      <a:gd name="connsiteY10" fmla="*/ 9787 h 10902"/>
                      <a:gd name="connsiteX11" fmla="*/ 7460 w 7791"/>
                      <a:gd name="connsiteY11" fmla="*/ 9787 h 10902"/>
                      <a:gd name="connsiteX12" fmla="*/ 7460 w 7791"/>
                      <a:gd name="connsiteY12" fmla="*/ 8569 h 10902"/>
                      <a:gd name="connsiteX13" fmla="*/ 7325 w 7791"/>
                      <a:gd name="connsiteY13" fmla="*/ 7487 h 10902"/>
                      <a:gd name="connsiteX14" fmla="*/ 7731 w 7791"/>
                      <a:gd name="connsiteY14" fmla="*/ 6811 h 10902"/>
                      <a:gd name="connsiteX15" fmla="*/ 6513 w 7791"/>
                      <a:gd name="connsiteY15" fmla="*/ 4782 h 10902"/>
                      <a:gd name="connsiteX16" fmla="*/ 6243 w 7791"/>
                      <a:gd name="connsiteY16" fmla="*/ 2889 h 10902"/>
                      <a:gd name="connsiteX17" fmla="*/ 5702 w 7791"/>
                      <a:gd name="connsiteY17" fmla="*/ 1942 h 10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0902">
                        <a:moveTo>
                          <a:pt x="5702" y="1942"/>
                        </a:moveTo>
                        <a:cubicBezTo>
                          <a:pt x="5702" y="1536"/>
                          <a:pt x="5566" y="995"/>
                          <a:pt x="5296" y="589"/>
                        </a:cubicBezTo>
                        <a:cubicBezTo>
                          <a:pt x="4619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49" y="1130"/>
                        </a:cubicBezTo>
                        <a:cubicBezTo>
                          <a:pt x="1509" y="1671"/>
                          <a:pt x="1644" y="2212"/>
                          <a:pt x="1915" y="2889"/>
                        </a:cubicBezTo>
                        <a:cubicBezTo>
                          <a:pt x="968" y="3159"/>
                          <a:pt x="156" y="3700"/>
                          <a:pt x="21" y="4782"/>
                        </a:cubicBezTo>
                        <a:cubicBezTo>
                          <a:pt x="-114" y="5729"/>
                          <a:pt x="426" y="6540"/>
                          <a:pt x="1238" y="6811"/>
                        </a:cubicBezTo>
                        <a:cubicBezTo>
                          <a:pt x="1509" y="6946"/>
                          <a:pt x="1779" y="6946"/>
                          <a:pt x="2049" y="7082"/>
                        </a:cubicBezTo>
                        <a:cubicBezTo>
                          <a:pt x="2591" y="7217"/>
                          <a:pt x="2591" y="7082"/>
                          <a:pt x="2591" y="7487"/>
                        </a:cubicBezTo>
                        <a:cubicBezTo>
                          <a:pt x="2726" y="8029"/>
                          <a:pt x="2455" y="8434"/>
                          <a:pt x="2726" y="8975"/>
                        </a:cubicBezTo>
                        <a:cubicBezTo>
                          <a:pt x="3132" y="9516"/>
                          <a:pt x="3673" y="9922"/>
                          <a:pt x="4349" y="9787"/>
                        </a:cubicBezTo>
                        <a:cubicBezTo>
                          <a:pt x="4755" y="11275"/>
                          <a:pt x="6919" y="11275"/>
                          <a:pt x="7460" y="9787"/>
                        </a:cubicBezTo>
                        <a:cubicBezTo>
                          <a:pt x="7595" y="9381"/>
                          <a:pt x="7595" y="8975"/>
                          <a:pt x="7460" y="8569"/>
                        </a:cubicBezTo>
                        <a:cubicBezTo>
                          <a:pt x="7325" y="8029"/>
                          <a:pt x="7055" y="8164"/>
                          <a:pt x="7325" y="7487"/>
                        </a:cubicBezTo>
                        <a:cubicBezTo>
                          <a:pt x="7325" y="7217"/>
                          <a:pt x="7595" y="7082"/>
                          <a:pt x="7731" y="6811"/>
                        </a:cubicBezTo>
                        <a:cubicBezTo>
                          <a:pt x="8001" y="5864"/>
                          <a:pt x="7325" y="4917"/>
                          <a:pt x="6513" y="4782"/>
                        </a:cubicBezTo>
                        <a:cubicBezTo>
                          <a:pt x="6784" y="4106"/>
                          <a:pt x="6784" y="3565"/>
                          <a:pt x="6243" y="2889"/>
                        </a:cubicBezTo>
                        <a:cubicBezTo>
                          <a:pt x="5837" y="2483"/>
                          <a:pt x="5837" y="2618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8" name="Freeform: Shape 5276">
                    <a:extLst>
                      <a:ext uri="{FF2B5EF4-FFF2-40B4-BE49-F238E27FC236}">
                        <a16:creationId xmlns:a16="http://schemas.microsoft.com/office/drawing/2014/main" id="{E4CE1CAD-09F0-CCDA-5575-D337395105C6}"/>
                      </a:ext>
                    </a:extLst>
                  </p:cNvPr>
                  <p:cNvSpPr/>
                  <p:nvPr/>
                </p:nvSpPr>
                <p:spPr>
                  <a:xfrm>
                    <a:off x="6202884" y="6426931"/>
                    <a:ext cx="7176" cy="11926"/>
                  </a:xfrm>
                  <a:custGeom>
                    <a:avLst/>
                    <a:gdLst>
                      <a:gd name="connsiteX0" fmla="*/ 7067 w 7176"/>
                      <a:gd name="connsiteY0" fmla="*/ 3642 h 11926"/>
                      <a:gd name="connsiteX1" fmla="*/ 6391 w 7176"/>
                      <a:gd name="connsiteY1" fmla="*/ 2560 h 11926"/>
                      <a:gd name="connsiteX2" fmla="*/ 5715 w 7176"/>
                      <a:gd name="connsiteY2" fmla="*/ 2154 h 11926"/>
                      <a:gd name="connsiteX3" fmla="*/ 5444 w 7176"/>
                      <a:gd name="connsiteY3" fmla="*/ 1072 h 11926"/>
                      <a:gd name="connsiteX4" fmla="*/ 3280 w 7176"/>
                      <a:gd name="connsiteY4" fmla="*/ 531 h 11926"/>
                      <a:gd name="connsiteX5" fmla="*/ 1657 w 7176"/>
                      <a:gd name="connsiteY5" fmla="*/ 2154 h 11926"/>
                      <a:gd name="connsiteX6" fmla="*/ 1522 w 7176"/>
                      <a:gd name="connsiteY6" fmla="*/ 2965 h 11926"/>
                      <a:gd name="connsiteX7" fmla="*/ 845 w 7176"/>
                      <a:gd name="connsiteY7" fmla="*/ 3777 h 11926"/>
                      <a:gd name="connsiteX8" fmla="*/ 710 w 7176"/>
                      <a:gd name="connsiteY8" fmla="*/ 4589 h 11926"/>
                      <a:gd name="connsiteX9" fmla="*/ 304 w 7176"/>
                      <a:gd name="connsiteY9" fmla="*/ 5130 h 11926"/>
                      <a:gd name="connsiteX10" fmla="*/ 304 w 7176"/>
                      <a:gd name="connsiteY10" fmla="*/ 6753 h 11926"/>
                      <a:gd name="connsiteX11" fmla="*/ 1116 w 7176"/>
                      <a:gd name="connsiteY11" fmla="*/ 7294 h 11926"/>
                      <a:gd name="connsiteX12" fmla="*/ 845 w 7176"/>
                      <a:gd name="connsiteY12" fmla="*/ 8376 h 11926"/>
                      <a:gd name="connsiteX13" fmla="*/ 3009 w 7176"/>
                      <a:gd name="connsiteY13" fmla="*/ 10405 h 11926"/>
                      <a:gd name="connsiteX14" fmla="*/ 4092 w 7176"/>
                      <a:gd name="connsiteY14" fmla="*/ 11893 h 11926"/>
                      <a:gd name="connsiteX15" fmla="*/ 5850 w 7176"/>
                      <a:gd name="connsiteY15" fmla="*/ 11081 h 11926"/>
                      <a:gd name="connsiteX16" fmla="*/ 5850 w 7176"/>
                      <a:gd name="connsiteY16" fmla="*/ 9863 h 11926"/>
                      <a:gd name="connsiteX17" fmla="*/ 5715 w 7176"/>
                      <a:gd name="connsiteY17" fmla="*/ 8782 h 11926"/>
                      <a:gd name="connsiteX18" fmla="*/ 6256 w 7176"/>
                      <a:gd name="connsiteY18" fmla="*/ 8105 h 11926"/>
                      <a:gd name="connsiteX19" fmla="*/ 6526 w 7176"/>
                      <a:gd name="connsiteY19" fmla="*/ 6888 h 11926"/>
                      <a:gd name="connsiteX20" fmla="*/ 6662 w 7176"/>
                      <a:gd name="connsiteY20" fmla="*/ 5806 h 11926"/>
                      <a:gd name="connsiteX21" fmla="*/ 7067 w 7176"/>
                      <a:gd name="connsiteY21" fmla="*/ 3642 h 1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76" h="11926">
                        <a:moveTo>
                          <a:pt x="7067" y="3642"/>
                        </a:moveTo>
                        <a:cubicBezTo>
                          <a:pt x="6932" y="3236"/>
                          <a:pt x="6797" y="2830"/>
                          <a:pt x="6391" y="2560"/>
                        </a:cubicBezTo>
                        <a:cubicBezTo>
                          <a:pt x="6120" y="2424"/>
                          <a:pt x="5985" y="2424"/>
                          <a:pt x="5715" y="2154"/>
                        </a:cubicBezTo>
                        <a:cubicBezTo>
                          <a:pt x="5444" y="1748"/>
                          <a:pt x="5579" y="1477"/>
                          <a:pt x="5444" y="1072"/>
                        </a:cubicBezTo>
                        <a:cubicBezTo>
                          <a:pt x="5174" y="-10"/>
                          <a:pt x="3550" y="-416"/>
                          <a:pt x="3280" y="531"/>
                        </a:cubicBezTo>
                        <a:cubicBezTo>
                          <a:pt x="2333" y="260"/>
                          <a:pt x="1522" y="1072"/>
                          <a:pt x="1657" y="2154"/>
                        </a:cubicBezTo>
                        <a:cubicBezTo>
                          <a:pt x="1657" y="2695"/>
                          <a:pt x="1792" y="2695"/>
                          <a:pt x="1522" y="2965"/>
                        </a:cubicBezTo>
                        <a:cubicBezTo>
                          <a:pt x="1251" y="3236"/>
                          <a:pt x="980" y="3371"/>
                          <a:pt x="845" y="3777"/>
                        </a:cubicBezTo>
                        <a:cubicBezTo>
                          <a:pt x="710" y="4047"/>
                          <a:pt x="845" y="4318"/>
                          <a:pt x="710" y="4589"/>
                        </a:cubicBezTo>
                        <a:cubicBezTo>
                          <a:pt x="575" y="4859"/>
                          <a:pt x="440" y="4994"/>
                          <a:pt x="304" y="5130"/>
                        </a:cubicBezTo>
                        <a:cubicBezTo>
                          <a:pt x="-101" y="5670"/>
                          <a:pt x="-101" y="6347"/>
                          <a:pt x="304" y="6753"/>
                        </a:cubicBezTo>
                        <a:cubicBezTo>
                          <a:pt x="575" y="7023"/>
                          <a:pt x="980" y="7159"/>
                          <a:pt x="1116" y="7294"/>
                        </a:cubicBezTo>
                        <a:cubicBezTo>
                          <a:pt x="1386" y="7700"/>
                          <a:pt x="980" y="7970"/>
                          <a:pt x="845" y="8376"/>
                        </a:cubicBezTo>
                        <a:cubicBezTo>
                          <a:pt x="304" y="9863"/>
                          <a:pt x="1792" y="10810"/>
                          <a:pt x="3009" y="10405"/>
                        </a:cubicBezTo>
                        <a:cubicBezTo>
                          <a:pt x="3145" y="11081"/>
                          <a:pt x="3280" y="11757"/>
                          <a:pt x="4092" y="11893"/>
                        </a:cubicBezTo>
                        <a:cubicBezTo>
                          <a:pt x="4768" y="12028"/>
                          <a:pt x="5579" y="11757"/>
                          <a:pt x="5850" y="11081"/>
                        </a:cubicBezTo>
                        <a:cubicBezTo>
                          <a:pt x="5985" y="10675"/>
                          <a:pt x="5850" y="10270"/>
                          <a:pt x="5850" y="9863"/>
                        </a:cubicBezTo>
                        <a:cubicBezTo>
                          <a:pt x="5715" y="9458"/>
                          <a:pt x="5579" y="9187"/>
                          <a:pt x="5715" y="8782"/>
                        </a:cubicBezTo>
                        <a:cubicBezTo>
                          <a:pt x="5850" y="8511"/>
                          <a:pt x="6120" y="8376"/>
                          <a:pt x="6256" y="8105"/>
                        </a:cubicBezTo>
                        <a:cubicBezTo>
                          <a:pt x="6526" y="7700"/>
                          <a:pt x="6526" y="7294"/>
                          <a:pt x="6526" y="6888"/>
                        </a:cubicBezTo>
                        <a:cubicBezTo>
                          <a:pt x="6391" y="6212"/>
                          <a:pt x="6256" y="6347"/>
                          <a:pt x="6662" y="5806"/>
                        </a:cubicBezTo>
                        <a:cubicBezTo>
                          <a:pt x="7067" y="5400"/>
                          <a:pt x="7338" y="4589"/>
                          <a:pt x="7067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9" name="Freeform: Shape 5277">
                    <a:extLst>
                      <a:ext uri="{FF2B5EF4-FFF2-40B4-BE49-F238E27FC236}">
                        <a16:creationId xmlns:a16="http://schemas.microsoft.com/office/drawing/2014/main" id="{5DC48831-8FA2-E1B3-5BDB-80E723D86AB7}"/>
                      </a:ext>
                    </a:extLst>
                  </p:cNvPr>
                  <p:cNvSpPr/>
                  <p:nvPr/>
                </p:nvSpPr>
                <p:spPr>
                  <a:xfrm>
                    <a:off x="6190637" y="6414185"/>
                    <a:ext cx="12238" cy="16042"/>
                  </a:xfrm>
                  <a:custGeom>
                    <a:avLst/>
                    <a:gdLst>
                      <a:gd name="connsiteX0" fmla="*/ 9981 w 12238"/>
                      <a:gd name="connsiteY0" fmla="*/ 8408 h 16042"/>
                      <a:gd name="connsiteX1" fmla="*/ 7817 w 12238"/>
                      <a:gd name="connsiteY1" fmla="*/ 7055 h 16042"/>
                      <a:gd name="connsiteX2" fmla="*/ 7682 w 12238"/>
                      <a:gd name="connsiteY2" fmla="*/ 4756 h 16042"/>
                      <a:gd name="connsiteX3" fmla="*/ 7006 w 12238"/>
                      <a:gd name="connsiteY3" fmla="*/ 4215 h 16042"/>
                      <a:gd name="connsiteX4" fmla="*/ 6600 w 12238"/>
                      <a:gd name="connsiteY4" fmla="*/ 4079 h 16042"/>
                      <a:gd name="connsiteX5" fmla="*/ 6870 w 12238"/>
                      <a:gd name="connsiteY5" fmla="*/ 3133 h 16042"/>
                      <a:gd name="connsiteX6" fmla="*/ 4706 w 12238"/>
                      <a:gd name="connsiteY6" fmla="*/ 1645 h 16042"/>
                      <a:gd name="connsiteX7" fmla="*/ 2001 w 12238"/>
                      <a:gd name="connsiteY7" fmla="*/ 157 h 16042"/>
                      <a:gd name="connsiteX8" fmla="*/ 1460 w 12238"/>
                      <a:gd name="connsiteY8" fmla="*/ 3268 h 16042"/>
                      <a:gd name="connsiteX9" fmla="*/ 107 w 12238"/>
                      <a:gd name="connsiteY9" fmla="*/ 5567 h 16042"/>
                      <a:gd name="connsiteX10" fmla="*/ 1189 w 12238"/>
                      <a:gd name="connsiteY10" fmla="*/ 6785 h 16042"/>
                      <a:gd name="connsiteX11" fmla="*/ 1054 w 12238"/>
                      <a:gd name="connsiteY11" fmla="*/ 8002 h 16042"/>
                      <a:gd name="connsiteX12" fmla="*/ 1189 w 12238"/>
                      <a:gd name="connsiteY12" fmla="*/ 8678 h 16042"/>
                      <a:gd name="connsiteX13" fmla="*/ 1054 w 12238"/>
                      <a:gd name="connsiteY13" fmla="*/ 9896 h 16042"/>
                      <a:gd name="connsiteX14" fmla="*/ 784 w 12238"/>
                      <a:gd name="connsiteY14" fmla="*/ 10572 h 16042"/>
                      <a:gd name="connsiteX15" fmla="*/ 919 w 12238"/>
                      <a:gd name="connsiteY15" fmla="*/ 12195 h 16042"/>
                      <a:gd name="connsiteX16" fmla="*/ 3354 w 12238"/>
                      <a:gd name="connsiteY16" fmla="*/ 12872 h 16042"/>
                      <a:gd name="connsiteX17" fmla="*/ 4436 w 12238"/>
                      <a:gd name="connsiteY17" fmla="*/ 14224 h 16042"/>
                      <a:gd name="connsiteX18" fmla="*/ 5383 w 12238"/>
                      <a:gd name="connsiteY18" fmla="*/ 14630 h 16042"/>
                      <a:gd name="connsiteX19" fmla="*/ 6464 w 12238"/>
                      <a:gd name="connsiteY19" fmla="*/ 15847 h 16042"/>
                      <a:gd name="connsiteX20" fmla="*/ 9034 w 12238"/>
                      <a:gd name="connsiteY20" fmla="*/ 15441 h 16042"/>
                      <a:gd name="connsiteX21" fmla="*/ 9576 w 12238"/>
                      <a:gd name="connsiteY21" fmla="*/ 14224 h 16042"/>
                      <a:gd name="connsiteX22" fmla="*/ 10523 w 12238"/>
                      <a:gd name="connsiteY22" fmla="*/ 13142 h 16042"/>
                      <a:gd name="connsiteX23" fmla="*/ 10387 w 12238"/>
                      <a:gd name="connsiteY23" fmla="*/ 12060 h 16042"/>
                      <a:gd name="connsiteX24" fmla="*/ 11604 w 12238"/>
                      <a:gd name="connsiteY24" fmla="*/ 11383 h 16042"/>
                      <a:gd name="connsiteX25" fmla="*/ 12010 w 12238"/>
                      <a:gd name="connsiteY25" fmla="*/ 9219 h 16042"/>
                      <a:gd name="connsiteX26" fmla="*/ 9981 w 12238"/>
                      <a:gd name="connsiteY26" fmla="*/ 8408 h 1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238" h="16042">
                        <a:moveTo>
                          <a:pt x="9981" y="8408"/>
                        </a:moveTo>
                        <a:cubicBezTo>
                          <a:pt x="9981" y="7190"/>
                          <a:pt x="8899" y="6785"/>
                          <a:pt x="7817" y="7055"/>
                        </a:cubicBezTo>
                        <a:cubicBezTo>
                          <a:pt x="7817" y="6243"/>
                          <a:pt x="8087" y="5432"/>
                          <a:pt x="7682" y="4756"/>
                        </a:cubicBezTo>
                        <a:cubicBezTo>
                          <a:pt x="7547" y="4485"/>
                          <a:pt x="7276" y="4485"/>
                          <a:pt x="7006" y="4215"/>
                        </a:cubicBezTo>
                        <a:cubicBezTo>
                          <a:pt x="6870" y="4079"/>
                          <a:pt x="6735" y="4215"/>
                          <a:pt x="6600" y="4079"/>
                        </a:cubicBezTo>
                        <a:cubicBezTo>
                          <a:pt x="6600" y="3944"/>
                          <a:pt x="6870" y="3268"/>
                          <a:pt x="6870" y="3133"/>
                        </a:cubicBezTo>
                        <a:cubicBezTo>
                          <a:pt x="6870" y="2050"/>
                          <a:pt x="5383" y="1103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60" y="3268"/>
                        </a:cubicBezTo>
                        <a:cubicBezTo>
                          <a:pt x="513" y="3673"/>
                          <a:pt x="-299" y="4485"/>
                          <a:pt x="107" y="5567"/>
                        </a:cubicBezTo>
                        <a:cubicBezTo>
                          <a:pt x="243" y="6108"/>
                          <a:pt x="919" y="6243"/>
                          <a:pt x="1189" y="6785"/>
                        </a:cubicBezTo>
                        <a:cubicBezTo>
                          <a:pt x="1595" y="7326"/>
                          <a:pt x="1189" y="7461"/>
                          <a:pt x="1054" y="8002"/>
                        </a:cubicBezTo>
                        <a:cubicBezTo>
                          <a:pt x="1054" y="8272"/>
                          <a:pt x="1189" y="8408"/>
                          <a:pt x="1189" y="8678"/>
                        </a:cubicBezTo>
                        <a:cubicBezTo>
                          <a:pt x="1324" y="9219"/>
                          <a:pt x="1324" y="9355"/>
                          <a:pt x="1054" y="9896"/>
                        </a:cubicBezTo>
                        <a:cubicBezTo>
                          <a:pt x="919" y="10166"/>
                          <a:pt x="784" y="10302"/>
                          <a:pt x="784" y="10572"/>
                        </a:cubicBezTo>
                        <a:cubicBezTo>
                          <a:pt x="648" y="11113"/>
                          <a:pt x="784" y="11789"/>
                          <a:pt x="919" y="12195"/>
                        </a:cubicBezTo>
                        <a:cubicBezTo>
                          <a:pt x="1460" y="13277"/>
                          <a:pt x="2407" y="13277"/>
                          <a:pt x="3354" y="12872"/>
                        </a:cubicBezTo>
                        <a:cubicBezTo>
                          <a:pt x="3354" y="13548"/>
                          <a:pt x="3759" y="14089"/>
                          <a:pt x="4436" y="14224"/>
                        </a:cubicBezTo>
                        <a:cubicBezTo>
                          <a:pt x="4977" y="14359"/>
                          <a:pt x="4977" y="14089"/>
                          <a:pt x="5383" y="14630"/>
                        </a:cubicBezTo>
                        <a:cubicBezTo>
                          <a:pt x="5653" y="15171"/>
                          <a:pt x="5924" y="15577"/>
                          <a:pt x="6464" y="15847"/>
                        </a:cubicBezTo>
                        <a:cubicBezTo>
                          <a:pt x="7276" y="16253"/>
                          <a:pt x="8223" y="15982"/>
                          <a:pt x="9034" y="15441"/>
                        </a:cubicBezTo>
                        <a:cubicBezTo>
                          <a:pt x="9440" y="15171"/>
                          <a:pt x="9711" y="14630"/>
                          <a:pt x="9576" y="14224"/>
                        </a:cubicBezTo>
                        <a:cubicBezTo>
                          <a:pt x="10117" y="14089"/>
                          <a:pt x="10523" y="13818"/>
                          <a:pt x="10523" y="13142"/>
                        </a:cubicBezTo>
                        <a:cubicBezTo>
                          <a:pt x="10523" y="12736"/>
                          <a:pt x="10252" y="12195"/>
                          <a:pt x="10387" y="12060"/>
                        </a:cubicBezTo>
                        <a:cubicBezTo>
                          <a:pt x="10523" y="11789"/>
                          <a:pt x="11469" y="11519"/>
                          <a:pt x="11604" y="11383"/>
                        </a:cubicBezTo>
                        <a:cubicBezTo>
                          <a:pt x="12281" y="10842"/>
                          <a:pt x="12416" y="9896"/>
                          <a:pt x="12010" y="9219"/>
                        </a:cubicBezTo>
                        <a:cubicBezTo>
                          <a:pt x="11469" y="8543"/>
                          <a:pt x="10793" y="8272"/>
                          <a:pt x="9981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70" name="Freeform: Shape 5278">
                    <a:extLst>
                      <a:ext uri="{FF2B5EF4-FFF2-40B4-BE49-F238E27FC236}">
                        <a16:creationId xmlns:a16="http://schemas.microsoft.com/office/drawing/2014/main" id="{259A37DB-F682-CD05-EC05-5DE681ABE1A0}"/>
                      </a:ext>
                    </a:extLst>
                  </p:cNvPr>
                  <p:cNvSpPr/>
                  <p:nvPr/>
                </p:nvSpPr>
                <p:spPr>
                  <a:xfrm>
                    <a:off x="6198062" y="6437715"/>
                    <a:ext cx="3799" cy="6113"/>
                  </a:xfrm>
                  <a:custGeom>
                    <a:avLst/>
                    <a:gdLst>
                      <a:gd name="connsiteX0" fmla="*/ 2962 w 3799"/>
                      <a:gd name="connsiteY0" fmla="*/ 3949 h 6113"/>
                      <a:gd name="connsiteX1" fmla="*/ 3638 w 3799"/>
                      <a:gd name="connsiteY1" fmla="*/ 1650 h 6113"/>
                      <a:gd name="connsiteX2" fmla="*/ 2556 w 3799"/>
                      <a:gd name="connsiteY2" fmla="*/ 838 h 6113"/>
                      <a:gd name="connsiteX3" fmla="*/ 797 w 3799"/>
                      <a:gd name="connsiteY3" fmla="*/ 162 h 6113"/>
                      <a:gd name="connsiteX4" fmla="*/ 662 w 3799"/>
                      <a:gd name="connsiteY4" fmla="*/ 2732 h 6113"/>
                      <a:gd name="connsiteX5" fmla="*/ 392 w 3799"/>
                      <a:gd name="connsiteY5" fmla="*/ 4355 h 6113"/>
                      <a:gd name="connsiteX6" fmla="*/ 1203 w 3799"/>
                      <a:gd name="connsiteY6" fmla="*/ 4896 h 6113"/>
                      <a:gd name="connsiteX7" fmla="*/ 1474 w 3799"/>
                      <a:gd name="connsiteY7" fmla="*/ 5572 h 6113"/>
                      <a:gd name="connsiteX8" fmla="*/ 2286 w 3799"/>
                      <a:gd name="connsiteY8" fmla="*/ 6113 h 6113"/>
                      <a:gd name="connsiteX9" fmla="*/ 2962 w 3799"/>
                      <a:gd name="connsiteY9" fmla="*/ 3949 h 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113">
                        <a:moveTo>
                          <a:pt x="2962" y="3949"/>
                        </a:moveTo>
                        <a:cubicBezTo>
                          <a:pt x="3638" y="3408"/>
                          <a:pt x="4044" y="2461"/>
                          <a:pt x="3638" y="1650"/>
                        </a:cubicBezTo>
                        <a:cubicBezTo>
                          <a:pt x="3503" y="1244"/>
                          <a:pt x="2962" y="838"/>
                          <a:pt x="2556" y="838"/>
                        </a:cubicBezTo>
                        <a:cubicBezTo>
                          <a:pt x="2286" y="162"/>
                          <a:pt x="1474" y="-244"/>
                          <a:pt x="797" y="162"/>
                        </a:cubicBezTo>
                        <a:cubicBezTo>
                          <a:pt x="-284" y="703"/>
                          <a:pt x="121" y="1920"/>
                          <a:pt x="662" y="2732"/>
                        </a:cubicBezTo>
                        <a:cubicBezTo>
                          <a:pt x="-14" y="3002"/>
                          <a:pt x="-284" y="3679"/>
                          <a:pt x="392" y="4355"/>
                        </a:cubicBezTo>
                        <a:cubicBezTo>
                          <a:pt x="662" y="4625"/>
                          <a:pt x="1068" y="4625"/>
                          <a:pt x="1203" y="4896"/>
                        </a:cubicBezTo>
                        <a:cubicBezTo>
                          <a:pt x="1339" y="5031"/>
                          <a:pt x="1203" y="5302"/>
                          <a:pt x="1474" y="5572"/>
                        </a:cubicBezTo>
                        <a:cubicBezTo>
                          <a:pt x="1609" y="5843"/>
                          <a:pt x="2015" y="5978"/>
                          <a:pt x="2286" y="6113"/>
                        </a:cubicBezTo>
                        <a:cubicBezTo>
                          <a:pt x="3232" y="6113"/>
                          <a:pt x="3773" y="4490"/>
                          <a:pt x="2962" y="39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428" name="Graphic 2">
                  <a:extLst>
                    <a:ext uri="{FF2B5EF4-FFF2-40B4-BE49-F238E27FC236}">
                      <a16:creationId xmlns:a16="http://schemas.microsoft.com/office/drawing/2014/main" id="{01C56CC4-1B36-C289-464B-6DAD1EAA7B54}"/>
                    </a:ext>
                  </a:extLst>
                </p:cNvPr>
                <p:cNvGrpSpPr/>
                <p:nvPr/>
              </p:nvGrpSpPr>
              <p:grpSpPr>
                <a:xfrm>
                  <a:off x="6192726" y="6341300"/>
                  <a:ext cx="16437" cy="99705"/>
                  <a:chOff x="6192726" y="6341300"/>
                  <a:chExt cx="16437" cy="99705"/>
                </a:xfrm>
                <a:solidFill>
                  <a:srgbClr val="85B126"/>
                </a:solidFill>
              </p:grpSpPr>
              <p:sp>
                <p:nvSpPr>
                  <p:cNvPr id="1431" name="Freeform: Shape 5239">
                    <a:extLst>
                      <a:ext uri="{FF2B5EF4-FFF2-40B4-BE49-F238E27FC236}">
                        <a16:creationId xmlns:a16="http://schemas.microsoft.com/office/drawing/2014/main" id="{8621D33D-FC6E-4320-2A12-8657535EEE5C}"/>
                      </a:ext>
                    </a:extLst>
                  </p:cNvPr>
                  <p:cNvSpPr/>
                  <p:nvPr/>
                </p:nvSpPr>
                <p:spPr>
                  <a:xfrm>
                    <a:off x="6196831" y="6341300"/>
                    <a:ext cx="1874" cy="2046"/>
                  </a:xfrm>
                  <a:custGeom>
                    <a:avLst/>
                    <a:gdLst>
                      <a:gd name="connsiteX0" fmla="*/ 1353 w 1874"/>
                      <a:gd name="connsiteY0" fmla="*/ 2029 h 2046"/>
                      <a:gd name="connsiteX1" fmla="*/ 812 w 1874"/>
                      <a:gd name="connsiteY1" fmla="*/ 0 h 2046"/>
                      <a:gd name="connsiteX2" fmla="*/ 676 w 1874"/>
                      <a:gd name="connsiteY2" fmla="*/ 0 h 2046"/>
                      <a:gd name="connsiteX3" fmla="*/ 406 w 1874"/>
                      <a:gd name="connsiteY3" fmla="*/ 0 h 2046"/>
                      <a:gd name="connsiteX4" fmla="*/ 0 w 1874"/>
                      <a:gd name="connsiteY4" fmla="*/ 812 h 2046"/>
                      <a:gd name="connsiteX5" fmla="*/ 1353 w 1874"/>
                      <a:gd name="connsiteY5" fmla="*/ 2029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046">
                        <a:moveTo>
                          <a:pt x="1353" y="2029"/>
                        </a:moveTo>
                        <a:cubicBezTo>
                          <a:pt x="2435" y="1758"/>
                          <a:pt x="1623" y="0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541" y="0"/>
                          <a:pt x="541" y="0"/>
                          <a:pt x="406" y="0"/>
                        </a:cubicBezTo>
                        <a:cubicBezTo>
                          <a:pt x="135" y="135"/>
                          <a:pt x="0" y="406"/>
                          <a:pt x="0" y="812"/>
                        </a:cubicBezTo>
                        <a:cubicBezTo>
                          <a:pt x="135" y="1488"/>
                          <a:pt x="676" y="2164"/>
                          <a:pt x="1353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2" name="Freeform: Shape 5240">
                    <a:extLst>
                      <a:ext uri="{FF2B5EF4-FFF2-40B4-BE49-F238E27FC236}">
                        <a16:creationId xmlns:a16="http://schemas.microsoft.com/office/drawing/2014/main" id="{F2E31BDE-05A6-03E1-7428-F9916CFC843E}"/>
                      </a:ext>
                    </a:extLst>
                  </p:cNvPr>
                  <p:cNvSpPr/>
                  <p:nvPr/>
                </p:nvSpPr>
                <p:spPr>
                  <a:xfrm>
                    <a:off x="6198157" y="6343600"/>
                    <a:ext cx="1159" cy="1508"/>
                  </a:xfrm>
                  <a:custGeom>
                    <a:avLst/>
                    <a:gdLst>
                      <a:gd name="connsiteX0" fmla="*/ 27 w 1159"/>
                      <a:gd name="connsiteY0" fmla="*/ 676 h 1508"/>
                      <a:gd name="connsiteX1" fmla="*/ 703 w 1159"/>
                      <a:gd name="connsiteY1" fmla="*/ 1488 h 1508"/>
                      <a:gd name="connsiteX2" fmla="*/ 1108 w 1159"/>
                      <a:gd name="connsiteY2" fmla="*/ 541 h 1508"/>
                      <a:gd name="connsiteX3" fmla="*/ 838 w 1159"/>
                      <a:gd name="connsiteY3" fmla="*/ 0 h 1508"/>
                      <a:gd name="connsiteX4" fmla="*/ 432 w 1159"/>
                      <a:gd name="connsiteY4" fmla="*/ 0 h 1508"/>
                      <a:gd name="connsiteX5" fmla="*/ 27 w 1159"/>
                      <a:gd name="connsiteY5" fmla="*/ 676 h 1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8">
                        <a:moveTo>
                          <a:pt x="27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8" y="1353"/>
                          <a:pt x="1244" y="947"/>
                          <a:pt x="1108" y="541"/>
                        </a:cubicBezTo>
                        <a:cubicBezTo>
                          <a:pt x="1108" y="406"/>
                          <a:pt x="973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0"/>
                          <a:pt x="27" y="541"/>
                          <a:pt x="27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3" name="Freeform: Shape 5241">
                    <a:extLst>
                      <a:ext uri="{FF2B5EF4-FFF2-40B4-BE49-F238E27FC236}">
                        <a16:creationId xmlns:a16="http://schemas.microsoft.com/office/drawing/2014/main" id="{7E107427-14E4-44E1-83D8-F7DE664A02CB}"/>
                      </a:ext>
                    </a:extLst>
                  </p:cNvPr>
                  <p:cNvSpPr/>
                  <p:nvPr/>
                </p:nvSpPr>
                <p:spPr>
                  <a:xfrm>
                    <a:off x="6196911" y="6351836"/>
                    <a:ext cx="3643" cy="5571"/>
                  </a:xfrm>
                  <a:custGeom>
                    <a:avLst/>
                    <a:gdLst>
                      <a:gd name="connsiteX0" fmla="*/ 1679 w 3643"/>
                      <a:gd name="connsiteY0" fmla="*/ 15 h 5571"/>
                      <a:gd name="connsiteX1" fmla="*/ 732 w 3643"/>
                      <a:gd name="connsiteY1" fmla="*/ 2044 h 5571"/>
                      <a:gd name="connsiteX2" fmla="*/ 191 w 3643"/>
                      <a:gd name="connsiteY2" fmla="*/ 3532 h 5571"/>
                      <a:gd name="connsiteX3" fmla="*/ 1543 w 3643"/>
                      <a:gd name="connsiteY3" fmla="*/ 4208 h 5571"/>
                      <a:gd name="connsiteX4" fmla="*/ 2219 w 3643"/>
                      <a:gd name="connsiteY4" fmla="*/ 5290 h 5571"/>
                      <a:gd name="connsiteX5" fmla="*/ 3572 w 3643"/>
                      <a:gd name="connsiteY5" fmla="*/ 4749 h 5571"/>
                      <a:gd name="connsiteX6" fmla="*/ 2625 w 3643"/>
                      <a:gd name="connsiteY6" fmla="*/ 2450 h 5571"/>
                      <a:gd name="connsiteX7" fmla="*/ 2625 w 3643"/>
                      <a:gd name="connsiteY7" fmla="*/ 1233 h 5571"/>
                      <a:gd name="connsiteX8" fmla="*/ 1679 w 3643"/>
                      <a:gd name="connsiteY8" fmla="*/ 15 h 5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1">
                        <a:moveTo>
                          <a:pt x="1679" y="15"/>
                        </a:moveTo>
                        <a:cubicBezTo>
                          <a:pt x="867" y="150"/>
                          <a:pt x="596" y="1233"/>
                          <a:pt x="732" y="2044"/>
                        </a:cubicBezTo>
                        <a:cubicBezTo>
                          <a:pt x="56" y="2315"/>
                          <a:pt x="-215" y="2856"/>
                          <a:pt x="191" y="3532"/>
                        </a:cubicBezTo>
                        <a:cubicBezTo>
                          <a:pt x="596" y="4073"/>
                          <a:pt x="1002" y="3938"/>
                          <a:pt x="1543" y="4208"/>
                        </a:cubicBezTo>
                        <a:cubicBezTo>
                          <a:pt x="1949" y="4479"/>
                          <a:pt x="1814" y="4885"/>
                          <a:pt x="2219" y="5290"/>
                        </a:cubicBezTo>
                        <a:cubicBezTo>
                          <a:pt x="2761" y="5831"/>
                          <a:pt x="3437" y="5561"/>
                          <a:pt x="3572" y="4749"/>
                        </a:cubicBezTo>
                        <a:cubicBezTo>
                          <a:pt x="3843" y="3667"/>
                          <a:pt x="3302" y="2991"/>
                          <a:pt x="2625" y="2450"/>
                        </a:cubicBezTo>
                        <a:cubicBezTo>
                          <a:pt x="2896" y="2044"/>
                          <a:pt x="3031" y="1638"/>
                          <a:pt x="2625" y="1233"/>
                        </a:cubicBezTo>
                        <a:cubicBezTo>
                          <a:pt x="2761" y="691"/>
                          <a:pt x="2490" y="-120"/>
                          <a:pt x="1679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4" name="Freeform: Shape 5242">
                    <a:extLst>
                      <a:ext uri="{FF2B5EF4-FFF2-40B4-BE49-F238E27FC236}">
                        <a16:creationId xmlns:a16="http://schemas.microsoft.com/office/drawing/2014/main" id="{F38FF4D8-CFCF-FF2C-E43C-BD60B2A064D2}"/>
                      </a:ext>
                    </a:extLst>
                  </p:cNvPr>
                  <p:cNvSpPr/>
                  <p:nvPr/>
                </p:nvSpPr>
                <p:spPr>
                  <a:xfrm>
                    <a:off x="6197827" y="6357514"/>
                    <a:ext cx="1979" cy="1810"/>
                  </a:xfrm>
                  <a:custGeom>
                    <a:avLst/>
                    <a:gdLst>
                      <a:gd name="connsiteX0" fmla="*/ 763 w 1979"/>
                      <a:gd name="connsiteY0" fmla="*/ 1776 h 1810"/>
                      <a:gd name="connsiteX1" fmla="*/ 1980 w 1979"/>
                      <a:gd name="connsiteY1" fmla="*/ 1099 h 1810"/>
                      <a:gd name="connsiteX2" fmla="*/ 763 w 1979"/>
                      <a:gd name="connsiteY2" fmla="*/ 18 h 1810"/>
                      <a:gd name="connsiteX3" fmla="*/ 86 w 1979"/>
                      <a:gd name="connsiteY3" fmla="*/ 288 h 1810"/>
                      <a:gd name="connsiteX4" fmla="*/ 763 w 1979"/>
                      <a:gd name="connsiteY4" fmla="*/ 1776 h 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9" h="1810">
                        <a:moveTo>
                          <a:pt x="763" y="1776"/>
                        </a:moveTo>
                        <a:cubicBezTo>
                          <a:pt x="1303" y="1911"/>
                          <a:pt x="1980" y="1641"/>
                          <a:pt x="1980" y="1099"/>
                        </a:cubicBezTo>
                        <a:cubicBezTo>
                          <a:pt x="1980" y="559"/>
                          <a:pt x="1303" y="-118"/>
                          <a:pt x="763" y="18"/>
                        </a:cubicBezTo>
                        <a:cubicBezTo>
                          <a:pt x="492" y="18"/>
                          <a:pt x="221" y="18"/>
                          <a:pt x="86" y="288"/>
                        </a:cubicBezTo>
                        <a:cubicBezTo>
                          <a:pt x="-184" y="829"/>
                          <a:pt x="221" y="1505"/>
                          <a:pt x="763" y="1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5" name="Freeform: Shape 5243">
                    <a:extLst>
                      <a:ext uri="{FF2B5EF4-FFF2-40B4-BE49-F238E27FC236}">
                        <a16:creationId xmlns:a16="http://schemas.microsoft.com/office/drawing/2014/main" id="{7392FCEE-F9B0-0600-C5B0-F912C3822AFC}"/>
                      </a:ext>
                    </a:extLst>
                  </p:cNvPr>
                  <p:cNvSpPr/>
                  <p:nvPr/>
                </p:nvSpPr>
                <p:spPr>
                  <a:xfrm>
                    <a:off x="6199266" y="6359316"/>
                    <a:ext cx="1303" cy="1462"/>
                  </a:xfrm>
                  <a:custGeom>
                    <a:avLst/>
                    <a:gdLst>
                      <a:gd name="connsiteX0" fmla="*/ 270 w 1303"/>
                      <a:gd name="connsiteY0" fmla="*/ 245 h 1462"/>
                      <a:gd name="connsiteX1" fmla="*/ 135 w 1303"/>
                      <a:gd name="connsiteY1" fmla="*/ 651 h 1462"/>
                      <a:gd name="connsiteX2" fmla="*/ 0 w 1303"/>
                      <a:gd name="connsiteY2" fmla="*/ 1056 h 1462"/>
                      <a:gd name="connsiteX3" fmla="*/ 541 w 1303"/>
                      <a:gd name="connsiteY3" fmla="*/ 1462 h 1462"/>
                      <a:gd name="connsiteX4" fmla="*/ 1217 w 1303"/>
                      <a:gd name="connsiteY4" fmla="*/ 380 h 1462"/>
                      <a:gd name="connsiteX5" fmla="*/ 270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0" y="245"/>
                        </a:moveTo>
                        <a:cubicBezTo>
                          <a:pt x="135" y="245"/>
                          <a:pt x="135" y="380"/>
                          <a:pt x="135" y="651"/>
                        </a:cubicBezTo>
                        <a:cubicBezTo>
                          <a:pt x="0" y="786"/>
                          <a:pt x="0" y="922"/>
                          <a:pt x="0" y="1056"/>
                        </a:cubicBezTo>
                        <a:cubicBezTo>
                          <a:pt x="0" y="1462"/>
                          <a:pt x="270" y="1462"/>
                          <a:pt x="541" y="1462"/>
                        </a:cubicBezTo>
                        <a:cubicBezTo>
                          <a:pt x="1082" y="1462"/>
                          <a:pt x="1488" y="922"/>
                          <a:pt x="1217" y="380"/>
                        </a:cubicBezTo>
                        <a:cubicBezTo>
                          <a:pt x="1082" y="-25"/>
                          <a:pt x="541" y="-161"/>
                          <a:pt x="270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6" name="Freeform: Shape 5244">
                    <a:extLst>
                      <a:ext uri="{FF2B5EF4-FFF2-40B4-BE49-F238E27FC236}">
                        <a16:creationId xmlns:a16="http://schemas.microsoft.com/office/drawing/2014/main" id="{F61F6115-044E-7386-AFEA-9346F831BFC7}"/>
                      </a:ext>
                    </a:extLst>
                  </p:cNvPr>
                  <p:cNvSpPr/>
                  <p:nvPr/>
                </p:nvSpPr>
                <p:spPr>
                  <a:xfrm>
                    <a:off x="6198843" y="6362131"/>
                    <a:ext cx="2149" cy="2311"/>
                  </a:xfrm>
                  <a:custGeom>
                    <a:avLst/>
                    <a:gdLst>
                      <a:gd name="connsiteX0" fmla="*/ 1235 w 2149"/>
                      <a:gd name="connsiteY0" fmla="*/ 0 h 2311"/>
                      <a:gd name="connsiteX1" fmla="*/ 829 w 2149"/>
                      <a:gd name="connsiteY1" fmla="*/ 0 h 2311"/>
                      <a:gd name="connsiteX2" fmla="*/ 559 w 2149"/>
                      <a:gd name="connsiteY2" fmla="*/ 0 h 2311"/>
                      <a:gd name="connsiteX3" fmla="*/ 17 w 2149"/>
                      <a:gd name="connsiteY3" fmla="*/ 677 h 2311"/>
                      <a:gd name="connsiteX4" fmla="*/ 1370 w 2149"/>
                      <a:gd name="connsiteY4" fmla="*/ 2300 h 2311"/>
                      <a:gd name="connsiteX5" fmla="*/ 2046 w 2149"/>
                      <a:gd name="connsiteY5" fmla="*/ 677 h 2311"/>
                      <a:gd name="connsiteX6" fmla="*/ 1235 w 2149"/>
                      <a:gd name="connsiteY6" fmla="*/ 0 h 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1">
                        <a:moveTo>
                          <a:pt x="1235" y="0"/>
                        </a:moveTo>
                        <a:cubicBezTo>
                          <a:pt x="1100" y="0"/>
                          <a:pt x="964" y="0"/>
                          <a:pt x="829" y="0"/>
                        </a:cubicBezTo>
                        <a:cubicBezTo>
                          <a:pt x="693" y="0"/>
                          <a:pt x="693" y="0"/>
                          <a:pt x="559" y="0"/>
                        </a:cubicBezTo>
                        <a:cubicBezTo>
                          <a:pt x="288" y="0"/>
                          <a:pt x="17" y="406"/>
                          <a:pt x="17" y="677"/>
                        </a:cubicBezTo>
                        <a:cubicBezTo>
                          <a:pt x="-118" y="1353"/>
                          <a:pt x="559" y="2435"/>
                          <a:pt x="1370" y="2300"/>
                        </a:cubicBezTo>
                        <a:cubicBezTo>
                          <a:pt x="2046" y="2164"/>
                          <a:pt x="2317" y="1217"/>
                          <a:pt x="2046" y="677"/>
                        </a:cubicBezTo>
                        <a:cubicBezTo>
                          <a:pt x="1776" y="270"/>
                          <a:pt x="1505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7" name="Freeform: Shape 5245">
                    <a:extLst>
                      <a:ext uri="{FF2B5EF4-FFF2-40B4-BE49-F238E27FC236}">
                        <a16:creationId xmlns:a16="http://schemas.microsoft.com/office/drawing/2014/main" id="{7BF37616-7F95-E53D-9C7F-F6EF5C2DB8DA}"/>
                      </a:ext>
                    </a:extLst>
                  </p:cNvPr>
                  <p:cNvSpPr/>
                  <p:nvPr/>
                </p:nvSpPr>
                <p:spPr>
                  <a:xfrm>
                    <a:off x="6198672" y="6365342"/>
                    <a:ext cx="1432" cy="1252"/>
                  </a:xfrm>
                  <a:custGeom>
                    <a:avLst/>
                    <a:gdLst>
                      <a:gd name="connsiteX0" fmla="*/ 730 w 1432"/>
                      <a:gd name="connsiteY0" fmla="*/ 1253 h 1252"/>
                      <a:gd name="connsiteX1" fmla="*/ 1406 w 1432"/>
                      <a:gd name="connsiteY1" fmla="*/ 576 h 1252"/>
                      <a:gd name="connsiteX2" fmla="*/ 324 w 1432"/>
                      <a:gd name="connsiteY2" fmla="*/ 35 h 1252"/>
                      <a:gd name="connsiteX3" fmla="*/ 188 w 1432"/>
                      <a:gd name="connsiteY3" fmla="*/ 982 h 1252"/>
                      <a:gd name="connsiteX4" fmla="*/ 730 w 1432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252">
                        <a:moveTo>
                          <a:pt x="730" y="1253"/>
                        </a:moveTo>
                        <a:cubicBezTo>
                          <a:pt x="1135" y="1253"/>
                          <a:pt x="1541" y="982"/>
                          <a:pt x="1406" y="576"/>
                        </a:cubicBezTo>
                        <a:cubicBezTo>
                          <a:pt x="1271" y="170"/>
                          <a:pt x="730" y="-100"/>
                          <a:pt x="324" y="35"/>
                        </a:cubicBezTo>
                        <a:cubicBezTo>
                          <a:pt x="-82" y="170"/>
                          <a:pt x="-82" y="712"/>
                          <a:pt x="188" y="982"/>
                        </a:cubicBezTo>
                        <a:cubicBezTo>
                          <a:pt x="188" y="1253"/>
                          <a:pt x="459" y="1253"/>
                          <a:pt x="730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8" name="Freeform: Shape 5246">
                    <a:extLst>
                      <a:ext uri="{FF2B5EF4-FFF2-40B4-BE49-F238E27FC236}">
                        <a16:creationId xmlns:a16="http://schemas.microsoft.com/office/drawing/2014/main" id="{3BE0317F-6CF7-730F-0761-DB06828DA317}"/>
                      </a:ext>
                    </a:extLst>
                  </p:cNvPr>
                  <p:cNvSpPr/>
                  <p:nvPr/>
                </p:nvSpPr>
                <p:spPr>
                  <a:xfrm>
                    <a:off x="6198048" y="6367271"/>
                    <a:ext cx="3307" cy="2506"/>
                  </a:xfrm>
                  <a:custGeom>
                    <a:avLst/>
                    <a:gdLst>
                      <a:gd name="connsiteX0" fmla="*/ 1894 w 3307"/>
                      <a:gd name="connsiteY0" fmla="*/ 135 h 2506"/>
                      <a:gd name="connsiteX1" fmla="*/ 1353 w 3307"/>
                      <a:gd name="connsiteY1" fmla="*/ 541 h 2506"/>
                      <a:gd name="connsiteX2" fmla="*/ 1217 w 3307"/>
                      <a:gd name="connsiteY2" fmla="*/ 270 h 2506"/>
                      <a:gd name="connsiteX3" fmla="*/ 406 w 3307"/>
                      <a:gd name="connsiteY3" fmla="*/ 0 h 2506"/>
                      <a:gd name="connsiteX4" fmla="*/ 0 w 3307"/>
                      <a:gd name="connsiteY4" fmla="*/ 1082 h 2506"/>
                      <a:gd name="connsiteX5" fmla="*/ 1082 w 3307"/>
                      <a:gd name="connsiteY5" fmla="*/ 1623 h 2506"/>
                      <a:gd name="connsiteX6" fmla="*/ 2164 w 3307"/>
                      <a:gd name="connsiteY6" fmla="*/ 2435 h 2506"/>
                      <a:gd name="connsiteX7" fmla="*/ 3246 w 3307"/>
                      <a:gd name="connsiteY7" fmla="*/ 541 h 2506"/>
                      <a:gd name="connsiteX8" fmla="*/ 1894 w 3307"/>
                      <a:gd name="connsiteY8" fmla="*/ 135 h 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7" h="2506">
                        <a:moveTo>
                          <a:pt x="1894" y="135"/>
                        </a:moveTo>
                        <a:cubicBezTo>
                          <a:pt x="1623" y="270"/>
                          <a:pt x="1488" y="406"/>
                          <a:pt x="1353" y="541"/>
                        </a:cubicBezTo>
                        <a:cubicBezTo>
                          <a:pt x="1353" y="406"/>
                          <a:pt x="1217" y="270"/>
                          <a:pt x="1217" y="270"/>
                        </a:cubicBezTo>
                        <a:cubicBezTo>
                          <a:pt x="947" y="0"/>
                          <a:pt x="676" y="0"/>
                          <a:pt x="406" y="0"/>
                        </a:cubicBezTo>
                        <a:cubicBezTo>
                          <a:pt x="0" y="270"/>
                          <a:pt x="0" y="676"/>
                          <a:pt x="0" y="1082"/>
                        </a:cubicBezTo>
                        <a:cubicBezTo>
                          <a:pt x="135" y="1488"/>
                          <a:pt x="541" y="1758"/>
                          <a:pt x="1082" y="1623"/>
                        </a:cubicBezTo>
                        <a:cubicBezTo>
                          <a:pt x="1082" y="2164"/>
                          <a:pt x="1488" y="2705"/>
                          <a:pt x="2164" y="2435"/>
                        </a:cubicBezTo>
                        <a:cubicBezTo>
                          <a:pt x="2840" y="2164"/>
                          <a:pt x="3517" y="1217"/>
                          <a:pt x="3246" y="541"/>
                        </a:cubicBezTo>
                        <a:cubicBezTo>
                          <a:pt x="2976" y="0"/>
                          <a:pt x="2300" y="-135"/>
                          <a:pt x="1894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39" name="Freeform: Shape 5247">
                    <a:extLst>
                      <a:ext uri="{FF2B5EF4-FFF2-40B4-BE49-F238E27FC236}">
                        <a16:creationId xmlns:a16="http://schemas.microsoft.com/office/drawing/2014/main" id="{31A82B55-DE48-04A2-BA84-DE100288B775}"/>
                      </a:ext>
                    </a:extLst>
                  </p:cNvPr>
                  <p:cNvSpPr/>
                  <p:nvPr/>
                </p:nvSpPr>
                <p:spPr>
                  <a:xfrm>
                    <a:off x="6199976" y="6370382"/>
                    <a:ext cx="1589" cy="1711"/>
                  </a:xfrm>
                  <a:custGeom>
                    <a:avLst/>
                    <a:gdLst>
                      <a:gd name="connsiteX0" fmla="*/ 237 w 1589"/>
                      <a:gd name="connsiteY0" fmla="*/ 406 h 1711"/>
                      <a:gd name="connsiteX1" fmla="*/ 101 w 1589"/>
                      <a:gd name="connsiteY1" fmla="*/ 676 h 1711"/>
                      <a:gd name="connsiteX2" fmla="*/ 101 w 1589"/>
                      <a:gd name="connsiteY2" fmla="*/ 1488 h 1711"/>
                      <a:gd name="connsiteX3" fmla="*/ 1048 w 1589"/>
                      <a:gd name="connsiteY3" fmla="*/ 1623 h 1711"/>
                      <a:gd name="connsiteX4" fmla="*/ 1589 w 1589"/>
                      <a:gd name="connsiteY4" fmla="*/ 947 h 1711"/>
                      <a:gd name="connsiteX5" fmla="*/ 1184 w 1589"/>
                      <a:gd name="connsiteY5" fmla="*/ 0 h 1711"/>
                      <a:gd name="connsiteX6" fmla="*/ 237 w 1589"/>
                      <a:gd name="connsiteY6" fmla="*/ 406 h 17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89" h="1711">
                        <a:moveTo>
                          <a:pt x="237" y="406"/>
                        </a:moveTo>
                        <a:cubicBezTo>
                          <a:pt x="101" y="541"/>
                          <a:pt x="101" y="541"/>
                          <a:pt x="101" y="676"/>
                        </a:cubicBezTo>
                        <a:cubicBezTo>
                          <a:pt x="-34" y="947"/>
                          <a:pt x="-34" y="1352"/>
                          <a:pt x="101" y="1488"/>
                        </a:cubicBezTo>
                        <a:cubicBezTo>
                          <a:pt x="372" y="1758"/>
                          <a:pt x="642" y="1758"/>
                          <a:pt x="1048" y="1623"/>
                        </a:cubicBezTo>
                        <a:cubicBezTo>
                          <a:pt x="1319" y="1488"/>
                          <a:pt x="1589" y="1217"/>
                          <a:pt x="1589" y="947"/>
                        </a:cubicBezTo>
                        <a:cubicBezTo>
                          <a:pt x="1589" y="541"/>
                          <a:pt x="1589" y="270"/>
                          <a:pt x="1184" y="0"/>
                        </a:cubicBezTo>
                        <a:cubicBezTo>
                          <a:pt x="778" y="0"/>
                          <a:pt x="372" y="135"/>
                          <a:pt x="237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0" name="Freeform: Shape 5248">
                    <a:extLst>
                      <a:ext uri="{FF2B5EF4-FFF2-40B4-BE49-F238E27FC236}">
                        <a16:creationId xmlns:a16="http://schemas.microsoft.com/office/drawing/2014/main" id="{EC555832-0B2A-9AA3-0877-F477FA83D7DF}"/>
                      </a:ext>
                    </a:extLst>
                  </p:cNvPr>
                  <p:cNvSpPr/>
                  <p:nvPr/>
                </p:nvSpPr>
                <p:spPr>
                  <a:xfrm>
                    <a:off x="6197372" y="6376736"/>
                    <a:ext cx="3128" cy="2470"/>
                  </a:xfrm>
                  <a:custGeom>
                    <a:avLst/>
                    <a:gdLst>
                      <a:gd name="connsiteX0" fmla="*/ 0 w 3128"/>
                      <a:gd name="connsiteY0" fmla="*/ 1491 h 2470"/>
                      <a:gd name="connsiteX1" fmla="*/ 1893 w 3128"/>
                      <a:gd name="connsiteY1" fmla="*/ 2438 h 2470"/>
                      <a:gd name="connsiteX2" fmla="*/ 3111 w 3128"/>
                      <a:gd name="connsiteY2" fmla="*/ 1085 h 2470"/>
                      <a:gd name="connsiteX3" fmla="*/ 1352 w 3128"/>
                      <a:gd name="connsiteY3" fmla="*/ 138 h 2470"/>
                      <a:gd name="connsiteX4" fmla="*/ 541 w 3128"/>
                      <a:gd name="connsiteY4" fmla="*/ 409 h 2470"/>
                      <a:gd name="connsiteX5" fmla="*/ 0 w 3128"/>
                      <a:gd name="connsiteY5" fmla="*/ 1491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470">
                        <a:moveTo>
                          <a:pt x="0" y="1491"/>
                        </a:moveTo>
                        <a:cubicBezTo>
                          <a:pt x="135" y="2302"/>
                          <a:pt x="1217" y="2573"/>
                          <a:pt x="1893" y="2438"/>
                        </a:cubicBezTo>
                        <a:cubicBezTo>
                          <a:pt x="2570" y="2302"/>
                          <a:pt x="3246" y="1761"/>
                          <a:pt x="3111" y="1085"/>
                        </a:cubicBezTo>
                        <a:cubicBezTo>
                          <a:pt x="2976" y="273"/>
                          <a:pt x="2029" y="-268"/>
                          <a:pt x="1352" y="138"/>
                        </a:cubicBezTo>
                        <a:cubicBezTo>
                          <a:pt x="1082" y="138"/>
                          <a:pt x="812" y="138"/>
                          <a:pt x="541" y="409"/>
                        </a:cubicBezTo>
                        <a:cubicBezTo>
                          <a:pt x="270" y="544"/>
                          <a:pt x="0" y="1085"/>
                          <a:pt x="0" y="14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1" name="Freeform: Shape 5249">
                    <a:extLst>
                      <a:ext uri="{FF2B5EF4-FFF2-40B4-BE49-F238E27FC236}">
                        <a16:creationId xmlns:a16="http://schemas.microsoft.com/office/drawing/2014/main" id="{7347C487-5ABC-6398-BD47-A865DBB08021}"/>
                      </a:ext>
                    </a:extLst>
                  </p:cNvPr>
                  <p:cNvSpPr/>
                  <p:nvPr/>
                </p:nvSpPr>
                <p:spPr>
                  <a:xfrm>
                    <a:off x="6197913" y="6374892"/>
                    <a:ext cx="1686" cy="1441"/>
                  </a:xfrm>
                  <a:custGeom>
                    <a:avLst/>
                    <a:gdLst>
                      <a:gd name="connsiteX0" fmla="*/ 677 w 1686"/>
                      <a:gd name="connsiteY0" fmla="*/ 1442 h 1441"/>
                      <a:gd name="connsiteX1" fmla="*/ 1488 w 1686"/>
                      <a:gd name="connsiteY1" fmla="*/ 1306 h 1441"/>
                      <a:gd name="connsiteX2" fmla="*/ 271 w 1686"/>
                      <a:gd name="connsiteY2" fmla="*/ 89 h 1441"/>
                      <a:gd name="connsiteX3" fmla="*/ 0 w 1686"/>
                      <a:gd name="connsiteY3" fmla="*/ 765 h 1441"/>
                      <a:gd name="connsiteX4" fmla="*/ 271 w 1686"/>
                      <a:gd name="connsiteY4" fmla="*/ 1171 h 1441"/>
                      <a:gd name="connsiteX5" fmla="*/ 677 w 1686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6" h="1441">
                        <a:moveTo>
                          <a:pt x="677" y="1442"/>
                        </a:moveTo>
                        <a:cubicBezTo>
                          <a:pt x="947" y="1442"/>
                          <a:pt x="1217" y="1442"/>
                          <a:pt x="1488" y="1306"/>
                        </a:cubicBezTo>
                        <a:cubicBezTo>
                          <a:pt x="2164" y="765"/>
                          <a:pt x="947" y="-317"/>
                          <a:pt x="271" y="89"/>
                        </a:cubicBezTo>
                        <a:cubicBezTo>
                          <a:pt x="0" y="224"/>
                          <a:pt x="0" y="495"/>
                          <a:pt x="0" y="765"/>
                        </a:cubicBezTo>
                        <a:cubicBezTo>
                          <a:pt x="0" y="901"/>
                          <a:pt x="135" y="1036"/>
                          <a:pt x="271" y="1171"/>
                        </a:cubicBezTo>
                        <a:cubicBezTo>
                          <a:pt x="406" y="1306"/>
                          <a:pt x="541" y="1442"/>
                          <a:pt x="67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2" name="Freeform: Shape 5250">
                    <a:extLst>
                      <a:ext uri="{FF2B5EF4-FFF2-40B4-BE49-F238E27FC236}">
                        <a16:creationId xmlns:a16="http://schemas.microsoft.com/office/drawing/2014/main" id="{8386AB2B-197F-4A88-93B5-95A6CDF05848}"/>
                      </a:ext>
                    </a:extLst>
                  </p:cNvPr>
                  <p:cNvSpPr/>
                  <p:nvPr/>
                </p:nvSpPr>
                <p:spPr>
                  <a:xfrm>
                    <a:off x="6199645" y="6379021"/>
                    <a:ext cx="1405" cy="1479"/>
                  </a:xfrm>
                  <a:custGeom>
                    <a:avLst/>
                    <a:gdLst>
                      <a:gd name="connsiteX0" fmla="*/ 27 w 1405"/>
                      <a:gd name="connsiteY0" fmla="*/ 829 h 1479"/>
                      <a:gd name="connsiteX1" fmla="*/ 298 w 1405"/>
                      <a:gd name="connsiteY1" fmla="*/ 1370 h 1479"/>
                      <a:gd name="connsiteX2" fmla="*/ 1380 w 1405"/>
                      <a:gd name="connsiteY2" fmla="*/ 965 h 1479"/>
                      <a:gd name="connsiteX3" fmla="*/ 568 w 1405"/>
                      <a:gd name="connsiteY3" fmla="*/ 18 h 1479"/>
                      <a:gd name="connsiteX4" fmla="*/ 27 w 1405"/>
                      <a:gd name="connsiteY4" fmla="*/ 829 h 1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79">
                        <a:moveTo>
                          <a:pt x="27" y="829"/>
                        </a:moveTo>
                        <a:cubicBezTo>
                          <a:pt x="27" y="965"/>
                          <a:pt x="162" y="1235"/>
                          <a:pt x="298" y="1370"/>
                        </a:cubicBezTo>
                        <a:cubicBezTo>
                          <a:pt x="703" y="1641"/>
                          <a:pt x="1244" y="1370"/>
                          <a:pt x="1380" y="965"/>
                        </a:cubicBezTo>
                        <a:cubicBezTo>
                          <a:pt x="1515" y="559"/>
                          <a:pt x="1109" y="-118"/>
                          <a:pt x="568" y="18"/>
                        </a:cubicBezTo>
                        <a:cubicBezTo>
                          <a:pt x="298" y="18"/>
                          <a:pt x="-108" y="559"/>
                          <a:pt x="27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3" name="Freeform: Shape 5251">
                    <a:extLst>
                      <a:ext uri="{FF2B5EF4-FFF2-40B4-BE49-F238E27FC236}">
                        <a16:creationId xmlns:a16="http://schemas.microsoft.com/office/drawing/2014/main" id="{FA251778-5FF2-5141-A434-A45121E0236B}"/>
                      </a:ext>
                    </a:extLst>
                  </p:cNvPr>
                  <p:cNvSpPr/>
                  <p:nvPr/>
                </p:nvSpPr>
                <p:spPr>
                  <a:xfrm>
                    <a:off x="6199881" y="6383295"/>
                    <a:ext cx="4106" cy="7375"/>
                  </a:xfrm>
                  <a:custGeom>
                    <a:avLst/>
                    <a:gdLst>
                      <a:gd name="connsiteX0" fmla="*/ 1684 w 4106"/>
                      <a:gd name="connsiteY0" fmla="*/ 3183 h 7375"/>
                      <a:gd name="connsiteX1" fmla="*/ 196 w 4106"/>
                      <a:gd name="connsiteY1" fmla="*/ 4806 h 7375"/>
                      <a:gd name="connsiteX2" fmla="*/ 737 w 4106"/>
                      <a:gd name="connsiteY2" fmla="*/ 5347 h 7375"/>
                      <a:gd name="connsiteX3" fmla="*/ 1413 w 4106"/>
                      <a:gd name="connsiteY3" fmla="*/ 6023 h 7375"/>
                      <a:gd name="connsiteX4" fmla="*/ 1413 w 4106"/>
                      <a:gd name="connsiteY4" fmla="*/ 6429 h 7375"/>
                      <a:gd name="connsiteX5" fmla="*/ 2495 w 4106"/>
                      <a:gd name="connsiteY5" fmla="*/ 7376 h 7375"/>
                      <a:gd name="connsiteX6" fmla="*/ 3848 w 4106"/>
                      <a:gd name="connsiteY6" fmla="*/ 6699 h 7375"/>
                      <a:gd name="connsiteX7" fmla="*/ 3983 w 4106"/>
                      <a:gd name="connsiteY7" fmla="*/ 5076 h 7375"/>
                      <a:gd name="connsiteX8" fmla="*/ 3172 w 4106"/>
                      <a:gd name="connsiteY8" fmla="*/ 2506 h 7375"/>
                      <a:gd name="connsiteX9" fmla="*/ 3577 w 4106"/>
                      <a:gd name="connsiteY9" fmla="*/ 883 h 7375"/>
                      <a:gd name="connsiteX10" fmla="*/ 3172 w 4106"/>
                      <a:gd name="connsiteY10" fmla="*/ 207 h 7375"/>
                      <a:gd name="connsiteX11" fmla="*/ 1954 w 4106"/>
                      <a:gd name="connsiteY11" fmla="*/ 342 h 7375"/>
                      <a:gd name="connsiteX12" fmla="*/ 1684 w 4106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106" h="7375">
                        <a:moveTo>
                          <a:pt x="1684" y="3183"/>
                        </a:moveTo>
                        <a:cubicBezTo>
                          <a:pt x="737" y="3047"/>
                          <a:pt x="-480" y="3589"/>
                          <a:pt x="196" y="4806"/>
                        </a:cubicBezTo>
                        <a:cubicBezTo>
                          <a:pt x="331" y="5076"/>
                          <a:pt x="467" y="5212"/>
                          <a:pt x="737" y="5347"/>
                        </a:cubicBezTo>
                        <a:cubicBezTo>
                          <a:pt x="1007" y="5482"/>
                          <a:pt x="1278" y="5752"/>
                          <a:pt x="1413" y="6023"/>
                        </a:cubicBezTo>
                        <a:cubicBezTo>
                          <a:pt x="1548" y="6158"/>
                          <a:pt x="1413" y="6293"/>
                          <a:pt x="1413" y="6429"/>
                        </a:cubicBezTo>
                        <a:cubicBezTo>
                          <a:pt x="1684" y="6970"/>
                          <a:pt x="1819" y="7240"/>
                          <a:pt x="2495" y="7376"/>
                        </a:cubicBezTo>
                        <a:cubicBezTo>
                          <a:pt x="3036" y="7376"/>
                          <a:pt x="3577" y="7105"/>
                          <a:pt x="3848" y="6699"/>
                        </a:cubicBezTo>
                        <a:cubicBezTo>
                          <a:pt x="4118" y="6158"/>
                          <a:pt x="3713" y="5617"/>
                          <a:pt x="3983" y="5076"/>
                        </a:cubicBezTo>
                        <a:cubicBezTo>
                          <a:pt x="4254" y="3994"/>
                          <a:pt x="4118" y="2912"/>
                          <a:pt x="3172" y="2506"/>
                        </a:cubicBezTo>
                        <a:cubicBezTo>
                          <a:pt x="3442" y="1965"/>
                          <a:pt x="3713" y="1424"/>
                          <a:pt x="3577" y="883"/>
                        </a:cubicBezTo>
                        <a:cubicBezTo>
                          <a:pt x="3577" y="613"/>
                          <a:pt x="3307" y="342"/>
                          <a:pt x="3172" y="207"/>
                        </a:cubicBezTo>
                        <a:cubicBezTo>
                          <a:pt x="2766" y="-199"/>
                          <a:pt x="2225" y="72"/>
                          <a:pt x="1954" y="342"/>
                        </a:cubicBezTo>
                        <a:cubicBezTo>
                          <a:pt x="872" y="1153"/>
                          <a:pt x="1413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4" name="Freeform: Shape 5252">
                    <a:extLst>
                      <a:ext uri="{FF2B5EF4-FFF2-40B4-BE49-F238E27FC236}">
                        <a16:creationId xmlns:a16="http://schemas.microsoft.com/office/drawing/2014/main" id="{2ED92728-BF5E-F568-2B58-E63D2EEE6A36}"/>
                      </a:ext>
                    </a:extLst>
                  </p:cNvPr>
                  <p:cNvSpPr/>
                  <p:nvPr/>
                </p:nvSpPr>
                <p:spPr>
                  <a:xfrm>
                    <a:off x="6200733" y="6391201"/>
                    <a:ext cx="2872" cy="3439"/>
                  </a:xfrm>
                  <a:custGeom>
                    <a:avLst/>
                    <a:gdLst>
                      <a:gd name="connsiteX0" fmla="*/ 2184 w 2872"/>
                      <a:gd name="connsiteY0" fmla="*/ 147 h 3439"/>
                      <a:gd name="connsiteX1" fmla="*/ 156 w 2872"/>
                      <a:gd name="connsiteY1" fmla="*/ 1364 h 3439"/>
                      <a:gd name="connsiteX2" fmla="*/ 832 w 2872"/>
                      <a:gd name="connsiteY2" fmla="*/ 3393 h 3439"/>
                      <a:gd name="connsiteX3" fmla="*/ 2861 w 2872"/>
                      <a:gd name="connsiteY3" fmla="*/ 1634 h 3439"/>
                      <a:gd name="connsiteX4" fmla="*/ 2861 w 2872"/>
                      <a:gd name="connsiteY4" fmla="*/ 1634 h 3439"/>
                      <a:gd name="connsiteX5" fmla="*/ 2184 w 2872"/>
                      <a:gd name="connsiteY5" fmla="*/ 147 h 34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" h="3439">
                        <a:moveTo>
                          <a:pt x="2184" y="147"/>
                        </a:moveTo>
                        <a:cubicBezTo>
                          <a:pt x="1238" y="-395"/>
                          <a:pt x="426" y="688"/>
                          <a:pt x="156" y="1364"/>
                        </a:cubicBezTo>
                        <a:cubicBezTo>
                          <a:pt x="-115" y="2040"/>
                          <a:pt x="-115" y="3122"/>
                          <a:pt x="832" y="3393"/>
                        </a:cubicBezTo>
                        <a:cubicBezTo>
                          <a:pt x="1914" y="3663"/>
                          <a:pt x="2996" y="2717"/>
                          <a:pt x="2861" y="1634"/>
                        </a:cubicBezTo>
                        <a:cubicBezTo>
                          <a:pt x="2861" y="1634"/>
                          <a:pt x="2861" y="1634"/>
                          <a:pt x="2861" y="1634"/>
                        </a:cubicBezTo>
                        <a:cubicBezTo>
                          <a:pt x="2861" y="1228"/>
                          <a:pt x="2726" y="417"/>
                          <a:pt x="2184" y="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5" name="Freeform: Shape 5253">
                    <a:extLst>
                      <a:ext uri="{FF2B5EF4-FFF2-40B4-BE49-F238E27FC236}">
                        <a16:creationId xmlns:a16="http://schemas.microsoft.com/office/drawing/2014/main" id="{4FD48D7C-7A36-9669-6B0E-1D9E42C79444}"/>
                      </a:ext>
                    </a:extLst>
                  </p:cNvPr>
                  <p:cNvSpPr/>
                  <p:nvPr/>
                </p:nvSpPr>
                <p:spPr>
                  <a:xfrm>
                    <a:off x="6203438" y="6393647"/>
                    <a:ext cx="1615" cy="2049"/>
                  </a:xfrm>
                  <a:custGeom>
                    <a:avLst/>
                    <a:gdLst>
                      <a:gd name="connsiteX0" fmla="*/ 968 w 1615"/>
                      <a:gd name="connsiteY0" fmla="*/ 2029 h 2049"/>
                      <a:gd name="connsiteX1" fmla="*/ 1509 w 1615"/>
                      <a:gd name="connsiteY1" fmla="*/ 541 h 2049"/>
                      <a:gd name="connsiteX2" fmla="*/ 968 w 1615"/>
                      <a:gd name="connsiteY2" fmla="*/ 0 h 2049"/>
                      <a:gd name="connsiteX3" fmla="*/ 562 w 1615"/>
                      <a:gd name="connsiteY3" fmla="*/ 270 h 2049"/>
                      <a:gd name="connsiteX4" fmla="*/ 21 w 1615"/>
                      <a:gd name="connsiteY4" fmla="*/ 1082 h 2049"/>
                      <a:gd name="connsiteX5" fmla="*/ 968 w 1615"/>
                      <a:gd name="connsiteY5" fmla="*/ 2029 h 2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5" h="2049">
                        <a:moveTo>
                          <a:pt x="968" y="2029"/>
                        </a:moveTo>
                        <a:cubicBezTo>
                          <a:pt x="1509" y="1758"/>
                          <a:pt x="1779" y="1082"/>
                          <a:pt x="1509" y="541"/>
                        </a:cubicBezTo>
                        <a:cubicBezTo>
                          <a:pt x="1374" y="270"/>
                          <a:pt x="1238" y="135"/>
                          <a:pt x="968" y="0"/>
                        </a:cubicBezTo>
                        <a:cubicBezTo>
                          <a:pt x="832" y="0"/>
                          <a:pt x="562" y="135"/>
                          <a:pt x="562" y="270"/>
                        </a:cubicBezTo>
                        <a:cubicBezTo>
                          <a:pt x="156" y="406"/>
                          <a:pt x="21" y="812"/>
                          <a:pt x="21" y="1082"/>
                        </a:cubicBezTo>
                        <a:cubicBezTo>
                          <a:pt x="-114" y="1623"/>
                          <a:pt x="427" y="2164"/>
                          <a:pt x="968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6" name="Freeform: Shape 5254">
                    <a:extLst>
                      <a:ext uri="{FF2B5EF4-FFF2-40B4-BE49-F238E27FC236}">
                        <a16:creationId xmlns:a16="http://schemas.microsoft.com/office/drawing/2014/main" id="{FD48346C-E477-ECCB-D372-56D814DBF6CF}"/>
                      </a:ext>
                    </a:extLst>
                  </p:cNvPr>
                  <p:cNvSpPr/>
                  <p:nvPr/>
                </p:nvSpPr>
                <p:spPr>
                  <a:xfrm>
                    <a:off x="6200785" y="6395316"/>
                    <a:ext cx="4506" cy="4838"/>
                  </a:xfrm>
                  <a:custGeom>
                    <a:avLst/>
                    <a:gdLst>
                      <a:gd name="connsiteX0" fmla="*/ 4027 w 4506"/>
                      <a:gd name="connsiteY0" fmla="*/ 1712 h 4838"/>
                      <a:gd name="connsiteX1" fmla="*/ 3756 w 4506"/>
                      <a:gd name="connsiteY1" fmla="*/ 1442 h 4838"/>
                      <a:gd name="connsiteX2" fmla="*/ 2809 w 4506"/>
                      <a:gd name="connsiteY2" fmla="*/ 1171 h 4838"/>
                      <a:gd name="connsiteX3" fmla="*/ 2404 w 4506"/>
                      <a:gd name="connsiteY3" fmla="*/ 900 h 4838"/>
                      <a:gd name="connsiteX4" fmla="*/ 104 w 4506"/>
                      <a:gd name="connsiteY4" fmla="*/ 1442 h 4838"/>
                      <a:gd name="connsiteX5" fmla="*/ 510 w 4506"/>
                      <a:gd name="connsiteY5" fmla="*/ 1847 h 4838"/>
                      <a:gd name="connsiteX6" fmla="*/ 510 w 4506"/>
                      <a:gd name="connsiteY6" fmla="*/ 2524 h 4838"/>
                      <a:gd name="connsiteX7" fmla="*/ 780 w 4506"/>
                      <a:gd name="connsiteY7" fmla="*/ 3470 h 4838"/>
                      <a:gd name="connsiteX8" fmla="*/ 2809 w 4506"/>
                      <a:gd name="connsiteY8" fmla="*/ 4823 h 4838"/>
                      <a:gd name="connsiteX9" fmla="*/ 4297 w 4506"/>
                      <a:gd name="connsiteY9" fmla="*/ 2118 h 4838"/>
                      <a:gd name="connsiteX10" fmla="*/ 4162 w 4506"/>
                      <a:gd name="connsiteY10" fmla="*/ 1847 h 4838"/>
                      <a:gd name="connsiteX11" fmla="*/ 4027 w 4506"/>
                      <a:gd name="connsiteY11" fmla="*/ 1712 h 4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506" h="4838">
                        <a:moveTo>
                          <a:pt x="4027" y="1712"/>
                        </a:moveTo>
                        <a:cubicBezTo>
                          <a:pt x="4027" y="1577"/>
                          <a:pt x="3891" y="1577"/>
                          <a:pt x="3756" y="1442"/>
                        </a:cubicBezTo>
                        <a:cubicBezTo>
                          <a:pt x="3485" y="1307"/>
                          <a:pt x="3080" y="1171"/>
                          <a:pt x="2809" y="1171"/>
                        </a:cubicBezTo>
                        <a:cubicBezTo>
                          <a:pt x="2404" y="1171"/>
                          <a:pt x="2539" y="1307"/>
                          <a:pt x="2404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239" y="1577"/>
                          <a:pt x="375" y="1712"/>
                          <a:pt x="510" y="1847"/>
                        </a:cubicBezTo>
                        <a:cubicBezTo>
                          <a:pt x="645" y="2118"/>
                          <a:pt x="510" y="2118"/>
                          <a:pt x="510" y="2524"/>
                        </a:cubicBezTo>
                        <a:cubicBezTo>
                          <a:pt x="510" y="2930"/>
                          <a:pt x="645" y="3200"/>
                          <a:pt x="780" y="3470"/>
                        </a:cubicBezTo>
                        <a:cubicBezTo>
                          <a:pt x="1186" y="4147"/>
                          <a:pt x="1998" y="4959"/>
                          <a:pt x="2809" y="4823"/>
                        </a:cubicBezTo>
                        <a:cubicBezTo>
                          <a:pt x="3891" y="4823"/>
                          <a:pt x="4974" y="3200"/>
                          <a:pt x="4297" y="2118"/>
                        </a:cubicBezTo>
                        <a:cubicBezTo>
                          <a:pt x="4297" y="2118"/>
                          <a:pt x="4297" y="1983"/>
                          <a:pt x="4162" y="1847"/>
                        </a:cubicBezTo>
                        <a:cubicBezTo>
                          <a:pt x="4162" y="1847"/>
                          <a:pt x="4162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7" name="Freeform: Shape 5255">
                    <a:extLst>
                      <a:ext uri="{FF2B5EF4-FFF2-40B4-BE49-F238E27FC236}">
                        <a16:creationId xmlns:a16="http://schemas.microsoft.com/office/drawing/2014/main" id="{0434F68F-FB55-4513-4621-CC6533F0A7B9}"/>
                      </a:ext>
                    </a:extLst>
                  </p:cNvPr>
                  <p:cNvSpPr/>
                  <p:nvPr/>
                </p:nvSpPr>
                <p:spPr>
                  <a:xfrm>
                    <a:off x="6202951" y="6400139"/>
                    <a:ext cx="1540" cy="1541"/>
                  </a:xfrm>
                  <a:custGeom>
                    <a:avLst/>
                    <a:gdLst>
                      <a:gd name="connsiteX0" fmla="*/ 102 w 1540"/>
                      <a:gd name="connsiteY0" fmla="*/ 406 h 1541"/>
                      <a:gd name="connsiteX1" fmla="*/ 102 w 1540"/>
                      <a:gd name="connsiteY1" fmla="*/ 947 h 1541"/>
                      <a:gd name="connsiteX2" fmla="*/ 102 w 1540"/>
                      <a:gd name="connsiteY2" fmla="*/ 947 h 1541"/>
                      <a:gd name="connsiteX3" fmla="*/ 507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2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3"/>
                          <a:pt x="507" y="1353"/>
                        </a:cubicBezTo>
                        <a:cubicBezTo>
                          <a:pt x="778" y="1623"/>
                          <a:pt x="1319" y="1623"/>
                          <a:pt x="1454" y="1217"/>
                        </a:cubicBezTo>
                        <a:cubicBezTo>
                          <a:pt x="1725" y="677"/>
                          <a:pt x="1319" y="135"/>
                          <a:pt x="778" y="0"/>
                        </a:cubicBezTo>
                        <a:cubicBezTo>
                          <a:pt x="507" y="135"/>
                          <a:pt x="237" y="271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8" name="Freeform: Shape 5256">
                    <a:extLst>
                      <a:ext uri="{FF2B5EF4-FFF2-40B4-BE49-F238E27FC236}">
                        <a16:creationId xmlns:a16="http://schemas.microsoft.com/office/drawing/2014/main" id="{B6054C15-7D49-574F-DECE-BB7AC4DE1900}"/>
                      </a:ext>
                    </a:extLst>
                  </p:cNvPr>
                  <p:cNvSpPr/>
                  <p:nvPr/>
                </p:nvSpPr>
                <p:spPr>
                  <a:xfrm>
                    <a:off x="6194802" y="6392773"/>
                    <a:ext cx="1386" cy="2240"/>
                  </a:xfrm>
                  <a:custGeom>
                    <a:avLst/>
                    <a:gdLst>
                      <a:gd name="connsiteX0" fmla="*/ 406 w 1386"/>
                      <a:gd name="connsiteY0" fmla="*/ 2226 h 2240"/>
                      <a:gd name="connsiteX1" fmla="*/ 1352 w 1386"/>
                      <a:gd name="connsiteY1" fmla="*/ 1008 h 2240"/>
                      <a:gd name="connsiteX2" fmla="*/ 541 w 1386"/>
                      <a:gd name="connsiteY2" fmla="*/ 62 h 2240"/>
                      <a:gd name="connsiteX3" fmla="*/ 0 w 1386"/>
                      <a:gd name="connsiteY3" fmla="*/ 1008 h 2240"/>
                      <a:gd name="connsiteX4" fmla="*/ 406 w 1386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6" h="2240">
                        <a:moveTo>
                          <a:pt x="406" y="2226"/>
                        </a:moveTo>
                        <a:cubicBezTo>
                          <a:pt x="947" y="2361"/>
                          <a:pt x="1352" y="1550"/>
                          <a:pt x="1352" y="1008"/>
                        </a:cubicBezTo>
                        <a:cubicBezTo>
                          <a:pt x="1488" y="468"/>
                          <a:pt x="1217" y="-209"/>
                          <a:pt x="541" y="62"/>
                        </a:cubicBezTo>
                        <a:cubicBezTo>
                          <a:pt x="270" y="197"/>
                          <a:pt x="0" y="738"/>
                          <a:pt x="0" y="1008"/>
                        </a:cubicBezTo>
                        <a:cubicBezTo>
                          <a:pt x="0" y="1685"/>
                          <a:pt x="0" y="2091"/>
                          <a:pt x="406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49" name="Freeform: Shape 5257">
                    <a:extLst>
                      <a:ext uri="{FF2B5EF4-FFF2-40B4-BE49-F238E27FC236}">
                        <a16:creationId xmlns:a16="http://schemas.microsoft.com/office/drawing/2014/main" id="{08E71E6B-BC77-E8AA-0224-90217740A83F}"/>
                      </a:ext>
                    </a:extLst>
                  </p:cNvPr>
                  <p:cNvSpPr/>
                  <p:nvPr/>
                </p:nvSpPr>
                <p:spPr>
                  <a:xfrm>
                    <a:off x="6194531" y="6395405"/>
                    <a:ext cx="2759" cy="2639"/>
                  </a:xfrm>
                  <a:custGeom>
                    <a:avLst/>
                    <a:gdLst>
                      <a:gd name="connsiteX0" fmla="*/ 2029 w 2759"/>
                      <a:gd name="connsiteY0" fmla="*/ 2570 h 2639"/>
                      <a:gd name="connsiteX1" fmla="*/ 2435 w 2759"/>
                      <a:gd name="connsiteY1" fmla="*/ 541 h 2639"/>
                      <a:gd name="connsiteX2" fmla="*/ 1488 w 2759"/>
                      <a:gd name="connsiteY2" fmla="*/ 0 h 2639"/>
                      <a:gd name="connsiteX3" fmla="*/ 812 w 2759"/>
                      <a:gd name="connsiteY3" fmla="*/ 135 h 2639"/>
                      <a:gd name="connsiteX4" fmla="*/ 406 w 2759"/>
                      <a:gd name="connsiteY4" fmla="*/ 271 h 2639"/>
                      <a:gd name="connsiteX5" fmla="*/ 0 w 2759"/>
                      <a:gd name="connsiteY5" fmla="*/ 1353 h 2639"/>
                      <a:gd name="connsiteX6" fmla="*/ 2029 w 2759"/>
                      <a:gd name="connsiteY6" fmla="*/ 2570 h 2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639">
                        <a:moveTo>
                          <a:pt x="2029" y="2570"/>
                        </a:moveTo>
                        <a:cubicBezTo>
                          <a:pt x="2841" y="2164"/>
                          <a:pt x="2976" y="1218"/>
                          <a:pt x="2435" y="541"/>
                        </a:cubicBezTo>
                        <a:cubicBezTo>
                          <a:pt x="2164" y="271"/>
                          <a:pt x="1894" y="135"/>
                          <a:pt x="1488" y="0"/>
                        </a:cubicBezTo>
                        <a:cubicBezTo>
                          <a:pt x="1217" y="0"/>
                          <a:pt x="947" y="0"/>
                          <a:pt x="812" y="135"/>
                        </a:cubicBezTo>
                        <a:cubicBezTo>
                          <a:pt x="677" y="135"/>
                          <a:pt x="541" y="271"/>
                          <a:pt x="406" y="271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271" y="2300"/>
                          <a:pt x="1353" y="2841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0" name="Freeform: Shape 5258">
                    <a:extLst>
                      <a:ext uri="{FF2B5EF4-FFF2-40B4-BE49-F238E27FC236}">
                        <a16:creationId xmlns:a16="http://schemas.microsoft.com/office/drawing/2014/main" id="{C9138FE3-56E3-B94B-9791-42BDCBEE8C29}"/>
                      </a:ext>
                    </a:extLst>
                  </p:cNvPr>
                  <p:cNvSpPr/>
                  <p:nvPr/>
                </p:nvSpPr>
                <p:spPr>
                  <a:xfrm>
                    <a:off x="6198568" y="6405117"/>
                    <a:ext cx="3273" cy="3393"/>
                  </a:xfrm>
                  <a:custGeom>
                    <a:avLst/>
                    <a:gdLst>
                      <a:gd name="connsiteX0" fmla="*/ 1104 w 3273"/>
                      <a:gd name="connsiteY0" fmla="*/ 3138 h 3393"/>
                      <a:gd name="connsiteX1" fmla="*/ 2862 w 3273"/>
                      <a:gd name="connsiteY1" fmla="*/ 3138 h 3393"/>
                      <a:gd name="connsiteX2" fmla="*/ 3132 w 3273"/>
                      <a:gd name="connsiteY2" fmla="*/ 1785 h 3393"/>
                      <a:gd name="connsiteX3" fmla="*/ 1915 w 3273"/>
                      <a:gd name="connsiteY3" fmla="*/ 432 h 3393"/>
                      <a:gd name="connsiteX4" fmla="*/ 1239 w 3273"/>
                      <a:gd name="connsiteY4" fmla="*/ 26 h 3393"/>
                      <a:gd name="connsiteX5" fmla="*/ 157 w 3273"/>
                      <a:gd name="connsiteY5" fmla="*/ 703 h 3393"/>
                      <a:gd name="connsiteX6" fmla="*/ 1104 w 3273"/>
                      <a:gd name="connsiteY6" fmla="*/ 3138 h 3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73" h="3393">
                        <a:moveTo>
                          <a:pt x="1104" y="3138"/>
                        </a:moveTo>
                        <a:cubicBezTo>
                          <a:pt x="1645" y="3408"/>
                          <a:pt x="2321" y="3543"/>
                          <a:pt x="2862" y="3138"/>
                        </a:cubicBezTo>
                        <a:cubicBezTo>
                          <a:pt x="3268" y="2732"/>
                          <a:pt x="3403" y="2191"/>
                          <a:pt x="3132" y="1785"/>
                        </a:cubicBezTo>
                        <a:cubicBezTo>
                          <a:pt x="3132" y="1515"/>
                          <a:pt x="2456" y="703"/>
                          <a:pt x="1915" y="432"/>
                        </a:cubicBezTo>
                        <a:cubicBezTo>
                          <a:pt x="1645" y="162"/>
                          <a:pt x="1509" y="26"/>
                          <a:pt x="1239" y="26"/>
                        </a:cubicBezTo>
                        <a:cubicBezTo>
                          <a:pt x="698" y="-109"/>
                          <a:pt x="292" y="297"/>
                          <a:pt x="157" y="703"/>
                        </a:cubicBezTo>
                        <a:cubicBezTo>
                          <a:pt x="-249" y="1650"/>
                          <a:pt x="157" y="2732"/>
                          <a:pt x="1104" y="31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1" name="Freeform: Shape 5259">
                    <a:extLst>
                      <a:ext uri="{FF2B5EF4-FFF2-40B4-BE49-F238E27FC236}">
                        <a16:creationId xmlns:a16="http://schemas.microsoft.com/office/drawing/2014/main" id="{66D14AAE-60CC-999E-623D-D40FDBFA638B}"/>
                      </a:ext>
                    </a:extLst>
                  </p:cNvPr>
                  <p:cNvSpPr/>
                  <p:nvPr/>
                </p:nvSpPr>
                <p:spPr>
                  <a:xfrm>
                    <a:off x="6200736" y="6408791"/>
                    <a:ext cx="1932" cy="1654"/>
                  </a:xfrm>
                  <a:custGeom>
                    <a:avLst/>
                    <a:gdLst>
                      <a:gd name="connsiteX0" fmla="*/ 558 w 1932"/>
                      <a:gd name="connsiteY0" fmla="*/ 141 h 1654"/>
                      <a:gd name="connsiteX1" fmla="*/ 18 w 1932"/>
                      <a:gd name="connsiteY1" fmla="*/ 817 h 1654"/>
                      <a:gd name="connsiteX2" fmla="*/ 1099 w 1932"/>
                      <a:gd name="connsiteY2" fmla="*/ 1629 h 1654"/>
                      <a:gd name="connsiteX3" fmla="*/ 1911 w 1932"/>
                      <a:gd name="connsiteY3" fmla="*/ 411 h 1654"/>
                      <a:gd name="connsiteX4" fmla="*/ 558 w 1932"/>
                      <a:gd name="connsiteY4" fmla="*/ 141 h 1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54">
                        <a:moveTo>
                          <a:pt x="558" y="141"/>
                        </a:moveTo>
                        <a:cubicBezTo>
                          <a:pt x="288" y="276"/>
                          <a:pt x="18" y="411"/>
                          <a:pt x="18" y="817"/>
                        </a:cubicBezTo>
                        <a:cubicBezTo>
                          <a:pt x="-118" y="1358"/>
                          <a:pt x="558" y="1764"/>
                          <a:pt x="1099" y="1629"/>
                        </a:cubicBezTo>
                        <a:cubicBezTo>
                          <a:pt x="1505" y="1493"/>
                          <a:pt x="2046" y="952"/>
                          <a:pt x="1911" y="411"/>
                        </a:cubicBezTo>
                        <a:cubicBezTo>
                          <a:pt x="1505" y="6"/>
                          <a:pt x="964" y="-130"/>
                          <a:pt x="558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2" name="Freeform: Shape 5260">
                    <a:extLst>
                      <a:ext uri="{FF2B5EF4-FFF2-40B4-BE49-F238E27FC236}">
                        <a16:creationId xmlns:a16="http://schemas.microsoft.com/office/drawing/2014/main" id="{43C205AC-6369-984E-1250-029557E3C276}"/>
                      </a:ext>
                    </a:extLst>
                  </p:cNvPr>
                  <p:cNvSpPr/>
                  <p:nvPr/>
                </p:nvSpPr>
                <p:spPr>
                  <a:xfrm>
                    <a:off x="6202808" y="6415288"/>
                    <a:ext cx="3544" cy="5036"/>
                  </a:xfrm>
                  <a:custGeom>
                    <a:avLst/>
                    <a:gdLst>
                      <a:gd name="connsiteX0" fmla="*/ 3491 w 3544"/>
                      <a:gd name="connsiteY0" fmla="*/ 3517 h 5036"/>
                      <a:gd name="connsiteX1" fmla="*/ 3221 w 3544"/>
                      <a:gd name="connsiteY1" fmla="*/ 1353 h 5036"/>
                      <a:gd name="connsiteX2" fmla="*/ 2274 w 3544"/>
                      <a:gd name="connsiteY2" fmla="*/ 271 h 5036"/>
                      <a:gd name="connsiteX3" fmla="*/ 1462 w 3544"/>
                      <a:gd name="connsiteY3" fmla="*/ 0 h 5036"/>
                      <a:gd name="connsiteX4" fmla="*/ 516 w 3544"/>
                      <a:gd name="connsiteY4" fmla="*/ 1082 h 5036"/>
                      <a:gd name="connsiteX5" fmla="*/ 651 w 3544"/>
                      <a:gd name="connsiteY5" fmla="*/ 2164 h 5036"/>
                      <a:gd name="connsiteX6" fmla="*/ 380 w 3544"/>
                      <a:gd name="connsiteY6" fmla="*/ 2976 h 5036"/>
                      <a:gd name="connsiteX7" fmla="*/ 245 w 3544"/>
                      <a:gd name="connsiteY7" fmla="*/ 4328 h 5036"/>
                      <a:gd name="connsiteX8" fmla="*/ 3491 w 3544"/>
                      <a:gd name="connsiteY8" fmla="*/ 3517 h 5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44" h="5036">
                        <a:moveTo>
                          <a:pt x="3491" y="3517"/>
                        </a:moveTo>
                        <a:cubicBezTo>
                          <a:pt x="3626" y="2705"/>
                          <a:pt x="3491" y="2164"/>
                          <a:pt x="3221" y="1353"/>
                        </a:cubicBezTo>
                        <a:cubicBezTo>
                          <a:pt x="2950" y="947"/>
                          <a:pt x="2680" y="406"/>
                          <a:pt x="2274" y="271"/>
                        </a:cubicBezTo>
                        <a:cubicBezTo>
                          <a:pt x="2003" y="135"/>
                          <a:pt x="1733" y="0"/>
                          <a:pt x="1462" y="0"/>
                        </a:cubicBezTo>
                        <a:cubicBezTo>
                          <a:pt x="922" y="135"/>
                          <a:pt x="651" y="541"/>
                          <a:pt x="516" y="1082"/>
                        </a:cubicBezTo>
                        <a:cubicBezTo>
                          <a:pt x="516" y="1488"/>
                          <a:pt x="516" y="1758"/>
                          <a:pt x="651" y="2164"/>
                        </a:cubicBezTo>
                        <a:cubicBezTo>
                          <a:pt x="922" y="2570"/>
                          <a:pt x="786" y="2570"/>
                          <a:pt x="380" y="2976"/>
                        </a:cubicBezTo>
                        <a:cubicBezTo>
                          <a:pt x="-25" y="3382"/>
                          <a:pt x="-161" y="3923"/>
                          <a:pt x="245" y="4328"/>
                        </a:cubicBezTo>
                        <a:cubicBezTo>
                          <a:pt x="1327" y="5546"/>
                          <a:pt x="3085" y="5140"/>
                          <a:pt x="3491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3" name="Freeform: Shape 5261">
                    <a:extLst>
                      <a:ext uri="{FF2B5EF4-FFF2-40B4-BE49-F238E27FC236}">
                        <a16:creationId xmlns:a16="http://schemas.microsoft.com/office/drawing/2014/main" id="{EBDC8E0E-A7D9-5FE0-A4E3-97480E996D7C}"/>
                      </a:ext>
                    </a:extLst>
                  </p:cNvPr>
                  <p:cNvSpPr/>
                  <p:nvPr/>
                </p:nvSpPr>
                <p:spPr>
                  <a:xfrm>
                    <a:off x="6205251" y="6420049"/>
                    <a:ext cx="2120" cy="1998"/>
                  </a:xfrm>
                  <a:custGeom>
                    <a:avLst/>
                    <a:gdLst>
                      <a:gd name="connsiteX0" fmla="*/ 1589 w 2120"/>
                      <a:gd name="connsiteY0" fmla="*/ 1597 h 1998"/>
                      <a:gd name="connsiteX1" fmla="*/ 1860 w 2120"/>
                      <a:gd name="connsiteY1" fmla="*/ 109 h 1998"/>
                      <a:gd name="connsiteX2" fmla="*/ 507 w 2120"/>
                      <a:gd name="connsiteY2" fmla="*/ 515 h 1998"/>
                      <a:gd name="connsiteX3" fmla="*/ 102 w 2120"/>
                      <a:gd name="connsiteY3" fmla="*/ 921 h 1998"/>
                      <a:gd name="connsiteX4" fmla="*/ 102 w 2120"/>
                      <a:gd name="connsiteY4" fmla="*/ 1732 h 1998"/>
                      <a:gd name="connsiteX5" fmla="*/ 1589 w 2120"/>
                      <a:gd name="connsiteY5" fmla="*/ 1597 h 1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1"/>
                        </a:cubicBezTo>
                        <a:cubicBezTo>
                          <a:pt x="-34" y="1191"/>
                          <a:pt x="-34" y="1462"/>
                          <a:pt x="102" y="1732"/>
                        </a:cubicBezTo>
                        <a:cubicBezTo>
                          <a:pt x="507" y="2273"/>
                          <a:pt x="1183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4" name="Freeform: Shape 5262">
                    <a:extLst>
                      <a:ext uri="{FF2B5EF4-FFF2-40B4-BE49-F238E27FC236}">
                        <a16:creationId xmlns:a16="http://schemas.microsoft.com/office/drawing/2014/main" id="{BF1C8071-4B37-A00E-9878-2A0AAA6AAFD9}"/>
                      </a:ext>
                    </a:extLst>
                  </p:cNvPr>
                  <p:cNvSpPr/>
                  <p:nvPr/>
                </p:nvSpPr>
                <p:spPr>
                  <a:xfrm>
                    <a:off x="6192726" y="6416235"/>
                    <a:ext cx="4164" cy="5923"/>
                  </a:xfrm>
                  <a:custGeom>
                    <a:avLst/>
                    <a:gdLst>
                      <a:gd name="connsiteX0" fmla="*/ 3699 w 4164"/>
                      <a:gd name="connsiteY0" fmla="*/ 4870 h 5923"/>
                      <a:gd name="connsiteX1" fmla="*/ 3293 w 4164"/>
                      <a:gd name="connsiteY1" fmla="*/ 2570 h 5923"/>
                      <a:gd name="connsiteX2" fmla="*/ 1805 w 4164"/>
                      <a:gd name="connsiteY2" fmla="*/ 0 h 5923"/>
                      <a:gd name="connsiteX3" fmla="*/ 47 w 4164"/>
                      <a:gd name="connsiteY3" fmla="*/ 2300 h 5923"/>
                      <a:gd name="connsiteX4" fmla="*/ 588 w 4164"/>
                      <a:gd name="connsiteY4" fmla="*/ 3246 h 5923"/>
                      <a:gd name="connsiteX5" fmla="*/ 453 w 4164"/>
                      <a:gd name="connsiteY5" fmla="*/ 4193 h 5923"/>
                      <a:gd name="connsiteX6" fmla="*/ 994 w 4164"/>
                      <a:gd name="connsiteY6" fmla="*/ 5681 h 5923"/>
                      <a:gd name="connsiteX7" fmla="*/ 3699 w 4164"/>
                      <a:gd name="connsiteY7" fmla="*/ 4870 h 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4" h="5923">
                        <a:moveTo>
                          <a:pt x="3699" y="4870"/>
                        </a:moveTo>
                        <a:cubicBezTo>
                          <a:pt x="4375" y="4058"/>
                          <a:pt x="4375" y="2705"/>
                          <a:pt x="3293" y="2570"/>
                        </a:cubicBezTo>
                        <a:cubicBezTo>
                          <a:pt x="3564" y="1488"/>
                          <a:pt x="3022" y="135"/>
                          <a:pt x="1805" y="0"/>
                        </a:cubicBezTo>
                        <a:cubicBezTo>
                          <a:pt x="723" y="0"/>
                          <a:pt x="-224" y="1217"/>
                          <a:pt x="47" y="2300"/>
                        </a:cubicBezTo>
                        <a:cubicBezTo>
                          <a:pt x="182" y="2570"/>
                          <a:pt x="453" y="2840"/>
                          <a:pt x="588" y="3246"/>
                        </a:cubicBezTo>
                        <a:cubicBezTo>
                          <a:pt x="723" y="3652"/>
                          <a:pt x="588" y="3787"/>
                          <a:pt x="453" y="4193"/>
                        </a:cubicBezTo>
                        <a:cubicBezTo>
                          <a:pt x="453" y="4734"/>
                          <a:pt x="588" y="5275"/>
                          <a:pt x="994" y="5681"/>
                        </a:cubicBezTo>
                        <a:cubicBezTo>
                          <a:pt x="1941" y="6222"/>
                          <a:pt x="3293" y="5816"/>
                          <a:pt x="3699" y="48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5" name="Freeform: Shape 5263">
                    <a:extLst>
                      <a:ext uri="{FF2B5EF4-FFF2-40B4-BE49-F238E27FC236}">
                        <a16:creationId xmlns:a16="http://schemas.microsoft.com/office/drawing/2014/main" id="{226BB19A-508D-6534-31E1-D8A3C3F51E18}"/>
                      </a:ext>
                    </a:extLst>
                  </p:cNvPr>
                  <p:cNvSpPr/>
                  <p:nvPr/>
                </p:nvSpPr>
                <p:spPr>
                  <a:xfrm>
                    <a:off x="6196243" y="6421646"/>
                    <a:ext cx="2984" cy="2054"/>
                  </a:xfrm>
                  <a:custGeom>
                    <a:avLst/>
                    <a:gdLst>
                      <a:gd name="connsiteX0" fmla="*/ 2887 w 2984"/>
                      <a:gd name="connsiteY0" fmla="*/ 541 h 2054"/>
                      <a:gd name="connsiteX1" fmla="*/ 1806 w 2984"/>
                      <a:gd name="connsiteY1" fmla="*/ 0 h 2054"/>
                      <a:gd name="connsiteX2" fmla="*/ 1264 w 2984"/>
                      <a:gd name="connsiteY2" fmla="*/ 0 h 2054"/>
                      <a:gd name="connsiteX3" fmla="*/ 47 w 2984"/>
                      <a:gd name="connsiteY3" fmla="*/ 812 h 2054"/>
                      <a:gd name="connsiteX4" fmla="*/ 1535 w 2984"/>
                      <a:gd name="connsiteY4" fmla="*/ 2029 h 2054"/>
                      <a:gd name="connsiteX5" fmla="*/ 2887 w 2984"/>
                      <a:gd name="connsiteY5" fmla="*/ 541 h 20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054">
                        <a:moveTo>
                          <a:pt x="2887" y="541"/>
                        </a:moveTo>
                        <a:cubicBezTo>
                          <a:pt x="2752" y="135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0"/>
                        </a:cubicBezTo>
                        <a:cubicBezTo>
                          <a:pt x="724" y="0"/>
                          <a:pt x="182" y="271"/>
                          <a:pt x="47" y="812"/>
                        </a:cubicBezTo>
                        <a:cubicBezTo>
                          <a:pt x="-223" y="1758"/>
                          <a:pt x="724" y="2164"/>
                          <a:pt x="1535" y="2029"/>
                        </a:cubicBezTo>
                        <a:cubicBezTo>
                          <a:pt x="2347" y="2029"/>
                          <a:pt x="3293" y="1488"/>
                          <a:pt x="2887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6" name="Freeform: Shape 5264">
                    <a:extLst>
                      <a:ext uri="{FF2B5EF4-FFF2-40B4-BE49-F238E27FC236}">
                        <a16:creationId xmlns:a16="http://schemas.microsoft.com/office/drawing/2014/main" id="{8C31C3AC-8174-E9FF-CF27-780267AAFF5D}"/>
                      </a:ext>
                    </a:extLst>
                  </p:cNvPr>
                  <p:cNvSpPr/>
                  <p:nvPr/>
                </p:nvSpPr>
                <p:spPr>
                  <a:xfrm>
                    <a:off x="6197812" y="6423163"/>
                    <a:ext cx="3691" cy="3217"/>
                  </a:xfrm>
                  <a:custGeom>
                    <a:avLst/>
                    <a:gdLst>
                      <a:gd name="connsiteX0" fmla="*/ 2130 w 3691"/>
                      <a:gd name="connsiteY0" fmla="*/ 106 h 3217"/>
                      <a:gd name="connsiteX1" fmla="*/ 1184 w 3691"/>
                      <a:gd name="connsiteY1" fmla="*/ 1324 h 3217"/>
                      <a:gd name="connsiteX2" fmla="*/ 1048 w 3691"/>
                      <a:gd name="connsiteY2" fmla="*/ 1324 h 3217"/>
                      <a:gd name="connsiteX3" fmla="*/ 101 w 3691"/>
                      <a:gd name="connsiteY3" fmla="*/ 2000 h 3217"/>
                      <a:gd name="connsiteX4" fmla="*/ 101 w 3691"/>
                      <a:gd name="connsiteY4" fmla="*/ 2270 h 3217"/>
                      <a:gd name="connsiteX5" fmla="*/ 101 w 3691"/>
                      <a:gd name="connsiteY5" fmla="*/ 2676 h 3217"/>
                      <a:gd name="connsiteX6" fmla="*/ 778 w 3691"/>
                      <a:gd name="connsiteY6" fmla="*/ 3217 h 3217"/>
                      <a:gd name="connsiteX7" fmla="*/ 1589 w 3691"/>
                      <a:gd name="connsiteY7" fmla="*/ 2676 h 3217"/>
                      <a:gd name="connsiteX8" fmla="*/ 3618 w 3691"/>
                      <a:gd name="connsiteY8" fmla="*/ 647 h 3217"/>
                      <a:gd name="connsiteX9" fmla="*/ 2130 w 3691"/>
                      <a:gd name="connsiteY9" fmla="*/ 106 h 32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217">
                        <a:moveTo>
                          <a:pt x="2130" y="106"/>
                        </a:moveTo>
                        <a:cubicBezTo>
                          <a:pt x="1589" y="241"/>
                          <a:pt x="1048" y="783"/>
                          <a:pt x="1184" y="1324"/>
                        </a:cubicBezTo>
                        <a:cubicBezTo>
                          <a:pt x="1184" y="1324"/>
                          <a:pt x="1048" y="1324"/>
                          <a:pt x="1048" y="1324"/>
                        </a:cubicBezTo>
                        <a:cubicBezTo>
                          <a:pt x="642" y="1324"/>
                          <a:pt x="237" y="1594"/>
                          <a:pt x="101" y="2000"/>
                        </a:cubicBezTo>
                        <a:cubicBezTo>
                          <a:pt x="101" y="2135"/>
                          <a:pt x="101" y="2135"/>
                          <a:pt x="101" y="2270"/>
                        </a:cubicBezTo>
                        <a:cubicBezTo>
                          <a:pt x="-34" y="2406"/>
                          <a:pt x="-34" y="2541"/>
                          <a:pt x="101" y="2676"/>
                        </a:cubicBezTo>
                        <a:cubicBezTo>
                          <a:pt x="237" y="2947"/>
                          <a:pt x="507" y="3082"/>
                          <a:pt x="778" y="3217"/>
                        </a:cubicBezTo>
                        <a:cubicBezTo>
                          <a:pt x="1184" y="3217"/>
                          <a:pt x="1454" y="3082"/>
                          <a:pt x="1589" y="2676"/>
                        </a:cubicBezTo>
                        <a:cubicBezTo>
                          <a:pt x="2671" y="3082"/>
                          <a:pt x="4024" y="1865"/>
                          <a:pt x="3618" y="647"/>
                        </a:cubicBezTo>
                        <a:cubicBezTo>
                          <a:pt x="3483" y="106"/>
                          <a:pt x="2807" y="-164"/>
                          <a:pt x="2130" y="1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7" name="Freeform: Shape 5265">
                    <a:extLst>
                      <a:ext uri="{FF2B5EF4-FFF2-40B4-BE49-F238E27FC236}">
                        <a16:creationId xmlns:a16="http://schemas.microsoft.com/office/drawing/2014/main" id="{4C08021F-37A3-BBEE-0F26-D51160F8B608}"/>
                      </a:ext>
                    </a:extLst>
                  </p:cNvPr>
                  <p:cNvSpPr/>
                  <p:nvPr/>
                </p:nvSpPr>
                <p:spPr>
                  <a:xfrm>
                    <a:off x="6195377" y="6424791"/>
                    <a:ext cx="1455" cy="1324"/>
                  </a:xfrm>
                  <a:custGeom>
                    <a:avLst/>
                    <a:gdLst>
                      <a:gd name="connsiteX0" fmla="*/ 102 w 1455"/>
                      <a:gd name="connsiteY0" fmla="*/ 236 h 1324"/>
                      <a:gd name="connsiteX1" fmla="*/ 102 w 1455"/>
                      <a:gd name="connsiteY1" fmla="*/ 912 h 1324"/>
                      <a:gd name="connsiteX2" fmla="*/ 372 w 1455"/>
                      <a:gd name="connsiteY2" fmla="*/ 1183 h 1324"/>
                      <a:gd name="connsiteX3" fmla="*/ 1319 w 1455"/>
                      <a:gd name="connsiteY3" fmla="*/ 507 h 1324"/>
                      <a:gd name="connsiteX4" fmla="*/ 102 w 1455"/>
                      <a:gd name="connsiteY4" fmla="*/ 236 h 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5" h="1324">
                        <a:moveTo>
                          <a:pt x="102" y="236"/>
                        </a:moveTo>
                        <a:cubicBezTo>
                          <a:pt x="-34" y="371"/>
                          <a:pt x="-34" y="777"/>
                          <a:pt x="102" y="912"/>
                        </a:cubicBezTo>
                        <a:cubicBezTo>
                          <a:pt x="237" y="1047"/>
                          <a:pt x="237" y="1047"/>
                          <a:pt x="372" y="1183"/>
                        </a:cubicBezTo>
                        <a:cubicBezTo>
                          <a:pt x="643" y="1589"/>
                          <a:pt x="1860" y="1047"/>
                          <a:pt x="1319" y="507"/>
                        </a:cubicBezTo>
                        <a:cubicBezTo>
                          <a:pt x="1184" y="-34"/>
                          <a:pt x="507" y="-170"/>
                          <a:pt x="102" y="2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8" name="Freeform: Shape 5266">
                    <a:extLst>
                      <a:ext uri="{FF2B5EF4-FFF2-40B4-BE49-F238E27FC236}">
                        <a16:creationId xmlns:a16="http://schemas.microsoft.com/office/drawing/2014/main" id="{436C6E96-A3AF-35A2-257C-849E2188AE92}"/>
                      </a:ext>
                    </a:extLst>
                  </p:cNvPr>
                  <p:cNvSpPr/>
                  <p:nvPr/>
                </p:nvSpPr>
                <p:spPr>
                  <a:xfrm>
                    <a:off x="6205212" y="6428307"/>
                    <a:ext cx="3952" cy="5191"/>
                  </a:xfrm>
                  <a:custGeom>
                    <a:avLst/>
                    <a:gdLst>
                      <a:gd name="connsiteX0" fmla="*/ 2576 w 3952"/>
                      <a:gd name="connsiteY0" fmla="*/ 913 h 5191"/>
                      <a:gd name="connsiteX1" fmla="*/ 276 w 3952"/>
                      <a:gd name="connsiteY1" fmla="*/ 913 h 5191"/>
                      <a:gd name="connsiteX2" fmla="*/ 276 w 3952"/>
                      <a:gd name="connsiteY2" fmla="*/ 2131 h 5191"/>
                      <a:gd name="connsiteX3" fmla="*/ 547 w 3952"/>
                      <a:gd name="connsiteY3" fmla="*/ 2671 h 5191"/>
                      <a:gd name="connsiteX4" fmla="*/ 411 w 3952"/>
                      <a:gd name="connsiteY4" fmla="*/ 3077 h 5191"/>
                      <a:gd name="connsiteX5" fmla="*/ 141 w 3952"/>
                      <a:gd name="connsiteY5" fmla="*/ 4295 h 5191"/>
                      <a:gd name="connsiteX6" fmla="*/ 3657 w 3952"/>
                      <a:gd name="connsiteY6" fmla="*/ 4160 h 5191"/>
                      <a:gd name="connsiteX7" fmla="*/ 2576 w 3952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52" h="5191">
                        <a:moveTo>
                          <a:pt x="2576" y="913"/>
                        </a:moveTo>
                        <a:cubicBezTo>
                          <a:pt x="2170" y="-304"/>
                          <a:pt x="817" y="-304"/>
                          <a:pt x="276" y="913"/>
                        </a:cubicBezTo>
                        <a:cubicBezTo>
                          <a:pt x="141" y="1319"/>
                          <a:pt x="141" y="1725"/>
                          <a:pt x="276" y="2131"/>
                        </a:cubicBezTo>
                        <a:cubicBezTo>
                          <a:pt x="276" y="2266"/>
                          <a:pt x="547" y="2536"/>
                          <a:pt x="547" y="2671"/>
                        </a:cubicBezTo>
                        <a:cubicBezTo>
                          <a:pt x="682" y="2942"/>
                          <a:pt x="682" y="2807"/>
                          <a:pt x="411" y="3077"/>
                        </a:cubicBezTo>
                        <a:cubicBezTo>
                          <a:pt x="6" y="3483"/>
                          <a:pt x="-130" y="3754"/>
                          <a:pt x="141" y="4295"/>
                        </a:cubicBezTo>
                        <a:cubicBezTo>
                          <a:pt x="952" y="5512"/>
                          <a:pt x="2981" y="5512"/>
                          <a:pt x="3657" y="4160"/>
                        </a:cubicBezTo>
                        <a:cubicBezTo>
                          <a:pt x="4334" y="3213"/>
                          <a:pt x="3793" y="1319"/>
                          <a:pt x="2576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59" name="Freeform: Shape 5267">
                    <a:extLst>
                      <a:ext uri="{FF2B5EF4-FFF2-40B4-BE49-F238E27FC236}">
                        <a16:creationId xmlns:a16="http://schemas.microsoft.com/office/drawing/2014/main" id="{9486EC5C-6577-02BE-AC6B-A0427E1B476A}"/>
                      </a:ext>
                    </a:extLst>
                  </p:cNvPr>
                  <p:cNvSpPr/>
                  <p:nvPr/>
                </p:nvSpPr>
                <p:spPr>
                  <a:xfrm>
                    <a:off x="6205488" y="6433895"/>
                    <a:ext cx="2740" cy="2224"/>
                  </a:xfrm>
                  <a:custGeom>
                    <a:avLst/>
                    <a:gdLst>
                      <a:gd name="connsiteX0" fmla="*/ 2164 w 2740"/>
                      <a:gd name="connsiteY0" fmla="*/ 60 h 2224"/>
                      <a:gd name="connsiteX1" fmla="*/ 1488 w 2740"/>
                      <a:gd name="connsiteY1" fmla="*/ 60 h 2224"/>
                      <a:gd name="connsiteX2" fmla="*/ 1218 w 2740"/>
                      <a:gd name="connsiteY2" fmla="*/ 60 h 2224"/>
                      <a:gd name="connsiteX3" fmla="*/ 406 w 2740"/>
                      <a:gd name="connsiteY3" fmla="*/ 737 h 2224"/>
                      <a:gd name="connsiteX4" fmla="*/ 0 w 2740"/>
                      <a:gd name="connsiteY4" fmla="*/ 1683 h 2224"/>
                      <a:gd name="connsiteX5" fmla="*/ 812 w 2740"/>
                      <a:gd name="connsiteY5" fmla="*/ 2224 h 2224"/>
                      <a:gd name="connsiteX6" fmla="*/ 2705 w 2740"/>
                      <a:gd name="connsiteY6" fmla="*/ 737 h 2224"/>
                      <a:gd name="connsiteX7" fmla="*/ 2164 w 2740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0" h="2224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8" y="60"/>
                          <a:pt x="1218" y="60"/>
                        </a:cubicBezTo>
                        <a:cubicBezTo>
                          <a:pt x="947" y="195"/>
                          <a:pt x="677" y="466"/>
                          <a:pt x="406" y="737"/>
                        </a:cubicBezTo>
                        <a:cubicBezTo>
                          <a:pt x="271" y="1007"/>
                          <a:pt x="0" y="1413"/>
                          <a:pt x="0" y="1683"/>
                        </a:cubicBezTo>
                        <a:cubicBezTo>
                          <a:pt x="135" y="2089"/>
                          <a:pt x="541" y="2224"/>
                          <a:pt x="812" y="2224"/>
                        </a:cubicBezTo>
                        <a:cubicBezTo>
                          <a:pt x="1623" y="2224"/>
                          <a:pt x="2705" y="1548"/>
                          <a:pt x="2705" y="737"/>
                        </a:cubicBezTo>
                        <a:cubicBezTo>
                          <a:pt x="2841" y="466"/>
                          <a:pt x="2570" y="195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60" name="Freeform: Shape 5268">
                    <a:extLst>
                      <a:ext uri="{FF2B5EF4-FFF2-40B4-BE49-F238E27FC236}">
                        <a16:creationId xmlns:a16="http://schemas.microsoft.com/office/drawing/2014/main" id="{B9D23454-2881-6992-E9C3-55D14281869E}"/>
                      </a:ext>
                    </a:extLst>
                  </p:cNvPr>
                  <p:cNvSpPr/>
                  <p:nvPr/>
                </p:nvSpPr>
                <p:spPr>
                  <a:xfrm>
                    <a:off x="6199266" y="6438903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7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7" y="56"/>
                          <a:pt x="677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7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4" y="867"/>
                        </a:cubicBezTo>
                        <a:cubicBezTo>
                          <a:pt x="1894" y="597"/>
                          <a:pt x="1623" y="191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429" name="Freeform: Shape 5237">
                  <a:extLst>
                    <a:ext uri="{FF2B5EF4-FFF2-40B4-BE49-F238E27FC236}">
                      <a16:creationId xmlns:a16="http://schemas.microsoft.com/office/drawing/2014/main" id="{8B0BC1CE-49D8-D59E-8DD9-F54FF2C560A4}"/>
                    </a:ext>
                  </a:extLst>
                </p:cNvPr>
                <p:cNvSpPr/>
                <p:nvPr/>
              </p:nvSpPr>
              <p:spPr>
                <a:xfrm>
                  <a:off x="6179663" y="6358208"/>
                  <a:ext cx="32587" cy="96632"/>
                </a:xfrm>
                <a:custGeom>
                  <a:avLst/>
                  <a:gdLst>
                    <a:gd name="connsiteX0" fmla="*/ 30559 w 32587"/>
                    <a:gd name="connsiteY0" fmla="*/ 90220 h 96632"/>
                    <a:gd name="connsiteX1" fmla="*/ 30830 w 32587"/>
                    <a:gd name="connsiteY1" fmla="*/ 89408 h 96632"/>
                    <a:gd name="connsiteX2" fmla="*/ 31641 w 32587"/>
                    <a:gd name="connsiteY2" fmla="*/ 88597 h 96632"/>
                    <a:gd name="connsiteX3" fmla="*/ 31506 w 32587"/>
                    <a:gd name="connsiteY3" fmla="*/ 86838 h 96632"/>
                    <a:gd name="connsiteX4" fmla="*/ 32588 w 32587"/>
                    <a:gd name="connsiteY4" fmla="*/ 84674 h 96632"/>
                    <a:gd name="connsiteX5" fmla="*/ 32588 w 32587"/>
                    <a:gd name="connsiteY5" fmla="*/ 84674 h 96632"/>
                    <a:gd name="connsiteX6" fmla="*/ 31641 w 32587"/>
                    <a:gd name="connsiteY6" fmla="*/ 85621 h 96632"/>
                    <a:gd name="connsiteX7" fmla="*/ 29747 w 32587"/>
                    <a:gd name="connsiteY7" fmla="*/ 85350 h 96632"/>
                    <a:gd name="connsiteX8" fmla="*/ 28800 w 32587"/>
                    <a:gd name="connsiteY8" fmla="*/ 87108 h 96632"/>
                    <a:gd name="connsiteX9" fmla="*/ 28936 w 32587"/>
                    <a:gd name="connsiteY9" fmla="*/ 89814 h 96632"/>
                    <a:gd name="connsiteX10" fmla="*/ 26907 w 32587"/>
                    <a:gd name="connsiteY10" fmla="*/ 90220 h 96632"/>
                    <a:gd name="connsiteX11" fmla="*/ 25419 w 32587"/>
                    <a:gd name="connsiteY11" fmla="*/ 90761 h 96632"/>
                    <a:gd name="connsiteX12" fmla="*/ 24472 w 32587"/>
                    <a:gd name="connsiteY12" fmla="*/ 89543 h 96632"/>
                    <a:gd name="connsiteX13" fmla="*/ 22173 w 32587"/>
                    <a:gd name="connsiteY13" fmla="*/ 90490 h 96632"/>
                    <a:gd name="connsiteX14" fmla="*/ 22443 w 32587"/>
                    <a:gd name="connsiteY14" fmla="*/ 91572 h 96632"/>
                    <a:gd name="connsiteX15" fmla="*/ 21902 w 32587"/>
                    <a:gd name="connsiteY15" fmla="*/ 92654 h 96632"/>
                    <a:gd name="connsiteX16" fmla="*/ 20820 w 32587"/>
                    <a:gd name="connsiteY16" fmla="*/ 92925 h 96632"/>
                    <a:gd name="connsiteX17" fmla="*/ 20550 w 32587"/>
                    <a:gd name="connsiteY17" fmla="*/ 92925 h 96632"/>
                    <a:gd name="connsiteX18" fmla="*/ 20414 w 32587"/>
                    <a:gd name="connsiteY18" fmla="*/ 93060 h 96632"/>
                    <a:gd name="connsiteX19" fmla="*/ 19332 w 32587"/>
                    <a:gd name="connsiteY19" fmla="*/ 94277 h 96632"/>
                    <a:gd name="connsiteX20" fmla="*/ 17168 w 32587"/>
                    <a:gd name="connsiteY20" fmla="*/ 94142 h 96632"/>
                    <a:gd name="connsiteX21" fmla="*/ 16492 w 32587"/>
                    <a:gd name="connsiteY21" fmla="*/ 92925 h 96632"/>
                    <a:gd name="connsiteX22" fmla="*/ 14869 w 32587"/>
                    <a:gd name="connsiteY22" fmla="*/ 91843 h 96632"/>
                    <a:gd name="connsiteX23" fmla="*/ 14869 w 32587"/>
                    <a:gd name="connsiteY23" fmla="*/ 89949 h 96632"/>
                    <a:gd name="connsiteX24" fmla="*/ 12975 w 32587"/>
                    <a:gd name="connsiteY24" fmla="*/ 89949 h 96632"/>
                    <a:gd name="connsiteX25" fmla="*/ 11758 w 32587"/>
                    <a:gd name="connsiteY25" fmla="*/ 88597 h 96632"/>
                    <a:gd name="connsiteX26" fmla="*/ 11758 w 32587"/>
                    <a:gd name="connsiteY26" fmla="*/ 90490 h 96632"/>
                    <a:gd name="connsiteX27" fmla="*/ 13381 w 32587"/>
                    <a:gd name="connsiteY27" fmla="*/ 91437 h 96632"/>
                    <a:gd name="connsiteX28" fmla="*/ 11893 w 32587"/>
                    <a:gd name="connsiteY28" fmla="*/ 91572 h 96632"/>
                    <a:gd name="connsiteX29" fmla="*/ 11081 w 32587"/>
                    <a:gd name="connsiteY29" fmla="*/ 91167 h 96632"/>
                    <a:gd name="connsiteX30" fmla="*/ 10135 w 32587"/>
                    <a:gd name="connsiteY30" fmla="*/ 90355 h 96632"/>
                    <a:gd name="connsiteX31" fmla="*/ 9594 w 32587"/>
                    <a:gd name="connsiteY31" fmla="*/ 87650 h 96632"/>
                    <a:gd name="connsiteX32" fmla="*/ 10135 w 32587"/>
                    <a:gd name="connsiteY32" fmla="*/ 86432 h 96632"/>
                    <a:gd name="connsiteX33" fmla="*/ 7835 w 32587"/>
                    <a:gd name="connsiteY33" fmla="*/ 86432 h 96632"/>
                    <a:gd name="connsiteX34" fmla="*/ 6753 w 32587"/>
                    <a:gd name="connsiteY34" fmla="*/ 84268 h 96632"/>
                    <a:gd name="connsiteX35" fmla="*/ 5535 w 32587"/>
                    <a:gd name="connsiteY35" fmla="*/ 83051 h 96632"/>
                    <a:gd name="connsiteX36" fmla="*/ 4048 w 32587"/>
                    <a:gd name="connsiteY36" fmla="*/ 81157 h 96632"/>
                    <a:gd name="connsiteX37" fmla="*/ 4995 w 32587"/>
                    <a:gd name="connsiteY37" fmla="*/ 78858 h 96632"/>
                    <a:gd name="connsiteX38" fmla="*/ 4183 w 32587"/>
                    <a:gd name="connsiteY38" fmla="*/ 77640 h 96632"/>
                    <a:gd name="connsiteX39" fmla="*/ 3101 w 32587"/>
                    <a:gd name="connsiteY39" fmla="*/ 77099 h 96632"/>
                    <a:gd name="connsiteX40" fmla="*/ 3642 w 32587"/>
                    <a:gd name="connsiteY40" fmla="*/ 76152 h 96632"/>
                    <a:gd name="connsiteX41" fmla="*/ 3912 w 32587"/>
                    <a:gd name="connsiteY41" fmla="*/ 75882 h 96632"/>
                    <a:gd name="connsiteX42" fmla="*/ 3777 w 32587"/>
                    <a:gd name="connsiteY42" fmla="*/ 75747 h 96632"/>
                    <a:gd name="connsiteX43" fmla="*/ 3372 w 32587"/>
                    <a:gd name="connsiteY43" fmla="*/ 74394 h 96632"/>
                    <a:gd name="connsiteX44" fmla="*/ 3912 w 32587"/>
                    <a:gd name="connsiteY44" fmla="*/ 73718 h 96632"/>
                    <a:gd name="connsiteX45" fmla="*/ 5130 w 32587"/>
                    <a:gd name="connsiteY45" fmla="*/ 73177 h 96632"/>
                    <a:gd name="connsiteX46" fmla="*/ 4724 w 32587"/>
                    <a:gd name="connsiteY46" fmla="*/ 72095 h 96632"/>
                    <a:gd name="connsiteX47" fmla="*/ 5265 w 32587"/>
                    <a:gd name="connsiteY47" fmla="*/ 71012 h 96632"/>
                    <a:gd name="connsiteX48" fmla="*/ 3507 w 32587"/>
                    <a:gd name="connsiteY48" fmla="*/ 68983 h 96632"/>
                    <a:gd name="connsiteX49" fmla="*/ 3912 w 32587"/>
                    <a:gd name="connsiteY49" fmla="*/ 68172 h 96632"/>
                    <a:gd name="connsiteX50" fmla="*/ 3101 w 32587"/>
                    <a:gd name="connsiteY50" fmla="*/ 66549 h 96632"/>
                    <a:gd name="connsiteX51" fmla="*/ 4183 w 32587"/>
                    <a:gd name="connsiteY51" fmla="*/ 65061 h 96632"/>
                    <a:gd name="connsiteX52" fmla="*/ 3777 w 32587"/>
                    <a:gd name="connsiteY52" fmla="*/ 62491 h 96632"/>
                    <a:gd name="connsiteX53" fmla="*/ 4454 w 32587"/>
                    <a:gd name="connsiteY53" fmla="*/ 61950 h 96632"/>
                    <a:gd name="connsiteX54" fmla="*/ 5941 w 32587"/>
                    <a:gd name="connsiteY54" fmla="*/ 61679 h 96632"/>
                    <a:gd name="connsiteX55" fmla="*/ 6347 w 32587"/>
                    <a:gd name="connsiteY55" fmla="*/ 59515 h 96632"/>
                    <a:gd name="connsiteX56" fmla="*/ 4995 w 32587"/>
                    <a:gd name="connsiteY56" fmla="*/ 58027 h 96632"/>
                    <a:gd name="connsiteX57" fmla="*/ 5671 w 32587"/>
                    <a:gd name="connsiteY57" fmla="*/ 56404 h 96632"/>
                    <a:gd name="connsiteX58" fmla="*/ 5400 w 32587"/>
                    <a:gd name="connsiteY58" fmla="*/ 55052 h 96632"/>
                    <a:gd name="connsiteX59" fmla="*/ 6212 w 32587"/>
                    <a:gd name="connsiteY59" fmla="*/ 53970 h 96632"/>
                    <a:gd name="connsiteX60" fmla="*/ 5806 w 32587"/>
                    <a:gd name="connsiteY60" fmla="*/ 52887 h 96632"/>
                    <a:gd name="connsiteX61" fmla="*/ 7024 w 32587"/>
                    <a:gd name="connsiteY61" fmla="*/ 50588 h 96632"/>
                    <a:gd name="connsiteX62" fmla="*/ 8511 w 32587"/>
                    <a:gd name="connsiteY62" fmla="*/ 50182 h 96632"/>
                    <a:gd name="connsiteX63" fmla="*/ 8782 w 32587"/>
                    <a:gd name="connsiteY63" fmla="*/ 48153 h 96632"/>
                    <a:gd name="connsiteX64" fmla="*/ 7294 w 32587"/>
                    <a:gd name="connsiteY64" fmla="*/ 46801 h 96632"/>
                    <a:gd name="connsiteX65" fmla="*/ 7565 w 32587"/>
                    <a:gd name="connsiteY65" fmla="*/ 44907 h 96632"/>
                    <a:gd name="connsiteX66" fmla="*/ 6347 w 32587"/>
                    <a:gd name="connsiteY66" fmla="*/ 44095 h 96632"/>
                    <a:gd name="connsiteX67" fmla="*/ 6618 w 32587"/>
                    <a:gd name="connsiteY67" fmla="*/ 42608 h 96632"/>
                    <a:gd name="connsiteX68" fmla="*/ 7294 w 32587"/>
                    <a:gd name="connsiteY68" fmla="*/ 41796 h 96632"/>
                    <a:gd name="connsiteX69" fmla="*/ 7294 w 32587"/>
                    <a:gd name="connsiteY69" fmla="*/ 40173 h 96632"/>
                    <a:gd name="connsiteX70" fmla="*/ 8511 w 32587"/>
                    <a:gd name="connsiteY70" fmla="*/ 39361 h 96632"/>
                    <a:gd name="connsiteX71" fmla="*/ 9458 w 32587"/>
                    <a:gd name="connsiteY71" fmla="*/ 39091 h 96632"/>
                    <a:gd name="connsiteX72" fmla="*/ 9458 w 32587"/>
                    <a:gd name="connsiteY72" fmla="*/ 37873 h 96632"/>
                    <a:gd name="connsiteX73" fmla="*/ 10135 w 32587"/>
                    <a:gd name="connsiteY73" fmla="*/ 37062 h 96632"/>
                    <a:gd name="connsiteX74" fmla="*/ 9052 w 32587"/>
                    <a:gd name="connsiteY74" fmla="*/ 35168 h 96632"/>
                    <a:gd name="connsiteX75" fmla="*/ 10135 w 32587"/>
                    <a:gd name="connsiteY75" fmla="*/ 33410 h 96632"/>
                    <a:gd name="connsiteX76" fmla="*/ 9594 w 32587"/>
                    <a:gd name="connsiteY76" fmla="*/ 32598 h 96632"/>
                    <a:gd name="connsiteX77" fmla="*/ 9864 w 32587"/>
                    <a:gd name="connsiteY77" fmla="*/ 31787 h 96632"/>
                    <a:gd name="connsiteX78" fmla="*/ 9052 w 32587"/>
                    <a:gd name="connsiteY78" fmla="*/ 30028 h 96632"/>
                    <a:gd name="connsiteX79" fmla="*/ 10270 w 32587"/>
                    <a:gd name="connsiteY79" fmla="*/ 28676 h 96632"/>
                    <a:gd name="connsiteX80" fmla="*/ 10270 w 32587"/>
                    <a:gd name="connsiteY80" fmla="*/ 25970 h 96632"/>
                    <a:gd name="connsiteX81" fmla="*/ 9323 w 32587"/>
                    <a:gd name="connsiteY81" fmla="*/ 23942 h 96632"/>
                    <a:gd name="connsiteX82" fmla="*/ 10405 w 32587"/>
                    <a:gd name="connsiteY82" fmla="*/ 22183 h 96632"/>
                    <a:gd name="connsiteX83" fmla="*/ 9999 w 32587"/>
                    <a:gd name="connsiteY83" fmla="*/ 21101 h 96632"/>
                    <a:gd name="connsiteX84" fmla="*/ 10135 w 32587"/>
                    <a:gd name="connsiteY84" fmla="*/ 20560 h 96632"/>
                    <a:gd name="connsiteX85" fmla="*/ 9999 w 32587"/>
                    <a:gd name="connsiteY85" fmla="*/ 20019 h 96632"/>
                    <a:gd name="connsiteX86" fmla="*/ 10675 w 32587"/>
                    <a:gd name="connsiteY86" fmla="*/ 17990 h 96632"/>
                    <a:gd name="connsiteX87" fmla="*/ 10405 w 32587"/>
                    <a:gd name="connsiteY87" fmla="*/ 16637 h 96632"/>
                    <a:gd name="connsiteX88" fmla="*/ 10946 w 32587"/>
                    <a:gd name="connsiteY88" fmla="*/ 15285 h 96632"/>
                    <a:gd name="connsiteX89" fmla="*/ 10675 w 32587"/>
                    <a:gd name="connsiteY89" fmla="*/ 13797 h 96632"/>
                    <a:gd name="connsiteX90" fmla="*/ 10675 w 32587"/>
                    <a:gd name="connsiteY90" fmla="*/ 12174 h 96632"/>
                    <a:gd name="connsiteX91" fmla="*/ 12028 w 32587"/>
                    <a:gd name="connsiteY91" fmla="*/ 11362 h 96632"/>
                    <a:gd name="connsiteX92" fmla="*/ 12164 w 32587"/>
                    <a:gd name="connsiteY92" fmla="*/ 10415 h 96632"/>
                    <a:gd name="connsiteX93" fmla="*/ 12840 w 32587"/>
                    <a:gd name="connsiteY93" fmla="*/ 9874 h 96632"/>
                    <a:gd name="connsiteX94" fmla="*/ 12704 w 32587"/>
                    <a:gd name="connsiteY94" fmla="*/ 8387 h 96632"/>
                    <a:gd name="connsiteX95" fmla="*/ 13245 w 32587"/>
                    <a:gd name="connsiteY95" fmla="*/ 7575 h 96632"/>
                    <a:gd name="connsiteX96" fmla="*/ 12569 w 32587"/>
                    <a:gd name="connsiteY96" fmla="*/ 5952 h 96632"/>
                    <a:gd name="connsiteX97" fmla="*/ 13516 w 32587"/>
                    <a:gd name="connsiteY97" fmla="*/ 4599 h 96632"/>
                    <a:gd name="connsiteX98" fmla="*/ 13516 w 32587"/>
                    <a:gd name="connsiteY98" fmla="*/ 2705 h 96632"/>
                    <a:gd name="connsiteX99" fmla="*/ 12434 w 32587"/>
                    <a:gd name="connsiteY99" fmla="*/ 541 h 96632"/>
                    <a:gd name="connsiteX100" fmla="*/ 12434 w 32587"/>
                    <a:gd name="connsiteY100" fmla="*/ 0 h 96632"/>
                    <a:gd name="connsiteX101" fmla="*/ 12299 w 32587"/>
                    <a:gd name="connsiteY101" fmla="*/ 271 h 96632"/>
                    <a:gd name="connsiteX102" fmla="*/ 12164 w 32587"/>
                    <a:gd name="connsiteY102" fmla="*/ 3247 h 96632"/>
                    <a:gd name="connsiteX103" fmla="*/ 11081 w 32587"/>
                    <a:gd name="connsiteY103" fmla="*/ 5546 h 96632"/>
                    <a:gd name="connsiteX104" fmla="*/ 10946 w 32587"/>
                    <a:gd name="connsiteY104" fmla="*/ 8251 h 96632"/>
                    <a:gd name="connsiteX105" fmla="*/ 10946 w 32587"/>
                    <a:gd name="connsiteY105" fmla="*/ 9739 h 96632"/>
                    <a:gd name="connsiteX106" fmla="*/ 10270 w 32587"/>
                    <a:gd name="connsiteY106" fmla="*/ 11362 h 96632"/>
                    <a:gd name="connsiteX107" fmla="*/ 10135 w 32587"/>
                    <a:gd name="connsiteY107" fmla="*/ 12580 h 96632"/>
                    <a:gd name="connsiteX108" fmla="*/ 9999 w 32587"/>
                    <a:gd name="connsiteY108" fmla="*/ 14608 h 96632"/>
                    <a:gd name="connsiteX109" fmla="*/ 9729 w 32587"/>
                    <a:gd name="connsiteY109" fmla="*/ 15690 h 96632"/>
                    <a:gd name="connsiteX110" fmla="*/ 9729 w 32587"/>
                    <a:gd name="connsiteY110" fmla="*/ 17584 h 96632"/>
                    <a:gd name="connsiteX111" fmla="*/ 8917 w 32587"/>
                    <a:gd name="connsiteY111" fmla="*/ 18666 h 96632"/>
                    <a:gd name="connsiteX112" fmla="*/ 8376 w 32587"/>
                    <a:gd name="connsiteY112" fmla="*/ 20019 h 96632"/>
                    <a:gd name="connsiteX113" fmla="*/ 8376 w 32587"/>
                    <a:gd name="connsiteY113" fmla="*/ 24482 h 96632"/>
                    <a:gd name="connsiteX114" fmla="*/ 8376 w 32587"/>
                    <a:gd name="connsiteY114" fmla="*/ 25565 h 96632"/>
                    <a:gd name="connsiteX115" fmla="*/ 7835 w 32587"/>
                    <a:gd name="connsiteY115" fmla="*/ 27052 h 96632"/>
                    <a:gd name="connsiteX116" fmla="*/ 7835 w 32587"/>
                    <a:gd name="connsiteY116" fmla="*/ 30705 h 96632"/>
                    <a:gd name="connsiteX117" fmla="*/ 7565 w 32587"/>
                    <a:gd name="connsiteY117" fmla="*/ 34221 h 96632"/>
                    <a:gd name="connsiteX118" fmla="*/ 7294 w 32587"/>
                    <a:gd name="connsiteY118" fmla="*/ 35709 h 96632"/>
                    <a:gd name="connsiteX119" fmla="*/ 6753 w 32587"/>
                    <a:gd name="connsiteY119" fmla="*/ 36656 h 96632"/>
                    <a:gd name="connsiteX120" fmla="*/ 6482 w 32587"/>
                    <a:gd name="connsiteY120" fmla="*/ 39361 h 96632"/>
                    <a:gd name="connsiteX121" fmla="*/ 5130 w 32587"/>
                    <a:gd name="connsiteY121" fmla="*/ 42202 h 96632"/>
                    <a:gd name="connsiteX122" fmla="*/ 5400 w 32587"/>
                    <a:gd name="connsiteY122" fmla="*/ 47207 h 96632"/>
                    <a:gd name="connsiteX123" fmla="*/ 5265 w 32587"/>
                    <a:gd name="connsiteY123" fmla="*/ 48153 h 96632"/>
                    <a:gd name="connsiteX124" fmla="*/ 4589 w 32587"/>
                    <a:gd name="connsiteY124" fmla="*/ 49641 h 96632"/>
                    <a:gd name="connsiteX125" fmla="*/ 4454 w 32587"/>
                    <a:gd name="connsiteY125" fmla="*/ 51264 h 96632"/>
                    <a:gd name="connsiteX126" fmla="*/ 4454 w 32587"/>
                    <a:gd name="connsiteY126" fmla="*/ 53970 h 96632"/>
                    <a:gd name="connsiteX127" fmla="*/ 3777 w 32587"/>
                    <a:gd name="connsiteY127" fmla="*/ 55728 h 96632"/>
                    <a:gd name="connsiteX128" fmla="*/ 3372 w 32587"/>
                    <a:gd name="connsiteY128" fmla="*/ 58163 h 96632"/>
                    <a:gd name="connsiteX129" fmla="*/ 2425 w 32587"/>
                    <a:gd name="connsiteY129" fmla="*/ 59786 h 96632"/>
                    <a:gd name="connsiteX130" fmla="*/ 2289 w 32587"/>
                    <a:gd name="connsiteY130" fmla="*/ 62762 h 96632"/>
                    <a:gd name="connsiteX131" fmla="*/ 2019 w 32587"/>
                    <a:gd name="connsiteY131" fmla="*/ 64520 h 96632"/>
                    <a:gd name="connsiteX132" fmla="*/ 1478 w 32587"/>
                    <a:gd name="connsiteY132" fmla="*/ 66684 h 96632"/>
                    <a:gd name="connsiteX133" fmla="*/ 2019 w 32587"/>
                    <a:gd name="connsiteY133" fmla="*/ 68848 h 96632"/>
                    <a:gd name="connsiteX134" fmla="*/ 1478 w 32587"/>
                    <a:gd name="connsiteY134" fmla="*/ 71283 h 96632"/>
                    <a:gd name="connsiteX135" fmla="*/ 1478 w 32587"/>
                    <a:gd name="connsiteY135" fmla="*/ 72230 h 96632"/>
                    <a:gd name="connsiteX136" fmla="*/ 1072 w 32587"/>
                    <a:gd name="connsiteY136" fmla="*/ 73582 h 96632"/>
                    <a:gd name="connsiteX137" fmla="*/ 531 w 32587"/>
                    <a:gd name="connsiteY137" fmla="*/ 75070 h 96632"/>
                    <a:gd name="connsiteX138" fmla="*/ 1342 w 32587"/>
                    <a:gd name="connsiteY138" fmla="*/ 78452 h 96632"/>
                    <a:gd name="connsiteX139" fmla="*/ 666 w 32587"/>
                    <a:gd name="connsiteY139" fmla="*/ 81022 h 96632"/>
                    <a:gd name="connsiteX140" fmla="*/ 666 w 32587"/>
                    <a:gd name="connsiteY140" fmla="*/ 82645 h 96632"/>
                    <a:gd name="connsiteX141" fmla="*/ 531 w 32587"/>
                    <a:gd name="connsiteY141" fmla="*/ 84133 h 96632"/>
                    <a:gd name="connsiteX142" fmla="*/ 260 w 32587"/>
                    <a:gd name="connsiteY142" fmla="*/ 84674 h 96632"/>
                    <a:gd name="connsiteX143" fmla="*/ 1884 w 32587"/>
                    <a:gd name="connsiteY143" fmla="*/ 89138 h 96632"/>
                    <a:gd name="connsiteX144" fmla="*/ 2289 w 32587"/>
                    <a:gd name="connsiteY144" fmla="*/ 90084 h 96632"/>
                    <a:gd name="connsiteX145" fmla="*/ 3372 w 32587"/>
                    <a:gd name="connsiteY145" fmla="*/ 91167 h 96632"/>
                    <a:gd name="connsiteX146" fmla="*/ 4724 w 32587"/>
                    <a:gd name="connsiteY146" fmla="*/ 91707 h 96632"/>
                    <a:gd name="connsiteX147" fmla="*/ 6077 w 32587"/>
                    <a:gd name="connsiteY147" fmla="*/ 92925 h 96632"/>
                    <a:gd name="connsiteX148" fmla="*/ 8647 w 32587"/>
                    <a:gd name="connsiteY148" fmla="*/ 94277 h 96632"/>
                    <a:gd name="connsiteX149" fmla="*/ 10811 w 32587"/>
                    <a:gd name="connsiteY149" fmla="*/ 94548 h 96632"/>
                    <a:gd name="connsiteX150" fmla="*/ 13787 w 32587"/>
                    <a:gd name="connsiteY150" fmla="*/ 95630 h 96632"/>
                    <a:gd name="connsiteX151" fmla="*/ 16221 w 32587"/>
                    <a:gd name="connsiteY151" fmla="*/ 96577 h 96632"/>
                    <a:gd name="connsiteX152" fmla="*/ 18385 w 32587"/>
                    <a:gd name="connsiteY152" fmla="*/ 96442 h 96632"/>
                    <a:gd name="connsiteX153" fmla="*/ 18656 w 32587"/>
                    <a:gd name="connsiteY153" fmla="*/ 96171 h 96632"/>
                    <a:gd name="connsiteX154" fmla="*/ 19467 w 32587"/>
                    <a:gd name="connsiteY154" fmla="*/ 96442 h 96632"/>
                    <a:gd name="connsiteX155" fmla="*/ 21361 w 32587"/>
                    <a:gd name="connsiteY155" fmla="*/ 95765 h 96632"/>
                    <a:gd name="connsiteX156" fmla="*/ 22849 w 32587"/>
                    <a:gd name="connsiteY156" fmla="*/ 94683 h 96632"/>
                    <a:gd name="connsiteX157" fmla="*/ 26095 w 32587"/>
                    <a:gd name="connsiteY157" fmla="*/ 94007 h 96632"/>
                    <a:gd name="connsiteX158" fmla="*/ 26907 w 32587"/>
                    <a:gd name="connsiteY158" fmla="*/ 93331 h 96632"/>
                    <a:gd name="connsiteX159" fmla="*/ 27177 w 32587"/>
                    <a:gd name="connsiteY159" fmla="*/ 92790 h 96632"/>
                    <a:gd name="connsiteX160" fmla="*/ 29071 w 32587"/>
                    <a:gd name="connsiteY160" fmla="*/ 92113 h 96632"/>
                    <a:gd name="connsiteX161" fmla="*/ 30559 w 32587"/>
                    <a:gd name="connsiteY161" fmla="*/ 90220 h 96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2587" h="96632">
                      <a:moveTo>
                        <a:pt x="30559" y="90220"/>
                      </a:moveTo>
                      <a:cubicBezTo>
                        <a:pt x="30694" y="89949"/>
                        <a:pt x="30694" y="89678"/>
                        <a:pt x="30830" y="89408"/>
                      </a:cubicBezTo>
                      <a:cubicBezTo>
                        <a:pt x="30965" y="89002"/>
                        <a:pt x="31370" y="88867"/>
                        <a:pt x="31641" y="88597"/>
                      </a:cubicBezTo>
                      <a:cubicBezTo>
                        <a:pt x="32317" y="87920"/>
                        <a:pt x="31912" y="87379"/>
                        <a:pt x="31506" y="86838"/>
                      </a:cubicBezTo>
                      <a:cubicBezTo>
                        <a:pt x="32047" y="86162"/>
                        <a:pt x="32588" y="85350"/>
                        <a:pt x="32588" y="84674"/>
                      </a:cubicBezTo>
                      <a:cubicBezTo>
                        <a:pt x="32588" y="84674"/>
                        <a:pt x="32588" y="84674"/>
                        <a:pt x="32588" y="84674"/>
                      </a:cubicBezTo>
                      <a:cubicBezTo>
                        <a:pt x="32317" y="85080"/>
                        <a:pt x="32047" y="85350"/>
                        <a:pt x="31641" y="85621"/>
                      </a:cubicBezTo>
                      <a:cubicBezTo>
                        <a:pt x="31100" y="85891"/>
                        <a:pt x="30153" y="85891"/>
                        <a:pt x="29747" y="85350"/>
                      </a:cubicBezTo>
                      <a:cubicBezTo>
                        <a:pt x="29747" y="86027"/>
                        <a:pt x="29477" y="86703"/>
                        <a:pt x="28800" y="87108"/>
                      </a:cubicBezTo>
                      <a:cubicBezTo>
                        <a:pt x="29747" y="87650"/>
                        <a:pt x="29612" y="89138"/>
                        <a:pt x="28936" y="89814"/>
                      </a:cubicBezTo>
                      <a:cubicBezTo>
                        <a:pt x="28395" y="90355"/>
                        <a:pt x="27583" y="90490"/>
                        <a:pt x="26907" y="90220"/>
                      </a:cubicBezTo>
                      <a:cubicBezTo>
                        <a:pt x="26636" y="90625"/>
                        <a:pt x="25960" y="90896"/>
                        <a:pt x="25419" y="90761"/>
                      </a:cubicBezTo>
                      <a:cubicBezTo>
                        <a:pt x="24878" y="90625"/>
                        <a:pt x="24472" y="90220"/>
                        <a:pt x="24472" y="89543"/>
                      </a:cubicBezTo>
                      <a:cubicBezTo>
                        <a:pt x="24067" y="90220"/>
                        <a:pt x="22984" y="90625"/>
                        <a:pt x="22173" y="90490"/>
                      </a:cubicBezTo>
                      <a:cubicBezTo>
                        <a:pt x="22308" y="90761"/>
                        <a:pt x="22443" y="91167"/>
                        <a:pt x="22443" y="91572"/>
                      </a:cubicBezTo>
                      <a:cubicBezTo>
                        <a:pt x="22443" y="91978"/>
                        <a:pt x="22308" y="92384"/>
                        <a:pt x="21902" y="92654"/>
                      </a:cubicBezTo>
                      <a:cubicBezTo>
                        <a:pt x="21632" y="92925"/>
                        <a:pt x="21226" y="92925"/>
                        <a:pt x="20820" y="92925"/>
                      </a:cubicBezTo>
                      <a:cubicBezTo>
                        <a:pt x="20820" y="92925"/>
                        <a:pt x="20685" y="92925"/>
                        <a:pt x="20550" y="92925"/>
                      </a:cubicBezTo>
                      <a:cubicBezTo>
                        <a:pt x="20550" y="92925"/>
                        <a:pt x="20550" y="92925"/>
                        <a:pt x="20414" y="93060"/>
                      </a:cubicBezTo>
                      <a:cubicBezTo>
                        <a:pt x="20144" y="93601"/>
                        <a:pt x="19873" y="94007"/>
                        <a:pt x="19332" y="94277"/>
                      </a:cubicBezTo>
                      <a:cubicBezTo>
                        <a:pt x="18656" y="94683"/>
                        <a:pt x="17844" y="94548"/>
                        <a:pt x="17168" y="94142"/>
                      </a:cubicBezTo>
                      <a:cubicBezTo>
                        <a:pt x="16762" y="93872"/>
                        <a:pt x="16357" y="93466"/>
                        <a:pt x="16492" y="92925"/>
                      </a:cubicBezTo>
                      <a:cubicBezTo>
                        <a:pt x="15815" y="92925"/>
                        <a:pt x="15139" y="92384"/>
                        <a:pt x="14869" y="91843"/>
                      </a:cubicBezTo>
                      <a:cubicBezTo>
                        <a:pt x="14598" y="91302"/>
                        <a:pt x="14598" y="90490"/>
                        <a:pt x="14869" y="89949"/>
                      </a:cubicBezTo>
                      <a:cubicBezTo>
                        <a:pt x="14192" y="90084"/>
                        <a:pt x="13516" y="90084"/>
                        <a:pt x="12975" y="89949"/>
                      </a:cubicBezTo>
                      <a:cubicBezTo>
                        <a:pt x="12299" y="89678"/>
                        <a:pt x="11893" y="89138"/>
                        <a:pt x="11758" y="88597"/>
                      </a:cubicBezTo>
                      <a:cubicBezTo>
                        <a:pt x="11487" y="89138"/>
                        <a:pt x="11487" y="89949"/>
                        <a:pt x="11758" y="90490"/>
                      </a:cubicBezTo>
                      <a:cubicBezTo>
                        <a:pt x="12028" y="91167"/>
                        <a:pt x="12704" y="91572"/>
                        <a:pt x="13381" y="91437"/>
                      </a:cubicBezTo>
                      <a:cubicBezTo>
                        <a:pt x="12975" y="91572"/>
                        <a:pt x="12434" y="91707"/>
                        <a:pt x="11893" y="91572"/>
                      </a:cubicBezTo>
                      <a:cubicBezTo>
                        <a:pt x="11622" y="91437"/>
                        <a:pt x="11352" y="91302"/>
                        <a:pt x="11081" y="91167"/>
                      </a:cubicBezTo>
                      <a:cubicBezTo>
                        <a:pt x="10675" y="90896"/>
                        <a:pt x="10405" y="90625"/>
                        <a:pt x="10135" y="90355"/>
                      </a:cubicBezTo>
                      <a:cubicBezTo>
                        <a:pt x="9594" y="89678"/>
                        <a:pt x="9458" y="88597"/>
                        <a:pt x="9594" y="87650"/>
                      </a:cubicBezTo>
                      <a:cubicBezTo>
                        <a:pt x="9729" y="87244"/>
                        <a:pt x="9729" y="86703"/>
                        <a:pt x="10135" y="86432"/>
                      </a:cubicBezTo>
                      <a:cubicBezTo>
                        <a:pt x="9458" y="86703"/>
                        <a:pt x="8511" y="86838"/>
                        <a:pt x="7835" y="86432"/>
                      </a:cubicBezTo>
                      <a:cubicBezTo>
                        <a:pt x="7024" y="86027"/>
                        <a:pt x="6618" y="85080"/>
                        <a:pt x="6753" y="84268"/>
                      </a:cubicBezTo>
                      <a:cubicBezTo>
                        <a:pt x="6077" y="84403"/>
                        <a:pt x="5535" y="83727"/>
                        <a:pt x="5535" y="83051"/>
                      </a:cubicBezTo>
                      <a:cubicBezTo>
                        <a:pt x="4724" y="82780"/>
                        <a:pt x="4183" y="81968"/>
                        <a:pt x="4048" y="81157"/>
                      </a:cubicBezTo>
                      <a:cubicBezTo>
                        <a:pt x="3912" y="80345"/>
                        <a:pt x="4318" y="79399"/>
                        <a:pt x="4995" y="78858"/>
                      </a:cubicBezTo>
                      <a:cubicBezTo>
                        <a:pt x="4454" y="78858"/>
                        <a:pt x="4048" y="78181"/>
                        <a:pt x="4183" y="77640"/>
                      </a:cubicBezTo>
                      <a:cubicBezTo>
                        <a:pt x="3642" y="77640"/>
                        <a:pt x="3236" y="77640"/>
                        <a:pt x="3101" y="77099"/>
                      </a:cubicBezTo>
                      <a:cubicBezTo>
                        <a:pt x="3101" y="76693"/>
                        <a:pt x="3236" y="76288"/>
                        <a:pt x="3642" y="76152"/>
                      </a:cubicBezTo>
                      <a:cubicBezTo>
                        <a:pt x="3777" y="76152"/>
                        <a:pt x="3912" y="76017"/>
                        <a:pt x="3912" y="75882"/>
                      </a:cubicBezTo>
                      <a:cubicBezTo>
                        <a:pt x="3912" y="75882"/>
                        <a:pt x="3912" y="75882"/>
                        <a:pt x="3777" y="75747"/>
                      </a:cubicBezTo>
                      <a:cubicBezTo>
                        <a:pt x="3372" y="75341"/>
                        <a:pt x="3101" y="74800"/>
                        <a:pt x="3372" y="74394"/>
                      </a:cubicBezTo>
                      <a:cubicBezTo>
                        <a:pt x="3507" y="74123"/>
                        <a:pt x="3642" y="73853"/>
                        <a:pt x="3912" y="73718"/>
                      </a:cubicBezTo>
                      <a:cubicBezTo>
                        <a:pt x="4318" y="73447"/>
                        <a:pt x="4589" y="73312"/>
                        <a:pt x="5130" y="73177"/>
                      </a:cubicBezTo>
                      <a:cubicBezTo>
                        <a:pt x="4859" y="72771"/>
                        <a:pt x="4724" y="72500"/>
                        <a:pt x="4724" y="72095"/>
                      </a:cubicBezTo>
                      <a:cubicBezTo>
                        <a:pt x="4724" y="71689"/>
                        <a:pt x="4859" y="71283"/>
                        <a:pt x="5265" y="71012"/>
                      </a:cubicBezTo>
                      <a:cubicBezTo>
                        <a:pt x="4318" y="71012"/>
                        <a:pt x="3507" y="69930"/>
                        <a:pt x="3507" y="68983"/>
                      </a:cubicBezTo>
                      <a:cubicBezTo>
                        <a:pt x="3507" y="68713"/>
                        <a:pt x="3642" y="68307"/>
                        <a:pt x="3912" y="68172"/>
                      </a:cubicBezTo>
                      <a:cubicBezTo>
                        <a:pt x="3372" y="67902"/>
                        <a:pt x="2965" y="67225"/>
                        <a:pt x="3101" y="66549"/>
                      </a:cubicBezTo>
                      <a:cubicBezTo>
                        <a:pt x="3101" y="65873"/>
                        <a:pt x="3642" y="65332"/>
                        <a:pt x="4183" y="65061"/>
                      </a:cubicBezTo>
                      <a:cubicBezTo>
                        <a:pt x="3642" y="64249"/>
                        <a:pt x="3372" y="63303"/>
                        <a:pt x="3777" y="62491"/>
                      </a:cubicBezTo>
                      <a:cubicBezTo>
                        <a:pt x="3912" y="62356"/>
                        <a:pt x="4183" y="62085"/>
                        <a:pt x="4454" y="61950"/>
                      </a:cubicBezTo>
                      <a:cubicBezTo>
                        <a:pt x="4995" y="61679"/>
                        <a:pt x="5400" y="61679"/>
                        <a:pt x="5941" y="61679"/>
                      </a:cubicBezTo>
                      <a:cubicBezTo>
                        <a:pt x="5671" y="61003"/>
                        <a:pt x="5806" y="60192"/>
                        <a:pt x="6347" y="59515"/>
                      </a:cubicBezTo>
                      <a:cubicBezTo>
                        <a:pt x="5806" y="59245"/>
                        <a:pt x="5265" y="58704"/>
                        <a:pt x="4995" y="58027"/>
                      </a:cubicBezTo>
                      <a:cubicBezTo>
                        <a:pt x="4724" y="57486"/>
                        <a:pt x="4995" y="56540"/>
                        <a:pt x="5671" y="56404"/>
                      </a:cubicBezTo>
                      <a:cubicBezTo>
                        <a:pt x="5400" y="55998"/>
                        <a:pt x="5265" y="55457"/>
                        <a:pt x="5400" y="55052"/>
                      </a:cubicBezTo>
                      <a:cubicBezTo>
                        <a:pt x="5535" y="54646"/>
                        <a:pt x="5806" y="54240"/>
                        <a:pt x="6212" y="53970"/>
                      </a:cubicBezTo>
                      <a:cubicBezTo>
                        <a:pt x="6077" y="53699"/>
                        <a:pt x="5806" y="53293"/>
                        <a:pt x="5806" y="52887"/>
                      </a:cubicBezTo>
                      <a:cubicBezTo>
                        <a:pt x="5535" y="51941"/>
                        <a:pt x="6212" y="51129"/>
                        <a:pt x="7024" y="50588"/>
                      </a:cubicBezTo>
                      <a:cubicBezTo>
                        <a:pt x="7565" y="50317"/>
                        <a:pt x="8105" y="50182"/>
                        <a:pt x="8511" y="50182"/>
                      </a:cubicBezTo>
                      <a:cubicBezTo>
                        <a:pt x="8241" y="49506"/>
                        <a:pt x="8376" y="48694"/>
                        <a:pt x="8782" y="48153"/>
                      </a:cubicBezTo>
                      <a:cubicBezTo>
                        <a:pt x="8105" y="48018"/>
                        <a:pt x="7565" y="47477"/>
                        <a:pt x="7294" y="46801"/>
                      </a:cubicBezTo>
                      <a:cubicBezTo>
                        <a:pt x="7159" y="46124"/>
                        <a:pt x="7159" y="45448"/>
                        <a:pt x="7565" y="44907"/>
                      </a:cubicBezTo>
                      <a:cubicBezTo>
                        <a:pt x="7024" y="44772"/>
                        <a:pt x="6482" y="44501"/>
                        <a:pt x="6347" y="44095"/>
                      </a:cubicBezTo>
                      <a:cubicBezTo>
                        <a:pt x="6212" y="43554"/>
                        <a:pt x="6347" y="43013"/>
                        <a:pt x="6618" y="42608"/>
                      </a:cubicBezTo>
                      <a:cubicBezTo>
                        <a:pt x="6753" y="42202"/>
                        <a:pt x="7024" y="41931"/>
                        <a:pt x="7294" y="41796"/>
                      </a:cubicBezTo>
                      <a:cubicBezTo>
                        <a:pt x="7024" y="41390"/>
                        <a:pt x="7024" y="40714"/>
                        <a:pt x="7294" y="40173"/>
                      </a:cubicBezTo>
                      <a:cubicBezTo>
                        <a:pt x="7565" y="39767"/>
                        <a:pt x="8105" y="39497"/>
                        <a:pt x="8511" y="39361"/>
                      </a:cubicBezTo>
                      <a:cubicBezTo>
                        <a:pt x="8782" y="39226"/>
                        <a:pt x="9052" y="39091"/>
                        <a:pt x="9458" y="39091"/>
                      </a:cubicBezTo>
                      <a:cubicBezTo>
                        <a:pt x="9323" y="38685"/>
                        <a:pt x="9323" y="38279"/>
                        <a:pt x="9458" y="37873"/>
                      </a:cubicBezTo>
                      <a:cubicBezTo>
                        <a:pt x="9458" y="37738"/>
                        <a:pt x="9864" y="36927"/>
                        <a:pt x="10135" y="37062"/>
                      </a:cubicBezTo>
                      <a:cubicBezTo>
                        <a:pt x="9458" y="36656"/>
                        <a:pt x="9052" y="35980"/>
                        <a:pt x="9052" y="35168"/>
                      </a:cubicBezTo>
                      <a:cubicBezTo>
                        <a:pt x="9052" y="34357"/>
                        <a:pt x="9594" y="33680"/>
                        <a:pt x="10135" y="33410"/>
                      </a:cubicBezTo>
                      <a:cubicBezTo>
                        <a:pt x="9864" y="33139"/>
                        <a:pt x="9729" y="32869"/>
                        <a:pt x="9594" y="32598"/>
                      </a:cubicBezTo>
                      <a:cubicBezTo>
                        <a:pt x="9594" y="32328"/>
                        <a:pt x="9594" y="31922"/>
                        <a:pt x="9864" y="31787"/>
                      </a:cubicBezTo>
                      <a:cubicBezTo>
                        <a:pt x="9323" y="31381"/>
                        <a:pt x="8917" y="30705"/>
                        <a:pt x="9052" y="30028"/>
                      </a:cubicBezTo>
                      <a:cubicBezTo>
                        <a:pt x="9052" y="29352"/>
                        <a:pt x="9594" y="28676"/>
                        <a:pt x="10270" y="28676"/>
                      </a:cubicBezTo>
                      <a:cubicBezTo>
                        <a:pt x="9594" y="27999"/>
                        <a:pt x="9594" y="26782"/>
                        <a:pt x="10270" y="25970"/>
                      </a:cubicBezTo>
                      <a:cubicBezTo>
                        <a:pt x="9729" y="25429"/>
                        <a:pt x="9323" y="24753"/>
                        <a:pt x="9323" y="23942"/>
                      </a:cubicBezTo>
                      <a:cubicBezTo>
                        <a:pt x="9323" y="23265"/>
                        <a:pt x="9729" y="22589"/>
                        <a:pt x="10405" y="22183"/>
                      </a:cubicBezTo>
                      <a:cubicBezTo>
                        <a:pt x="10135" y="21913"/>
                        <a:pt x="9999" y="21507"/>
                        <a:pt x="9999" y="21101"/>
                      </a:cubicBezTo>
                      <a:cubicBezTo>
                        <a:pt x="9999" y="20966"/>
                        <a:pt x="10135" y="20695"/>
                        <a:pt x="10135" y="20560"/>
                      </a:cubicBezTo>
                      <a:cubicBezTo>
                        <a:pt x="10135" y="20425"/>
                        <a:pt x="10135" y="20289"/>
                        <a:pt x="9999" y="20019"/>
                      </a:cubicBezTo>
                      <a:cubicBezTo>
                        <a:pt x="9864" y="19207"/>
                        <a:pt x="10135" y="18531"/>
                        <a:pt x="10675" y="17990"/>
                      </a:cubicBezTo>
                      <a:cubicBezTo>
                        <a:pt x="10405" y="17584"/>
                        <a:pt x="10405" y="17178"/>
                        <a:pt x="10405" y="16637"/>
                      </a:cubicBezTo>
                      <a:cubicBezTo>
                        <a:pt x="10405" y="16502"/>
                        <a:pt x="10675" y="15150"/>
                        <a:pt x="10946" y="15285"/>
                      </a:cubicBezTo>
                      <a:cubicBezTo>
                        <a:pt x="10540" y="14879"/>
                        <a:pt x="10405" y="14203"/>
                        <a:pt x="10675" y="13797"/>
                      </a:cubicBezTo>
                      <a:cubicBezTo>
                        <a:pt x="10405" y="13256"/>
                        <a:pt x="10405" y="12715"/>
                        <a:pt x="10675" y="12174"/>
                      </a:cubicBezTo>
                      <a:cubicBezTo>
                        <a:pt x="10946" y="11633"/>
                        <a:pt x="11487" y="11362"/>
                        <a:pt x="12028" y="11362"/>
                      </a:cubicBezTo>
                      <a:cubicBezTo>
                        <a:pt x="12028" y="11092"/>
                        <a:pt x="12028" y="10686"/>
                        <a:pt x="12164" y="10415"/>
                      </a:cubicBezTo>
                      <a:cubicBezTo>
                        <a:pt x="12299" y="10145"/>
                        <a:pt x="12434" y="9874"/>
                        <a:pt x="12840" y="9874"/>
                      </a:cubicBezTo>
                      <a:cubicBezTo>
                        <a:pt x="12840" y="9468"/>
                        <a:pt x="12704" y="8792"/>
                        <a:pt x="12704" y="8387"/>
                      </a:cubicBezTo>
                      <a:cubicBezTo>
                        <a:pt x="12704" y="8251"/>
                        <a:pt x="13110" y="7304"/>
                        <a:pt x="13245" y="7575"/>
                      </a:cubicBezTo>
                      <a:cubicBezTo>
                        <a:pt x="12840" y="7169"/>
                        <a:pt x="12434" y="6493"/>
                        <a:pt x="12569" y="5952"/>
                      </a:cubicBezTo>
                      <a:cubicBezTo>
                        <a:pt x="12569" y="5411"/>
                        <a:pt x="12975" y="4734"/>
                        <a:pt x="13516" y="4599"/>
                      </a:cubicBezTo>
                      <a:cubicBezTo>
                        <a:pt x="13110" y="4058"/>
                        <a:pt x="13110" y="3247"/>
                        <a:pt x="13516" y="2705"/>
                      </a:cubicBezTo>
                      <a:cubicBezTo>
                        <a:pt x="12704" y="2164"/>
                        <a:pt x="12434" y="1488"/>
                        <a:pt x="12434" y="541"/>
                      </a:cubicBezTo>
                      <a:cubicBezTo>
                        <a:pt x="12434" y="406"/>
                        <a:pt x="12434" y="135"/>
                        <a:pt x="12434" y="0"/>
                      </a:cubicBezTo>
                      <a:cubicBezTo>
                        <a:pt x="12434" y="135"/>
                        <a:pt x="12299" y="135"/>
                        <a:pt x="12299" y="271"/>
                      </a:cubicBezTo>
                      <a:cubicBezTo>
                        <a:pt x="12028" y="1082"/>
                        <a:pt x="11893" y="2300"/>
                        <a:pt x="12164" y="3247"/>
                      </a:cubicBezTo>
                      <a:cubicBezTo>
                        <a:pt x="12028" y="4058"/>
                        <a:pt x="11352" y="4734"/>
                        <a:pt x="11081" y="5546"/>
                      </a:cubicBezTo>
                      <a:cubicBezTo>
                        <a:pt x="10811" y="6357"/>
                        <a:pt x="10946" y="7304"/>
                        <a:pt x="10946" y="8251"/>
                      </a:cubicBezTo>
                      <a:cubicBezTo>
                        <a:pt x="10946" y="8792"/>
                        <a:pt x="10946" y="9198"/>
                        <a:pt x="10946" y="9739"/>
                      </a:cubicBezTo>
                      <a:cubicBezTo>
                        <a:pt x="10946" y="10415"/>
                        <a:pt x="10405" y="10821"/>
                        <a:pt x="10270" y="11362"/>
                      </a:cubicBezTo>
                      <a:cubicBezTo>
                        <a:pt x="10135" y="11768"/>
                        <a:pt x="10135" y="12174"/>
                        <a:pt x="10135" y="12580"/>
                      </a:cubicBezTo>
                      <a:cubicBezTo>
                        <a:pt x="10135" y="13391"/>
                        <a:pt x="10270" y="13797"/>
                        <a:pt x="9999" y="14608"/>
                      </a:cubicBezTo>
                      <a:cubicBezTo>
                        <a:pt x="9864" y="15014"/>
                        <a:pt x="9729" y="15285"/>
                        <a:pt x="9729" y="15690"/>
                      </a:cubicBezTo>
                      <a:cubicBezTo>
                        <a:pt x="9729" y="16232"/>
                        <a:pt x="9999" y="16908"/>
                        <a:pt x="9729" y="17584"/>
                      </a:cubicBezTo>
                      <a:cubicBezTo>
                        <a:pt x="9594" y="17990"/>
                        <a:pt x="9188" y="18396"/>
                        <a:pt x="8917" y="18666"/>
                      </a:cubicBezTo>
                      <a:cubicBezTo>
                        <a:pt x="8647" y="19072"/>
                        <a:pt x="8511" y="19478"/>
                        <a:pt x="8376" y="20019"/>
                      </a:cubicBezTo>
                      <a:cubicBezTo>
                        <a:pt x="7970" y="21236"/>
                        <a:pt x="7970" y="22995"/>
                        <a:pt x="8376" y="24482"/>
                      </a:cubicBezTo>
                      <a:cubicBezTo>
                        <a:pt x="8376" y="24888"/>
                        <a:pt x="8376" y="25294"/>
                        <a:pt x="8376" y="25565"/>
                      </a:cubicBezTo>
                      <a:cubicBezTo>
                        <a:pt x="8241" y="26106"/>
                        <a:pt x="7835" y="26512"/>
                        <a:pt x="7835" y="27052"/>
                      </a:cubicBezTo>
                      <a:cubicBezTo>
                        <a:pt x="7565" y="28270"/>
                        <a:pt x="7970" y="29487"/>
                        <a:pt x="7835" y="30705"/>
                      </a:cubicBezTo>
                      <a:cubicBezTo>
                        <a:pt x="7835" y="31922"/>
                        <a:pt x="7294" y="33004"/>
                        <a:pt x="7565" y="34221"/>
                      </a:cubicBezTo>
                      <a:cubicBezTo>
                        <a:pt x="7700" y="34898"/>
                        <a:pt x="7700" y="35168"/>
                        <a:pt x="7294" y="35709"/>
                      </a:cubicBezTo>
                      <a:cubicBezTo>
                        <a:pt x="7159" y="35980"/>
                        <a:pt x="6888" y="36250"/>
                        <a:pt x="6753" y="36656"/>
                      </a:cubicBezTo>
                      <a:cubicBezTo>
                        <a:pt x="6347" y="37603"/>
                        <a:pt x="6482" y="38415"/>
                        <a:pt x="6482" y="39361"/>
                      </a:cubicBezTo>
                      <a:cubicBezTo>
                        <a:pt x="6347" y="40443"/>
                        <a:pt x="5400" y="41255"/>
                        <a:pt x="5130" y="42202"/>
                      </a:cubicBezTo>
                      <a:cubicBezTo>
                        <a:pt x="4724" y="43554"/>
                        <a:pt x="4724" y="45718"/>
                        <a:pt x="5400" y="47207"/>
                      </a:cubicBezTo>
                      <a:cubicBezTo>
                        <a:pt x="5400" y="47477"/>
                        <a:pt x="5400" y="47747"/>
                        <a:pt x="5265" y="48153"/>
                      </a:cubicBezTo>
                      <a:cubicBezTo>
                        <a:pt x="5130" y="48694"/>
                        <a:pt x="4859" y="49100"/>
                        <a:pt x="4589" y="49641"/>
                      </a:cubicBezTo>
                      <a:cubicBezTo>
                        <a:pt x="4454" y="50182"/>
                        <a:pt x="4318" y="50723"/>
                        <a:pt x="4454" y="51264"/>
                      </a:cubicBezTo>
                      <a:cubicBezTo>
                        <a:pt x="4589" y="52347"/>
                        <a:pt x="5130" y="52752"/>
                        <a:pt x="4454" y="53970"/>
                      </a:cubicBezTo>
                      <a:cubicBezTo>
                        <a:pt x="4183" y="54510"/>
                        <a:pt x="3912" y="55052"/>
                        <a:pt x="3777" y="55728"/>
                      </a:cubicBezTo>
                      <a:cubicBezTo>
                        <a:pt x="3642" y="56540"/>
                        <a:pt x="3912" y="57351"/>
                        <a:pt x="3372" y="58163"/>
                      </a:cubicBezTo>
                      <a:cubicBezTo>
                        <a:pt x="3101" y="58704"/>
                        <a:pt x="2695" y="59110"/>
                        <a:pt x="2425" y="59786"/>
                      </a:cubicBezTo>
                      <a:cubicBezTo>
                        <a:pt x="2154" y="60733"/>
                        <a:pt x="2154" y="61815"/>
                        <a:pt x="2289" y="62762"/>
                      </a:cubicBezTo>
                      <a:cubicBezTo>
                        <a:pt x="2289" y="63303"/>
                        <a:pt x="2154" y="63979"/>
                        <a:pt x="2019" y="64520"/>
                      </a:cubicBezTo>
                      <a:cubicBezTo>
                        <a:pt x="1748" y="65332"/>
                        <a:pt x="1478" y="65873"/>
                        <a:pt x="1478" y="66684"/>
                      </a:cubicBezTo>
                      <a:cubicBezTo>
                        <a:pt x="1613" y="67496"/>
                        <a:pt x="2019" y="68037"/>
                        <a:pt x="2019" y="68848"/>
                      </a:cubicBezTo>
                      <a:cubicBezTo>
                        <a:pt x="2019" y="69660"/>
                        <a:pt x="1478" y="70472"/>
                        <a:pt x="1478" y="71283"/>
                      </a:cubicBezTo>
                      <a:cubicBezTo>
                        <a:pt x="1478" y="71689"/>
                        <a:pt x="1478" y="71959"/>
                        <a:pt x="1478" y="72230"/>
                      </a:cubicBezTo>
                      <a:cubicBezTo>
                        <a:pt x="1478" y="72906"/>
                        <a:pt x="1342" y="73042"/>
                        <a:pt x="1072" y="73582"/>
                      </a:cubicBezTo>
                      <a:cubicBezTo>
                        <a:pt x="802" y="74123"/>
                        <a:pt x="666" y="74529"/>
                        <a:pt x="531" y="75070"/>
                      </a:cubicBezTo>
                      <a:cubicBezTo>
                        <a:pt x="396" y="76288"/>
                        <a:pt x="937" y="77370"/>
                        <a:pt x="1342" y="78452"/>
                      </a:cubicBezTo>
                      <a:cubicBezTo>
                        <a:pt x="1207" y="79263"/>
                        <a:pt x="802" y="80210"/>
                        <a:pt x="666" y="81022"/>
                      </a:cubicBezTo>
                      <a:cubicBezTo>
                        <a:pt x="666" y="81563"/>
                        <a:pt x="666" y="82104"/>
                        <a:pt x="666" y="82645"/>
                      </a:cubicBezTo>
                      <a:cubicBezTo>
                        <a:pt x="666" y="83186"/>
                        <a:pt x="802" y="83592"/>
                        <a:pt x="531" y="84133"/>
                      </a:cubicBezTo>
                      <a:cubicBezTo>
                        <a:pt x="531" y="84403"/>
                        <a:pt x="260" y="84538"/>
                        <a:pt x="260" y="84674"/>
                      </a:cubicBezTo>
                      <a:cubicBezTo>
                        <a:pt x="-416" y="86162"/>
                        <a:pt x="260" y="88461"/>
                        <a:pt x="1884" y="89138"/>
                      </a:cubicBezTo>
                      <a:cubicBezTo>
                        <a:pt x="2019" y="89543"/>
                        <a:pt x="2154" y="89949"/>
                        <a:pt x="2289" y="90084"/>
                      </a:cubicBezTo>
                      <a:cubicBezTo>
                        <a:pt x="2560" y="90490"/>
                        <a:pt x="2965" y="90896"/>
                        <a:pt x="3372" y="91167"/>
                      </a:cubicBezTo>
                      <a:cubicBezTo>
                        <a:pt x="3777" y="91437"/>
                        <a:pt x="4183" y="91572"/>
                        <a:pt x="4724" y="91707"/>
                      </a:cubicBezTo>
                      <a:cubicBezTo>
                        <a:pt x="5400" y="91978"/>
                        <a:pt x="5535" y="92384"/>
                        <a:pt x="6077" y="92925"/>
                      </a:cubicBezTo>
                      <a:cubicBezTo>
                        <a:pt x="6753" y="93601"/>
                        <a:pt x="7835" y="94007"/>
                        <a:pt x="8647" y="94277"/>
                      </a:cubicBezTo>
                      <a:cubicBezTo>
                        <a:pt x="9458" y="94683"/>
                        <a:pt x="10135" y="94683"/>
                        <a:pt x="10811" y="94548"/>
                      </a:cubicBezTo>
                      <a:cubicBezTo>
                        <a:pt x="11487" y="95630"/>
                        <a:pt x="12704" y="95495"/>
                        <a:pt x="13787" y="95630"/>
                      </a:cubicBezTo>
                      <a:cubicBezTo>
                        <a:pt x="14734" y="95765"/>
                        <a:pt x="15410" y="96307"/>
                        <a:pt x="16221" y="96577"/>
                      </a:cubicBezTo>
                      <a:cubicBezTo>
                        <a:pt x="17033" y="96712"/>
                        <a:pt x="17574" y="96577"/>
                        <a:pt x="18385" y="96442"/>
                      </a:cubicBezTo>
                      <a:cubicBezTo>
                        <a:pt x="18521" y="96442"/>
                        <a:pt x="18521" y="96307"/>
                        <a:pt x="18656" y="96171"/>
                      </a:cubicBezTo>
                      <a:cubicBezTo>
                        <a:pt x="18927" y="96171"/>
                        <a:pt x="19197" y="96442"/>
                        <a:pt x="19467" y="96442"/>
                      </a:cubicBezTo>
                      <a:cubicBezTo>
                        <a:pt x="20144" y="96442"/>
                        <a:pt x="20820" y="96036"/>
                        <a:pt x="21361" y="95765"/>
                      </a:cubicBezTo>
                      <a:cubicBezTo>
                        <a:pt x="21902" y="95360"/>
                        <a:pt x="22443" y="95089"/>
                        <a:pt x="22849" y="94683"/>
                      </a:cubicBezTo>
                      <a:cubicBezTo>
                        <a:pt x="23796" y="95224"/>
                        <a:pt x="25284" y="94548"/>
                        <a:pt x="26095" y="94007"/>
                      </a:cubicBezTo>
                      <a:cubicBezTo>
                        <a:pt x="26366" y="93737"/>
                        <a:pt x="26636" y="93601"/>
                        <a:pt x="26907" y="93331"/>
                      </a:cubicBezTo>
                      <a:cubicBezTo>
                        <a:pt x="27042" y="93195"/>
                        <a:pt x="27042" y="92925"/>
                        <a:pt x="27177" y="92790"/>
                      </a:cubicBezTo>
                      <a:cubicBezTo>
                        <a:pt x="27583" y="92384"/>
                        <a:pt x="28530" y="92384"/>
                        <a:pt x="29071" y="92113"/>
                      </a:cubicBezTo>
                      <a:cubicBezTo>
                        <a:pt x="29883" y="91031"/>
                        <a:pt x="30289" y="90761"/>
                        <a:pt x="30559" y="9022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430" name="Freeform: Shape 5238">
                  <a:extLst>
                    <a:ext uri="{FF2B5EF4-FFF2-40B4-BE49-F238E27FC236}">
                      <a16:creationId xmlns:a16="http://schemas.microsoft.com/office/drawing/2014/main" id="{1D52C0C5-A207-E747-97EF-DA6406F7375E}"/>
                    </a:ext>
                  </a:extLst>
                </p:cNvPr>
                <p:cNvSpPr/>
                <p:nvPr/>
              </p:nvSpPr>
              <p:spPr>
                <a:xfrm>
                  <a:off x="6179798" y="6423404"/>
                  <a:ext cx="31857" cy="30895"/>
                </a:xfrm>
                <a:custGeom>
                  <a:avLst/>
                  <a:gdLst>
                    <a:gd name="connsiteX0" fmla="*/ 30424 w 31857"/>
                    <a:gd name="connsiteY0" fmla="*/ 25023 h 30895"/>
                    <a:gd name="connsiteX1" fmla="*/ 30694 w 31857"/>
                    <a:gd name="connsiteY1" fmla="*/ 24212 h 30895"/>
                    <a:gd name="connsiteX2" fmla="*/ 31506 w 31857"/>
                    <a:gd name="connsiteY2" fmla="*/ 23400 h 30895"/>
                    <a:gd name="connsiteX3" fmla="*/ 31776 w 31857"/>
                    <a:gd name="connsiteY3" fmla="*/ 22318 h 30895"/>
                    <a:gd name="connsiteX4" fmla="*/ 31776 w 31857"/>
                    <a:gd name="connsiteY4" fmla="*/ 22318 h 30895"/>
                    <a:gd name="connsiteX5" fmla="*/ 30018 w 31857"/>
                    <a:gd name="connsiteY5" fmla="*/ 23806 h 30895"/>
                    <a:gd name="connsiteX6" fmla="*/ 29612 w 31857"/>
                    <a:gd name="connsiteY6" fmla="*/ 25159 h 30895"/>
                    <a:gd name="connsiteX7" fmla="*/ 28259 w 31857"/>
                    <a:gd name="connsiteY7" fmla="*/ 25835 h 30895"/>
                    <a:gd name="connsiteX8" fmla="*/ 26907 w 31857"/>
                    <a:gd name="connsiteY8" fmla="*/ 25970 h 30895"/>
                    <a:gd name="connsiteX9" fmla="*/ 26095 w 31857"/>
                    <a:gd name="connsiteY9" fmla="*/ 27323 h 30895"/>
                    <a:gd name="connsiteX10" fmla="*/ 24878 w 31857"/>
                    <a:gd name="connsiteY10" fmla="*/ 27999 h 30895"/>
                    <a:gd name="connsiteX11" fmla="*/ 22308 w 31857"/>
                    <a:gd name="connsiteY11" fmla="*/ 27729 h 30895"/>
                    <a:gd name="connsiteX12" fmla="*/ 22173 w 31857"/>
                    <a:gd name="connsiteY12" fmla="*/ 27729 h 30895"/>
                    <a:gd name="connsiteX13" fmla="*/ 22173 w 31857"/>
                    <a:gd name="connsiteY13" fmla="*/ 27864 h 30895"/>
                    <a:gd name="connsiteX14" fmla="*/ 21632 w 31857"/>
                    <a:gd name="connsiteY14" fmla="*/ 28946 h 30895"/>
                    <a:gd name="connsiteX15" fmla="*/ 20820 w 31857"/>
                    <a:gd name="connsiteY15" fmla="*/ 29758 h 30895"/>
                    <a:gd name="connsiteX16" fmla="*/ 18656 w 31857"/>
                    <a:gd name="connsiteY16" fmla="*/ 29758 h 30895"/>
                    <a:gd name="connsiteX17" fmla="*/ 16762 w 31857"/>
                    <a:gd name="connsiteY17" fmla="*/ 30163 h 30895"/>
                    <a:gd name="connsiteX18" fmla="*/ 15004 w 31857"/>
                    <a:gd name="connsiteY18" fmla="*/ 29352 h 30895"/>
                    <a:gd name="connsiteX19" fmla="*/ 14869 w 31857"/>
                    <a:gd name="connsiteY19" fmla="*/ 29217 h 30895"/>
                    <a:gd name="connsiteX20" fmla="*/ 14598 w 31857"/>
                    <a:gd name="connsiteY20" fmla="*/ 29217 h 30895"/>
                    <a:gd name="connsiteX21" fmla="*/ 13245 w 31857"/>
                    <a:gd name="connsiteY21" fmla="*/ 29081 h 30895"/>
                    <a:gd name="connsiteX22" fmla="*/ 12299 w 31857"/>
                    <a:gd name="connsiteY22" fmla="*/ 28135 h 30895"/>
                    <a:gd name="connsiteX23" fmla="*/ 10134 w 31857"/>
                    <a:gd name="connsiteY23" fmla="*/ 27323 h 30895"/>
                    <a:gd name="connsiteX24" fmla="*/ 9729 w 31857"/>
                    <a:gd name="connsiteY24" fmla="*/ 25023 h 30895"/>
                    <a:gd name="connsiteX25" fmla="*/ 7294 w 31857"/>
                    <a:gd name="connsiteY25" fmla="*/ 24888 h 30895"/>
                    <a:gd name="connsiteX26" fmla="*/ 5806 w 31857"/>
                    <a:gd name="connsiteY26" fmla="*/ 23265 h 30895"/>
                    <a:gd name="connsiteX27" fmla="*/ 7564 w 31857"/>
                    <a:gd name="connsiteY27" fmla="*/ 23130 h 30895"/>
                    <a:gd name="connsiteX28" fmla="*/ 7970 w 31857"/>
                    <a:gd name="connsiteY28" fmla="*/ 22724 h 30895"/>
                    <a:gd name="connsiteX29" fmla="*/ 5130 w 31857"/>
                    <a:gd name="connsiteY29" fmla="*/ 21236 h 30895"/>
                    <a:gd name="connsiteX30" fmla="*/ 4454 w 31857"/>
                    <a:gd name="connsiteY30" fmla="*/ 20019 h 30895"/>
                    <a:gd name="connsiteX31" fmla="*/ 4859 w 31857"/>
                    <a:gd name="connsiteY31" fmla="*/ 22859 h 30895"/>
                    <a:gd name="connsiteX32" fmla="*/ 4048 w 31857"/>
                    <a:gd name="connsiteY32" fmla="*/ 22589 h 30895"/>
                    <a:gd name="connsiteX33" fmla="*/ 2695 w 31857"/>
                    <a:gd name="connsiteY33" fmla="*/ 20966 h 30895"/>
                    <a:gd name="connsiteX34" fmla="*/ 2289 w 31857"/>
                    <a:gd name="connsiteY34" fmla="*/ 19342 h 30895"/>
                    <a:gd name="connsiteX35" fmla="*/ 2965 w 31857"/>
                    <a:gd name="connsiteY35" fmla="*/ 17990 h 30895"/>
                    <a:gd name="connsiteX36" fmla="*/ 1884 w 31857"/>
                    <a:gd name="connsiteY36" fmla="*/ 16637 h 30895"/>
                    <a:gd name="connsiteX37" fmla="*/ 2424 w 31857"/>
                    <a:gd name="connsiteY37" fmla="*/ 15149 h 30895"/>
                    <a:gd name="connsiteX38" fmla="*/ 2424 w 31857"/>
                    <a:gd name="connsiteY38" fmla="*/ 15014 h 30895"/>
                    <a:gd name="connsiteX39" fmla="*/ 2424 w 31857"/>
                    <a:gd name="connsiteY39" fmla="*/ 14879 h 30895"/>
                    <a:gd name="connsiteX40" fmla="*/ 2154 w 31857"/>
                    <a:gd name="connsiteY40" fmla="*/ 13662 h 30895"/>
                    <a:gd name="connsiteX41" fmla="*/ 2965 w 31857"/>
                    <a:gd name="connsiteY41" fmla="*/ 12715 h 30895"/>
                    <a:gd name="connsiteX42" fmla="*/ 1748 w 31857"/>
                    <a:gd name="connsiteY42" fmla="*/ 11768 h 30895"/>
                    <a:gd name="connsiteX43" fmla="*/ 1342 w 31857"/>
                    <a:gd name="connsiteY43" fmla="*/ 10415 h 30895"/>
                    <a:gd name="connsiteX44" fmla="*/ 1613 w 31857"/>
                    <a:gd name="connsiteY44" fmla="*/ 9603 h 30895"/>
                    <a:gd name="connsiteX45" fmla="*/ 1748 w 31857"/>
                    <a:gd name="connsiteY45" fmla="*/ 9468 h 30895"/>
                    <a:gd name="connsiteX46" fmla="*/ 1613 w 31857"/>
                    <a:gd name="connsiteY46" fmla="*/ 9333 h 30895"/>
                    <a:gd name="connsiteX47" fmla="*/ 1478 w 31857"/>
                    <a:gd name="connsiteY47" fmla="*/ 8116 h 30895"/>
                    <a:gd name="connsiteX48" fmla="*/ 2424 w 31857"/>
                    <a:gd name="connsiteY48" fmla="*/ 7304 h 30895"/>
                    <a:gd name="connsiteX49" fmla="*/ 2019 w 31857"/>
                    <a:gd name="connsiteY49" fmla="*/ 5952 h 30895"/>
                    <a:gd name="connsiteX50" fmla="*/ 2424 w 31857"/>
                    <a:gd name="connsiteY50" fmla="*/ 5275 h 30895"/>
                    <a:gd name="connsiteX51" fmla="*/ 2965 w 31857"/>
                    <a:gd name="connsiteY51" fmla="*/ 4870 h 30895"/>
                    <a:gd name="connsiteX52" fmla="*/ 2424 w 31857"/>
                    <a:gd name="connsiteY52" fmla="*/ 3652 h 30895"/>
                    <a:gd name="connsiteX53" fmla="*/ 2695 w 31857"/>
                    <a:gd name="connsiteY53" fmla="*/ 2300 h 30895"/>
                    <a:gd name="connsiteX54" fmla="*/ 1748 w 31857"/>
                    <a:gd name="connsiteY54" fmla="*/ 541 h 30895"/>
                    <a:gd name="connsiteX55" fmla="*/ 1613 w 31857"/>
                    <a:gd name="connsiteY55" fmla="*/ 0 h 30895"/>
                    <a:gd name="connsiteX56" fmla="*/ 1478 w 31857"/>
                    <a:gd name="connsiteY56" fmla="*/ 947 h 30895"/>
                    <a:gd name="connsiteX57" fmla="*/ 2019 w 31857"/>
                    <a:gd name="connsiteY57" fmla="*/ 3111 h 30895"/>
                    <a:gd name="connsiteX58" fmla="*/ 1478 w 31857"/>
                    <a:gd name="connsiteY58" fmla="*/ 5546 h 30895"/>
                    <a:gd name="connsiteX59" fmla="*/ 1478 w 31857"/>
                    <a:gd name="connsiteY59" fmla="*/ 6493 h 30895"/>
                    <a:gd name="connsiteX60" fmla="*/ 1072 w 31857"/>
                    <a:gd name="connsiteY60" fmla="*/ 7845 h 30895"/>
                    <a:gd name="connsiteX61" fmla="*/ 531 w 31857"/>
                    <a:gd name="connsiteY61" fmla="*/ 9333 h 30895"/>
                    <a:gd name="connsiteX62" fmla="*/ 1342 w 31857"/>
                    <a:gd name="connsiteY62" fmla="*/ 12715 h 30895"/>
                    <a:gd name="connsiteX63" fmla="*/ 666 w 31857"/>
                    <a:gd name="connsiteY63" fmla="*/ 15285 h 30895"/>
                    <a:gd name="connsiteX64" fmla="*/ 666 w 31857"/>
                    <a:gd name="connsiteY64" fmla="*/ 16908 h 30895"/>
                    <a:gd name="connsiteX65" fmla="*/ 531 w 31857"/>
                    <a:gd name="connsiteY65" fmla="*/ 18396 h 30895"/>
                    <a:gd name="connsiteX66" fmla="*/ 260 w 31857"/>
                    <a:gd name="connsiteY66" fmla="*/ 18937 h 30895"/>
                    <a:gd name="connsiteX67" fmla="*/ 1884 w 31857"/>
                    <a:gd name="connsiteY67" fmla="*/ 23400 h 30895"/>
                    <a:gd name="connsiteX68" fmla="*/ 2289 w 31857"/>
                    <a:gd name="connsiteY68" fmla="*/ 24347 h 30895"/>
                    <a:gd name="connsiteX69" fmla="*/ 3371 w 31857"/>
                    <a:gd name="connsiteY69" fmla="*/ 25429 h 30895"/>
                    <a:gd name="connsiteX70" fmla="*/ 4724 w 31857"/>
                    <a:gd name="connsiteY70" fmla="*/ 25970 h 30895"/>
                    <a:gd name="connsiteX71" fmla="*/ 6077 w 31857"/>
                    <a:gd name="connsiteY71" fmla="*/ 27188 h 30895"/>
                    <a:gd name="connsiteX72" fmla="*/ 8647 w 31857"/>
                    <a:gd name="connsiteY72" fmla="*/ 28540 h 30895"/>
                    <a:gd name="connsiteX73" fmla="*/ 10811 w 31857"/>
                    <a:gd name="connsiteY73" fmla="*/ 28811 h 30895"/>
                    <a:gd name="connsiteX74" fmla="*/ 13787 w 31857"/>
                    <a:gd name="connsiteY74" fmla="*/ 29893 h 30895"/>
                    <a:gd name="connsiteX75" fmla="*/ 16221 w 31857"/>
                    <a:gd name="connsiteY75" fmla="*/ 30840 h 30895"/>
                    <a:gd name="connsiteX76" fmla="*/ 18385 w 31857"/>
                    <a:gd name="connsiteY76" fmla="*/ 30705 h 30895"/>
                    <a:gd name="connsiteX77" fmla="*/ 18656 w 31857"/>
                    <a:gd name="connsiteY77" fmla="*/ 30434 h 30895"/>
                    <a:gd name="connsiteX78" fmla="*/ 19467 w 31857"/>
                    <a:gd name="connsiteY78" fmla="*/ 30705 h 30895"/>
                    <a:gd name="connsiteX79" fmla="*/ 21361 w 31857"/>
                    <a:gd name="connsiteY79" fmla="*/ 30028 h 30895"/>
                    <a:gd name="connsiteX80" fmla="*/ 22849 w 31857"/>
                    <a:gd name="connsiteY80" fmla="*/ 28946 h 30895"/>
                    <a:gd name="connsiteX81" fmla="*/ 26095 w 31857"/>
                    <a:gd name="connsiteY81" fmla="*/ 28270 h 30895"/>
                    <a:gd name="connsiteX82" fmla="*/ 26907 w 31857"/>
                    <a:gd name="connsiteY82" fmla="*/ 27593 h 30895"/>
                    <a:gd name="connsiteX83" fmla="*/ 27177 w 31857"/>
                    <a:gd name="connsiteY83" fmla="*/ 27052 h 30895"/>
                    <a:gd name="connsiteX84" fmla="*/ 29071 w 31857"/>
                    <a:gd name="connsiteY84" fmla="*/ 26376 h 30895"/>
                    <a:gd name="connsiteX85" fmla="*/ 30424 w 31857"/>
                    <a:gd name="connsiteY85" fmla="*/ 25023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857" h="30895">
                      <a:moveTo>
                        <a:pt x="30424" y="25023"/>
                      </a:moveTo>
                      <a:cubicBezTo>
                        <a:pt x="30559" y="24753"/>
                        <a:pt x="30559" y="24482"/>
                        <a:pt x="30694" y="24212"/>
                      </a:cubicBezTo>
                      <a:cubicBezTo>
                        <a:pt x="30829" y="23806"/>
                        <a:pt x="31235" y="23671"/>
                        <a:pt x="31506" y="23400"/>
                      </a:cubicBezTo>
                      <a:cubicBezTo>
                        <a:pt x="31912" y="22995"/>
                        <a:pt x="31912" y="22724"/>
                        <a:pt x="31776" y="22318"/>
                      </a:cubicBezTo>
                      <a:cubicBezTo>
                        <a:pt x="31776" y="22318"/>
                        <a:pt x="31776" y="22318"/>
                        <a:pt x="31776" y="22318"/>
                      </a:cubicBezTo>
                      <a:cubicBezTo>
                        <a:pt x="31641" y="23130"/>
                        <a:pt x="30829" y="23806"/>
                        <a:pt x="30018" y="23806"/>
                      </a:cubicBezTo>
                      <a:cubicBezTo>
                        <a:pt x="30289" y="24212"/>
                        <a:pt x="30018" y="24753"/>
                        <a:pt x="29612" y="25159"/>
                      </a:cubicBezTo>
                      <a:cubicBezTo>
                        <a:pt x="29206" y="25565"/>
                        <a:pt x="28800" y="25700"/>
                        <a:pt x="28259" y="25835"/>
                      </a:cubicBezTo>
                      <a:cubicBezTo>
                        <a:pt x="27854" y="25970"/>
                        <a:pt x="27313" y="26105"/>
                        <a:pt x="26907" y="25970"/>
                      </a:cubicBezTo>
                      <a:cubicBezTo>
                        <a:pt x="26772" y="26511"/>
                        <a:pt x="26501" y="26917"/>
                        <a:pt x="26095" y="27323"/>
                      </a:cubicBezTo>
                      <a:cubicBezTo>
                        <a:pt x="25825" y="27593"/>
                        <a:pt x="25283" y="27864"/>
                        <a:pt x="24878" y="27999"/>
                      </a:cubicBezTo>
                      <a:cubicBezTo>
                        <a:pt x="24066" y="28270"/>
                        <a:pt x="23119" y="28135"/>
                        <a:pt x="22308" y="27729"/>
                      </a:cubicBezTo>
                      <a:cubicBezTo>
                        <a:pt x="22308" y="27729"/>
                        <a:pt x="22173" y="27729"/>
                        <a:pt x="22173" y="27729"/>
                      </a:cubicBezTo>
                      <a:cubicBezTo>
                        <a:pt x="22173" y="27729"/>
                        <a:pt x="22173" y="27729"/>
                        <a:pt x="22173" y="27864"/>
                      </a:cubicBezTo>
                      <a:cubicBezTo>
                        <a:pt x="22037" y="28270"/>
                        <a:pt x="21902" y="28675"/>
                        <a:pt x="21632" y="28946"/>
                      </a:cubicBezTo>
                      <a:cubicBezTo>
                        <a:pt x="21361" y="29217"/>
                        <a:pt x="21090" y="29487"/>
                        <a:pt x="20820" y="29758"/>
                      </a:cubicBezTo>
                      <a:cubicBezTo>
                        <a:pt x="20144" y="30028"/>
                        <a:pt x="19332" y="30028"/>
                        <a:pt x="18656" y="29758"/>
                      </a:cubicBezTo>
                      <a:cubicBezTo>
                        <a:pt x="18115" y="30028"/>
                        <a:pt x="17439" y="30298"/>
                        <a:pt x="16762" y="30163"/>
                      </a:cubicBezTo>
                      <a:cubicBezTo>
                        <a:pt x="16086" y="30163"/>
                        <a:pt x="15410" y="29893"/>
                        <a:pt x="15004" y="29352"/>
                      </a:cubicBezTo>
                      <a:cubicBezTo>
                        <a:pt x="15004" y="29217"/>
                        <a:pt x="14869" y="29217"/>
                        <a:pt x="14869" y="29217"/>
                      </a:cubicBezTo>
                      <a:cubicBezTo>
                        <a:pt x="14733" y="29217"/>
                        <a:pt x="14733" y="29217"/>
                        <a:pt x="14598" y="29217"/>
                      </a:cubicBezTo>
                      <a:cubicBezTo>
                        <a:pt x="14057" y="29217"/>
                        <a:pt x="13651" y="29217"/>
                        <a:pt x="13245" y="29081"/>
                      </a:cubicBezTo>
                      <a:cubicBezTo>
                        <a:pt x="12840" y="28946"/>
                        <a:pt x="12434" y="28540"/>
                        <a:pt x="12299" y="28135"/>
                      </a:cubicBezTo>
                      <a:cubicBezTo>
                        <a:pt x="11487" y="28270"/>
                        <a:pt x="10675" y="27999"/>
                        <a:pt x="10134" y="27323"/>
                      </a:cubicBezTo>
                      <a:cubicBezTo>
                        <a:pt x="9593" y="26647"/>
                        <a:pt x="9458" y="25835"/>
                        <a:pt x="9729" y="25023"/>
                      </a:cubicBezTo>
                      <a:cubicBezTo>
                        <a:pt x="8917" y="25159"/>
                        <a:pt x="8105" y="25159"/>
                        <a:pt x="7294" y="24888"/>
                      </a:cubicBezTo>
                      <a:cubicBezTo>
                        <a:pt x="6618" y="24618"/>
                        <a:pt x="5941" y="23942"/>
                        <a:pt x="5806" y="23265"/>
                      </a:cubicBezTo>
                      <a:cubicBezTo>
                        <a:pt x="6347" y="23400"/>
                        <a:pt x="7024" y="23265"/>
                        <a:pt x="7564" y="23130"/>
                      </a:cubicBezTo>
                      <a:cubicBezTo>
                        <a:pt x="7835" y="23130"/>
                        <a:pt x="7970" y="22995"/>
                        <a:pt x="7970" y="22724"/>
                      </a:cubicBezTo>
                      <a:cubicBezTo>
                        <a:pt x="6888" y="22724"/>
                        <a:pt x="5806" y="22048"/>
                        <a:pt x="5130" y="21236"/>
                      </a:cubicBezTo>
                      <a:cubicBezTo>
                        <a:pt x="4724" y="20830"/>
                        <a:pt x="4589" y="20425"/>
                        <a:pt x="4454" y="20019"/>
                      </a:cubicBezTo>
                      <a:cubicBezTo>
                        <a:pt x="4048" y="20966"/>
                        <a:pt x="4318" y="22048"/>
                        <a:pt x="4859" y="22859"/>
                      </a:cubicBezTo>
                      <a:cubicBezTo>
                        <a:pt x="4589" y="22859"/>
                        <a:pt x="4318" y="22724"/>
                        <a:pt x="4048" y="22589"/>
                      </a:cubicBezTo>
                      <a:cubicBezTo>
                        <a:pt x="3371" y="22318"/>
                        <a:pt x="2965" y="21642"/>
                        <a:pt x="2695" y="20966"/>
                      </a:cubicBezTo>
                      <a:cubicBezTo>
                        <a:pt x="2424" y="20560"/>
                        <a:pt x="2289" y="20019"/>
                        <a:pt x="2289" y="19342"/>
                      </a:cubicBezTo>
                      <a:cubicBezTo>
                        <a:pt x="2289" y="18802"/>
                        <a:pt x="2560" y="18260"/>
                        <a:pt x="2965" y="17990"/>
                      </a:cubicBezTo>
                      <a:cubicBezTo>
                        <a:pt x="2424" y="17719"/>
                        <a:pt x="1884" y="17313"/>
                        <a:pt x="1884" y="16637"/>
                      </a:cubicBezTo>
                      <a:cubicBezTo>
                        <a:pt x="1748" y="16096"/>
                        <a:pt x="2019" y="15555"/>
                        <a:pt x="2424" y="15149"/>
                      </a:cubicBezTo>
                      <a:cubicBezTo>
                        <a:pt x="2424" y="15149"/>
                        <a:pt x="2424" y="15149"/>
                        <a:pt x="2424" y="15014"/>
                      </a:cubicBezTo>
                      <a:cubicBezTo>
                        <a:pt x="2424" y="15014"/>
                        <a:pt x="2424" y="14879"/>
                        <a:pt x="2424" y="14879"/>
                      </a:cubicBezTo>
                      <a:cubicBezTo>
                        <a:pt x="2154" y="14473"/>
                        <a:pt x="2019" y="14067"/>
                        <a:pt x="2154" y="13662"/>
                      </a:cubicBezTo>
                      <a:cubicBezTo>
                        <a:pt x="2154" y="13256"/>
                        <a:pt x="2560" y="12715"/>
                        <a:pt x="2965" y="12715"/>
                      </a:cubicBezTo>
                      <a:cubicBezTo>
                        <a:pt x="2560" y="12444"/>
                        <a:pt x="2019" y="12173"/>
                        <a:pt x="1748" y="11768"/>
                      </a:cubicBezTo>
                      <a:cubicBezTo>
                        <a:pt x="1478" y="11362"/>
                        <a:pt x="1342" y="10821"/>
                        <a:pt x="1342" y="10415"/>
                      </a:cubicBezTo>
                      <a:cubicBezTo>
                        <a:pt x="1342" y="10145"/>
                        <a:pt x="1478" y="9739"/>
                        <a:pt x="1613" y="9603"/>
                      </a:cubicBezTo>
                      <a:cubicBezTo>
                        <a:pt x="1613" y="9603"/>
                        <a:pt x="1748" y="9468"/>
                        <a:pt x="1748" y="9468"/>
                      </a:cubicBezTo>
                      <a:cubicBezTo>
                        <a:pt x="1748" y="9468"/>
                        <a:pt x="1748" y="9333"/>
                        <a:pt x="1613" y="9333"/>
                      </a:cubicBezTo>
                      <a:cubicBezTo>
                        <a:pt x="1478" y="8927"/>
                        <a:pt x="1342" y="8522"/>
                        <a:pt x="1478" y="8116"/>
                      </a:cubicBezTo>
                      <a:cubicBezTo>
                        <a:pt x="1613" y="7710"/>
                        <a:pt x="2019" y="7440"/>
                        <a:pt x="2424" y="7304"/>
                      </a:cubicBezTo>
                      <a:cubicBezTo>
                        <a:pt x="2154" y="6898"/>
                        <a:pt x="1884" y="6357"/>
                        <a:pt x="2019" y="5952"/>
                      </a:cubicBezTo>
                      <a:cubicBezTo>
                        <a:pt x="2019" y="5681"/>
                        <a:pt x="2289" y="5546"/>
                        <a:pt x="2424" y="5275"/>
                      </a:cubicBezTo>
                      <a:cubicBezTo>
                        <a:pt x="2424" y="5275"/>
                        <a:pt x="2830" y="4734"/>
                        <a:pt x="2965" y="4870"/>
                      </a:cubicBezTo>
                      <a:cubicBezTo>
                        <a:pt x="2695" y="4464"/>
                        <a:pt x="2560" y="4058"/>
                        <a:pt x="2424" y="3652"/>
                      </a:cubicBezTo>
                      <a:cubicBezTo>
                        <a:pt x="2289" y="3246"/>
                        <a:pt x="2424" y="2705"/>
                        <a:pt x="2695" y="2300"/>
                      </a:cubicBezTo>
                      <a:cubicBezTo>
                        <a:pt x="2154" y="1894"/>
                        <a:pt x="1884" y="1217"/>
                        <a:pt x="1748" y="541"/>
                      </a:cubicBezTo>
                      <a:cubicBezTo>
                        <a:pt x="1748" y="271"/>
                        <a:pt x="1613" y="135"/>
                        <a:pt x="1613" y="0"/>
                      </a:cubicBezTo>
                      <a:cubicBezTo>
                        <a:pt x="1478" y="271"/>
                        <a:pt x="1478" y="541"/>
                        <a:pt x="1478" y="947"/>
                      </a:cubicBezTo>
                      <a:cubicBezTo>
                        <a:pt x="1613" y="1758"/>
                        <a:pt x="2019" y="2300"/>
                        <a:pt x="2019" y="3111"/>
                      </a:cubicBezTo>
                      <a:cubicBezTo>
                        <a:pt x="2019" y="3923"/>
                        <a:pt x="1478" y="4734"/>
                        <a:pt x="1478" y="5546"/>
                      </a:cubicBezTo>
                      <a:cubicBezTo>
                        <a:pt x="1478" y="5952"/>
                        <a:pt x="1478" y="6222"/>
                        <a:pt x="1478" y="6493"/>
                      </a:cubicBezTo>
                      <a:cubicBezTo>
                        <a:pt x="1478" y="7169"/>
                        <a:pt x="1342" y="7304"/>
                        <a:pt x="1072" y="7845"/>
                      </a:cubicBezTo>
                      <a:cubicBezTo>
                        <a:pt x="801" y="8386"/>
                        <a:pt x="666" y="8792"/>
                        <a:pt x="531" y="9333"/>
                      </a:cubicBezTo>
                      <a:cubicBezTo>
                        <a:pt x="395" y="10550"/>
                        <a:pt x="937" y="11633"/>
                        <a:pt x="1342" y="12715"/>
                      </a:cubicBezTo>
                      <a:cubicBezTo>
                        <a:pt x="1207" y="13526"/>
                        <a:pt x="801" y="14473"/>
                        <a:pt x="666" y="15285"/>
                      </a:cubicBezTo>
                      <a:cubicBezTo>
                        <a:pt x="666" y="15826"/>
                        <a:pt x="666" y="16367"/>
                        <a:pt x="666" y="16908"/>
                      </a:cubicBezTo>
                      <a:cubicBezTo>
                        <a:pt x="666" y="17449"/>
                        <a:pt x="801" y="17855"/>
                        <a:pt x="531" y="18396"/>
                      </a:cubicBezTo>
                      <a:cubicBezTo>
                        <a:pt x="531" y="18666"/>
                        <a:pt x="260" y="18802"/>
                        <a:pt x="260" y="18937"/>
                      </a:cubicBezTo>
                      <a:cubicBezTo>
                        <a:pt x="-416" y="20425"/>
                        <a:pt x="260" y="22724"/>
                        <a:pt x="1884" y="23400"/>
                      </a:cubicBezTo>
                      <a:cubicBezTo>
                        <a:pt x="2019" y="23806"/>
                        <a:pt x="2154" y="24212"/>
                        <a:pt x="2289" y="24347"/>
                      </a:cubicBezTo>
                      <a:cubicBezTo>
                        <a:pt x="2560" y="24753"/>
                        <a:pt x="2965" y="25159"/>
                        <a:pt x="3371" y="25429"/>
                      </a:cubicBezTo>
                      <a:cubicBezTo>
                        <a:pt x="3777" y="25700"/>
                        <a:pt x="4183" y="25835"/>
                        <a:pt x="4724" y="25970"/>
                      </a:cubicBezTo>
                      <a:cubicBezTo>
                        <a:pt x="5400" y="26241"/>
                        <a:pt x="5535" y="26647"/>
                        <a:pt x="6077" y="27188"/>
                      </a:cubicBezTo>
                      <a:cubicBezTo>
                        <a:pt x="6753" y="27864"/>
                        <a:pt x="7835" y="28270"/>
                        <a:pt x="8647" y="28540"/>
                      </a:cubicBezTo>
                      <a:cubicBezTo>
                        <a:pt x="9458" y="28946"/>
                        <a:pt x="10134" y="28946"/>
                        <a:pt x="10811" y="28811"/>
                      </a:cubicBezTo>
                      <a:cubicBezTo>
                        <a:pt x="11487" y="29893"/>
                        <a:pt x="12704" y="29758"/>
                        <a:pt x="13787" y="29893"/>
                      </a:cubicBezTo>
                      <a:cubicBezTo>
                        <a:pt x="14733" y="30028"/>
                        <a:pt x="15410" y="30569"/>
                        <a:pt x="16221" y="30840"/>
                      </a:cubicBezTo>
                      <a:cubicBezTo>
                        <a:pt x="17033" y="30975"/>
                        <a:pt x="17574" y="30840"/>
                        <a:pt x="18385" y="30705"/>
                      </a:cubicBezTo>
                      <a:cubicBezTo>
                        <a:pt x="18520" y="30705"/>
                        <a:pt x="18520" y="30569"/>
                        <a:pt x="18656" y="30434"/>
                      </a:cubicBezTo>
                      <a:cubicBezTo>
                        <a:pt x="18926" y="30434"/>
                        <a:pt x="19197" y="30705"/>
                        <a:pt x="19467" y="30705"/>
                      </a:cubicBezTo>
                      <a:cubicBezTo>
                        <a:pt x="20144" y="30705"/>
                        <a:pt x="20820" y="30298"/>
                        <a:pt x="21361" y="30028"/>
                      </a:cubicBezTo>
                      <a:cubicBezTo>
                        <a:pt x="21902" y="29622"/>
                        <a:pt x="22443" y="29352"/>
                        <a:pt x="22849" y="28946"/>
                      </a:cubicBezTo>
                      <a:cubicBezTo>
                        <a:pt x="23796" y="29487"/>
                        <a:pt x="25283" y="28811"/>
                        <a:pt x="26095" y="28270"/>
                      </a:cubicBezTo>
                      <a:cubicBezTo>
                        <a:pt x="26366" y="27999"/>
                        <a:pt x="26636" y="27864"/>
                        <a:pt x="26907" y="27593"/>
                      </a:cubicBezTo>
                      <a:cubicBezTo>
                        <a:pt x="27042" y="27458"/>
                        <a:pt x="27042" y="27188"/>
                        <a:pt x="27177" y="27052"/>
                      </a:cubicBezTo>
                      <a:cubicBezTo>
                        <a:pt x="27583" y="26647"/>
                        <a:pt x="28530" y="26647"/>
                        <a:pt x="29071" y="26376"/>
                      </a:cubicBezTo>
                      <a:cubicBezTo>
                        <a:pt x="29747" y="25835"/>
                        <a:pt x="30153" y="25565"/>
                        <a:pt x="30424" y="25023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72" name="Graphic 2">
              <a:extLst>
                <a:ext uri="{FF2B5EF4-FFF2-40B4-BE49-F238E27FC236}">
                  <a16:creationId xmlns:a16="http://schemas.microsoft.com/office/drawing/2014/main" id="{6E6A00E2-469B-7388-138F-EB1BB278137C}"/>
                </a:ext>
              </a:extLst>
            </p:cNvPr>
            <p:cNvGrpSpPr/>
            <p:nvPr/>
          </p:nvGrpSpPr>
          <p:grpSpPr>
            <a:xfrm>
              <a:off x="6102970" y="6209539"/>
              <a:ext cx="33128" cy="130679"/>
              <a:chOff x="6102970" y="6209539"/>
              <a:chExt cx="33128" cy="130679"/>
            </a:xfrm>
          </p:grpSpPr>
          <p:sp>
            <p:nvSpPr>
              <p:cNvPr id="1339" name="Freeform: Shape 5147">
                <a:extLst>
                  <a:ext uri="{FF2B5EF4-FFF2-40B4-BE49-F238E27FC236}">
                    <a16:creationId xmlns:a16="http://schemas.microsoft.com/office/drawing/2014/main" id="{07DC05EA-4990-D1CB-DB32-4E16AABEF642}"/>
                  </a:ext>
                </a:extLst>
              </p:cNvPr>
              <p:cNvSpPr/>
              <p:nvPr/>
            </p:nvSpPr>
            <p:spPr>
              <a:xfrm>
                <a:off x="6103906" y="6324258"/>
                <a:ext cx="32192" cy="15960"/>
              </a:xfrm>
              <a:custGeom>
                <a:avLst/>
                <a:gdLst>
                  <a:gd name="connsiteX0" fmla="*/ 32192 w 32192"/>
                  <a:gd name="connsiteY0" fmla="*/ 7980 h 15960"/>
                  <a:gd name="connsiteX1" fmla="*/ 16096 w 32192"/>
                  <a:gd name="connsiteY1" fmla="*/ 15961 h 15960"/>
                  <a:gd name="connsiteX2" fmla="*/ 0 w 32192"/>
                  <a:gd name="connsiteY2" fmla="*/ 7980 h 15960"/>
                  <a:gd name="connsiteX3" fmla="*/ 16096 w 32192"/>
                  <a:gd name="connsiteY3" fmla="*/ 0 h 15960"/>
                  <a:gd name="connsiteX4" fmla="*/ 32192 w 32192"/>
                  <a:gd name="connsiteY4" fmla="*/ 7980 h 1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0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652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340" name="Graphic 2">
                <a:extLst>
                  <a:ext uri="{FF2B5EF4-FFF2-40B4-BE49-F238E27FC236}">
                    <a16:creationId xmlns:a16="http://schemas.microsoft.com/office/drawing/2014/main" id="{8BAD93D3-D8CC-4CFA-D5D6-93A4AFEA32B0}"/>
                  </a:ext>
                </a:extLst>
              </p:cNvPr>
              <p:cNvGrpSpPr/>
              <p:nvPr/>
            </p:nvGrpSpPr>
            <p:grpSpPr>
              <a:xfrm>
                <a:off x="6116756" y="6322364"/>
                <a:ext cx="6765" cy="11767"/>
                <a:chOff x="6116756" y="6322364"/>
                <a:chExt cx="6765" cy="11767"/>
              </a:xfrm>
            </p:grpSpPr>
            <p:sp>
              <p:nvSpPr>
                <p:cNvPr id="1414" name="Freeform: Shape 5222">
                  <a:extLst>
                    <a:ext uri="{FF2B5EF4-FFF2-40B4-BE49-F238E27FC236}">
                      <a16:creationId xmlns:a16="http://schemas.microsoft.com/office/drawing/2014/main" id="{301CAAF9-BC89-DC88-BA66-088AA79CF324}"/>
                    </a:ext>
                  </a:extLst>
                </p:cNvPr>
                <p:cNvSpPr/>
                <p:nvPr/>
              </p:nvSpPr>
              <p:spPr>
                <a:xfrm>
                  <a:off x="6116892" y="6322364"/>
                  <a:ext cx="6629" cy="11767"/>
                </a:xfrm>
                <a:custGeom>
                  <a:avLst/>
                  <a:gdLst>
                    <a:gd name="connsiteX0" fmla="*/ 135 w 6629"/>
                    <a:gd name="connsiteY0" fmla="*/ 0 h 11767"/>
                    <a:gd name="connsiteX1" fmla="*/ 0 w 6629"/>
                    <a:gd name="connsiteY1" fmla="*/ 9063 h 11767"/>
                    <a:gd name="connsiteX2" fmla="*/ 6628 w 6629"/>
                    <a:gd name="connsiteY2" fmla="*/ 9198 h 11767"/>
                    <a:gd name="connsiteX3" fmla="*/ 6492 w 6629"/>
                    <a:gd name="connsiteY3" fmla="*/ 135 h 11767"/>
                    <a:gd name="connsiteX4" fmla="*/ 135 w 6629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3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492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415" name="Freeform: Shape 5223">
                  <a:extLst>
                    <a:ext uri="{FF2B5EF4-FFF2-40B4-BE49-F238E27FC236}">
                      <a16:creationId xmlns:a16="http://schemas.microsoft.com/office/drawing/2014/main" id="{4244FFC5-247F-F411-8941-41EA9F35B8D7}"/>
                    </a:ext>
                  </a:extLst>
                </p:cNvPr>
                <p:cNvSpPr/>
                <p:nvPr/>
              </p:nvSpPr>
              <p:spPr>
                <a:xfrm>
                  <a:off x="6116756" y="6322364"/>
                  <a:ext cx="6629" cy="11767"/>
                </a:xfrm>
                <a:custGeom>
                  <a:avLst/>
                  <a:gdLst>
                    <a:gd name="connsiteX0" fmla="*/ 6492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4 h 11767"/>
                    <a:gd name="connsiteX3" fmla="*/ 1352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10 h 11767"/>
                    <a:gd name="connsiteX6" fmla="*/ 0 w 6629"/>
                    <a:gd name="connsiteY6" fmla="*/ 7304 h 11767"/>
                    <a:gd name="connsiteX7" fmla="*/ 0 w 6629"/>
                    <a:gd name="connsiteY7" fmla="*/ 9063 h 11767"/>
                    <a:gd name="connsiteX8" fmla="*/ 6628 w 6629"/>
                    <a:gd name="connsiteY8" fmla="*/ 9198 h 11767"/>
                    <a:gd name="connsiteX9" fmla="*/ 6492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4"/>
                        <a:pt x="0" y="4464"/>
                      </a:cubicBezTo>
                      <a:cubicBezTo>
                        <a:pt x="1082" y="5140"/>
                        <a:pt x="1352" y="7169"/>
                        <a:pt x="1352" y="7169"/>
                      </a:cubicBezTo>
                      <a:cubicBezTo>
                        <a:pt x="1352" y="7169"/>
                        <a:pt x="2164" y="5005"/>
                        <a:pt x="3787" y="5005"/>
                      </a:cubicBezTo>
                      <a:cubicBezTo>
                        <a:pt x="6492" y="4870"/>
                        <a:pt x="7033" y="10145"/>
                        <a:pt x="3111" y="10010"/>
                      </a:cubicBezTo>
                      <a:cubicBezTo>
                        <a:pt x="1488" y="10010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492" y="5275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416" name="Graphic 2">
                  <a:extLst>
                    <a:ext uri="{FF2B5EF4-FFF2-40B4-BE49-F238E27FC236}">
                      <a16:creationId xmlns:a16="http://schemas.microsoft.com/office/drawing/2014/main" id="{B4FFDA15-D6BB-173E-E2FD-CA4679069CE4}"/>
                    </a:ext>
                  </a:extLst>
                </p:cNvPr>
                <p:cNvGrpSpPr/>
                <p:nvPr/>
              </p:nvGrpSpPr>
              <p:grpSpPr>
                <a:xfrm>
                  <a:off x="6116892" y="6322364"/>
                  <a:ext cx="6492" cy="11767"/>
                  <a:chOff x="6116892" y="6322364"/>
                  <a:chExt cx="6492" cy="11767"/>
                </a:xfrm>
                <a:solidFill>
                  <a:srgbClr val="998675"/>
                </a:solidFill>
              </p:grpSpPr>
              <p:sp>
                <p:nvSpPr>
                  <p:cNvPr id="1417" name="Freeform: Shape 5225">
                    <a:extLst>
                      <a:ext uri="{FF2B5EF4-FFF2-40B4-BE49-F238E27FC236}">
                        <a16:creationId xmlns:a16="http://schemas.microsoft.com/office/drawing/2014/main" id="{CADEEA60-6EB7-2CF5-90CA-076FC4B23598}"/>
                      </a:ext>
                    </a:extLst>
                  </p:cNvPr>
                  <p:cNvSpPr/>
                  <p:nvPr/>
                </p:nvSpPr>
                <p:spPr>
                  <a:xfrm>
                    <a:off x="6116892" y="6325475"/>
                    <a:ext cx="2018" cy="7980"/>
                  </a:xfrm>
                  <a:custGeom>
                    <a:avLst/>
                    <a:gdLst>
                      <a:gd name="connsiteX0" fmla="*/ 947 w 2018"/>
                      <a:gd name="connsiteY0" fmla="*/ 7980 h 7980"/>
                      <a:gd name="connsiteX1" fmla="*/ 1353 w 2018"/>
                      <a:gd name="connsiteY1" fmla="*/ 6898 h 7980"/>
                      <a:gd name="connsiteX2" fmla="*/ 1217 w 2018"/>
                      <a:gd name="connsiteY2" fmla="*/ 6087 h 7980"/>
                      <a:gd name="connsiteX3" fmla="*/ 1082 w 2018"/>
                      <a:gd name="connsiteY3" fmla="*/ 5816 h 7980"/>
                      <a:gd name="connsiteX4" fmla="*/ 1353 w 2018"/>
                      <a:gd name="connsiteY4" fmla="*/ 5546 h 7980"/>
                      <a:gd name="connsiteX5" fmla="*/ 1894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652 h 7980"/>
                      <a:gd name="connsiteX11" fmla="*/ 1353 w 2018"/>
                      <a:gd name="connsiteY11" fmla="*/ 4599 h 7980"/>
                      <a:gd name="connsiteX12" fmla="*/ 812 w 2018"/>
                      <a:gd name="connsiteY12" fmla="*/ 5005 h 7980"/>
                      <a:gd name="connsiteX13" fmla="*/ 406 w 2018"/>
                      <a:gd name="connsiteY13" fmla="*/ 5546 h 7980"/>
                      <a:gd name="connsiteX14" fmla="*/ 541 w 2018"/>
                      <a:gd name="connsiteY14" fmla="*/ 6222 h 7980"/>
                      <a:gd name="connsiteX15" fmla="*/ 271 w 2018"/>
                      <a:gd name="connsiteY15" fmla="*/ 7439 h 7980"/>
                      <a:gd name="connsiteX16" fmla="*/ 947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947" y="7980"/>
                        </a:moveTo>
                        <a:cubicBezTo>
                          <a:pt x="1082" y="7575"/>
                          <a:pt x="1353" y="7304"/>
                          <a:pt x="1353" y="6898"/>
                        </a:cubicBezTo>
                        <a:cubicBezTo>
                          <a:pt x="1353" y="6628"/>
                          <a:pt x="1353" y="6357"/>
                          <a:pt x="1217" y="6087"/>
                        </a:cubicBezTo>
                        <a:cubicBezTo>
                          <a:pt x="1217" y="6087"/>
                          <a:pt x="1217" y="5952"/>
                          <a:pt x="1082" y="5816"/>
                        </a:cubicBezTo>
                        <a:cubicBezTo>
                          <a:pt x="1082" y="5546"/>
                          <a:pt x="1082" y="5546"/>
                          <a:pt x="1353" y="5546"/>
                        </a:cubicBezTo>
                        <a:cubicBezTo>
                          <a:pt x="1488" y="5410"/>
                          <a:pt x="1758" y="5546"/>
                          <a:pt x="1894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1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947"/>
                        </a:cubicBezTo>
                        <a:cubicBezTo>
                          <a:pt x="406" y="1758"/>
                          <a:pt x="947" y="2705"/>
                          <a:pt x="1217" y="3652"/>
                        </a:cubicBezTo>
                        <a:cubicBezTo>
                          <a:pt x="1217" y="3787"/>
                          <a:pt x="1488" y="4463"/>
                          <a:pt x="1353" y="4599"/>
                        </a:cubicBezTo>
                        <a:cubicBezTo>
                          <a:pt x="1082" y="5546"/>
                          <a:pt x="1082" y="4734"/>
                          <a:pt x="812" y="5005"/>
                        </a:cubicBezTo>
                        <a:cubicBezTo>
                          <a:pt x="541" y="5275"/>
                          <a:pt x="541" y="5140"/>
                          <a:pt x="406" y="5546"/>
                        </a:cubicBezTo>
                        <a:cubicBezTo>
                          <a:pt x="406" y="5816"/>
                          <a:pt x="541" y="6087"/>
                          <a:pt x="541" y="6222"/>
                        </a:cubicBezTo>
                        <a:cubicBezTo>
                          <a:pt x="541" y="6898"/>
                          <a:pt x="406" y="7169"/>
                          <a:pt x="271" y="7439"/>
                        </a:cubicBezTo>
                        <a:cubicBezTo>
                          <a:pt x="676" y="7710"/>
                          <a:pt x="812" y="7845"/>
                          <a:pt x="947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8" name="Freeform: Shape 5226">
                    <a:extLst>
                      <a:ext uri="{FF2B5EF4-FFF2-40B4-BE49-F238E27FC236}">
                        <a16:creationId xmlns:a16="http://schemas.microsoft.com/office/drawing/2014/main" id="{279D730A-DC70-6DAE-4034-798ED1CAAEC9}"/>
                      </a:ext>
                    </a:extLst>
                  </p:cNvPr>
                  <p:cNvSpPr/>
                  <p:nvPr/>
                </p:nvSpPr>
                <p:spPr>
                  <a:xfrm>
                    <a:off x="6118109" y="6322364"/>
                    <a:ext cx="2515" cy="11767"/>
                  </a:xfrm>
                  <a:custGeom>
                    <a:avLst/>
                    <a:gdLst>
                      <a:gd name="connsiteX0" fmla="*/ 947 w 2515"/>
                      <a:gd name="connsiteY0" fmla="*/ 11633 h 11767"/>
                      <a:gd name="connsiteX1" fmla="*/ 1758 w 2515"/>
                      <a:gd name="connsiteY1" fmla="*/ 11768 h 11767"/>
                      <a:gd name="connsiteX2" fmla="*/ 2299 w 2515"/>
                      <a:gd name="connsiteY2" fmla="*/ 9874 h 11767"/>
                      <a:gd name="connsiteX3" fmla="*/ 1623 w 2515"/>
                      <a:gd name="connsiteY3" fmla="*/ 5681 h 11767"/>
                      <a:gd name="connsiteX4" fmla="*/ 812 w 2515"/>
                      <a:gd name="connsiteY4" fmla="*/ 4058 h 11767"/>
                      <a:gd name="connsiteX5" fmla="*/ 812 w 2515"/>
                      <a:gd name="connsiteY5" fmla="*/ 2705 h 11767"/>
                      <a:gd name="connsiteX6" fmla="*/ 676 w 2515"/>
                      <a:gd name="connsiteY6" fmla="*/ 271 h 11767"/>
                      <a:gd name="connsiteX7" fmla="*/ 541 w 2515"/>
                      <a:gd name="connsiteY7" fmla="*/ 0 h 11767"/>
                      <a:gd name="connsiteX8" fmla="*/ 0 w 2515"/>
                      <a:gd name="connsiteY8" fmla="*/ 0 h 11767"/>
                      <a:gd name="connsiteX9" fmla="*/ 271 w 2515"/>
                      <a:gd name="connsiteY9" fmla="*/ 3247 h 11767"/>
                      <a:gd name="connsiteX10" fmla="*/ 676 w 2515"/>
                      <a:gd name="connsiteY10" fmla="*/ 5546 h 11767"/>
                      <a:gd name="connsiteX11" fmla="*/ 1758 w 2515"/>
                      <a:gd name="connsiteY11" fmla="*/ 8927 h 11767"/>
                      <a:gd name="connsiteX12" fmla="*/ 947 w 2515"/>
                      <a:gd name="connsiteY12" fmla="*/ 11633 h 1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15" h="11767">
                        <a:moveTo>
                          <a:pt x="947" y="11633"/>
                        </a:moveTo>
                        <a:cubicBezTo>
                          <a:pt x="1217" y="11768"/>
                          <a:pt x="1488" y="11768"/>
                          <a:pt x="1758" y="11768"/>
                        </a:cubicBezTo>
                        <a:cubicBezTo>
                          <a:pt x="1894" y="11092"/>
                          <a:pt x="2029" y="10550"/>
                          <a:pt x="2299" y="9874"/>
                        </a:cubicBezTo>
                        <a:cubicBezTo>
                          <a:pt x="2705" y="8386"/>
                          <a:pt x="2570" y="7034"/>
                          <a:pt x="1623" y="5681"/>
                        </a:cubicBezTo>
                        <a:cubicBezTo>
                          <a:pt x="1217" y="5140"/>
                          <a:pt x="947" y="4870"/>
                          <a:pt x="812" y="4058"/>
                        </a:cubicBezTo>
                        <a:cubicBezTo>
                          <a:pt x="676" y="3652"/>
                          <a:pt x="812" y="3111"/>
                          <a:pt x="812" y="2705"/>
                        </a:cubicBezTo>
                        <a:cubicBezTo>
                          <a:pt x="812" y="1894"/>
                          <a:pt x="947" y="1082"/>
                          <a:pt x="676" y="271"/>
                        </a:cubicBezTo>
                        <a:cubicBezTo>
                          <a:pt x="676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406" y="1082"/>
                          <a:pt x="271" y="2164"/>
                          <a:pt x="271" y="3247"/>
                        </a:cubicBezTo>
                        <a:cubicBezTo>
                          <a:pt x="135" y="4193"/>
                          <a:pt x="135" y="4734"/>
                          <a:pt x="676" y="5546"/>
                        </a:cubicBezTo>
                        <a:cubicBezTo>
                          <a:pt x="1353" y="6628"/>
                          <a:pt x="1894" y="7575"/>
                          <a:pt x="1758" y="8927"/>
                        </a:cubicBezTo>
                        <a:cubicBezTo>
                          <a:pt x="1623" y="9874"/>
                          <a:pt x="1082" y="10686"/>
                          <a:pt x="947" y="1163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9" name="Freeform: Shape 5227">
                    <a:extLst>
                      <a:ext uri="{FF2B5EF4-FFF2-40B4-BE49-F238E27FC236}">
                        <a16:creationId xmlns:a16="http://schemas.microsoft.com/office/drawing/2014/main" id="{5B4C6E6F-0C7C-984D-5308-3E25C9D1269B}"/>
                      </a:ext>
                    </a:extLst>
                  </p:cNvPr>
                  <p:cNvSpPr/>
                  <p:nvPr/>
                </p:nvSpPr>
                <p:spPr>
                  <a:xfrm>
                    <a:off x="6121843" y="6322499"/>
                    <a:ext cx="1540" cy="10685"/>
                  </a:xfrm>
                  <a:custGeom>
                    <a:avLst/>
                    <a:gdLst>
                      <a:gd name="connsiteX0" fmla="*/ 1541 w 1540"/>
                      <a:gd name="connsiteY0" fmla="*/ 9062 h 10685"/>
                      <a:gd name="connsiteX1" fmla="*/ 1541 w 1540"/>
                      <a:gd name="connsiteY1" fmla="*/ 7304 h 10685"/>
                      <a:gd name="connsiteX2" fmla="*/ 1135 w 1540"/>
                      <a:gd name="connsiteY2" fmla="*/ 5546 h 10685"/>
                      <a:gd name="connsiteX3" fmla="*/ 594 w 1540"/>
                      <a:gd name="connsiteY3" fmla="*/ 0 h 10685"/>
                      <a:gd name="connsiteX4" fmla="*/ 53 w 1540"/>
                      <a:gd name="connsiteY4" fmla="*/ 0 h 10685"/>
                      <a:gd name="connsiteX5" fmla="*/ 324 w 1540"/>
                      <a:gd name="connsiteY5" fmla="*/ 4463 h 10685"/>
                      <a:gd name="connsiteX6" fmla="*/ 865 w 1540"/>
                      <a:gd name="connsiteY6" fmla="*/ 7710 h 10685"/>
                      <a:gd name="connsiteX7" fmla="*/ 1000 w 1540"/>
                      <a:gd name="connsiteY7" fmla="*/ 10686 h 10685"/>
                      <a:gd name="connsiteX8" fmla="*/ 1000 w 1540"/>
                      <a:gd name="connsiteY8" fmla="*/ 10686 h 10685"/>
                      <a:gd name="connsiteX9" fmla="*/ 1541 w 1540"/>
                      <a:gd name="connsiteY9" fmla="*/ 9062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0" h="10685">
                        <a:moveTo>
                          <a:pt x="1541" y="9062"/>
                        </a:moveTo>
                        <a:cubicBezTo>
                          <a:pt x="1541" y="8522"/>
                          <a:pt x="1541" y="7845"/>
                          <a:pt x="1541" y="7304"/>
                        </a:cubicBezTo>
                        <a:cubicBezTo>
                          <a:pt x="1406" y="6628"/>
                          <a:pt x="1271" y="6087"/>
                          <a:pt x="1135" y="5546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3111"/>
                          <a:pt x="324" y="4463"/>
                        </a:cubicBezTo>
                        <a:cubicBezTo>
                          <a:pt x="459" y="5546"/>
                          <a:pt x="865" y="6628"/>
                          <a:pt x="865" y="7710"/>
                        </a:cubicBezTo>
                        <a:cubicBezTo>
                          <a:pt x="865" y="8657"/>
                          <a:pt x="1000" y="9739"/>
                          <a:pt x="1000" y="10686"/>
                        </a:cubicBezTo>
                        <a:cubicBezTo>
                          <a:pt x="1000" y="10686"/>
                          <a:pt x="1000" y="10686"/>
                          <a:pt x="1000" y="10686"/>
                        </a:cubicBezTo>
                        <a:cubicBezTo>
                          <a:pt x="1271" y="10280"/>
                          <a:pt x="1541" y="9739"/>
                          <a:pt x="1541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20" name="Freeform: Shape 5228">
                    <a:extLst>
                      <a:ext uri="{FF2B5EF4-FFF2-40B4-BE49-F238E27FC236}">
                        <a16:creationId xmlns:a16="http://schemas.microsoft.com/office/drawing/2014/main" id="{9D7D7AE5-A6F2-51F3-0134-B791F5A766F1}"/>
                      </a:ext>
                    </a:extLst>
                  </p:cNvPr>
                  <p:cNvSpPr/>
                  <p:nvPr/>
                </p:nvSpPr>
                <p:spPr>
                  <a:xfrm>
                    <a:off x="6119462" y="6322499"/>
                    <a:ext cx="2692" cy="11632"/>
                  </a:xfrm>
                  <a:custGeom>
                    <a:avLst/>
                    <a:gdLst>
                      <a:gd name="connsiteX0" fmla="*/ 271 w 2692"/>
                      <a:gd name="connsiteY0" fmla="*/ 1217 h 11632"/>
                      <a:gd name="connsiteX1" fmla="*/ 812 w 2692"/>
                      <a:gd name="connsiteY1" fmla="*/ 4734 h 11632"/>
                      <a:gd name="connsiteX2" fmla="*/ 2029 w 2692"/>
                      <a:gd name="connsiteY2" fmla="*/ 7845 h 11632"/>
                      <a:gd name="connsiteX3" fmla="*/ 1488 w 2692"/>
                      <a:gd name="connsiteY3" fmla="*/ 11632 h 11632"/>
                      <a:gd name="connsiteX4" fmla="*/ 2299 w 2692"/>
                      <a:gd name="connsiteY4" fmla="*/ 11362 h 11632"/>
                      <a:gd name="connsiteX5" fmla="*/ 2570 w 2692"/>
                      <a:gd name="connsiteY5" fmla="*/ 10009 h 11632"/>
                      <a:gd name="connsiteX6" fmla="*/ 1623 w 2692"/>
                      <a:gd name="connsiteY6" fmla="*/ 5275 h 11632"/>
                      <a:gd name="connsiteX7" fmla="*/ 947 w 2692"/>
                      <a:gd name="connsiteY7" fmla="*/ 2029 h 11632"/>
                      <a:gd name="connsiteX8" fmla="*/ 541 w 2692"/>
                      <a:gd name="connsiteY8" fmla="*/ 0 h 11632"/>
                      <a:gd name="connsiteX9" fmla="*/ 0 w 2692"/>
                      <a:gd name="connsiteY9" fmla="*/ 0 h 11632"/>
                      <a:gd name="connsiteX10" fmla="*/ 271 w 2692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92" h="11632">
                        <a:moveTo>
                          <a:pt x="271" y="1217"/>
                        </a:moveTo>
                        <a:cubicBezTo>
                          <a:pt x="541" y="2435"/>
                          <a:pt x="541" y="3652"/>
                          <a:pt x="812" y="4734"/>
                        </a:cubicBezTo>
                        <a:cubicBezTo>
                          <a:pt x="1082" y="5816"/>
                          <a:pt x="1758" y="6763"/>
                          <a:pt x="2029" y="7845"/>
                        </a:cubicBezTo>
                        <a:cubicBezTo>
                          <a:pt x="2299" y="9198"/>
                          <a:pt x="1758" y="10415"/>
                          <a:pt x="1488" y="11632"/>
                        </a:cubicBezTo>
                        <a:cubicBezTo>
                          <a:pt x="1758" y="11497"/>
                          <a:pt x="2029" y="11497"/>
                          <a:pt x="2299" y="11362"/>
                        </a:cubicBezTo>
                        <a:cubicBezTo>
                          <a:pt x="2435" y="10956"/>
                          <a:pt x="2435" y="10415"/>
                          <a:pt x="2570" y="10009"/>
                        </a:cubicBezTo>
                        <a:cubicBezTo>
                          <a:pt x="2976" y="8251"/>
                          <a:pt x="2299" y="6763"/>
                          <a:pt x="1623" y="5275"/>
                        </a:cubicBezTo>
                        <a:cubicBezTo>
                          <a:pt x="1217" y="4193"/>
                          <a:pt x="1082" y="3111"/>
                          <a:pt x="947" y="2029"/>
                        </a:cubicBezTo>
                        <a:cubicBezTo>
                          <a:pt x="812" y="1353"/>
                          <a:pt x="676" y="676"/>
                          <a:pt x="541" y="0"/>
                        </a:cubicBezTo>
                        <a:lnTo>
                          <a:pt x="0" y="0"/>
                        </a:lnTo>
                        <a:cubicBezTo>
                          <a:pt x="135" y="270"/>
                          <a:pt x="271" y="812"/>
                          <a:pt x="271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341" name="Graphic 2">
                <a:extLst>
                  <a:ext uri="{FF2B5EF4-FFF2-40B4-BE49-F238E27FC236}">
                    <a16:creationId xmlns:a16="http://schemas.microsoft.com/office/drawing/2014/main" id="{86A74F8B-2521-254C-1D56-1E34F3967B70}"/>
                  </a:ext>
                </a:extLst>
              </p:cNvPr>
              <p:cNvGrpSpPr/>
              <p:nvPr/>
            </p:nvGrpSpPr>
            <p:grpSpPr>
              <a:xfrm>
                <a:off x="6102970" y="6209539"/>
                <a:ext cx="32892" cy="117345"/>
                <a:chOff x="6102970" y="6209539"/>
                <a:chExt cx="32892" cy="117345"/>
              </a:xfrm>
            </p:grpSpPr>
            <p:sp>
              <p:nvSpPr>
                <p:cNvPr id="1342" name="Freeform: Shape 5150">
                  <a:extLst>
                    <a:ext uri="{FF2B5EF4-FFF2-40B4-BE49-F238E27FC236}">
                      <a16:creationId xmlns:a16="http://schemas.microsoft.com/office/drawing/2014/main" id="{759143EA-219B-5FBC-3039-144296333EE0}"/>
                    </a:ext>
                  </a:extLst>
                </p:cNvPr>
                <p:cNvSpPr/>
                <p:nvPr/>
              </p:nvSpPr>
              <p:spPr>
                <a:xfrm>
                  <a:off x="6102970" y="6209539"/>
                  <a:ext cx="32771" cy="116668"/>
                </a:xfrm>
                <a:custGeom>
                  <a:avLst/>
                  <a:gdLst>
                    <a:gd name="connsiteX0" fmla="*/ 32182 w 32771"/>
                    <a:gd name="connsiteY0" fmla="*/ 102140 h 116668"/>
                    <a:gd name="connsiteX1" fmla="*/ 32723 w 32771"/>
                    <a:gd name="connsiteY1" fmla="*/ 98623 h 116668"/>
                    <a:gd name="connsiteX2" fmla="*/ 32182 w 32771"/>
                    <a:gd name="connsiteY2" fmla="*/ 97000 h 116668"/>
                    <a:gd name="connsiteX3" fmla="*/ 32047 w 32771"/>
                    <a:gd name="connsiteY3" fmla="*/ 95242 h 116668"/>
                    <a:gd name="connsiteX4" fmla="*/ 31641 w 32771"/>
                    <a:gd name="connsiteY4" fmla="*/ 94024 h 116668"/>
                    <a:gd name="connsiteX5" fmla="*/ 31641 w 32771"/>
                    <a:gd name="connsiteY5" fmla="*/ 92266 h 116668"/>
                    <a:gd name="connsiteX6" fmla="*/ 31370 w 32771"/>
                    <a:gd name="connsiteY6" fmla="*/ 90372 h 116668"/>
                    <a:gd name="connsiteX7" fmla="*/ 31912 w 32771"/>
                    <a:gd name="connsiteY7" fmla="*/ 86990 h 116668"/>
                    <a:gd name="connsiteX8" fmla="*/ 31370 w 32771"/>
                    <a:gd name="connsiteY8" fmla="*/ 84556 h 116668"/>
                    <a:gd name="connsiteX9" fmla="*/ 30829 w 32771"/>
                    <a:gd name="connsiteY9" fmla="*/ 82662 h 116668"/>
                    <a:gd name="connsiteX10" fmla="*/ 30965 w 32771"/>
                    <a:gd name="connsiteY10" fmla="*/ 80904 h 116668"/>
                    <a:gd name="connsiteX11" fmla="*/ 30965 w 32771"/>
                    <a:gd name="connsiteY11" fmla="*/ 80904 h 116668"/>
                    <a:gd name="connsiteX12" fmla="*/ 31100 w 32771"/>
                    <a:gd name="connsiteY12" fmla="*/ 80498 h 116668"/>
                    <a:gd name="connsiteX13" fmla="*/ 31235 w 32771"/>
                    <a:gd name="connsiteY13" fmla="*/ 77522 h 116668"/>
                    <a:gd name="connsiteX14" fmla="*/ 30153 w 32771"/>
                    <a:gd name="connsiteY14" fmla="*/ 75087 h 116668"/>
                    <a:gd name="connsiteX15" fmla="*/ 29477 w 32771"/>
                    <a:gd name="connsiteY15" fmla="*/ 72382 h 116668"/>
                    <a:gd name="connsiteX16" fmla="*/ 28530 w 32771"/>
                    <a:gd name="connsiteY16" fmla="*/ 71030 h 116668"/>
                    <a:gd name="connsiteX17" fmla="*/ 28665 w 32771"/>
                    <a:gd name="connsiteY17" fmla="*/ 69542 h 116668"/>
                    <a:gd name="connsiteX18" fmla="*/ 27854 w 32771"/>
                    <a:gd name="connsiteY18" fmla="*/ 66972 h 116668"/>
                    <a:gd name="connsiteX19" fmla="*/ 27854 w 32771"/>
                    <a:gd name="connsiteY19" fmla="*/ 63185 h 116668"/>
                    <a:gd name="connsiteX20" fmla="*/ 27177 w 32771"/>
                    <a:gd name="connsiteY20" fmla="*/ 61696 h 116668"/>
                    <a:gd name="connsiteX21" fmla="*/ 27042 w 32771"/>
                    <a:gd name="connsiteY21" fmla="*/ 60209 h 116668"/>
                    <a:gd name="connsiteX22" fmla="*/ 27177 w 32771"/>
                    <a:gd name="connsiteY22" fmla="*/ 59668 h 116668"/>
                    <a:gd name="connsiteX23" fmla="*/ 27177 w 32771"/>
                    <a:gd name="connsiteY23" fmla="*/ 55880 h 116668"/>
                    <a:gd name="connsiteX24" fmla="*/ 26907 w 32771"/>
                    <a:gd name="connsiteY24" fmla="*/ 54933 h 116668"/>
                    <a:gd name="connsiteX25" fmla="*/ 26772 w 32771"/>
                    <a:gd name="connsiteY25" fmla="*/ 53310 h 116668"/>
                    <a:gd name="connsiteX26" fmla="*/ 26366 w 32771"/>
                    <a:gd name="connsiteY26" fmla="*/ 51552 h 116668"/>
                    <a:gd name="connsiteX27" fmla="*/ 26636 w 32771"/>
                    <a:gd name="connsiteY27" fmla="*/ 49929 h 116668"/>
                    <a:gd name="connsiteX28" fmla="*/ 26231 w 32771"/>
                    <a:gd name="connsiteY28" fmla="*/ 48306 h 116668"/>
                    <a:gd name="connsiteX29" fmla="*/ 25825 w 32771"/>
                    <a:gd name="connsiteY29" fmla="*/ 46547 h 116668"/>
                    <a:gd name="connsiteX30" fmla="*/ 26231 w 32771"/>
                    <a:gd name="connsiteY30" fmla="*/ 44248 h 116668"/>
                    <a:gd name="connsiteX31" fmla="*/ 25689 w 32771"/>
                    <a:gd name="connsiteY31" fmla="*/ 41407 h 116668"/>
                    <a:gd name="connsiteX32" fmla="*/ 25148 w 32771"/>
                    <a:gd name="connsiteY32" fmla="*/ 40460 h 116668"/>
                    <a:gd name="connsiteX33" fmla="*/ 25013 w 32771"/>
                    <a:gd name="connsiteY33" fmla="*/ 38432 h 116668"/>
                    <a:gd name="connsiteX34" fmla="*/ 25013 w 32771"/>
                    <a:gd name="connsiteY34" fmla="*/ 36944 h 116668"/>
                    <a:gd name="connsiteX35" fmla="*/ 24472 w 32771"/>
                    <a:gd name="connsiteY35" fmla="*/ 35456 h 116668"/>
                    <a:gd name="connsiteX36" fmla="*/ 24066 w 32771"/>
                    <a:gd name="connsiteY36" fmla="*/ 33291 h 116668"/>
                    <a:gd name="connsiteX37" fmla="*/ 24066 w 32771"/>
                    <a:gd name="connsiteY37" fmla="*/ 32886 h 116668"/>
                    <a:gd name="connsiteX38" fmla="*/ 23796 w 32771"/>
                    <a:gd name="connsiteY38" fmla="*/ 30857 h 116668"/>
                    <a:gd name="connsiteX39" fmla="*/ 23525 w 32771"/>
                    <a:gd name="connsiteY39" fmla="*/ 26799 h 116668"/>
                    <a:gd name="connsiteX40" fmla="*/ 23390 w 32771"/>
                    <a:gd name="connsiteY40" fmla="*/ 24229 h 116668"/>
                    <a:gd name="connsiteX41" fmla="*/ 23255 w 32771"/>
                    <a:gd name="connsiteY41" fmla="*/ 22606 h 116668"/>
                    <a:gd name="connsiteX42" fmla="*/ 22443 w 32771"/>
                    <a:gd name="connsiteY42" fmla="*/ 20983 h 116668"/>
                    <a:gd name="connsiteX43" fmla="*/ 22173 w 32771"/>
                    <a:gd name="connsiteY43" fmla="*/ 19360 h 116668"/>
                    <a:gd name="connsiteX44" fmla="*/ 22308 w 32771"/>
                    <a:gd name="connsiteY44" fmla="*/ 17601 h 116668"/>
                    <a:gd name="connsiteX45" fmla="*/ 21902 w 32771"/>
                    <a:gd name="connsiteY45" fmla="*/ 14626 h 116668"/>
                    <a:gd name="connsiteX46" fmla="*/ 22037 w 32771"/>
                    <a:gd name="connsiteY46" fmla="*/ 12056 h 116668"/>
                    <a:gd name="connsiteX47" fmla="*/ 21361 w 32771"/>
                    <a:gd name="connsiteY47" fmla="*/ 10026 h 116668"/>
                    <a:gd name="connsiteX48" fmla="*/ 21632 w 32771"/>
                    <a:gd name="connsiteY48" fmla="*/ 8403 h 116668"/>
                    <a:gd name="connsiteX49" fmla="*/ 21361 w 32771"/>
                    <a:gd name="connsiteY49" fmla="*/ 5698 h 116668"/>
                    <a:gd name="connsiteX50" fmla="*/ 20279 w 32771"/>
                    <a:gd name="connsiteY50" fmla="*/ 3534 h 116668"/>
                    <a:gd name="connsiteX51" fmla="*/ 19197 w 32771"/>
                    <a:gd name="connsiteY51" fmla="*/ 829 h 116668"/>
                    <a:gd name="connsiteX52" fmla="*/ 18656 w 32771"/>
                    <a:gd name="connsiteY52" fmla="*/ 288 h 116668"/>
                    <a:gd name="connsiteX53" fmla="*/ 16086 w 32771"/>
                    <a:gd name="connsiteY53" fmla="*/ 693 h 116668"/>
                    <a:gd name="connsiteX54" fmla="*/ 14598 w 32771"/>
                    <a:gd name="connsiteY54" fmla="*/ 4346 h 116668"/>
                    <a:gd name="connsiteX55" fmla="*/ 14057 w 32771"/>
                    <a:gd name="connsiteY55" fmla="*/ 8268 h 116668"/>
                    <a:gd name="connsiteX56" fmla="*/ 14598 w 32771"/>
                    <a:gd name="connsiteY56" fmla="*/ 13138 h 116668"/>
                    <a:gd name="connsiteX57" fmla="*/ 13922 w 32771"/>
                    <a:gd name="connsiteY57" fmla="*/ 14490 h 116668"/>
                    <a:gd name="connsiteX58" fmla="*/ 13922 w 32771"/>
                    <a:gd name="connsiteY58" fmla="*/ 15437 h 116668"/>
                    <a:gd name="connsiteX59" fmla="*/ 13516 w 32771"/>
                    <a:gd name="connsiteY59" fmla="*/ 16790 h 116668"/>
                    <a:gd name="connsiteX60" fmla="*/ 13381 w 32771"/>
                    <a:gd name="connsiteY60" fmla="*/ 18278 h 116668"/>
                    <a:gd name="connsiteX61" fmla="*/ 12434 w 32771"/>
                    <a:gd name="connsiteY61" fmla="*/ 20171 h 116668"/>
                    <a:gd name="connsiteX62" fmla="*/ 12299 w 32771"/>
                    <a:gd name="connsiteY62" fmla="*/ 23147 h 116668"/>
                    <a:gd name="connsiteX63" fmla="*/ 11217 w 32771"/>
                    <a:gd name="connsiteY63" fmla="*/ 25447 h 116668"/>
                    <a:gd name="connsiteX64" fmla="*/ 10946 w 32771"/>
                    <a:gd name="connsiteY64" fmla="*/ 28152 h 116668"/>
                    <a:gd name="connsiteX65" fmla="*/ 10946 w 32771"/>
                    <a:gd name="connsiteY65" fmla="*/ 29640 h 116668"/>
                    <a:gd name="connsiteX66" fmla="*/ 10270 w 32771"/>
                    <a:gd name="connsiteY66" fmla="*/ 31263 h 116668"/>
                    <a:gd name="connsiteX67" fmla="*/ 10134 w 32771"/>
                    <a:gd name="connsiteY67" fmla="*/ 32480 h 116668"/>
                    <a:gd name="connsiteX68" fmla="*/ 9999 w 32771"/>
                    <a:gd name="connsiteY68" fmla="*/ 34509 h 116668"/>
                    <a:gd name="connsiteX69" fmla="*/ 9729 w 32771"/>
                    <a:gd name="connsiteY69" fmla="*/ 35591 h 116668"/>
                    <a:gd name="connsiteX70" fmla="*/ 9729 w 32771"/>
                    <a:gd name="connsiteY70" fmla="*/ 37485 h 116668"/>
                    <a:gd name="connsiteX71" fmla="*/ 8917 w 32771"/>
                    <a:gd name="connsiteY71" fmla="*/ 38567 h 116668"/>
                    <a:gd name="connsiteX72" fmla="*/ 8376 w 32771"/>
                    <a:gd name="connsiteY72" fmla="*/ 39920 h 116668"/>
                    <a:gd name="connsiteX73" fmla="*/ 8376 w 32771"/>
                    <a:gd name="connsiteY73" fmla="*/ 44383 h 116668"/>
                    <a:gd name="connsiteX74" fmla="*/ 8376 w 32771"/>
                    <a:gd name="connsiteY74" fmla="*/ 45600 h 116668"/>
                    <a:gd name="connsiteX75" fmla="*/ 7835 w 32771"/>
                    <a:gd name="connsiteY75" fmla="*/ 47088 h 116668"/>
                    <a:gd name="connsiteX76" fmla="*/ 7835 w 32771"/>
                    <a:gd name="connsiteY76" fmla="*/ 50740 h 116668"/>
                    <a:gd name="connsiteX77" fmla="*/ 7564 w 32771"/>
                    <a:gd name="connsiteY77" fmla="*/ 54257 h 116668"/>
                    <a:gd name="connsiteX78" fmla="*/ 7294 w 32771"/>
                    <a:gd name="connsiteY78" fmla="*/ 55745 h 116668"/>
                    <a:gd name="connsiteX79" fmla="*/ 6753 w 32771"/>
                    <a:gd name="connsiteY79" fmla="*/ 56692 h 116668"/>
                    <a:gd name="connsiteX80" fmla="*/ 6482 w 32771"/>
                    <a:gd name="connsiteY80" fmla="*/ 59397 h 116668"/>
                    <a:gd name="connsiteX81" fmla="*/ 5130 w 32771"/>
                    <a:gd name="connsiteY81" fmla="*/ 62238 h 116668"/>
                    <a:gd name="connsiteX82" fmla="*/ 5400 w 32771"/>
                    <a:gd name="connsiteY82" fmla="*/ 67242 h 116668"/>
                    <a:gd name="connsiteX83" fmla="*/ 5265 w 32771"/>
                    <a:gd name="connsiteY83" fmla="*/ 68189 h 116668"/>
                    <a:gd name="connsiteX84" fmla="*/ 4589 w 32771"/>
                    <a:gd name="connsiteY84" fmla="*/ 69677 h 116668"/>
                    <a:gd name="connsiteX85" fmla="*/ 4453 w 32771"/>
                    <a:gd name="connsiteY85" fmla="*/ 71300 h 116668"/>
                    <a:gd name="connsiteX86" fmla="*/ 4453 w 32771"/>
                    <a:gd name="connsiteY86" fmla="*/ 74005 h 116668"/>
                    <a:gd name="connsiteX87" fmla="*/ 3912 w 32771"/>
                    <a:gd name="connsiteY87" fmla="*/ 75764 h 116668"/>
                    <a:gd name="connsiteX88" fmla="*/ 3507 w 32771"/>
                    <a:gd name="connsiteY88" fmla="*/ 78198 h 116668"/>
                    <a:gd name="connsiteX89" fmla="*/ 2560 w 32771"/>
                    <a:gd name="connsiteY89" fmla="*/ 79821 h 116668"/>
                    <a:gd name="connsiteX90" fmla="*/ 2424 w 32771"/>
                    <a:gd name="connsiteY90" fmla="*/ 82797 h 116668"/>
                    <a:gd name="connsiteX91" fmla="*/ 2019 w 32771"/>
                    <a:gd name="connsiteY91" fmla="*/ 84556 h 116668"/>
                    <a:gd name="connsiteX92" fmla="*/ 1478 w 32771"/>
                    <a:gd name="connsiteY92" fmla="*/ 86720 h 116668"/>
                    <a:gd name="connsiteX93" fmla="*/ 2019 w 32771"/>
                    <a:gd name="connsiteY93" fmla="*/ 88884 h 116668"/>
                    <a:gd name="connsiteX94" fmla="*/ 1478 w 32771"/>
                    <a:gd name="connsiteY94" fmla="*/ 91319 h 116668"/>
                    <a:gd name="connsiteX95" fmla="*/ 1478 w 32771"/>
                    <a:gd name="connsiteY95" fmla="*/ 92266 h 116668"/>
                    <a:gd name="connsiteX96" fmla="*/ 1072 w 32771"/>
                    <a:gd name="connsiteY96" fmla="*/ 93618 h 116668"/>
                    <a:gd name="connsiteX97" fmla="*/ 531 w 32771"/>
                    <a:gd name="connsiteY97" fmla="*/ 95106 h 116668"/>
                    <a:gd name="connsiteX98" fmla="*/ 1342 w 32771"/>
                    <a:gd name="connsiteY98" fmla="*/ 98488 h 116668"/>
                    <a:gd name="connsiteX99" fmla="*/ 666 w 32771"/>
                    <a:gd name="connsiteY99" fmla="*/ 101058 h 116668"/>
                    <a:gd name="connsiteX100" fmla="*/ 666 w 32771"/>
                    <a:gd name="connsiteY100" fmla="*/ 102681 h 116668"/>
                    <a:gd name="connsiteX101" fmla="*/ 531 w 32771"/>
                    <a:gd name="connsiteY101" fmla="*/ 104169 h 116668"/>
                    <a:gd name="connsiteX102" fmla="*/ 260 w 32771"/>
                    <a:gd name="connsiteY102" fmla="*/ 104710 h 116668"/>
                    <a:gd name="connsiteX103" fmla="*/ 1883 w 32771"/>
                    <a:gd name="connsiteY103" fmla="*/ 109173 h 116668"/>
                    <a:gd name="connsiteX104" fmla="*/ 2289 w 32771"/>
                    <a:gd name="connsiteY104" fmla="*/ 110120 h 116668"/>
                    <a:gd name="connsiteX105" fmla="*/ 3371 w 32771"/>
                    <a:gd name="connsiteY105" fmla="*/ 111202 h 116668"/>
                    <a:gd name="connsiteX106" fmla="*/ 4724 w 32771"/>
                    <a:gd name="connsiteY106" fmla="*/ 111743 h 116668"/>
                    <a:gd name="connsiteX107" fmla="*/ 5941 w 32771"/>
                    <a:gd name="connsiteY107" fmla="*/ 112961 h 116668"/>
                    <a:gd name="connsiteX108" fmla="*/ 8647 w 32771"/>
                    <a:gd name="connsiteY108" fmla="*/ 114313 h 116668"/>
                    <a:gd name="connsiteX109" fmla="*/ 10811 w 32771"/>
                    <a:gd name="connsiteY109" fmla="*/ 114584 h 116668"/>
                    <a:gd name="connsiteX110" fmla="*/ 13787 w 32771"/>
                    <a:gd name="connsiteY110" fmla="*/ 115666 h 116668"/>
                    <a:gd name="connsiteX111" fmla="*/ 16221 w 32771"/>
                    <a:gd name="connsiteY111" fmla="*/ 116613 h 116668"/>
                    <a:gd name="connsiteX112" fmla="*/ 18385 w 32771"/>
                    <a:gd name="connsiteY112" fmla="*/ 116478 h 116668"/>
                    <a:gd name="connsiteX113" fmla="*/ 18656 w 32771"/>
                    <a:gd name="connsiteY113" fmla="*/ 116207 h 116668"/>
                    <a:gd name="connsiteX114" fmla="*/ 19467 w 32771"/>
                    <a:gd name="connsiteY114" fmla="*/ 116478 h 116668"/>
                    <a:gd name="connsiteX115" fmla="*/ 21361 w 32771"/>
                    <a:gd name="connsiteY115" fmla="*/ 115801 h 116668"/>
                    <a:gd name="connsiteX116" fmla="*/ 22984 w 32771"/>
                    <a:gd name="connsiteY116" fmla="*/ 114719 h 116668"/>
                    <a:gd name="connsiteX117" fmla="*/ 26231 w 32771"/>
                    <a:gd name="connsiteY117" fmla="*/ 114043 h 116668"/>
                    <a:gd name="connsiteX118" fmla="*/ 27042 w 32771"/>
                    <a:gd name="connsiteY118" fmla="*/ 113366 h 116668"/>
                    <a:gd name="connsiteX119" fmla="*/ 27448 w 32771"/>
                    <a:gd name="connsiteY119" fmla="*/ 112825 h 116668"/>
                    <a:gd name="connsiteX120" fmla="*/ 29342 w 32771"/>
                    <a:gd name="connsiteY120" fmla="*/ 112149 h 116668"/>
                    <a:gd name="connsiteX121" fmla="*/ 30424 w 32771"/>
                    <a:gd name="connsiteY121" fmla="*/ 111067 h 116668"/>
                    <a:gd name="connsiteX122" fmla="*/ 30694 w 32771"/>
                    <a:gd name="connsiteY122" fmla="*/ 110255 h 116668"/>
                    <a:gd name="connsiteX123" fmla="*/ 31506 w 32771"/>
                    <a:gd name="connsiteY123" fmla="*/ 109444 h 116668"/>
                    <a:gd name="connsiteX124" fmla="*/ 31506 w 32771"/>
                    <a:gd name="connsiteY124" fmla="*/ 107685 h 116668"/>
                    <a:gd name="connsiteX125" fmla="*/ 32588 w 32771"/>
                    <a:gd name="connsiteY125" fmla="*/ 105521 h 116668"/>
                    <a:gd name="connsiteX126" fmla="*/ 32182 w 32771"/>
                    <a:gd name="connsiteY126" fmla="*/ 102140 h 116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771" h="116668">
                      <a:moveTo>
                        <a:pt x="32182" y="102140"/>
                      </a:moveTo>
                      <a:cubicBezTo>
                        <a:pt x="32723" y="101058"/>
                        <a:pt x="32858" y="99705"/>
                        <a:pt x="32723" y="98623"/>
                      </a:cubicBezTo>
                      <a:cubicBezTo>
                        <a:pt x="32588" y="98082"/>
                        <a:pt x="32452" y="97541"/>
                        <a:pt x="32182" y="97000"/>
                      </a:cubicBezTo>
                      <a:cubicBezTo>
                        <a:pt x="31912" y="96323"/>
                        <a:pt x="32047" y="95918"/>
                        <a:pt x="32047" y="95242"/>
                      </a:cubicBezTo>
                      <a:cubicBezTo>
                        <a:pt x="32047" y="94700"/>
                        <a:pt x="31912" y="94430"/>
                        <a:pt x="31641" y="94024"/>
                      </a:cubicBezTo>
                      <a:cubicBezTo>
                        <a:pt x="31506" y="93348"/>
                        <a:pt x="31641" y="92942"/>
                        <a:pt x="31641" y="92266"/>
                      </a:cubicBezTo>
                      <a:cubicBezTo>
                        <a:pt x="31776" y="91589"/>
                        <a:pt x="31641" y="91048"/>
                        <a:pt x="31370" y="90372"/>
                      </a:cubicBezTo>
                      <a:cubicBezTo>
                        <a:pt x="30829" y="89020"/>
                        <a:pt x="31641" y="88343"/>
                        <a:pt x="31912" y="86990"/>
                      </a:cubicBezTo>
                      <a:cubicBezTo>
                        <a:pt x="32047" y="86179"/>
                        <a:pt x="31641" y="85232"/>
                        <a:pt x="31370" y="84556"/>
                      </a:cubicBezTo>
                      <a:cubicBezTo>
                        <a:pt x="31100" y="83880"/>
                        <a:pt x="30829" y="83338"/>
                        <a:pt x="30829" y="82662"/>
                      </a:cubicBezTo>
                      <a:cubicBezTo>
                        <a:pt x="30829" y="82121"/>
                        <a:pt x="30965" y="81445"/>
                        <a:pt x="30965" y="80904"/>
                      </a:cubicBezTo>
                      <a:lnTo>
                        <a:pt x="30965" y="80904"/>
                      </a:lnTo>
                      <a:cubicBezTo>
                        <a:pt x="30965" y="80768"/>
                        <a:pt x="31100" y="80633"/>
                        <a:pt x="31100" y="80498"/>
                      </a:cubicBezTo>
                      <a:cubicBezTo>
                        <a:pt x="31506" y="79551"/>
                        <a:pt x="31506" y="78469"/>
                        <a:pt x="31235" y="77522"/>
                      </a:cubicBezTo>
                      <a:cubicBezTo>
                        <a:pt x="31100" y="76575"/>
                        <a:pt x="30559" y="75899"/>
                        <a:pt x="30153" y="75087"/>
                      </a:cubicBezTo>
                      <a:cubicBezTo>
                        <a:pt x="29882" y="74141"/>
                        <a:pt x="30153" y="73329"/>
                        <a:pt x="29477" y="72382"/>
                      </a:cubicBezTo>
                      <a:cubicBezTo>
                        <a:pt x="29071" y="71977"/>
                        <a:pt x="28665" y="71571"/>
                        <a:pt x="28530" y="71030"/>
                      </a:cubicBezTo>
                      <a:cubicBezTo>
                        <a:pt x="28395" y="70488"/>
                        <a:pt x="28665" y="70083"/>
                        <a:pt x="28665" y="69542"/>
                      </a:cubicBezTo>
                      <a:cubicBezTo>
                        <a:pt x="28665" y="68460"/>
                        <a:pt x="28259" y="67918"/>
                        <a:pt x="27854" y="66972"/>
                      </a:cubicBezTo>
                      <a:cubicBezTo>
                        <a:pt x="27313" y="65619"/>
                        <a:pt x="28124" y="64537"/>
                        <a:pt x="27854" y="63185"/>
                      </a:cubicBezTo>
                      <a:cubicBezTo>
                        <a:pt x="27718" y="62643"/>
                        <a:pt x="27448" y="62238"/>
                        <a:pt x="27177" y="61696"/>
                      </a:cubicBezTo>
                      <a:cubicBezTo>
                        <a:pt x="27042" y="61291"/>
                        <a:pt x="27042" y="60750"/>
                        <a:pt x="27042" y="60209"/>
                      </a:cubicBezTo>
                      <a:cubicBezTo>
                        <a:pt x="27042" y="60073"/>
                        <a:pt x="27177" y="59803"/>
                        <a:pt x="27177" y="59668"/>
                      </a:cubicBezTo>
                      <a:cubicBezTo>
                        <a:pt x="27313" y="58450"/>
                        <a:pt x="27448" y="57098"/>
                        <a:pt x="27177" y="55880"/>
                      </a:cubicBezTo>
                      <a:cubicBezTo>
                        <a:pt x="27177" y="55475"/>
                        <a:pt x="27042" y="55204"/>
                        <a:pt x="26907" y="54933"/>
                      </a:cubicBezTo>
                      <a:cubicBezTo>
                        <a:pt x="26772" y="54392"/>
                        <a:pt x="26772" y="53852"/>
                        <a:pt x="26772" y="53310"/>
                      </a:cubicBezTo>
                      <a:cubicBezTo>
                        <a:pt x="26772" y="52769"/>
                        <a:pt x="26366" y="52093"/>
                        <a:pt x="26366" y="51552"/>
                      </a:cubicBezTo>
                      <a:cubicBezTo>
                        <a:pt x="26366" y="51011"/>
                        <a:pt x="26636" y="50605"/>
                        <a:pt x="26636" y="49929"/>
                      </a:cubicBezTo>
                      <a:cubicBezTo>
                        <a:pt x="26636" y="49388"/>
                        <a:pt x="26501" y="48847"/>
                        <a:pt x="26231" y="48306"/>
                      </a:cubicBezTo>
                      <a:cubicBezTo>
                        <a:pt x="25960" y="47765"/>
                        <a:pt x="25689" y="47223"/>
                        <a:pt x="25825" y="46547"/>
                      </a:cubicBezTo>
                      <a:cubicBezTo>
                        <a:pt x="25825" y="45736"/>
                        <a:pt x="26095" y="45060"/>
                        <a:pt x="26231" y="44248"/>
                      </a:cubicBezTo>
                      <a:cubicBezTo>
                        <a:pt x="26366" y="43301"/>
                        <a:pt x="25960" y="42219"/>
                        <a:pt x="25689" y="41407"/>
                      </a:cubicBezTo>
                      <a:cubicBezTo>
                        <a:pt x="25554" y="41002"/>
                        <a:pt x="25284" y="40731"/>
                        <a:pt x="25148" y="40460"/>
                      </a:cubicBezTo>
                      <a:cubicBezTo>
                        <a:pt x="24743" y="39649"/>
                        <a:pt x="25013" y="39378"/>
                        <a:pt x="25013" y="38432"/>
                      </a:cubicBezTo>
                      <a:cubicBezTo>
                        <a:pt x="25013" y="38026"/>
                        <a:pt x="25013" y="37350"/>
                        <a:pt x="25013" y="36944"/>
                      </a:cubicBezTo>
                      <a:cubicBezTo>
                        <a:pt x="25013" y="36403"/>
                        <a:pt x="24607" y="35997"/>
                        <a:pt x="24472" y="35456"/>
                      </a:cubicBezTo>
                      <a:cubicBezTo>
                        <a:pt x="24202" y="34780"/>
                        <a:pt x="24202" y="33968"/>
                        <a:pt x="24066" y="33291"/>
                      </a:cubicBezTo>
                      <a:cubicBezTo>
                        <a:pt x="24066" y="33157"/>
                        <a:pt x="24066" y="33021"/>
                        <a:pt x="24066" y="32886"/>
                      </a:cubicBezTo>
                      <a:cubicBezTo>
                        <a:pt x="24066" y="32210"/>
                        <a:pt x="23931" y="31668"/>
                        <a:pt x="23796" y="30857"/>
                      </a:cubicBezTo>
                      <a:cubicBezTo>
                        <a:pt x="23661" y="29504"/>
                        <a:pt x="23931" y="28152"/>
                        <a:pt x="23525" y="26799"/>
                      </a:cubicBezTo>
                      <a:cubicBezTo>
                        <a:pt x="23255" y="25852"/>
                        <a:pt x="23255" y="25176"/>
                        <a:pt x="23390" y="24229"/>
                      </a:cubicBezTo>
                      <a:cubicBezTo>
                        <a:pt x="23390" y="23688"/>
                        <a:pt x="23525" y="23147"/>
                        <a:pt x="23255" y="22606"/>
                      </a:cubicBezTo>
                      <a:cubicBezTo>
                        <a:pt x="22984" y="22065"/>
                        <a:pt x="22714" y="21659"/>
                        <a:pt x="22443" y="20983"/>
                      </a:cubicBezTo>
                      <a:cubicBezTo>
                        <a:pt x="22308" y="20712"/>
                        <a:pt x="22173" y="19901"/>
                        <a:pt x="22173" y="19360"/>
                      </a:cubicBezTo>
                      <a:cubicBezTo>
                        <a:pt x="22308" y="18819"/>
                        <a:pt x="22308" y="18142"/>
                        <a:pt x="22308" y="17601"/>
                      </a:cubicBezTo>
                      <a:cubicBezTo>
                        <a:pt x="22308" y="16519"/>
                        <a:pt x="21902" y="15708"/>
                        <a:pt x="21902" y="14626"/>
                      </a:cubicBezTo>
                      <a:cubicBezTo>
                        <a:pt x="21902" y="13814"/>
                        <a:pt x="22308" y="12867"/>
                        <a:pt x="22037" y="12056"/>
                      </a:cubicBezTo>
                      <a:cubicBezTo>
                        <a:pt x="21767" y="11379"/>
                        <a:pt x="21361" y="10973"/>
                        <a:pt x="21361" y="10026"/>
                      </a:cubicBezTo>
                      <a:cubicBezTo>
                        <a:pt x="21361" y="9486"/>
                        <a:pt x="21632" y="8945"/>
                        <a:pt x="21632" y="8403"/>
                      </a:cubicBezTo>
                      <a:cubicBezTo>
                        <a:pt x="21767" y="7592"/>
                        <a:pt x="21496" y="6510"/>
                        <a:pt x="21361" y="5698"/>
                      </a:cubicBezTo>
                      <a:cubicBezTo>
                        <a:pt x="21226" y="4887"/>
                        <a:pt x="20550" y="4346"/>
                        <a:pt x="20279" y="3534"/>
                      </a:cubicBezTo>
                      <a:cubicBezTo>
                        <a:pt x="19873" y="2317"/>
                        <a:pt x="20144" y="1370"/>
                        <a:pt x="19197" y="829"/>
                      </a:cubicBezTo>
                      <a:cubicBezTo>
                        <a:pt x="19197" y="558"/>
                        <a:pt x="18926" y="423"/>
                        <a:pt x="18656" y="288"/>
                      </a:cubicBezTo>
                      <a:cubicBezTo>
                        <a:pt x="17844" y="-253"/>
                        <a:pt x="16762" y="17"/>
                        <a:pt x="16086" y="693"/>
                      </a:cubicBezTo>
                      <a:cubicBezTo>
                        <a:pt x="15139" y="1640"/>
                        <a:pt x="14869" y="3128"/>
                        <a:pt x="14598" y="4346"/>
                      </a:cubicBezTo>
                      <a:cubicBezTo>
                        <a:pt x="14327" y="5698"/>
                        <a:pt x="13651" y="6916"/>
                        <a:pt x="14057" y="8268"/>
                      </a:cubicBezTo>
                      <a:cubicBezTo>
                        <a:pt x="14327" y="9892"/>
                        <a:pt x="15004" y="11515"/>
                        <a:pt x="14598" y="13138"/>
                      </a:cubicBezTo>
                      <a:cubicBezTo>
                        <a:pt x="14463" y="13679"/>
                        <a:pt x="14057" y="14085"/>
                        <a:pt x="13922" y="14490"/>
                      </a:cubicBezTo>
                      <a:cubicBezTo>
                        <a:pt x="13922" y="14761"/>
                        <a:pt x="13922" y="15032"/>
                        <a:pt x="13922" y="15437"/>
                      </a:cubicBezTo>
                      <a:cubicBezTo>
                        <a:pt x="13922" y="15978"/>
                        <a:pt x="13787" y="16249"/>
                        <a:pt x="13516" y="16790"/>
                      </a:cubicBezTo>
                      <a:cubicBezTo>
                        <a:pt x="13381" y="17331"/>
                        <a:pt x="13516" y="17737"/>
                        <a:pt x="13381" y="18278"/>
                      </a:cubicBezTo>
                      <a:cubicBezTo>
                        <a:pt x="13245" y="18954"/>
                        <a:pt x="12704" y="19495"/>
                        <a:pt x="12434" y="20171"/>
                      </a:cubicBezTo>
                      <a:cubicBezTo>
                        <a:pt x="12163" y="20983"/>
                        <a:pt x="12028" y="22200"/>
                        <a:pt x="12299" y="23147"/>
                      </a:cubicBezTo>
                      <a:cubicBezTo>
                        <a:pt x="12028" y="23958"/>
                        <a:pt x="11487" y="24635"/>
                        <a:pt x="11217" y="25447"/>
                      </a:cubicBezTo>
                      <a:cubicBezTo>
                        <a:pt x="10946" y="26258"/>
                        <a:pt x="10946" y="27205"/>
                        <a:pt x="10946" y="28152"/>
                      </a:cubicBezTo>
                      <a:cubicBezTo>
                        <a:pt x="10946" y="28693"/>
                        <a:pt x="10946" y="29098"/>
                        <a:pt x="10946" y="29640"/>
                      </a:cubicBezTo>
                      <a:cubicBezTo>
                        <a:pt x="10946" y="30316"/>
                        <a:pt x="10540" y="30721"/>
                        <a:pt x="10270" y="31263"/>
                      </a:cubicBezTo>
                      <a:cubicBezTo>
                        <a:pt x="10134" y="31668"/>
                        <a:pt x="10134" y="32074"/>
                        <a:pt x="10134" y="32480"/>
                      </a:cubicBezTo>
                      <a:cubicBezTo>
                        <a:pt x="10134" y="33291"/>
                        <a:pt x="10270" y="33697"/>
                        <a:pt x="9999" y="34509"/>
                      </a:cubicBezTo>
                      <a:cubicBezTo>
                        <a:pt x="9864" y="34915"/>
                        <a:pt x="9729" y="35185"/>
                        <a:pt x="9729" y="35591"/>
                      </a:cubicBezTo>
                      <a:cubicBezTo>
                        <a:pt x="9729" y="36132"/>
                        <a:pt x="9999" y="36808"/>
                        <a:pt x="9729" y="37485"/>
                      </a:cubicBezTo>
                      <a:cubicBezTo>
                        <a:pt x="9593" y="37890"/>
                        <a:pt x="9187" y="38297"/>
                        <a:pt x="8917" y="38567"/>
                      </a:cubicBezTo>
                      <a:cubicBezTo>
                        <a:pt x="8647" y="38973"/>
                        <a:pt x="8511" y="39378"/>
                        <a:pt x="8376" y="39920"/>
                      </a:cubicBezTo>
                      <a:cubicBezTo>
                        <a:pt x="7970" y="41137"/>
                        <a:pt x="7970" y="42895"/>
                        <a:pt x="8376" y="44383"/>
                      </a:cubicBezTo>
                      <a:cubicBezTo>
                        <a:pt x="8376" y="44789"/>
                        <a:pt x="8376" y="45195"/>
                        <a:pt x="8376" y="45600"/>
                      </a:cubicBezTo>
                      <a:cubicBezTo>
                        <a:pt x="8241" y="46142"/>
                        <a:pt x="7835" y="46547"/>
                        <a:pt x="7835" y="47088"/>
                      </a:cubicBezTo>
                      <a:cubicBezTo>
                        <a:pt x="7564" y="48306"/>
                        <a:pt x="7835" y="49523"/>
                        <a:pt x="7835" y="50740"/>
                      </a:cubicBezTo>
                      <a:cubicBezTo>
                        <a:pt x="7835" y="51958"/>
                        <a:pt x="7294" y="53040"/>
                        <a:pt x="7564" y="54257"/>
                      </a:cubicBezTo>
                      <a:cubicBezTo>
                        <a:pt x="7564" y="54933"/>
                        <a:pt x="7564" y="55204"/>
                        <a:pt x="7294" y="55745"/>
                      </a:cubicBezTo>
                      <a:cubicBezTo>
                        <a:pt x="7023" y="56016"/>
                        <a:pt x="6753" y="56286"/>
                        <a:pt x="6753" y="56692"/>
                      </a:cubicBezTo>
                      <a:cubicBezTo>
                        <a:pt x="6347" y="57639"/>
                        <a:pt x="6482" y="58450"/>
                        <a:pt x="6482" y="59397"/>
                      </a:cubicBezTo>
                      <a:cubicBezTo>
                        <a:pt x="6347" y="60479"/>
                        <a:pt x="5400" y="61291"/>
                        <a:pt x="5130" y="62238"/>
                      </a:cubicBezTo>
                      <a:cubicBezTo>
                        <a:pt x="4724" y="63590"/>
                        <a:pt x="4724" y="65755"/>
                        <a:pt x="5400" y="67242"/>
                      </a:cubicBezTo>
                      <a:cubicBezTo>
                        <a:pt x="5400" y="67513"/>
                        <a:pt x="5265" y="67783"/>
                        <a:pt x="5265" y="68189"/>
                      </a:cubicBezTo>
                      <a:cubicBezTo>
                        <a:pt x="5130" y="68730"/>
                        <a:pt x="4859" y="69136"/>
                        <a:pt x="4589" y="69677"/>
                      </a:cubicBezTo>
                      <a:cubicBezTo>
                        <a:pt x="4453" y="70218"/>
                        <a:pt x="4318" y="70759"/>
                        <a:pt x="4453" y="71300"/>
                      </a:cubicBezTo>
                      <a:cubicBezTo>
                        <a:pt x="4589" y="72382"/>
                        <a:pt x="5130" y="72788"/>
                        <a:pt x="4453" y="74005"/>
                      </a:cubicBezTo>
                      <a:cubicBezTo>
                        <a:pt x="4183" y="74547"/>
                        <a:pt x="3912" y="75087"/>
                        <a:pt x="3912" y="75764"/>
                      </a:cubicBezTo>
                      <a:cubicBezTo>
                        <a:pt x="3777" y="76575"/>
                        <a:pt x="4048" y="77387"/>
                        <a:pt x="3507" y="78198"/>
                      </a:cubicBezTo>
                      <a:cubicBezTo>
                        <a:pt x="3101" y="78740"/>
                        <a:pt x="2830" y="79145"/>
                        <a:pt x="2560" y="79821"/>
                      </a:cubicBezTo>
                      <a:cubicBezTo>
                        <a:pt x="2289" y="80768"/>
                        <a:pt x="2289" y="81850"/>
                        <a:pt x="2424" y="82797"/>
                      </a:cubicBezTo>
                      <a:cubicBezTo>
                        <a:pt x="2424" y="83338"/>
                        <a:pt x="2289" y="84015"/>
                        <a:pt x="2019" y="84556"/>
                      </a:cubicBezTo>
                      <a:cubicBezTo>
                        <a:pt x="1748" y="85367"/>
                        <a:pt x="1478" y="85908"/>
                        <a:pt x="1478" y="86720"/>
                      </a:cubicBezTo>
                      <a:cubicBezTo>
                        <a:pt x="1613" y="87531"/>
                        <a:pt x="2019" y="88073"/>
                        <a:pt x="2019" y="88884"/>
                      </a:cubicBezTo>
                      <a:cubicBezTo>
                        <a:pt x="2019" y="89696"/>
                        <a:pt x="1478" y="90507"/>
                        <a:pt x="1478" y="91319"/>
                      </a:cubicBezTo>
                      <a:cubicBezTo>
                        <a:pt x="1478" y="91725"/>
                        <a:pt x="1478" y="91995"/>
                        <a:pt x="1478" y="92266"/>
                      </a:cubicBezTo>
                      <a:cubicBezTo>
                        <a:pt x="1478" y="92942"/>
                        <a:pt x="1342" y="93077"/>
                        <a:pt x="1072" y="93618"/>
                      </a:cubicBezTo>
                      <a:cubicBezTo>
                        <a:pt x="801" y="94159"/>
                        <a:pt x="666" y="94565"/>
                        <a:pt x="531" y="95106"/>
                      </a:cubicBezTo>
                      <a:cubicBezTo>
                        <a:pt x="396" y="96323"/>
                        <a:pt x="801" y="97406"/>
                        <a:pt x="1342" y="98488"/>
                      </a:cubicBezTo>
                      <a:cubicBezTo>
                        <a:pt x="1207" y="99299"/>
                        <a:pt x="801" y="100246"/>
                        <a:pt x="666" y="101058"/>
                      </a:cubicBezTo>
                      <a:cubicBezTo>
                        <a:pt x="666" y="101599"/>
                        <a:pt x="666" y="102140"/>
                        <a:pt x="666" y="102681"/>
                      </a:cubicBezTo>
                      <a:cubicBezTo>
                        <a:pt x="666" y="103222"/>
                        <a:pt x="801" y="103628"/>
                        <a:pt x="531" y="104169"/>
                      </a:cubicBezTo>
                      <a:cubicBezTo>
                        <a:pt x="531" y="104439"/>
                        <a:pt x="396" y="104575"/>
                        <a:pt x="260" y="104710"/>
                      </a:cubicBezTo>
                      <a:cubicBezTo>
                        <a:pt x="-416" y="106198"/>
                        <a:pt x="260" y="108497"/>
                        <a:pt x="1883" y="109173"/>
                      </a:cubicBezTo>
                      <a:cubicBezTo>
                        <a:pt x="2019" y="109579"/>
                        <a:pt x="2154" y="109985"/>
                        <a:pt x="2289" y="110120"/>
                      </a:cubicBezTo>
                      <a:cubicBezTo>
                        <a:pt x="2560" y="110526"/>
                        <a:pt x="2966" y="110932"/>
                        <a:pt x="3371" y="111202"/>
                      </a:cubicBezTo>
                      <a:cubicBezTo>
                        <a:pt x="3777" y="111473"/>
                        <a:pt x="4183" y="111608"/>
                        <a:pt x="4724" y="111743"/>
                      </a:cubicBezTo>
                      <a:cubicBezTo>
                        <a:pt x="5400" y="112014"/>
                        <a:pt x="5536" y="112420"/>
                        <a:pt x="5941" y="112961"/>
                      </a:cubicBezTo>
                      <a:cubicBezTo>
                        <a:pt x="6618" y="113637"/>
                        <a:pt x="7700" y="114043"/>
                        <a:pt x="8647" y="114313"/>
                      </a:cubicBezTo>
                      <a:cubicBezTo>
                        <a:pt x="9458" y="114719"/>
                        <a:pt x="10134" y="114719"/>
                        <a:pt x="10811" y="114584"/>
                      </a:cubicBezTo>
                      <a:cubicBezTo>
                        <a:pt x="11487" y="115666"/>
                        <a:pt x="12569" y="115531"/>
                        <a:pt x="13787" y="115666"/>
                      </a:cubicBezTo>
                      <a:cubicBezTo>
                        <a:pt x="14733" y="115666"/>
                        <a:pt x="15410" y="116342"/>
                        <a:pt x="16221" y="116613"/>
                      </a:cubicBezTo>
                      <a:cubicBezTo>
                        <a:pt x="17033" y="116748"/>
                        <a:pt x="17574" y="116613"/>
                        <a:pt x="18385" y="116478"/>
                      </a:cubicBezTo>
                      <a:cubicBezTo>
                        <a:pt x="18521" y="116478"/>
                        <a:pt x="18521" y="116342"/>
                        <a:pt x="18656" y="116207"/>
                      </a:cubicBezTo>
                      <a:cubicBezTo>
                        <a:pt x="18926" y="116207"/>
                        <a:pt x="19197" y="116478"/>
                        <a:pt x="19467" y="116478"/>
                      </a:cubicBezTo>
                      <a:cubicBezTo>
                        <a:pt x="20144" y="116478"/>
                        <a:pt x="20820" y="116072"/>
                        <a:pt x="21361" y="115801"/>
                      </a:cubicBezTo>
                      <a:cubicBezTo>
                        <a:pt x="21902" y="115395"/>
                        <a:pt x="22443" y="115125"/>
                        <a:pt x="22984" y="114719"/>
                      </a:cubicBezTo>
                      <a:cubicBezTo>
                        <a:pt x="23931" y="115260"/>
                        <a:pt x="25419" y="114584"/>
                        <a:pt x="26231" y="114043"/>
                      </a:cubicBezTo>
                      <a:cubicBezTo>
                        <a:pt x="26501" y="113772"/>
                        <a:pt x="26772" y="113637"/>
                        <a:pt x="27042" y="113366"/>
                      </a:cubicBezTo>
                      <a:cubicBezTo>
                        <a:pt x="27177" y="113231"/>
                        <a:pt x="27313" y="112961"/>
                        <a:pt x="27448" y="112825"/>
                      </a:cubicBezTo>
                      <a:cubicBezTo>
                        <a:pt x="27854" y="112420"/>
                        <a:pt x="28801" y="112420"/>
                        <a:pt x="29342" y="112149"/>
                      </a:cubicBezTo>
                      <a:cubicBezTo>
                        <a:pt x="29882" y="111878"/>
                        <a:pt x="30288" y="111608"/>
                        <a:pt x="30424" y="111067"/>
                      </a:cubicBezTo>
                      <a:cubicBezTo>
                        <a:pt x="30559" y="110796"/>
                        <a:pt x="30559" y="110526"/>
                        <a:pt x="30694" y="110255"/>
                      </a:cubicBezTo>
                      <a:cubicBezTo>
                        <a:pt x="30829" y="109850"/>
                        <a:pt x="31235" y="109715"/>
                        <a:pt x="31506" y="109444"/>
                      </a:cubicBezTo>
                      <a:cubicBezTo>
                        <a:pt x="32047" y="108768"/>
                        <a:pt x="31776" y="108226"/>
                        <a:pt x="31506" y="107685"/>
                      </a:cubicBezTo>
                      <a:cubicBezTo>
                        <a:pt x="32047" y="107009"/>
                        <a:pt x="32588" y="106198"/>
                        <a:pt x="32588" y="105521"/>
                      </a:cubicBezTo>
                      <a:cubicBezTo>
                        <a:pt x="32588" y="104304"/>
                        <a:pt x="32182" y="103222"/>
                        <a:pt x="32182" y="102140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343" name="Graphic 2">
                  <a:extLst>
                    <a:ext uri="{FF2B5EF4-FFF2-40B4-BE49-F238E27FC236}">
                      <a16:creationId xmlns:a16="http://schemas.microsoft.com/office/drawing/2014/main" id="{1AE476CB-D664-7B70-D546-CB5DCD0948FC}"/>
                    </a:ext>
                  </a:extLst>
                </p:cNvPr>
                <p:cNvGrpSpPr/>
                <p:nvPr/>
              </p:nvGrpSpPr>
              <p:grpSpPr>
                <a:xfrm>
                  <a:off x="6107561" y="6209539"/>
                  <a:ext cx="28302" cy="112641"/>
                  <a:chOff x="6107561" y="6209539"/>
                  <a:chExt cx="28302" cy="112641"/>
                </a:xfrm>
                <a:solidFill>
                  <a:srgbClr val="85B126"/>
                </a:solidFill>
              </p:grpSpPr>
              <p:sp>
                <p:nvSpPr>
                  <p:cNvPr id="1409" name="Freeform: Shape 5217">
                    <a:extLst>
                      <a:ext uri="{FF2B5EF4-FFF2-40B4-BE49-F238E27FC236}">
                        <a16:creationId xmlns:a16="http://schemas.microsoft.com/office/drawing/2014/main" id="{254AC970-1FC9-6FDB-4BAD-E5AF216340FA}"/>
                      </a:ext>
                    </a:extLst>
                  </p:cNvPr>
                  <p:cNvSpPr/>
                  <p:nvPr/>
                </p:nvSpPr>
                <p:spPr>
                  <a:xfrm>
                    <a:off x="6107561" y="6209539"/>
                    <a:ext cx="28302" cy="112641"/>
                  </a:xfrm>
                  <a:custGeom>
                    <a:avLst/>
                    <a:gdLst>
                      <a:gd name="connsiteX0" fmla="*/ 28268 w 28302"/>
                      <a:gd name="connsiteY0" fmla="*/ 98623 h 112641"/>
                      <a:gd name="connsiteX1" fmla="*/ 27727 w 28302"/>
                      <a:gd name="connsiteY1" fmla="*/ 97000 h 112641"/>
                      <a:gd name="connsiteX2" fmla="*/ 27591 w 28302"/>
                      <a:gd name="connsiteY2" fmla="*/ 95242 h 112641"/>
                      <a:gd name="connsiteX3" fmla="*/ 27186 w 28302"/>
                      <a:gd name="connsiteY3" fmla="*/ 94024 h 112641"/>
                      <a:gd name="connsiteX4" fmla="*/ 27186 w 28302"/>
                      <a:gd name="connsiteY4" fmla="*/ 92266 h 112641"/>
                      <a:gd name="connsiteX5" fmla="*/ 26915 w 28302"/>
                      <a:gd name="connsiteY5" fmla="*/ 90372 h 112641"/>
                      <a:gd name="connsiteX6" fmla="*/ 27456 w 28302"/>
                      <a:gd name="connsiteY6" fmla="*/ 86990 h 112641"/>
                      <a:gd name="connsiteX7" fmla="*/ 26915 w 28302"/>
                      <a:gd name="connsiteY7" fmla="*/ 84556 h 112641"/>
                      <a:gd name="connsiteX8" fmla="*/ 26374 w 28302"/>
                      <a:gd name="connsiteY8" fmla="*/ 82662 h 112641"/>
                      <a:gd name="connsiteX9" fmla="*/ 26509 w 28302"/>
                      <a:gd name="connsiteY9" fmla="*/ 80904 h 112641"/>
                      <a:gd name="connsiteX10" fmla="*/ 26509 w 28302"/>
                      <a:gd name="connsiteY10" fmla="*/ 80904 h 112641"/>
                      <a:gd name="connsiteX11" fmla="*/ 26644 w 28302"/>
                      <a:gd name="connsiteY11" fmla="*/ 80498 h 112641"/>
                      <a:gd name="connsiteX12" fmla="*/ 26780 w 28302"/>
                      <a:gd name="connsiteY12" fmla="*/ 77522 h 112641"/>
                      <a:gd name="connsiteX13" fmla="*/ 25698 w 28302"/>
                      <a:gd name="connsiteY13" fmla="*/ 75087 h 112641"/>
                      <a:gd name="connsiteX14" fmla="*/ 25021 w 28302"/>
                      <a:gd name="connsiteY14" fmla="*/ 72382 h 112641"/>
                      <a:gd name="connsiteX15" fmla="*/ 24074 w 28302"/>
                      <a:gd name="connsiteY15" fmla="*/ 71030 h 112641"/>
                      <a:gd name="connsiteX16" fmla="*/ 24210 w 28302"/>
                      <a:gd name="connsiteY16" fmla="*/ 69542 h 112641"/>
                      <a:gd name="connsiteX17" fmla="*/ 23398 w 28302"/>
                      <a:gd name="connsiteY17" fmla="*/ 66972 h 112641"/>
                      <a:gd name="connsiteX18" fmla="*/ 23398 w 28302"/>
                      <a:gd name="connsiteY18" fmla="*/ 63185 h 112641"/>
                      <a:gd name="connsiteX19" fmla="*/ 22722 w 28302"/>
                      <a:gd name="connsiteY19" fmla="*/ 61696 h 112641"/>
                      <a:gd name="connsiteX20" fmla="*/ 22587 w 28302"/>
                      <a:gd name="connsiteY20" fmla="*/ 60209 h 112641"/>
                      <a:gd name="connsiteX21" fmla="*/ 22722 w 28302"/>
                      <a:gd name="connsiteY21" fmla="*/ 59668 h 112641"/>
                      <a:gd name="connsiteX22" fmla="*/ 22722 w 28302"/>
                      <a:gd name="connsiteY22" fmla="*/ 55880 h 112641"/>
                      <a:gd name="connsiteX23" fmla="*/ 22451 w 28302"/>
                      <a:gd name="connsiteY23" fmla="*/ 54933 h 112641"/>
                      <a:gd name="connsiteX24" fmla="*/ 22316 w 28302"/>
                      <a:gd name="connsiteY24" fmla="*/ 53310 h 112641"/>
                      <a:gd name="connsiteX25" fmla="*/ 21910 w 28302"/>
                      <a:gd name="connsiteY25" fmla="*/ 51552 h 112641"/>
                      <a:gd name="connsiteX26" fmla="*/ 22181 w 28302"/>
                      <a:gd name="connsiteY26" fmla="*/ 49929 h 112641"/>
                      <a:gd name="connsiteX27" fmla="*/ 21775 w 28302"/>
                      <a:gd name="connsiteY27" fmla="*/ 48306 h 112641"/>
                      <a:gd name="connsiteX28" fmla="*/ 21369 w 28302"/>
                      <a:gd name="connsiteY28" fmla="*/ 46547 h 112641"/>
                      <a:gd name="connsiteX29" fmla="*/ 21775 w 28302"/>
                      <a:gd name="connsiteY29" fmla="*/ 44248 h 112641"/>
                      <a:gd name="connsiteX30" fmla="*/ 21234 w 28302"/>
                      <a:gd name="connsiteY30" fmla="*/ 41407 h 112641"/>
                      <a:gd name="connsiteX31" fmla="*/ 20693 w 28302"/>
                      <a:gd name="connsiteY31" fmla="*/ 40460 h 112641"/>
                      <a:gd name="connsiteX32" fmla="*/ 20558 w 28302"/>
                      <a:gd name="connsiteY32" fmla="*/ 38432 h 112641"/>
                      <a:gd name="connsiteX33" fmla="*/ 20558 w 28302"/>
                      <a:gd name="connsiteY33" fmla="*/ 36944 h 112641"/>
                      <a:gd name="connsiteX34" fmla="*/ 20017 w 28302"/>
                      <a:gd name="connsiteY34" fmla="*/ 35456 h 112641"/>
                      <a:gd name="connsiteX35" fmla="*/ 19611 w 28302"/>
                      <a:gd name="connsiteY35" fmla="*/ 33291 h 112641"/>
                      <a:gd name="connsiteX36" fmla="*/ 19611 w 28302"/>
                      <a:gd name="connsiteY36" fmla="*/ 32886 h 112641"/>
                      <a:gd name="connsiteX37" fmla="*/ 19340 w 28302"/>
                      <a:gd name="connsiteY37" fmla="*/ 30857 h 112641"/>
                      <a:gd name="connsiteX38" fmla="*/ 19070 w 28302"/>
                      <a:gd name="connsiteY38" fmla="*/ 26799 h 112641"/>
                      <a:gd name="connsiteX39" fmla="*/ 18935 w 28302"/>
                      <a:gd name="connsiteY39" fmla="*/ 24229 h 112641"/>
                      <a:gd name="connsiteX40" fmla="*/ 18799 w 28302"/>
                      <a:gd name="connsiteY40" fmla="*/ 22606 h 112641"/>
                      <a:gd name="connsiteX41" fmla="*/ 17988 w 28302"/>
                      <a:gd name="connsiteY41" fmla="*/ 20983 h 112641"/>
                      <a:gd name="connsiteX42" fmla="*/ 17717 w 28302"/>
                      <a:gd name="connsiteY42" fmla="*/ 19360 h 112641"/>
                      <a:gd name="connsiteX43" fmla="*/ 17853 w 28302"/>
                      <a:gd name="connsiteY43" fmla="*/ 17601 h 112641"/>
                      <a:gd name="connsiteX44" fmla="*/ 17447 w 28302"/>
                      <a:gd name="connsiteY44" fmla="*/ 14626 h 112641"/>
                      <a:gd name="connsiteX45" fmla="*/ 17582 w 28302"/>
                      <a:gd name="connsiteY45" fmla="*/ 12056 h 112641"/>
                      <a:gd name="connsiteX46" fmla="*/ 16906 w 28302"/>
                      <a:gd name="connsiteY46" fmla="*/ 10026 h 112641"/>
                      <a:gd name="connsiteX47" fmla="*/ 17176 w 28302"/>
                      <a:gd name="connsiteY47" fmla="*/ 8403 h 112641"/>
                      <a:gd name="connsiteX48" fmla="*/ 16906 w 28302"/>
                      <a:gd name="connsiteY48" fmla="*/ 5698 h 112641"/>
                      <a:gd name="connsiteX49" fmla="*/ 15823 w 28302"/>
                      <a:gd name="connsiteY49" fmla="*/ 3534 h 112641"/>
                      <a:gd name="connsiteX50" fmla="*/ 14741 w 28302"/>
                      <a:gd name="connsiteY50" fmla="*/ 829 h 112641"/>
                      <a:gd name="connsiteX51" fmla="*/ 14200 w 28302"/>
                      <a:gd name="connsiteY51" fmla="*/ 288 h 112641"/>
                      <a:gd name="connsiteX52" fmla="*/ 11630 w 28302"/>
                      <a:gd name="connsiteY52" fmla="*/ 693 h 112641"/>
                      <a:gd name="connsiteX53" fmla="*/ 10143 w 28302"/>
                      <a:gd name="connsiteY53" fmla="*/ 4346 h 112641"/>
                      <a:gd name="connsiteX54" fmla="*/ 9737 w 28302"/>
                      <a:gd name="connsiteY54" fmla="*/ 5563 h 112641"/>
                      <a:gd name="connsiteX55" fmla="*/ 10278 w 28302"/>
                      <a:gd name="connsiteY55" fmla="*/ 6375 h 112641"/>
                      <a:gd name="connsiteX56" fmla="*/ 10143 w 28302"/>
                      <a:gd name="connsiteY56" fmla="*/ 7863 h 112641"/>
                      <a:gd name="connsiteX57" fmla="*/ 10548 w 28302"/>
                      <a:gd name="connsiteY57" fmla="*/ 8674 h 112641"/>
                      <a:gd name="connsiteX58" fmla="*/ 11089 w 28302"/>
                      <a:gd name="connsiteY58" fmla="*/ 8945 h 112641"/>
                      <a:gd name="connsiteX59" fmla="*/ 11089 w 28302"/>
                      <a:gd name="connsiteY59" fmla="*/ 8945 h 112641"/>
                      <a:gd name="connsiteX60" fmla="*/ 11089 w 28302"/>
                      <a:gd name="connsiteY60" fmla="*/ 9350 h 112641"/>
                      <a:gd name="connsiteX61" fmla="*/ 10819 w 28302"/>
                      <a:gd name="connsiteY61" fmla="*/ 10026 h 112641"/>
                      <a:gd name="connsiteX62" fmla="*/ 10684 w 28302"/>
                      <a:gd name="connsiteY62" fmla="*/ 11244 h 112641"/>
                      <a:gd name="connsiteX63" fmla="*/ 11766 w 28302"/>
                      <a:gd name="connsiteY63" fmla="*/ 12732 h 112641"/>
                      <a:gd name="connsiteX64" fmla="*/ 11630 w 28302"/>
                      <a:gd name="connsiteY64" fmla="*/ 13138 h 112641"/>
                      <a:gd name="connsiteX65" fmla="*/ 11089 w 28302"/>
                      <a:gd name="connsiteY65" fmla="*/ 13408 h 112641"/>
                      <a:gd name="connsiteX66" fmla="*/ 10143 w 28302"/>
                      <a:gd name="connsiteY66" fmla="*/ 14490 h 112641"/>
                      <a:gd name="connsiteX67" fmla="*/ 10278 w 28302"/>
                      <a:gd name="connsiteY67" fmla="*/ 16249 h 112641"/>
                      <a:gd name="connsiteX68" fmla="*/ 9466 w 28302"/>
                      <a:gd name="connsiteY68" fmla="*/ 17737 h 112641"/>
                      <a:gd name="connsiteX69" fmla="*/ 10007 w 28302"/>
                      <a:gd name="connsiteY69" fmla="*/ 19630 h 112641"/>
                      <a:gd name="connsiteX70" fmla="*/ 9466 w 28302"/>
                      <a:gd name="connsiteY70" fmla="*/ 21118 h 112641"/>
                      <a:gd name="connsiteX71" fmla="*/ 9737 w 28302"/>
                      <a:gd name="connsiteY71" fmla="*/ 22335 h 112641"/>
                      <a:gd name="connsiteX72" fmla="*/ 10278 w 28302"/>
                      <a:gd name="connsiteY72" fmla="*/ 22741 h 112641"/>
                      <a:gd name="connsiteX73" fmla="*/ 10143 w 28302"/>
                      <a:gd name="connsiteY73" fmla="*/ 23147 h 112641"/>
                      <a:gd name="connsiteX74" fmla="*/ 10143 w 28302"/>
                      <a:gd name="connsiteY74" fmla="*/ 23688 h 112641"/>
                      <a:gd name="connsiteX75" fmla="*/ 9872 w 28302"/>
                      <a:gd name="connsiteY75" fmla="*/ 24635 h 112641"/>
                      <a:gd name="connsiteX76" fmla="*/ 10413 w 28302"/>
                      <a:gd name="connsiteY76" fmla="*/ 27205 h 112641"/>
                      <a:gd name="connsiteX77" fmla="*/ 9872 w 28302"/>
                      <a:gd name="connsiteY77" fmla="*/ 28017 h 112641"/>
                      <a:gd name="connsiteX78" fmla="*/ 10143 w 28302"/>
                      <a:gd name="connsiteY78" fmla="*/ 29504 h 112641"/>
                      <a:gd name="connsiteX79" fmla="*/ 9060 w 28302"/>
                      <a:gd name="connsiteY79" fmla="*/ 30721 h 112641"/>
                      <a:gd name="connsiteX80" fmla="*/ 8925 w 28302"/>
                      <a:gd name="connsiteY80" fmla="*/ 31533 h 112641"/>
                      <a:gd name="connsiteX81" fmla="*/ 6761 w 28302"/>
                      <a:gd name="connsiteY81" fmla="*/ 32480 h 112641"/>
                      <a:gd name="connsiteX82" fmla="*/ 7302 w 28302"/>
                      <a:gd name="connsiteY82" fmla="*/ 35321 h 112641"/>
                      <a:gd name="connsiteX83" fmla="*/ 7032 w 28302"/>
                      <a:gd name="connsiteY83" fmla="*/ 35727 h 112641"/>
                      <a:gd name="connsiteX84" fmla="*/ 7167 w 28302"/>
                      <a:gd name="connsiteY84" fmla="*/ 37079 h 112641"/>
                      <a:gd name="connsiteX85" fmla="*/ 7708 w 28302"/>
                      <a:gd name="connsiteY85" fmla="*/ 37485 h 112641"/>
                      <a:gd name="connsiteX86" fmla="*/ 8384 w 28302"/>
                      <a:gd name="connsiteY86" fmla="*/ 38026 h 112641"/>
                      <a:gd name="connsiteX87" fmla="*/ 8519 w 28302"/>
                      <a:gd name="connsiteY87" fmla="*/ 38432 h 112641"/>
                      <a:gd name="connsiteX88" fmla="*/ 9196 w 28302"/>
                      <a:gd name="connsiteY88" fmla="*/ 42354 h 112641"/>
                      <a:gd name="connsiteX89" fmla="*/ 9602 w 28302"/>
                      <a:gd name="connsiteY89" fmla="*/ 43707 h 112641"/>
                      <a:gd name="connsiteX90" fmla="*/ 8925 w 28302"/>
                      <a:gd name="connsiteY90" fmla="*/ 44653 h 112641"/>
                      <a:gd name="connsiteX91" fmla="*/ 8790 w 28302"/>
                      <a:gd name="connsiteY91" fmla="*/ 45330 h 112641"/>
                      <a:gd name="connsiteX92" fmla="*/ 6761 w 28302"/>
                      <a:gd name="connsiteY92" fmla="*/ 46412 h 112641"/>
                      <a:gd name="connsiteX93" fmla="*/ 7167 w 28302"/>
                      <a:gd name="connsiteY93" fmla="*/ 48441 h 112641"/>
                      <a:gd name="connsiteX94" fmla="*/ 6761 w 28302"/>
                      <a:gd name="connsiteY94" fmla="*/ 48982 h 112641"/>
                      <a:gd name="connsiteX95" fmla="*/ 6761 w 28302"/>
                      <a:gd name="connsiteY95" fmla="*/ 49793 h 112641"/>
                      <a:gd name="connsiteX96" fmla="*/ 6220 w 28302"/>
                      <a:gd name="connsiteY96" fmla="*/ 50605 h 112641"/>
                      <a:gd name="connsiteX97" fmla="*/ 6355 w 28302"/>
                      <a:gd name="connsiteY97" fmla="*/ 52499 h 112641"/>
                      <a:gd name="connsiteX98" fmla="*/ 7437 w 28302"/>
                      <a:gd name="connsiteY98" fmla="*/ 52905 h 112641"/>
                      <a:gd name="connsiteX99" fmla="*/ 7302 w 28302"/>
                      <a:gd name="connsiteY99" fmla="*/ 53581 h 112641"/>
                      <a:gd name="connsiteX100" fmla="*/ 7708 w 28302"/>
                      <a:gd name="connsiteY100" fmla="*/ 54798 h 112641"/>
                      <a:gd name="connsiteX101" fmla="*/ 7167 w 28302"/>
                      <a:gd name="connsiteY101" fmla="*/ 55610 h 112641"/>
                      <a:gd name="connsiteX102" fmla="*/ 7302 w 28302"/>
                      <a:gd name="connsiteY102" fmla="*/ 56422 h 112641"/>
                      <a:gd name="connsiteX103" fmla="*/ 5679 w 28302"/>
                      <a:gd name="connsiteY103" fmla="*/ 58180 h 112641"/>
                      <a:gd name="connsiteX104" fmla="*/ 5814 w 28302"/>
                      <a:gd name="connsiteY104" fmla="*/ 59262 h 112641"/>
                      <a:gd name="connsiteX105" fmla="*/ 5544 w 28302"/>
                      <a:gd name="connsiteY105" fmla="*/ 59803 h 112641"/>
                      <a:gd name="connsiteX106" fmla="*/ 5814 w 28302"/>
                      <a:gd name="connsiteY106" fmla="*/ 61155 h 112641"/>
                      <a:gd name="connsiteX107" fmla="*/ 3379 w 28302"/>
                      <a:gd name="connsiteY107" fmla="*/ 62373 h 112641"/>
                      <a:gd name="connsiteX108" fmla="*/ 4597 w 28302"/>
                      <a:gd name="connsiteY108" fmla="*/ 64266 h 112641"/>
                      <a:gd name="connsiteX109" fmla="*/ 4056 w 28302"/>
                      <a:gd name="connsiteY109" fmla="*/ 65619 h 112641"/>
                      <a:gd name="connsiteX110" fmla="*/ 4597 w 28302"/>
                      <a:gd name="connsiteY110" fmla="*/ 66160 h 112641"/>
                      <a:gd name="connsiteX111" fmla="*/ 5003 w 28302"/>
                      <a:gd name="connsiteY111" fmla="*/ 66566 h 112641"/>
                      <a:gd name="connsiteX112" fmla="*/ 5138 w 28302"/>
                      <a:gd name="connsiteY112" fmla="*/ 67107 h 112641"/>
                      <a:gd name="connsiteX113" fmla="*/ 6896 w 28302"/>
                      <a:gd name="connsiteY113" fmla="*/ 67783 h 112641"/>
                      <a:gd name="connsiteX114" fmla="*/ 7302 w 28302"/>
                      <a:gd name="connsiteY114" fmla="*/ 67378 h 112641"/>
                      <a:gd name="connsiteX115" fmla="*/ 9060 w 28302"/>
                      <a:gd name="connsiteY115" fmla="*/ 68865 h 112641"/>
                      <a:gd name="connsiteX116" fmla="*/ 10819 w 28302"/>
                      <a:gd name="connsiteY116" fmla="*/ 67783 h 112641"/>
                      <a:gd name="connsiteX117" fmla="*/ 11360 w 28302"/>
                      <a:gd name="connsiteY117" fmla="*/ 68189 h 112641"/>
                      <a:gd name="connsiteX118" fmla="*/ 11089 w 28302"/>
                      <a:gd name="connsiteY118" fmla="*/ 69271 h 112641"/>
                      <a:gd name="connsiteX119" fmla="*/ 10413 w 28302"/>
                      <a:gd name="connsiteY119" fmla="*/ 70218 h 112641"/>
                      <a:gd name="connsiteX120" fmla="*/ 9872 w 28302"/>
                      <a:gd name="connsiteY120" fmla="*/ 69812 h 112641"/>
                      <a:gd name="connsiteX121" fmla="*/ 8384 w 28302"/>
                      <a:gd name="connsiteY121" fmla="*/ 69677 h 112641"/>
                      <a:gd name="connsiteX122" fmla="*/ 5544 w 28302"/>
                      <a:gd name="connsiteY122" fmla="*/ 69812 h 112641"/>
                      <a:gd name="connsiteX123" fmla="*/ 5814 w 28302"/>
                      <a:gd name="connsiteY123" fmla="*/ 71977 h 112641"/>
                      <a:gd name="connsiteX124" fmla="*/ 5814 w 28302"/>
                      <a:gd name="connsiteY124" fmla="*/ 75899 h 112641"/>
                      <a:gd name="connsiteX125" fmla="*/ 5949 w 28302"/>
                      <a:gd name="connsiteY125" fmla="*/ 77387 h 112641"/>
                      <a:gd name="connsiteX126" fmla="*/ 4867 w 28302"/>
                      <a:gd name="connsiteY126" fmla="*/ 78875 h 112641"/>
                      <a:gd name="connsiteX127" fmla="*/ 5003 w 28302"/>
                      <a:gd name="connsiteY127" fmla="*/ 79821 h 112641"/>
                      <a:gd name="connsiteX128" fmla="*/ 4326 w 28302"/>
                      <a:gd name="connsiteY128" fmla="*/ 80363 h 112641"/>
                      <a:gd name="connsiteX129" fmla="*/ 2162 w 28302"/>
                      <a:gd name="connsiteY129" fmla="*/ 80498 h 112641"/>
                      <a:gd name="connsiteX130" fmla="*/ 2162 w 28302"/>
                      <a:gd name="connsiteY130" fmla="*/ 82257 h 112641"/>
                      <a:gd name="connsiteX131" fmla="*/ 1756 w 28302"/>
                      <a:gd name="connsiteY131" fmla="*/ 82797 h 112641"/>
                      <a:gd name="connsiteX132" fmla="*/ 1756 w 28302"/>
                      <a:gd name="connsiteY132" fmla="*/ 83880 h 112641"/>
                      <a:gd name="connsiteX133" fmla="*/ 1215 w 28302"/>
                      <a:gd name="connsiteY133" fmla="*/ 85367 h 112641"/>
                      <a:gd name="connsiteX134" fmla="*/ 945 w 28302"/>
                      <a:gd name="connsiteY134" fmla="*/ 88478 h 112641"/>
                      <a:gd name="connsiteX135" fmla="*/ 1080 w 28302"/>
                      <a:gd name="connsiteY135" fmla="*/ 90507 h 112641"/>
                      <a:gd name="connsiteX136" fmla="*/ 2297 w 28302"/>
                      <a:gd name="connsiteY136" fmla="*/ 91319 h 112641"/>
                      <a:gd name="connsiteX137" fmla="*/ 3515 w 28302"/>
                      <a:gd name="connsiteY137" fmla="*/ 90913 h 112641"/>
                      <a:gd name="connsiteX138" fmla="*/ 4732 w 28302"/>
                      <a:gd name="connsiteY138" fmla="*/ 91725 h 112641"/>
                      <a:gd name="connsiteX139" fmla="*/ 6355 w 28302"/>
                      <a:gd name="connsiteY139" fmla="*/ 91589 h 112641"/>
                      <a:gd name="connsiteX140" fmla="*/ 7167 w 28302"/>
                      <a:gd name="connsiteY140" fmla="*/ 92672 h 112641"/>
                      <a:gd name="connsiteX141" fmla="*/ 7032 w 28302"/>
                      <a:gd name="connsiteY141" fmla="*/ 93348 h 112641"/>
                      <a:gd name="connsiteX142" fmla="*/ 5814 w 28302"/>
                      <a:gd name="connsiteY142" fmla="*/ 94159 h 112641"/>
                      <a:gd name="connsiteX143" fmla="*/ 6355 w 28302"/>
                      <a:gd name="connsiteY143" fmla="*/ 96459 h 112641"/>
                      <a:gd name="connsiteX144" fmla="*/ 7032 w 28302"/>
                      <a:gd name="connsiteY144" fmla="*/ 98488 h 112641"/>
                      <a:gd name="connsiteX145" fmla="*/ 6220 w 28302"/>
                      <a:gd name="connsiteY145" fmla="*/ 99164 h 112641"/>
                      <a:gd name="connsiteX146" fmla="*/ 4326 w 28302"/>
                      <a:gd name="connsiteY146" fmla="*/ 100246 h 112641"/>
                      <a:gd name="connsiteX147" fmla="*/ 5273 w 28302"/>
                      <a:gd name="connsiteY147" fmla="*/ 102546 h 112641"/>
                      <a:gd name="connsiteX148" fmla="*/ 7437 w 28302"/>
                      <a:gd name="connsiteY148" fmla="*/ 104710 h 112641"/>
                      <a:gd name="connsiteX149" fmla="*/ 7437 w 28302"/>
                      <a:gd name="connsiteY149" fmla="*/ 105386 h 112641"/>
                      <a:gd name="connsiteX150" fmla="*/ 8519 w 28302"/>
                      <a:gd name="connsiteY150" fmla="*/ 106739 h 112641"/>
                      <a:gd name="connsiteX151" fmla="*/ 10819 w 28302"/>
                      <a:gd name="connsiteY151" fmla="*/ 105115 h 112641"/>
                      <a:gd name="connsiteX152" fmla="*/ 11766 w 28302"/>
                      <a:gd name="connsiteY152" fmla="*/ 105386 h 112641"/>
                      <a:gd name="connsiteX153" fmla="*/ 12307 w 28302"/>
                      <a:gd name="connsiteY153" fmla="*/ 106874 h 112641"/>
                      <a:gd name="connsiteX154" fmla="*/ 10413 w 28302"/>
                      <a:gd name="connsiteY154" fmla="*/ 108903 h 112641"/>
                      <a:gd name="connsiteX155" fmla="*/ 11901 w 28302"/>
                      <a:gd name="connsiteY155" fmla="*/ 110391 h 112641"/>
                      <a:gd name="connsiteX156" fmla="*/ 12172 w 28302"/>
                      <a:gd name="connsiteY156" fmla="*/ 111878 h 112641"/>
                      <a:gd name="connsiteX157" fmla="*/ 14741 w 28302"/>
                      <a:gd name="connsiteY157" fmla="*/ 112420 h 112641"/>
                      <a:gd name="connsiteX158" fmla="*/ 16500 w 28302"/>
                      <a:gd name="connsiteY158" fmla="*/ 110526 h 112641"/>
                      <a:gd name="connsiteX159" fmla="*/ 16365 w 28302"/>
                      <a:gd name="connsiteY159" fmla="*/ 109444 h 112641"/>
                      <a:gd name="connsiteX160" fmla="*/ 16770 w 28302"/>
                      <a:gd name="connsiteY160" fmla="*/ 109309 h 112641"/>
                      <a:gd name="connsiteX161" fmla="*/ 17311 w 28302"/>
                      <a:gd name="connsiteY161" fmla="*/ 108768 h 112641"/>
                      <a:gd name="connsiteX162" fmla="*/ 18393 w 28302"/>
                      <a:gd name="connsiteY162" fmla="*/ 109038 h 112641"/>
                      <a:gd name="connsiteX163" fmla="*/ 19070 w 28302"/>
                      <a:gd name="connsiteY163" fmla="*/ 108226 h 112641"/>
                      <a:gd name="connsiteX164" fmla="*/ 19205 w 28302"/>
                      <a:gd name="connsiteY164" fmla="*/ 108226 h 112641"/>
                      <a:gd name="connsiteX165" fmla="*/ 20828 w 28302"/>
                      <a:gd name="connsiteY165" fmla="*/ 108497 h 112641"/>
                      <a:gd name="connsiteX166" fmla="*/ 22316 w 28302"/>
                      <a:gd name="connsiteY166" fmla="*/ 105656 h 112641"/>
                      <a:gd name="connsiteX167" fmla="*/ 22316 w 28302"/>
                      <a:gd name="connsiteY167" fmla="*/ 105656 h 112641"/>
                      <a:gd name="connsiteX168" fmla="*/ 22857 w 28302"/>
                      <a:gd name="connsiteY168" fmla="*/ 105386 h 112641"/>
                      <a:gd name="connsiteX169" fmla="*/ 23398 w 28302"/>
                      <a:gd name="connsiteY169" fmla="*/ 104575 h 112641"/>
                      <a:gd name="connsiteX170" fmla="*/ 24345 w 28302"/>
                      <a:gd name="connsiteY170" fmla="*/ 104845 h 112641"/>
                      <a:gd name="connsiteX171" fmla="*/ 25698 w 28302"/>
                      <a:gd name="connsiteY171" fmla="*/ 103763 h 112641"/>
                      <a:gd name="connsiteX172" fmla="*/ 25562 w 28302"/>
                      <a:gd name="connsiteY172" fmla="*/ 101734 h 112641"/>
                      <a:gd name="connsiteX173" fmla="*/ 25698 w 28302"/>
                      <a:gd name="connsiteY173" fmla="*/ 101463 h 112641"/>
                      <a:gd name="connsiteX174" fmla="*/ 25968 w 28302"/>
                      <a:gd name="connsiteY174" fmla="*/ 100922 h 112641"/>
                      <a:gd name="connsiteX175" fmla="*/ 26239 w 28302"/>
                      <a:gd name="connsiteY175" fmla="*/ 101058 h 112641"/>
                      <a:gd name="connsiteX176" fmla="*/ 26509 w 28302"/>
                      <a:gd name="connsiteY176" fmla="*/ 101058 h 112641"/>
                      <a:gd name="connsiteX177" fmla="*/ 26644 w 28302"/>
                      <a:gd name="connsiteY177" fmla="*/ 102546 h 112641"/>
                      <a:gd name="connsiteX178" fmla="*/ 27862 w 28302"/>
                      <a:gd name="connsiteY178" fmla="*/ 103898 h 112641"/>
                      <a:gd name="connsiteX179" fmla="*/ 27591 w 28302"/>
                      <a:gd name="connsiteY179" fmla="*/ 101463 h 112641"/>
                      <a:gd name="connsiteX180" fmla="*/ 28268 w 28302"/>
                      <a:gd name="connsiteY180" fmla="*/ 98623 h 1126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302" h="112641">
                        <a:moveTo>
                          <a:pt x="28268" y="98623"/>
                        </a:moveTo>
                        <a:cubicBezTo>
                          <a:pt x="28132" y="98082"/>
                          <a:pt x="27997" y="97541"/>
                          <a:pt x="27727" y="97000"/>
                        </a:cubicBezTo>
                        <a:cubicBezTo>
                          <a:pt x="27456" y="96323"/>
                          <a:pt x="27591" y="95918"/>
                          <a:pt x="27591" y="95242"/>
                        </a:cubicBezTo>
                        <a:cubicBezTo>
                          <a:pt x="27591" y="94700"/>
                          <a:pt x="27456" y="94430"/>
                          <a:pt x="27186" y="94024"/>
                        </a:cubicBezTo>
                        <a:cubicBezTo>
                          <a:pt x="27050" y="93348"/>
                          <a:pt x="27186" y="92942"/>
                          <a:pt x="27186" y="92266"/>
                        </a:cubicBezTo>
                        <a:cubicBezTo>
                          <a:pt x="27321" y="91589"/>
                          <a:pt x="27186" y="91048"/>
                          <a:pt x="26915" y="90372"/>
                        </a:cubicBezTo>
                        <a:cubicBezTo>
                          <a:pt x="26374" y="89020"/>
                          <a:pt x="27186" y="88343"/>
                          <a:pt x="27456" y="86990"/>
                        </a:cubicBezTo>
                        <a:cubicBezTo>
                          <a:pt x="27591" y="86179"/>
                          <a:pt x="27186" y="85232"/>
                          <a:pt x="26915" y="84556"/>
                        </a:cubicBezTo>
                        <a:cubicBezTo>
                          <a:pt x="26644" y="83880"/>
                          <a:pt x="26374" y="83338"/>
                          <a:pt x="26374" y="82662"/>
                        </a:cubicBezTo>
                        <a:cubicBezTo>
                          <a:pt x="26374" y="82121"/>
                          <a:pt x="26509" y="81445"/>
                          <a:pt x="26509" y="80904"/>
                        </a:cubicBezTo>
                        <a:lnTo>
                          <a:pt x="26509" y="80904"/>
                        </a:lnTo>
                        <a:cubicBezTo>
                          <a:pt x="26509" y="80768"/>
                          <a:pt x="26644" y="80633"/>
                          <a:pt x="26644" y="80498"/>
                        </a:cubicBezTo>
                        <a:cubicBezTo>
                          <a:pt x="27050" y="79551"/>
                          <a:pt x="27050" y="78469"/>
                          <a:pt x="26780" y="77522"/>
                        </a:cubicBezTo>
                        <a:cubicBezTo>
                          <a:pt x="26644" y="76575"/>
                          <a:pt x="26103" y="75899"/>
                          <a:pt x="25698" y="75087"/>
                        </a:cubicBezTo>
                        <a:cubicBezTo>
                          <a:pt x="25427" y="74141"/>
                          <a:pt x="25698" y="73329"/>
                          <a:pt x="25021" y="72382"/>
                        </a:cubicBezTo>
                        <a:cubicBezTo>
                          <a:pt x="24616" y="71977"/>
                          <a:pt x="24210" y="71571"/>
                          <a:pt x="24074" y="71030"/>
                        </a:cubicBezTo>
                        <a:cubicBezTo>
                          <a:pt x="23939" y="70488"/>
                          <a:pt x="24210" y="70083"/>
                          <a:pt x="24210" y="69542"/>
                        </a:cubicBezTo>
                        <a:cubicBezTo>
                          <a:pt x="24210" y="68460"/>
                          <a:pt x="23804" y="67918"/>
                          <a:pt x="23398" y="66972"/>
                        </a:cubicBezTo>
                        <a:cubicBezTo>
                          <a:pt x="22857" y="65619"/>
                          <a:pt x="23669" y="64537"/>
                          <a:pt x="23398" y="63185"/>
                        </a:cubicBezTo>
                        <a:cubicBezTo>
                          <a:pt x="23263" y="62643"/>
                          <a:pt x="22992" y="62238"/>
                          <a:pt x="22722" y="61696"/>
                        </a:cubicBezTo>
                        <a:cubicBezTo>
                          <a:pt x="22587" y="61291"/>
                          <a:pt x="22587" y="60750"/>
                          <a:pt x="22587" y="60209"/>
                        </a:cubicBezTo>
                        <a:cubicBezTo>
                          <a:pt x="22587" y="60073"/>
                          <a:pt x="22722" y="59803"/>
                          <a:pt x="22722" y="59668"/>
                        </a:cubicBezTo>
                        <a:cubicBezTo>
                          <a:pt x="22857" y="58450"/>
                          <a:pt x="22992" y="57098"/>
                          <a:pt x="22722" y="55880"/>
                        </a:cubicBezTo>
                        <a:cubicBezTo>
                          <a:pt x="22722" y="55475"/>
                          <a:pt x="22587" y="55204"/>
                          <a:pt x="22451" y="54933"/>
                        </a:cubicBezTo>
                        <a:cubicBezTo>
                          <a:pt x="22316" y="54392"/>
                          <a:pt x="22316" y="53852"/>
                          <a:pt x="22316" y="53310"/>
                        </a:cubicBezTo>
                        <a:cubicBezTo>
                          <a:pt x="22316" y="52769"/>
                          <a:pt x="21910" y="52093"/>
                          <a:pt x="21910" y="51552"/>
                        </a:cubicBezTo>
                        <a:cubicBezTo>
                          <a:pt x="21910" y="51011"/>
                          <a:pt x="22181" y="50605"/>
                          <a:pt x="22181" y="49929"/>
                        </a:cubicBezTo>
                        <a:cubicBezTo>
                          <a:pt x="22181" y="49388"/>
                          <a:pt x="22046" y="48847"/>
                          <a:pt x="21775" y="48306"/>
                        </a:cubicBezTo>
                        <a:cubicBezTo>
                          <a:pt x="21504" y="47765"/>
                          <a:pt x="21234" y="47223"/>
                          <a:pt x="21369" y="46547"/>
                        </a:cubicBezTo>
                        <a:cubicBezTo>
                          <a:pt x="21369" y="45736"/>
                          <a:pt x="21640" y="45060"/>
                          <a:pt x="21775" y="44248"/>
                        </a:cubicBezTo>
                        <a:cubicBezTo>
                          <a:pt x="21910" y="43301"/>
                          <a:pt x="21504" y="42219"/>
                          <a:pt x="21234" y="41407"/>
                        </a:cubicBezTo>
                        <a:cubicBezTo>
                          <a:pt x="21099" y="41002"/>
                          <a:pt x="20828" y="40731"/>
                          <a:pt x="20693" y="40460"/>
                        </a:cubicBezTo>
                        <a:cubicBezTo>
                          <a:pt x="20287" y="39649"/>
                          <a:pt x="20558" y="39378"/>
                          <a:pt x="20558" y="38432"/>
                        </a:cubicBezTo>
                        <a:cubicBezTo>
                          <a:pt x="20558" y="38026"/>
                          <a:pt x="20558" y="37350"/>
                          <a:pt x="20558" y="36944"/>
                        </a:cubicBezTo>
                        <a:cubicBezTo>
                          <a:pt x="20558" y="36403"/>
                          <a:pt x="20152" y="35997"/>
                          <a:pt x="20017" y="35456"/>
                        </a:cubicBezTo>
                        <a:cubicBezTo>
                          <a:pt x="19746" y="34780"/>
                          <a:pt x="19746" y="33968"/>
                          <a:pt x="19611" y="33291"/>
                        </a:cubicBezTo>
                        <a:cubicBezTo>
                          <a:pt x="19611" y="33157"/>
                          <a:pt x="19611" y="33021"/>
                          <a:pt x="19611" y="32886"/>
                        </a:cubicBezTo>
                        <a:cubicBezTo>
                          <a:pt x="19611" y="32210"/>
                          <a:pt x="19476" y="31668"/>
                          <a:pt x="19340" y="30857"/>
                        </a:cubicBezTo>
                        <a:cubicBezTo>
                          <a:pt x="19205" y="29504"/>
                          <a:pt x="19476" y="28152"/>
                          <a:pt x="19070" y="26799"/>
                        </a:cubicBezTo>
                        <a:cubicBezTo>
                          <a:pt x="18799" y="25852"/>
                          <a:pt x="18799" y="25176"/>
                          <a:pt x="18935" y="24229"/>
                        </a:cubicBezTo>
                        <a:cubicBezTo>
                          <a:pt x="18935" y="23688"/>
                          <a:pt x="19070" y="23147"/>
                          <a:pt x="18799" y="22606"/>
                        </a:cubicBezTo>
                        <a:cubicBezTo>
                          <a:pt x="18529" y="22065"/>
                          <a:pt x="18258" y="21659"/>
                          <a:pt x="17988" y="20983"/>
                        </a:cubicBezTo>
                        <a:cubicBezTo>
                          <a:pt x="17853" y="20712"/>
                          <a:pt x="17717" y="19901"/>
                          <a:pt x="17717" y="19360"/>
                        </a:cubicBezTo>
                        <a:cubicBezTo>
                          <a:pt x="17853" y="18819"/>
                          <a:pt x="17853" y="18142"/>
                          <a:pt x="17853" y="17601"/>
                        </a:cubicBezTo>
                        <a:cubicBezTo>
                          <a:pt x="17853" y="16519"/>
                          <a:pt x="17447" y="15708"/>
                          <a:pt x="17447" y="14626"/>
                        </a:cubicBezTo>
                        <a:cubicBezTo>
                          <a:pt x="17447" y="13814"/>
                          <a:pt x="17853" y="12867"/>
                          <a:pt x="17582" y="12056"/>
                        </a:cubicBezTo>
                        <a:cubicBezTo>
                          <a:pt x="17311" y="11379"/>
                          <a:pt x="16906" y="10973"/>
                          <a:pt x="16906" y="10026"/>
                        </a:cubicBezTo>
                        <a:cubicBezTo>
                          <a:pt x="16906" y="9486"/>
                          <a:pt x="17176" y="8945"/>
                          <a:pt x="17176" y="8403"/>
                        </a:cubicBezTo>
                        <a:cubicBezTo>
                          <a:pt x="17311" y="7592"/>
                          <a:pt x="17041" y="6510"/>
                          <a:pt x="16906" y="5698"/>
                        </a:cubicBezTo>
                        <a:cubicBezTo>
                          <a:pt x="16770" y="4887"/>
                          <a:pt x="16094" y="4346"/>
                          <a:pt x="15823" y="3534"/>
                        </a:cubicBezTo>
                        <a:cubicBezTo>
                          <a:pt x="15418" y="2317"/>
                          <a:pt x="15688" y="1370"/>
                          <a:pt x="14741" y="829"/>
                        </a:cubicBezTo>
                        <a:cubicBezTo>
                          <a:pt x="14741" y="558"/>
                          <a:pt x="14471" y="423"/>
                          <a:pt x="14200" y="288"/>
                        </a:cubicBezTo>
                        <a:cubicBezTo>
                          <a:pt x="13389" y="-253"/>
                          <a:pt x="12307" y="17"/>
                          <a:pt x="11630" y="693"/>
                        </a:cubicBezTo>
                        <a:cubicBezTo>
                          <a:pt x="10684" y="1640"/>
                          <a:pt x="10413" y="3128"/>
                          <a:pt x="10143" y="4346"/>
                        </a:cubicBezTo>
                        <a:cubicBezTo>
                          <a:pt x="10007" y="4752"/>
                          <a:pt x="9872" y="5157"/>
                          <a:pt x="9737" y="5563"/>
                        </a:cubicBezTo>
                        <a:cubicBezTo>
                          <a:pt x="9872" y="5833"/>
                          <a:pt x="10007" y="6239"/>
                          <a:pt x="10278" y="6375"/>
                        </a:cubicBezTo>
                        <a:cubicBezTo>
                          <a:pt x="10007" y="6780"/>
                          <a:pt x="10143" y="7592"/>
                          <a:pt x="10143" y="7863"/>
                        </a:cubicBezTo>
                        <a:cubicBezTo>
                          <a:pt x="10143" y="8268"/>
                          <a:pt x="10278" y="8539"/>
                          <a:pt x="10548" y="8674"/>
                        </a:cubicBezTo>
                        <a:cubicBezTo>
                          <a:pt x="10684" y="8809"/>
                          <a:pt x="10954" y="8945"/>
                          <a:pt x="11089" y="8945"/>
                        </a:cubicBezTo>
                        <a:lnTo>
                          <a:pt x="11089" y="8945"/>
                        </a:lnTo>
                        <a:cubicBezTo>
                          <a:pt x="11089" y="9080"/>
                          <a:pt x="11089" y="9215"/>
                          <a:pt x="11089" y="9350"/>
                        </a:cubicBezTo>
                        <a:cubicBezTo>
                          <a:pt x="11089" y="9621"/>
                          <a:pt x="10954" y="9892"/>
                          <a:pt x="10819" y="10026"/>
                        </a:cubicBezTo>
                        <a:cubicBezTo>
                          <a:pt x="10684" y="10432"/>
                          <a:pt x="10548" y="10703"/>
                          <a:pt x="10684" y="11244"/>
                        </a:cubicBezTo>
                        <a:cubicBezTo>
                          <a:pt x="10684" y="11785"/>
                          <a:pt x="11089" y="12597"/>
                          <a:pt x="11766" y="12732"/>
                        </a:cubicBezTo>
                        <a:cubicBezTo>
                          <a:pt x="11766" y="12867"/>
                          <a:pt x="11630" y="13138"/>
                          <a:pt x="11630" y="13138"/>
                        </a:cubicBezTo>
                        <a:cubicBezTo>
                          <a:pt x="11495" y="13273"/>
                          <a:pt x="11360" y="13273"/>
                          <a:pt x="11089" y="13408"/>
                        </a:cubicBezTo>
                        <a:cubicBezTo>
                          <a:pt x="10684" y="13543"/>
                          <a:pt x="10278" y="13949"/>
                          <a:pt x="10143" y="14490"/>
                        </a:cubicBezTo>
                        <a:cubicBezTo>
                          <a:pt x="10007" y="14896"/>
                          <a:pt x="9872" y="15978"/>
                          <a:pt x="10278" y="16249"/>
                        </a:cubicBezTo>
                        <a:cubicBezTo>
                          <a:pt x="9737" y="16519"/>
                          <a:pt x="9466" y="17331"/>
                          <a:pt x="9466" y="17737"/>
                        </a:cubicBezTo>
                        <a:cubicBezTo>
                          <a:pt x="9331" y="18278"/>
                          <a:pt x="9466" y="19225"/>
                          <a:pt x="10007" y="19630"/>
                        </a:cubicBezTo>
                        <a:cubicBezTo>
                          <a:pt x="9602" y="19901"/>
                          <a:pt x="9466" y="20848"/>
                          <a:pt x="9466" y="21118"/>
                        </a:cubicBezTo>
                        <a:cubicBezTo>
                          <a:pt x="9466" y="21524"/>
                          <a:pt x="9466" y="22065"/>
                          <a:pt x="9737" y="22335"/>
                        </a:cubicBezTo>
                        <a:cubicBezTo>
                          <a:pt x="9872" y="22471"/>
                          <a:pt x="10143" y="22606"/>
                          <a:pt x="10278" y="22741"/>
                        </a:cubicBezTo>
                        <a:cubicBezTo>
                          <a:pt x="10278" y="22877"/>
                          <a:pt x="10143" y="23012"/>
                          <a:pt x="10143" y="23147"/>
                        </a:cubicBezTo>
                        <a:cubicBezTo>
                          <a:pt x="10143" y="23418"/>
                          <a:pt x="10143" y="23553"/>
                          <a:pt x="10143" y="23688"/>
                        </a:cubicBezTo>
                        <a:cubicBezTo>
                          <a:pt x="10143" y="24229"/>
                          <a:pt x="10143" y="24229"/>
                          <a:pt x="9872" y="24635"/>
                        </a:cubicBezTo>
                        <a:cubicBezTo>
                          <a:pt x="9331" y="25582"/>
                          <a:pt x="9602" y="26664"/>
                          <a:pt x="10413" y="27205"/>
                        </a:cubicBezTo>
                        <a:cubicBezTo>
                          <a:pt x="10143" y="27340"/>
                          <a:pt x="10007" y="27746"/>
                          <a:pt x="9872" y="28017"/>
                        </a:cubicBezTo>
                        <a:cubicBezTo>
                          <a:pt x="9737" y="28693"/>
                          <a:pt x="10007" y="28963"/>
                          <a:pt x="10143" y="29504"/>
                        </a:cubicBezTo>
                        <a:cubicBezTo>
                          <a:pt x="9602" y="29640"/>
                          <a:pt x="9196" y="30045"/>
                          <a:pt x="9060" y="30721"/>
                        </a:cubicBezTo>
                        <a:cubicBezTo>
                          <a:pt x="9060" y="30992"/>
                          <a:pt x="8925" y="31263"/>
                          <a:pt x="8925" y="31533"/>
                        </a:cubicBezTo>
                        <a:cubicBezTo>
                          <a:pt x="8114" y="31398"/>
                          <a:pt x="7167" y="31804"/>
                          <a:pt x="6761" y="32480"/>
                        </a:cubicBezTo>
                        <a:cubicBezTo>
                          <a:pt x="6355" y="33291"/>
                          <a:pt x="6355" y="34780"/>
                          <a:pt x="7302" y="35321"/>
                        </a:cubicBezTo>
                        <a:cubicBezTo>
                          <a:pt x="7167" y="35456"/>
                          <a:pt x="7032" y="35591"/>
                          <a:pt x="7032" y="35727"/>
                        </a:cubicBezTo>
                        <a:cubicBezTo>
                          <a:pt x="6896" y="36132"/>
                          <a:pt x="6896" y="36673"/>
                          <a:pt x="7167" y="37079"/>
                        </a:cubicBezTo>
                        <a:cubicBezTo>
                          <a:pt x="7302" y="37214"/>
                          <a:pt x="7573" y="37350"/>
                          <a:pt x="7708" y="37485"/>
                        </a:cubicBezTo>
                        <a:cubicBezTo>
                          <a:pt x="7978" y="37620"/>
                          <a:pt x="8384" y="37620"/>
                          <a:pt x="8384" y="38026"/>
                        </a:cubicBezTo>
                        <a:cubicBezTo>
                          <a:pt x="8384" y="38161"/>
                          <a:pt x="8384" y="38432"/>
                          <a:pt x="8519" y="38432"/>
                        </a:cubicBezTo>
                        <a:cubicBezTo>
                          <a:pt x="6896" y="39243"/>
                          <a:pt x="7437" y="42895"/>
                          <a:pt x="9196" y="42354"/>
                        </a:cubicBezTo>
                        <a:cubicBezTo>
                          <a:pt x="9060" y="42760"/>
                          <a:pt x="9331" y="43301"/>
                          <a:pt x="9602" y="43707"/>
                        </a:cubicBezTo>
                        <a:cubicBezTo>
                          <a:pt x="9331" y="43842"/>
                          <a:pt x="9060" y="44248"/>
                          <a:pt x="8925" y="44653"/>
                        </a:cubicBezTo>
                        <a:cubicBezTo>
                          <a:pt x="8925" y="44924"/>
                          <a:pt x="8790" y="45060"/>
                          <a:pt x="8790" y="45330"/>
                        </a:cubicBezTo>
                        <a:cubicBezTo>
                          <a:pt x="7978" y="45060"/>
                          <a:pt x="7032" y="45736"/>
                          <a:pt x="6761" y="46412"/>
                        </a:cubicBezTo>
                        <a:cubicBezTo>
                          <a:pt x="6490" y="46953"/>
                          <a:pt x="6626" y="48035"/>
                          <a:pt x="7167" y="48441"/>
                        </a:cubicBezTo>
                        <a:cubicBezTo>
                          <a:pt x="7032" y="48576"/>
                          <a:pt x="6896" y="48847"/>
                          <a:pt x="6761" y="48982"/>
                        </a:cubicBezTo>
                        <a:cubicBezTo>
                          <a:pt x="6626" y="49253"/>
                          <a:pt x="6761" y="49523"/>
                          <a:pt x="6761" y="49793"/>
                        </a:cubicBezTo>
                        <a:cubicBezTo>
                          <a:pt x="6626" y="50064"/>
                          <a:pt x="6355" y="50335"/>
                          <a:pt x="6220" y="50605"/>
                        </a:cubicBezTo>
                        <a:cubicBezTo>
                          <a:pt x="5814" y="51146"/>
                          <a:pt x="5949" y="51958"/>
                          <a:pt x="6355" y="52499"/>
                        </a:cubicBezTo>
                        <a:cubicBezTo>
                          <a:pt x="6626" y="52769"/>
                          <a:pt x="7032" y="53040"/>
                          <a:pt x="7437" y="52905"/>
                        </a:cubicBezTo>
                        <a:cubicBezTo>
                          <a:pt x="7437" y="53040"/>
                          <a:pt x="7302" y="53310"/>
                          <a:pt x="7302" y="53581"/>
                        </a:cubicBezTo>
                        <a:cubicBezTo>
                          <a:pt x="7302" y="53986"/>
                          <a:pt x="7708" y="54528"/>
                          <a:pt x="7708" y="54798"/>
                        </a:cubicBezTo>
                        <a:cubicBezTo>
                          <a:pt x="7437" y="55204"/>
                          <a:pt x="7167" y="55204"/>
                          <a:pt x="7167" y="55610"/>
                        </a:cubicBezTo>
                        <a:cubicBezTo>
                          <a:pt x="7167" y="55880"/>
                          <a:pt x="7167" y="56151"/>
                          <a:pt x="7302" y="56422"/>
                        </a:cubicBezTo>
                        <a:cubicBezTo>
                          <a:pt x="6355" y="56556"/>
                          <a:pt x="5814" y="57233"/>
                          <a:pt x="5679" y="58180"/>
                        </a:cubicBezTo>
                        <a:cubicBezTo>
                          <a:pt x="5679" y="58450"/>
                          <a:pt x="5814" y="58856"/>
                          <a:pt x="5814" y="59262"/>
                        </a:cubicBezTo>
                        <a:cubicBezTo>
                          <a:pt x="5814" y="59397"/>
                          <a:pt x="5544" y="59668"/>
                          <a:pt x="5544" y="59803"/>
                        </a:cubicBezTo>
                        <a:cubicBezTo>
                          <a:pt x="5544" y="60209"/>
                          <a:pt x="5544" y="60750"/>
                          <a:pt x="5814" y="61155"/>
                        </a:cubicBezTo>
                        <a:cubicBezTo>
                          <a:pt x="4867" y="61155"/>
                          <a:pt x="3650" y="61155"/>
                          <a:pt x="3379" y="62373"/>
                        </a:cubicBezTo>
                        <a:cubicBezTo>
                          <a:pt x="3109" y="63320"/>
                          <a:pt x="3921" y="63996"/>
                          <a:pt x="4597" y="64266"/>
                        </a:cubicBezTo>
                        <a:cubicBezTo>
                          <a:pt x="4191" y="64537"/>
                          <a:pt x="3921" y="65213"/>
                          <a:pt x="4056" y="65619"/>
                        </a:cubicBezTo>
                        <a:cubicBezTo>
                          <a:pt x="4056" y="65890"/>
                          <a:pt x="4326" y="66160"/>
                          <a:pt x="4597" y="66160"/>
                        </a:cubicBezTo>
                        <a:cubicBezTo>
                          <a:pt x="4867" y="66295"/>
                          <a:pt x="4867" y="66295"/>
                          <a:pt x="5003" y="66566"/>
                        </a:cubicBezTo>
                        <a:cubicBezTo>
                          <a:pt x="5138" y="66701"/>
                          <a:pt x="5138" y="66837"/>
                          <a:pt x="5138" y="67107"/>
                        </a:cubicBezTo>
                        <a:cubicBezTo>
                          <a:pt x="5544" y="67648"/>
                          <a:pt x="6220" y="68054"/>
                          <a:pt x="6896" y="67783"/>
                        </a:cubicBezTo>
                        <a:cubicBezTo>
                          <a:pt x="7032" y="67648"/>
                          <a:pt x="7167" y="67513"/>
                          <a:pt x="7302" y="67378"/>
                        </a:cubicBezTo>
                        <a:cubicBezTo>
                          <a:pt x="7437" y="68189"/>
                          <a:pt x="8384" y="68865"/>
                          <a:pt x="9060" y="68865"/>
                        </a:cubicBezTo>
                        <a:cubicBezTo>
                          <a:pt x="9872" y="68865"/>
                          <a:pt x="10548" y="68324"/>
                          <a:pt x="10819" y="67783"/>
                        </a:cubicBezTo>
                        <a:cubicBezTo>
                          <a:pt x="10954" y="67918"/>
                          <a:pt x="11089" y="68054"/>
                          <a:pt x="11360" y="68189"/>
                        </a:cubicBezTo>
                        <a:cubicBezTo>
                          <a:pt x="11089" y="68460"/>
                          <a:pt x="11089" y="68865"/>
                          <a:pt x="11089" y="69271"/>
                        </a:cubicBezTo>
                        <a:cubicBezTo>
                          <a:pt x="10819" y="69407"/>
                          <a:pt x="10548" y="69812"/>
                          <a:pt x="10413" y="70218"/>
                        </a:cubicBezTo>
                        <a:cubicBezTo>
                          <a:pt x="10278" y="70083"/>
                          <a:pt x="10007" y="69948"/>
                          <a:pt x="9872" y="69812"/>
                        </a:cubicBezTo>
                        <a:cubicBezTo>
                          <a:pt x="9466" y="69542"/>
                          <a:pt x="8925" y="69407"/>
                          <a:pt x="8384" y="69677"/>
                        </a:cubicBezTo>
                        <a:cubicBezTo>
                          <a:pt x="7708" y="68595"/>
                          <a:pt x="6220" y="68595"/>
                          <a:pt x="5544" y="69812"/>
                        </a:cubicBezTo>
                        <a:cubicBezTo>
                          <a:pt x="5138" y="70353"/>
                          <a:pt x="5138" y="71571"/>
                          <a:pt x="5814" y="71977"/>
                        </a:cubicBezTo>
                        <a:cubicBezTo>
                          <a:pt x="4597" y="72382"/>
                          <a:pt x="4191" y="75628"/>
                          <a:pt x="5814" y="75899"/>
                        </a:cubicBezTo>
                        <a:cubicBezTo>
                          <a:pt x="5679" y="76305"/>
                          <a:pt x="5814" y="76981"/>
                          <a:pt x="5949" y="77387"/>
                        </a:cubicBezTo>
                        <a:cubicBezTo>
                          <a:pt x="5409" y="77793"/>
                          <a:pt x="5003" y="78063"/>
                          <a:pt x="4867" y="78875"/>
                        </a:cubicBezTo>
                        <a:cubicBezTo>
                          <a:pt x="4867" y="79145"/>
                          <a:pt x="4867" y="79551"/>
                          <a:pt x="5003" y="79821"/>
                        </a:cubicBezTo>
                        <a:cubicBezTo>
                          <a:pt x="4732" y="79957"/>
                          <a:pt x="4462" y="80092"/>
                          <a:pt x="4326" y="80363"/>
                        </a:cubicBezTo>
                        <a:cubicBezTo>
                          <a:pt x="3650" y="79957"/>
                          <a:pt x="2703" y="79957"/>
                          <a:pt x="2162" y="80498"/>
                        </a:cubicBezTo>
                        <a:cubicBezTo>
                          <a:pt x="1756" y="81039"/>
                          <a:pt x="1621" y="81986"/>
                          <a:pt x="2162" y="82257"/>
                        </a:cubicBezTo>
                        <a:cubicBezTo>
                          <a:pt x="2027" y="82527"/>
                          <a:pt x="1892" y="82662"/>
                          <a:pt x="1756" y="82797"/>
                        </a:cubicBezTo>
                        <a:cubicBezTo>
                          <a:pt x="1621" y="83203"/>
                          <a:pt x="1621" y="83609"/>
                          <a:pt x="1756" y="83880"/>
                        </a:cubicBezTo>
                        <a:cubicBezTo>
                          <a:pt x="1351" y="84150"/>
                          <a:pt x="1080" y="84826"/>
                          <a:pt x="1215" y="85367"/>
                        </a:cubicBezTo>
                        <a:cubicBezTo>
                          <a:pt x="-137" y="85908"/>
                          <a:pt x="-543" y="88343"/>
                          <a:pt x="945" y="88478"/>
                        </a:cubicBezTo>
                        <a:cubicBezTo>
                          <a:pt x="674" y="89020"/>
                          <a:pt x="945" y="90101"/>
                          <a:pt x="1080" y="90507"/>
                        </a:cubicBezTo>
                        <a:cubicBezTo>
                          <a:pt x="1351" y="91048"/>
                          <a:pt x="1756" y="91319"/>
                          <a:pt x="2297" y="91319"/>
                        </a:cubicBezTo>
                        <a:cubicBezTo>
                          <a:pt x="2703" y="91319"/>
                          <a:pt x="3244" y="91183"/>
                          <a:pt x="3515" y="90913"/>
                        </a:cubicBezTo>
                        <a:cubicBezTo>
                          <a:pt x="3650" y="91319"/>
                          <a:pt x="4326" y="91725"/>
                          <a:pt x="4732" y="91725"/>
                        </a:cubicBezTo>
                        <a:cubicBezTo>
                          <a:pt x="5273" y="91860"/>
                          <a:pt x="5814" y="91860"/>
                          <a:pt x="6355" y="91589"/>
                        </a:cubicBezTo>
                        <a:cubicBezTo>
                          <a:pt x="6355" y="91995"/>
                          <a:pt x="6761" y="92536"/>
                          <a:pt x="7167" y="92672"/>
                        </a:cubicBezTo>
                        <a:cubicBezTo>
                          <a:pt x="7032" y="92942"/>
                          <a:pt x="7032" y="93077"/>
                          <a:pt x="7032" y="93348"/>
                        </a:cubicBezTo>
                        <a:cubicBezTo>
                          <a:pt x="6626" y="93348"/>
                          <a:pt x="5949" y="93753"/>
                          <a:pt x="5814" y="94159"/>
                        </a:cubicBezTo>
                        <a:cubicBezTo>
                          <a:pt x="5273" y="94971"/>
                          <a:pt x="5814" y="95918"/>
                          <a:pt x="6355" y="96459"/>
                        </a:cubicBezTo>
                        <a:cubicBezTo>
                          <a:pt x="5814" y="97270"/>
                          <a:pt x="6220" y="98082"/>
                          <a:pt x="7032" y="98488"/>
                        </a:cubicBezTo>
                        <a:cubicBezTo>
                          <a:pt x="6761" y="98623"/>
                          <a:pt x="6490" y="98893"/>
                          <a:pt x="6220" y="99164"/>
                        </a:cubicBezTo>
                        <a:cubicBezTo>
                          <a:pt x="5679" y="99705"/>
                          <a:pt x="4867" y="99570"/>
                          <a:pt x="4326" y="100246"/>
                        </a:cubicBezTo>
                        <a:cubicBezTo>
                          <a:pt x="3379" y="101328"/>
                          <a:pt x="4056" y="102410"/>
                          <a:pt x="5273" y="102546"/>
                        </a:cubicBezTo>
                        <a:cubicBezTo>
                          <a:pt x="4867" y="103898"/>
                          <a:pt x="6085" y="105386"/>
                          <a:pt x="7437" y="104710"/>
                        </a:cubicBezTo>
                        <a:cubicBezTo>
                          <a:pt x="7437" y="104980"/>
                          <a:pt x="7437" y="105251"/>
                          <a:pt x="7437" y="105386"/>
                        </a:cubicBezTo>
                        <a:cubicBezTo>
                          <a:pt x="7573" y="105927"/>
                          <a:pt x="7978" y="106468"/>
                          <a:pt x="8519" y="106739"/>
                        </a:cubicBezTo>
                        <a:cubicBezTo>
                          <a:pt x="9737" y="107145"/>
                          <a:pt x="10819" y="106198"/>
                          <a:pt x="10819" y="105115"/>
                        </a:cubicBezTo>
                        <a:cubicBezTo>
                          <a:pt x="11089" y="105386"/>
                          <a:pt x="11495" y="105386"/>
                          <a:pt x="11766" y="105386"/>
                        </a:cubicBezTo>
                        <a:cubicBezTo>
                          <a:pt x="11630" y="105927"/>
                          <a:pt x="11901" y="106468"/>
                          <a:pt x="12307" y="106874"/>
                        </a:cubicBezTo>
                        <a:cubicBezTo>
                          <a:pt x="11360" y="107145"/>
                          <a:pt x="10413" y="107550"/>
                          <a:pt x="10413" y="108903"/>
                        </a:cubicBezTo>
                        <a:cubicBezTo>
                          <a:pt x="10413" y="109715"/>
                          <a:pt x="11089" y="110391"/>
                          <a:pt x="11901" y="110391"/>
                        </a:cubicBezTo>
                        <a:cubicBezTo>
                          <a:pt x="11630" y="110796"/>
                          <a:pt x="11901" y="111473"/>
                          <a:pt x="12172" y="111878"/>
                        </a:cubicBezTo>
                        <a:cubicBezTo>
                          <a:pt x="12848" y="112690"/>
                          <a:pt x="13795" y="112825"/>
                          <a:pt x="14741" y="112420"/>
                        </a:cubicBezTo>
                        <a:cubicBezTo>
                          <a:pt x="15553" y="112149"/>
                          <a:pt x="16365" y="111338"/>
                          <a:pt x="16500" y="110526"/>
                        </a:cubicBezTo>
                        <a:cubicBezTo>
                          <a:pt x="16500" y="110255"/>
                          <a:pt x="16500" y="109715"/>
                          <a:pt x="16365" y="109444"/>
                        </a:cubicBezTo>
                        <a:cubicBezTo>
                          <a:pt x="16500" y="109444"/>
                          <a:pt x="16635" y="109309"/>
                          <a:pt x="16770" y="109309"/>
                        </a:cubicBezTo>
                        <a:cubicBezTo>
                          <a:pt x="16906" y="109173"/>
                          <a:pt x="17176" y="109038"/>
                          <a:pt x="17311" y="108768"/>
                        </a:cubicBezTo>
                        <a:cubicBezTo>
                          <a:pt x="17582" y="109173"/>
                          <a:pt x="17988" y="109309"/>
                          <a:pt x="18393" y="109038"/>
                        </a:cubicBezTo>
                        <a:cubicBezTo>
                          <a:pt x="18664" y="108903"/>
                          <a:pt x="18935" y="108632"/>
                          <a:pt x="19070" y="108226"/>
                        </a:cubicBezTo>
                        <a:cubicBezTo>
                          <a:pt x="19070" y="108226"/>
                          <a:pt x="19070" y="108226"/>
                          <a:pt x="19205" y="108226"/>
                        </a:cubicBezTo>
                        <a:cubicBezTo>
                          <a:pt x="19611" y="108497"/>
                          <a:pt x="20423" y="108632"/>
                          <a:pt x="20828" y="108497"/>
                        </a:cubicBezTo>
                        <a:cubicBezTo>
                          <a:pt x="22046" y="108226"/>
                          <a:pt x="22722" y="106874"/>
                          <a:pt x="22316" y="105656"/>
                        </a:cubicBezTo>
                        <a:lnTo>
                          <a:pt x="22316" y="105656"/>
                        </a:lnTo>
                        <a:cubicBezTo>
                          <a:pt x="22587" y="105656"/>
                          <a:pt x="22722" y="105521"/>
                          <a:pt x="22857" y="105386"/>
                        </a:cubicBezTo>
                        <a:cubicBezTo>
                          <a:pt x="23128" y="105251"/>
                          <a:pt x="23263" y="104845"/>
                          <a:pt x="23398" y="104575"/>
                        </a:cubicBezTo>
                        <a:cubicBezTo>
                          <a:pt x="23533" y="104845"/>
                          <a:pt x="24074" y="104845"/>
                          <a:pt x="24345" y="104845"/>
                        </a:cubicBezTo>
                        <a:cubicBezTo>
                          <a:pt x="24886" y="104710"/>
                          <a:pt x="25562" y="104304"/>
                          <a:pt x="25698" y="103763"/>
                        </a:cubicBezTo>
                        <a:cubicBezTo>
                          <a:pt x="25833" y="103357"/>
                          <a:pt x="25968" y="102005"/>
                          <a:pt x="25562" y="101734"/>
                        </a:cubicBezTo>
                        <a:cubicBezTo>
                          <a:pt x="25698" y="101734"/>
                          <a:pt x="25698" y="101599"/>
                          <a:pt x="25698" y="101463"/>
                        </a:cubicBezTo>
                        <a:cubicBezTo>
                          <a:pt x="25833" y="101328"/>
                          <a:pt x="25833" y="101058"/>
                          <a:pt x="25968" y="100922"/>
                        </a:cubicBezTo>
                        <a:cubicBezTo>
                          <a:pt x="25968" y="100922"/>
                          <a:pt x="26103" y="101058"/>
                          <a:pt x="26239" y="101058"/>
                        </a:cubicBezTo>
                        <a:cubicBezTo>
                          <a:pt x="26239" y="101058"/>
                          <a:pt x="26374" y="101058"/>
                          <a:pt x="26509" y="101058"/>
                        </a:cubicBezTo>
                        <a:cubicBezTo>
                          <a:pt x="26239" y="101463"/>
                          <a:pt x="26509" y="102140"/>
                          <a:pt x="26644" y="102546"/>
                        </a:cubicBezTo>
                        <a:cubicBezTo>
                          <a:pt x="26780" y="103086"/>
                          <a:pt x="27186" y="103628"/>
                          <a:pt x="27862" y="103898"/>
                        </a:cubicBezTo>
                        <a:cubicBezTo>
                          <a:pt x="27727" y="103086"/>
                          <a:pt x="27591" y="102275"/>
                          <a:pt x="27591" y="101463"/>
                        </a:cubicBezTo>
                        <a:cubicBezTo>
                          <a:pt x="28132" y="101058"/>
                          <a:pt x="28403" y="99705"/>
                          <a:pt x="28268" y="9862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0" name="Freeform: Shape 5218">
                    <a:extLst>
                      <a:ext uri="{FF2B5EF4-FFF2-40B4-BE49-F238E27FC236}">
                        <a16:creationId xmlns:a16="http://schemas.microsoft.com/office/drawing/2014/main" id="{DFFECF2F-A243-A008-E59A-98D0118EA663}"/>
                      </a:ext>
                    </a:extLst>
                  </p:cNvPr>
                  <p:cNvSpPr/>
                  <p:nvPr/>
                </p:nvSpPr>
                <p:spPr>
                  <a:xfrm>
                    <a:off x="6113510" y="6252112"/>
                    <a:ext cx="2216" cy="2817"/>
                  </a:xfrm>
                  <a:custGeom>
                    <a:avLst/>
                    <a:gdLst>
                      <a:gd name="connsiteX0" fmla="*/ 0 w 2216"/>
                      <a:gd name="connsiteY0" fmla="*/ 1674 h 2817"/>
                      <a:gd name="connsiteX1" fmla="*/ 1623 w 2216"/>
                      <a:gd name="connsiteY1" fmla="*/ 2756 h 2817"/>
                      <a:gd name="connsiteX2" fmla="*/ 1894 w 2216"/>
                      <a:gd name="connsiteY2" fmla="*/ 862 h 2817"/>
                      <a:gd name="connsiteX3" fmla="*/ 1082 w 2216"/>
                      <a:gd name="connsiteY3" fmla="*/ 51 h 2817"/>
                      <a:gd name="connsiteX4" fmla="*/ 406 w 2216"/>
                      <a:gd name="connsiteY4" fmla="*/ 456 h 2817"/>
                      <a:gd name="connsiteX5" fmla="*/ 406 w 2216"/>
                      <a:gd name="connsiteY5" fmla="*/ 456 h 2817"/>
                      <a:gd name="connsiteX6" fmla="*/ 0 w 2216"/>
                      <a:gd name="connsiteY6" fmla="*/ 1674 h 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16" h="2817">
                        <a:moveTo>
                          <a:pt x="0" y="1674"/>
                        </a:moveTo>
                        <a:cubicBezTo>
                          <a:pt x="135" y="2350"/>
                          <a:pt x="947" y="3026"/>
                          <a:pt x="1623" y="2756"/>
                        </a:cubicBezTo>
                        <a:cubicBezTo>
                          <a:pt x="2570" y="2621"/>
                          <a:pt x="2164" y="1403"/>
                          <a:pt x="1894" y="862"/>
                        </a:cubicBezTo>
                        <a:cubicBezTo>
                          <a:pt x="1758" y="592"/>
                          <a:pt x="1488" y="186"/>
                          <a:pt x="1082" y="51"/>
                        </a:cubicBezTo>
                        <a:cubicBezTo>
                          <a:pt x="812" y="-84"/>
                          <a:pt x="406" y="51"/>
                          <a:pt x="406" y="456"/>
                        </a:cubicBezTo>
                        <a:lnTo>
                          <a:pt x="406" y="456"/>
                        </a:lnTo>
                        <a:cubicBezTo>
                          <a:pt x="135" y="862"/>
                          <a:pt x="0" y="1268"/>
                          <a:pt x="0" y="16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1" name="Freeform: Shape 5219">
                    <a:extLst>
                      <a:ext uri="{FF2B5EF4-FFF2-40B4-BE49-F238E27FC236}">
                        <a16:creationId xmlns:a16="http://schemas.microsoft.com/office/drawing/2014/main" id="{165A08A8-C12C-FF4D-418D-1A19DB2C181F}"/>
                      </a:ext>
                    </a:extLst>
                  </p:cNvPr>
                  <p:cNvSpPr/>
                  <p:nvPr/>
                </p:nvSpPr>
                <p:spPr>
                  <a:xfrm>
                    <a:off x="6109437" y="6283766"/>
                    <a:ext cx="2825" cy="5560"/>
                  </a:xfrm>
                  <a:custGeom>
                    <a:avLst/>
                    <a:gdLst>
                      <a:gd name="connsiteX0" fmla="*/ 1908 w 2825"/>
                      <a:gd name="connsiteY0" fmla="*/ 5459 h 5560"/>
                      <a:gd name="connsiteX1" fmla="*/ 2314 w 2825"/>
                      <a:gd name="connsiteY1" fmla="*/ 2078 h 5560"/>
                      <a:gd name="connsiteX2" fmla="*/ 1503 w 2825"/>
                      <a:gd name="connsiteY2" fmla="*/ 49 h 5560"/>
                      <a:gd name="connsiteX3" fmla="*/ 420 w 2825"/>
                      <a:gd name="connsiteY3" fmla="*/ 590 h 5560"/>
                      <a:gd name="connsiteX4" fmla="*/ 556 w 2825"/>
                      <a:gd name="connsiteY4" fmla="*/ 1672 h 5560"/>
                      <a:gd name="connsiteX5" fmla="*/ 15 w 2825"/>
                      <a:gd name="connsiteY5" fmla="*/ 3160 h 5560"/>
                      <a:gd name="connsiteX6" fmla="*/ 1908 w 2825"/>
                      <a:gd name="connsiteY6" fmla="*/ 5459 h 55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5" h="5560">
                        <a:moveTo>
                          <a:pt x="1908" y="5459"/>
                        </a:moveTo>
                        <a:cubicBezTo>
                          <a:pt x="3126" y="4918"/>
                          <a:pt x="2990" y="3024"/>
                          <a:pt x="2314" y="2078"/>
                        </a:cubicBezTo>
                        <a:cubicBezTo>
                          <a:pt x="2585" y="1401"/>
                          <a:pt x="2179" y="184"/>
                          <a:pt x="1503" y="49"/>
                        </a:cubicBezTo>
                        <a:cubicBezTo>
                          <a:pt x="1097" y="-86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285" y="2619"/>
                          <a:pt x="15" y="3160"/>
                        </a:cubicBezTo>
                        <a:cubicBezTo>
                          <a:pt x="-121" y="4242"/>
                          <a:pt x="691" y="6000"/>
                          <a:pt x="1908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2" name="Freeform: Shape 5220">
                    <a:extLst>
                      <a:ext uri="{FF2B5EF4-FFF2-40B4-BE49-F238E27FC236}">
                        <a16:creationId xmlns:a16="http://schemas.microsoft.com/office/drawing/2014/main" id="{2B793C44-F194-9291-4E37-78A533DB428A}"/>
                      </a:ext>
                    </a:extLst>
                  </p:cNvPr>
                  <p:cNvSpPr/>
                  <p:nvPr/>
                </p:nvSpPr>
                <p:spPr>
                  <a:xfrm>
                    <a:off x="6109477" y="6302764"/>
                    <a:ext cx="3882" cy="6218"/>
                  </a:xfrm>
                  <a:custGeom>
                    <a:avLst/>
                    <a:gdLst>
                      <a:gd name="connsiteX0" fmla="*/ 3086 w 3882"/>
                      <a:gd name="connsiteY0" fmla="*/ 2827 h 6218"/>
                      <a:gd name="connsiteX1" fmla="*/ 2816 w 3882"/>
                      <a:gd name="connsiteY1" fmla="*/ 2286 h 6218"/>
                      <a:gd name="connsiteX2" fmla="*/ 516 w 3882"/>
                      <a:gd name="connsiteY2" fmla="*/ 257 h 6218"/>
                      <a:gd name="connsiteX3" fmla="*/ 111 w 3882"/>
                      <a:gd name="connsiteY3" fmla="*/ 2421 h 6218"/>
                      <a:gd name="connsiteX4" fmla="*/ 381 w 3882"/>
                      <a:gd name="connsiteY4" fmla="*/ 2692 h 6218"/>
                      <a:gd name="connsiteX5" fmla="*/ 381 w 3882"/>
                      <a:gd name="connsiteY5" fmla="*/ 3774 h 6218"/>
                      <a:gd name="connsiteX6" fmla="*/ 246 w 3882"/>
                      <a:gd name="connsiteY6" fmla="*/ 4991 h 6218"/>
                      <a:gd name="connsiteX7" fmla="*/ 3627 w 3882"/>
                      <a:gd name="connsiteY7" fmla="*/ 5532 h 6218"/>
                      <a:gd name="connsiteX8" fmla="*/ 3221 w 3882"/>
                      <a:gd name="connsiteY8" fmla="*/ 3639 h 6218"/>
                      <a:gd name="connsiteX9" fmla="*/ 2951 w 3882"/>
                      <a:gd name="connsiteY9" fmla="*/ 2963 h 6218"/>
                      <a:gd name="connsiteX10" fmla="*/ 3086 w 3882"/>
                      <a:gd name="connsiteY10" fmla="*/ 2827 h 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" h="6218">
                        <a:moveTo>
                          <a:pt x="3086" y="2827"/>
                        </a:moveTo>
                        <a:cubicBezTo>
                          <a:pt x="2951" y="2557"/>
                          <a:pt x="2951" y="2421"/>
                          <a:pt x="2816" y="2286"/>
                        </a:cubicBezTo>
                        <a:cubicBezTo>
                          <a:pt x="2680" y="1204"/>
                          <a:pt x="1598" y="-690"/>
                          <a:pt x="516" y="257"/>
                        </a:cubicBezTo>
                        <a:cubicBezTo>
                          <a:pt x="-160" y="798"/>
                          <a:pt x="-25" y="1745"/>
                          <a:pt x="111" y="2421"/>
                        </a:cubicBezTo>
                        <a:cubicBezTo>
                          <a:pt x="111" y="2557"/>
                          <a:pt x="381" y="2557"/>
                          <a:pt x="381" y="2692"/>
                        </a:cubicBezTo>
                        <a:cubicBezTo>
                          <a:pt x="787" y="3368"/>
                          <a:pt x="651" y="3233"/>
                          <a:pt x="381" y="3774"/>
                        </a:cubicBezTo>
                        <a:cubicBezTo>
                          <a:pt x="246" y="4180"/>
                          <a:pt x="111" y="4586"/>
                          <a:pt x="246" y="4991"/>
                        </a:cubicBezTo>
                        <a:cubicBezTo>
                          <a:pt x="516" y="6209"/>
                          <a:pt x="2951" y="6750"/>
                          <a:pt x="3627" y="5532"/>
                        </a:cubicBezTo>
                        <a:cubicBezTo>
                          <a:pt x="4168" y="4721"/>
                          <a:pt x="3762" y="4180"/>
                          <a:pt x="3221" y="3639"/>
                        </a:cubicBezTo>
                        <a:cubicBezTo>
                          <a:pt x="3086" y="3368"/>
                          <a:pt x="2951" y="3503"/>
                          <a:pt x="2951" y="2963"/>
                        </a:cubicBezTo>
                        <a:cubicBezTo>
                          <a:pt x="2951" y="2963"/>
                          <a:pt x="3086" y="2827"/>
                          <a:pt x="3086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13" name="Freeform: Shape 5221">
                    <a:extLst>
                      <a:ext uri="{FF2B5EF4-FFF2-40B4-BE49-F238E27FC236}">
                        <a16:creationId xmlns:a16="http://schemas.microsoft.com/office/drawing/2014/main" id="{EC2C510F-1708-51FD-3B6A-E5ADE4522323}"/>
                      </a:ext>
                    </a:extLst>
                  </p:cNvPr>
                  <p:cNvSpPr/>
                  <p:nvPr/>
                </p:nvSpPr>
                <p:spPr>
                  <a:xfrm>
                    <a:off x="6108741" y="6309649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4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7 w 2604"/>
                      <a:gd name="connsiteY5" fmla="*/ 3787 h 3934"/>
                      <a:gd name="connsiteX6" fmla="*/ 2334 w 2604"/>
                      <a:gd name="connsiteY6" fmla="*/ 3652 h 3934"/>
                      <a:gd name="connsiteX7" fmla="*/ 2604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7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4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711" y="2029"/>
                          <a:pt x="846" y="2300"/>
                          <a:pt x="846" y="2570"/>
                        </a:cubicBezTo>
                        <a:cubicBezTo>
                          <a:pt x="846" y="2976"/>
                          <a:pt x="711" y="3517"/>
                          <a:pt x="1117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4" y="3247"/>
                          <a:pt x="2604" y="2570"/>
                          <a:pt x="2604" y="2164"/>
                        </a:cubicBezTo>
                        <a:cubicBezTo>
                          <a:pt x="2469" y="1623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344" name="Graphic 2">
                  <a:extLst>
                    <a:ext uri="{FF2B5EF4-FFF2-40B4-BE49-F238E27FC236}">
                      <a16:creationId xmlns:a16="http://schemas.microsoft.com/office/drawing/2014/main" id="{2E489D3F-A5B5-5F9B-E088-D8FF9CFF5D51}"/>
                    </a:ext>
                  </a:extLst>
                </p:cNvPr>
                <p:cNvGrpSpPr/>
                <p:nvPr/>
              </p:nvGrpSpPr>
              <p:grpSpPr>
                <a:xfrm>
                  <a:off x="6108877" y="6210891"/>
                  <a:ext cx="25278" cy="109692"/>
                  <a:chOff x="6108877" y="6210891"/>
                  <a:chExt cx="25278" cy="109692"/>
                </a:xfrm>
                <a:solidFill>
                  <a:srgbClr val="85B126"/>
                </a:solidFill>
              </p:grpSpPr>
              <p:sp>
                <p:nvSpPr>
                  <p:cNvPr id="1389" name="Freeform: Shape 5197">
                    <a:extLst>
                      <a:ext uri="{FF2B5EF4-FFF2-40B4-BE49-F238E27FC236}">
                        <a16:creationId xmlns:a16="http://schemas.microsoft.com/office/drawing/2014/main" id="{51A7D9C7-9D42-4FE4-6220-1DB71EA4616E}"/>
                      </a:ext>
                    </a:extLst>
                  </p:cNvPr>
                  <p:cNvSpPr/>
                  <p:nvPr/>
                </p:nvSpPr>
                <p:spPr>
                  <a:xfrm>
                    <a:off x="6117297" y="6210891"/>
                    <a:ext cx="8900" cy="35590"/>
                  </a:xfrm>
                  <a:custGeom>
                    <a:avLst/>
                    <a:gdLst>
                      <a:gd name="connsiteX0" fmla="*/ 1623 w 8900"/>
                      <a:gd name="connsiteY0" fmla="*/ 17872 h 35590"/>
                      <a:gd name="connsiteX1" fmla="*/ 1217 w 8900"/>
                      <a:gd name="connsiteY1" fmla="*/ 19495 h 35590"/>
                      <a:gd name="connsiteX2" fmla="*/ 1758 w 8900"/>
                      <a:gd name="connsiteY2" fmla="*/ 20713 h 35590"/>
                      <a:gd name="connsiteX3" fmla="*/ 2435 w 8900"/>
                      <a:gd name="connsiteY3" fmla="*/ 20983 h 35590"/>
                      <a:gd name="connsiteX4" fmla="*/ 2299 w 8900"/>
                      <a:gd name="connsiteY4" fmla="*/ 23147 h 35590"/>
                      <a:gd name="connsiteX5" fmla="*/ 1758 w 8900"/>
                      <a:gd name="connsiteY5" fmla="*/ 26123 h 35590"/>
                      <a:gd name="connsiteX6" fmla="*/ 1217 w 8900"/>
                      <a:gd name="connsiteY6" fmla="*/ 27746 h 35590"/>
                      <a:gd name="connsiteX7" fmla="*/ 1623 w 8900"/>
                      <a:gd name="connsiteY7" fmla="*/ 28828 h 35590"/>
                      <a:gd name="connsiteX8" fmla="*/ 1082 w 8900"/>
                      <a:gd name="connsiteY8" fmla="*/ 29505 h 35590"/>
                      <a:gd name="connsiteX9" fmla="*/ 2570 w 8900"/>
                      <a:gd name="connsiteY9" fmla="*/ 32480 h 35590"/>
                      <a:gd name="connsiteX10" fmla="*/ 2841 w 8900"/>
                      <a:gd name="connsiteY10" fmla="*/ 34103 h 35590"/>
                      <a:gd name="connsiteX11" fmla="*/ 4328 w 8900"/>
                      <a:gd name="connsiteY11" fmla="*/ 34239 h 35590"/>
                      <a:gd name="connsiteX12" fmla="*/ 7304 w 8900"/>
                      <a:gd name="connsiteY12" fmla="*/ 35456 h 35590"/>
                      <a:gd name="connsiteX13" fmla="*/ 8386 w 8900"/>
                      <a:gd name="connsiteY13" fmla="*/ 32210 h 35590"/>
                      <a:gd name="connsiteX14" fmla="*/ 8792 w 8900"/>
                      <a:gd name="connsiteY14" fmla="*/ 30857 h 35590"/>
                      <a:gd name="connsiteX15" fmla="*/ 8386 w 8900"/>
                      <a:gd name="connsiteY15" fmla="*/ 30316 h 35590"/>
                      <a:gd name="connsiteX16" fmla="*/ 8522 w 8900"/>
                      <a:gd name="connsiteY16" fmla="*/ 29505 h 35590"/>
                      <a:gd name="connsiteX17" fmla="*/ 7980 w 8900"/>
                      <a:gd name="connsiteY17" fmla="*/ 26258 h 35590"/>
                      <a:gd name="connsiteX18" fmla="*/ 8522 w 8900"/>
                      <a:gd name="connsiteY18" fmla="*/ 23824 h 35590"/>
                      <a:gd name="connsiteX19" fmla="*/ 7710 w 8900"/>
                      <a:gd name="connsiteY19" fmla="*/ 22606 h 35590"/>
                      <a:gd name="connsiteX20" fmla="*/ 7304 w 8900"/>
                      <a:gd name="connsiteY20" fmla="*/ 19901 h 35590"/>
                      <a:gd name="connsiteX21" fmla="*/ 7169 w 8900"/>
                      <a:gd name="connsiteY21" fmla="*/ 18684 h 35590"/>
                      <a:gd name="connsiteX22" fmla="*/ 7304 w 8900"/>
                      <a:gd name="connsiteY22" fmla="*/ 17466 h 35590"/>
                      <a:gd name="connsiteX23" fmla="*/ 6763 w 8900"/>
                      <a:gd name="connsiteY23" fmla="*/ 16114 h 35590"/>
                      <a:gd name="connsiteX24" fmla="*/ 7034 w 8900"/>
                      <a:gd name="connsiteY24" fmla="*/ 14626 h 35590"/>
                      <a:gd name="connsiteX25" fmla="*/ 6628 w 8900"/>
                      <a:gd name="connsiteY25" fmla="*/ 14085 h 35590"/>
                      <a:gd name="connsiteX26" fmla="*/ 6898 w 8900"/>
                      <a:gd name="connsiteY26" fmla="*/ 13273 h 35590"/>
                      <a:gd name="connsiteX27" fmla="*/ 6898 w 8900"/>
                      <a:gd name="connsiteY27" fmla="*/ 11650 h 35590"/>
                      <a:gd name="connsiteX28" fmla="*/ 6357 w 8900"/>
                      <a:gd name="connsiteY28" fmla="*/ 10974 h 35590"/>
                      <a:gd name="connsiteX29" fmla="*/ 6087 w 8900"/>
                      <a:gd name="connsiteY29" fmla="*/ 10162 h 35590"/>
                      <a:gd name="connsiteX30" fmla="*/ 6222 w 8900"/>
                      <a:gd name="connsiteY30" fmla="*/ 8945 h 35590"/>
                      <a:gd name="connsiteX31" fmla="*/ 6087 w 8900"/>
                      <a:gd name="connsiteY31" fmla="*/ 8945 h 35590"/>
                      <a:gd name="connsiteX32" fmla="*/ 6087 w 8900"/>
                      <a:gd name="connsiteY32" fmla="*/ 8945 h 35590"/>
                      <a:gd name="connsiteX33" fmla="*/ 6898 w 8900"/>
                      <a:gd name="connsiteY33" fmla="*/ 6916 h 35590"/>
                      <a:gd name="connsiteX34" fmla="*/ 5681 w 8900"/>
                      <a:gd name="connsiteY34" fmla="*/ 4752 h 35590"/>
                      <a:gd name="connsiteX35" fmla="*/ 5546 w 8900"/>
                      <a:gd name="connsiteY35" fmla="*/ 3264 h 35590"/>
                      <a:gd name="connsiteX36" fmla="*/ 4734 w 8900"/>
                      <a:gd name="connsiteY36" fmla="*/ 2588 h 35590"/>
                      <a:gd name="connsiteX37" fmla="*/ 3787 w 8900"/>
                      <a:gd name="connsiteY37" fmla="*/ 965 h 35590"/>
                      <a:gd name="connsiteX38" fmla="*/ 3246 w 8900"/>
                      <a:gd name="connsiteY38" fmla="*/ 18 h 35590"/>
                      <a:gd name="connsiteX39" fmla="*/ 2705 w 8900"/>
                      <a:gd name="connsiteY39" fmla="*/ 559 h 35590"/>
                      <a:gd name="connsiteX40" fmla="*/ 2705 w 8900"/>
                      <a:gd name="connsiteY40" fmla="*/ 694 h 35590"/>
                      <a:gd name="connsiteX41" fmla="*/ 1758 w 8900"/>
                      <a:gd name="connsiteY41" fmla="*/ 1100 h 35590"/>
                      <a:gd name="connsiteX42" fmla="*/ 1488 w 8900"/>
                      <a:gd name="connsiteY42" fmla="*/ 5022 h 35590"/>
                      <a:gd name="connsiteX43" fmla="*/ 812 w 8900"/>
                      <a:gd name="connsiteY43" fmla="*/ 6375 h 35590"/>
                      <a:gd name="connsiteX44" fmla="*/ 1623 w 8900"/>
                      <a:gd name="connsiteY44" fmla="*/ 7322 h 35590"/>
                      <a:gd name="connsiteX45" fmla="*/ 1623 w 8900"/>
                      <a:gd name="connsiteY45" fmla="*/ 8133 h 35590"/>
                      <a:gd name="connsiteX46" fmla="*/ 2435 w 8900"/>
                      <a:gd name="connsiteY46" fmla="*/ 8945 h 35590"/>
                      <a:gd name="connsiteX47" fmla="*/ 3111 w 8900"/>
                      <a:gd name="connsiteY47" fmla="*/ 9080 h 35590"/>
                      <a:gd name="connsiteX48" fmla="*/ 3787 w 8900"/>
                      <a:gd name="connsiteY48" fmla="*/ 9892 h 35590"/>
                      <a:gd name="connsiteX49" fmla="*/ 4328 w 8900"/>
                      <a:gd name="connsiteY49" fmla="*/ 10298 h 35590"/>
                      <a:gd name="connsiteX50" fmla="*/ 2976 w 8900"/>
                      <a:gd name="connsiteY50" fmla="*/ 12326 h 35590"/>
                      <a:gd name="connsiteX51" fmla="*/ 1623 w 8900"/>
                      <a:gd name="connsiteY51" fmla="*/ 13138 h 35590"/>
                      <a:gd name="connsiteX52" fmla="*/ 676 w 8900"/>
                      <a:gd name="connsiteY52" fmla="*/ 14355 h 35590"/>
                      <a:gd name="connsiteX53" fmla="*/ 541 w 8900"/>
                      <a:gd name="connsiteY53" fmla="*/ 15031 h 35590"/>
                      <a:gd name="connsiteX54" fmla="*/ 676 w 8900"/>
                      <a:gd name="connsiteY54" fmla="*/ 15437 h 35590"/>
                      <a:gd name="connsiteX55" fmla="*/ 0 w 8900"/>
                      <a:gd name="connsiteY55" fmla="*/ 16520 h 35590"/>
                      <a:gd name="connsiteX56" fmla="*/ 1623 w 8900"/>
                      <a:gd name="connsiteY56" fmla="*/ 17872 h 3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900" h="35590">
                        <a:moveTo>
                          <a:pt x="1623" y="17872"/>
                        </a:moveTo>
                        <a:cubicBezTo>
                          <a:pt x="1217" y="18278"/>
                          <a:pt x="1217" y="19090"/>
                          <a:pt x="1217" y="19495"/>
                        </a:cubicBezTo>
                        <a:cubicBezTo>
                          <a:pt x="1217" y="19901"/>
                          <a:pt x="1353" y="20442"/>
                          <a:pt x="1758" y="20713"/>
                        </a:cubicBezTo>
                        <a:cubicBezTo>
                          <a:pt x="1894" y="20848"/>
                          <a:pt x="2164" y="20983"/>
                          <a:pt x="2435" y="20983"/>
                        </a:cubicBezTo>
                        <a:cubicBezTo>
                          <a:pt x="1758" y="21389"/>
                          <a:pt x="1894" y="22471"/>
                          <a:pt x="2299" y="23147"/>
                        </a:cubicBezTo>
                        <a:cubicBezTo>
                          <a:pt x="812" y="23418"/>
                          <a:pt x="271" y="25447"/>
                          <a:pt x="1758" y="26123"/>
                        </a:cubicBezTo>
                        <a:cubicBezTo>
                          <a:pt x="1217" y="26529"/>
                          <a:pt x="1082" y="27205"/>
                          <a:pt x="1217" y="27746"/>
                        </a:cubicBezTo>
                        <a:cubicBezTo>
                          <a:pt x="1217" y="28017"/>
                          <a:pt x="1758" y="28558"/>
                          <a:pt x="1623" y="28828"/>
                        </a:cubicBezTo>
                        <a:cubicBezTo>
                          <a:pt x="1623" y="28963"/>
                          <a:pt x="1082" y="29234"/>
                          <a:pt x="1082" y="29505"/>
                        </a:cubicBezTo>
                        <a:cubicBezTo>
                          <a:pt x="135" y="30993"/>
                          <a:pt x="1082" y="32210"/>
                          <a:pt x="2570" y="32480"/>
                        </a:cubicBezTo>
                        <a:cubicBezTo>
                          <a:pt x="2299" y="32886"/>
                          <a:pt x="2570" y="33698"/>
                          <a:pt x="2841" y="34103"/>
                        </a:cubicBezTo>
                        <a:cubicBezTo>
                          <a:pt x="3246" y="34509"/>
                          <a:pt x="3787" y="34509"/>
                          <a:pt x="4328" y="34239"/>
                        </a:cubicBezTo>
                        <a:cubicBezTo>
                          <a:pt x="4193" y="35321"/>
                          <a:pt x="6492" y="35862"/>
                          <a:pt x="7304" y="35456"/>
                        </a:cubicBezTo>
                        <a:cubicBezTo>
                          <a:pt x="8386" y="35050"/>
                          <a:pt x="8927" y="33156"/>
                          <a:pt x="8386" y="32210"/>
                        </a:cubicBezTo>
                        <a:cubicBezTo>
                          <a:pt x="8792" y="31939"/>
                          <a:pt x="9062" y="31398"/>
                          <a:pt x="8792" y="30857"/>
                        </a:cubicBezTo>
                        <a:cubicBezTo>
                          <a:pt x="8657" y="30587"/>
                          <a:pt x="8522" y="30587"/>
                          <a:pt x="8386" y="30316"/>
                        </a:cubicBezTo>
                        <a:cubicBezTo>
                          <a:pt x="8116" y="29910"/>
                          <a:pt x="8386" y="29910"/>
                          <a:pt x="8522" y="29505"/>
                        </a:cubicBezTo>
                        <a:cubicBezTo>
                          <a:pt x="8792" y="28693"/>
                          <a:pt x="8927" y="26800"/>
                          <a:pt x="7980" y="26258"/>
                        </a:cubicBezTo>
                        <a:cubicBezTo>
                          <a:pt x="8522" y="25582"/>
                          <a:pt x="8792" y="24635"/>
                          <a:pt x="8522" y="23824"/>
                        </a:cubicBezTo>
                        <a:cubicBezTo>
                          <a:pt x="8522" y="23418"/>
                          <a:pt x="8116" y="22877"/>
                          <a:pt x="7710" y="22606"/>
                        </a:cubicBezTo>
                        <a:cubicBezTo>
                          <a:pt x="8386" y="21930"/>
                          <a:pt x="7710" y="20577"/>
                          <a:pt x="7304" y="19901"/>
                        </a:cubicBezTo>
                        <a:cubicBezTo>
                          <a:pt x="7034" y="19360"/>
                          <a:pt x="7034" y="19225"/>
                          <a:pt x="7169" y="18684"/>
                        </a:cubicBezTo>
                        <a:cubicBezTo>
                          <a:pt x="7304" y="18278"/>
                          <a:pt x="7304" y="17872"/>
                          <a:pt x="7304" y="17466"/>
                        </a:cubicBezTo>
                        <a:cubicBezTo>
                          <a:pt x="7304" y="16790"/>
                          <a:pt x="7169" y="16520"/>
                          <a:pt x="6763" y="16114"/>
                        </a:cubicBezTo>
                        <a:cubicBezTo>
                          <a:pt x="7034" y="15708"/>
                          <a:pt x="7304" y="15167"/>
                          <a:pt x="7034" y="14626"/>
                        </a:cubicBezTo>
                        <a:cubicBezTo>
                          <a:pt x="7034" y="14491"/>
                          <a:pt x="6628" y="14220"/>
                          <a:pt x="6628" y="14085"/>
                        </a:cubicBezTo>
                        <a:cubicBezTo>
                          <a:pt x="6492" y="13814"/>
                          <a:pt x="6763" y="13544"/>
                          <a:pt x="6898" y="13273"/>
                        </a:cubicBezTo>
                        <a:cubicBezTo>
                          <a:pt x="7034" y="12732"/>
                          <a:pt x="7169" y="12191"/>
                          <a:pt x="6898" y="11650"/>
                        </a:cubicBezTo>
                        <a:cubicBezTo>
                          <a:pt x="6763" y="11380"/>
                          <a:pt x="6492" y="11244"/>
                          <a:pt x="6357" y="10974"/>
                        </a:cubicBezTo>
                        <a:cubicBezTo>
                          <a:pt x="6222" y="10703"/>
                          <a:pt x="6222" y="10433"/>
                          <a:pt x="6087" y="10162"/>
                        </a:cubicBezTo>
                        <a:cubicBezTo>
                          <a:pt x="6357" y="9892"/>
                          <a:pt x="6492" y="9486"/>
                          <a:pt x="6222" y="8945"/>
                        </a:cubicBezTo>
                        <a:cubicBezTo>
                          <a:pt x="6222" y="8945"/>
                          <a:pt x="6222" y="8945"/>
                          <a:pt x="6087" y="8945"/>
                        </a:cubicBezTo>
                        <a:lnTo>
                          <a:pt x="6087" y="8945"/>
                        </a:lnTo>
                        <a:cubicBezTo>
                          <a:pt x="6763" y="8539"/>
                          <a:pt x="6898" y="7592"/>
                          <a:pt x="6898" y="6916"/>
                        </a:cubicBezTo>
                        <a:cubicBezTo>
                          <a:pt x="6898" y="6104"/>
                          <a:pt x="6357" y="5158"/>
                          <a:pt x="5681" y="4752"/>
                        </a:cubicBezTo>
                        <a:cubicBezTo>
                          <a:pt x="5952" y="4211"/>
                          <a:pt x="5816" y="3670"/>
                          <a:pt x="5546" y="3264"/>
                        </a:cubicBezTo>
                        <a:cubicBezTo>
                          <a:pt x="5410" y="2993"/>
                          <a:pt x="5005" y="2588"/>
                          <a:pt x="4734" y="2588"/>
                        </a:cubicBezTo>
                        <a:cubicBezTo>
                          <a:pt x="5005" y="1776"/>
                          <a:pt x="4464" y="1235"/>
                          <a:pt x="3787" y="965"/>
                        </a:cubicBezTo>
                        <a:cubicBezTo>
                          <a:pt x="4058" y="559"/>
                          <a:pt x="3923" y="-118"/>
                          <a:pt x="3246" y="18"/>
                        </a:cubicBezTo>
                        <a:cubicBezTo>
                          <a:pt x="2976" y="18"/>
                          <a:pt x="2705" y="288"/>
                          <a:pt x="2705" y="559"/>
                        </a:cubicBezTo>
                        <a:cubicBezTo>
                          <a:pt x="2705" y="694"/>
                          <a:pt x="2705" y="694"/>
                          <a:pt x="2705" y="694"/>
                        </a:cubicBezTo>
                        <a:cubicBezTo>
                          <a:pt x="2299" y="829"/>
                          <a:pt x="2029" y="829"/>
                          <a:pt x="1758" y="1100"/>
                        </a:cubicBezTo>
                        <a:cubicBezTo>
                          <a:pt x="947" y="1776"/>
                          <a:pt x="541" y="4211"/>
                          <a:pt x="1488" y="5022"/>
                        </a:cubicBezTo>
                        <a:cubicBezTo>
                          <a:pt x="1082" y="5158"/>
                          <a:pt x="812" y="5969"/>
                          <a:pt x="812" y="6375"/>
                        </a:cubicBezTo>
                        <a:cubicBezTo>
                          <a:pt x="947" y="6781"/>
                          <a:pt x="1217" y="7186"/>
                          <a:pt x="1623" y="7322"/>
                        </a:cubicBezTo>
                        <a:cubicBezTo>
                          <a:pt x="1488" y="7592"/>
                          <a:pt x="1623" y="7863"/>
                          <a:pt x="1623" y="8133"/>
                        </a:cubicBezTo>
                        <a:cubicBezTo>
                          <a:pt x="1758" y="8539"/>
                          <a:pt x="2029" y="8810"/>
                          <a:pt x="2435" y="8945"/>
                        </a:cubicBezTo>
                        <a:cubicBezTo>
                          <a:pt x="2570" y="8945"/>
                          <a:pt x="2841" y="8945"/>
                          <a:pt x="3111" y="9080"/>
                        </a:cubicBezTo>
                        <a:cubicBezTo>
                          <a:pt x="3517" y="9215"/>
                          <a:pt x="3517" y="9486"/>
                          <a:pt x="3787" y="9892"/>
                        </a:cubicBezTo>
                        <a:cubicBezTo>
                          <a:pt x="3923" y="10027"/>
                          <a:pt x="4058" y="10162"/>
                          <a:pt x="4328" y="10298"/>
                        </a:cubicBezTo>
                        <a:cubicBezTo>
                          <a:pt x="3517" y="10568"/>
                          <a:pt x="3382" y="11515"/>
                          <a:pt x="2976" y="12326"/>
                        </a:cubicBezTo>
                        <a:cubicBezTo>
                          <a:pt x="2570" y="13138"/>
                          <a:pt x="2164" y="12732"/>
                          <a:pt x="1623" y="13138"/>
                        </a:cubicBezTo>
                        <a:cubicBezTo>
                          <a:pt x="1217" y="13408"/>
                          <a:pt x="812" y="13814"/>
                          <a:pt x="676" y="14355"/>
                        </a:cubicBezTo>
                        <a:cubicBezTo>
                          <a:pt x="676" y="14626"/>
                          <a:pt x="541" y="14896"/>
                          <a:pt x="541" y="15031"/>
                        </a:cubicBezTo>
                        <a:cubicBezTo>
                          <a:pt x="541" y="15167"/>
                          <a:pt x="676" y="15437"/>
                          <a:pt x="676" y="15437"/>
                        </a:cubicBezTo>
                        <a:cubicBezTo>
                          <a:pt x="541" y="15843"/>
                          <a:pt x="135" y="15978"/>
                          <a:pt x="0" y="16520"/>
                        </a:cubicBezTo>
                        <a:cubicBezTo>
                          <a:pt x="135" y="17331"/>
                          <a:pt x="947" y="17872"/>
                          <a:pt x="1623" y="178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0" name="Freeform: Shape 5198">
                    <a:extLst>
                      <a:ext uri="{FF2B5EF4-FFF2-40B4-BE49-F238E27FC236}">
                        <a16:creationId xmlns:a16="http://schemas.microsoft.com/office/drawing/2014/main" id="{C919CE4C-9E51-2753-C0E6-E78D6622F742}"/>
                      </a:ext>
                    </a:extLst>
                  </p:cNvPr>
                  <p:cNvSpPr/>
                  <p:nvPr/>
                </p:nvSpPr>
                <p:spPr>
                  <a:xfrm>
                    <a:off x="6118751" y="6220106"/>
                    <a:ext cx="1709" cy="2170"/>
                  </a:xfrm>
                  <a:custGeom>
                    <a:avLst/>
                    <a:gdLst>
                      <a:gd name="connsiteX0" fmla="*/ 1386 w 1709"/>
                      <a:gd name="connsiteY0" fmla="*/ 2029 h 2170"/>
                      <a:gd name="connsiteX1" fmla="*/ 1657 w 1709"/>
                      <a:gd name="connsiteY1" fmla="*/ 1217 h 2170"/>
                      <a:gd name="connsiteX2" fmla="*/ 1522 w 1709"/>
                      <a:gd name="connsiteY2" fmla="*/ 947 h 2170"/>
                      <a:gd name="connsiteX3" fmla="*/ 1522 w 1709"/>
                      <a:gd name="connsiteY3" fmla="*/ 541 h 2170"/>
                      <a:gd name="connsiteX4" fmla="*/ 845 w 1709"/>
                      <a:gd name="connsiteY4" fmla="*/ 0 h 2170"/>
                      <a:gd name="connsiteX5" fmla="*/ 34 w 1709"/>
                      <a:gd name="connsiteY5" fmla="*/ 1353 h 2170"/>
                      <a:gd name="connsiteX6" fmla="*/ 1386 w 1709"/>
                      <a:gd name="connsiteY6" fmla="*/ 2029 h 21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9" h="2170">
                        <a:moveTo>
                          <a:pt x="1386" y="2029"/>
                        </a:moveTo>
                        <a:cubicBezTo>
                          <a:pt x="1657" y="1894"/>
                          <a:pt x="1792" y="1488"/>
                          <a:pt x="1657" y="1217"/>
                        </a:cubicBezTo>
                        <a:cubicBezTo>
                          <a:pt x="1657" y="1082"/>
                          <a:pt x="1657" y="1082"/>
                          <a:pt x="1522" y="947"/>
                        </a:cubicBezTo>
                        <a:cubicBezTo>
                          <a:pt x="1522" y="812"/>
                          <a:pt x="1522" y="677"/>
                          <a:pt x="1522" y="541"/>
                        </a:cubicBezTo>
                        <a:cubicBezTo>
                          <a:pt x="1386" y="270"/>
                          <a:pt x="1116" y="0"/>
                          <a:pt x="845" y="0"/>
                        </a:cubicBezTo>
                        <a:cubicBezTo>
                          <a:pt x="169" y="0"/>
                          <a:pt x="-101" y="812"/>
                          <a:pt x="34" y="1353"/>
                        </a:cubicBezTo>
                        <a:cubicBezTo>
                          <a:pt x="169" y="1894"/>
                          <a:pt x="845" y="2435"/>
                          <a:pt x="1386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1" name="Freeform: Shape 5199">
                    <a:extLst>
                      <a:ext uri="{FF2B5EF4-FFF2-40B4-BE49-F238E27FC236}">
                        <a16:creationId xmlns:a16="http://schemas.microsoft.com/office/drawing/2014/main" id="{180F574C-41E0-30BE-DE5E-040BA2298849}"/>
                      </a:ext>
                    </a:extLst>
                  </p:cNvPr>
                  <p:cNvSpPr/>
                  <p:nvPr/>
                </p:nvSpPr>
                <p:spPr>
                  <a:xfrm>
                    <a:off x="6114998" y="6242354"/>
                    <a:ext cx="3808" cy="4522"/>
                  </a:xfrm>
                  <a:custGeom>
                    <a:avLst/>
                    <a:gdLst>
                      <a:gd name="connsiteX0" fmla="*/ 1082 w 3808"/>
                      <a:gd name="connsiteY0" fmla="*/ 2775 h 4522"/>
                      <a:gd name="connsiteX1" fmla="*/ 1353 w 3808"/>
                      <a:gd name="connsiteY1" fmla="*/ 3722 h 4522"/>
                      <a:gd name="connsiteX2" fmla="*/ 2164 w 3808"/>
                      <a:gd name="connsiteY2" fmla="*/ 4399 h 4522"/>
                      <a:gd name="connsiteX3" fmla="*/ 3652 w 3808"/>
                      <a:gd name="connsiteY3" fmla="*/ 2775 h 4522"/>
                      <a:gd name="connsiteX4" fmla="*/ 3517 w 3808"/>
                      <a:gd name="connsiteY4" fmla="*/ 2099 h 4522"/>
                      <a:gd name="connsiteX5" fmla="*/ 3246 w 3808"/>
                      <a:gd name="connsiteY5" fmla="*/ 1829 h 4522"/>
                      <a:gd name="connsiteX6" fmla="*/ 3111 w 3808"/>
                      <a:gd name="connsiteY6" fmla="*/ 1829 h 4522"/>
                      <a:gd name="connsiteX7" fmla="*/ 2841 w 3808"/>
                      <a:gd name="connsiteY7" fmla="*/ 1558 h 4522"/>
                      <a:gd name="connsiteX8" fmla="*/ 2570 w 3808"/>
                      <a:gd name="connsiteY8" fmla="*/ 611 h 4522"/>
                      <a:gd name="connsiteX9" fmla="*/ 0 w 3808"/>
                      <a:gd name="connsiteY9" fmla="*/ 1423 h 4522"/>
                      <a:gd name="connsiteX10" fmla="*/ 271 w 3808"/>
                      <a:gd name="connsiteY10" fmla="*/ 2099 h 4522"/>
                      <a:gd name="connsiteX11" fmla="*/ 1082 w 3808"/>
                      <a:gd name="connsiteY11" fmla="*/ 2775 h 4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08" h="4522">
                        <a:moveTo>
                          <a:pt x="1082" y="2775"/>
                        </a:moveTo>
                        <a:cubicBezTo>
                          <a:pt x="1217" y="3046"/>
                          <a:pt x="1217" y="3452"/>
                          <a:pt x="1353" y="3722"/>
                        </a:cubicBezTo>
                        <a:cubicBezTo>
                          <a:pt x="1488" y="3993"/>
                          <a:pt x="1758" y="4263"/>
                          <a:pt x="2164" y="4399"/>
                        </a:cubicBezTo>
                        <a:cubicBezTo>
                          <a:pt x="3246" y="4940"/>
                          <a:pt x="4193" y="3587"/>
                          <a:pt x="3652" y="2775"/>
                        </a:cubicBezTo>
                        <a:cubicBezTo>
                          <a:pt x="3652" y="2505"/>
                          <a:pt x="3652" y="2234"/>
                          <a:pt x="3517" y="2099"/>
                        </a:cubicBezTo>
                        <a:cubicBezTo>
                          <a:pt x="3382" y="1829"/>
                          <a:pt x="3382" y="1964"/>
                          <a:pt x="3246" y="1829"/>
                        </a:cubicBezTo>
                        <a:cubicBezTo>
                          <a:pt x="3246" y="1829"/>
                          <a:pt x="3111" y="1829"/>
                          <a:pt x="3111" y="1829"/>
                        </a:cubicBezTo>
                        <a:cubicBezTo>
                          <a:pt x="2841" y="1829"/>
                          <a:pt x="2841" y="1829"/>
                          <a:pt x="2841" y="1558"/>
                        </a:cubicBezTo>
                        <a:cubicBezTo>
                          <a:pt x="2705" y="1152"/>
                          <a:pt x="2705" y="882"/>
                          <a:pt x="2570" y="611"/>
                        </a:cubicBezTo>
                        <a:cubicBezTo>
                          <a:pt x="1758" y="-471"/>
                          <a:pt x="0" y="-65"/>
                          <a:pt x="0" y="1423"/>
                        </a:cubicBezTo>
                        <a:cubicBezTo>
                          <a:pt x="0" y="1558"/>
                          <a:pt x="135" y="1964"/>
                          <a:pt x="271" y="2099"/>
                        </a:cubicBezTo>
                        <a:cubicBezTo>
                          <a:pt x="541" y="2505"/>
                          <a:pt x="812" y="2505"/>
                          <a:pt x="1082" y="277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2" name="Freeform: Shape 5200">
                    <a:extLst>
                      <a:ext uri="{FF2B5EF4-FFF2-40B4-BE49-F238E27FC236}">
                        <a16:creationId xmlns:a16="http://schemas.microsoft.com/office/drawing/2014/main" id="{F650E5ED-C278-FDE4-623A-60846EC37C8E}"/>
                      </a:ext>
                    </a:extLst>
                  </p:cNvPr>
                  <p:cNvSpPr/>
                  <p:nvPr/>
                </p:nvSpPr>
                <p:spPr>
                  <a:xfrm>
                    <a:off x="6116338" y="6246161"/>
                    <a:ext cx="13504" cy="32887"/>
                  </a:xfrm>
                  <a:custGeom>
                    <a:avLst/>
                    <a:gdLst>
                      <a:gd name="connsiteX0" fmla="*/ 8939 w 13504"/>
                      <a:gd name="connsiteY0" fmla="*/ 2621 h 32887"/>
                      <a:gd name="connsiteX1" fmla="*/ 8398 w 13504"/>
                      <a:gd name="connsiteY1" fmla="*/ 2215 h 32887"/>
                      <a:gd name="connsiteX2" fmla="*/ 7181 w 13504"/>
                      <a:gd name="connsiteY2" fmla="*/ 1809 h 32887"/>
                      <a:gd name="connsiteX3" fmla="*/ 5152 w 13504"/>
                      <a:gd name="connsiteY3" fmla="*/ 51 h 32887"/>
                      <a:gd name="connsiteX4" fmla="*/ 3529 w 13504"/>
                      <a:gd name="connsiteY4" fmla="*/ 456 h 32887"/>
                      <a:gd name="connsiteX5" fmla="*/ 3258 w 13504"/>
                      <a:gd name="connsiteY5" fmla="*/ 1539 h 32887"/>
                      <a:gd name="connsiteX6" fmla="*/ 283 w 13504"/>
                      <a:gd name="connsiteY6" fmla="*/ 2350 h 32887"/>
                      <a:gd name="connsiteX7" fmla="*/ 147 w 13504"/>
                      <a:gd name="connsiteY7" fmla="*/ 4109 h 32887"/>
                      <a:gd name="connsiteX8" fmla="*/ 1500 w 13504"/>
                      <a:gd name="connsiteY8" fmla="*/ 5056 h 32887"/>
                      <a:gd name="connsiteX9" fmla="*/ 3800 w 13504"/>
                      <a:gd name="connsiteY9" fmla="*/ 7084 h 32887"/>
                      <a:gd name="connsiteX10" fmla="*/ 3664 w 13504"/>
                      <a:gd name="connsiteY10" fmla="*/ 7761 h 32887"/>
                      <a:gd name="connsiteX11" fmla="*/ 2176 w 13504"/>
                      <a:gd name="connsiteY11" fmla="*/ 7761 h 32887"/>
                      <a:gd name="connsiteX12" fmla="*/ 1771 w 13504"/>
                      <a:gd name="connsiteY12" fmla="*/ 9519 h 32887"/>
                      <a:gd name="connsiteX13" fmla="*/ 2988 w 13504"/>
                      <a:gd name="connsiteY13" fmla="*/ 10060 h 32887"/>
                      <a:gd name="connsiteX14" fmla="*/ 4341 w 13504"/>
                      <a:gd name="connsiteY14" fmla="*/ 9384 h 32887"/>
                      <a:gd name="connsiteX15" fmla="*/ 5964 w 13504"/>
                      <a:gd name="connsiteY15" fmla="*/ 9654 h 32887"/>
                      <a:gd name="connsiteX16" fmla="*/ 5964 w 13504"/>
                      <a:gd name="connsiteY16" fmla="*/ 10060 h 32887"/>
                      <a:gd name="connsiteX17" fmla="*/ 5964 w 13504"/>
                      <a:gd name="connsiteY17" fmla="*/ 10466 h 32887"/>
                      <a:gd name="connsiteX18" fmla="*/ 3529 w 13504"/>
                      <a:gd name="connsiteY18" fmla="*/ 11142 h 32887"/>
                      <a:gd name="connsiteX19" fmla="*/ 3935 w 13504"/>
                      <a:gd name="connsiteY19" fmla="*/ 13712 h 32887"/>
                      <a:gd name="connsiteX20" fmla="*/ 3800 w 13504"/>
                      <a:gd name="connsiteY20" fmla="*/ 15200 h 32887"/>
                      <a:gd name="connsiteX21" fmla="*/ 4611 w 13504"/>
                      <a:gd name="connsiteY21" fmla="*/ 16012 h 32887"/>
                      <a:gd name="connsiteX22" fmla="*/ 5152 w 13504"/>
                      <a:gd name="connsiteY22" fmla="*/ 16147 h 32887"/>
                      <a:gd name="connsiteX23" fmla="*/ 5287 w 13504"/>
                      <a:gd name="connsiteY23" fmla="*/ 18311 h 32887"/>
                      <a:gd name="connsiteX24" fmla="*/ 4341 w 13504"/>
                      <a:gd name="connsiteY24" fmla="*/ 19934 h 32887"/>
                      <a:gd name="connsiteX25" fmla="*/ 5017 w 13504"/>
                      <a:gd name="connsiteY25" fmla="*/ 21422 h 32887"/>
                      <a:gd name="connsiteX26" fmla="*/ 5017 w 13504"/>
                      <a:gd name="connsiteY26" fmla="*/ 22369 h 32887"/>
                      <a:gd name="connsiteX27" fmla="*/ 5423 w 13504"/>
                      <a:gd name="connsiteY27" fmla="*/ 23045 h 32887"/>
                      <a:gd name="connsiteX28" fmla="*/ 4746 w 13504"/>
                      <a:gd name="connsiteY28" fmla="*/ 23721 h 32887"/>
                      <a:gd name="connsiteX29" fmla="*/ 4611 w 13504"/>
                      <a:gd name="connsiteY29" fmla="*/ 25480 h 32887"/>
                      <a:gd name="connsiteX30" fmla="*/ 6234 w 13504"/>
                      <a:gd name="connsiteY30" fmla="*/ 26968 h 32887"/>
                      <a:gd name="connsiteX31" fmla="*/ 6234 w 13504"/>
                      <a:gd name="connsiteY31" fmla="*/ 28050 h 32887"/>
                      <a:gd name="connsiteX32" fmla="*/ 6640 w 13504"/>
                      <a:gd name="connsiteY32" fmla="*/ 28726 h 32887"/>
                      <a:gd name="connsiteX33" fmla="*/ 7316 w 13504"/>
                      <a:gd name="connsiteY33" fmla="*/ 28861 h 32887"/>
                      <a:gd name="connsiteX34" fmla="*/ 8669 w 13504"/>
                      <a:gd name="connsiteY34" fmla="*/ 30079 h 32887"/>
                      <a:gd name="connsiteX35" fmla="*/ 9886 w 13504"/>
                      <a:gd name="connsiteY35" fmla="*/ 29944 h 32887"/>
                      <a:gd name="connsiteX36" fmla="*/ 11104 w 13504"/>
                      <a:gd name="connsiteY36" fmla="*/ 31161 h 32887"/>
                      <a:gd name="connsiteX37" fmla="*/ 11645 w 13504"/>
                      <a:gd name="connsiteY37" fmla="*/ 32784 h 32887"/>
                      <a:gd name="connsiteX38" fmla="*/ 13403 w 13504"/>
                      <a:gd name="connsiteY38" fmla="*/ 32108 h 32887"/>
                      <a:gd name="connsiteX39" fmla="*/ 13403 w 13504"/>
                      <a:gd name="connsiteY39" fmla="*/ 31161 h 32887"/>
                      <a:gd name="connsiteX40" fmla="*/ 12862 w 13504"/>
                      <a:gd name="connsiteY40" fmla="*/ 30620 h 32887"/>
                      <a:gd name="connsiteX41" fmla="*/ 12727 w 13504"/>
                      <a:gd name="connsiteY41" fmla="*/ 29132 h 32887"/>
                      <a:gd name="connsiteX42" fmla="*/ 12051 w 13504"/>
                      <a:gd name="connsiteY42" fmla="*/ 27644 h 32887"/>
                      <a:gd name="connsiteX43" fmla="*/ 13268 w 13504"/>
                      <a:gd name="connsiteY43" fmla="*/ 25615 h 32887"/>
                      <a:gd name="connsiteX44" fmla="*/ 13268 w 13504"/>
                      <a:gd name="connsiteY44" fmla="*/ 25615 h 32887"/>
                      <a:gd name="connsiteX45" fmla="*/ 13403 w 13504"/>
                      <a:gd name="connsiteY45" fmla="*/ 24398 h 32887"/>
                      <a:gd name="connsiteX46" fmla="*/ 12321 w 13504"/>
                      <a:gd name="connsiteY46" fmla="*/ 22639 h 32887"/>
                      <a:gd name="connsiteX47" fmla="*/ 12321 w 13504"/>
                      <a:gd name="connsiteY47" fmla="*/ 22639 h 32887"/>
                      <a:gd name="connsiteX48" fmla="*/ 11915 w 13504"/>
                      <a:gd name="connsiteY48" fmla="*/ 18582 h 32887"/>
                      <a:gd name="connsiteX49" fmla="*/ 12321 w 13504"/>
                      <a:gd name="connsiteY49" fmla="*/ 15335 h 32887"/>
                      <a:gd name="connsiteX50" fmla="*/ 12321 w 13504"/>
                      <a:gd name="connsiteY50" fmla="*/ 15335 h 32887"/>
                      <a:gd name="connsiteX51" fmla="*/ 11645 w 13504"/>
                      <a:gd name="connsiteY51" fmla="*/ 12765 h 32887"/>
                      <a:gd name="connsiteX52" fmla="*/ 10968 w 13504"/>
                      <a:gd name="connsiteY52" fmla="*/ 11142 h 32887"/>
                      <a:gd name="connsiteX53" fmla="*/ 11374 w 13504"/>
                      <a:gd name="connsiteY53" fmla="*/ 9113 h 32887"/>
                      <a:gd name="connsiteX54" fmla="*/ 10292 w 13504"/>
                      <a:gd name="connsiteY54" fmla="*/ 7625 h 32887"/>
                      <a:gd name="connsiteX55" fmla="*/ 11645 w 13504"/>
                      <a:gd name="connsiteY55" fmla="*/ 6002 h 32887"/>
                      <a:gd name="connsiteX56" fmla="*/ 10698 w 13504"/>
                      <a:gd name="connsiteY56" fmla="*/ 4379 h 32887"/>
                      <a:gd name="connsiteX57" fmla="*/ 10968 w 13504"/>
                      <a:gd name="connsiteY57" fmla="*/ 3432 h 32887"/>
                      <a:gd name="connsiteX58" fmla="*/ 10292 w 13504"/>
                      <a:gd name="connsiteY58" fmla="*/ 1944 h 32887"/>
                      <a:gd name="connsiteX59" fmla="*/ 8939 w 13504"/>
                      <a:gd name="connsiteY59" fmla="*/ 2621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504" h="32887">
                        <a:moveTo>
                          <a:pt x="8939" y="2621"/>
                        </a:moveTo>
                        <a:cubicBezTo>
                          <a:pt x="8804" y="2486"/>
                          <a:pt x="8669" y="2350"/>
                          <a:pt x="8398" y="2215"/>
                        </a:cubicBezTo>
                        <a:cubicBezTo>
                          <a:pt x="8128" y="2080"/>
                          <a:pt x="7587" y="1809"/>
                          <a:pt x="7181" y="1809"/>
                        </a:cubicBezTo>
                        <a:cubicBezTo>
                          <a:pt x="7181" y="862"/>
                          <a:pt x="6099" y="186"/>
                          <a:pt x="5152" y="51"/>
                        </a:cubicBezTo>
                        <a:cubicBezTo>
                          <a:pt x="4611" y="-84"/>
                          <a:pt x="3935" y="51"/>
                          <a:pt x="3529" y="456"/>
                        </a:cubicBezTo>
                        <a:cubicBezTo>
                          <a:pt x="3258" y="727"/>
                          <a:pt x="3123" y="1133"/>
                          <a:pt x="3258" y="1539"/>
                        </a:cubicBezTo>
                        <a:cubicBezTo>
                          <a:pt x="2176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7" y="4109"/>
                        </a:cubicBezTo>
                        <a:cubicBezTo>
                          <a:pt x="418" y="4649"/>
                          <a:pt x="959" y="4785"/>
                          <a:pt x="1500" y="5056"/>
                        </a:cubicBezTo>
                        <a:cubicBezTo>
                          <a:pt x="1094" y="6543"/>
                          <a:pt x="2447" y="7355"/>
                          <a:pt x="3800" y="7084"/>
                        </a:cubicBezTo>
                        <a:cubicBezTo>
                          <a:pt x="3664" y="7219"/>
                          <a:pt x="3664" y="7490"/>
                          <a:pt x="3664" y="7761"/>
                        </a:cubicBezTo>
                        <a:cubicBezTo>
                          <a:pt x="3258" y="7490"/>
                          <a:pt x="2582" y="7490"/>
                          <a:pt x="2176" y="7761"/>
                        </a:cubicBezTo>
                        <a:cubicBezTo>
                          <a:pt x="1635" y="8031"/>
                          <a:pt x="1500" y="8843"/>
                          <a:pt x="1771" y="9519"/>
                        </a:cubicBezTo>
                        <a:cubicBezTo>
                          <a:pt x="2041" y="10060"/>
                          <a:pt x="2447" y="10331"/>
                          <a:pt x="2988" y="10060"/>
                        </a:cubicBezTo>
                        <a:cubicBezTo>
                          <a:pt x="3394" y="9925"/>
                          <a:pt x="4070" y="9654"/>
                          <a:pt x="4341" y="9384"/>
                        </a:cubicBezTo>
                        <a:cubicBezTo>
                          <a:pt x="4476" y="9925"/>
                          <a:pt x="5423" y="9789"/>
                          <a:pt x="5964" y="9654"/>
                        </a:cubicBezTo>
                        <a:cubicBezTo>
                          <a:pt x="5964" y="9789"/>
                          <a:pt x="5964" y="9925"/>
                          <a:pt x="5964" y="10060"/>
                        </a:cubicBezTo>
                        <a:cubicBezTo>
                          <a:pt x="5964" y="10195"/>
                          <a:pt x="5964" y="10331"/>
                          <a:pt x="5964" y="10466"/>
                        </a:cubicBezTo>
                        <a:cubicBezTo>
                          <a:pt x="5287" y="10060"/>
                          <a:pt x="4070" y="10736"/>
                          <a:pt x="3529" y="11142"/>
                        </a:cubicBezTo>
                        <a:cubicBezTo>
                          <a:pt x="2717" y="11954"/>
                          <a:pt x="2988" y="13306"/>
                          <a:pt x="3935" y="13712"/>
                        </a:cubicBezTo>
                        <a:cubicBezTo>
                          <a:pt x="3529" y="13983"/>
                          <a:pt x="3664" y="14794"/>
                          <a:pt x="3800" y="15200"/>
                        </a:cubicBezTo>
                        <a:cubicBezTo>
                          <a:pt x="3935" y="15606"/>
                          <a:pt x="4341" y="15876"/>
                          <a:pt x="4611" y="16012"/>
                        </a:cubicBezTo>
                        <a:cubicBezTo>
                          <a:pt x="4746" y="16147"/>
                          <a:pt x="5017" y="16147"/>
                          <a:pt x="5152" y="16147"/>
                        </a:cubicBezTo>
                        <a:cubicBezTo>
                          <a:pt x="4746" y="16688"/>
                          <a:pt x="5017" y="17770"/>
                          <a:pt x="5287" y="18311"/>
                        </a:cubicBezTo>
                        <a:cubicBezTo>
                          <a:pt x="4746" y="18582"/>
                          <a:pt x="4476" y="19123"/>
                          <a:pt x="4341" y="19934"/>
                        </a:cubicBezTo>
                        <a:cubicBezTo>
                          <a:pt x="4341" y="20611"/>
                          <a:pt x="4611" y="21016"/>
                          <a:pt x="5017" y="21422"/>
                        </a:cubicBezTo>
                        <a:cubicBezTo>
                          <a:pt x="4882" y="21693"/>
                          <a:pt x="5017" y="22098"/>
                          <a:pt x="5017" y="22369"/>
                        </a:cubicBezTo>
                        <a:cubicBezTo>
                          <a:pt x="5152" y="22639"/>
                          <a:pt x="5152" y="22910"/>
                          <a:pt x="5423" y="23045"/>
                        </a:cubicBezTo>
                        <a:cubicBezTo>
                          <a:pt x="5152" y="23181"/>
                          <a:pt x="4882" y="23451"/>
                          <a:pt x="4746" y="23721"/>
                        </a:cubicBezTo>
                        <a:cubicBezTo>
                          <a:pt x="4476" y="24263"/>
                          <a:pt x="4476" y="24939"/>
                          <a:pt x="4611" y="25480"/>
                        </a:cubicBezTo>
                        <a:cubicBezTo>
                          <a:pt x="4882" y="26156"/>
                          <a:pt x="5558" y="26833"/>
                          <a:pt x="6234" y="26968"/>
                        </a:cubicBezTo>
                        <a:cubicBezTo>
                          <a:pt x="6099" y="27238"/>
                          <a:pt x="6099" y="27644"/>
                          <a:pt x="6234" y="28050"/>
                        </a:cubicBezTo>
                        <a:cubicBezTo>
                          <a:pt x="6234" y="28320"/>
                          <a:pt x="6369" y="28591"/>
                          <a:pt x="6640" y="28726"/>
                        </a:cubicBezTo>
                        <a:cubicBezTo>
                          <a:pt x="6911" y="28997"/>
                          <a:pt x="7181" y="28861"/>
                          <a:pt x="7316" y="28861"/>
                        </a:cubicBezTo>
                        <a:cubicBezTo>
                          <a:pt x="7857" y="28997"/>
                          <a:pt x="7993" y="29808"/>
                          <a:pt x="8669" y="30079"/>
                        </a:cubicBezTo>
                        <a:cubicBezTo>
                          <a:pt x="9075" y="30214"/>
                          <a:pt x="9481" y="30079"/>
                          <a:pt x="9886" y="29944"/>
                        </a:cubicBezTo>
                        <a:cubicBezTo>
                          <a:pt x="10022" y="30349"/>
                          <a:pt x="10698" y="30890"/>
                          <a:pt x="11104" y="31161"/>
                        </a:cubicBezTo>
                        <a:cubicBezTo>
                          <a:pt x="10968" y="31702"/>
                          <a:pt x="10968" y="32514"/>
                          <a:pt x="11645" y="32784"/>
                        </a:cubicBezTo>
                        <a:cubicBezTo>
                          <a:pt x="12321" y="33054"/>
                          <a:pt x="13132" y="32784"/>
                          <a:pt x="13403" y="32108"/>
                        </a:cubicBezTo>
                        <a:cubicBezTo>
                          <a:pt x="13538" y="31837"/>
                          <a:pt x="13538" y="31431"/>
                          <a:pt x="13403" y="31161"/>
                        </a:cubicBezTo>
                        <a:cubicBezTo>
                          <a:pt x="13268" y="30890"/>
                          <a:pt x="12997" y="30890"/>
                          <a:pt x="12862" y="30620"/>
                        </a:cubicBezTo>
                        <a:cubicBezTo>
                          <a:pt x="12592" y="30214"/>
                          <a:pt x="12727" y="29673"/>
                          <a:pt x="12727" y="29132"/>
                        </a:cubicBezTo>
                        <a:cubicBezTo>
                          <a:pt x="12592" y="28591"/>
                          <a:pt x="12321" y="28185"/>
                          <a:pt x="12051" y="27644"/>
                        </a:cubicBezTo>
                        <a:cubicBezTo>
                          <a:pt x="12727" y="27509"/>
                          <a:pt x="13674" y="26156"/>
                          <a:pt x="13268" y="25615"/>
                        </a:cubicBezTo>
                        <a:cubicBezTo>
                          <a:pt x="13268" y="25615"/>
                          <a:pt x="13268" y="25615"/>
                          <a:pt x="13268" y="25615"/>
                        </a:cubicBezTo>
                        <a:cubicBezTo>
                          <a:pt x="13538" y="25209"/>
                          <a:pt x="13403" y="24668"/>
                          <a:pt x="13403" y="24398"/>
                        </a:cubicBezTo>
                        <a:cubicBezTo>
                          <a:pt x="13403" y="23586"/>
                          <a:pt x="12862" y="23045"/>
                          <a:pt x="12321" y="22639"/>
                        </a:cubicBezTo>
                        <a:cubicBezTo>
                          <a:pt x="12321" y="22639"/>
                          <a:pt x="12321" y="22639"/>
                          <a:pt x="12321" y="22639"/>
                        </a:cubicBezTo>
                        <a:cubicBezTo>
                          <a:pt x="13268" y="21422"/>
                          <a:pt x="13132" y="19528"/>
                          <a:pt x="11915" y="18582"/>
                        </a:cubicBezTo>
                        <a:cubicBezTo>
                          <a:pt x="12456" y="17635"/>
                          <a:pt x="13132" y="16418"/>
                          <a:pt x="12321" y="15335"/>
                        </a:cubicBezTo>
                        <a:cubicBezTo>
                          <a:pt x="12321" y="15335"/>
                          <a:pt x="12321" y="15335"/>
                          <a:pt x="12321" y="15335"/>
                        </a:cubicBezTo>
                        <a:cubicBezTo>
                          <a:pt x="13132" y="14659"/>
                          <a:pt x="12592" y="13036"/>
                          <a:pt x="11645" y="12765"/>
                        </a:cubicBezTo>
                        <a:cubicBezTo>
                          <a:pt x="11915" y="12089"/>
                          <a:pt x="11645" y="11278"/>
                          <a:pt x="10968" y="11142"/>
                        </a:cubicBezTo>
                        <a:cubicBezTo>
                          <a:pt x="11374" y="10601"/>
                          <a:pt x="11374" y="9654"/>
                          <a:pt x="11374" y="9113"/>
                        </a:cubicBezTo>
                        <a:cubicBezTo>
                          <a:pt x="11239" y="8572"/>
                          <a:pt x="10833" y="7761"/>
                          <a:pt x="10292" y="7625"/>
                        </a:cubicBezTo>
                        <a:cubicBezTo>
                          <a:pt x="10833" y="7219"/>
                          <a:pt x="11509" y="6543"/>
                          <a:pt x="11645" y="6002"/>
                        </a:cubicBezTo>
                        <a:cubicBezTo>
                          <a:pt x="11780" y="5326"/>
                          <a:pt x="11509" y="4514"/>
                          <a:pt x="10698" y="4379"/>
                        </a:cubicBezTo>
                        <a:cubicBezTo>
                          <a:pt x="10833" y="4109"/>
                          <a:pt x="10968" y="3703"/>
                          <a:pt x="10968" y="3432"/>
                        </a:cubicBezTo>
                        <a:cubicBezTo>
                          <a:pt x="10968" y="2891"/>
                          <a:pt x="10833" y="2215"/>
                          <a:pt x="10292" y="1944"/>
                        </a:cubicBezTo>
                        <a:cubicBezTo>
                          <a:pt x="9751" y="1539"/>
                          <a:pt x="9075" y="2080"/>
                          <a:pt x="8939" y="262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3" name="Freeform: Shape 5201">
                    <a:extLst>
                      <a:ext uri="{FF2B5EF4-FFF2-40B4-BE49-F238E27FC236}">
                        <a16:creationId xmlns:a16="http://schemas.microsoft.com/office/drawing/2014/main" id="{04A3C8B5-F02E-3031-48A1-260FA9A8951C}"/>
                      </a:ext>
                    </a:extLst>
                  </p:cNvPr>
                  <p:cNvSpPr/>
                  <p:nvPr/>
                </p:nvSpPr>
                <p:spPr>
                  <a:xfrm>
                    <a:off x="6115273" y="6255797"/>
                    <a:ext cx="4477" cy="6476"/>
                  </a:xfrm>
                  <a:custGeom>
                    <a:avLst/>
                    <a:gdLst>
                      <a:gd name="connsiteX0" fmla="*/ 266 w 4477"/>
                      <a:gd name="connsiteY0" fmla="*/ 4617 h 6476"/>
                      <a:gd name="connsiteX1" fmla="*/ 1213 w 4477"/>
                      <a:gd name="connsiteY1" fmla="*/ 5429 h 6476"/>
                      <a:gd name="connsiteX2" fmla="*/ 1483 w 4477"/>
                      <a:gd name="connsiteY2" fmla="*/ 5970 h 6476"/>
                      <a:gd name="connsiteX3" fmla="*/ 3783 w 4477"/>
                      <a:gd name="connsiteY3" fmla="*/ 6240 h 6476"/>
                      <a:gd name="connsiteX4" fmla="*/ 3377 w 4477"/>
                      <a:gd name="connsiteY4" fmla="*/ 3941 h 6476"/>
                      <a:gd name="connsiteX5" fmla="*/ 3647 w 4477"/>
                      <a:gd name="connsiteY5" fmla="*/ 1912 h 6476"/>
                      <a:gd name="connsiteX6" fmla="*/ 2430 w 4477"/>
                      <a:gd name="connsiteY6" fmla="*/ 1100 h 6476"/>
                      <a:gd name="connsiteX7" fmla="*/ 131 w 4477"/>
                      <a:gd name="connsiteY7" fmla="*/ 695 h 6476"/>
                      <a:gd name="connsiteX8" fmla="*/ 536 w 4477"/>
                      <a:gd name="connsiteY8" fmla="*/ 2589 h 6476"/>
                      <a:gd name="connsiteX9" fmla="*/ 266 w 4477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7" h="6476">
                        <a:moveTo>
                          <a:pt x="266" y="4617"/>
                        </a:moveTo>
                        <a:cubicBezTo>
                          <a:pt x="536" y="5023"/>
                          <a:pt x="942" y="5023"/>
                          <a:pt x="1213" y="5429"/>
                        </a:cubicBezTo>
                        <a:cubicBezTo>
                          <a:pt x="1348" y="5564"/>
                          <a:pt x="1348" y="5835"/>
                          <a:pt x="1483" y="5970"/>
                        </a:cubicBezTo>
                        <a:cubicBezTo>
                          <a:pt x="2024" y="6511"/>
                          <a:pt x="3106" y="6646"/>
                          <a:pt x="3783" y="6240"/>
                        </a:cubicBezTo>
                        <a:cubicBezTo>
                          <a:pt x="5000" y="5564"/>
                          <a:pt x="4459" y="4076"/>
                          <a:pt x="3377" y="3941"/>
                        </a:cubicBezTo>
                        <a:cubicBezTo>
                          <a:pt x="3647" y="3265"/>
                          <a:pt x="4053" y="2723"/>
                          <a:pt x="3647" y="1912"/>
                        </a:cubicBezTo>
                        <a:cubicBezTo>
                          <a:pt x="3377" y="1371"/>
                          <a:pt x="2971" y="1236"/>
                          <a:pt x="2430" y="1100"/>
                        </a:cubicBezTo>
                        <a:cubicBezTo>
                          <a:pt x="2159" y="19"/>
                          <a:pt x="671" y="-523"/>
                          <a:pt x="131" y="695"/>
                        </a:cubicBezTo>
                        <a:cubicBezTo>
                          <a:pt x="-275" y="1506"/>
                          <a:pt x="401" y="1912"/>
                          <a:pt x="536" y="2589"/>
                        </a:cubicBezTo>
                        <a:cubicBezTo>
                          <a:pt x="401" y="3400"/>
                          <a:pt x="-410" y="3941"/>
                          <a:pt x="266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4" name="Freeform: Shape 5202">
                    <a:extLst>
                      <a:ext uri="{FF2B5EF4-FFF2-40B4-BE49-F238E27FC236}">
                        <a16:creationId xmlns:a16="http://schemas.microsoft.com/office/drawing/2014/main" id="{7C9C267B-6006-9CC2-8CF4-00C86E770AA8}"/>
                      </a:ext>
                    </a:extLst>
                  </p:cNvPr>
                  <p:cNvSpPr/>
                  <p:nvPr/>
                </p:nvSpPr>
                <p:spPr>
                  <a:xfrm>
                    <a:off x="6113916" y="6262295"/>
                    <a:ext cx="8115" cy="13353"/>
                  </a:xfrm>
                  <a:custGeom>
                    <a:avLst/>
                    <a:gdLst>
                      <a:gd name="connsiteX0" fmla="*/ 0 w 8115"/>
                      <a:gd name="connsiteY0" fmla="*/ 8264 h 13353"/>
                      <a:gd name="connsiteX1" fmla="*/ 3111 w 8115"/>
                      <a:gd name="connsiteY1" fmla="*/ 9751 h 13353"/>
                      <a:gd name="connsiteX2" fmla="*/ 3246 w 8115"/>
                      <a:gd name="connsiteY2" fmla="*/ 10969 h 13353"/>
                      <a:gd name="connsiteX3" fmla="*/ 4193 w 8115"/>
                      <a:gd name="connsiteY3" fmla="*/ 11780 h 13353"/>
                      <a:gd name="connsiteX4" fmla="*/ 4869 w 8115"/>
                      <a:gd name="connsiteY4" fmla="*/ 12862 h 13353"/>
                      <a:gd name="connsiteX5" fmla="*/ 7575 w 8115"/>
                      <a:gd name="connsiteY5" fmla="*/ 12727 h 13353"/>
                      <a:gd name="connsiteX6" fmla="*/ 7980 w 8115"/>
                      <a:gd name="connsiteY6" fmla="*/ 10969 h 13353"/>
                      <a:gd name="connsiteX7" fmla="*/ 7439 w 8115"/>
                      <a:gd name="connsiteY7" fmla="*/ 10157 h 13353"/>
                      <a:gd name="connsiteX8" fmla="*/ 6898 w 8115"/>
                      <a:gd name="connsiteY8" fmla="*/ 8534 h 13353"/>
                      <a:gd name="connsiteX9" fmla="*/ 7034 w 8115"/>
                      <a:gd name="connsiteY9" fmla="*/ 8534 h 13353"/>
                      <a:gd name="connsiteX10" fmla="*/ 7710 w 8115"/>
                      <a:gd name="connsiteY10" fmla="*/ 5964 h 13353"/>
                      <a:gd name="connsiteX11" fmla="*/ 6628 w 8115"/>
                      <a:gd name="connsiteY11" fmla="*/ 4747 h 13353"/>
                      <a:gd name="connsiteX12" fmla="*/ 6628 w 8115"/>
                      <a:gd name="connsiteY12" fmla="*/ 1095 h 13353"/>
                      <a:gd name="connsiteX13" fmla="*/ 5275 w 8115"/>
                      <a:gd name="connsiteY13" fmla="*/ 689 h 13353"/>
                      <a:gd name="connsiteX14" fmla="*/ 4599 w 8115"/>
                      <a:gd name="connsiteY14" fmla="*/ 824 h 13353"/>
                      <a:gd name="connsiteX15" fmla="*/ 4193 w 8115"/>
                      <a:gd name="connsiteY15" fmla="*/ 959 h 13353"/>
                      <a:gd name="connsiteX16" fmla="*/ 1758 w 8115"/>
                      <a:gd name="connsiteY16" fmla="*/ 689 h 13353"/>
                      <a:gd name="connsiteX17" fmla="*/ 2164 w 8115"/>
                      <a:gd name="connsiteY17" fmla="*/ 2718 h 13353"/>
                      <a:gd name="connsiteX18" fmla="*/ 1758 w 8115"/>
                      <a:gd name="connsiteY18" fmla="*/ 3529 h 13353"/>
                      <a:gd name="connsiteX19" fmla="*/ 2029 w 8115"/>
                      <a:gd name="connsiteY19" fmla="*/ 4205 h 13353"/>
                      <a:gd name="connsiteX20" fmla="*/ 812 w 8115"/>
                      <a:gd name="connsiteY20" fmla="*/ 4882 h 13353"/>
                      <a:gd name="connsiteX21" fmla="*/ 406 w 8115"/>
                      <a:gd name="connsiteY21" fmla="*/ 6370 h 13353"/>
                      <a:gd name="connsiteX22" fmla="*/ 406 w 8115"/>
                      <a:gd name="connsiteY22" fmla="*/ 7046 h 13353"/>
                      <a:gd name="connsiteX23" fmla="*/ 0 w 8115"/>
                      <a:gd name="connsiteY23" fmla="*/ 8264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115" h="13353">
                        <a:moveTo>
                          <a:pt x="0" y="8264"/>
                        </a:moveTo>
                        <a:cubicBezTo>
                          <a:pt x="135" y="9751"/>
                          <a:pt x="1894" y="10563"/>
                          <a:pt x="3111" y="9751"/>
                        </a:cubicBezTo>
                        <a:cubicBezTo>
                          <a:pt x="2976" y="10157"/>
                          <a:pt x="3111" y="10698"/>
                          <a:pt x="3246" y="10969"/>
                        </a:cubicBezTo>
                        <a:cubicBezTo>
                          <a:pt x="3517" y="11374"/>
                          <a:pt x="3923" y="11374"/>
                          <a:pt x="4193" y="11780"/>
                        </a:cubicBezTo>
                        <a:cubicBezTo>
                          <a:pt x="4328" y="12186"/>
                          <a:pt x="4464" y="12592"/>
                          <a:pt x="4869" y="12862"/>
                        </a:cubicBezTo>
                        <a:cubicBezTo>
                          <a:pt x="5681" y="13539"/>
                          <a:pt x="6898" y="13539"/>
                          <a:pt x="7575" y="12727"/>
                        </a:cubicBezTo>
                        <a:cubicBezTo>
                          <a:pt x="8116" y="12321"/>
                          <a:pt x="8251" y="11510"/>
                          <a:pt x="7980" y="10969"/>
                        </a:cubicBezTo>
                        <a:cubicBezTo>
                          <a:pt x="7980" y="10698"/>
                          <a:pt x="7710" y="10292"/>
                          <a:pt x="7439" y="10157"/>
                        </a:cubicBezTo>
                        <a:cubicBezTo>
                          <a:pt x="7439" y="9616"/>
                          <a:pt x="7304" y="8940"/>
                          <a:pt x="6898" y="8534"/>
                        </a:cubicBezTo>
                        <a:cubicBezTo>
                          <a:pt x="7034" y="8534"/>
                          <a:pt x="7034" y="8534"/>
                          <a:pt x="7034" y="8534"/>
                        </a:cubicBezTo>
                        <a:cubicBezTo>
                          <a:pt x="7575" y="7722"/>
                          <a:pt x="8116" y="6911"/>
                          <a:pt x="7710" y="5964"/>
                        </a:cubicBezTo>
                        <a:cubicBezTo>
                          <a:pt x="7575" y="5558"/>
                          <a:pt x="7169" y="4747"/>
                          <a:pt x="6628" y="4747"/>
                        </a:cubicBezTo>
                        <a:cubicBezTo>
                          <a:pt x="7034" y="3665"/>
                          <a:pt x="7575" y="2041"/>
                          <a:pt x="6628" y="1095"/>
                        </a:cubicBezTo>
                        <a:cubicBezTo>
                          <a:pt x="6222" y="824"/>
                          <a:pt x="5681" y="554"/>
                          <a:pt x="5275" y="689"/>
                        </a:cubicBezTo>
                        <a:cubicBezTo>
                          <a:pt x="5005" y="824"/>
                          <a:pt x="4869" y="824"/>
                          <a:pt x="4599" y="824"/>
                        </a:cubicBezTo>
                        <a:cubicBezTo>
                          <a:pt x="4328" y="959"/>
                          <a:pt x="4328" y="959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488" y="1500"/>
                          <a:pt x="2029" y="2041"/>
                          <a:pt x="2164" y="2718"/>
                        </a:cubicBezTo>
                        <a:cubicBezTo>
                          <a:pt x="1894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4" y="4070"/>
                          <a:pt x="2029" y="4205"/>
                        </a:cubicBezTo>
                        <a:cubicBezTo>
                          <a:pt x="1758" y="4476"/>
                          <a:pt x="1082" y="4476"/>
                          <a:pt x="812" y="4882"/>
                        </a:cubicBezTo>
                        <a:cubicBezTo>
                          <a:pt x="271" y="5288"/>
                          <a:pt x="135" y="5829"/>
                          <a:pt x="406" y="6370"/>
                        </a:cubicBezTo>
                        <a:cubicBezTo>
                          <a:pt x="676" y="6911"/>
                          <a:pt x="676" y="6505"/>
                          <a:pt x="406" y="7046"/>
                        </a:cubicBezTo>
                        <a:cubicBezTo>
                          <a:pt x="271" y="7452"/>
                          <a:pt x="0" y="7722"/>
                          <a:pt x="0" y="82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5" name="Freeform: Shape 5203">
                    <a:extLst>
                      <a:ext uri="{FF2B5EF4-FFF2-40B4-BE49-F238E27FC236}">
                        <a16:creationId xmlns:a16="http://schemas.microsoft.com/office/drawing/2014/main" id="{8DF13DEC-5F5A-EA81-EDE8-B11A9DF60005}"/>
                      </a:ext>
                    </a:extLst>
                  </p:cNvPr>
                  <p:cNvSpPr/>
                  <p:nvPr/>
                </p:nvSpPr>
                <p:spPr>
                  <a:xfrm>
                    <a:off x="6111777" y="6271991"/>
                    <a:ext cx="3263" cy="4209"/>
                  </a:xfrm>
                  <a:custGeom>
                    <a:avLst/>
                    <a:gdLst>
                      <a:gd name="connsiteX0" fmla="*/ 1056 w 3263"/>
                      <a:gd name="connsiteY0" fmla="*/ 2220 h 4209"/>
                      <a:gd name="connsiteX1" fmla="*/ 1598 w 3263"/>
                      <a:gd name="connsiteY1" fmla="*/ 4113 h 4209"/>
                      <a:gd name="connsiteX2" fmla="*/ 2815 w 3263"/>
                      <a:gd name="connsiteY2" fmla="*/ 2625 h 4209"/>
                      <a:gd name="connsiteX3" fmla="*/ 2815 w 3263"/>
                      <a:gd name="connsiteY3" fmla="*/ 2625 h 4209"/>
                      <a:gd name="connsiteX4" fmla="*/ 3085 w 3263"/>
                      <a:gd name="connsiteY4" fmla="*/ 732 h 4209"/>
                      <a:gd name="connsiteX5" fmla="*/ 2139 w 3263"/>
                      <a:gd name="connsiteY5" fmla="*/ 55 h 4209"/>
                      <a:gd name="connsiteX6" fmla="*/ 1733 w 3263"/>
                      <a:gd name="connsiteY6" fmla="*/ 191 h 4209"/>
                      <a:gd name="connsiteX7" fmla="*/ 110 w 3263"/>
                      <a:gd name="connsiteY7" fmla="*/ 732 h 4209"/>
                      <a:gd name="connsiteX8" fmla="*/ 1056 w 3263"/>
                      <a:gd name="connsiteY8" fmla="*/ 2220 h 4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63" h="4209">
                        <a:moveTo>
                          <a:pt x="1056" y="2220"/>
                        </a:moveTo>
                        <a:cubicBezTo>
                          <a:pt x="651" y="2896"/>
                          <a:pt x="786" y="3843"/>
                          <a:pt x="1598" y="4113"/>
                        </a:cubicBezTo>
                        <a:cubicBezTo>
                          <a:pt x="2544" y="4519"/>
                          <a:pt x="3356" y="3572"/>
                          <a:pt x="2815" y="2625"/>
                        </a:cubicBezTo>
                        <a:lnTo>
                          <a:pt x="2815" y="2625"/>
                        </a:lnTo>
                        <a:cubicBezTo>
                          <a:pt x="3356" y="2220"/>
                          <a:pt x="3356" y="1273"/>
                          <a:pt x="3085" y="732"/>
                        </a:cubicBezTo>
                        <a:cubicBezTo>
                          <a:pt x="2950" y="326"/>
                          <a:pt x="2544" y="-80"/>
                          <a:pt x="2139" y="55"/>
                        </a:cubicBezTo>
                        <a:cubicBezTo>
                          <a:pt x="2003" y="55"/>
                          <a:pt x="1868" y="55"/>
                          <a:pt x="1733" y="191"/>
                        </a:cubicBezTo>
                        <a:cubicBezTo>
                          <a:pt x="1192" y="-215"/>
                          <a:pt x="245" y="55"/>
                          <a:pt x="110" y="732"/>
                        </a:cubicBezTo>
                        <a:cubicBezTo>
                          <a:pt x="-296" y="1408"/>
                          <a:pt x="515" y="1949"/>
                          <a:pt x="1056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6" name="Freeform: Shape 5204">
                    <a:extLst>
                      <a:ext uri="{FF2B5EF4-FFF2-40B4-BE49-F238E27FC236}">
                        <a16:creationId xmlns:a16="http://schemas.microsoft.com/office/drawing/2014/main" id="{575F6A83-DFEC-1677-C275-07517F216161}"/>
                      </a:ext>
                    </a:extLst>
                  </p:cNvPr>
                  <p:cNvSpPr/>
                  <p:nvPr/>
                </p:nvSpPr>
                <p:spPr>
                  <a:xfrm>
                    <a:off x="6115369" y="6273940"/>
                    <a:ext cx="2875" cy="3956"/>
                  </a:xfrm>
                  <a:custGeom>
                    <a:avLst/>
                    <a:gdLst>
                      <a:gd name="connsiteX0" fmla="*/ 440 w 2875"/>
                      <a:gd name="connsiteY0" fmla="*/ 3246 h 3956"/>
                      <a:gd name="connsiteX1" fmla="*/ 1793 w 2875"/>
                      <a:gd name="connsiteY1" fmla="*/ 3922 h 3956"/>
                      <a:gd name="connsiteX2" fmla="*/ 2875 w 2875"/>
                      <a:gd name="connsiteY2" fmla="*/ 2570 h 3956"/>
                      <a:gd name="connsiteX3" fmla="*/ 2063 w 2875"/>
                      <a:gd name="connsiteY3" fmla="*/ 1488 h 3956"/>
                      <a:gd name="connsiteX4" fmla="*/ 2063 w 2875"/>
                      <a:gd name="connsiteY4" fmla="*/ 541 h 3956"/>
                      <a:gd name="connsiteX5" fmla="*/ 711 w 2875"/>
                      <a:gd name="connsiteY5" fmla="*/ 135 h 3956"/>
                      <a:gd name="connsiteX6" fmla="*/ 34 w 2875"/>
                      <a:gd name="connsiteY6" fmla="*/ 1488 h 3956"/>
                      <a:gd name="connsiteX7" fmla="*/ 440 w 2875"/>
                      <a:gd name="connsiteY7" fmla="*/ 2029 h 3956"/>
                      <a:gd name="connsiteX8" fmla="*/ 846 w 2875"/>
                      <a:gd name="connsiteY8" fmla="*/ 2435 h 3956"/>
                      <a:gd name="connsiteX9" fmla="*/ 440 w 2875"/>
                      <a:gd name="connsiteY9" fmla="*/ 3246 h 3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5" h="3956">
                        <a:moveTo>
                          <a:pt x="440" y="3246"/>
                        </a:moveTo>
                        <a:cubicBezTo>
                          <a:pt x="575" y="3787"/>
                          <a:pt x="1252" y="4058"/>
                          <a:pt x="1793" y="3922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4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1"/>
                          <a:pt x="-101" y="947"/>
                          <a:pt x="34" y="1488"/>
                        </a:cubicBezTo>
                        <a:cubicBezTo>
                          <a:pt x="34" y="1759"/>
                          <a:pt x="305" y="1894"/>
                          <a:pt x="440" y="2029"/>
                        </a:cubicBezTo>
                        <a:cubicBezTo>
                          <a:pt x="575" y="2164"/>
                          <a:pt x="711" y="2299"/>
                          <a:pt x="846" y="2435"/>
                        </a:cubicBezTo>
                        <a:cubicBezTo>
                          <a:pt x="440" y="2435"/>
                          <a:pt x="305" y="2976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7" name="Freeform: Shape 5205">
                    <a:extLst>
                      <a:ext uri="{FF2B5EF4-FFF2-40B4-BE49-F238E27FC236}">
                        <a16:creationId xmlns:a16="http://schemas.microsoft.com/office/drawing/2014/main" id="{79F74F96-044B-0E6D-D4F7-2BBBED23E6FD}"/>
                      </a:ext>
                    </a:extLst>
                  </p:cNvPr>
                  <p:cNvSpPr/>
                  <p:nvPr/>
                </p:nvSpPr>
                <p:spPr>
                  <a:xfrm>
                    <a:off x="6118624" y="6275090"/>
                    <a:ext cx="9141" cy="11324"/>
                  </a:xfrm>
                  <a:custGeom>
                    <a:avLst/>
                    <a:gdLst>
                      <a:gd name="connsiteX0" fmla="*/ 6789 w 9141"/>
                      <a:gd name="connsiteY0" fmla="*/ 10618 h 11324"/>
                      <a:gd name="connsiteX1" fmla="*/ 7465 w 9141"/>
                      <a:gd name="connsiteY1" fmla="*/ 11024 h 11324"/>
                      <a:gd name="connsiteX2" fmla="*/ 8818 w 9141"/>
                      <a:gd name="connsiteY2" fmla="*/ 10348 h 11324"/>
                      <a:gd name="connsiteX3" fmla="*/ 9088 w 9141"/>
                      <a:gd name="connsiteY3" fmla="*/ 8860 h 11324"/>
                      <a:gd name="connsiteX4" fmla="*/ 8277 w 9141"/>
                      <a:gd name="connsiteY4" fmla="*/ 7913 h 11324"/>
                      <a:gd name="connsiteX5" fmla="*/ 8818 w 9141"/>
                      <a:gd name="connsiteY5" fmla="*/ 6019 h 11324"/>
                      <a:gd name="connsiteX6" fmla="*/ 7735 w 9141"/>
                      <a:gd name="connsiteY6" fmla="*/ 4667 h 11324"/>
                      <a:gd name="connsiteX7" fmla="*/ 7871 w 9141"/>
                      <a:gd name="connsiteY7" fmla="*/ 2367 h 11324"/>
                      <a:gd name="connsiteX8" fmla="*/ 6248 w 9141"/>
                      <a:gd name="connsiteY8" fmla="*/ 1285 h 11324"/>
                      <a:gd name="connsiteX9" fmla="*/ 5301 w 9141"/>
                      <a:gd name="connsiteY9" fmla="*/ 203 h 11324"/>
                      <a:gd name="connsiteX10" fmla="*/ 3542 w 9141"/>
                      <a:gd name="connsiteY10" fmla="*/ 203 h 11324"/>
                      <a:gd name="connsiteX11" fmla="*/ 2460 w 9141"/>
                      <a:gd name="connsiteY11" fmla="*/ 1015 h 11324"/>
                      <a:gd name="connsiteX12" fmla="*/ 2055 w 9141"/>
                      <a:gd name="connsiteY12" fmla="*/ 2502 h 11324"/>
                      <a:gd name="connsiteX13" fmla="*/ 1378 w 9141"/>
                      <a:gd name="connsiteY13" fmla="*/ 3449 h 11324"/>
                      <a:gd name="connsiteX14" fmla="*/ 1514 w 9141"/>
                      <a:gd name="connsiteY14" fmla="*/ 4125 h 11324"/>
                      <a:gd name="connsiteX15" fmla="*/ 702 w 9141"/>
                      <a:gd name="connsiteY15" fmla="*/ 4937 h 11324"/>
                      <a:gd name="connsiteX16" fmla="*/ 1108 w 9141"/>
                      <a:gd name="connsiteY16" fmla="*/ 7372 h 11324"/>
                      <a:gd name="connsiteX17" fmla="*/ 26 w 9141"/>
                      <a:gd name="connsiteY17" fmla="*/ 9130 h 11324"/>
                      <a:gd name="connsiteX18" fmla="*/ 2190 w 9141"/>
                      <a:gd name="connsiteY18" fmla="*/ 9536 h 11324"/>
                      <a:gd name="connsiteX19" fmla="*/ 3137 w 9141"/>
                      <a:gd name="connsiteY19" fmla="*/ 10483 h 11324"/>
                      <a:gd name="connsiteX20" fmla="*/ 4354 w 9141"/>
                      <a:gd name="connsiteY20" fmla="*/ 10077 h 11324"/>
                      <a:gd name="connsiteX21" fmla="*/ 5301 w 9141"/>
                      <a:gd name="connsiteY21" fmla="*/ 11159 h 11324"/>
                      <a:gd name="connsiteX22" fmla="*/ 6789 w 9141"/>
                      <a:gd name="connsiteY22" fmla="*/ 10618 h 113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41" h="11324">
                        <a:moveTo>
                          <a:pt x="6789" y="10618"/>
                        </a:moveTo>
                        <a:cubicBezTo>
                          <a:pt x="6924" y="10888"/>
                          <a:pt x="7195" y="10888"/>
                          <a:pt x="7465" y="11024"/>
                        </a:cubicBezTo>
                        <a:cubicBezTo>
                          <a:pt x="8006" y="11024"/>
                          <a:pt x="8547" y="10753"/>
                          <a:pt x="8818" y="10348"/>
                        </a:cubicBezTo>
                        <a:cubicBezTo>
                          <a:pt x="9088" y="9942"/>
                          <a:pt x="9223" y="9265"/>
                          <a:pt x="9088" y="8860"/>
                        </a:cubicBezTo>
                        <a:cubicBezTo>
                          <a:pt x="8953" y="8454"/>
                          <a:pt x="8682" y="8048"/>
                          <a:pt x="8277" y="7913"/>
                        </a:cubicBezTo>
                        <a:cubicBezTo>
                          <a:pt x="8818" y="7507"/>
                          <a:pt x="8818" y="6560"/>
                          <a:pt x="8818" y="6019"/>
                        </a:cubicBezTo>
                        <a:cubicBezTo>
                          <a:pt x="8818" y="5478"/>
                          <a:pt x="8277" y="4937"/>
                          <a:pt x="7735" y="4667"/>
                        </a:cubicBezTo>
                        <a:cubicBezTo>
                          <a:pt x="8141" y="3990"/>
                          <a:pt x="8006" y="3043"/>
                          <a:pt x="7871" y="2367"/>
                        </a:cubicBezTo>
                        <a:cubicBezTo>
                          <a:pt x="7600" y="1691"/>
                          <a:pt x="6924" y="1015"/>
                          <a:pt x="6248" y="1285"/>
                        </a:cubicBezTo>
                        <a:cubicBezTo>
                          <a:pt x="6112" y="879"/>
                          <a:pt x="5707" y="338"/>
                          <a:pt x="5301" y="203"/>
                        </a:cubicBezTo>
                        <a:cubicBezTo>
                          <a:pt x="4760" y="-68"/>
                          <a:pt x="4083" y="-68"/>
                          <a:pt x="3542" y="203"/>
                        </a:cubicBezTo>
                        <a:cubicBezTo>
                          <a:pt x="3137" y="203"/>
                          <a:pt x="2596" y="609"/>
                          <a:pt x="2460" y="1015"/>
                        </a:cubicBezTo>
                        <a:cubicBezTo>
                          <a:pt x="2190" y="1555"/>
                          <a:pt x="2460" y="2097"/>
                          <a:pt x="2055" y="2502"/>
                        </a:cubicBezTo>
                        <a:cubicBezTo>
                          <a:pt x="1784" y="2908"/>
                          <a:pt x="1514" y="3043"/>
                          <a:pt x="1378" y="3449"/>
                        </a:cubicBezTo>
                        <a:cubicBezTo>
                          <a:pt x="1378" y="3720"/>
                          <a:pt x="1378" y="3990"/>
                          <a:pt x="1514" y="4125"/>
                        </a:cubicBezTo>
                        <a:cubicBezTo>
                          <a:pt x="1243" y="4261"/>
                          <a:pt x="972" y="4667"/>
                          <a:pt x="702" y="4937"/>
                        </a:cubicBezTo>
                        <a:cubicBezTo>
                          <a:pt x="161" y="5884"/>
                          <a:pt x="567" y="6560"/>
                          <a:pt x="1108" y="7372"/>
                        </a:cubicBezTo>
                        <a:cubicBezTo>
                          <a:pt x="296" y="7507"/>
                          <a:pt x="-110" y="8318"/>
                          <a:pt x="26" y="9130"/>
                        </a:cubicBezTo>
                        <a:cubicBezTo>
                          <a:pt x="296" y="10212"/>
                          <a:pt x="1514" y="10077"/>
                          <a:pt x="2190" y="9536"/>
                        </a:cubicBezTo>
                        <a:cubicBezTo>
                          <a:pt x="2190" y="10077"/>
                          <a:pt x="2731" y="10483"/>
                          <a:pt x="3137" y="10483"/>
                        </a:cubicBezTo>
                        <a:cubicBezTo>
                          <a:pt x="3542" y="10483"/>
                          <a:pt x="3948" y="10483"/>
                          <a:pt x="4354" y="10077"/>
                        </a:cubicBezTo>
                        <a:cubicBezTo>
                          <a:pt x="4354" y="10618"/>
                          <a:pt x="4895" y="11159"/>
                          <a:pt x="5301" y="11159"/>
                        </a:cubicBezTo>
                        <a:cubicBezTo>
                          <a:pt x="5707" y="11565"/>
                          <a:pt x="6518" y="11159"/>
                          <a:pt x="6789" y="1061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8" name="Freeform: Shape 5206">
                    <a:extLst>
                      <a:ext uri="{FF2B5EF4-FFF2-40B4-BE49-F238E27FC236}">
                        <a16:creationId xmlns:a16="http://schemas.microsoft.com/office/drawing/2014/main" id="{270E269E-FFD2-B079-C8FA-C407A383B91C}"/>
                      </a:ext>
                    </a:extLst>
                  </p:cNvPr>
                  <p:cNvSpPr/>
                  <p:nvPr/>
                </p:nvSpPr>
                <p:spPr>
                  <a:xfrm>
                    <a:off x="6127759" y="6279316"/>
                    <a:ext cx="3284" cy="5516"/>
                  </a:xfrm>
                  <a:custGeom>
                    <a:avLst/>
                    <a:gdLst>
                      <a:gd name="connsiteX0" fmla="*/ 1577 w 3284"/>
                      <a:gd name="connsiteY0" fmla="*/ 35 h 5516"/>
                      <a:gd name="connsiteX1" fmla="*/ 900 w 3284"/>
                      <a:gd name="connsiteY1" fmla="*/ 846 h 5516"/>
                      <a:gd name="connsiteX2" fmla="*/ 89 w 3284"/>
                      <a:gd name="connsiteY2" fmla="*/ 1658 h 5516"/>
                      <a:gd name="connsiteX3" fmla="*/ 224 w 3284"/>
                      <a:gd name="connsiteY3" fmla="*/ 2740 h 5516"/>
                      <a:gd name="connsiteX4" fmla="*/ 765 w 3284"/>
                      <a:gd name="connsiteY4" fmla="*/ 3281 h 5516"/>
                      <a:gd name="connsiteX5" fmla="*/ 359 w 3284"/>
                      <a:gd name="connsiteY5" fmla="*/ 4092 h 5516"/>
                      <a:gd name="connsiteX6" fmla="*/ 630 w 3284"/>
                      <a:gd name="connsiteY6" fmla="*/ 5309 h 5516"/>
                      <a:gd name="connsiteX7" fmla="*/ 1982 w 3284"/>
                      <a:gd name="connsiteY7" fmla="*/ 5175 h 5516"/>
                      <a:gd name="connsiteX8" fmla="*/ 2388 w 3284"/>
                      <a:gd name="connsiteY8" fmla="*/ 3686 h 5516"/>
                      <a:gd name="connsiteX9" fmla="*/ 2929 w 3284"/>
                      <a:gd name="connsiteY9" fmla="*/ 711 h 5516"/>
                      <a:gd name="connsiteX10" fmla="*/ 1577 w 3284"/>
                      <a:gd name="connsiteY10" fmla="*/ 35 h 5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516">
                        <a:moveTo>
                          <a:pt x="1577" y="35"/>
                        </a:moveTo>
                        <a:cubicBezTo>
                          <a:pt x="1171" y="170"/>
                          <a:pt x="900" y="440"/>
                          <a:pt x="900" y="846"/>
                        </a:cubicBezTo>
                        <a:cubicBezTo>
                          <a:pt x="630" y="981"/>
                          <a:pt x="224" y="1387"/>
                          <a:pt x="89" y="1658"/>
                        </a:cubicBezTo>
                        <a:cubicBezTo>
                          <a:pt x="-46" y="2063"/>
                          <a:pt x="-46" y="2334"/>
                          <a:pt x="224" y="2740"/>
                        </a:cubicBezTo>
                        <a:cubicBezTo>
                          <a:pt x="359" y="3010"/>
                          <a:pt x="495" y="3146"/>
                          <a:pt x="765" y="3281"/>
                        </a:cubicBezTo>
                        <a:cubicBezTo>
                          <a:pt x="630" y="3551"/>
                          <a:pt x="495" y="3822"/>
                          <a:pt x="359" y="4092"/>
                        </a:cubicBezTo>
                        <a:cubicBezTo>
                          <a:pt x="224" y="4498"/>
                          <a:pt x="359" y="5039"/>
                          <a:pt x="630" y="5309"/>
                        </a:cubicBezTo>
                        <a:cubicBezTo>
                          <a:pt x="1036" y="5716"/>
                          <a:pt x="1577" y="5445"/>
                          <a:pt x="1982" y="5175"/>
                        </a:cubicBezTo>
                        <a:cubicBezTo>
                          <a:pt x="2388" y="4904"/>
                          <a:pt x="2524" y="4228"/>
                          <a:pt x="2388" y="3686"/>
                        </a:cubicBezTo>
                        <a:cubicBezTo>
                          <a:pt x="3470" y="3281"/>
                          <a:pt x="3470" y="1522"/>
                          <a:pt x="2929" y="711"/>
                        </a:cubicBezTo>
                        <a:cubicBezTo>
                          <a:pt x="2659" y="170"/>
                          <a:pt x="2118" y="-101"/>
                          <a:pt x="1577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99" name="Freeform: Shape 5207">
                    <a:extLst>
                      <a:ext uri="{FF2B5EF4-FFF2-40B4-BE49-F238E27FC236}">
                        <a16:creationId xmlns:a16="http://schemas.microsoft.com/office/drawing/2014/main" id="{DA25FCFB-9F6E-293A-BA80-27B2D470AC0F}"/>
                      </a:ext>
                    </a:extLst>
                  </p:cNvPr>
                  <p:cNvSpPr/>
                  <p:nvPr/>
                </p:nvSpPr>
                <p:spPr>
                  <a:xfrm>
                    <a:off x="6109993" y="6290947"/>
                    <a:ext cx="2569" cy="4093"/>
                  </a:xfrm>
                  <a:custGeom>
                    <a:avLst/>
                    <a:gdLst>
                      <a:gd name="connsiteX0" fmla="*/ 1352 w 2569"/>
                      <a:gd name="connsiteY0" fmla="*/ 4094 h 4093"/>
                      <a:gd name="connsiteX1" fmla="*/ 2570 w 2569"/>
                      <a:gd name="connsiteY1" fmla="*/ 3012 h 4093"/>
                      <a:gd name="connsiteX2" fmla="*/ 2299 w 2569"/>
                      <a:gd name="connsiteY2" fmla="*/ 2065 h 4093"/>
                      <a:gd name="connsiteX3" fmla="*/ 2435 w 2569"/>
                      <a:gd name="connsiteY3" fmla="*/ 1794 h 4093"/>
                      <a:gd name="connsiteX4" fmla="*/ 2435 w 2569"/>
                      <a:gd name="connsiteY4" fmla="*/ 442 h 4093"/>
                      <a:gd name="connsiteX5" fmla="*/ 1488 w 2569"/>
                      <a:gd name="connsiteY5" fmla="*/ 36 h 4093"/>
                      <a:gd name="connsiteX6" fmla="*/ 947 w 2569"/>
                      <a:gd name="connsiteY6" fmla="*/ 577 h 4093"/>
                      <a:gd name="connsiteX7" fmla="*/ 812 w 2569"/>
                      <a:gd name="connsiteY7" fmla="*/ 848 h 4093"/>
                      <a:gd name="connsiteX8" fmla="*/ 947 w 2569"/>
                      <a:gd name="connsiteY8" fmla="*/ 1930 h 4093"/>
                      <a:gd name="connsiteX9" fmla="*/ 0 w 2569"/>
                      <a:gd name="connsiteY9" fmla="*/ 3147 h 4093"/>
                      <a:gd name="connsiteX10" fmla="*/ 1352 w 2569"/>
                      <a:gd name="connsiteY10" fmla="*/ 4094 h 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569" h="4093">
                        <a:moveTo>
                          <a:pt x="1352" y="4094"/>
                        </a:moveTo>
                        <a:cubicBezTo>
                          <a:pt x="2029" y="4094"/>
                          <a:pt x="2570" y="3553"/>
                          <a:pt x="2570" y="3012"/>
                        </a:cubicBezTo>
                        <a:cubicBezTo>
                          <a:pt x="2570" y="2741"/>
                          <a:pt x="2435" y="2335"/>
                          <a:pt x="2299" y="2065"/>
                        </a:cubicBezTo>
                        <a:cubicBezTo>
                          <a:pt x="2299" y="1930"/>
                          <a:pt x="2435" y="1930"/>
                          <a:pt x="2435" y="1794"/>
                        </a:cubicBezTo>
                        <a:cubicBezTo>
                          <a:pt x="2570" y="1389"/>
                          <a:pt x="2570" y="848"/>
                          <a:pt x="2435" y="442"/>
                        </a:cubicBezTo>
                        <a:cubicBezTo>
                          <a:pt x="2299" y="171"/>
                          <a:pt x="1894" y="-99"/>
                          <a:pt x="1488" y="36"/>
                        </a:cubicBezTo>
                        <a:cubicBezTo>
                          <a:pt x="1217" y="36"/>
                          <a:pt x="947" y="307"/>
                          <a:pt x="947" y="577"/>
                        </a:cubicBezTo>
                        <a:cubicBezTo>
                          <a:pt x="947" y="577"/>
                          <a:pt x="947" y="712"/>
                          <a:pt x="812" y="848"/>
                        </a:cubicBezTo>
                        <a:cubicBezTo>
                          <a:pt x="676" y="1254"/>
                          <a:pt x="812" y="1524"/>
                          <a:pt x="947" y="1930"/>
                        </a:cubicBezTo>
                        <a:cubicBezTo>
                          <a:pt x="406" y="2065"/>
                          <a:pt x="0" y="2606"/>
                          <a:pt x="0" y="3147"/>
                        </a:cubicBezTo>
                        <a:cubicBezTo>
                          <a:pt x="0" y="3553"/>
                          <a:pt x="676" y="4094"/>
                          <a:pt x="1352" y="40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0" name="Freeform: Shape 5208">
                    <a:extLst>
                      <a:ext uri="{FF2B5EF4-FFF2-40B4-BE49-F238E27FC236}">
                        <a16:creationId xmlns:a16="http://schemas.microsoft.com/office/drawing/2014/main" id="{7BD6680F-6075-785A-B565-3253E83F5890}"/>
                      </a:ext>
                    </a:extLst>
                  </p:cNvPr>
                  <p:cNvSpPr/>
                  <p:nvPr/>
                </p:nvSpPr>
                <p:spPr>
                  <a:xfrm>
                    <a:off x="6121490" y="6286434"/>
                    <a:ext cx="2238" cy="3486"/>
                  </a:xfrm>
                  <a:custGeom>
                    <a:avLst/>
                    <a:gdLst>
                      <a:gd name="connsiteX0" fmla="*/ 541 w 2238"/>
                      <a:gd name="connsiteY0" fmla="*/ 3062 h 3486"/>
                      <a:gd name="connsiteX1" fmla="*/ 1894 w 2238"/>
                      <a:gd name="connsiteY1" fmla="*/ 3197 h 3486"/>
                      <a:gd name="connsiteX2" fmla="*/ 1758 w 2238"/>
                      <a:gd name="connsiteY2" fmla="*/ 1574 h 3486"/>
                      <a:gd name="connsiteX3" fmla="*/ 1217 w 2238"/>
                      <a:gd name="connsiteY3" fmla="*/ 86 h 3486"/>
                      <a:gd name="connsiteX4" fmla="*/ 271 w 2238"/>
                      <a:gd name="connsiteY4" fmla="*/ 762 h 3486"/>
                      <a:gd name="connsiteX5" fmla="*/ 271 w 2238"/>
                      <a:gd name="connsiteY5" fmla="*/ 898 h 3486"/>
                      <a:gd name="connsiteX6" fmla="*/ 0 w 2238"/>
                      <a:gd name="connsiteY6" fmla="*/ 1439 h 3486"/>
                      <a:gd name="connsiteX7" fmla="*/ 135 w 2238"/>
                      <a:gd name="connsiteY7" fmla="*/ 1980 h 3486"/>
                      <a:gd name="connsiteX8" fmla="*/ 406 w 2238"/>
                      <a:gd name="connsiteY8" fmla="*/ 2115 h 3486"/>
                      <a:gd name="connsiteX9" fmla="*/ 541 w 2238"/>
                      <a:gd name="connsiteY9" fmla="*/ 2521 h 3486"/>
                      <a:gd name="connsiteX10" fmla="*/ 541 w 2238"/>
                      <a:gd name="connsiteY10" fmla="*/ 3062 h 3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486">
                        <a:moveTo>
                          <a:pt x="541" y="3062"/>
                        </a:moveTo>
                        <a:cubicBezTo>
                          <a:pt x="812" y="3603"/>
                          <a:pt x="1488" y="3603"/>
                          <a:pt x="1894" y="3197"/>
                        </a:cubicBezTo>
                        <a:cubicBezTo>
                          <a:pt x="2435" y="2656"/>
                          <a:pt x="2299" y="1980"/>
                          <a:pt x="1758" y="1574"/>
                        </a:cubicBezTo>
                        <a:cubicBezTo>
                          <a:pt x="1894" y="1033"/>
                          <a:pt x="1758" y="356"/>
                          <a:pt x="1217" y="86"/>
                        </a:cubicBezTo>
                        <a:cubicBezTo>
                          <a:pt x="676" y="-184"/>
                          <a:pt x="135" y="221"/>
                          <a:pt x="271" y="762"/>
                        </a:cubicBezTo>
                        <a:cubicBezTo>
                          <a:pt x="271" y="762"/>
                          <a:pt x="271" y="762"/>
                          <a:pt x="271" y="898"/>
                        </a:cubicBezTo>
                        <a:cubicBezTo>
                          <a:pt x="135" y="1033"/>
                          <a:pt x="0" y="1303"/>
                          <a:pt x="0" y="1439"/>
                        </a:cubicBezTo>
                        <a:cubicBezTo>
                          <a:pt x="0" y="1709"/>
                          <a:pt x="0" y="1845"/>
                          <a:pt x="135" y="1980"/>
                        </a:cubicBezTo>
                        <a:cubicBezTo>
                          <a:pt x="271" y="1980"/>
                          <a:pt x="271" y="2115"/>
                          <a:pt x="406" y="2115"/>
                        </a:cubicBezTo>
                        <a:cubicBezTo>
                          <a:pt x="541" y="2250"/>
                          <a:pt x="541" y="2386"/>
                          <a:pt x="541" y="2521"/>
                        </a:cubicBezTo>
                        <a:cubicBezTo>
                          <a:pt x="406" y="2791"/>
                          <a:pt x="406" y="2926"/>
                          <a:pt x="541" y="306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1" name="Freeform: Shape 5209">
                    <a:extLst>
                      <a:ext uri="{FF2B5EF4-FFF2-40B4-BE49-F238E27FC236}">
                        <a16:creationId xmlns:a16="http://schemas.microsoft.com/office/drawing/2014/main" id="{C81BFF9E-1FA0-5FED-E5DC-8143413E6D58}"/>
                      </a:ext>
                    </a:extLst>
                  </p:cNvPr>
                  <p:cNvSpPr/>
                  <p:nvPr/>
                </p:nvSpPr>
                <p:spPr>
                  <a:xfrm>
                    <a:off x="6108877" y="6280381"/>
                    <a:ext cx="24361" cy="26719"/>
                  </a:xfrm>
                  <a:custGeom>
                    <a:avLst/>
                    <a:gdLst>
                      <a:gd name="connsiteX0" fmla="*/ 11261 w 24361"/>
                      <a:gd name="connsiteY0" fmla="*/ 23858 h 26719"/>
                      <a:gd name="connsiteX1" fmla="*/ 12072 w 24361"/>
                      <a:gd name="connsiteY1" fmla="*/ 24264 h 26719"/>
                      <a:gd name="connsiteX2" fmla="*/ 12343 w 24361"/>
                      <a:gd name="connsiteY2" fmla="*/ 24264 h 26719"/>
                      <a:gd name="connsiteX3" fmla="*/ 12207 w 24361"/>
                      <a:gd name="connsiteY3" fmla="*/ 25617 h 26719"/>
                      <a:gd name="connsiteX4" fmla="*/ 14101 w 24361"/>
                      <a:gd name="connsiteY4" fmla="*/ 26698 h 26719"/>
                      <a:gd name="connsiteX5" fmla="*/ 15048 w 24361"/>
                      <a:gd name="connsiteY5" fmla="*/ 24805 h 26719"/>
                      <a:gd name="connsiteX6" fmla="*/ 14507 w 24361"/>
                      <a:gd name="connsiteY6" fmla="*/ 23723 h 26719"/>
                      <a:gd name="connsiteX7" fmla="*/ 14777 w 24361"/>
                      <a:gd name="connsiteY7" fmla="*/ 22776 h 26719"/>
                      <a:gd name="connsiteX8" fmla="*/ 14507 w 24361"/>
                      <a:gd name="connsiteY8" fmla="*/ 21559 h 26719"/>
                      <a:gd name="connsiteX9" fmla="*/ 14777 w 24361"/>
                      <a:gd name="connsiteY9" fmla="*/ 20612 h 26719"/>
                      <a:gd name="connsiteX10" fmla="*/ 15995 w 24361"/>
                      <a:gd name="connsiteY10" fmla="*/ 19530 h 26719"/>
                      <a:gd name="connsiteX11" fmla="*/ 16130 w 24361"/>
                      <a:gd name="connsiteY11" fmla="*/ 18448 h 26719"/>
                      <a:gd name="connsiteX12" fmla="*/ 17888 w 24361"/>
                      <a:gd name="connsiteY12" fmla="*/ 17501 h 26719"/>
                      <a:gd name="connsiteX13" fmla="*/ 18024 w 24361"/>
                      <a:gd name="connsiteY13" fmla="*/ 15337 h 26719"/>
                      <a:gd name="connsiteX14" fmla="*/ 18429 w 24361"/>
                      <a:gd name="connsiteY14" fmla="*/ 15337 h 26719"/>
                      <a:gd name="connsiteX15" fmla="*/ 18835 w 24361"/>
                      <a:gd name="connsiteY15" fmla="*/ 16689 h 26719"/>
                      <a:gd name="connsiteX16" fmla="*/ 19512 w 24361"/>
                      <a:gd name="connsiteY16" fmla="*/ 17095 h 26719"/>
                      <a:gd name="connsiteX17" fmla="*/ 20323 w 24361"/>
                      <a:gd name="connsiteY17" fmla="*/ 17095 h 26719"/>
                      <a:gd name="connsiteX18" fmla="*/ 21946 w 24361"/>
                      <a:gd name="connsiteY18" fmla="*/ 17907 h 26719"/>
                      <a:gd name="connsiteX19" fmla="*/ 22758 w 24361"/>
                      <a:gd name="connsiteY19" fmla="*/ 16148 h 26719"/>
                      <a:gd name="connsiteX20" fmla="*/ 23299 w 24361"/>
                      <a:gd name="connsiteY20" fmla="*/ 15607 h 26719"/>
                      <a:gd name="connsiteX21" fmla="*/ 23840 w 24361"/>
                      <a:gd name="connsiteY21" fmla="*/ 14660 h 26719"/>
                      <a:gd name="connsiteX22" fmla="*/ 23434 w 24361"/>
                      <a:gd name="connsiteY22" fmla="*/ 13308 h 26719"/>
                      <a:gd name="connsiteX23" fmla="*/ 23840 w 24361"/>
                      <a:gd name="connsiteY23" fmla="*/ 9926 h 26719"/>
                      <a:gd name="connsiteX24" fmla="*/ 23028 w 24361"/>
                      <a:gd name="connsiteY24" fmla="*/ 9385 h 26719"/>
                      <a:gd name="connsiteX25" fmla="*/ 22622 w 24361"/>
                      <a:gd name="connsiteY25" fmla="*/ 8438 h 26719"/>
                      <a:gd name="connsiteX26" fmla="*/ 21676 w 24361"/>
                      <a:gd name="connsiteY26" fmla="*/ 7492 h 26719"/>
                      <a:gd name="connsiteX27" fmla="*/ 22487 w 24361"/>
                      <a:gd name="connsiteY27" fmla="*/ 6274 h 26719"/>
                      <a:gd name="connsiteX28" fmla="*/ 22081 w 24361"/>
                      <a:gd name="connsiteY28" fmla="*/ 5057 h 26719"/>
                      <a:gd name="connsiteX29" fmla="*/ 20188 w 24361"/>
                      <a:gd name="connsiteY29" fmla="*/ 5868 h 26719"/>
                      <a:gd name="connsiteX30" fmla="*/ 18970 w 24361"/>
                      <a:gd name="connsiteY30" fmla="*/ 5327 h 26719"/>
                      <a:gd name="connsiteX31" fmla="*/ 17077 w 24361"/>
                      <a:gd name="connsiteY31" fmla="*/ 6139 h 26719"/>
                      <a:gd name="connsiteX32" fmla="*/ 15724 w 24361"/>
                      <a:gd name="connsiteY32" fmla="*/ 6950 h 26719"/>
                      <a:gd name="connsiteX33" fmla="*/ 15724 w 24361"/>
                      <a:gd name="connsiteY33" fmla="*/ 8303 h 26719"/>
                      <a:gd name="connsiteX34" fmla="*/ 14236 w 24361"/>
                      <a:gd name="connsiteY34" fmla="*/ 9791 h 26719"/>
                      <a:gd name="connsiteX35" fmla="*/ 14642 w 24361"/>
                      <a:gd name="connsiteY35" fmla="*/ 11820 h 26719"/>
                      <a:gd name="connsiteX36" fmla="*/ 14642 w 24361"/>
                      <a:gd name="connsiteY36" fmla="*/ 12632 h 26719"/>
                      <a:gd name="connsiteX37" fmla="*/ 13289 w 24361"/>
                      <a:gd name="connsiteY37" fmla="*/ 12226 h 26719"/>
                      <a:gd name="connsiteX38" fmla="*/ 13289 w 24361"/>
                      <a:gd name="connsiteY38" fmla="*/ 10332 h 26719"/>
                      <a:gd name="connsiteX39" fmla="*/ 12207 w 24361"/>
                      <a:gd name="connsiteY39" fmla="*/ 9385 h 26719"/>
                      <a:gd name="connsiteX40" fmla="*/ 11666 w 24361"/>
                      <a:gd name="connsiteY40" fmla="*/ 8033 h 26719"/>
                      <a:gd name="connsiteX41" fmla="*/ 11531 w 24361"/>
                      <a:gd name="connsiteY41" fmla="*/ 6409 h 26719"/>
                      <a:gd name="connsiteX42" fmla="*/ 9637 w 24361"/>
                      <a:gd name="connsiteY42" fmla="*/ 6274 h 26719"/>
                      <a:gd name="connsiteX43" fmla="*/ 9232 w 24361"/>
                      <a:gd name="connsiteY43" fmla="*/ 5598 h 26719"/>
                      <a:gd name="connsiteX44" fmla="*/ 8691 w 24361"/>
                      <a:gd name="connsiteY44" fmla="*/ 5192 h 26719"/>
                      <a:gd name="connsiteX45" fmla="*/ 9096 w 24361"/>
                      <a:gd name="connsiteY45" fmla="*/ 4380 h 26719"/>
                      <a:gd name="connsiteX46" fmla="*/ 8420 w 24361"/>
                      <a:gd name="connsiteY46" fmla="*/ 3163 h 26719"/>
                      <a:gd name="connsiteX47" fmla="*/ 8691 w 24361"/>
                      <a:gd name="connsiteY47" fmla="*/ 458 h 26719"/>
                      <a:gd name="connsiteX48" fmla="*/ 7067 w 24361"/>
                      <a:gd name="connsiteY48" fmla="*/ 323 h 26719"/>
                      <a:gd name="connsiteX49" fmla="*/ 5309 w 24361"/>
                      <a:gd name="connsiteY49" fmla="*/ 593 h 26719"/>
                      <a:gd name="connsiteX50" fmla="*/ 5174 w 24361"/>
                      <a:gd name="connsiteY50" fmla="*/ 1675 h 26719"/>
                      <a:gd name="connsiteX51" fmla="*/ 5309 w 24361"/>
                      <a:gd name="connsiteY51" fmla="*/ 2081 h 26719"/>
                      <a:gd name="connsiteX52" fmla="*/ 4498 w 24361"/>
                      <a:gd name="connsiteY52" fmla="*/ 4110 h 26719"/>
                      <a:gd name="connsiteX53" fmla="*/ 5580 w 24361"/>
                      <a:gd name="connsiteY53" fmla="*/ 5057 h 26719"/>
                      <a:gd name="connsiteX54" fmla="*/ 6797 w 24361"/>
                      <a:gd name="connsiteY54" fmla="*/ 4922 h 26719"/>
                      <a:gd name="connsiteX55" fmla="*/ 6932 w 24361"/>
                      <a:gd name="connsiteY55" fmla="*/ 5057 h 26719"/>
                      <a:gd name="connsiteX56" fmla="*/ 7067 w 24361"/>
                      <a:gd name="connsiteY56" fmla="*/ 5057 h 26719"/>
                      <a:gd name="connsiteX57" fmla="*/ 7067 w 24361"/>
                      <a:gd name="connsiteY57" fmla="*/ 5057 h 26719"/>
                      <a:gd name="connsiteX58" fmla="*/ 6797 w 24361"/>
                      <a:gd name="connsiteY58" fmla="*/ 5057 h 26719"/>
                      <a:gd name="connsiteX59" fmla="*/ 5715 w 24361"/>
                      <a:gd name="connsiteY59" fmla="*/ 5598 h 26719"/>
                      <a:gd name="connsiteX60" fmla="*/ 5174 w 24361"/>
                      <a:gd name="connsiteY60" fmla="*/ 6815 h 26719"/>
                      <a:gd name="connsiteX61" fmla="*/ 5309 w 24361"/>
                      <a:gd name="connsiteY61" fmla="*/ 7356 h 26719"/>
                      <a:gd name="connsiteX62" fmla="*/ 4498 w 24361"/>
                      <a:gd name="connsiteY62" fmla="*/ 8168 h 26719"/>
                      <a:gd name="connsiteX63" fmla="*/ 4362 w 24361"/>
                      <a:gd name="connsiteY63" fmla="*/ 8844 h 26719"/>
                      <a:gd name="connsiteX64" fmla="*/ 4498 w 24361"/>
                      <a:gd name="connsiteY64" fmla="*/ 9791 h 26719"/>
                      <a:gd name="connsiteX65" fmla="*/ 4092 w 24361"/>
                      <a:gd name="connsiteY65" fmla="*/ 11549 h 26719"/>
                      <a:gd name="connsiteX66" fmla="*/ 5174 w 24361"/>
                      <a:gd name="connsiteY66" fmla="*/ 12902 h 26719"/>
                      <a:gd name="connsiteX67" fmla="*/ 5038 w 24361"/>
                      <a:gd name="connsiteY67" fmla="*/ 13037 h 26719"/>
                      <a:gd name="connsiteX68" fmla="*/ 4768 w 24361"/>
                      <a:gd name="connsiteY68" fmla="*/ 13713 h 26719"/>
                      <a:gd name="connsiteX69" fmla="*/ 5309 w 24361"/>
                      <a:gd name="connsiteY69" fmla="*/ 14796 h 26719"/>
                      <a:gd name="connsiteX70" fmla="*/ 4903 w 24361"/>
                      <a:gd name="connsiteY70" fmla="*/ 15742 h 26719"/>
                      <a:gd name="connsiteX71" fmla="*/ 4768 w 24361"/>
                      <a:gd name="connsiteY71" fmla="*/ 16554 h 26719"/>
                      <a:gd name="connsiteX72" fmla="*/ 4633 w 24361"/>
                      <a:gd name="connsiteY72" fmla="*/ 16960 h 26719"/>
                      <a:gd name="connsiteX73" fmla="*/ 4362 w 24361"/>
                      <a:gd name="connsiteY73" fmla="*/ 16554 h 26719"/>
                      <a:gd name="connsiteX74" fmla="*/ 3145 w 24361"/>
                      <a:gd name="connsiteY74" fmla="*/ 16554 h 26719"/>
                      <a:gd name="connsiteX75" fmla="*/ 710 w 24361"/>
                      <a:gd name="connsiteY75" fmla="*/ 15337 h 26719"/>
                      <a:gd name="connsiteX76" fmla="*/ 710 w 24361"/>
                      <a:gd name="connsiteY76" fmla="*/ 17501 h 26719"/>
                      <a:gd name="connsiteX77" fmla="*/ 440 w 24361"/>
                      <a:gd name="connsiteY77" fmla="*/ 19395 h 26719"/>
                      <a:gd name="connsiteX78" fmla="*/ 2874 w 24361"/>
                      <a:gd name="connsiteY78" fmla="*/ 19665 h 26719"/>
                      <a:gd name="connsiteX79" fmla="*/ 3956 w 24361"/>
                      <a:gd name="connsiteY79" fmla="*/ 20341 h 26719"/>
                      <a:gd name="connsiteX80" fmla="*/ 5174 w 24361"/>
                      <a:gd name="connsiteY80" fmla="*/ 19259 h 26719"/>
                      <a:gd name="connsiteX81" fmla="*/ 6121 w 24361"/>
                      <a:gd name="connsiteY81" fmla="*/ 19800 h 26719"/>
                      <a:gd name="connsiteX82" fmla="*/ 7067 w 24361"/>
                      <a:gd name="connsiteY82" fmla="*/ 19800 h 26719"/>
                      <a:gd name="connsiteX83" fmla="*/ 7067 w 24361"/>
                      <a:gd name="connsiteY83" fmla="*/ 21018 h 26719"/>
                      <a:gd name="connsiteX84" fmla="*/ 8555 w 24361"/>
                      <a:gd name="connsiteY84" fmla="*/ 21694 h 26719"/>
                      <a:gd name="connsiteX85" fmla="*/ 10719 w 24361"/>
                      <a:gd name="connsiteY85" fmla="*/ 22776 h 26719"/>
                      <a:gd name="connsiteX86" fmla="*/ 11261 w 24361"/>
                      <a:gd name="connsiteY86" fmla="*/ 23858 h 267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361" h="26719">
                        <a:moveTo>
                          <a:pt x="11261" y="23858"/>
                        </a:moveTo>
                        <a:cubicBezTo>
                          <a:pt x="11531" y="23993"/>
                          <a:pt x="11802" y="24264"/>
                          <a:pt x="12072" y="24264"/>
                        </a:cubicBezTo>
                        <a:cubicBezTo>
                          <a:pt x="12072" y="24264"/>
                          <a:pt x="12207" y="24264"/>
                          <a:pt x="12343" y="24264"/>
                        </a:cubicBezTo>
                        <a:cubicBezTo>
                          <a:pt x="12072" y="24670"/>
                          <a:pt x="12072" y="25346"/>
                          <a:pt x="12207" y="25617"/>
                        </a:cubicBezTo>
                        <a:cubicBezTo>
                          <a:pt x="12478" y="26293"/>
                          <a:pt x="13425" y="26834"/>
                          <a:pt x="14101" y="26698"/>
                        </a:cubicBezTo>
                        <a:cubicBezTo>
                          <a:pt x="14777" y="26428"/>
                          <a:pt x="15183" y="25617"/>
                          <a:pt x="15048" y="24805"/>
                        </a:cubicBezTo>
                        <a:cubicBezTo>
                          <a:pt x="15048" y="24534"/>
                          <a:pt x="14777" y="23858"/>
                          <a:pt x="14507" y="23723"/>
                        </a:cubicBezTo>
                        <a:cubicBezTo>
                          <a:pt x="14642" y="23452"/>
                          <a:pt x="14777" y="23047"/>
                          <a:pt x="14777" y="22776"/>
                        </a:cubicBezTo>
                        <a:cubicBezTo>
                          <a:pt x="14777" y="22370"/>
                          <a:pt x="14777" y="21829"/>
                          <a:pt x="14507" y="21559"/>
                        </a:cubicBezTo>
                        <a:cubicBezTo>
                          <a:pt x="14777" y="21288"/>
                          <a:pt x="14777" y="20882"/>
                          <a:pt x="14777" y="20612"/>
                        </a:cubicBezTo>
                        <a:cubicBezTo>
                          <a:pt x="15318" y="20612"/>
                          <a:pt x="15859" y="20071"/>
                          <a:pt x="15995" y="19530"/>
                        </a:cubicBezTo>
                        <a:cubicBezTo>
                          <a:pt x="16130" y="19259"/>
                          <a:pt x="16130" y="18853"/>
                          <a:pt x="16130" y="18448"/>
                        </a:cubicBezTo>
                        <a:cubicBezTo>
                          <a:pt x="16671" y="18718"/>
                          <a:pt x="17618" y="17907"/>
                          <a:pt x="17888" y="17501"/>
                        </a:cubicBezTo>
                        <a:cubicBezTo>
                          <a:pt x="18294" y="16960"/>
                          <a:pt x="18429" y="16013"/>
                          <a:pt x="18024" y="15337"/>
                        </a:cubicBezTo>
                        <a:cubicBezTo>
                          <a:pt x="18159" y="15337"/>
                          <a:pt x="18294" y="15337"/>
                          <a:pt x="18429" y="15337"/>
                        </a:cubicBezTo>
                        <a:cubicBezTo>
                          <a:pt x="18294" y="15878"/>
                          <a:pt x="18565" y="16419"/>
                          <a:pt x="18835" y="16689"/>
                        </a:cubicBezTo>
                        <a:cubicBezTo>
                          <a:pt x="18970" y="16960"/>
                          <a:pt x="19241" y="16960"/>
                          <a:pt x="19512" y="17095"/>
                        </a:cubicBezTo>
                        <a:cubicBezTo>
                          <a:pt x="19782" y="17095"/>
                          <a:pt x="20052" y="17230"/>
                          <a:pt x="20323" y="17095"/>
                        </a:cubicBezTo>
                        <a:cubicBezTo>
                          <a:pt x="20323" y="17771"/>
                          <a:pt x="21540" y="18042"/>
                          <a:pt x="21946" y="17907"/>
                        </a:cubicBezTo>
                        <a:cubicBezTo>
                          <a:pt x="22758" y="17771"/>
                          <a:pt x="23434" y="16825"/>
                          <a:pt x="22758" y="16148"/>
                        </a:cubicBezTo>
                        <a:cubicBezTo>
                          <a:pt x="22893" y="15878"/>
                          <a:pt x="23163" y="15878"/>
                          <a:pt x="23299" y="15607"/>
                        </a:cubicBezTo>
                        <a:cubicBezTo>
                          <a:pt x="23569" y="15337"/>
                          <a:pt x="23705" y="14931"/>
                          <a:pt x="23840" y="14660"/>
                        </a:cubicBezTo>
                        <a:cubicBezTo>
                          <a:pt x="23975" y="14255"/>
                          <a:pt x="23840" y="13578"/>
                          <a:pt x="23434" y="13308"/>
                        </a:cubicBezTo>
                        <a:cubicBezTo>
                          <a:pt x="24516" y="12632"/>
                          <a:pt x="24651" y="10738"/>
                          <a:pt x="23840" y="9926"/>
                        </a:cubicBezTo>
                        <a:cubicBezTo>
                          <a:pt x="23569" y="9656"/>
                          <a:pt x="23299" y="9656"/>
                          <a:pt x="23028" y="9385"/>
                        </a:cubicBezTo>
                        <a:cubicBezTo>
                          <a:pt x="22622" y="9115"/>
                          <a:pt x="22758" y="8979"/>
                          <a:pt x="22622" y="8438"/>
                        </a:cubicBezTo>
                        <a:cubicBezTo>
                          <a:pt x="22487" y="7897"/>
                          <a:pt x="22217" y="7627"/>
                          <a:pt x="21676" y="7492"/>
                        </a:cubicBezTo>
                        <a:cubicBezTo>
                          <a:pt x="22081" y="7221"/>
                          <a:pt x="22352" y="6815"/>
                          <a:pt x="22487" y="6274"/>
                        </a:cubicBezTo>
                        <a:cubicBezTo>
                          <a:pt x="22487" y="5868"/>
                          <a:pt x="22352" y="5327"/>
                          <a:pt x="22081" y="5057"/>
                        </a:cubicBezTo>
                        <a:cubicBezTo>
                          <a:pt x="21540" y="4651"/>
                          <a:pt x="20323" y="5192"/>
                          <a:pt x="20188" y="5868"/>
                        </a:cubicBezTo>
                        <a:cubicBezTo>
                          <a:pt x="19917" y="5463"/>
                          <a:pt x="19376" y="5327"/>
                          <a:pt x="18970" y="5327"/>
                        </a:cubicBezTo>
                        <a:cubicBezTo>
                          <a:pt x="18294" y="5192"/>
                          <a:pt x="17347" y="5463"/>
                          <a:pt x="17077" y="6139"/>
                        </a:cubicBezTo>
                        <a:cubicBezTo>
                          <a:pt x="16536" y="6003"/>
                          <a:pt x="15859" y="6545"/>
                          <a:pt x="15724" y="6950"/>
                        </a:cubicBezTo>
                        <a:cubicBezTo>
                          <a:pt x="15589" y="7221"/>
                          <a:pt x="15589" y="7897"/>
                          <a:pt x="15724" y="8303"/>
                        </a:cubicBezTo>
                        <a:cubicBezTo>
                          <a:pt x="15048" y="8303"/>
                          <a:pt x="14372" y="9115"/>
                          <a:pt x="14236" y="9791"/>
                        </a:cubicBezTo>
                        <a:cubicBezTo>
                          <a:pt x="14101" y="10332"/>
                          <a:pt x="14101" y="11414"/>
                          <a:pt x="14642" y="11820"/>
                        </a:cubicBezTo>
                        <a:cubicBezTo>
                          <a:pt x="14507" y="12090"/>
                          <a:pt x="14507" y="12361"/>
                          <a:pt x="14642" y="12632"/>
                        </a:cubicBezTo>
                        <a:cubicBezTo>
                          <a:pt x="14236" y="12361"/>
                          <a:pt x="13695" y="12090"/>
                          <a:pt x="13289" y="12226"/>
                        </a:cubicBezTo>
                        <a:cubicBezTo>
                          <a:pt x="13425" y="11549"/>
                          <a:pt x="13560" y="11008"/>
                          <a:pt x="13289" y="10332"/>
                        </a:cubicBezTo>
                        <a:cubicBezTo>
                          <a:pt x="13019" y="9791"/>
                          <a:pt x="12748" y="9656"/>
                          <a:pt x="12207" y="9385"/>
                        </a:cubicBezTo>
                        <a:cubicBezTo>
                          <a:pt x="12343" y="8844"/>
                          <a:pt x="12072" y="8303"/>
                          <a:pt x="11666" y="8033"/>
                        </a:cubicBezTo>
                        <a:cubicBezTo>
                          <a:pt x="12072" y="7492"/>
                          <a:pt x="11937" y="6815"/>
                          <a:pt x="11531" y="6409"/>
                        </a:cubicBezTo>
                        <a:cubicBezTo>
                          <a:pt x="10990" y="5868"/>
                          <a:pt x="10314" y="6139"/>
                          <a:pt x="9637" y="6274"/>
                        </a:cubicBezTo>
                        <a:cubicBezTo>
                          <a:pt x="9637" y="6003"/>
                          <a:pt x="9367" y="5733"/>
                          <a:pt x="9232" y="5598"/>
                        </a:cubicBezTo>
                        <a:cubicBezTo>
                          <a:pt x="9096" y="5463"/>
                          <a:pt x="8961" y="5192"/>
                          <a:pt x="8691" y="5192"/>
                        </a:cubicBezTo>
                        <a:cubicBezTo>
                          <a:pt x="8961" y="4922"/>
                          <a:pt x="9096" y="4651"/>
                          <a:pt x="9096" y="4380"/>
                        </a:cubicBezTo>
                        <a:cubicBezTo>
                          <a:pt x="9096" y="3839"/>
                          <a:pt x="8826" y="3569"/>
                          <a:pt x="8420" y="3163"/>
                        </a:cubicBezTo>
                        <a:cubicBezTo>
                          <a:pt x="9232" y="2487"/>
                          <a:pt x="9637" y="1270"/>
                          <a:pt x="8691" y="458"/>
                        </a:cubicBezTo>
                        <a:cubicBezTo>
                          <a:pt x="8285" y="52"/>
                          <a:pt x="7338" y="-83"/>
                          <a:pt x="7067" y="323"/>
                        </a:cubicBezTo>
                        <a:cubicBezTo>
                          <a:pt x="6526" y="-83"/>
                          <a:pt x="5715" y="-218"/>
                          <a:pt x="5309" y="593"/>
                        </a:cubicBezTo>
                        <a:cubicBezTo>
                          <a:pt x="5174" y="863"/>
                          <a:pt x="5174" y="1270"/>
                          <a:pt x="5174" y="1675"/>
                        </a:cubicBezTo>
                        <a:cubicBezTo>
                          <a:pt x="5174" y="1810"/>
                          <a:pt x="5309" y="1946"/>
                          <a:pt x="5309" y="2081"/>
                        </a:cubicBezTo>
                        <a:cubicBezTo>
                          <a:pt x="4633" y="2216"/>
                          <a:pt x="4362" y="3433"/>
                          <a:pt x="4498" y="4110"/>
                        </a:cubicBezTo>
                        <a:cubicBezTo>
                          <a:pt x="4633" y="4651"/>
                          <a:pt x="5038" y="4922"/>
                          <a:pt x="5580" y="5057"/>
                        </a:cubicBezTo>
                        <a:cubicBezTo>
                          <a:pt x="5850" y="5057"/>
                          <a:pt x="6391" y="5057"/>
                          <a:pt x="6797" y="4922"/>
                        </a:cubicBezTo>
                        <a:cubicBezTo>
                          <a:pt x="6797" y="4922"/>
                          <a:pt x="6932" y="5057"/>
                          <a:pt x="6932" y="5057"/>
                        </a:cubicBezTo>
                        <a:cubicBezTo>
                          <a:pt x="6932" y="5057"/>
                          <a:pt x="6932" y="5057"/>
                          <a:pt x="7067" y="5057"/>
                        </a:cubicBezTo>
                        <a:cubicBezTo>
                          <a:pt x="7067" y="5057"/>
                          <a:pt x="7067" y="5057"/>
                          <a:pt x="7067" y="5057"/>
                        </a:cubicBezTo>
                        <a:cubicBezTo>
                          <a:pt x="6932" y="5057"/>
                          <a:pt x="6797" y="5057"/>
                          <a:pt x="6797" y="5057"/>
                        </a:cubicBezTo>
                        <a:cubicBezTo>
                          <a:pt x="6391" y="5057"/>
                          <a:pt x="5985" y="5327"/>
                          <a:pt x="5715" y="5598"/>
                        </a:cubicBezTo>
                        <a:cubicBezTo>
                          <a:pt x="5444" y="5868"/>
                          <a:pt x="5174" y="6274"/>
                          <a:pt x="5174" y="6815"/>
                        </a:cubicBezTo>
                        <a:cubicBezTo>
                          <a:pt x="5174" y="6950"/>
                          <a:pt x="5309" y="7221"/>
                          <a:pt x="5309" y="7356"/>
                        </a:cubicBezTo>
                        <a:cubicBezTo>
                          <a:pt x="4903" y="7356"/>
                          <a:pt x="4633" y="7762"/>
                          <a:pt x="4498" y="8168"/>
                        </a:cubicBezTo>
                        <a:cubicBezTo>
                          <a:pt x="4498" y="8438"/>
                          <a:pt x="4362" y="8573"/>
                          <a:pt x="4362" y="8844"/>
                        </a:cubicBezTo>
                        <a:cubicBezTo>
                          <a:pt x="4498" y="9385"/>
                          <a:pt x="4768" y="9250"/>
                          <a:pt x="4498" y="9791"/>
                        </a:cubicBezTo>
                        <a:cubicBezTo>
                          <a:pt x="4092" y="10332"/>
                          <a:pt x="3821" y="10738"/>
                          <a:pt x="4092" y="11549"/>
                        </a:cubicBezTo>
                        <a:cubicBezTo>
                          <a:pt x="4227" y="12226"/>
                          <a:pt x="4633" y="12632"/>
                          <a:pt x="5174" y="12902"/>
                        </a:cubicBezTo>
                        <a:cubicBezTo>
                          <a:pt x="5174" y="12902"/>
                          <a:pt x="5038" y="13037"/>
                          <a:pt x="5038" y="13037"/>
                        </a:cubicBezTo>
                        <a:cubicBezTo>
                          <a:pt x="4903" y="13172"/>
                          <a:pt x="4768" y="13443"/>
                          <a:pt x="4768" y="13713"/>
                        </a:cubicBezTo>
                        <a:cubicBezTo>
                          <a:pt x="4768" y="13984"/>
                          <a:pt x="4903" y="14660"/>
                          <a:pt x="5309" y="14796"/>
                        </a:cubicBezTo>
                        <a:cubicBezTo>
                          <a:pt x="5038" y="14931"/>
                          <a:pt x="4903" y="15337"/>
                          <a:pt x="4903" y="15742"/>
                        </a:cubicBezTo>
                        <a:cubicBezTo>
                          <a:pt x="4903" y="16148"/>
                          <a:pt x="4903" y="16283"/>
                          <a:pt x="4768" y="16554"/>
                        </a:cubicBezTo>
                        <a:cubicBezTo>
                          <a:pt x="4768" y="16689"/>
                          <a:pt x="4633" y="16825"/>
                          <a:pt x="4633" y="16960"/>
                        </a:cubicBezTo>
                        <a:cubicBezTo>
                          <a:pt x="4498" y="16825"/>
                          <a:pt x="4362" y="16689"/>
                          <a:pt x="4362" y="16554"/>
                        </a:cubicBezTo>
                        <a:cubicBezTo>
                          <a:pt x="3956" y="16283"/>
                          <a:pt x="3415" y="16419"/>
                          <a:pt x="3145" y="16554"/>
                        </a:cubicBezTo>
                        <a:cubicBezTo>
                          <a:pt x="2874" y="15607"/>
                          <a:pt x="1657" y="14931"/>
                          <a:pt x="710" y="15337"/>
                        </a:cubicBezTo>
                        <a:cubicBezTo>
                          <a:pt x="-237" y="15742"/>
                          <a:pt x="-237" y="17095"/>
                          <a:pt x="710" y="17501"/>
                        </a:cubicBezTo>
                        <a:cubicBezTo>
                          <a:pt x="304" y="17907"/>
                          <a:pt x="169" y="18989"/>
                          <a:pt x="440" y="19395"/>
                        </a:cubicBezTo>
                        <a:cubicBezTo>
                          <a:pt x="981" y="20206"/>
                          <a:pt x="2063" y="20071"/>
                          <a:pt x="2874" y="19665"/>
                        </a:cubicBezTo>
                        <a:cubicBezTo>
                          <a:pt x="3010" y="20206"/>
                          <a:pt x="3415" y="20341"/>
                          <a:pt x="3956" y="20341"/>
                        </a:cubicBezTo>
                        <a:cubicBezTo>
                          <a:pt x="4633" y="20341"/>
                          <a:pt x="5038" y="19800"/>
                          <a:pt x="5174" y="19259"/>
                        </a:cubicBezTo>
                        <a:cubicBezTo>
                          <a:pt x="5444" y="19530"/>
                          <a:pt x="5715" y="19665"/>
                          <a:pt x="6121" y="19800"/>
                        </a:cubicBezTo>
                        <a:cubicBezTo>
                          <a:pt x="6391" y="19800"/>
                          <a:pt x="6797" y="19935"/>
                          <a:pt x="7067" y="19800"/>
                        </a:cubicBezTo>
                        <a:cubicBezTo>
                          <a:pt x="6932" y="20206"/>
                          <a:pt x="6932" y="20747"/>
                          <a:pt x="7067" y="21018"/>
                        </a:cubicBezTo>
                        <a:cubicBezTo>
                          <a:pt x="7338" y="21559"/>
                          <a:pt x="8014" y="21694"/>
                          <a:pt x="8555" y="21694"/>
                        </a:cubicBezTo>
                        <a:cubicBezTo>
                          <a:pt x="8691" y="22776"/>
                          <a:pt x="9908" y="23452"/>
                          <a:pt x="10719" y="22776"/>
                        </a:cubicBezTo>
                        <a:cubicBezTo>
                          <a:pt x="10719" y="23047"/>
                          <a:pt x="10990" y="23588"/>
                          <a:pt x="11261" y="238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2" name="Freeform: Shape 5210">
                    <a:extLst>
                      <a:ext uri="{FF2B5EF4-FFF2-40B4-BE49-F238E27FC236}">
                        <a16:creationId xmlns:a16="http://schemas.microsoft.com/office/drawing/2014/main" id="{67D4FF53-CDC8-D5C6-6210-31419E6BCA73}"/>
                      </a:ext>
                    </a:extLst>
                  </p:cNvPr>
                  <p:cNvSpPr/>
                  <p:nvPr/>
                </p:nvSpPr>
                <p:spPr>
                  <a:xfrm>
                    <a:off x="6125142" y="6299370"/>
                    <a:ext cx="1589" cy="2299"/>
                  </a:xfrm>
                  <a:custGeom>
                    <a:avLst/>
                    <a:gdLst>
                      <a:gd name="connsiteX0" fmla="*/ 676 w 1589"/>
                      <a:gd name="connsiteY0" fmla="*/ 0 h 2299"/>
                      <a:gd name="connsiteX1" fmla="*/ 135 w 1589"/>
                      <a:gd name="connsiteY1" fmla="*/ 812 h 2299"/>
                      <a:gd name="connsiteX2" fmla="*/ 0 w 1589"/>
                      <a:gd name="connsiteY2" fmla="*/ 1488 h 2299"/>
                      <a:gd name="connsiteX3" fmla="*/ 676 w 1589"/>
                      <a:gd name="connsiteY3" fmla="*/ 2299 h 2299"/>
                      <a:gd name="connsiteX4" fmla="*/ 1488 w 1589"/>
                      <a:gd name="connsiteY4" fmla="*/ 406 h 2299"/>
                      <a:gd name="connsiteX5" fmla="*/ 676 w 1589"/>
                      <a:gd name="connsiteY5" fmla="*/ 0 h 2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89" h="2299">
                        <a:moveTo>
                          <a:pt x="676" y="0"/>
                        </a:moveTo>
                        <a:cubicBezTo>
                          <a:pt x="271" y="135"/>
                          <a:pt x="135" y="541"/>
                          <a:pt x="135" y="812"/>
                        </a:cubicBezTo>
                        <a:cubicBezTo>
                          <a:pt x="0" y="1082"/>
                          <a:pt x="0" y="1217"/>
                          <a:pt x="0" y="1488"/>
                        </a:cubicBezTo>
                        <a:cubicBezTo>
                          <a:pt x="0" y="1893"/>
                          <a:pt x="271" y="2299"/>
                          <a:pt x="676" y="2299"/>
                        </a:cubicBezTo>
                        <a:cubicBezTo>
                          <a:pt x="1488" y="2299"/>
                          <a:pt x="1758" y="1082"/>
                          <a:pt x="1488" y="406"/>
                        </a:cubicBezTo>
                        <a:cubicBezTo>
                          <a:pt x="1488" y="135"/>
                          <a:pt x="1082" y="0"/>
                          <a:pt x="676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3" name="Freeform: Shape 5211">
                    <a:extLst>
                      <a:ext uri="{FF2B5EF4-FFF2-40B4-BE49-F238E27FC236}">
                        <a16:creationId xmlns:a16="http://schemas.microsoft.com/office/drawing/2014/main" id="{0E9ED872-74CE-19C4-0EDB-7A46C2898006}"/>
                      </a:ext>
                    </a:extLst>
                  </p:cNvPr>
                  <p:cNvSpPr/>
                  <p:nvPr/>
                </p:nvSpPr>
                <p:spPr>
                  <a:xfrm>
                    <a:off x="6114504" y="6304295"/>
                    <a:ext cx="4442" cy="3918"/>
                  </a:xfrm>
                  <a:custGeom>
                    <a:avLst/>
                    <a:gdLst>
                      <a:gd name="connsiteX0" fmla="*/ 3604 w 4442"/>
                      <a:gd name="connsiteY0" fmla="*/ 2108 h 3918"/>
                      <a:gd name="connsiteX1" fmla="*/ 2928 w 4442"/>
                      <a:gd name="connsiteY1" fmla="*/ 214 h 3918"/>
                      <a:gd name="connsiteX2" fmla="*/ 1170 w 4442"/>
                      <a:gd name="connsiteY2" fmla="*/ 214 h 3918"/>
                      <a:gd name="connsiteX3" fmla="*/ 88 w 4442"/>
                      <a:gd name="connsiteY3" fmla="*/ 350 h 3918"/>
                      <a:gd name="connsiteX4" fmla="*/ 629 w 4442"/>
                      <a:gd name="connsiteY4" fmla="*/ 1567 h 3918"/>
                      <a:gd name="connsiteX5" fmla="*/ 358 w 4442"/>
                      <a:gd name="connsiteY5" fmla="*/ 3325 h 3918"/>
                      <a:gd name="connsiteX6" fmla="*/ 2252 w 4442"/>
                      <a:gd name="connsiteY6" fmla="*/ 3461 h 3918"/>
                      <a:gd name="connsiteX7" fmla="*/ 4281 w 4442"/>
                      <a:gd name="connsiteY7" fmla="*/ 3461 h 3918"/>
                      <a:gd name="connsiteX8" fmla="*/ 3604 w 4442"/>
                      <a:gd name="connsiteY8" fmla="*/ 2108 h 3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2" h="3918">
                        <a:moveTo>
                          <a:pt x="3604" y="2108"/>
                        </a:moveTo>
                        <a:cubicBezTo>
                          <a:pt x="3740" y="1432"/>
                          <a:pt x="3469" y="620"/>
                          <a:pt x="2928" y="214"/>
                        </a:cubicBezTo>
                        <a:cubicBezTo>
                          <a:pt x="2522" y="79"/>
                          <a:pt x="1576" y="-192"/>
                          <a:pt x="1170" y="214"/>
                        </a:cubicBezTo>
                        <a:cubicBezTo>
                          <a:pt x="899" y="-56"/>
                          <a:pt x="493" y="-56"/>
                          <a:pt x="88" y="350"/>
                        </a:cubicBezTo>
                        <a:cubicBezTo>
                          <a:pt x="-183" y="755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899" y="4002"/>
                          <a:pt x="1711" y="4002"/>
                          <a:pt x="2252" y="3461"/>
                        </a:cubicBezTo>
                        <a:cubicBezTo>
                          <a:pt x="2793" y="4002"/>
                          <a:pt x="3740" y="4137"/>
                          <a:pt x="4281" y="3461"/>
                        </a:cubicBezTo>
                        <a:cubicBezTo>
                          <a:pt x="4686" y="2784"/>
                          <a:pt x="4281" y="2108"/>
                          <a:pt x="3604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4" name="Freeform: Shape 5212">
                    <a:extLst>
                      <a:ext uri="{FF2B5EF4-FFF2-40B4-BE49-F238E27FC236}">
                        <a16:creationId xmlns:a16="http://schemas.microsoft.com/office/drawing/2014/main" id="{C727E00E-11D7-A851-D8B0-35EF0F0733F6}"/>
                      </a:ext>
                    </a:extLst>
                  </p:cNvPr>
                  <p:cNvSpPr/>
                  <p:nvPr/>
                </p:nvSpPr>
                <p:spPr>
                  <a:xfrm>
                    <a:off x="6113493" y="6309649"/>
                    <a:ext cx="4867" cy="5734"/>
                  </a:xfrm>
                  <a:custGeom>
                    <a:avLst/>
                    <a:gdLst>
                      <a:gd name="connsiteX0" fmla="*/ 3940 w 4867"/>
                      <a:gd name="connsiteY0" fmla="*/ 1758 h 5734"/>
                      <a:gd name="connsiteX1" fmla="*/ 3669 w 4867"/>
                      <a:gd name="connsiteY1" fmla="*/ 135 h 5734"/>
                      <a:gd name="connsiteX2" fmla="*/ 1911 w 4867"/>
                      <a:gd name="connsiteY2" fmla="*/ 541 h 5734"/>
                      <a:gd name="connsiteX3" fmla="*/ 558 w 4867"/>
                      <a:gd name="connsiteY3" fmla="*/ 406 h 5734"/>
                      <a:gd name="connsiteX4" fmla="*/ 694 w 4867"/>
                      <a:gd name="connsiteY4" fmla="*/ 2164 h 5734"/>
                      <a:gd name="connsiteX5" fmla="*/ 288 w 4867"/>
                      <a:gd name="connsiteY5" fmla="*/ 4193 h 5734"/>
                      <a:gd name="connsiteX6" fmla="*/ 2182 w 4867"/>
                      <a:gd name="connsiteY6" fmla="*/ 4328 h 5734"/>
                      <a:gd name="connsiteX7" fmla="*/ 2587 w 4867"/>
                      <a:gd name="connsiteY7" fmla="*/ 5410 h 5734"/>
                      <a:gd name="connsiteX8" fmla="*/ 3805 w 4867"/>
                      <a:gd name="connsiteY8" fmla="*/ 5681 h 5734"/>
                      <a:gd name="connsiteX9" fmla="*/ 4481 w 4867"/>
                      <a:gd name="connsiteY9" fmla="*/ 4734 h 5734"/>
                      <a:gd name="connsiteX10" fmla="*/ 4346 w 4867"/>
                      <a:gd name="connsiteY10" fmla="*/ 3923 h 5734"/>
                      <a:gd name="connsiteX11" fmla="*/ 3940 w 4867"/>
                      <a:gd name="connsiteY11" fmla="*/ 1758 h 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67" h="5734">
                        <a:moveTo>
                          <a:pt x="3940" y="1758"/>
                        </a:moveTo>
                        <a:cubicBezTo>
                          <a:pt x="4075" y="1217"/>
                          <a:pt x="4210" y="406"/>
                          <a:pt x="3669" y="135"/>
                        </a:cubicBezTo>
                        <a:cubicBezTo>
                          <a:pt x="3128" y="-135"/>
                          <a:pt x="2046" y="0"/>
                          <a:pt x="1911" y="541"/>
                        </a:cubicBezTo>
                        <a:cubicBezTo>
                          <a:pt x="1505" y="135"/>
                          <a:pt x="1099" y="0"/>
                          <a:pt x="558" y="406"/>
                        </a:cubicBezTo>
                        <a:cubicBezTo>
                          <a:pt x="-118" y="947"/>
                          <a:pt x="288" y="1488"/>
                          <a:pt x="694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0" y="4734"/>
                          <a:pt x="2182" y="4328"/>
                        </a:cubicBezTo>
                        <a:cubicBezTo>
                          <a:pt x="2046" y="4734"/>
                          <a:pt x="2182" y="5140"/>
                          <a:pt x="2587" y="5410"/>
                        </a:cubicBezTo>
                        <a:cubicBezTo>
                          <a:pt x="2858" y="5681"/>
                          <a:pt x="3399" y="5816"/>
                          <a:pt x="3805" y="5681"/>
                        </a:cubicBezTo>
                        <a:cubicBezTo>
                          <a:pt x="4210" y="5546"/>
                          <a:pt x="4481" y="5140"/>
                          <a:pt x="4481" y="4734"/>
                        </a:cubicBezTo>
                        <a:cubicBezTo>
                          <a:pt x="4481" y="4599"/>
                          <a:pt x="4481" y="4193"/>
                          <a:pt x="4346" y="3923"/>
                        </a:cubicBezTo>
                        <a:cubicBezTo>
                          <a:pt x="5157" y="3517"/>
                          <a:pt x="5022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5" name="Freeform: Shape 5213">
                    <a:extLst>
                      <a:ext uri="{FF2B5EF4-FFF2-40B4-BE49-F238E27FC236}">
                        <a16:creationId xmlns:a16="http://schemas.microsoft.com/office/drawing/2014/main" id="{ED2533BF-CF05-A9EF-D2AC-09A43536D2A4}"/>
                      </a:ext>
                    </a:extLst>
                  </p:cNvPr>
                  <p:cNvSpPr/>
                  <p:nvPr/>
                </p:nvSpPr>
                <p:spPr>
                  <a:xfrm>
                    <a:off x="6119495" y="6308271"/>
                    <a:ext cx="7017" cy="9770"/>
                  </a:xfrm>
                  <a:custGeom>
                    <a:avLst/>
                    <a:gdLst>
                      <a:gd name="connsiteX0" fmla="*/ 6324 w 7017"/>
                      <a:gd name="connsiteY0" fmla="*/ 4084 h 9770"/>
                      <a:gd name="connsiteX1" fmla="*/ 6188 w 7017"/>
                      <a:gd name="connsiteY1" fmla="*/ 2190 h 9770"/>
                      <a:gd name="connsiteX2" fmla="*/ 4836 w 7017"/>
                      <a:gd name="connsiteY2" fmla="*/ 2055 h 9770"/>
                      <a:gd name="connsiteX3" fmla="*/ 3754 w 7017"/>
                      <a:gd name="connsiteY3" fmla="*/ 26 h 9770"/>
                      <a:gd name="connsiteX4" fmla="*/ 2130 w 7017"/>
                      <a:gd name="connsiteY4" fmla="*/ 973 h 9770"/>
                      <a:gd name="connsiteX5" fmla="*/ 643 w 7017"/>
                      <a:gd name="connsiteY5" fmla="*/ 1784 h 9770"/>
                      <a:gd name="connsiteX6" fmla="*/ 507 w 7017"/>
                      <a:gd name="connsiteY6" fmla="*/ 3002 h 9770"/>
                      <a:gd name="connsiteX7" fmla="*/ 778 w 7017"/>
                      <a:gd name="connsiteY7" fmla="*/ 3407 h 9770"/>
                      <a:gd name="connsiteX8" fmla="*/ 778 w 7017"/>
                      <a:gd name="connsiteY8" fmla="*/ 3814 h 9770"/>
                      <a:gd name="connsiteX9" fmla="*/ 101 w 7017"/>
                      <a:gd name="connsiteY9" fmla="*/ 4625 h 9770"/>
                      <a:gd name="connsiteX10" fmla="*/ 101 w 7017"/>
                      <a:gd name="connsiteY10" fmla="*/ 5572 h 9770"/>
                      <a:gd name="connsiteX11" fmla="*/ 1454 w 7017"/>
                      <a:gd name="connsiteY11" fmla="*/ 6383 h 9770"/>
                      <a:gd name="connsiteX12" fmla="*/ 1319 w 7017"/>
                      <a:gd name="connsiteY12" fmla="*/ 7195 h 9770"/>
                      <a:gd name="connsiteX13" fmla="*/ 1725 w 7017"/>
                      <a:gd name="connsiteY13" fmla="*/ 8142 h 9770"/>
                      <a:gd name="connsiteX14" fmla="*/ 2536 w 7017"/>
                      <a:gd name="connsiteY14" fmla="*/ 8277 h 9770"/>
                      <a:gd name="connsiteX15" fmla="*/ 2942 w 7017"/>
                      <a:gd name="connsiteY15" fmla="*/ 8142 h 9770"/>
                      <a:gd name="connsiteX16" fmla="*/ 3618 w 7017"/>
                      <a:gd name="connsiteY16" fmla="*/ 9359 h 9770"/>
                      <a:gd name="connsiteX17" fmla="*/ 5377 w 7017"/>
                      <a:gd name="connsiteY17" fmla="*/ 9630 h 9770"/>
                      <a:gd name="connsiteX18" fmla="*/ 6324 w 7017"/>
                      <a:gd name="connsiteY18" fmla="*/ 8142 h 9770"/>
                      <a:gd name="connsiteX19" fmla="*/ 6188 w 7017"/>
                      <a:gd name="connsiteY19" fmla="*/ 7195 h 9770"/>
                      <a:gd name="connsiteX20" fmla="*/ 6324 w 7017"/>
                      <a:gd name="connsiteY20" fmla="*/ 4084 h 9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017" h="9770">
                        <a:moveTo>
                          <a:pt x="6324" y="4084"/>
                        </a:moveTo>
                        <a:cubicBezTo>
                          <a:pt x="6729" y="3543"/>
                          <a:pt x="6594" y="2461"/>
                          <a:pt x="6188" y="2190"/>
                        </a:cubicBezTo>
                        <a:cubicBezTo>
                          <a:pt x="5918" y="1920"/>
                          <a:pt x="5106" y="1649"/>
                          <a:pt x="4836" y="2055"/>
                        </a:cubicBezTo>
                        <a:cubicBezTo>
                          <a:pt x="4836" y="1244"/>
                          <a:pt x="4430" y="161"/>
                          <a:pt x="3754" y="26"/>
                        </a:cubicBezTo>
                        <a:cubicBezTo>
                          <a:pt x="3212" y="-109"/>
                          <a:pt x="2130" y="297"/>
                          <a:pt x="2130" y="973"/>
                        </a:cubicBezTo>
                        <a:cubicBezTo>
                          <a:pt x="1454" y="702"/>
                          <a:pt x="913" y="1108"/>
                          <a:pt x="643" y="1784"/>
                        </a:cubicBezTo>
                        <a:cubicBezTo>
                          <a:pt x="507" y="2190"/>
                          <a:pt x="372" y="2596"/>
                          <a:pt x="507" y="3002"/>
                        </a:cubicBezTo>
                        <a:cubicBezTo>
                          <a:pt x="507" y="3137"/>
                          <a:pt x="778" y="3272"/>
                          <a:pt x="778" y="3407"/>
                        </a:cubicBezTo>
                        <a:cubicBezTo>
                          <a:pt x="1048" y="3949"/>
                          <a:pt x="913" y="3678"/>
                          <a:pt x="778" y="3814"/>
                        </a:cubicBezTo>
                        <a:cubicBezTo>
                          <a:pt x="507" y="4219"/>
                          <a:pt x="237" y="4219"/>
                          <a:pt x="101" y="4625"/>
                        </a:cubicBezTo>
                        <a:cubicBezTo>
                          <a:pt x="-34" y="4895"/>
                          <a:pt x="-34" y="5301"/>
                          <a:pt x="101" y="5572"/>
                        </a:cubicBezTo>
                        <a:cubicBezTo>
                          <a:pt x="372" y="6113"/>
                          <a:pt x="913" y="6383"/>
                          <a:pt x="1454" y="6383"/>
                        </a:cubicBezTo>
                        <a:cubicBezTo>
                          <a:pt x="1319" y="6654"/>
                          <a:pt x="1319" y="6924"/>
                          <a:pt x="1319" y="7195"/>
                        </a:cubicBezTo>
                        <a:cubicBezTo>
                          <a:pt x="1319" y="7601"/>
                          <a:pt x="1454" y="8007"/>
                          <a:pt x="1725" y="8142"/>
                        </a:cubicBezTo>
                        <a:cubicBezTo>
                          <a:pt x="1995" y="8277"/>
                          <a:pt x="2266" y="8277"/>
                          <a:pt x="2536" y="8277"/>
                        </a:cubicBezTo>
                        <a:cubicBezTo>
                          <a:pt x="2671" y="8277"/>
                          <a:pt x="2807" y="8277"/>
                          <a:pt x="2942" y="8142"/>
                        </a:cubicBezTo>
                        <a:cubicBezTo>
                          <a:pt x="2942" y="8683"/>
                          <a:pt x="3212" y="9089"/>
                          <a:pt x="3618" y="9359"/>
                        </a:cubicBezTo>
                        <a:cubicBezTo>
                          <a:pt x="4024" y="9765"/>
                          <a:pt x="4836" y="9900"/>
                          <a:pt x="5377" y="9630"/>
                        </a:cubicBezTo>
                        <a:cubicBezTo>
                          <a:pt x="5918" y="9359"/>
                          <a:pt x="6188" y="8818"/>
                          <a:pt x="6324" y="8142"/>
                        </a:cubicBezTo>
                        <a:cubicBezTo>
                          <a:pt x="6324" y="7871"/>
                          <a:pt x="6324" y="7465"/>
                          <a:pt x="6188" y="7195"/>
                        </a:cubicBezTo>
                        <a:cubicBezTo>
                          <a:pt x="7270" y="7195"/>
                          <a:pt x="7270" y="4354"/>
                          <a:pt x="6324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6" name="Freeform: Shape 5214">
                    <a:extLst>
                      <a:ext uri="{FF2B5EF4-FFF2-40B4-BE49-F238E27FC236}">
                        <a16:creationId xmlns:a16="http://schemas.microsoft.com/office/drawing/2014/main" id="{C519D8FC-3989-7526-783A-6E23379B05DE}"/>
                      </a:ext>
                    </a:extLst>
                  </p:cNvPr>
                  <p:cNvSpPr/>
                  <p:nvPr/>
                </p:nvSpPr>
                <p:spPr>
                  <a:xfrm>
                    <a:off x="6126644" y="6313572"/>
                    <a:ext cx="2758" cy="4151"/>
                  </a:xfrm>
                  <a:custGeom>
                    <a:avLst/>
                    <a:gdLst>
                      <a:gd name="connsiteX0" fmla="*/ 1609 w 2758"/>
                      <a:gd name="connsiteY0" fmla="*/ 0 h 4151"/>
                      <a:gd name="connsiteX1" fmla="*/ 1203 w 2758"/>
                      <a:gd name="connsiteY1" fmla="*/ 135 h 4151"/>
                      <a:gd name="connsiteX2" fmla="*/ 527 w 2758"/>
                      <a:gd name="connsiteY2" fmla="*/ 541 h 4151"/>
                      <a:gd name="connsiteX3" fmla="*/ 662 w 2758"/>
                      <a:gd name="connsiteY3" fmla="*/ 2029 h 4151"/>
                      <a:gd name="connsiteX4" fmla="*/ 392 w 2758"/>
                      <a:gd name="connsiteY4" fmla="*/ 3923 h 4151"/>
                      <a:gd name="connsiteX5" fmla="*/ 2015 w 2758"/>
                      <a:gd name="connsiteY5" fmla="*/ 2705 h 4151"/>
                      <a:gd name="connsiteX6" fmla="*/ 2556 w 2758"/>
                      <a:gd name="connsiteY6" fmla="*/ 2164 h 4151"/>
                      <a:gd name="connsiteX7" fmla="*/ 2556 w 2758"/>
                      <a:gd name="connsiteY7" fmla="*/ 676 h 4151"/>
                      <a:gd name="connsiteX8" fmla="*/ 1609 w 2758"/>
                      <a:gd name="connsiteY8" fmla="*/ 0 h 41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8" h="4151">
                        <a:moveTo>
                          <a:pt x="1609" y="0"/>
                        </a:moveTo>
                        <a:cubicBezTo>
                          <a:pt x="1474" y="0"/>
                          <a:pt x="1203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3"/>
                        </a:cubicBezTo>
                        <a:cubicBezTo>
                          <a:pt x="1339" y="4599"/>
                          <a:pt x="2285" y="3652"/>
                          <a:pt x="2015" y="2705"/>
                        </a:cubicBezTo>
                        <a:cubicBezTo>
                          <a:pt x="2285" y="2705"/>
                          <a:pt x="2556" y="2300"/>
                          <a:pt x="2556" y="2164"/>
                        </a:cubicBezTo>
                        <a:cubicBezTo>
                          <a:pt x="2826" y="1623"/>
                          <a:pt x="2826" y="1082"/>
                          <a:pt x="2556" y="676"/>
                        </a:cubicBezTo>
                        <a:cubicBezTo>
                          <a:pt x="2285" y="406"/>
                          <a:pt x="2015" y="135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7" name="Freeform: Shape 5215">
                    <a:extLst>
                      <a:ext uri="{FF2B5EF4-FFF2-40B4-BE49-F238E27FC236}">
                        <a16:creationId xmlns:a16="http://schemas.microsoft.com/office/drawing/2014/main" id="{2DE5F20E-6F12-827F-B462-84DD71B05D01}"/>
                      </a:ext>
                    </a:extLst>
                  </p:cNvPr>
                  <p:cNvSpPr/>
                  <p:nvPr/>
                </p:nvSpPr>
                <p:spPr>
                  <a:xfrm>
                    <a:off x="6120345" y="6318023"/>
                    <a:ext cx="2249" cy="2559"/>
                  </a:xfrm>
                  <a:custGeom>
                    <a:avLst/>
                    <a:gdLst>
                      <a:gd name="connsiteX0" fmla="*/ 1957 w 2249"/>
                      <a:gd name="connsiteY0" fmla="*/ 283 h 2559"/>
                      <a:gd name="connsiteX1" fmla="*/ 875 w 2249"/>
                      <a:gd name="connsiteY1" fmla="*/ 147 h 2559"/>
                      <a:gd name="connsiteX2" fmla="*/ 199 w 2249"/>
                      <a:gd name="connsiteY2" fmla="*/ 2176 h 2559"/>
                      <a:gd name="connsiteX3" fmla="*/ 2228 w 2249"/>
                      <a:gd name="connsiteY3" fmla="*/ 1770 h 2559"/>
                      <a:gd name="connsiteX4" fmla="*/ 1957 w 2249"/>
                      <a:gd name="connsiteY4" fmla="*/ 283 h 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49" h="2559">
                        <a:moveTo>
                          <a:pt x="1957" y="283"/>
                        </a:moveTo>
                        <a:cubicBezTo>
                          <a:pt x="1687" y="12"/>
                          <a:pt x="1281" y="-123"/>
                          <a:pt x="875" y="147"/>
                        </a:cubicBezTo>
                        <a:cubicBezTo>
                          <a:pt x="334" y="553"/>
                          <a:pt x="-342" y="1500"/>
                          <a:pt x="199" y="2176"/>
                        </a:cubicBezTo>
                        <a:cubicBezTo>
                          <a:pt x="740" y="2853"/>
                          <a:pt x="1822" y="2582"/>
                          <a:pt x="2228" y="1770"/>
                        </a:cubicBezTo>
                        <a:cubicBezTo>
                          <a:pt x="2228" y="1636"/>
                          <a:pt x="2363" y="418"/>
                          <a:pt x="195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408" name="Freeform: Shape 5216">
                    <a:extLst>
                      <a:ext uri="{FF2B5EF4-FFF2-40B4-BE49-F238E27FC236}">
                        <a16:creationId xmlns:a16="http://schemas.microsoft.com/office/drawing/2014/main" id="{271837B3-3A39-C318-EF9A-B4AD6B486F46}"/>
                      </a:ext>
                    </a:extLst>
                  </p:cNvPr>
                  <p:cNvSpPr/>
                  <p:nvPr/>
                </p:nvSpPr>
                <p:spPr>
                  <a:xfrm>
                    <a:off x="6124621" y="6298524"/>
                    <a:ext cx="9534" cy="15559"/>
                  </a:xfrm>
                  <a:custGeom>
                    <a:avLst/>
                    <a:gdLst>
                      <a:gd name="connsiteX0" fmla="*/ 9178 w 9534"/>
                      <a:gd name="connsiteY0" fmla="*/ 5174 h 15559"/>
                      <a:gd name="connsiteX1" fmla="*/ 9178 w 9534"/>
                      <a:gd name="connsiteY1" fmla="*/ 3009 h 15559"/>
                      <a:gd name="connsiteX2" fmla="*/ 7420 w 9534"/>
                      <a:gd name="connsiteY2" fmla="*/ 2063 h 15559"/>
                      <a:gd name="connsiteX3" fmla="*/ 6338 w 9534"/>
                      <a:gd name="connsiteY3" fmla="*/ 169 h 15559"/>
                      <a:gd name="connsiteX4" fmla="*/ 4174 w 9534"/>
                      <a:gd name="connsiteY4" fmla="*/ 575 h 15559"/>
                      <a:gd name="connsiteX5" fmla="*/ 3632 w 9534"/>
                      <a:gd name="connsiteY5" fmla="*/ 440 h 15559"/>
                      <a:gd name="connsiteX6" fmla="*/ 2686 w 9534"/>
                      <a:gd name="connsiteY6" fmla="*/ 980 h 15559"/>
                      <a:gd name="connsiteX7" fmla="*/ 2415 w 9534"/>
                      <a:gd name="connsiteY7" fmla="*/ 2469 h 15559"/>
                      <a:gd name="connsiteX8" fmla="*/ 2550 w 9534"/>
                      <a:gd name="connsiteY8" fmla="*/ 3415 h 15559"/>
                      <a:gd name="connsiteX9" fmla="*/ 1604 w 9534"/>
                      <a:gd name="connsiteY9" fmla="*/ 5039 h 15559"/>
                      <a:gd name="connsiteX10" fmla="*/ 657 w 9534"/>
                      <a:gd name="connsiteY10" fmla="*/ 7609 h 15559"/>
                      <a:gd name="connsiteX11" fmla="*/ 386 w 9534"/>
                      <a:gd name="connsiteY11" fmla="*/ 9367 h 15559"/>
                      <a:gd name="connsiteX12" fmla="*/ 1333 w 9534"/>
                      <a:gd name="connsiteY12" fmla="*/ 10043 h 15559"/>
                      <a:gd name="connsiteX13" fmla="*/ 1604 w 9534"/>
                      <a:gd name="connsiteY13" fmla="*/ 10043 h 15559"/>
                      <a:gd name="connsiteX14" fmla="*/ 3091 w 9534"/>
                      <a:gd name="connsiteY14" fmla="*/ 12207 h 15559"/>
                      <a:gd name="connsiteX15" fmla="*/ 3497 w 9534"/>
                      <a:gd name="connsiteY15" fmla="*/ 13425 h 15559"/>
                      <a:gd name="connsiteX16" fmla="*/ 4985 w 9534"/>
                      <a:gd name="connsiteY16" fmla="*/ 13830 h 15559"/>
                      <a:gd name="connsiteX17" fmla="*/ 5256 w 9534"/>
                      <a:gd name="connsiteY17" fmla="*/ 14912 h 15559"/>
                      <a:gd name="connsiteX18" fmla="*/ 6744 w 9534"/>
                      <a:gd name="connsiteY18" fmla="*/ 15454 h 15559"/>
                      <a:gd name="connsiteX19" fmla="*/ 7690 w 9534"/>
                      <a:gd name="connsiteY19" fmla="*/ 14372 h 15559"/>
                      <a:gd name="connsiteX20" fmla="*/ 7555 w 9534"/>
                      <a:gd name="connsiteY20" fmla="*/ 13019 h 15559"/>
                      <a:gd name="connsiteX21" fmla="*/ 8096 w 9534"/>
                      <a:gd name="connsiteY21" fmla="*/ 10855 h 15559"/>
                      <a:gd name="connsiteX22" fmla="*/ 7961 w 9534"/>
                      <a:gd name="connsiteY22" fmla="*/ 10179 h 15559"/>
                      <a:gd name="connsiteX23" fmla="*/ 8637 w 9534"/>
                      <a:gd name="connsiteY23" fmla="*/ 9232 h 15559"/>
                      <a:gd name="connsiteX24" fmla="*/ 8637 w 9534"/>
                      <a:gd name="connsiteY24" fmla="*/ 7609 h 15559"/>
                      <a:gd name="connsiteX25" fmla="*/ 9449 w 9534"/>
                      <a:gd name="connsiteY25" fmla="*/ 6526 h 15559"/>
                      <a:gd name="connsiteX26" fmla="*/ 9178 w 9534"/>
                      <a:gd name="connsiteY26" fmla="*/ 5174 h 15559"/>
                      <a:gd name="connsiteX27" fmla="*/ 9178 w 9534"/>
                      <a:gd name="connsiteY27" fmla="*/ 5174 h 1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4" h="15559">
                        <a:moveTo>
                          <a:pt x="9178" y="5174"/>
                        </a:moveTo>
                        <a:cubicBezTo>
                          <a:pt x="9719" y="4633"/>
                          <a:pt x="9584" y="3550"/>
                          <a:pt x="9178" y="3009"/>
                        </a:cubicBezTo>
                        <a:cubicBezTo>
                          <a:pt x="8908" y="2604"/>
                          <a:pt x="8096" y="2063"/>
                          <a:pt x="7420" y="2063"/>
                        </a:cubicBezTo>
                        <a:cubicBezTo>
                          <a:pt x="7825" y="1386"/>
                          <a:pt x="7014" y="440"/>
                          <a:pt x="6338" y="169"/>
                        </a:cubicBezTo>
                        <a:cubicBezTo>
                          <a:pt x="5797" y="-101"/>
                          <a:pt x="4579" y="-101"/>
                          <a:pt x="4174" y="575"/>
                        </a:cubicBezTo>
                        <a:cubicBezTo>
                          <a:pt x="4038" y="440"/>
                          <a:pt x="3768" y="440"/>
                          <a:pt x="3632" y="440"/>
                        </a:cubicBezTo>
                        <a:cubicBezTo>
                          <a:pt x="3227" y="440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739" y="3415"/>
                          <a:pt x="1739" y="4362"/>
                          <a:pt x="1604" y="5039"/>
                        </a:cubicBezTo>
                        <a:cubicBezTo>
                          <a:pt x="251" y="5039"/>
                          <a:pt x="-696" y="7067"/>
                          <a:pt x="657" y="7609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1" y="9772"/>
                          <a:pt x="927" y="10043"/>
                          <a:pt x="1333" y="10043"/>
                        </a:cubicBezTo>
                        <a:cubicBezTo>
                          <a:pt x="1468" y="10043"/>
                          <a:pt x="1604" y="10043"/>
                          <a:pt x="1604" y="10043"/>
                        </a:cubicBezTo>
                        <a:cubicBezTo>
                          <a:pt x="1198" y="10990"/>
                          <a:pt x="2009" y="12207"/>
                          <a:pt x="3091" y="12207"/>
                        </a:cubicBezTo>
                        <a:cubicBezTo>
                          <a:pt x="2956" y="12613"/>
                          <a:pt x="3227" y="13154"/>
                          <a:pt x="3497" y="13425"/>
                        </a:cubicBezTo>
                        <a:cubicBezTo>
                          <a:pt x="3903" y="13830"/>
                          <a:pt x="4579" y="13830"/>
                          <a:pt x="4985" y="13830"/>
                        </a:cubicBezTo>
                        <a:cubicBezTo>
                          <a:pt x="4850" y="14101"/>
                          <a:pt x="5120" y="14777"/>
                          <a:pt x="5256" y="14912"/>
                        </a:cubicBezTo>
                        <a:cubicBezTo>
                          <a:pt x="5526" y="15454"/>
                          <a:pt x="6202" y="15724"/>
                          <a:pt x="6744" y="15454"/>
                        </a:cubicBezTo>
                        <a:cubicBezTo>
                          <a:pt x="7285" y="15318"/>
                          <a:pt x="7555" y="14912"/>
                          <a:pt x="7690" y="14372"/>
                        </a:cubicBezTo>
                        <a:cubicBezTo>
                          <a:pt x="7825" y="13966"/>
                          <a:pt x="7825" y="13425"/>
                          <a:pt x="7555" y="13019"/>
                        </a:cubicBezTo>
                        <a:cubicBezTo>
                          <a:pt x="8367" y="12884"/>
                          <a:pt x="8367" y="11396"/>
                          <a:pt x="8096" y="10855"/>
                        </a:cubicBezTo>
                        <a:cubicBezTo>
                          <a:pt x="7961" y="10449"/>
                          <a:pt x="7825" y="10449"/>
                          <a:pt x="7961" y="10179"/>
                        </a:cubicBezTo>
                        <a:cubicBezTo>
                          <a:pt x="8096" y="9908"/>
                          <a:pt x="8502" y="9637"/>
                          <a:pt x="8637" y="9232"/>
                        </a:cubicBezTo>
                        <a:cubicBezTo>
                          <a:pt x="8908" y="8690"/>
                          <a:pt x="8908" y="8149"/>
                          <a:pt x="8637" y="7609"/>
                        </a:cubicBezTo>
                        <a:cubicBezTo>
                          <a:pt x="9043" y="7473"/>
                          <a:pt x="9313" y="7067"/>
                          <a:pt x="9449" y="6526"/>
                        </a:cubicBezTo>
                        <a:cubicBezTo>
                          <a:pt x="9313" y="6256"/>
                          <a:pt x="9313" y="5579"/>
                          <a:pt x="9178" y="5174"/>
                        </a:cubicBezTo>
                        <a:cubicBezTo>
                          <a:pt x="9178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345" name="Graphic 2">
                  <a:extLst>
                    <a:ext uri="{FF2B5EF4-FFF2-40B4-BE49-F238E27FC236}">
                      <a16:creationId xmlns:a16="http://schemas.microsoft.com/office/drawing/2014/main" id="{87C73EDE-E735-B58C-BCC9-150D50535369}"/>
                    </a:ext>
                  </a:extLst>
                </p:cNvPr>
                <p:cNvGrpSpPr/>
                <p:nvPr/>
              </p:nvGrpSpPr>
              <p:grpSpPr>
                <a:xfrm>
                  <a:off x="6113673" y="6213041"/>
                  <a:ext cx="19555" cy="103100"/>
                  <a:chOff x="6113673" y="6213041"/>
                  <a:chExt cx="19555" cy="103100"/>
                </a:xfrm>
                <a:solidFill>
                  <a:srgbClr val="85B126"/>
                </a:solidFill>
              </p:grpSpPr>
              <p:sp>
                <p:nvSpPr>
                  <p:cNvPr id="1379" name="Freeform: Shape 5187">
                    <a:extLst>
                      <a:ext uri="{FF2B5EF4-FFF2-40B4-BE49-F238E27FC236}">
                        <a16:creationId xmlns:a16="http://schemas.microsoft.com/office/drawing/2014/main" id="{272E2B27-1C12-699D-DBAD-BF2CE9BB3DD6}"/>
                      </a:ext>
                    </a:extLst>
                  </p:cNvPr>
                  <p:cNvSpPr/>
                  <p:nvPr/>
                </p:nvSpPr>
                <p:spPr>
                  <a:xfrm>
                    <a:off x="6119432" y="6213041"/>
                    <a:ext cx="4321" cy="6680"/>
                  </a:xfrm>
                  <a:custGeom>
                    <a:avLst/>
                    <a:gdLst>
                      <a:gd name="connsiteX0" fmla="*/ 976 w 4321"/>
                      <a:gd name="connsiteY0" fmla="*/ 3008 h 6680"/>
                      <a:gd name="connsiteX1" fmla="*/ 435 w 4321"/>
                      <a:gd name="connsiteY1" fmla="*/ 4766 h 6680"/>
                      <a:gd name="connsiteX2" fmla="*/ 2194 w 4321"/>
                      <a:gd name="connsiteY2" fmla="*/ 6659 h 6680"/>
                      <a:gd name="connsiteX3" fmla="*/ 4222 w 4321"/>
                      <a:gd name="connsiteY3" fmla="*/ 5307 h 6680"/>
                      <a:gd name="connsiteX4" fmla="*/ 3276 w 4321"/>
                      <a:gd name="connsiteY4" fmla="*/ 2872 h 6680"/>
                      <a:gd name="connsiteX5" fmla="*/ 2599 w 4321"/>
                      <a:gd name="connsiteY5" fmla="*/ 1114 h 6680"/>
                      <a:gd name="connsiteX6" fmla="*/ 435 w 4321"/>
                      <a:gd name="connsiteY6" fmla="*/ 302 h 6680"/>
                      <a:gd name="connsiteX7" fmla="*/ 976 w 4321"/>
                      <a:gd name="connsiteY7" fmla="*/ 3008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21" h="6680">
                        <a:moveTo>
                          <a:pt x="976" y="3008"/>
                        </a:moveTo>
                        <a:cubicBezTo>
                          <a:pt x="435" y="3278"/>
                          <a:pt x="300" y="4089"/>
                          <a:pt x="435" y="4766"/>
                        </a:cubicBezTo>
                        <a:cubicBezTo>
                          <a:pt x="570" y="5713"/>
                          <a:pt x="1111" y="6524"/>
                          <a:pt x="2194" y="6659"/>
                        </a:cubicBezTo>
                        <a:cubicBezTo>
                          <a:pt x="3140" y="6795"/>
                          <a:pt x="4087" y="6254"/>
                          <a:pt x="4222" y="5307"/>
                        </a:cubicBezTo>
                        <a:cubicBezTo>
                          <a:pt x="4493" y="4225"/>
                          <a:pt x="4222" y="3413"/>
                          <a:pt x="3276" y="2872"/>
                        </a:cubicBezTo>
                        <a:cubicBezTo>
                          <a:pt x="3546" y="2196"/>
                          <a:pt x="3276" y="1114"/>
                          <a:pt x="2599" y="1114"/>
                        </a:cubicBezTo>
                        <a:cubicBezTo>
                          <a:pt x="2464" y="167"/>
                          <a:pt x="1247" y="-374"/>
                          <a:pt x="435" y="302"/>
                        </a:cubicBezTo>
                        <a:cubicBezTo>
                          <a:pt x="-376" y="979"/>
                          <a:pt x="29" y="2466"/>
                          <a:pt x="976" y="30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0" name="Freeform: Shape 5188">
                    <a:extLst>
                      <a:ext uri="{FF2B5EF4-FFF2-40B4-BE49-F238E27FC236}">
                        <a16:creationId xmlns:a16="http://schemas.microsoft.com/office/drawing/2014/main" id="{F17B9E73-EE12-01E2-D6EA-A193B2F74425}"/>
                      </a:ext>
                    </a:extLst>
                  </p:cNvPr>
                  <p:cNvSpPr/>
                  <p:nvPr/>
                </p:nvSpPr>
                <p:spPr>
                  <a:xfrm>
                    <a:off x="6118779" y="6221697"/>
                    <a:ext cx="6387" cy="24083"/>
                  </a:xfrm>
                  <a:custGeom>
                    <a:avLst/>
                    <a:gdLst>
                      <a:gd name="connsiteX0" fmla="*/ 1359 w 6387"/>
                      <a:gd name="connsiteY0" fmla="*/ 6661 h 24083"/>
                      <a:gd name="connsiteX1" fmla="*/ 818 w 6387"/>
                      <a:gd name="connsiteY1" fmla="*/ 8284 h 24083"/>
                      <a:gd name="connsiteX2" fmla="*/ 2035 w 6387"/>
                      <a:gd name="connsiteY2" fmla="*/ 10313 h 24083"/>
                      <a:gd name="connsiteX3" fmla="*/ 2035 w 6387"/>
                      <a:gd name="connsiteY3" fmla="*/ 13830 h 24083"/>
                      <a:gd name="connsiteX4" fmla="*/ 818 w 6387"/>
                      <a:gd name="connsiteY4" fmla="*/ 17482 h 24083"/>
                      <a:gd name="connsiteX5" fmla="*/ 1359 w 6387"/>
                      <a:gd name="connsiteY5" fmla="*/ 18158 h 24083"/>
                      <a:gd name="connsiteX6" fmla="*/ 1629 w 6387"/>
                      <a:gd name="connsiteY6" fmla="*/ 18834 h 24083"/>
                      <a:gd name="connsiteX7" fmla="*/ 1088 w 6387"/>
                      <a:gd name="connsiteY7" fmla="*/ 20457 h 24083"/>
                      <a:gd name="connsiteX8" fmla="*/ 2982 w 6387"/>
                      <a:gd name="connsiteY8" fmla="*/ 21945 h 24083"/>
                      <a:gd name="connsiteX9" fmla="*/ 3794 w 6387"/>
                      <a:gd name="connsiteY9" fmla="*/ 23839 h 24083"/>
                      <a:gd name="connsiteX10" fmla="*/ 5687 w 6387"/>
                      <a:gd name="connsiteY10" fmla="*/ 23703 h 24083"/>
                      <a:gd name="connsiteX11" fmla="*/ 5552 w 6387"/>
                      <a:gd name="connsiteY11" fmla="*/ 20052 h 24083"/>
                      <a:gd name="connsiteX12" fmla="*/ 6228 w 6387"/>
                      <a:gd name="connsiteY12" fmla="*/ 18023 h 24083"/>
                      <a:gd name="connsiteX13" fmla="*/ 5958 w 6387"/>
                      <a:gd name="connsiteY13" fmla="*/ 16535 h 24083"/>
                      <a:gd name="connsiteX14" fmla="*/ 5417 w 6387"/>
                      <a:gd name="connsiteY14" fmla="*/ 15723 h 24083"/>
                      <a:gd name="connsiteX15" fmla="*/ 6093 w 6387"/>
                      <a:gd name="connsiteY15" fmla="*/ 14506 h 24083"/>
                      <a:gd name="connsiteX16" fmla="*/ 6093 w 6387"/>
                      <a:gd name="connsiteY16" fmla="*/ 13288 h 24083"/>
                      <a:gd name="connsiteX17" fmla="*/ 5146 w 6387"/>
                      <a:gd name="connsiteY17" fmla="*/ 12342 h 24083"/>
                      <a:gd name="connsiteX18" fmla="*/ 5552 w 6387"/>
                      <a:gd name="connsiteY18" fmla="*/ 10583 h 24083"/>
                      <a:gd name="connsiteX19" fmla="*/ 5011 w 6387"/>
                      <a:gd name="connsiteY19" fmla="*/ 8960 h 24083"/>
                      <a:gd name="connsiteX20" fmla="*/ 5011 w 6387"/>
                      <a:gd name="connsiteY20" fmla="*/ 8148 h 24083"/>
                      <a:gd name="connsiteX21" fmla="*/ 5281 w 6387"/>
                      <a:gd name="connsiteY21" fmla="*/ 7607 h 24083"/>
                      <a:gd name="connsiteX22" fmla="*/ 5281 w 6387"/>
                      <a:gd name="connsiteY22" fmla="*/ 6390 h 24083"/>
                      <a:gd name="connsiteX23" fmla="*/ 5011 w 6387"/>
                      <a:gd name="connsiteY23" fmla="*/ 5578 h 24083"/>
                      <a:gd name="connsiteX24" fmla="*/ 4335 w 6387"/>
                      <a:gd name="connsiteY24" fmla="*/ 3550 h 24083"/>
                      <a:gd name="connsiteX25" fmla="*/ 4335 w 6387"/>
                      <a:gd name="connsiteY25" fmla="*/ 574 h 24083"/>
                      <a:gd name="connsiteX26" fmla="*/ 2982 w 6387"/>
                      <a:gd name="connsiteY26" fmla="*/ 168 h 24083"/>
                      <a:gd name="connsiteX27" fmla="*/ 1900 w 6387"/>
                      <a:gd name="connsiteY27" fmla="*/ 2603 h 24083"/>
                      <a:gd name="connsiteX28" fmla="*/ 1359 w 6387"/>
                      <a:gd name="connsiteY28" fmla="*/ 6661 h 240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387" h="24083">
                        <a:moveTo>
                          <a:pt x="1359" y="6661"/>
                        </a:moveTo>
                        <a:cubicBezTo>
                          <a:pt x="953" y="7067"/>
                          <a:pt x="818" y="7743"/>
                          <a:pt x="818" y="8284"/>
                        </a:cubicBezTo>
                        <a:cubicBezTo>
                          <a:pt x="953" y="9095"/>
                          <a:pt x="1494" y="9637"/>
                          <a:pt x="2035" y="10313"/>
                        </a:cubicBezTo>
                        <a:cubicBezTo>
                          <a:pt x="818" y="11260"/>
                          <a:pt x="1088" y="12747"/>
                          <a:pt x="2035" y="13830"/>
                        </a:cubicBezTo>
                        <a:cubicBezTo>
                          <a:pt x="1088" y="14370"/>
                          <a:pt x="412" y="16805"/>
                          <a:pt x="818" y="17482"/>
                        </a:cubicBezTo>
                        <a:cubicBezTo>
                          <a:pt x="953" y="17752"/>
                          <a:pt x="1088" y="18023"/>
                          <a:pt x="1359" y="18158"/>
                        </a:cubicBezTo>
                        <a:cubicBezTo>
                          <a:pt x="1765" y="18563"/>
                          <a:pt x="1900" y="18428"/>
                          <a:pt x="1629" y="18834"/>
                        </a:cubicBezTo>
                        <a:cubicBezTo>
                          <a:pt x="1359" y="19375"/>
                          <a:pt x="1088" y="19646"/>
                          <a:pt x="1088" y="20457"/>
                        </a:cubicBezTo>
                        <a:cubicBezTo>
                          <a:pt x="1224" y="21404"/>
                          <a:pt x="2035" y="21945"/>
                          <a:pt x="2982" y="21945"/>
                        </a:cubicBezTo>
                        <a:cubicBezTo>
                          <a:pt x="2982" y="22757"/>
                          <a:pt x="2982" y="23433"/>
                          <a:pt x="3794" y="23839"/>
                        </a:cubicBezTo>
                        <a:cubicBezTo>
                          <a:pt x="4335" y="24245"/>
                          <a:pt x="5146" y="24109"/>
                          <a:pt x="5687" y="23703"/>
                        </a:cubicBezTo>
                        <a:cubicBezTo>
                          <a:pt x="6769" y="22757"/>
                          <a:pt x="6499" y="20998"/>
                          <a:pt x="5552" y="20052"/>
                        </a:cubicBezTo>
                        <a:cubicBezTo>
                          <a:pt x="5958" y="19510"/>
                          <a:pt x="6228" y="18699"/>
                          <a:pt x="6228" y="18023"/>
                        </a:cubicBezTo>
                        <a:cubicBezTo>
                          <a:pt x="6228" y="17482"/>
                          <a:pt x="6093" y="16940"/>
                          <a:pt x="5958" y="16535"/>
                        </a:cubicBezTo>
                        <a:cubicBezTo>
                          <a:pt x="5823" y="16400"/>
                          <a:pt x="5417" y="15858"/>
                          <a:pt x="5417" y="15723"/>
                        </a:cubicBezTo>
                        <a:cubicBezTo>
                          <a:pt x="5417" y="15317"/>
                          <a:pt x="5958" y="14912"/>
                          <a:pt x="6093" y="14506"/>
                        </a:cubicBezTo>
                        <a:cubicBezTo>
                          <a:pt x="6228" y="14100"/>
                          <a:pt x="6228" y="13694"/>
                          <a:pt x="6093" y="13288"/>
                        </a:cubicBezTo>
                        <a:cubicBezTo>
                          <a:pt x="5958" y="12747"/>
                          <a:pt x="5552" y="12477"/>
                          <a:pt x="5146" y="12342"/>
                        </a:cubicBezTo>
                        <a:cubicBezTo>
                          <a:pt x="5417" y="11800"/>
                          <a:pt x="5552" y="11124"/>
                          <a:pt x="5552" y="10583"/>
                        </a:cubicBezTo>
                        <a:cubicBezTo>
                          <a:pt x="5552" y="9907"/>
                          <a:pt x="5281" y="9501"/>
                          <a:pt x="5011" y="8960"/>
                        </a:cubicBezTo>
                        <a:cubicBezTo>
                          <a:pt x="4741" y="8419"/>
                          <a:pt x="4741" y="8554"/>
                          <a:pt x="5011" y="8148"/>
                        </a:cubicBezTo>
                        <a:cubicBezTo>
                          <a:pt x="5146" y="7878"/>
                          <a:pt x="5281" y="7878"/>
                          <a:pt x="5281" y="7607"/>
                        </a:cubicBezTo>
                        <a:cubicBezTo>
                          <a:pt x="5417" y="7202"/>
                          <a:pt x="5417" y="6796"/>
                          <a:pt x="5281" y="6390"/>
                        </a:cubicBezTo>
                        <a:cubicBezTo>
                          <a:pt x="5011" y="5849"/>
                          <a:pt x="4876" y="6120"/>
                          <a:pt x="5011" y="5578"/>
                        </a:cubicBezTo>
                        <a:cubicBezTo>
                          <a:pt x="5146" y="4632"/>
                          <a:pt x="5281" y="3820"/>
                          <a:pt x="4335" y="3550"/>
                        </a:cubicBezTo>
                        <a:cubicBezTo>
                          <a:pt x="4876" y="2603"/>
                          <a:pt x="5146" y="1521"/>
                          <a:pt x="4335" y="574"/>
                        </a:cubicBezTo>
                        <a:cubicBezTo>
                          <a:pt x="3929" y="168"/>
                          <a:pt x="3388" y="-238"/>
                          <a:pt x="2982" y="168"/>
                        </a:cubicBezTo>
                        <a:cubicBezTo>
                          <a:pt x="2171" y="438"/>
                          <a:pt x="1900" y="1791"/>
                          <a:pt x="1900" y="2603"/>
                        </a:cubicBezTo>
                        <a:cubicBezTo>
                          <a:pt x="-535" y="2197"/>
                          <a:pt x="-535" y="5984"/>
                          <a:pt x="1359" y="666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1" name="Freeform: Shape 5189">
                    <a:extLst>
                      <a:ext uri="{FF2B5EF4-FFF2-40B4-BE49-F238E27FC236}">
                        <a16:creationId xmlns:a16="http://schemas.microsoft.com/office/drawing/2014/main" id="{597DD4E1-DCFE-03A0-38E0-ACC2C730731B}"/>
                      </a:ext>
                    </a:extLst>
                  </p:cNvPr>
                  <p:cNvSpPr/>
                  <p:nvPr/>
                </p:nvSpPr>
                <p:spPr>
                  <a:xfrm>
                    <a:off x="6118690" y="6246212"/>
                    <a:ext cx="6312" cy="7845"/>
                  </a:xfrm>
                  <a:custGeom>
                    <a:avLst/>
                    <a:gdLst>
                      <a:gd name="connsiteX0" fmla="*/ 3071 w 6312"/>
                      <a:gd name="connsiteY0" fmla="*/ 6087 h 7845"/>
                      <a:gd name="connsiteX1" fmla="*/ 4018 w 6312"/>
                      <a:gd name="connsiteY1" fmla="*/ 7710 h 7845"/>
                      <a:gd name="connsiteX2" fmla="*/ 5912 w 6312"/>
                      <a:gd name="connsiteY2" fmla="*/ 7304 h 7845"/>
                      <a:gd name="connsiteX3" fmla="*/ 5776 w 6312"/>
                      <a:gd name="connsiteY3" fmla="*/ 5140 h 7845"/>
                      <a:gd name="connsiteX4" fmla="*/ 4559 w 6312"/>
                      <a:gd name="connsiteY4" fmla="*/ 2029 h 7845"/>
                      <a:gd name="connsiteX5" fmla="*/ 3071 w 6312"/>
                      <a:gd name="connsiteY5" fmla="*/ 135 h 7845"/>
                      <a:gd name="connsiteX6" fmla="*/ 1718 w 6312"/>
                      <a:gd name="connsiteY6" fmla="*/ 541 h 7845"/>
                      <a:gd name="connsiteX7" fmla="*/ 1854 w 6312"/>
                      <a:gd name="connsiteY7" fmla="*/ 2435 h 7845"/>
                      <a:gd name="connsiteX8" fmla="*/ 95 w 6312"/>
                      <a:gd name="connsiteY8" fmla="*/ 4869 h 7845"/>
                      <a:gd name="connsiteX9" fmla="*/ 3071 w 6312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12" h="7845">
                        <a:moveTo>
                          <a:pt x="3071" y="6087"/>
                        </a:moveTo>
                        <a:cubicBezTo>
                          <a:pt x="3071" y="6763"/>
                          <a:pt x="3206" y="7304"/>
                          <a:pt x="4018" y="7710"/>
                        </a:cubicBezTo>
                        <a:cubicBezTo>
                          <a:pt x="4694" y="7980"/>
                          <a:pt x="5506" y="7845"/>
                          <a:pt x="5912" y="7304"/>
                        </a:cubicBezTo>
                        <a:cubicBezTo>
                          <a:pt x="6588" y="6628"/>
                          <a:pt x="6317" y="5681"/>
                          <a:pt x="5776" y="5140"/>
                        </a:cubicBezTo>
                        <a:cubicBezTo>
                          <a:pt x="6588" y="4328"/>
                          <a:pt x="5912" y="2029"/>
                          <a:pt x="4559" y="2029"/>
                        </a:cubicBezTo>
                        <a:cubicBezTo>
                          <a:pt x="4830" y="1082"/>
                          <a:pt x="4153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501" y="6222"/>
                          <a:pt x="1989" y="6357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2" name="Freeform: Shape 5190">
                    <a:extLst>
                      <a:ext uri="{FF2B5EF4-FFF2-40B4-BE49-F238E27FC236}">
                        <a16:creationId xmlns:a16="http://schemas.microsoft.com/office/drawing/2014/main" id="{212C93D1-568B-940B-8B22-8C20F9E0CE6D}"/>
                      </a:ext>
                    </a:extLst>
                  </p:cNvPr>
                  <p:cNvSpPr/>
                  <p:nvPr/>
                </p:nvSpPr>
                <p:spPr>
                  <a:xfrm>
                    <a:off x="6121382" y="6254403"/>
                    <a:ext cx="8120" cy="21385"/>
                  </a:xfrm>
                  <a:custGeom>
                    <a:avLst/>
                    <a:gdLst>
                      <a:gd name="connsiteX0" fmla="*/ 2273 w 8120"/>
                      <a:gd name="connsiteY0" fmla="*/ 2765 h 21385"/>
                      <a:gd name="connsiteX1" fmla="*/ 244 w 8120"/>
                      <a:gd name="connsiteY1" fmla="*/ 5876 h 21385"/>
                      <a:gd name="connsiteX2" fmla="*/ 920 w 8120"/>
                      <a:gd name="connsiteY2" fmla="*/ 6552 h 21385"/>
                      <a:gd name="connsiteX3" fmla="*/ 1055 w 8120"/>
                      <a:gd name="connsiteY3" fmla="*/ 7499 h 21385"/>
                      <a:gd name="connsiteX4" fmla="*/ 920 w 8120"/>
                      <a:gd name="connsiteY4" fmla="*/ 8717 h 21385"/>
                      <a:gd name="connsiteX5" fmla="*/ 1596 w 8120"/>
                      <a:gd name="connsiteY5" fmla="*/ 10069 h 21385"/>
                      <a:gd name="connsiteX6" fmla="*/ 379 w 8120"/>
                      <a:gd name="connsiteY6" fmla="*/ 11963 h 21385"/>
                      <a:gd name="connsiteX7" fmla="*/ 650 w 8120"/>
                      <a:gd name="connsiteY7" fmla="*/ 13586 h 21385"/>
                      <a:gd name="connsiteX8" fmla="*/ 1055 w 8120"/>
                      <a:gd name="connsiteY8" fmla="*/ 14127 h 21385"/>
                      <a:gd name="connsiteX9" fmla="*/ 1326 w 8120"/>
                      <a:gd name="connsiteY9" fmla="*/ 14398 h 21385"/>
                      <a:gd name="connsiteX10" fmla="*/ 920 w 8120"/>
                      <a:gd name="connsiteY10" fmla="*/ 14939 h 21385"/>
                      <a:gd name="connsiteX11" fmla="*/ 2949 w 8120"/>
                      <a:gd name="connsiteY11" fmla="*/ 18591 h 21385"/>
                      <a:gd name="connsiteX12" fmla="*/ 5384 w 8120"/>
                      <a:gd name="connsiteY12" fmla="*/ 21296 h 21385"/>
                      <a:gd name="connsiteX13" fmla="*/ 6466 w 8120"/>
                      <a:gd name="connsiteY13" fmla="*/ 19808 h 21385"/>
                      <a:gd name="connsiteX14" fmla="*/ 6466 w 8120"/>
                      <a:gd name="connsiteY14" fmla="*/ 18997 h 21385"/>
                      <a:gd name="connsiteX15" fmla="*/ 7683 w 8120"/>
                      <a:gd name="connsiteY15" fmla="*/ 15209 h 21385"/>
                      <a:gd name="connsiteX16" fmla="*/ 7142 w 8120"/>
                      <a:gd name="connsiteY16" fmla="*/ 13992 h 21385"/>
                      <a:gd name="connsiteX17" fmla="*/ 7413 w 8120"/>
                      <a:gd name="connsiteY17" fmla="*/ 12639 h 21385"/>
                      <a:gd name="connsiteX18" fmla="*/ 6195 w 8120"/>
                      <a:gd name="connsiteY18" fmla="*/ 10746 h 21385"/>
                      <a:gd name="connsiteX19" fmla="*/ 7142 w 8120"/>
                      <a:gd name="connsiteY19" fmla="*/ 8040 h 21385"/>
                      <a:gd name="connsiteX20" fmla="*/ 5789 w 8120"/>
                      <a:gd name="connsiteY20" fmla="*/ 5876 h 21385"/>
                      <a:gd name="connsiteX21" fmla="*/ 5789 w 8120"/>
                      <a:gd name="connsiteY21" fmla="*/ 4389 h 21385"/>
                      <a:gd name="connsiteX22" fmla="*/ 5113 w 8120"/>
                      <a:gd name="connsiteY22" fmla="*/ 3442 h 21385"/>
                      <a:gd name="connsiteX23" fmla="*/ 5519 w 8120"/>
                      <a:gd name="connsiteY23" fmla="*/ 2359 h 21385"/>
                      <a:gd name="connsiteX24" fmla="*/ 4031 w 8120"/>
                      <a:gd name="connsiteY24" fmla="*/ 466 h 21385"/>
                      <a:gd name="connsiteX25" fmla="*/ 2273 w 8120"/>
                      <a:gd name="connsiteY25" fmla="*/ 2765 h 213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20" h="21385">
                        <a:moveTo>
                          <a:pt x="2273" y="2765"/>
                        </a:moveTo>
                        <a:cubicBezTo>
                          <a:pt x="785" y="3036"/>
                          <a:pt x="-568" y="4389"/>
                          <a:pt x="244" y="5876"/>
                        </a:cubicBezTo>
                        <a:cubicBezTo>
                          <a:pt x="379" y="6147"/>
                          <a:pt x="650" y="6417"/>
                          <a:pt x="920" y="6552"/>
                        </a:cubicBezTo>
                        <a:cubicBezTo>
                          <a:pt x="1461" y="6959"/>
                          <a:pt x="1326" y="6823"/>
                          <a:pt x="1055" y="7499"/>
                        </a:cubicBezTo>
                        <a:cubicBezTo>
                          <a:pt x="920" y="7905"/>
                          <a:pt x="785" y="8311"/>
                          <a:pt x="920" y="8717"/>
                        </a:cubicBezTo>
                        <a:cubicBezTo>
                          <a:pt x="1055" y="9258"/>
                          <a:pt x="1461" y="9528"/>
                          <a:pt x="1596" y="10069"/>
                        </a:cubicBezTo>
                        <a:cubicBezTo>
                          <a:pt x="920" y="10340"/>
                          <a:pt x="514" y="11152"/>
                          <a:pt x="379" y="11963"/>
                        </a:cubicBezTo>
                        <a:cubicBezTo>
                          <a:pt x="379" y="12504"/>
                          <a:pt x="379" y="13045"/>
                          <a:pt x="650" y="13586"/>
                        </a:cubicBezTo>
                        <a:cubicBezTo>
                          <a:pt x="785" y="13722"/>
                          <a:pt x="920" y="13857"/>
                          <a:pt x="1055" y="14127"/>
                        </a:cubicBezTo>
                        <a:cubicBezTo>
                          <a:pt x="1191" y="14127"/>
                          <a:pt x="1326" y="14262"/>
                          <a:pt x="1326" y="14398"/>
                        </a:cubicBezTo>
                        <a:cubicBezTo>
                          <a:pt x="1326" y="14533"/>
                          <a:pt x="1055" y="14803"/>
                          <a:pt x="920" y="14939"/>
                        </a:cubicBezTo>
                        <a:cubicBezTo>
                          <a:pt x="-432" y="16562"/>
                          <a:pt x="920" y="19402"/>
                          <a:pt x="2949" y="18591"/>
                        </a:cubicBezTo>
                        <a:cubicBezTo>
                          <a:pt x="2408" y="19808"/>
                          <a:pt x="4031" y="21837"/>
                          <a:pt x="5384" y="21296"/>
                        </a:cubicBezTo>
                        <a:cubicBezTo>
                          <a:pt x="6060" y="21025"/>
                          <a:pt x="6331" y="20485"/>
                          <a:pt x="6466" y="19808"/>
                        </a:cubicBezTo>
                        <a:cubicBezTo>
                          <a:pt x="6466" y="19673"/>
                          <a:pt x="6466" y="19267"/>
                          <a:pt x="6466" y="18997"/>
                        </a:cubicBezTo>
                        <a:cubicBezTo>
                          <a:pt x="7954" y="18455"/>
                          <a:pt x="8630" y="16562"/>
                          <a:pt x="7683" y="15209"/>
                        </a:cubicBezTo>
                        <a:cubicBezTo>
                          <a:pt x="7277" y="14668"/>
                          <a:pt x="7007" y="14668"/>
                          <a:pt x="7142" y="13992"/>
                        </a:cubicBezTo>
                        <a:cubicBezTo>
                          <a:pt x="7277" y="13451"/>
                          <a:pt x="7413" y="13180"/>
                          <a:pt x="7413" y="12639"/>
                        </a:cubicBezTo>
                        <a:cubicBezTo>
                          <a:pt x="7413" y="11692"/>
                          <a:pt x="6872" y="11287"/>
                          <a:pt x="6195" y="10746"/>
                        </a:cubicBezTo>
                        <a:cubicBezTo>
                          <a:pt x="6872" y="9934"/>
                          <a:pt x="7277" y="9258"/>
                          <a:pt x="7142" y="8040"/>
                        </a:cubicBezTo>
                        <a:cubicBezTo>
                          <a:pt x="7007" y="7093"/>
                          <a:pt x="6601" y="6282"/>
                          <a:pt x="5789" y="5876"/>
                        </a:cubicBezTo>
                        <a:cubicBezTo>
                          <a:pt x="6060" y="5335"/>
                          <a:pt x="6060" y="4929"/>
                          <a:pt x="5789" y="4389"/>
                        </a:cubicBezTo>
                        <a:cubicBezTo>
                          <a:pt x="5654" y="4118"/>
                          <a:pt x="5113" y="3712"/>
                          <a:pt x="5113" y="3442"/>
                        </a:cubicBezTo>
                        <a:cubicBezTo>
                          <a:pt x="5113" y="3171"/>
                          <a:pt x="5519" y="2630"/>
                          <a:pt x="5519" y="2359"/>
                        </a:cubicBezTo>
                        <a:cubicBezTo>
                          <a:pt x="5789" y="1277"/>
                          <a:pt x="5113" y="195"/>
                          <a:pt x="4031" y="466"/>
                        </a:cubicBezTo>
                        <a:cubicBezTo>
                          <a:pt x="2814" y="-1022"/>
                          <a:pt x="2002" y="1413"/>
                          <a:pt x="2273" y="276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3" name="Freeform: Shape 5191">
                    <a:extLst>
                      <a:ext uri="{FF2B5EF4-FFF2-40B4-BE49-F238E27FC236}">
                        <a16:creationId xmlns:a16="http://schemas.microsoft.com/office/drawing/2014/main" id="{3EBF921F-F9FF-A9F5-D192-31E748D2D880}"/>
                      </a:ext>
                    </a:extLst>
                  </p:cNvPr>
                  <p:cNvSpPr/>
                  <p:nvPr/>
                </p:nvSpPr>
                <p:spPr>
                  <a:xfrm>
                    <a:off x="6115257" y="6263771"/>
                    <a:ext cx="6098" cy="9427"/>
                  </a:xfrm>
                  <a:custGeom>
                    <a:avLst/>
                    <a:gdLst>
                      <a:gd name="connsiteX0" fmla="*/ 2717 w 6098"/>
                      <a:gd name="connsiteY0" fmla="*/ 7058 h 9427"/>
                      <a:gd name="connsiteX1" fmla="*/ 3934 w 6098"/>
                      <a:gd name="connsiteY1" fmla="*/ 9358 h 9427"/>
                      <a:gd name="connsiteX2" fmla="*/ 5828 w 6098"/>
                      <a:gd name="connsiteY2" fmla="*/ 8275 h 9427"/>
                      <a:gd name="connsiteX3" fmla="*/ 5557 w 6098"/>
                      <a:gd name="connsiteY3" fmla="*/ 7193 h 9427"/>
                      <a:gd name="connsiteX4" fmla="*/ 6098 w 6098"/>
                      <a:gd name="connsiteY4" fmla="*/ 5300 h 9427"/>
                      <a:gd name="connsiteX5" fmla="*/ 4746 w 6098"/>
                      <a:gd name="connsiteY5" fmla="*/ 3541 h 9427"/>
                      <a:gd name="connsiteX6" fmla="*/ 4746 w 6098"/>
                      <a:gd name="connsiteY6" fmla="*/ 565 h 9427"/>
                      <a:gd name="connsiteX7" fmla="*/ 3122 w 6098"/>
                      <a:gd name="connsiteY7" fmla="*/ 295 h 9427"/>
                      <a:gd name="connsiteX8" fmla="*/ 1905 w 6098"/>
                      <a:gd name="connsiteY8" fmla="*/ 836 h 9427"/>
                      <a:gd name="connsiteX9" fmla="*/ 2040 w 6098"/>
                      <a:gd name="connsiteY9" fmla="*/ 3135 h 9427"/>
                      <a:gd name="connsiteX10" fmla="*/ 12 w 6098"/>
                      <a:gd name="connsiteY10" fmla="*/ 5570 h 9427"/>
                      <a:gd name="connsiteX11" fmla="*/ 2717 w 6098"/>
                      <a:gd name="connsiteY11" fmla="*/ 7058 h 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427">
                        <a:moveTo>
                          <a:pt x="2717" y="7058"/>
                        </a:moveTo>
                        <a:cubicBezTo>
                          <a:pt x="2852" y="8005"/>
                          <a:pt x="2852" y="8952"/>
                          <a:pt x="3934" y="9358"/>
                        </a:cubicBezTo>
                        <a:cubicBezTo>
                          <a:pt x="4746" y="9628"/>
                          <a:pt x="5557" y="9087"/>
                          <a:pt x="5828" y="8275"/>
                        </a:cubicBezTo>
                        <a:cubicBezTo>
                          <a:pt x="5963" y="7870"/>
                          <a:pt x="5692" y="7599"/>
                          <a:pt x="5557" y="7193"/>
                        </a:cubicBezTo>
                        <a:cubicBezTo>
                          <a:pt x="5422" y="6382"/>
                          <a:pt x="6098" y="5976"/>
                          <a:pt x="6098" y="5300"/>
                        </a:cubicBezTo>
                        <a:cubicBezTo>
                          <a:pt x="6098" y="4353"/>
                          <a:pt x="5557" y="3676"/>
                          <a:pt x="4746" y="3541"/>
                        </a:cubicBezTo>
                        <a:cubicBezTo>
                          <a:pt x="5151" y="2595"/>
                          <a:pt x="5557" y="1512"/>
                          <a:pt x="4746" y="565"/>
                        </a:cubicBezTo>
                        <a:cubicBezTo>
                          <a:pt x="4340" y="25"/>
                          <a:pt x="3663" y="-246"/>
                          <a:pt x="3122" y="295"/>
                        </a:cubicBezTo>
                        <a:cubicBezTo>
                          <a:pt x="2582" y="160"/>
                          <a:pt x="2176" y="295"/>
                          <a:pt x="1905" y="836"/>
                        </a:cubicBezTo>
                        <a:cubicBezTo>
                          <a:pt x="1364" y="1512"/>
                          <a:pt x="1770" y="2459"/>
                          <a:pt x="2040" y="3135"/>
                        </a:cubicBezTo>
                        <a:cubicBezTo>
                          <a:pt x="958" y="3541"/>
                          <a:pt x="-124" y="4218"/>
                          <a:pt x="12" y="5570"/>
                        </a:cubicBezTo>
                        <a:cubicBezTo>
                          <a:pt x="282" y="6923"/>
                          <a:pt x="1635" y="7193"/>
                          <a:pt x="2717" y="70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4" name="Freeform: Shape 5192">
                    <a:extLst>
                      <a:ext uri="{FF2B5EF4-FFF2-40B4-BE49-F238E27FC236}">
                        <a16:creationId xmlns:a16="http://schemas.microsoft.com/office/drawing/2014/main" id="{D4E4D681-9835-EE27-6E6F-23F5F0D0BC8D}"/>
                      </a:ext>
                    </a:extLst>
                  </p:cNvPr>
                  <p:cNvSpPr/>
                  <p:nvPr/>
                </p:nvSpPr>
                <p:spPr>
                  <a:xfrm>
                    <a:off x="6120038" y="6275923"/>
                    <a:ext cx="6549" cy="9511"/>
                  </a:xfrm>
                  <a:custGeom>
                    <a:avLst/>
                    <a:gdLst>
                      <a:gd name="connsiteX0" fmla="*/ 235 w 6549"/>
                      <a:gd name="connsiteY0" fmla="*/ 6404 h 9511"/>
                      <a:gd name="connsiteX1" fmla="*/ 2940 w 6549"/>
                      <a:gd name="connsiteY1" fmla="*/ 7351 h 9511"/>
                      <a:gd name="connsiteX2" fmla="*/ 5645 w 6549"/>
                      <a:gd name="connsiteY2" fmla="*/ 9380 h 9511"/>
                      <a:gd name="connsiteX3" fmla="*/ 5916 w 6549"/>
                      <a:gd name="connsiteY3" fmla="*/ 6945 h 9511"/>
                      <a:gd name="connsiteX4" fmla="*/ 6322 w 6549"/>
                      <a:gd name="connsiteY4" fmla="*/ 4646 h 9511"/>
                      <a:gd name="connsiteX5" fmla="*/ 5781 w 6549"/>
                      <a:gd name="connsiteY5" fmla="*/ 4240 h 9511"/>
                      <a:gd name="connsiteX6" fmla="*/ 5375 w 6549"/>
                      <a:gd name="connsiteY6" fmla="*/ 3834 h 9511"/>
                      <a:gd name="connsiteX7" fmla="*/ 5105 w 6549"/>
                      <a:gd name="connsiteY7" fmla="*/ 1805 h 9511"/>
                      <a:gd name="connsiteX8" fmla="*/ 2670 w 6549"/>
                      <a:gd name="connsiteY8" fmla="*/ 47 h 9511"/>
                      <a:gd name="connsiteX9" fmla="*/ 1452 w 6549"/>
                      <a:gd name="connsiteY9" fmla="*/ 1129 h 9511"/>
                      <a:gd name="connsiteX10" fmla="*/ 911 w 6549"/>
                      <a:gd name="connsiteY10" fmla="*/ 1670 h 9511"/>
                      <a:gd name="connsiteX11" fmla="*/ 1317 w 6549"/>
                      <a:gd name="connsiteY11" fmla="*/ 3834 h 9511"/>
                      <a:gd name="connsiteX12" fmla="*/ 235 w 6549"/>
                      <a:gd name="connsiteY12" fmla="*/ 6404 h 95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549" h="9511">
                        <a:moveTo>
                          <a:pt x="235" y="6404"/>
                        </a:moveTo>
                        <a:cubicBezTo>
                          <a:pt x="776" y="7757"/>
                          <a:pt x="1723" y="7621"/>
                          <a:pt x="2940" y="7351"/>
                        </a:cubicBezTo>
                        <a:cubicBezTo>
                          <a:pt x="3211" y="8703"/>
                          <a:pt x="4158" y="9921"/>
                          <a:pt x="5645" y="9380"/>
                        </a:cubicBezTo>
                        <a:cubicBezTo>
                          <a:pt x="6728" y="8974"/>
                          <a:pt x="6863" y="7486"/>
                          <a:pt x="5916" y="6945"/>
                        </a:cubicBezTo>
                        <a:cubicBezTo>
                          <a:pt x="6457" y="6404"/>
                          <a:pt x="6728" y="5457"/>
                          <a:pt x="6322" y="4646"/>
                        </a:cubicBezTo>
                        <a:cubicBezTo>
                          <a:pt x="6187" y="4375"/>
                          <a:pt x="6051" y="4375"/>
                          <a:pt x="5781" y="4240"/>
                        </a:cubicBezTo>
                        <a:cubicBezTo>
                          <a:pt x="5375" y="3834"/>
                          <a:pt x="5510" y="4375"/>
                          <a:pt x="5375" y="3834"/>
                        </a:cubicBezTo>
                        <a:cubicBezTo>
                          <a:pt x="5240" y="3158"/>
                          <a:pt x="5375" y="2481"/>
                          <a:pt x="5105" y="1805"/>
                        </a:cubicBezTo>
                        <a:cubicBezTo>
                          <a:pt x="4699" y="723"/>
                          <a:pt x="3752" y="-224"/>
                          <a:pt x="2670" y="47"/>
                        </a:cubicBezTo>
                        <a:cubicBezTo>
                          <a:pt x="1994" y="47"/>
                          <a:pt x="1317" y="588"/>
                          <a:pt x="1452" y="1129"/>
                        </a:cubicBezTo>
                        <a:cubicBezTo>
                          <a:pt x="1317" y="1129"/>
                          <a:pt x="1047" y="1399"/>
                          <a:pt x="911" y="1670"/>
                        </a:cubicBezTo>
                        <a:cubicBezTo>
                          <a:pt x="506" y="2346"/>
                          <a:pt x="911" y="3158"/>
                          <a:pt x="1317" y="3834"/>
                        </a:cubicBezTo>
                        <a:cubicBezTo>
                          <a:pt x="100" y="4104"/>
                          <a:pt x="-306" y="5322"/>
                          <a:pt x="235" y="640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5" name="Freeform: Shape 5193">
                    <a:extLst>
                      <a:ext uri="{FF2B5EF4-FFF2-40B4-BE49-F238E27FC236}">
                        <a16:creationId xmlns:a16="http://schemas.microsoft.com/office/drawing/2014/main" id="{787ED2D8-30BE-39B7-52B2-E92CA7DC4EED}"/>
                      </a:ext>
                    </a:extLst>
                  </p:cNvPr>
                  <p:cNvSpPr/>
                  <p:nvPr/>
                </p:nvSpPr>
                <p:spPr>
                  <a:xfrm>
                    <a:off x="6123634" y="6286201"/>
                    <a:ext cx="7791" cy="11038"/>
                  </a:xfrm>
                  <a:custGeom>
                    <a:avLst/>
                    <a:gdLst>
                      <a:gd name="connsiteX0" fmla="*/ 5702 w 7791"/>
                      <a:gd name="connsiteY0" fmla="*/ 1942 h 11038"/>
                      <a:gd name="connsiteX1" fmla="*/ 5296 w 7791"/>
                      <a:gd name="connsiteY1" fmla="*/ 589 h 11038"/>
                      <a:gd name="connsiteX2" fmla="*/ 2591 w 7791"/>
                      <a:gd name="connsiteY2" fmla="*/ 860 h 11038"/>
                      <a:gd name="connsiteX3" fmla="*/ 2050 w 7791"/>
                      <a:gd name="connsiteY3" fmla="*/ 1130 h 11038"/>
                      <a:gd name="connsiteX4" fmla="*/ 1914 w 7791"/>
                      <a:gd name="connsiteY4" fmla="*/ 2889 h 11038"/>
                      <a:gd name="connsiteX5" fmla="*/ 21 w 7791"/>
                      <a:gd name="connsiteY5" fmla="*/ 4782 h 11038"/>
                      <a:gd name="connsiteX6" fmla="*/ 1238 w 7791"/>
                      <a:gd name="connsiteY6" fmla="*/ 6946 h 11038"/>
                      <a:gd name="connsiteX7" fmla="*/ 2050 w 7791"/>
                      <a:gd name="connsiteY7" fmla="*/ 7217 h 11038"/>
                      <a:gd name="connsiteX8" fmla="*/ 2591 w 7791"/>
                      <a:gd name="connsiteY8" fmla="*/ 7623 h 11038"/>
                      <a:gd name="connsiteX9" fmla="*/ 2726 w 7791"/>
                      <a:gd name="connsiteY9" fmla="*/ 9110 h 11038"/>
                      <a:gd name="connsiteX10" fmla="*/ 4349 w 7791"/>
                      <a:gd name="connsiteY10" fmla="*/ 9922 h 11038"/>
                      <a:gd name="connsiteX11" fmla="*/ 7460 w 7791"/>
                      <a:gd name="connsiteY11" fmla="*/ 9922 h 11038"/>
                      <a:gd name="connsiteX12" fmla="*/ 7460 w 7791"/>
                      <a:gd name="connsiteY12" fmla="*/ 8705 h 11038"/>
                      <a:gd name="connsiteX13" fmla="*/ 7325 w 7791"/>
                      <a:gd name="connsiteY13" fmla="*/ 7623 h 11038"/>
                      <a:gd name="connsiteX14" fmla="*/ 7731 w 7791"/>
                      <a:gd name="connsiteY14" fmla="*/ 6946 h 11038"/>
                      <a:gd name="connsiteX15" fmla="*/ 6513 w 7791"/>
                      <a:gd name="connsiteY15" fmla="*/ 4917 h 11038"/>
                      <a:gd name="connsiteX16" fmla="*/ 6243 w 7791"/>
                      <a:gd name="connsiteY16" fmla="*/ 3024 h 11038"/>
                      <a:gd name="connsiteX17" fmla="*/ 5702 w 7791"/>
                      <a:gd name="connsiteY17" fmla="*/ 1942 h 11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1038">
                        <a:moveTo>
                          <a:pt x="5702" y="1942"/>
                        </a:moveTo>
                        <a:cubicBezTo>
                          <a:pt x="5702" y="1536"/>
                          <a:pt x="5566" y="995"/>
                          <a:pt x="5296" y="589"/>
                        </a:cubicBezTo>
                        <a:cubicBezTo>
                          <a:pt x="4620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50" y="1130"/>
                        </a:cubicBezTo>
                        <a:cubicBezTo>
                          <a:pt x="1509" y="1671"/>
                          <a:pt x="1644" y="2212"/>
                          <a:pt x="1914" y="2889"/>
                        </a:cubicBezTo>
                        <a:cubicBezTo>
                          <a:pt x="968" y="3159"/>
                          <a:pt x="156" y="3700"/>
                          <a:pt x="21" y="4782"/>
                        </a:cubicBezTo>
                        <a:cubicBezTo>
                          <a:pt x="-114" y="5729"/>
                          <a:pt x="426" y="6540"/>
                          <a:pt x="1238" y="6946"/>
                        </a:cubicBezTo>
                        <a:cubicBezTo>
                          <a:pt x="1509" y="7082"/>
                          <a:pt x="1779" y="7082"/>
                          <a:pt x="2050" y="7217"/>
                        </a:cubicBezTo>
                        <a:cubicBezTo>
                          <a:pt x="2591" y="7352"/>
                          <a:pt x="2591" y="7217"/>
                          <a:pt x="2591" y="7623"/>
                        </a:cubicBezTo>
                        <a:cubicBezTo>
                          <a:pt x="2726" y="8164"/>
                          <a:pt x="2591" y="8569"/>
                          <a:pt x="2726" y="9110"/>
                        </a:cubicBezTo>
                        <a:cubicBezTo>
                          <a:pt x="2996" y="9652"/>
                          <a:pt x="3673" y="10057"/>
                          <a:pt x="4349" y="9922"/>
                        </a:cubicBezTo>
                        <a:cubicBezTo>
                          <a:pt x="4620" y="11410"/>
                          <a:pt x="6919" y="11410"/>
                          <a:pt x="7460" y="9922"/>
                        </a:cubicBezTo>
                        <a:cubicBezTo>
                          <a:pt x="7595" y="9516"/>
                          <a:pt x="7595" y="9110"/>
                          <a:pt x="7460" y="8705"/>
                        </a:cubicBezTo>
                        <a:cubicBezTo>
                          <a:pt x="7325" y="8164"/>
                          <a:pt x="7054" y="8299"/>
                          <a:pt x="7325" y="7623"/>
                        </a:cubicBezTo>
                        <a:cubicBezTo>
                          <a:pt x="7460" y="7352"/>
                          <a:pt x="7595" y="7217"/>
                          <a:pt x="7731" y="6946"/>
                        </a:cubicBezTo>
                        <a:cubicBezTo>
                          <a:pt x="8001" y="6000"/>
                          <a:pt x="7325" y="5053"/>
                          <a:pt x="6513" y="4917"/>
                        </a:cubicBezTo>
                        <a:cubicBezTo>
                          <a:pt x="6784" y="4241"/>
                          <a:pt x="6919" y="3700"/>
                          <a:pt x="6243" y="3024"/>
                        </a:cubicBezTo>
                        <a:cubicBezTo>
                          <a:pt x="5837" y="2347"/>
                          <a:pt x="5837" y="2618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6" name="Freeform: Shape 5194">
                    <a:extLst>
                      <a:ext uri="{FF2B5EF4-FFF2-40B4-BE49-F238E27FC236}">
                        <a16:creationId xmlns:a16="http://schemas.microsoft.com/office/drawing/2014/main" id="{660DC44F-EF0B-8C65-C530-96E368745EC3}"/>
                      </a:ext>
                    </a:extLst>
                  </p:cNvPr>
                  <p:cNvSpPr/>
                  <p:nvPr/>
                </p:nvSpPr>
                <p:spPr>
                  <a:xfrm>
                    <a:off x="6126055" y="6299245"/>
                    <a:ext cx="7173" cy="11926"/>
                  </a:xfrm>
                  <a:custGeom>
                    <a:avLst/>
                    <a:gdLst>
                      <a:gd name="connsiteX0" fmla="*/ 7067 w 7173"/>
                      <a:gd name="connsiteY0" fmla="*/ 3642 h 11926"/>
                      <a:gd name="connsiteX1" fmla="*/ 6391 w 7173"/>
                      <a:gd name="connsiteY1" fmla="*/ 2560 h 11926"/>
                      <a:gd name="connsiteX2" fmla="*/ 5715 w 7173"/>
                      <a:gd name="connsiteY2" fmla="*/ 2154 h 11926"/>
                      <a:gd name="connsiteX3" fmla="*/ 5444 w 7173"/>
                      <a:gd name="connsiteY3" fmla="*/ 1072 h 11926"/>
                      <a:gd name="connsiteX4" fmla="*/ 3280 w 7173"/>
                      <a:gd name="connsiteY4" fmla="*/ 531 h 11926"/>
                      <a:gd name="connsiteX5" fmla="*/ 1657 w 7173"/>
                      <a:gd name="connsiteY5" fmla="*/ 2154 h 11926"/>
                      <a:gd name="connsiteX6" fmla="*/ 1522 w 7173"/>
                      <a:gd name="connsiteY6" fmla="*/ 2965 h 11926"/>
                      <a:gd name="connsiteX7" fmla="*/ 845 w 7173"/>
                      <a:gd name="connsiteY7" fmla="*/ 3777 h 11926"/>
                      <a:gd name="connsiteX8" fmla="*/ 710 w 7173"/>
                      <a:gd name="connsiteY8" fmla="*/ 4589 h 11926"/>
                      <a:gd name="connsiteX9" fmla="*/ 304 w 7173"/>
                      <a:gd name="connsiteY9" fmla="*/ 5130 h 11926"/>
                      <a:gd name="connsiteX10" fmla="*/ 304 w 7173"/>
                      <a:gd name="connsiteY10" fmla="*/ 6753 h 11926"/>
                      <a:gd name="connsiteX11" fmla="*/ 1116 w 7173"/>
                      <a:gd name="connsiteY11" fmla="*/ 7294 h 11926"/>
                      <a:gd name="connsiteX12" fmla="*/ 845 w 7173"/>
                      <a:gd name="connsiteY12" fmla="*/ 8376 h 11926"/>
                      <a:gd name="connsiteX13" fmla="*/ 3010 w 7173"/>
                      <a:gd name="connsiteY13" fmla="*/ 10405 h 11926"/>
                      <a:gd name="connsiteX14" fmla="*/ 4092 w 7173"/>
                      <a:gd name="connsiteY14" fmla="*/ 11893 h 11926"/>
                      <a:gd name="connsiteX15" fmla="*/ 5850 w 7173"/>
                      <a:gd name="connsiteY15" fmla="*/ 11081 h 11926"/>
                      <a:gd name="connsiteX16" fmla="*/ 5850 w 7173"/>
                      <a:gd name="connsiteY16" fmla="*/ 9864 h 11926"/>
                      <a:gd name="connsiteX17" fmla="*/ 5715 w 7173"/>
                      <a:gd name="connsiteY17" fmla="*/ 8782 h 11926"/>
                      <a:gd name="connsiteX18" fmla="*/ 6256 w 7173"/>
                      <a:gd name="connsiteY18" fmla="*/ 8105 h 11926"/>
                      <a:gd name="connsiteX19" fmla="*/ 6391 w 7173"/>
                      <a:gd name="connsiteY19" fmla="*/ 6888 h 11926"/>
                      <a:gd name="connsiteX20" fmla="*/ 6526 w 7173"/>
                      <a:gd name="connsiteY20" fmla="*/ 5806 h 11926"/>
                      <a:gd name="connsiteX21" fmla="*/ 7067 w 7173"/>
                      <a:gd name="connsiteY21" fmla="*/ 3642 h 119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173" h="11926">
                        <a:moveTo>
                          <a:pt x="7067" y="3642"/>
                        </a:moveTo>
                        <a:cubicBezTo>
                          <a:pt x="6932" y="3236"/>
                          <a:pt x="6797" y="2830"/>
                          <a:pt x="6391" y="2560"/>
                        </a:cubicBezTo>
                        <a:cubicBezTo>
                          <a:pt x="6121" y="2424"/>
                          <a:pt x="5850" y="2424"/>
                          <a:pt x="5715" y="2154"/>
                        </a:cubicBezTo>
                        <a:cubicBezTo>
                          <a:pt x="5444" y="1748"/>
                          <a:pt x="5580" y="1477"/>
                          <a:pt x="5444" y="1072"/>
                        </a:cubicBezTo>
                        <a:cubicBezTo>
                          <a:pt x="5174" y="-10"/>
                          <a:pt x="3551" y="-416"/>
                          <a:pt x="3280" y="531"/>
                        </a:cubicBezTo>
                        <a:cubicBezTo>
                          <a:pt x="2333" y="260"/>
                          <a:pt x="1522" y="1072"/>
                          <a:pt x="1657" y="2154"/>
                        </a:cubicBezTo>
                        <a:cubicBezTo>
                          <a:pt x="1657" y="2695"/>
                          <a:pt x="1792" y="2695"/>
                          <a:pt x="1522" y="2965"/>
                        </a:cubicBezTo>
                        <a:cubicBezTo>
                          <a:pt x="1251" y="3236"/>
                          <a:pt x="981" y="3371"/>
                          <a:pt x="845" y="3777"/>
                        </a:cubicBezTo>
                        <a:cubicBezTo>
                          <a:pt x="710" y="4047"/>
                          <a:pt x="845" y="4318"/>
                          <a:pt x="710" y="4589"/>
                        </a:cubicBezTo>
                        <a:cubicBezTo>
                          <a:pt x="575" y="4859"/>
                          <a:pt x="440" y="4994"/>
                          <a:pt x="304" y="5130"/>
                        </a:cubicBezTo>
                        <a:cubicBezTo>
                          <a:pt x="-101" y="5670"/>
                          <a:pt x="-101" y="6347"/>
                          <a:pt x="304" y="6753"/>
                        </a:cubicBezTo>
                        <a:cubicBezTo>
                          <a:pt x="440" y="7023"/>
                          <a:pt x="981" y="7159"/>
                          <a:pt x="1116" y="7294"/>
                        </a:cubicBezTo>
                        <a:cubicBezTo>
                          <a:pt x="1386" y="7700"/>
                          <a:pt x="981" y="7970"/>
                          <a:pt x="845" y="8376"/>
                        </a:cubicBezTo>
                        <a:cubicBezTo>
                          <a:pt x="304" y="9864"/>
                          <a:pt x="1792" y="10810"/>
                          <a:pt x="3010" y="10405"/>
                        </a:cubicBezTo>
                        <a:cubicBezTo>
                          <a:pt x="3010" y="11081"/>
                          <a:pt x="3280" y="11757"/>
                          <a:pt x="4092" y="11893"/>
                        </a:cubicBezTo>
                        <a:cubicBezTo>
                          <a:pt x="4768" y="12028"/>
                          <a:pt x="5580" y="11757"/>
                          <a:pt x="5850" y="11081"/>
                        </a:cubicBezTo>
                        <a:cubicBezTo>
                          <a:pt x="5985" y="10675"/>
                          <a:pt x="5850" y="10270"/>
                          <a:pt x="5850" y="9864"/>
                        </a:cubicBezTo>
                        <a:cubicBezTo>
                          <a:pt x="5715" y="9458"/>
                          <a:pt x="5580" y="9187"/>
                          <a:pt x="5715" y="8782"/>
                        </a:cubicBezTo>
                        <a:cubicBezTo>
                          <a:pt x="5850" y="8511"/>
                          <a:pt x="6121" y="8376"/>
                          <a:pt x="6256" y="8105"/>
                        </a:cubicBezTo>
                        <a:cubicBezTo>
                          <a:pt x="6391" y="7700"/>
                          <a:pt x="6526" y="7294"/>
                          <a:pt x="6391" y="6888"/>
                        </a:cubicBezTo>
                        <a:cubicBezTo>
                          <a:pt x="6256" y="6212"/>
                          <a:pt x="6121" y="6347"/>
                          <a:pt x="6526" y="5806"/>
                        </a:cubicBezTo>
                        <a:cubicBezTo>
                          <a:pt x="7067" y="5265"/>
                          <a:pt x="7338" y="4589"/>
                          <a:pt x="7067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7" name="Freeform: Shape 5195">
                    <a:extLst>
                      <a:ext uri="{FF2B5EF4-FFF2-40B4-BE49-F238E27FC236}">
                        <a16:creationId xmlns:a16="http://schemas.microsoft.com/office/drawing/2014/main" id="{EC5D3EFD-06DC-ECC5-C8C1-4D28003EB639}"/>
                      </a:ext>
                    </a:extLst>
                  </p:cNvPr>
                  <p:cNvSpPr/>
                  <p:nvPr/>
                </p:nvSpPr>
                <p:spPr>
                  <a:xfrm>
                    <a:off x="6113673" y="6286363"/>
                    <a:ext cx="12238" cy="16042"/>
                  </a:xfrm>
                  <a:custGeom>
                    <a:avLst/>
                    <a:gdLst>
                      <a:gd name="connsiteX0" fmla="*/ 10116 w 12238"/>
                      <a:gd name="connsiteY0" fmla="*/ 8408 h 16042"/>
                      <a:gd name="connsiteX1" fmla="*/ 7952 w 12238"/>
                      <a:gd name="connsiteY1" fmla="*/ 7055 h 16042"/>
                      <a:gd name="connsiteX2" fmla="*/ 7682 w 12238"/>
                      <a:gd name="connsiteY2" fmla="*/ 4756 h 16042"/>
                      <a:gd name="connsiteX3" fmla="*/ 7005 w 12238"/>
                      <a:gd name="connsiteY3" fmla="*/ 4215 h 16042"/>
                      <a:gd name="connsiteX4" fmla="*/ 6600 w 12238"/>
                      <a:gd name="connsiteY4" fmla="*/ 4080 h 16042"/>
                      <a:gd name="connsiteX5" fmla="*/ 6870 w 12238"/>
                      <a:gd name="connsiteY5" fmla="*/ 3133 h 16042"/>
                      <a:gd name="connsiteX6" fmla="*/ 4706 w 12238"/>
                      <a:gd name="connsiteY6" fmla="*/ 1645 h 16042"/>
                      <a:gd name="connsiteX7" fmla="*/ 2001 w 12238"/>
                      <a:gd name="connsiteY7" fmla="*/ 157 h 16042"/>
                      <a:gd name="connsiteX8" fmla="*/ 1460 w 12238"/>
                      <a:gd name="connsiteY8" fmla="*/ 3268 h 16042"/>
                      <a:gd name="connsiteX9" fmla="*/ 107 w 12238"/>
                      <a:gd name="connsiteY9" fmla="*/ 5567 h 16042"/>
                      <a:gd name="connsiteX10" fmla="*/ 1189 w 12238"/>
                      <a:gd name="connsiteY10" fmla="*/ 6785 h 16042"/>
                      <a:gd name="connsiteX11" fmla="*/ 1054 w 12238"/>
                      <a:gd name="connsiteY11" fmla="*/ 8002 h 16042"/>
                      <a:gd name="connsiteX12" fmla="*/ 1189 w 12238"/>
                      <a:gd name="connsiteY12" fmla="*/ 8678 h 16042"/>
                      <a:gd name="connsiteX13" fmla="*/ 919 w 12238"/>
                      <a:gd name="connsiteY13" fmla="*/ 9896 h 16042"/>
                      <a:gd name="connsiteX14" fmla="*/ 648 w 12238"/>
                      <a:gd name="connsiteY14" fmla="*/ 10572 h 16042"/>
                      <a:gd name="connsiteX15" fmla="*/ 783 w 12238"/>
                      <a:gd name="connsiteY15" fmla="*/ 12195 h 16042"/>
                      <a:gd name="connsiteX16" fmla="*/ 3218 w 12238"/>
                      <a:gd name="connsiteY16" fmla="*/ 12872 h 16042"/>
                      <a:gd name="connsiteX17" fmla="*/ 4300 w 12238"/>
                      <a:gd name="connsiteY17" fmla="*/ 14224 h 16042"/>
                      <a:gd name="connsiteX18" fmla="*/ 5247 w 12238"/>
                      <a:gd name="connsiteY18" fmla="*/ 14630 h 16042"/>
                      <a:gd name="connsiteX19" fmla="*/ 6329 w 12238"/>
                      <a:gd name="connsiteY19" fmla="*/ 15847 h 16042"/>
                      <a:gd name="connsiteX20" fmla="*/ 8899 w 12238"/>
                      <a:gd name="connsiteY20" fmla="*/ 15442 h 16042"/>
                      <a:gd name="connsiteX21" fmla="*/ 9440 w 12238"/>
                      <a:gd name="connsiteY21" fmla="*/ 14224 h 16042"/>
                      <a:gd name="connsiteX22" fmla="*/ 10387 w 12238"/>
                      <a:gd name="connsiteY22" fmla="*/ 13142 h 16042"/>
                      <a:gd name="connsiteX23" fmla="*/ 10252 w 12238"/>
                      <a:gd name="connsiteY23" fmla="*/ 12060 h 16042"/>
                      <a:gd name="connsiteX24" fmla="*/ 11604 w 12238"/>
                      <a:gd name="connsiteY24" fmla="*/ 11383 h 16042"/>
                      <a:gd name="connsiteX25" fmla="*/ 12010 w 12238"/>
                      <a:gd name="connsiteY25" fmla="*/ 9220 h 16042"/>
                      <a:gd name="connsiteX26" fmla="*/ 10116 w 12238"/>
                      <a:gd name="connsiteY26" fmla="*/ 8408 h 160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238" h="16042">
                        <a:moveTo>
                          <a:pt x="10116" y="8408"/>
                        </a:moveTo>
                        <a:cubicBezTo>
                          <a:pt x="10116" y="7190"/>
                          <a:pt x="9034" y="6785"/>
                          <a:pt x="7952" y="7055"/>
                        </a:cubicBezTo>
                        <a:cubicBezTo>
                          <a:pt x="7952" y="6244"/>
                          <a:pt x="8087" y="5432"/>
                          <a:pt x="7682" y="4756"/>
                        </a:cubicBezTo>
                        <a:cubicBezTo>
                          <a:pt x="7547" y="4485"/>
                          <a:pt x="7276" y="4350"/>
                          <a:pt x="7005" y="4215"/>
                        </a:cubicBezTo>
                        <a:cubicBezTo>
                          <a:pt x="6870" y="4080"/>
                          <a:pt x="6600" y="4215"/>
                          <a:pt x="6600" y="4080"/>
                        </a:cubicBezTo>
                        <a:cubicBezTo>
                          <a:pt x="6600" y="3944"/>
                          <a:pt x="6870" y="3268"/>
                          <a:pt x="6870" y="3133"/>
                        </a:cubicBezTo>
                        <a:cubicBezTo>
                          <a:pt x="6870" y="2051"/>
                          <a:pt x="5382" y="1104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60" y="3268"/>
                        </a:cubicBezTo>
                        <a:cubicBezTo>
                          <a:pt x="513" y="3674"/>
                          <a:pt x="-299" y="4485"/>
                          <a:pt x="107" y="5567"/>
                        </a:cubicBezTo>
                        <a:cubicBezTo>
                          <a:pt x="242" y="6108"/>
                          <a:pt x="919" y="6244"/>
                          <a:pt x="1189" y="6785"/>
                        </a:cubicBezTo>
                        <a:cubicBezTo>
                          <a:pt x="1595" y="7326"/>
                          <a:pt x="1054" y="7461"/>
                          <a:pt x="1054" y="8002"/>
                        </a:cubicBezTo>
                        <a:cubicBezTo>
                          <a:pt x="1054" y="8273"/>
                          <a:pt x="1189" y="8408"/>
                          <a:pt x="1189" y="8678"/>
                        </a:cubicBezTo>
                        <a:cubicBezTo>
                          <a:pt x="1324" y="9220"/>
                          <a:pt x="1324" y="9355"/>
                          <a:pt x="919" y="9896"/>
                        </a:cubicBezTo>
                        <a:cubicBezTo>
                          <a:pt x="783" y="10166"/>
                          <a:pt x="648" y="10302"/>
                          <a:pt x="648" y="10572"/>
                        </a:cubicBezTo>
                        <a:cubicBezTo>
                          <a:pt x="513" y="11113"/>
                          <a:pt x="513" y="11789"/>
                          <a:pt x="783" y="12195"/>
                        </a:cubicBezTo>
                        <a:cubicBezTo>
                          <a:pt x="1324" y="13277"/>
                          <a:pt x="2407" y="13277"/>
                          <a:pt x="3218" y="12872"/>
                        </a:cubicBezTo>
                        <a:cubicBezTo>
                          <a:pt x="3218" y="13548"/>
                          <a:pt x="3624" y="14089"/>
                          <a:pt x="4300" y="14224"/>
                        </a:cubicBezTo>
                        <a:cubicBezTo>
                          <a:pt x="4841" y="14359"/>
                          <a:pt x="4841" y="14089"/>
                          <a:pt x="5247" y="14630"/>
                        </a:cubicBezTo>
                        <a:cubicBezTo>
                          <a:pt x="5517" y="15171"/>
                          <a:pt x="5788" y="15577"/>
                          <a:pt x="6329" y="15847"/>
                        </a:cubicBezTo>
                        <a:cubicBezTo>
                          <a:pt x="7141" y="16253"/>
                          <a:pt x="8087" y="15983"/>
                          <a:pt x="8899" y="15442"/>
                        </a:cubicBezTo>
                        <a:cubicBezTo>
                          <a:pt x="9305" y="15171"/>
                          <a:pt x="9575" y="14630"/>
                          <a:pt x="9440" y="14224"/>
                        </a:cubicBezTo>
                        <a:cubicBezTo>
                          <a:pt x="9981" y="14089"/>
                          <a:pt x="10387" y="13818"/>
                          <a:pt x="10387" y="13142"/>
                        </a:cubicBezTo>
                        <a:cubicBezTo>
                          <a:pt x="10387" y="12736"/>
                          <a:pt x="10116" y="12195"/>
                          <a:pt x="10252" y="12060"/>
                        </a:cubicBezTo>
                        <a:cubicBezTo>
                          <a:pt x="10387" y="11789"/>
                          <a:pt x="11334" y="11519"/>
                          <a:pt x="11604" y="11383"/>
                        </a:cubicBezTo>
                        <a:cubicBezTo>
                          <a:pt x="12281" y="10843"/>
                          <a:pt x="12416" y="9896"/>
                          <a:pt x="12010" y="9220"/>
                        </a:cubicBezTo>
                        <a:cubicBezTo>
                          <a:pt x="11604" y="8678"/>
                          <a:pt x="10793" y="8408"/>
                          <a:pt x="10116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88" name="Freeform: Shape 5196">
                    <a:extLst>
                      <a:ext uri="{FF2B5EF4-FFF2-40B4-BE49-F238E27FC236}">
                        <a16:creationId xmlns:a16="http://schemas.microsoft.com/office/drawing/2014/main" id="{9499CE43-6FE3-3E21-CE04-E45B8A7FB218}"/>
                      </a:ext>
                    </a:extLst>
                  </p:cNvPr>
                  <p:cNvSpPr/>
                  <p:nvPr/>
                </p:nvSpPr>
                <p:spPr>
                  <a:xfrm>
                    <a:off x="6121234" y="6310028"/>
                    <a:ext cx="3799" cy="6113"/>
                  </a:xfrm>
                  <a:custGeom>
                    <a:avLst/>
                    <a:gdLst>
                      <a:gd name="connsiteX0" fmla="*/ 2962 w 3799"/>
                      <a:gd name="connsiteY0" fmla="*/ 3949 h 6113"/>
                      <a:gd name="connsiteX1" fmla="*/ 3638 w 3799"/>
                      <a:gd name="connsiteY1" fmla="*/ 1650 h 6113"/>
                      <a:gd name="connsiteX2" fmla="*/ 2556 w 3799"/>
                      <a:gd name="connsiteY2" fmla="*/ 838 h 6113"/>
                      <a:gd name="connsiteX3" fmla="*/ 798 w 3799"/>
                      <a:gd name="connsiteY3" fmla="*/ 162 h 6113"/>
                      <a:gd name="connsiteX4" fmla="*/ 662 w 3799"/>
                      <a:gd name="connsiteY4" fmla="*/ 2732 h 6113"/>
                      <a:gd name="connsiteX5" fmla="*/ 392 w 3799"/>
                      <a:gd name="connsiteY5" fmla="*/ 4355 h 6113"/>
                      <a:gd name="connsiteX6" fmla="*/ 1203 w 3799"/>
                      <a:gd name="connsiteY6" fmla="*/ 4896 h 6113"/>
                      <a:gd name="connsiteX7" fmla="*/ 1474 w 3799"/>
                      <a:gd name="connsiteY7" fmla="*/ 5572 h 6113"/>
                      <a:gd name="connsiteX8" fmla="*/ 2285 w 3799"/>
                      <a:gd name="connsiteY8" fmla="*/ 6113 h 6113"/>
                      <a:gd name="connsiteX9" fmla="*/ 2962 w 3799"/>
                      <a:gd name="connsiteY9" fmla="*/ 3949 h 6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113">
                        <a:moveTo>
                          <a:pt x="2962" y="3949"/>
                        </a:moveTo>
                        <a:cubicBezTo>
                          <a:pt x="3638" y="3408"/>
                          <a:pt x="4044" y="2462"/>
                          <a:pt x="3638" y="1650"/>
                        </a:cubicBezTo>
                        <a:cubicBezTo>
                          <a:pt x="3368" y="1244"/>
                          <a:pt x="2962" y="838"/>
                          <a:pt x="2556" y="838"/>
                        </a:cubicBezTo>
                        <a:cubicBezTo>
                          <a:pt x="2285" y="162"/>
                          <a:pt x="1474" y="-244"/>
                          <a:pt x="798" y="162"/>
                        </a:cubicBezTo>
                        <a:cubicBezTo>
                          <a:pt x="-285" y="703"/>
                          <a:pt x="-14" y="1920"/>
                          <a:pt x="662" y="2732"/>
                        </a:cubicBezTo>
                        <a:cubicBezTo>
                          <a:pt x="-14" y="3002"/>
                          <a:pt x="-285" y="3679"/>
                          <a:pt x="392" y="4355"/>
                        </a:cubicBezTo>
                        <a:cubicBezTo>
                          <a:pt x="662" y="4625"/>
                          <a:pt x="1068" y="4625"/>
                          <a:pt x="1203" y="4896"/>
                        </a:cubicBezTo>
                        <a:cubicBezTo>
                          <a:pt x="1338" y="5031"/>
                          <a:pt x="1338" y="5302"/>
                          <a:pt x="1474" y="5572"/>
                        </a:cubicBezTo>
                        <a:cubicBezTo>
                          <a:pt x="1744" y="5843"/>
                          <a:pt x="2015" y="5978"/>
                          <a:pt x="2285" y="6113"/>
                        </a:cubicBezTo>
                        <a:cubicBezTo>
                          <a:pt x="3232" y="6113"/>
                          <a:pt x="3773" y="4355"/>
                          <a:pt x="2962" y="39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346" name="Graphic 2">
                  <a:extLst>
                    <a:ext uri="{FF2B5EF4-FFF2-40B4-BE49-F238E27FC236}">
                      <a16:creationId xmlns:a16="http://schemas.microsoft.com/office/drawing/2014/main" id="{316846BF-BA3C-0E58-0A13-302964B3EB4C}"/>
                    </a:ext>
                  </a:extLst>
                </p:cNvPr>
                <p:cNvGrpSpPr/>
                <p:nvPr/>
              </p:nvGrpSpPr>
              <p:grpSpPr>
                <a:xfrm>
                  <a:off x="6115857" y="6213613"/>
                  <a:ext cx="16588" cy="99570"/>
                  <a:chOff x="6115857" y="6213613"/>
                  <a:chExt cx="16588" cy="99570"/>
                </a:xfrm>
                <a:solidFill>
                  <a:srgbClr val="85B126"/>
                </a:solidFill>
              </p:grpSpPr>
              <p:sp>
                <p:nvSpPr>
                  <p:cNvPr id="1349" name="Freeform: Shape 5157">
                    <a:extLst>
                      <a:ext uri="{FF2B5EF4-FFF2-40B4-BE49-F238E27FC236}">
                        <a16:creationId xmlns:a16="http://schemas.microsoft.com/office/drawing/2014/main" id="{581B2D25-C71E-235A-0FF4-5369423B3E2A}"/>
                      </a:ext>
                    </a:extLst>
                  </p:cNvPr>
                  <p:cNvSpPr/>
                  <p:nvPr/>
                </p:nvSpPr>
                <p:spPr>
                  <a:xfrm>
                    <a:off x="6120002" y="6213613"/>
                    <a:ext cx="1874" cy="2029"/>
                  </a:xfrm>
                  <a:custGeom>
                    <a:avLst/>
                    <a:gdLst>
                      <a:gd name="connsiteX0" fmla="*/ 1353 w 1874"/>
                      <a:gd name="connsiteY0" fmla="*/ 2029 h 2029"/>
                      <a:gd name="connsiteX1" fmla="*/ 812 w 1874"/>
                      <a:gd name="connsiteY1" fmla="*/ 0 h 2029"/>
                      <a:gd name="connsiteX2" fmla="*/ 676 w 1874"/>
                      <a:gd name="connsiteY2" fmla="*/ 0 h 2029"/>
                      <a:gd name="connsiteX3" fmla="*/ 406 w 1874"/>
                      <a:gd name="connsiteY3" fmla="*/ 0 h 2029"/>
                      <a:gd name="connsiteX4" fmla="*/ 0 w 1874"/>
                      <a:gd name="connsiteY4" fmla="*/ 812 h 2029"/>
                      <a:gd name="connsiteX5" fmla="*/ 1353 w 1874"/>
                      <a:gd name="connsiteY5" fmla="*/ 2029 h 20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029">
                        <a:moveTo>
                          <a:pt x="1353" y="2029"/>
                        </a:moveTo>
                        <a:cubicBezTo>
                          <a:pt x="2435" y="1758"/>
                          <a:pt x="1623" y="0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541" y="0"/>
                          <a:pt x="541" y="0"/>
                          <a:pt x="406" y="0"/>
                        </a:cubicBezTo>
                        <a:cubicBezTo>
                          <a:pt x="135" y="135"/>
                          <a:pt x="0" y="406"/>
                          <a:pt x="0" y="812"/>
                        </a:cubicBezTo>
                        <a:cubicBezTo>
                          <a:pt x="135" y="1353"/>
                          <a:pt x="676" y="2029"/>
                          <a:pt x="1353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0" name="Freeform: Shape 5158">
                    <a:extLst>
                      <a:ext uri="{FF2B5EF4-FFF2-40B4-BE49-F238E27FC236}">
                        <a16:creationId xmlns:a16="http://schemas.microsoft.com/office/drawing/2014/main" id="{A902D4F9-B133-4930-2C13-0DFAFB8FD418}"/>
                      </a:ext>
                    </a:extLst>
                  </p:cNvPr>
                  <p:cNvSpPr/>
                  <p:nvPr/>
                </p:nvSpPr>
                <p:spPr>
                  <a:xfrm>
                    <a:off x="6121329" y="6215913"/>
                    <a:ext cx="1159" cy="1509"/>
                  </a:xfrm>
                  <a:custGeom>
                    <a:avLst/>
                    <a:gdLst>
                      <a:gd name="connsiteX0" fmla="*/ 27 w 1159"/>
                      <a:gd name="connsiteY0" fmla="*/ 676 h 1509"/>
                      <a:gd name="connsiteX1" fmla="*/ 703 w 1159"/>
                      <a:gd name="connsiteY1" fmla="*/ 1488 h 1509"/>
                      <a:gd name="connsiteX2" fmla="*/ 1109 w 1159"/>
                      <a:gd name="connsiteY2" fmla="*/ 541 h 1509"/>
                      <a:gd name="connsiteX3" fmla="*/ 838 w 1159"/>
                      <a:gd name="connsiteY3" fmla="*/ 0 h 1509"/>
                      <a:gd name="connsiteX4" fmla="*/ 432 w 1159"/>
                      <a:gd name="connsiteY4" fmla="*/ 0 h 1509"/>
                      <a:gd name="connsiteX5" fmla="*/ 27 w 1159"/>
                      <a:gd name="connsiteY5" fmla="*/ 676 h 1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9">
                        <a:moveTo>
                          <a:pt x="27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9" y="1353"/>
                          <a:pt x="1244" y="947"/>
                          <a:pt x="1109" y="541"/>
                        </a:cubicBezTo>
                        <a:cubicBezTo>
                          <a:pt x="1109" y="406"/>
                          <a:pt x="973" y="135"/>
                          <a:pt x="838" y="0"/>
                        </a:cubicBezTo>
                        <a:cubicBezTo>
                          <a:pt x="703" y="0"/>
                          <a:pt x="567" y="0"/>
                          <a:pt x="432" y="0"/>
                        </a:cubicBezTo>
                        <a:cubicBezTo>
                          <a:pt x="297" y="135"/>
                          <a:pt x="27" y="406"/>
                          <a:pt x="27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1" name="Freeform: Shape 5159">
                    <a:extLst>
                      <a:ext uri="{FF2B5EF4-FFF2-40B4-BE49-F238E27FC236}">
                        <a16:creationId xmlns:a16="http://schemas.microsoft.com/office/drawing/2014/main" id="{0EEBE664-9918-59AD-CF8D-3FB98BDA176B}"/>
                      </a:ext>
                    </a:extLst>
                  </p:cNvPr>
                  <p:cNvSpPr/>
                  <p:nvPr/>
                </p:nvSpPr>
                <p:spPr>
                  <a:xfrm>
                    <a:off x="6120082" y="6224111"/>
                    <a:ext cx="3643" cy="5609"/>
                  </a:xfrm>
                  <a:custGeom>
                    <a:avLst/>
                    <a:gdLst>
                      <a:gd name="connsiteX0" fmla="*/ 1679 w 3643"/>
                      <a:gd name="connsiteY0" fmla="*/ 53 h 5609"/>
                      <a:gd name="connsiteX1" fmla="*/ 732 w 3643"/>
                      <a:gd name="connsiteY1" fmla="*/ 2082 h 5609"/>
                      <a:gd name="connsiteX2" fmla="*/ 191 w 3643"/>
                      <a:gd name="connsiteY2" fmla="*/ 3570 h 5609"/>
                      <a:gd name="connsiteX3" fmla="*/ 1543 w 3643"/>
                      <a:gd name="connsiteY3" fmla="*/ 4247 h 5609"/>
                      <a:gd name="connsiteX4" fmla="*/ 2219 w 3643"/>
                      <a:gd name="connsiteY4" fmla="*/ 5328 h 5609"/>
                      <a:gd name="connsiteX5" fmla="*/ 3572 w 3643"/>
                      <a:gd name="connsiteY5" fmla="*/ 4787 h 5609"/>
                      <a:gd name="connsiteX6" fmla="*/ 2625 w 3643"/>
                      <a:gd name="connsiteY6" fmla="*/ 2488 h 5609"/>
                      <a:gd name="connsiteX7" fmla="*/ 2625 w 3643"/>
                      <a:gd name="connsiteY7" fmla="*/ 1271 h 5609"/>
                      <a:gd name="connsiteX8" fmla="*/ 1679 w 3643"/>
                      <a:gd name="connsiteY8" fmla="*/ 53 h 56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609">
                        <a:moveTo>
                          <a:pt x="1679" y="53"/>
                        </a:moveTo>
                        <a:cubicBezTo>
                          <a:pt x="867" y="188"/>
                          <a:pt x="596" y="1271"/>
                          <a:pt x="732" y="2082"/>
                        </a:cubicBezTo>
                        <a:cubicBezTo>
                          <a:pt x="55" y="2353"/>
                          <a:pt x="-215" y="2894"/>
                          <a:pt x="191" y="3570"/>
                        </a:cubicBezTo>
                        <a:cubicBezTo>
                          <a:pt x="596" y="4111"/>
                          <a:pt x="1002" y="3976"/>
                          <a:pt x="1543" y="4247"/>
                        </a:cubicBezTo>
                        <a:cubicBezTo>
                          <a:pt x="1949" y="4517"/>
                          <a:pt x="1814" y="4923"/>
                          <a:pt x="2219" y="5328"/>
                        </a:cubicBezTo>
                        <a:cubicBezTo>
                          <a:pt x="2761" y="5870"/>
                          <a:pt x="3437" y="5599"/>
                          <a:pt x="3572" y="4787"/>
                        </a:cubicBezTo>
                        <a:cubicBezTo>
                          <a:pt x="3843" y="3705"/>
                          <a:pt x="3302" y="3029"/>
                          <a:pt x="2625" y="2488"/>
                        </a:cubicBezTo>
                        <a:cubicBezTo>
                          <a:pt x="3031" y="2082"/>
                          <a:pt x="3031" y="1677"/>
                          <a:pt x="2625" y="1271"/>
                        </a:cubicBezTo>
                        <a:cubicBezTo>
                          <a:pt x="2761" y="594"/>
                          <a:pt x="2490" y="-217"/>
                          <a:pt x="1679" y="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2" name="Freeform: Shape 5160">
                    <a:extLst>
                      <a:ext uri="{FF2B5EF4-FFF2-40B4-BE49-F238E27FC236}">
                        <a16:creationId xmlns:a16="http://schemas.microsoft.com/office/drawing/2014/main" id="{C3CB8504-1BF7-38A3-150A-CDCD97BA97EA}"/>
                      </a:ext>
                    </a:extLst>
                  </p:cNvPr>
                  <p:cNvSpPr/>
                  <p:nvPr/>
                </p:nvSpPr>
                <p:spPr>
                  <a:xfrm>
                    <a:off x="6120998" y="6229692"/>
                    <a:ext cx="1979" cy="1810"/>
                  </a:xfrm>
                  <a:custGeom>
                    <a:avLst/>
                    <a:gdLst>
                      <a:gd name="connsiteX0" fmla="*/ 762 w 1979"/>
                      <a:gd name="connsiteY0" fmla="*/ 1776 h 1810"/>
                      <a:gd name="connsiteX1" fmla="*/ 1980 w 1979"/>
                      <a:gd name="connsiteY1" fmla="*/ 1100 h 1810"/>
                      <a:gd name="connsiteX2" fmla="*/ 762 w 1979"/>
                      <a:gd name="connsiteY2" fmla="*/ 17 h 1810"/>
                      <a:gd name="connsiteX3" fmla="*/ 86 w 1979"/>
                      <a:gd name="connsiteY3" fmla="*/ 288 h 1810"/>
                      <a:gd name="connsiteX4" fmla="*/ 762 w 1979"/>
                      <a:gd name="connsiteY4" fmla="*/ 1776 h 1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9" h="1810">
                        <a:moveTo>
                          <a:pt x="762" y="1776"/>
                        </a:moveTo>
                        <a:cubicBezTo>
                          <a:pt x="1303" y="1911"/>
                          <a:pt x="1980" y="1641"/>
                          <a:pt x="1980" y="1100"/>
                        </a:cubicBezTo>
                        <a:cubicBezTo>
                          <a:pt x="1980" y="559"/>
                          <a:pt x="1303" y="-118"/>
                          <a:pt x="762" y="17"/>
                        </a:cubicBezTo>
                        <a:cubicBezTo>
                          <a:pt x="492" y="17"/>
                          <a:pt x="222" y="17"/>
                          <a:pt x="86" y="288"/>
                        </a:cubicBezTo>
                        <a:cubicBezTo>
                          <a:pt x="-184" y="964"/>
                          <a:pt x="222" y="1641"/>
                          <a:pt x="762" y="1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3" name="Freeform: Shape 5161">
                    <a:extLst>
                      <a:ext uri="{FF2B5EF4-FFF2-40B4-BE49-F238E27FC236}">
                        <a16:creationId xmlns:a16="http://schemas.microsoft.com/office/drawing/2014/main" id="{C6E4C21D-15B5-34B5-E596-DBD1A4590C65}"/>
                      </a:ext>
                    </a:extLst>
                  </p:cNvPr>
                  <p:cNvSpPr/>
                  <p:nvPr/>
                </p:nvSpPr>
                <p:spPr>
                  <a:xfrm>
                    <a:off x="6122572" y="6231629"/>
                    <a:ext cx="1358" cy="1462"/>
                  </a:xfrm>
                  <a:custGeom>
                    <a:avLst/>
                    <a:gdLst>
                      <a:gd name="connsiteX0" fmla="*/ 271 w 1358"/>
                      <a:gd name="connsiteY0" fmla="*/ 245 h 1462"/>
                      <a:gd name="connsiteX1" fmla="*/ 135 w 1358"/>
                      <a:gd name="connsiteY1" fmla="*/ 651 h 1462"/>
                      <a:gd name="connsiteX2" fmla="*/ 0 w 1358"/>
                      <a:gd name="connsiteY2" fmla="*/ 1056 h 1462"/>
                      <a:gd name="connsiteX3" fmla="*/ 541 w 1358"/>
                      <a:gd name="connsiteY3" fmla="*/ 1462 h 1462"/>
                      <a:gd name="connsiteX4" fmla="*/ 1217 w 1358"/>
                      <a:gd name="connsiteY4" fmla="*/ 380 h 1462"/>
                      <a:gd name="connsiteX5" fmla="*/ 271 w 1358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58" h="1462">
                        <a:moveTo>
                          <a:pt x="271" y="245"/>
                        </a:moveTo>
                        <a:cubicBezTo>
                          <a:pt x="135" y="245"/>
                          <a:pt x="135" y="380"/>
                          <a:pt x="135" y="651"/>
                        </a:cubicBezTo>
                        <a:cubicBezTo>
                          <a:pt x="0" y="786"/>
                          <a:pt x="0" y="922"/>
                          <a:pt x="0" y="1056"/>
                        </a:cubicBezTo>
                        <a:cubicBezTo>
                          <a:pt x="0" y="1462"/>
                          <a:pt x="271" y="1462"/>
                          <a:pt x="541" y="1462"/>
                        </a:cubicBezTo>
                        <a:cubicBezTo>
                          <a:pt x="1082" y="1462"/>
                          <a:pt x="1623" y="922"/>
                          <a:pt x="1217" y="380"/>
                        </a:cubicBezTo>
                        <a:cubicBezTo>
                          <a:pt x="1082" y="-25"/>
                          <a:pt x="541" y="-161"/>
                          <a:pt x="271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4" name="Freeform: Shape 5162">
                    <a:extLst>
                      <a:ext uri="{FF2B5EF4-FFF2-40B4-BE49-F238E27FC236}">
                        <a16:creationId xmlns:a16="http://schemas.microsoft.com/office/drawing/2014/main" id="{0F4EAEB2-3ED2-93B9-41FB-709119E390A9}"/>
                      </a:ext>
                    </a:extLst>
                  </p:cNvPr>
                  <p:cNvSpPr/>
                  <p:nvPr/>
                </p:nvSpPr>
                <p:spPr>
                  <a:xfrm>
                    <a:off x="6122014" y="6234309"/>
                    <a:ext cx="2149" cy="2310"/>
                  </a:xfrm>
                  <a:custGeom>
                    <a:avLst/>
                    <a:gdLst>
                      <a:gd name="connsiteX0" fmla="*/ 1235 w 2149"/>
                      <a:gd name="connsiteY0" fmla="*/ 0 h 2310"/>
                      <a:gd name="connsiteX1" fmla="*/ 829 w 2149"/>
                      <a:gd name="connsiteY1" fmla="*/ 0 h 2310"/>
                      <a:gd name="connsiteX2" fmla="*/ 558 w 2149"/>
                      <a:gd name="connsiteY2" fmla="*/ 0 h 2310"/>
                      <a:gd name="connsiteX3" fmla="*/ 17 w 2149"/>
                      <a:gd name="connsiteY3" fmla="*/ 676 h 2310"/>
                      <a:gd name="connsiteX4" fmla="*/ 1370 w 2149"/>
                      <a:gd name="connsiteY4" fmla="*/ 2299 h 2310"/>
                      <a:gd name="connsiteX5" fmla="*/ 2046 w 2149"/>
                      <a:gd name="connsiteY5" fmla="*/ 676 h 2310"/>
                      <a:gd name="connsiteX6" fmla="*/ 1235 w 2149"/>
                      <a:gd name="connsiteY6" fmla="*/ 0 h 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0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829" y="0"/>
                          <a:pt x="693" y="0"/>
                          <a:pt x="558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352"/>
                          <a:pt x="558" y="2435"/>
                          <a:pt x="1370" y="2299"/>
                        </a:cubicBezTo>
                        <a:cubicBezTo>
                          <a:pt x="2046" y="2164"/>
                          <a:pt x="2317" y="1217"/>
                          <a:pt x="2046" y="676"/>
                        </a:cubicBezTo>
                        <a:cubicBezTo>
                          <a:pt x="1776" y="270"/>
                          <a:pt x="1505" y="135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5" name="Freeform: Shape 5163">
                    <a:extLst>
                      <a:ext uri="{FF2B5EF4-FFF2-40B4-BE49-F238E27FC236}">
                        <a16:creationId xmlns:a16="http://schemas.microsoft.com/office/drawing/2014/main" id="{3B57D696-A9C9-5A68-F151-701140C50421}"/>
                      </a:ext>
                    </a:extLst>
                  </p:cNvPr>
                  <p:cNvSpPr/>
                  <p:nvPr/>
                </p:nvSpPr>
                <p:spPr>
                  <a:xfrm>
                    <a:off x="6121843" y="6237655"/>
                    <a:ext cx="1432" cy="1252"/>
                  </a:xfrm>
                  <a:custGeom>
                    <a:avLst/>
                    <a:gdLst>
                      <a:gd name="connsiteX0" fmla="*/ 730 w 1432"/>
                      <a:gd name="connsiteY0" fmla="*/ 1253 h 1252"/>
                      <a:gd name="connsiteX1" fmla="*/ 1406 w 1432"/>
                      <a:gd name="connsiteY1" fmla="*/ 576 h 1252"/>
                      <a:gd name="connsiteX2" fmla="*/ 324 w 1432"/>
                      <a:gd name="connsiteY2" fmla="*/ 35 h 1252"/>
                      <a:gd name="connsiteX3" fmla="*/ 189 w 1432"/>
                      <a:gd name="connsiteY3" fmla="*/ 982 h 1252"/>
                      <a:gd name="connsiteX4" fmla="*/ 730 w 1432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252">
                        <a:moveTo>
                          <a:pt x="730" y="1253"/>
                        </a:moveTo>
                        <a:cubicBezTo>
                          <a:pt x="1135" y="1253"/>
                          <a:pt x="1541" y="982"/>
                          <a:pt x="1406" y="576"/>
                        </a:cubicBezTo>
                        <a:cubicBezTo>
                          <a:pt x="1271" y="170"/>
                          <a:pt x="730" y="-100"/>
                          <a:pt x="324" y="35"/>
                        </a:cubicBezTo>
                        <a:cubicBezTo>
                          <a:pt x="-82" y="170"/>
                          <a:pt x="-82" y="711"/>
                          <a:pt x="189" y="982"/>
                        </a:cubicBezTo>
                        <a:cubicBezTo>
                          <a:pt x="324" y="1117"/>
                          <a:pt x="459" y="1253"/>
                          <a:pt x="730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6" name="Freeform: Shape 5164">
                    <a:extLst>
                      <a:ext uri="{FF2B5EF4-FFF2-40B4-BE49-F238E27FC236}">
                        <a16:creationId xmlns:a16="http://schemas.microsoft.com/office/drawing/2014/main" id="{BDFEA08A-30FA-DA53-CCD3-E6690B76CE8A}"/>
                      </a:ext>
                    </a:extLst>
                  </p:cNvPr>
                  <p:cNvSpPr/>
                  <p:nvPr/>
                </p:nvSpPr>
                <p:spPr>
                  <a:xfrm>
                    <a:off x="6121085" y="6239448"/>
                    <a:ext cx="3307" cy="2506"/>
                  </a:xfrm>
                  <a:custGeom>
                    <a:avLst/>
                    <a:gdLst>
                      <a:gd name="connsiteX0" fmla="*/ 2029 w 3307"/>
                      <a:gd name="connsiteY0" fmla="*/ 135 h 2506"/>
                      <a:gd name="connsiteX1" fmla="*/ 1488 w 3307"/>
                      <a:gd name="connsiteY1" fmla="*/ 541 h 2506"/>
                      <a:gd name="connsiteX2" fmla="*/ 1353 w 3307"/>
                      <a:gd name="connsiteY2" fmla="*/ 271 h 2506"/>
                      <a:gd name="connsiteX3" fmla="*/ 406 w 3307"/>
                      <a:gd name="connsiteY3" fmla="*/ 0 h 2506"/>
                      <a:gd name="connsiteX4" fmla="*/ 0 w 3307"/>
                      <a:gd name="connsiteY4" fmla="*/ 1082 h 2506"/>
                      <a:gd name="connsiteX5" fmla="*/ 1082 w 3307"/>
                      <a:gd name="connsiteY5" fmla="*/ 1623 h 2506"/>
                      <a:gd name="connsiteX6" fmla="*/ 2164 w 3307"/>
                      <a:gd name="connsiteY6" fmla="*/ 2435 h 2506"/>
                      <a:gd name="connsiteX7" fmla="*/ 3246 w 3307"/>
                      <a:gd name="connsiteY7" fmla="*/ 541 h 2506"/>
                      <a:gd name="connsiteX8" fmla="*/ 2029 w 3307"/>
                      <a:gd name="connsiteY8" fmla="*/ 135 h 25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07" h="2506">
                        <a:moveTo>
                          <a:pt x="2029" y="135"/>
                        </a:moveTo>
                        <a:cubicBezTo>
                          <a:pt x="1894" y="271"/>
                          <a:pt x="1623" y="406"/>
                          <a:pt x="1488" y="541"/>
                        </a:cubicBezTo>
                        <a:cubicBezTo>
                          <a:pt x="1488" y="406"/>
                          <a:pt x="1353" y="271"/>
                          <a:pt x="1353" y="271"/>
                        </a:cubicBezTo>
                        <a:cubicBezTo>
                          <a:pt x="1082" y="0"/>
                          <a:pt x="812" y="0"/>
                          <a:pt x="406" y="0"/>
                        </a:cubicBezTo>
                        <a:cubicBezTo>
                          <a:pt x="0" y="271"/>
                          <a:pt x="0" y="677"/>
                          <a:pt x="0" y="1082"/>
                        </a:cubicBezTo>
                        <a:cubicBezTo>
                          <a:pt x="135" y="1488"/>
                          <a:pt x="541" y="1758"/>
                          <a:pt x="1082" y="1623"/>
                        </a:cubicBezTo>
                        <a:cubicBezTo>
                          <a:pt x="1082" y="2164"/>
                          <a:pt x="1488" y="2705"/>
                          <a:pt x="2164" y="2435"/>
                        </a:cubicBezTo>
                        <a:cubicBezTo>
                          <a:pt x="2841" y="2164"/>
                          <a:pt x="3517" y="1217"/>
                          <a:pt x="3246" y="541"/>
                        </a:cubicBezTo>
                        <a:cubicBezTo>
                          <a:pt x="3111" y="0"/>
                          <a:pt x="2435" y="-135"/>
                          <a:pt x="2029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7" name="Freeform: Shape 5165">
                    <a:extLst>
                      <a:ext uri="{FF2B5EF4-FFF2-40B4-BE49-F238E27FC236}">
                        <a16:creationId xmlns:a16="http://schemas.microsoft.com/office/drawing/2014/main" id="{FA61849E-8F05-BF3F-36F2-7441883495E1}"/>
                      </a:ext>
                    </a:extLst>
                  </p:cNvPr>
                  <p:cNvSpPr/>
                  <p:nvPr/>
                </p:nvSpPr>
                <p:spPr>
                  <a:xfrm>
                    <a:off x="6123147" y="6242659"/>
                    <a:ext cx="1454" cy="1748"/>
                  </a:xfrm>
                  <a:custGeom>
                    <a:avLst/>
                    <a:gdLst>
                      <a:gd name="connsiteX0" fmla="*/ 237 w 1454"/>
                      <a:gd name="connsiteY0" fmla="*/ 442 h 1748"/>
                      <a:gd name="connsiteX1" fmla="*/ 101 w 1454"/>
                      <a:gd name="connsiteY1" fmla="*/ 712 h 1748"/>
                      <a:gd name="connsiteX2" fmla="*/ 101 w 1454"/>
                      <a:gd name="connsiteY2" fmla="*/ 1524 h 1748"/>
                      <a:gd name="connsiteX3" fmla="*/ 913 w 1454"/>
                      <a:gd name="connsiteY3" fmla="*/ 1659 h 1748"/>
                      <a:gd name="connsiteX4" fmla="*/ 1454 w 1454"/>
                      <a:gd name="connsiteY4" fmla="*/ 983 h 1748"/>
                      <a:gd name="connsiteX5" fmla="*/ 1048 w 1454"/>
                      <a:gd name="connsiteY5" fmla="*/ 36 h 1748"/>
                      <a:gd name="connsiteX6" fmla="*/ 237 w 1454"/>
                      <a:gd name="connsiteY6" fmla="*/ 442 h 17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4" h="1748">
                        <a:moveTo>
                          <a:pt x="237" y="442"/>
                        </a:moveTo>
                        <a:cubicBezTo>
                          <a:pt x="101" y="577"/>
                          <a:pt x="101" y="577"/>
                          <a:pt x="101" y="712"/>
                        </a:cubicBezTo>
                        <a:cubicBezTo>
                          <a:pt x="-34" y="983"/>
                          <a:pt x="-34" y="1388"/>
                          <a:pt x="101" y="1524"/>
                        </a:cubicBezTo>
                        <a:cubicBezTo>
                          <a:pt x="372" y="1795"/>
                          <a:pt x="642" y="1795"/>
                          <a:pt x="913" y="1659"/>
                        </a:cubicBezTo>
                        <a:cubicBezTo>
                          <a:pt x="1319" y="1524"/>
                          <a:pt x="1454" y="1253"/>
                          <a:pt x="1454" y="983"/>
                        </a:cubicBezTo>
                        <a:cubicBezTo>
                          <a:pt x="1454" y="577"/>
                          <a:pt x="1319" y="306"/>
                          <a:pt x="1048" y="36"/>
                        </a:cubicBezTo>
                        <a:cubicBezTo>
                          <a:pt x="778" y="-99"/>
                          <a:pt x="372" y="171"/>
                          <a:pt x="237" y="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8" name="Freeform: Shape 5166">
                    <a:extLst>
                      <a:ext uri="{FF2B5EF4-FFF2-40B4-BE49-F238E27FC236}">
                        <a16:creationId xmlns:a16="http://schemas.microsoft.com/office/drawing/2014/main" id="{7FC60C70-4F45-4B1E-BD98-9781D5C3F9A7}"/>
                      </a:ext>
                    </a:extLst>
                  </p:cNvPr>
                  <p:cNvSpPr/>
                  <p:nvPr/>
                </p:nvSpPr>
                <p:spPr>
                  <a:xfrm>
                    <a:off x="6120544" y="6248914"/>
                    <a:ext cx="3128" cy="2470"/>
                  </a:xfrm>
                  <a:custGeom>
                    <a:avLst/>
                    <a:gdLst>
                      <a:gd name="connsiteX0" fmla="*/ 0 w 3128"/>
                      <a:gd name="connsiteY0" fmla="*/ 1490 h 2470"/>
                      <a:gd name="connsiteX1" fmla="*/ 1894 w 3128"/>
                      <a:gd name="connsiteY1" fmla="*/ 2437 h 2470"/>
                      <a:gd name="connsiteX2" fmla="*/ 3111 w 3128"/>
                      <a:gd name="connsiteY2" fmla="*/ 1085 h 2470"/>
                      <a:gd name="connsiteX3" fmla="*/ 1352 w 3128"/>
                      <a:gd name="connsiteY3" fmla="*/ 138 h 2470"/>
                      <a:gd name="connsiteX4" fmla="*/ 541 w 3128"/>
                      <a:gd name="connsiteY4" fmla="*/ 408 h 2470"/>
                      <a:gd name="connsiteX5" fmla="*/ 0 w 3128"/>
                      <a:gd name="connsiteY5" fmla="*/ 1490 h 24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470">
                        <a:moveTo>
                          <a:pt x="0" y="1490"/>
                        </a:moveTo>
                        <a:cubicBezTo>
                          <a:pt x="135" y="2302"/>
                          <a:pt x="1217" y="2573"/>
                          <a:pt x="1894" y="2437"/>
                        </a:cubicBezTo>
                        <a:cubicBezTo>
                          <a:pt x="2570" y="2302"/>
                          <a:pt x="3246" y="1761"/>
                          <a:pt x="3111" y="1085"/>
                        </a:cubicBezTo>
                        <a:cubicBezTo>
                          <a:pt x="2976" y="273"/>
                          <a:pt x="2164" y="-268"/>
                          <a:pt x="1352" y="138"/>
                        </a:cubicBezTo>
                        <a:cubicBezTo>
                          <a:pt x="1082" y="138"/>
                          <a:pt x="812" y="138"/>
                          <a:pt x="541" y="408"/>
                        </a:cubicBezTo>
                        <a:cubicBezTo>
                          <a:pt x="270" y="544"/>
                          <a:pt x="0" y="1085"/>
                          <a:pt x="0" y="149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59" name="Freeform: Shape 5167">
                    <a:extLst>
                      <a:ext uri="{FF2B5EF4-FFF2-40B4-BE49-F238E27FC236}">
                        <a16:creationId xmlns:a16="http://schemas.microsoft.com/office/drawing/2014/main" id="{4D1E97C3-35CD-00EB-FA21-2E0EA3D46D0F}"/>
                      </a:ext>
                    </a:extLst>
                  </p:cNvPr>
                  <p:cNvSpPr/>
                  <p:nvPr/>
                </p:nvSpPr>
                <p:spPr>
                  <a:xfrm>
                    <a:off x="6121164" y="6247205"/>
                    <a:ext cx="1660" cy="1441"/>
                  </a:xfrm>
                  <a:custGeom>
                    <a:avLst/>
                    <a:gdLst>
                      <a:gd name="connsiteX0" fmla="*/ 597 w 1660"/>
                      <a:gd name="connsiteY0" fmla="*/ 1442 h 1441"/>
                      <a:gd name="connsiteX1" fmla="*/ 1409 w 1660"/>
                      <a:gd name="connsiteY1" fmla="*/ 1306 h 1441"/>
                      <a:gd name="connsiteX2" fmla="*/ 191 w 1660"/>
                      <a:gd name="connsiteY2" fmla="*/ 89 h 1441"/>
                      <a:gd name="connsiteX3" fmla="*/ 56 w 1660"/>
                      <a:gd name="connsiteY3" fmla="*/ 765 h 1441"/>
                      <a:gd name="connsiteX4" fmla="*/ 326 w 1660"/>
                      <a:gd name="connsiteY4" fmla="*/ 1171 h 1441"/>
                      <a:gd name="connsiteX5" fmla="*/ 597 w 1660"/>
                      <a:gd name="connsiteY5" fmla="*/ 1442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60" h="1441">
                        <a:moveTo>
                          <a:pt x="597" y="1442"/>
                        </a:moveTo>
                        <a:cubicBezTo>
                          <a:pt x="868" y="1442"/>
                          <a:pt x="1138" y="1442"/>
                          <a:pt x="1409" y="1306"/>
                        </a:cubicBezTo>
                        <a:cubicBezTo>
                          <a:pt x="2220" y="765"/>
                          <a:pt x="868" y="-317"/>
                          <a:pt x="191" y="89"/>
                        </a:cubicBezTo>
                        <a:cubicBezTo>
                          <a:pt x="56" y="224"/>
                          <a:pt x="-79" y="495"/>
                          <a:pt x="56" y="765"/>
                        </a:cubicBezTo>
                        <a:cubicBezTo>
                          <a:pt x="191" y="901"/>
                          <a:pt x="191" y="1036"/>
                          <a:pt x="326" y="1171"/>
                        </a:cubicBezTo>
                        <a:cubicBezTo>
                          <a:pt x="326" y="1306"/>
                          <a:pt x="462" y="1306"/>
                          <a:pt x="597" y="1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0" name="Freeform: Shape 5168">
                    <a:extLst>
                      <a:ext uri="{FF2B5EF4-FFF2-40B4-BE49-F238E27FC236}">
                        <a16:creationId xmlns:a16="http://schemas.microsoft.com/office/drawing/2014/main" id="{355D3769-ECBA-6286-B49D-23209E96F441}"/>
                      </a:ext>
                    </a:extLst>
                  </p:cNvPr>
                  <p:cNvSpPr/>
                  <p:nvPr/>
                </p:nvSpPr>
                <p:spPr>
                  <a:xfrm>
                    <a:off x="6122816" y="6251199"/>
                    <a:ext cx="1405" cy="1478"/>
                  </a:xfrm>
                  <a:custGeom>
                    <a:avLst/>
                    <a:gdLst>
                      <a:gd name="connsiteX0" fmla="*/ 27 w 1405"/>
                      <a:gd name="connsiteY0" fmla="*/ 829 h 1478"/>
                      <a:gd name="connsiteX1" fmla="*/ 297 w 1405"/>
                      <a:gd name="connsiteY1" fmla="*/ 1370 h 1478"/>
                      <a:gd name="connsiteX2" fmla="*/ 1379 w 1405"/>
                      <a:gd name="connsiteY2" fmla="*/ 964 h 1478"/>
                      <a:gd name="connsiteX3" fmla="*/ 568 w 1405"/>
                      <a:gd name="connsiteY3" fmla="*/ 18 h 1478"/>
                      <a:gd name="connsiteX4" fmla="*/ 27 w 1405"/>
                      <a:gd name="connsiteY4" fmla="*/ 829 h 1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78">
                        <a:moveTo>
                          <a:pt x="27" y="829"/>
                        </a:moveTo>
                        <a:cubicBezTo>
                          <a:pt x="27" y="964"/>
                          <a:pt x="162" y="1235"/>
                          <a:pt x="297" y="1370"/>
                        </a:cubicBezTo>
                        <a:cubicBezTo>
                          <a:pt x="703" y="1641"/>
                          <a:pt x="1244" y="1370"/>
                          <a:pt x="1379" y="964"/>
                        </a:cubicBezTo>
                        <a:cubicBezTo>
                          <a:pt x="1515" y="558"/>
                          <a:pt x="1109" y="-118"/>
                          <a:pt x="568" y="18"/>
                        </a:cubicBezTo>
                        <a:cubicBezTo>
                          <a:pt x="297" y="18"/>
                          <a:pt x="-108" y="558"/>
                          <a:pt x="27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1" name="Freeform: Shape 5169">
                    <a:extLst>
                      <a:ext uri="{FF2B5EF4-FFF2-40B4-BE49-F238E27FC236}">
                        <a16:creationId xmlns:a16="http://schemas.microsoft.com/office/drawing/2014/main" id="{DB837B72-F1B4-80D7-9D7A-8D8657281BEB}"/>
                      </a:ext>
                    </a:extLst>
                  </p:cNvPr>
                  <p:cNvSpPr/>
                  <p:nvPr/>
                </p:nvSpPr>
                <p:spPr>
                  <a:xfrm>
                    <a:off x="6123053" y="6255608"/>
                    <a:ext cx="3971" cy="7375"/>
                  </a:xfrm>
                  <a:custGeom>
                    <a:avLst/>
                    <a:gdLst>
                      <a:gd name="connsiteX0" fmla="*/ 1684 w 3971"/>
                      <a:gd name="connsiteY0" fmla="*/ 3183 h 7375"/>
                      <a:gd name="connsiteX1" fmla="*/ 196 w 3971"/>
                      <a:gd name="connsiteY1" fmla="*/ 4806 h 7375"/>
                      <a:gd name="connsiteX2" fmla="*/ 737 w 3971"/>
                      <a:gd name="connsiteY2" fmla="*/ 5347 h 7375"/>
                      <a:gd name="connsiteX3" fmla="*/ 1413 w 3971"/>
                      <a:gd name="connsiteY3" fmla="*/ 6023 h 7375"/>
                      <a:gd name="connsiteX4" fmla="*/ 1413 w 3971"/>
                      <a:gd name="connsiteY4" fmla="*/ 6429 h 7375"/>
                      <a:gd name="connsiteX5" fmla="*/ 2360 w 3971"/>
                      <a:gd name="connsiteY5" fmla="*/ 7376 h 7375"/>
                      <a:gd name="connsiteX6" fmla="*/ 3713 w 3971"/>
                      <a:gd name="connsiteY6" fmla="*/ 6699 h 7375"/>
                      <a:gd name="connsiteX7" fmla="*/ 3848 w 3971"/>
                      <a:gd name="connsiteY7" fmla="*/ 5076 h 7375"/>
                      <a:gd name="connsiteX8" fmla="*/ 3036 w 3971"/>
                      <a:gd name="connsiteY8" fmla="*/ 2506 h 7375"/>
                      <a:gd name="connsiteX9" fmla="*/ 3442 w 3971"/>
                      <a:gd name="connsiteY9" fmla="*/ 883 h 7375"/>
                      <a:gd name="connsiteX10" fmla="*/ 2901 w 3971"/>
                      <a:gd name="connsiteY10" fmla="*/ 207 h 7375"/>
                      <a:gd name="connsiteX11" fmla="*/ 1684 w 3971"/>
                      <a:gd name="connsiteY11" fmla="*/ 342 h 7375"/>
                      <a:gd name="connsiteX12" fmla="*/ 1684 w 3971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971" h="7375">
                        <a:moveTo>
                          <a:pt x="1684" y="3183"/>
                        </a:moveTo>
                        <a:cubicBezTo>
                          <a:pt x="737" y="3183"/>
                          <a:pt x="-480" y="3589"/>
                          <a:pt x="196" y="4806"/>
                        </a:cubicBezTo>
                        <a:cubicBezTo>
                          <a:pt x="331" y="5076"/>
                          <a:pt x="602" y="5212"/>
                          <a:pt x="737" y="5347"/>
                        </a:cubicBezTo>
                        <a:cubicBezTo>
                          <a:pt x="1007" y="5482"/>
                          <a:pt x="1278" y="5753"/>
                          <a:pt x="1413" y="6023"/>
                        </a:cubicBezTo>
                        <a:cubicBezTo>
                          <a:pt x="1549" y="6159"/>
                          <a:pt x="1413" y="6293"/>
                          <a:pt x="1413" y="6429"/>
                        </a:cubicBezTo>
                        <a:cubicBezTo>
                          <a:pt x="1549" y="6970"/>
                          <a:pt x="1819" y="7240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699"/>
                        </a:cubicBezTo>
                        <a:cubicBezTo>
                          <a:pt x="3983" y="6159"/>
                          <a:pt x="3713" y="5617"/>
                          <a:pt x="3848" y="5076"/>
                        </a:cubicBezTo>
                        <a:cubicBezTo>
                          <a:pt x="4118" y="3994"/>
                          <a:pt x="3983" y="2912"/>
                          <a:pt x="3036" y="2506"/>
                        </a:cubicBezTo>
                        <a:cubicBezTo>
                          <a:pt x="3307" y="2100"/>
                          <a:pt x="3577" y="1424"/>
                          <a:pt x="3442" y="883"/>
                        </a:cubicBezTo>
                        <a:cubicBezTo>
                          <a:pt x="3442" y="613"/>
                          <a:pt x="3172" y="342"/>
                          <a:pt x="2901" y="207"/>
                        </a:cubicBezTo>
                        <a:cubicBezTo>
                          <a:pt x="2631" y="-199"/>
                          <a:pt x="1954" y="72"/>
                          <a:pt x="1684" y="342"/>
                        </a:cubicBezTo>
                        <a:cubicBezTo>
                          <a:pt x="872" y="1153"/>
                          <a:pt x="1413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2" name="Freeform: Shape 5170">
                    <a:extLst>
                      <a:ext uri="{FF2B5EF4-FFF2-40B4-BE49-F238E27FC236}">
                        <a16:creationId xmlns:a16="http://schemas.microsoft.com/office/drawing/2014/main" id="{517E7AE2-7B48-C5F5-F908-9D1C2D132515}"/>
                      </a:ext>
                    </a:extLst>
                  </p:cNvPr>
                  <p:cNvSpPr/>
                  <p:nvPr/>
                </p:nvSpPr>
                <p:spPr>
                  <a:xfrm>
                    <a:off x="6123905" y="6263514"/>
                    <a:ext cx="2895" cy="3444"/>
                  </a:xfrm>
                  <a:custGeom>
                    <a:avLst/>
                    <a:gdLst>
                      <a:gd name="connsiteX0" fmla="*/ 2185 w 2895"/>
                      <a:gd name="connsiteY0" fmla="*/ 147 h 3444"/>
                      <a:gd name="connsiteX1" fmla="*/ 156 w 2895"/>
                      <a:gd name="connsiteY1" fmla="*/ 1364 h 3444"/>
                      <a:gd name="connsiteX2" fmla="*/ 832 w 2895"/>
                      <a:gd name="connsiteY2" fmla="*/ 3393 h 3444"/>
                      <a:gd name="connsiteX3" fmla="*/ 2861 w 2895"/>
                      <a:gd name="connsiteY3" fmla="*/ 1635 h 3444"/>
                      <a:gd name="connsiteX4" fmla="*/ 2861 w 2895"/>
                      <a:gd name="connsiteY4" fmla="*/ 1635 h 3444"/>
                      <a:gd name="connsiteX5" fmla="*/ 2185 w 2895"/>
                      <a:gd name="connsiteY5" fmla="*/ 147 h 34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95" h="3444">
                        <a:moveTo>
                          <a:pt x="2185" y="147"/>
                        </a:moveTo>
                        <a:cubicBezTo>
                          <a:pt x="1238" y="-395"/>
                          <a:pt x="426" y="688"/>
                          <a:pt x="156" y="1364"/>
                        </a:cubicBezTo>
                        <a:cubicBezTo>
                          <a:pt x="-115" y="2040"/>
                          <a:pt x="-115" y="3122"/>
                          <a:pt x="832" y="3393"/>
                        </a:cubicBezTo>
                        <a:cubicBezTo>
                          <a:pt x="1914" y="3663"/>
                          <a:pt x="2996" y="2852"/>
                          <a:pt x="2861" y="1635"/>
                        </a:cubicBezTo>
                        <a:cubicBezTo>
                          <a:pt x="2861" y="1635"/>
                          <a:pt x="2861" y="1635"/>
                          <a:pt x="2861" y="1635"/>
                        </a:cubicBezTo>
                        <a:cubicBezTo>
                          <a:pt x="2996" y="1093"/>
                          <a:pt x="2726" y="417"/>
                          <a:pt x="2185" y="1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3" name="Freeform: Shape 5171">
                    <a:extLst>
                      <a:ext uri="{FF2B5EF4-FFF2-40B4-BE49-F238E27FC236}">
                        <a16:creationId xmlns:a16="http://schemas.microsoft.com/office/drawing/2014/main" id="{A6A71077-5ECF-876A-9912-221D476F6052}"/>
                      </a:ext>
                    </a:extLst>
                  </p:cNvPr>
                  <p:cNvSpPr/>
                  <p:nvPr/>
                </p:nvSpPr>
                <p:spPr>
                  <a:xfrm>
                    <a:off x="6126609" y="6265825"/>
                    <a:ext cx="1615" cy="2100"/>
                  </a:xfrm>
                  <a:custGeom>
                    <a:avLst/>
                    <a:gdLst>
                      <a:gd name="connsiteX0" fmla="*/ 968 w 1615"/>
                      <a:gd name="connsiteY0" fmla="*/ 2029 h 2100"/>
                      <a:gd name="connsiteX1" fmla="*/ 1509 w 1615"/>
                      <a:gd name="connsiteY1" fmla="*/ 541 h 2100"/>
                      <a:gd name="connsiteX2" fmla="*/ 968 w 1615"/>
                      <a:gd name="connsiteY2" fmla="*/ 0 h 2100"/>
                      <a:gd name="connsiteX3" fmla="*/ 562 w 1615"/>
                      <a:gd name="connsiteY3" fmla="*/ 270 h 2100"/>
                      <a:gd name="connsiteX4" fmla="*/ 21 w 1615"/>
                      <a:gd name="connsiteY4" fmla="*/ 1082 h 2100"/>
                      <a:gd name="connsiteX5" fmla="*/ 968 w 1615"/>
                      <a:gd name="connsiteY5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5" h="2100">
                        <a:moveTo>
                          <a:pt x="968" y="2029"/>
                        </a:moveTo>
                        <a:cubicBezTo>
                          <a:pt x="1509" y="1758"/>
                          <a:pt x="1779" y="1082"/>
                          <a:pt x="1509" y="541"/>
                        </a:cubicBezTo>
                        <a:cubicBezTo>
                          <a:pt x="1374" y="270"/>
                          <a:pt x="1238" y="135"/>
                          <a:pt x="968" y="0"/>
                        </a:cubicBezTo>
                        <a:cubicBezTo>
                          <a:pt x="833" y="0"/>
                          <a:pt x="562" y="135"/>
                          <a:pt x="562" y="270"/>
                        </a:cubicBezTo>
                        <a:cubicBezTo>
                          <a:pt x="156" y="406"/>
                          <a:pt x="21" y="812"/>
                          <a:pt x="21" y="1082"/>
                        </a:cubicBezTo>
                        <a:cubicBezTo>
                          <a:pt x="-114" y="1758"/>
                          <a:pt x="427" y="2300"/>
                          <a:pt x="968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4" name="Freeform: Shape 5172">
                    <a:extLst>
                      <a:ext uri="{FF2B5EF4-FFF2-40B4-BE49-F238E27FC236}">
                        <a16:creationId xmlns:a16="http://schemas.microsoft.com/office/drawing/2014/main" id="{CB9A8A0C-BA16-263A-7B92-1C02A194CF54}"/>
                      </a:ext>
                    </a:extLst>
                  </p:cNvPr>
                  <p:cNvSpPr/>
                  <p:nvPr/>
                </p:nvSpPr>
                <p:spPr>
                  <a:xfrm>
                    <a:off x="6123956" y="6267494"/>
                    <a:ext cx="4642" cy="4958"/>
                  </a:xfrm>
                  <a:custGeom>
                    <a:avLst/>
                    <a:gdLst>
                      <a:gd name="connsiteX0" fmla="*/ 4027 w 4642"/>
                      <a:gd name="connsiteY0" fmla="*/ 1712 h 4958"/>
                      <a:gd name="connsiteX1" fmla="*/ 3756 w 4642"/>
                      <a:gd name="connsiteY1" fmla="*/ 1442 h 4958"/>
                      <a:gd name="connsiteX2" fmla="*/ 2809 w 4642"/>
                      <a:gd name="connsiteY2" fmla="*/ 1171 h 4958"/>
                      <a:gd name="connsiteX3" fmla="*/ 2403 w 4642"/>
                      <a:gd name="connsiteY3" fmla="*/ 900 h 4958"/>
                      <a:gd name="connsiteX4" fmla="*/ 104 w 4642"/>
                      <a:gd name="connsiteY4" fmla="*/ 1442 h 4958"/>
                      <a:gd name="connsiteX5" fmla="*/ 510 w 4642"/>
                      <a:gd name="connsiteY5" fmla="*/ 1847 h 4958"/>
                      <a:gd name="connsiteX6" fmla="*/ 645 w 4642"/>
                      <a:gd name="connsiteY6" fmla="*/ 2524 h 4958"/>
                      <a:gd name="connsiteX7" fmla="*/ 915 w 4642"/>
                      <a:gd name="connsiteY7" fmla="*/ 3605 h 4958"/>
                      <a:gd name="connsiteX8" fmla="*/ 2945 w 4642"/>
                      <a:gd name="connsiteY8" fmla="*/ 4958 h 4958"/>
                      <a:gd name="connsiteX9" fmla="*/ 4432 w 4642"/>
                      <a:gd name="connsiteY9" fmla="*/ 2253 h 4958"/>
                      <a:gd name="connsiteX10" fmla="*/ 4297 w 4642"/>
                      <a:gd name="connsiteY10" fmla="*/ 1982 h 4958"/>
                      <a:gd name="connsiteX11" fmla="*/ 4027 w 4642"/>
                      <a:gd name="connsiteY11" fmla="*/ 1712 h 49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2" h="4958">
                        <a:moveTo>
                          <a:pt x="4027" y="1712"/>
                        </a:moveTo>
                        <a:cubicBezTo>
                          <a:pt x="4027" y="1712"/>
                          <a:pt x="3891" y="1577"/>
                          <a:pt x="3756" y="1442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403" y="1171"/>
                          <a:pt x="2539" y="1306"/>
                          <a:pt x="2403" y="900"/>
                        </a:cubicBezTo>
                        <a:cubicBezTo>
                          <a:pt x="2268" y="-723"/>
                          <a:pt x="-572" y="89"/>
                          <a:pt x="104" y="1442"/>
                        </a:cubicBezTo>
                        <a:cubicBezTo>
                          <a:pt x="239" y="1577"/>
                          <a:pt x="375" y="1712"/>
                          <a:pt x="510" y="1847"/>
                        </a:cubicBezTo>
                        <a:cubicBezTo>
                          <a:pt x="645" y="2118"/>
                          <a:pt x="645" y="2118"/>
                          <a:pt x="645" y="2524"/>
                        </a:cubicBezTo>
                        <a:cubicBezTo>
                          <a:pt x="645" y="2929"/>
                          <a:pt x="780" y="3200"/>
                          <a:pt x="915" y="3605"/>
                        </a:cubicBezTo>
                        <a:cubicBezTo>
                          <a:pt x="1321" y="4282"/>
                          <a:pt x="2133" y="4958"/>
                          <a:pt x="2945" y="4958"/>
                        </a:cubicBezTo>
                        <a:cubicBezTo>
                          <a:pt x="4027" y="4958"/>
                          <a:pt x="5109" y="3335"/>
                          <a:pt x="4432" y="2253"/>
                        </a:cubicBezTo>
                        <a:cubicBezTo>
                          <a:pt x="4432" y="2253"/>
                          <a:pt x="4432" y="2118"/>
                          <a:pt x="4297" y="1982"/>
                        </a:cubicBezTo>
                        <a:cubicBezTo>
                          <a:pt x="4297" y="1847"/>
                          <a:pt x="4162" y="1712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5" name="Freeform: Shape 5173">
                    <a:extLst>
                      <a:ext uri="{FF2B5EF4-FFF2-40B4-BE49-F238E27FC236}">
                        <a16:creationId xmlns:a16="http://schemas.microsoft.com/office/drawing/2014/main" id="{B5AB8316-3222-56A9-D5CD-B683DA0F042C}"/>
                      </a:ext>
                    </a:extLst>
                  </p:cNvPr>
                  <p:cNvSpPr/>
                  <p:nvPr/>
                </p:nvSpPr>
                <p:spPr>
                  <a:xfrm>
                    <a:off x="6126123" y="6272452"/>
                    <a:ext cx="1675" cy="1541"/>
                  </a:xfrm>
                  <a:custGeom>
                    <a:avLst/>
                    <a:gdLst>
                      <a:gd name="connsiteX0" fmla="*/ 102 w 1675"/>
                      <a:gd name="connsiteY0" fmla="*/ 406 h 1541"/>
                      <a:gd name="connsiteX1" fmla="*/ 102 w 1675"/>
                      <a:gd name="connsiteY1" fmla="*/ 947 h 1541"/>
                      <a:gd name="connsiteX2" fmla="*/ 102 w 1675"/>
                      <a:gd name="connsiteY2" fmla="*/ 947 h 1541"/>
                      <a:gd name="connsiteX3" fmla="*/ 507 w 1675"/>
                      <a:gd name="connsiteY3" fmla="*/ 1353 h 1541"/>
                      <a:gd name="connsiteX4" fmla="*/ 1589 w 1675"/>
                      <a:gd name="connsiteY4" fmla="*/ 1217 h 1541"/>
                      <a:gd name="connsiteX5" fmla="*/ 913 w 1675"/>
                      <a:gd name="connsiteY5" fmla="*/ 0 h 1541"/>
                      <a:gd name="connsiteX6" fmla="*/ 102 w 1675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75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3"/>
                          <a:pt x="507" y="1353"/>
                        </a:cubicBezTo>
                        <a:cubicBezTo>
                          <a:pt x="778" y="1623"/>
                          <a:pt x="1319" y="1623"/>
                          <a:pt x="1589" y="1217"/>
                        </a:cubicBezTo>
                        <a:cubicBezTo>
                          <a:pt x="1860" y="677"/>
                          <a:pt x="1454" y="135"/>
                          <a:pt x="913" y="0"/>
                        </a:cubicBezTo>
                        <a:cubicBezTo>
                          <a:pt x="507" y="135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6" name="Freeform: Shape 5174">
                    <a:extLst>
                      <a:ext uri="{FF2B5EF4-FFF2-40B4-BE49-F238E27FC236}">
                        <a16:creationId xmlns:a16="http://schemas.microsoft.com/office/drawing/2014/main" id="{59EFB480-027A-A00E-5438-21317E5DAD5A}"/>
                      </a:ext>
                    </a:extLst>
                  </p:cNvPr>
                  <p:cNvSpPr/>
                  <p:nvPr/>
                </p:nvSpPr>
                <p:spPr>
                  <a:xfrm>
                    <a:off x="6118034" y="6265087"/>
                    <a:ext cx="1427" cy="2240"/>
                  </a:xfrm>
                  <a:custGeom>
                    <a:avLst/>
                    <a:gdLst>
                      <a:gd name="connsiteX0" fmla="*/ 481 w 1427"/>
                      <a:gd name="connsiteY0" fmla="*/ 2226 h 2240"/>
                      <a:gd name="connsiteX1" fmla="*/ 1428 w 1427"/>
                      <a:gd name="connsiteY1" fmla="*/ 1008 h 2240"/>
                      <a:gd name="connsiteX2" fmla="*/ 616 w 1427"/>
                      <a:gd name="connsiteY2" fmla="*/ 62 h 2240"/>
                      <a:gd name="connsiteX3" fmla="*/ 75 w 1427"/>
                      <a:gd name="connsiteY3" fmla="*/ 1008 h 2240"/>
                      <a:gd name="connsiteX4" fmla="*/ 481 w 1427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7" h="2240">
                        <a:moveTo>
                          <a:pt x="481" y="2226"/>
                        </a:moveTo>
                        <a:cubicBezTo>
                          <a:pt x="1157" y="2361"/>
                          <a:pt x="1428" y="1549"/>
                          <a:pt x="1428" y="1008"/>
                        </a:cubicBezTo>
                        <a:cubicBezTo>
                          <a:pt x="1428" y="467"/>
                          <a:pt x="1292" y="-209"/>
                          <a:pt x="616" y="62"/>
                        </a:cubicBezTo>
                        <a:cubicBezTo>
                          <a:pt x="346" y="197"/>
                          <a:pt x="75" y="738"/>
                          <a:pt x="75" y="1008"/>
                        </a:cubicBezTo>
                        <a:cubicBezTo>
                          <a:pt x="-60" y="1549"/>
                          <a:pt x="-60" y="2091"/>
                          <a:pt x="481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7" name="Freeform: Shape 5175">
                    <a:extLst>
                      <a:ext uri="{FF2B5EF4-FFF2-40B4-BE49-F238E27FC236}">
                        <a16:creationId xmlns:a16="http://schemas.microsoft.com/office/drawing/2014/main" id="{4EF65A07-B7B1-4C90-45DA-F5CBF50703DE}"/>
                      </a:ext>
                    </a:extLst>
                  </p:cNvPr>
                  <p:cNvSpPr/>
                  <p:nvPr/>
                </p:nvSpPr>
                <p:spPr>
                  <a:xfrm>
                    <a:off x="6117703" y="6267583"/>
                    <a:ext cx="2759" cy="2704"/>
                  </a:xfrm>
                  <a:custGeom>
                    <a:avLst/>
                    <a:gdLst>
                      <a:gd name="connsiteX0" fmla="*/ 2029 w 2759"/>
                      <a:gd name="connsiteY0" fmla="*/ 2570 h 2704"/>
                      <a:gd name="connsiteX1" fmla="*/ 2435 w 2759"/>
                      <a:gd name="connsiteY1" fmla="*/ 541 h 2704"/>
                      <a:gd name="connsiteX2" fmla="*/ 1488 w 2759"/>
                      <a:gd name="connsiteY2" fmla="*/ 0 h 2704"/>
                      <a:gd name="connsiteX3" fmla="*/ 812 w 2759"/>
                      <a:gd name="connsiteY3" fmla="*/ 135 h 2704"/>
                      <a:gd name="connsiteX4" fmla="*/ 406 w 2759"/>
                      <a:gd name="connsiteY4" fmla="*/ 270 h 2704"/>
                      <a:gd name="connsiteX5" fmla="*/ 0 w 2759"/>
                      <a:gd name="connsiteY5" fmla="*/ 1353 h 2704"/>
                      <a:gd name="connsiteX6" fmla="*/ 2029 w 2759"/>
                      <a:gd name="connsiteY6" fmla="*/ 2570 h 2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704">
                        <a:moveTo>
                          <a:pt x="2029" y="2570"/>
                        </a:moveTo>
                        <a:cubicBezTo>
                          <a:pt x="2841" y="2164"/>
                          <a:pt x="2976" y="1217"/>
                          <a:pt x="2435" y="541"/>
                        </a:cubicBezTo>
                        <a:cubicBezTo>
                          <a:pt x="2164" y="270"/>
                          <a:pt x="1894" y="135"/>
                          <a:pt x="1488" y="0"/>
                        </a:cubicBezTo>
                        <a:cubicBezTo>
                          <a:pt x="1353" y="0"/>
                          <a:pt x="947" y="0"/>
                          <a:pt x="812" y="135"/>
                        </a:cubicBezTo>
                        <a:cubicBezTo>
                          <a:pt x="676" y="135"/>
                          <a:pt x="541" y="270"/>
                          <a:pt x="406" y="270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406" y="2435"/>
                          <a:pt x="1353" y="2976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8" name="Freeform: Shape 5176">
                    <a:extLst>
                      <a:ext uri="{FF2B5EF4-FFF2-40B4-BE49-F238E27FC236}">
                        <a16:creationId xmlns:a16="http://schemas.microsoft.com/office/drawing/2014/main" id="{2BACF8BA-8A6D-119A-AF1C-D08751600CF8}"/>
                      </a:ext>
                    </a:extLst>
                  </p:cNvPr>
                  <p:cNvSpPr/>
                  <p:nvPr/>
                </p:nvSpPr>
                <p:spPr>
                  <a:xfrm>
                    <a:off x="6121789" y="6277430"/>
                    <a:ext cx="3268" cy="3393"/>
                  </a:xfrm>
                  <a:custGeom>
                    <a:avLst/>
                    <a:gdLst>
                      <a:gd name="connsiteX0" fmla="*/ 1054 w 3268"/>
                      <a:gd name="connsiteY0" fmla="*/ 3138 h 3393"/>
                      <a:gd name="connsiteX1" fmla="*/ 2812 w 3268"/>
                      <a:gd name="connsiteY1" fmla="*/ 3138 h 3393"/>
                      <a:gd name="connsiteX2" fmla="*/ 3218 w 3268"/>
                      <a:gd name="connsiteY2" fmla="*/ 1785 h 3393"/>
                      <a:gd name="connsiteX3" fmla="*/ 2001 w 3268"/>
                      <a:gd name="connsiteY3" fmla="*/ 432 h 3393"/>
                      <a:gd name="connsiteX4" fmla="*/ 1325 w 3268"/>
                      <a:gd name="connsiteY4" fmla="*/ 26 h 3393"/>
                      <a:gd name="connsiteX5" fmla="*/ 242 w 3268"/>
                      <a:gd name="connsiteY5" fmla="*/ 703 h 3393"/>
                      <a:gd name="connsiteX6" fmla="*/ 1054 w 3268"/>
                      <a:gd name="connsiteY6" fmla="*/ 3138 h 33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68" h="3393">
                        <a:moveTo>
                          <a:pt x="1054" y="3138"/>
                        </a:moveTo>
                        <a:cubicBezTo>
                          <a:pt x="1595" y="3408"/>
                          <a:pt x="2136" y="3543"/>
                          <a:pt x="2812" y="3138"/>
                        </a:cubicBezTo>
                        <a:cubicBezTo>
                          <a:pt x="3218" y="2732"/>
                          <a:pt x="3353" y="2191"/>
                          <a:pt x="3218" y="1785"/>
                        </a:cubicBezTo>
                        <a:cubicBezTo>
                          <a:pt x="3083" y="1515"/>
                          <a:pt x="2542" y="568"/>
                          <a:pt x="2001" y="432"/>
                        </a:cubicBezTo>
                        <a:cubicBezTo>
                          <a:pt x="1865" y="162"/>
                          <a:pt x="1595" y="26"/>
                          <a:pt x="1325" y="26"/>
                        </a:cubicBezTo>
                        <a:cubicBezTo>
                          <a:pt x="783" y="-109"/>
                          <a:pt x="378" y="297"/>
                          <a:pt x="242" y="703"/>
                        </a:cubicBezTo>
                        <a:cubicBezTo>
                          <a:pt x="-299" y="1515"/>
                          <a:pt x="107" y="2732"/>
                          <a:pt x="1054" y="31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69" name="Freeform: Shape 5177">
                    <a:extLst>
                      <a:ext uri="{FF2B5EF4-FFF2-40B4-BE49-F238E27FC236}">
                        <a16:creationId xmlns:a16="http://schemas.microsoft.com/office/drawing/2014/main" id="{A3611765-E6D7-21CB-906F-55ABB58DEA32}"/>
                      </a:ext>
                    </a:extLst>
                  </p:cNvPr>
                  <p:cNvSpPr/>
                  <p:nvPr/>
                </p:nvSpPr>
                <p:spPr>
                  <a:xfrm>
                    <a:off x="6123908" y="6281067"/>
                    <a:ext cx="1932" cy="1691"/>
                  </a:xfrm>
                  <a:custGeom>
                    <a:avLst/>
                    <a:gdLst>
                      <a:gd name="connsiteX0" fmla="*/ 558 w 1932"/>
                      <a:gd name="connsiteY0" fmla="*/ 178 h 1691"/>
                      <a:gd name="connsiteX1" fmla="*/ 18 w 1932"/>
                      <a:gd name="connsiteY1" fmla="*/ 854 h 1691"/>
                      <a:gd name="connsiteX2" fmla="*/ 1100 w 1932"/>
                      <a:gd name="connsiteY2" fmla="*/ 1666 h 1691"/>
                      <a:gd name="connsiteX3" fmla="*/ 1911 w 1932"/>
                      <a:gd name="connsiteY3" fmla="*/ 448 h 1691"/>
                      <a:gd name="connsiteX4" fmla="*/ 558 w 1932"/>
                      <a:gd name="connsiteY4" fmla="*/ 178 h 1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91">
                        <a:moveTo>
                          <a:pt x="558" y="178"/>
                        </a:moveTo>
                        <a:cubicBezTo>
                          <a:pt x="288" y="313"/>
                          <a:pt x="18" y="448"/>
                          <a:pt x="18" y="854"/>
                        </a:cubicBezTo>
                        <a:cubicBezTo>
                          <a:pt x="-118" y="1395"/>
                          <a:pt x="558" y="1801"/>
                          <a:pt x="1100" y="1666"/>
                        </a:cubicBezTo>
                        <a:cubicBezTo>
                          <a:pt x="1505" y="1530"/>
                          <a:pt x="2046" y="990"/>
                          <a:pt x="1911" y="448"/>
                        </a:cubicBezTo>
                        <a:cubicBezTo>
                          <a:pt x="1505" y="-93"/>
                          <a:pt x="964" y="-93"/>
                          <a:pt x="558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0" name="Freeform: Shape 5178">
                    <a:extLst>
                      <a:ext uri="{FF2B5EF4-FFF2-40B4-BE49-F238E27FC236}">
                        <a16:creationId xmlns:a16="http://schemas.microsoft.com/office/drawing/2014/main" id="{F51316DC-9E94-8429-670F-227BCEEE567D}"/>
                      </a:ext>
                    </a:extLst>
                  </p:cNvPr>
                  <p:cNvSpPr/>
                  <p:nvPr/>
                </p:nvSpPr>
                <p:spPr>
                  <a:xfrm>
                    <a:off x="6125980" y="6287602"/>
                    <a:ext cx="3603" cy="4909"/>
                  </a:xfrm>
                  <a:custGeom>
                    <a:avLst/>
                    <a:gdLst>
                      <a:gd name="connsiteX0" fmla="*/ 3491 w 3603"/>
                      <a:gd name="connsiteY0" fmla="*/ 3517 h 4909"/>
                      <a:gd name="connsiteX1" fmla="*/ 3221 w 3603"/>
                      <a:gd name="connsiteY1" fmla="*/ 1353 h 4909"/>
                      <a:gd name="connsiteX2" fmla="*/ 2274 w 3603"/>
                      <a:gd name="connsiteY2" fmla="*/ 271 h 4909"/>
                      <a:gd name="connsiteX3" fmla="*/ 1327 w 3603"/>
                      <a:gd name="connsiteY3" fmla="*/ 0 h 4909"/>
                      <a:gd name="connsiteX4" fmla="*/ 380 w 3603"/>
                      <a:gd name="connsiteY4" fmla="*/ 1082 h 4909"/>
                      <a:gd name="connsiteX5" fmla="*/ 651 w 3603"/>
                      <a:gd name="connsiteY5" fmla="*/ 2164 h 4909"/>
                      <a:gd name="connsiteX6" fmla="*/ 380 w 3603"/>
                      <a:gd name="connsiteY6" fmla="*/ 2841 h 4909"/>
                      <a:gd name="connsiteX7" fmla="*/ 245 w 3603"/>
                      <a:gd name="connsiteY7" fmla="*/ 4193 h 4909"/>
                      <a:gd name="connsiteX8" fmla="*/ 3491 w 3603"/>
                      <a:gd name="connsiteY8" fmla="*/ 3517 h 4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03" h="4909">
                        <a:moveTo>
                          <a:pt x="3491" y="3517"/>
                        </a:moveTo>
                        <a:cubicBezTo>
                          <a:pt x="3762" y="2705"/>
                          <a:pt x="3491" y="2164"/>
                          <a:pt x="3221" y="1353"/>
                        </a:cubicBezTo>
                        <a:cubicBezTo>
                          <a:pt x="2950" y="947"/>
                          <a:pt x="2680" y="406"/>
                          <a:pt x="2274" y="271"/>
                        </a:cubicBezTo>
                        <a:cubicBezTo>
                          <a:pt x="2139" y="135"/>
                          <a:pt x="1733" y="0"/>
                          <a:pt x="1327" y="0"/>
                        </a:cubicBezTo>
                        <a:cubicBezTo>
                          <a:pt x="786" y="135"/>
                          <a:pt x="516" y="541"/>
                          <a:pt x="380" y="1082"/>
                        </a:cubicBezTo>
                        <a:cubicBezTo>
                          <a:pt x="380" y="1488"/>
                          <a:pt x="380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841"/>
                        </a:cubicBezTo>
                        <a:cubicBezTo>
                          <a:pt x="-26" y="3247"/>
                          <a:pt x="-161" y="3787"/>
                          <a:pt x="245" y="4193"/>
                        </a:cubicBezTo>
                        <a:cubicBezTo>
                          <a:pt x="1327" y="5411"/>
                          <a:pt x="3221" y="5005"/>
                          <a:pt x="3491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1" name="Freeform: Shape 5179">
                    <a:extLst>
                      <a:ext uri="{FF2B5EF4-FFF2-40B4-BE49-F238E27FC236}">
                        <a16:creationId xmlns:a16="http://schemas.microsoft.com/office/drawing/2014/main" id="{509B8E4D-C058-DEA2-C37D-E98153EA2F39}"/>
                      </a:ext>
                    </a:extLst>
                  </p:cNvPr>
                  <p:cNvSpPr/>
                  <p:nvPr/>
                </p:nvSpPr>
                <p:spPr>
                  <a:xfrm>
                    <a:off x="6128423" y="6292227"/>
                    <a:ext cx="2120" cy="2058"/>
                  </a:xfrm>
                  <a:custGeom>
                    <a:avLst/>
                    <a:gdLst>
                      <a:gd name="connsiteX0" fmla="*/ 1589 w 2120"/>
                      <a:gd name="connsiteY0" fmla="*/ 1597 h 2058"/>
                      <a:gd name="connsiteX1" fmla="*/ 1860 w 2120"/>
                      <a:gd name="connsiteY1" fmla="*/ 109 h 2058"/>
                      <a:gd name="connsiteX2" fmla="*/ 507 w 2120"/>
                      <a:gd name="connsiteY2" fmla="*/ 515 h 2058"/>
                      <a:gd name="connsiteX3" fmla="*/ 101 w 2120"/>
                      <a:gd name="connsiteY3" fmla="*/ 920 h 2058"/>
                      <a:gd name="connsiteX4" fmla="*/ 101 w 2120"/>
                      <a:gd name="connsiteY4" fmla="*/ 1732 h 2058"/>
                      <a:gd name="connsiteX5" fmla="*/ 1589 w 2120"/>
                      <a:gd name="connsiteY5" fmla="*/ 1597 h 20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205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1" y="920"/>
                        </a:cubicBezTo>
                        <a:cubicBezTo>
                          <a:pt x="-34" y="1191"/>
                          <a:pt x="-34" y="1462"/>
                          <a:pt x="101" y="1732"/>
                        </a:cubicBezTo>
                        <a:cubicBezTo>
                          <a:pt x="507" y="2408"/>
                          <a:pt x="1184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2" name="Freeform: Shape 5180">
                    <a:extLst>
                      <a:ext uri="{FF2B5EF4-FFF2-40B4-BE49-F238E27FC236}">
                        <a16:creationId xmlns:a16="http://schemas.microsoft.com/office/drawing/2014/main" id="{3EC78A2F-A66C-5F9D-76D0-0D57D7578D55}"/>
                      </a:ext>
                    </a:extLst>
                  </p:cNvPr>
                  <p:cNvSpPr/>
                  <p:nvPr/>
                </p:nvSpPr>
                <p:spPr>
                  <a:xfrm>
                    <a:off x="6115857" y="6288548"/>
                    <a:ext cx="4204" cy="5923"/>
                  </a:xfrm>
                  <a:custGeom>
                    <a:avLst/>
                    <a:gdLst>
                      <a:gd name="connsiteX0" fmla="*/ 3739 w 4204"/>
                      <a:gd name="connsiteY0" fmla="*/ 4870 h 5923"/>
                      <a:gd name="connsiteX1" fmla="*/ 3334 w 4204"/>
                      <a:gd name="connsiteY1" fmla="*/ 2570 h 5923"/>
                      <a:gd name="connsiteX2" fmla="*/ 1846 w 4204"/>
                      <a:gd name="connsiteY2" fmla="*/ 0 h 5923"/>
                      <a:gd name="connsiteX3" fmla="*/ 87 w 4204"/>
                      <a:gd name="connsiteY3" fmla="*/ 2300 h 5923"/>
                      <a:gd name="connsiteX4" fmla="*/ 628 w 4204"/>
                      <a:gd name="connsiteY4" fmla="*/ 3247 h 5923"/>
                      <a:gd name="connsiteX5" fmla="*/ 493 w 4204"/>
                      <a:gd name="connsiteY5" fmla="*/ 4193 h 5923"/>
                      <a:gd name="connsiteX6" fmla="*/ 1034 w 4204"/>
                      <a:gd name="connsiteY6" fmla="*/ 5681 h 5923"/>
                      <a:gd name="connsiteX7" fmla="*/ 3739 w 4204"/>
                      <a:gd name="connsiteY7" fmla="*/ 4870 h 5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204" h="5923">
                        <a:moveTo>
                          <a:pt x="3739" y="4870"/>
                        </a:moveTo>
                        <a:cubicBezTo>
                          <a:pt x="4416" y="4058"/>
                          <a:pt x="4416" y="2705"/>
                          <a:pt x="3334" y="2570"/>
                        </a:cubicBezTo>
                        <a:cubicBezTo>
                          <a:pt x="3604" y="1488"/>
                          <a:pt x="3063" y="135"/>
                          <a:pt x="1846" y="0"/>
                        </a:cubicBezTo>
                        <a:cubicBezTo>
                          <a:pt x="764" y="0"/>
                          <a:pt x="-319" y="1217"/>
                          <a:pt x="87" y="2300"/>
                        </a:cubicBezTo>
                        <a:cubicBezTo>
                          <a:pt x="223" y="2570"/>
                          <a:pt x="493" y="2840"/>
                          <a:pt x="628" y="3247"/>
                        </a:cubicBezTo>
                        <a:cubicBezTo>
                          <a:pt x="764" y="3652"/>
                          <a:pt x="628" y="3787"/>
                          <a:pt x="493" y="4193"/>
                        </a:cubicBezTo>
                        <a:cubicBezTo>
                          <a:pt x="493" y="4734"/>
                          <a:pt x="628" y="5275"/>
                          <a:pt x="1034" y="5681"/>
                        </a:cubicBezTo>
                        <a:cubicBezTo>
                          <a:pt x="1981" y="6222"/>
                          <a:pt x="3334" y="5816"/>
                          <a:pt x="3739" y="48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3" name="Freeform: Shape 5181">
                    <a:extLst>
                      <a:ext uri="{FF2B5EF4-FFF2-40B4-BE49-F238E27FC236}">
                        <a16:creationId xmlns:a16="http://schemas.microsoft.com/office/drawing/2014/main" id="{16B5C8D0-3C2F-7689-E127-6E8539221F70}"/>
                      </a:ext>
                    </a:extLst>
                  </p:cNvPr>
                  <p:cNvSpPr/>
                  <p:nvPr/>
                </p:nvSpPr>
                <p:spPr>
                  <a:xfrm>
                    <a:off x="6119414" y="6293824"/>
                    <a:ext cx="3033" cy="2046"/>
                  </a:xfrm>
                  <a:custGeom>
                    <a:avLst/>
                    <a:gdLst>
                      <a:gd name="connsiteX0" fmla="*/ 2888 w 3033"/>
                      <a:gd name="connsiteY0" fmla="*/ 541 h 2046"/>
                      <a:gd name="connsiteX1" fmla="*/ 1806 w 3033"/>
                      <a:gd name="connsiteY1" fmla="*/ 0 h 2046"/>
                      <a:gd name="connsiteX2" fmla="*/ 1264 w 3033"/>
                      <a:gd name="connsiteY2" fmla="*/ 0 h 2046"/>
                      <a:gd name="connsiteX3" fmla="*/ 47 w 3033"/>
                      <a:gd name="connsiteY3" fmla="*/ 812 h 2046"/>
                      <a:gd name="connsiteX4" fmla="*/ 1535 w 3033"/>
                      <a:gd name="connsiteY4" fmla="*/ 2029 h 2046"/>
                      <a:gd name="connsiteX5" fmla="*/ 2888 w 3033"/>
                      <a:gd name="connsiteY5" fmla="*/ 541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33" h="2046">
                        <a:moveTo>
                          <a:pt x="2888" y="541"/>
                        </a:moveTo>
                        <a:cubicBezTo>
                          <a:pt x="2752" y="135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0"/>
                        </a:cubicBezTo>
                        <a:cubicBezTo>
                          <a:pt x="724" y="0"/>
                          <a:pt x="182" y="270"/>
                          <a:pt x="47" y="812"/>
                        </a:cubicBezTo>
                        <a:cubicBezTo>
                          <a:pt x="-223" y="1758"/>
                          <a:pt x="724" y="2029"/>
                          <a:pt x="1535" y="2029"/>
                        </a:cubicBezTo>
                        <a:cubicBezTo>
                          <a:pt x="2347" y="2164"/>
                          <a:pt x="3429" y="1488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4" name="Freeform: Shape 5182">
                    <a:extLst>
                      <a:ext uri="{FF2B5EF4-FFF2-40B4-BE49-F238E27FC236}">
                        <a16:creationId xmlns:a16="http://schemas.microsoft.com/office/drawing/2014/main" id="{BBD23583-73BA-50A4-C131-91A1A60A00E4}"/>
                      </a:ext>
                    </a:extLst>
                  </p:cNvPr>
                  <p:cNvSpPr/>
                  <p:nvPr/>
                </p:nvSpPr>
                <p:spPr>
                  <a:xfrm>
                    <a:off x="6120983" y="6295398"/>
                    <a:ext cx="3692" cy="3160"/>
                  </a:xfrm>
                  <a:custGeom>
                    <a:avLst/>
                    <a:gdLst>
                      <a:gd name="connsiteX0" fmla="*/ 2130 w 3692"/>
                      <a:gd name="connsiteY0" fmla="*/ 49 h 3160"/>
                      <a:gd name="connsiteX1" fmla="*/ 1184 w 3692"/>
                      <a:gd name="connsiteY1" fmla="*/ 1266 h 3160"/>
                      <a:gd name="connsiteX2" fmla="*/ 1048 w 3692"/>
                      <a:gd name="connsiteY2" fmla="*/ 1266 h 3160"/>
                      <a:gd name="connsiteX3" fmla="*/ 101 w 3692"/>
                      <a:gd name="connsiteY3" fmla="*/ 1942 h 3160"/>
                      <a:gd name="connsiteX4" fmla="*/ 101 w 3692"/>
                      <a:gd name="connsiteY4" fmla="*/ 2213 h 3160"/>
                      <a:gd name="connsiteX5" fmla="*/ 101 w 3692"/>
                      <a:gd name="connsiteY5" fmla="*/ 2619 h 3160"/>
                      <a:gd name="connsiteX6" fmla="*/ 778 w 3692"/>
                      <a:gd name="connsiteY6" fmla="*/ 3160 h 3160"/>
                      <a:gd name="connsiteX7" fmla="*/ 1589 w 3692"/>
                      <a:gd name="connsiteY7" fmla="*/ 2619 h 3160"/>
                      <a:gd name="connsiteX8" fmla="*/ 3618 w 3692"/>
                      <a:gd name="connsiteY8" fmla="*/ 590 h 3160"/>
                      <a:gd name="connsiteX9" fmla="*/ 2130 w 3692"/>
                      <a:gd name="connsiteY9" fmla="*/ 49 h 3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2" h="3160">
                        <a:moveTo>
                          <a:pt x="2130" y="49"/>
                        </a:moveTo>
                        <a:cubicBezTo>
                          <a:pt x="1589" y="184"/>
                          <a:pt x="1048" y="725"/>
                          <a:pt x="1184" y="1266"/>
                        </a:cubicBezTo>
                        <a:cubicBezTo>
                          <a:pt x="1184" y="1266"/>
                          <a:pt x="1048" y="1266"/>
                          <a:pt x="1048" y="1266"/>
                        </a:cubicBezTo>
                        <a:cubicBezTo>
                          <a:pt x="643" y="1266"/>
                          <a:pt x="237" y="1537"/>
                          <a:pt x="101" y="1942"/>
                        </a:cubicBezTo>
                        <a:cubicBezTo>
                          <a:pt x="101" y="2078"/>
                          <a:pt x="101" y="2078"/>
                          <a:pt x="101" y="2213"/>
                        </a:cubicBezTo>
                        <a:cubicBezTo>
                          <a:pt x="-34" y="2348"/>
                          <a:pt x="-34" y="2483"/>
                          <a:pt x="101" y="2619"/>
                        </a:cubicBezTo>
                        <a:cubicBezTo>
                          <a:pt x="237" y="2889"/>
                          <a:pt x="507" y="3025"/>
                          <a:pt x="778" y="3160"/>
                        </a:cubicBezTo>
                        <a:cubicBezTo>
                          <a:pt x="1184" y="3160"/>
                          <a:pt x="1454" y="3025"/>
                          <a:pt x="1589" y="2619"/>
                        </a:cubicBezTo>
                        <a:cubicBezTo>
                          <a:pt x="2671" y="3025"/>
                          <a:pt x="4024" y="1807"/>
                          <a:pt x="3618" y="590"/>
                        </a:cubicBezTo>
                        <a:cubicBezTo>
                          <a:pt x="3483" y="49"/>
                          <a:pt x="2671" y="-87"/>
                          <a:pt x="2130" y="4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5" name="Freeform: Shape 5183">
                    <a:extLst>
                      <a:ext uri="{FF2B5EF4-FFF2-40B4-BE49-F238E27FC236}">
                        <a16:creationId xmlns:a16="http://schemas.microsoft.com/office/drawing/2014/main" id="{E49961CA-96F6-14FE-9F47-52FFB3909E28}"/>
                      </a:ext>
                    </a:extLst>
                  </p:cNvPr>
                  <p:cNvSpPr/>
                  <p:nvPr/>
                </p:nvSpPr>
                <p:spPr>
                  <a:xfrm>
                    <a:off x="6118548" y="6297005"/>
                    <a:ext cx="1536" cy="1289"/>
                  </a:xfrm>
                  <a:custGeom>
                    <a:avLst/>
                    <a:gdLst>
                      <a:gd name="connsiteX0" fmla="*/ 102 w 1536"/>
                      <a:gd name="connsiteY0" fmla="*/ 201 h 1289"/>
                      <a:gd name="connsiteX1" fmla="*/ 102 w 1536"/>
                      <a:gd name="connsiteY1" fmla="*/ 877 h 1289"/>
                      <a:gd name="connsiteX2" fmla="*/ 372 w 1536"/>
                      <a:gd name="connsiteY2" fmla="*/ 1147 h 1289"/>
                      <a:gd name="connsiteX3" fmla="*/ 1454 w 1536"/>
                      <a:gd name="connsiteY3" fmla="*/ 471 h 1289"/>
                      <a:gd name="connsiteX4" fmla="*/ 102 w 1536"/>
                      <a:gd name="connsiteY4" fmla="*/ 201 h 12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6" h="1289">
                        <a:moveTo>
                          <a:pt x="102" y="201"/>
                        </a:moveTo>
                        <a:cubicBezTo>
                          <a:pt x="-34" y="336"/>
                          <a:pt x="-34" y="742"/>
                          <a:pt x="102" y="877"/>
                        </a:cubicBezTo>
                        <a:cubicBezTo>
                          <a:pt x="237" y="1012"/>
                          <a:pt x="372" y="1012"/>
                          <a:pt x="372" y="1147"/>
                        </a:cubicBezTo>
                        <a:cubicBezTo>
                          <a:pt x="643" y="1553"/>
                          <a:pt x="1860" y="1012"/>
                          <a:pt x="1454" y="471"/>
                        </a:cubicBezTo>
                        <a:cubicBezTo>
                          <a:pt x="1184" y="65"/>
                          <a:pt x="507" y="-205"/>
                          <a:pt x="102" y="2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6" name="Freeform: Shape 5184">
                    <a:extLst>
                      <a:ext uri="{FF2B5EF4-FFF2-40B4-BE49-F238E27FC236}">
                        <a16:creationId xmlns:a16="http://schemas.microsoft.com/office/drawing/2014/main" id="{C71A5767-D005-1882-4FAF-C837ED9B5D9B}"/>
                      </a:ext>
                    </a:extLst>
                  </p:cNvPr>
                  <p:cNvSpPr/>
                  <p:nvPr/>
                </p:nvSpPr>
                <p:spPr>
                  <a:xfrm>
                    <a:off x="6128654" y="6300620"/>
                    <a:ext cx="3792" cy="5191"/>
                  </a:xfrm>
                  <a:custGeom>
                    <a:avLst/>
                    <a:gdLst>
                      <a:gd name="connsiteX0" fmla="*/ 2440 w 3792"/>
                      <a:gd name="connsiteY0" fmla="*/ 913 h 5191"/>
                      <a:gd name="connsiteX1" fmla="*/ 141 w 3792"/>
                      <a:gd name="connsiteY1" fmla="*/ 913 h 5191"/>
                      <a:gd name="connsiteX2" fmla="*/ 141 w 3792"/>
                      <a:gd name="connsiteY2" fmla="*/ 2131 h 5191"/>
                      <a:gd name="connsiteX3" fmla="*/ 411 w 3792"/>
                      <a:gd name="connsiteY3" fmla="*/ 2671 h 5191"/>
                      <a:gd name="connsiteX4" fmla="*/ 411 w 3792"/>
                      <a:gd name="connsiteY4" fmla="*/ 3077 h 5191"/>
                      <a:gd name="connsiteX5" fmla="*/ 141 w 3792"/>
                      <a:gd name="connsiteY5" fmla="*/ 4295 h 5191"/>
                      <a:gd name="connsiteX6" fmla="*/ 3658 w 3792"/>
                      <a:gd name="connsiteY6" fmla="*/ 4160 h 5191"/>
                      <a:gd name="connsiteX7" fmla="*/ 2440 w 3792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792" h="5191">
                        <a:moveTo>
                          <a:pt x="2440" y="913"/>
                        </a:moveTo>
                        <a:cubicBezTo>
                          <a:pt x="2034" y="-304"/>
                          <a:pt x="682" y="-304"/>
                          <a:pt x="141" y="913"/>
                        </a:cubicBezTo>
                        <a:cubicBezTo>
                          <a:pt x="5" y="1319"/>
                          <a:pt x="5" y="1725"/>
                          <a:pt x="141" y="2131"/>
                        </a:cubicBezTo>
                        <a:cubicBezTo>
                          <a:pt x="141" y="2266"/>
                          <a:pt x="411" y="2536"/>
                          <a:pt x="411" y="2671"/>
                        </a:cubicBezTo>
                        <a:cubicBezTo>
                          <a:pt x="547" y="2942"/>
                          <a:pt x="547" y="2807"/>
                          <a:pt x="411" y="3077"/>
                        </a:cubicBezTo>
                        <a:cubicBezTo>
                          <a:pt x="5" y="3483"/>
                          <a:pt x="-130" y="3754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60"/>
                        </a:cubicBezTo>
                        <a:cubicBezTo>
                          <a:pt x="4063" y="3213"/>
                          <a:pt x="3522" y="1319"/>
                          <a:pt x="2440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7" name="Freeform: Shape 5185">
                    <a:extLst>
                      <a:ext uri="{FF2B5EF4-FFF2-40B4-BE49-F238E27FC236}">
                        <a16:creationId xmlns:a16="http://schemas.microsoft.com/office/drawing/2014/main" id="{BFA35EA9-1AC0-CAF4-F89F-624E87CFD957}"/>
                      </a:ext>
                    </a:extLst>
                  </p:cNvPr>
                  <p:cNvSpPr/>
                  <p:nvPr/>
                </p:nvSpPr>
                <p:spPr>
                  <a:xfrm>
                    <a:off x="6128659" y="6306073"/>
                    <a:ext cx="2740" cy="2223"/>
                  </a:xfrm>
                  <a:custGeom>
                    <a:avLst/>
                    <a:gdLst>
                      <a:gd name="connsiteX0" fmla="*/ 2164 w 2740"/>
                      <a:gd name="connsiteY0" fmla="*/ 60 h 2223"/>
                      <a:gd name="connsiteX1" fmla="*/ 1488 w 2740"/>
                      <a:gd name="connsiteY1" fmla="*/ 60 h 2223"/>
                      <a:gd name="connsiteX2" fmla="*/ 1218 w 2740"/>
                      <a:gd name="connsiteY2" fmla="*/ 60 h 2223"/>
                      <a:gd name="connsiteX3" fmla="*/ 406 w 2740"/>
                      <a:gd name="connsiteY3" fmla="*/ 736 h 2223"/>
                      <a:gd name="connsiteX4" fmla="*/ 0 w 2740"/>
                      <a:gd name="connsiteY4" fmla="*/ 1683 h 2223"/>
                      <a:gd name="connsiteX5" fmla="*/ 812 w 2740"/>
                      <a:gd name="connsiteY5" fmla="*/ 2224 h 2223"/>
                      <a:gd name="connsiteX6" fmla="*/ 2705 w 2740"/>
                      <a:gd name="connsiteY6" fmla="*/ 736 h 2223"/>
                      <a:gd name="connsiteX7" fmla="*/ 2164 w 2740"/>
                      <a:gd name="connsiteY7" fmla="*/ 60 h 22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0" h="2223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8" y="60"/>
                          <a:pt x="1218" y="60"/>
                        </a:cubicBezTo>
                        <a:cubicBezTo>
                          <a:pt x="947" y="195"/>
                          <a:pt x="676" y="466"/>
                          <a:pt x="406" y="736"/>
                        </a:cubicBezTo>
                        <a:cubicBezTo>
                          <a:pt x="135" y="1007"/>
                          <a:pt x="0" y="1412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488" y="2224"/>
                          <a:pt x="2705" y="1548"/>
                          <a:pt x="2705" y="736"/>
                        </a:cubicBezTo>
                        <a:cubicBezTo>
                          <a:pt x="2841" y="466"/>
                          <a:pt x="2570" y="331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78" name="Freeform: Shape 5186">
                    <a:extLst>
                      <a:ext uri="{FF2B5EF4-FFF2-40B4-BE49-F238E27FC236}">
                        <a16:creationId xmlns:a16="http://schemas.microsoft.com/office/drawing/2014/main" id="{FDF925FF-A79D-E764-18CC-B035A8DD497D}"/>
                      </a:ext>
                    </a:extLst>
                  </p:cNvPr>
                  <p:cNvSpPr/>
                  <p:nvPr/>
                </p:nvSpPr>
                <p:spPr>
                  <a:xfrm>
                    <a:off x="6122437" y="6311081"/>
                    <a:ext cx="1919" cy="2102"/>
                  </a:xfrm>
                  <a:custGeom>
                    <a:avLst/>
                    <a:gdLst>
                      <a:gd name="connsiteX0" fmla="*/ 1352 w 1919"/>
                      <a:gd name="connsiteY0" fmla="*/ 191 h 2102"/>
                      <a:gd name="connsiteX1" fmla="*/ 541 w 1919"/>
                      <a:gd name="connsiteY1" fmla="*/ 56 h 2102"/>
                      <a:gd name="connsiteX2" fmla="*/ 270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8 h 2102"/>
                      <a:gd name="connsiteX6" fmla="*/ 1352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2" y="191"/>
                        </a:moveTo>
                        <a:cubicBezTo>
                          <a:pt x="1217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270" y="191"/>
                        </a:cubicBezTo>
                        <a:cubicBezTo>
                          <a:pt x="0" y="326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9"/>
                          <a:pt x="1894" y="868"/>
                        </a:cubicBezTo>
                        <a:cubicBezTo>
                          <a:pt x="1894" y="597"/>
                          <a:pt x="1623" y="326"/>
                          <a:pt x="1352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347" name="Freeform: Shape 5155">
                  <a:extLst>
                    <a:ext uri="{FF2B5EF4-FFF2-40B4-BE49-F238E27FC236}">
                      <a16:creationId xmlns:a16="http://schemas.microsoft.com/office/drawing/2014/main" id="{B72AB6B0-9FE6-30AB-818E-61CD076065B5}"/>
                    </a:ext>
                  </a:extLst>
                </p:cNvPr>
                <p:cNvSpPr/>
                <p:nvPr/>
              </p:nvSpPr>
              <p:spPr>
                <a:xfrm>
                  <a:off x="6103917" y="6230115"/>
                  <a:ext cx="31641" cy="96768"/>
                </a:xfrm>
                <a:custGeom>
                  <a:avLst/>
                  <a:gdLst>
                    <a:gd name="connsiteX0" fmla="*/ 29477 w 31641"/>
                    <a:gd name="connsiteY0" fmla="*/ 90490 h 96768"/>
                    <a:gd name="connsiteX1" fmla="*/ 29747 w 31641"/>
                    <a:gd name="connsiteY1" fmla="*/ 89678 h 96768"/>
                    <a:gd name="connsiteX2" fmla="*/ 30559 w 31641"/>
                    <a:gd name="connsiteY2" fmla="*/ 88867 h 96768"/>
                    <a:gd name="connsiteX3" fmla="*/ 30559 w 31641"/>
                    <a:gd name="connsiteY3" fmla="*/ 87108 h 96768"/>
                    <a:gd name="connsiteX4" fmla="*/ 31641 w 31641"/>
                    <a:gd name="connsiteY4" fmla="*/ 84944 h 96768"/>
                    <a:gd name="connsiteX5" fmla="*/ 31641 w 31641"/>
                    <a:gd name="connsiteY5" fmla="*/ 84944 h 96768"/>
                    <a:gd name="connsiteX6" fmla="*/ 30694 w 31641"/>
                    <a:gd name="connsiteY6" fmla="*/ 85891 h 96768"/>
                    <a:gd name="connsiteX7" fmla="*/ 28936 w 31641"/>
                    <a:gd name="connsiteY7" fmla="*/ 85621 h 96768"/>
                    <a:gd name="connsiteX8" fmla="*/ 27989 w 31641"/>
                    <a:gd name="connsiteY8" fmla="*/ 87379 h 96768"/>
                    <a:gd name="connsiteX9" fmla="*/ 28124 w 31641"/>
                    <a:gd name="connsiteY9" fmla="*/ 90084 h 96768"/>
                    <a:gd name="connsiteX10" fmla="*/ 26095 w 31641"/>
                    <a:gd name="connsiteY10" fmla="*/ 90490 h 96768"/>
                    <a:gd name="connsiteX11" fmla="*/ 24743 w 31641"/>
                    <a:gd name="connsiteY11" fmla="*/ 91031 h 96768"/>
                    <a:gd name="connsiteX12" fmla="*/ 23796 w 31641"/>
                    <a:gd name="connsiteY12" fmla="*/ 89814 h 96768"/>
                    <a:gd name="connsiteX13" fmla="*/ 21497 w 31641"/>
                    <a:gd name="connsiteY13" fmla="*/ 90761 h 96768"/>
                    <a:gd name="connsiteX14" fmla="*/ 21767 w 31641"/>
                    <a:gd name="connsiteY14" fmla="*/ 91843 h 96768"/>
                    <a:gd name="connsiteX15" fmla="*/ 21226 w 31641"/>
                    <a:gd name="connsiteY15" fmla="*/ 92790 h 96768"/>
                    <a:gd name="connsiteX16" fmla="*/ 20144 w 31641"/>
                    <a:gd name="connsiteY16" fmla="*/ 93060 h 96768"/>
                    <a:gd name="connsiteX17" fmla="*/ 20009 w 31641"/>
                    <a:gd name="connsiteY17" fmla="*/ 93060 h 96768"/>
                    <a:gd name="connsiteX18" fmla="*/ 19873 w 31641"/>
                    <a:gd name="connsiteY18" fmla="*/ 93195 h 96768"/>
                    <a:gd name="connsiteX19" fmla="*/ 18791 w 31641"/>
                    <a:gd name="connsiteY19" fmla="*/ 94413 h 96768"/>
                    <a:gd name="connsiteX20" fmla="*/ 16627 w 31641"/>
                    <a:gd name="connsiteY20" fmla="*/ 94277 h 96768"/>
                    <a:gd name="connsiteX21" fmla="*/ 15951 w 31641"/>
                    <a:gd name="connsiteY21" fmla="*/ 93060 h 96768"/>
                    <a:gd name="connsiteX22" fmla="*/ 14463 w 31641"/>
                    <a:gd name="connsiteY22" fmla="*/ 91978 h 96768"/>
                    <a:gd name="connsiteX23" fmla="*/ 14328 w 31641"/>
                    <a:gd name="connsiteY23" fmla="*/ 89949 h 96768"/>
                    <a:gd name="connsiteX24" fmla="*/ 12434 w 31641"/>
                    <a:gd name="connsiteY24" fmla="*/ 89949 h 96768"/>
                    <a:gd name="connsiteX25" fmla="*/ 11217 w 31641"/>
                    <a:gd name="connsiteY25" fmla="*/ 88597 h 96768"/>
                    <a:gd name="connsiteX26" fmla="*/ 11352 w 31641"/>
                    <a:gd name="connsiteY26" fmla="*/ 90490 h 96768"/>
                    <a:gd name="connsiteX27" fmla="*/ 12975 w 31641"/>
                    <a:gd name="connsiteY27" fmla="*/ 91437 h 96768"/>
                    <a:gd name="connsiteX28" fmla="*/ 11487 w 31641"/>
                    <a:gd name="connsiteY28" fmla="*/ 91572 h 96768"/>
                    <a:gd name="connsiteX29" fmla="*/ 10676 w 31641"/>
                    <a:gd name="connsiteY29" fmla="*/ 91167 h 96768"/>
                    <a:gd name="connsiteX30" fmla="*/ 9729 w 31641"/>
                    <a:gd name="connsiteY30" fmla="*/ 90355 h 96768"/>
                    <a:gd name="connsiteX31" fmla="*/ 9188 w 31641"/>
                    <a:gd name="connsiteY31" fmla="*/ 87650 h 96768"/>
                    <a:gd name="connsiteX32" fmla="*/ 9729 w 31641"/>
                    <a:gd name="connsiteY32" fmla="*/ 86432 h 96768"/>
                    <a:gd name="connsiteX33" fmla="*/ 7429 w 31641"/>
                    <a:gd name="connsiteY33" fmla="*/ 86432 h 96768"/>
                    <a:gd name="connsiteX34" fmla="*/ 6482 w 31641"/>
                    <a:gd name="connsiteY34" fmla="*/ 84268 h 96768"/>
                    <a:gd name="connsiteX35" fmla="*/ 5265 w 31641"/>
                    <a:gd name="connsiteY35" fmla="*/ 83051 h 96768"/>
                    <a:gd name="connsiteX36" fmla="*/ 3777 w 31641"/>
                    <a:gd name="connsiteY36" fmla="*/ 81157 h 96768"/>
                    <a:gd name="connsiteX37" fmla="*/ 4724 w 31641"/>
                    <a:gd name="connsiteY37" fmla="*/ 78858 h 96768"/>
                    <a:gd name="connsiteX38" fmla="*/ 3912 w 31641"/>
                    <a:gd name="connsiteY38" fmla="*/ 77640 h 96768"/>
                    <a:gd name="connsiteX39" fmla="*/ 2830 w 31641"/>
                    <a:gd name="connsiteY39" fmla="*/ 77099 h 96768"/>
                    <a:gd name="connsiteX40" fmla="*/ 3371 w 31641"/>
                    <a:gd name="connsiteY40" fmla="*/ 76152 h 96768"/>
                    <a:gd name="connsiteX41" fmla="*/ 3642 w 31641"/>
                    <a:gd name="connsiteY41" fmla="*/ 75882 h 96768"/>
                    <a:gd name="connsiteX42" fmla="*/ 3642 w 31641"/>
                    <a:gd name="connsiteY42" fmla="*/ 75747 h 96768"/>
                    <a:gd name="connsiteX43" fmla="*/ 3101 w 31641"/>
                    <a:gd name="connsiteY43" fmla="*/ 74394 h 96768"/>
                    <a:gd name="connsiteX44" fmla="*/ 3642 w 31641"/>
                    <a:gd name="connsiteY44" fmla="*/ 73718 h 96768"/>
                    <a:gd name="connsiteX45" fmla="*/ 4859 w 31641"/>
                    <a:gd name="connsiteY45" fmla="*/ 73177 h 96768"/>
                    <a:gd name="connsiteX46" fmla="*/ 4453 w 31641"/>
                    <a:gd name="connsiteY46" fmla="*/ 72095 h 96768"/>
                    <a:gd name="connsiteX47" fmla="*/ 4995 w 31641"/>
                    <a:gd name="connsiteY47" fmla="*/ 71012 h 96768"/>
                    <a:gd name="connsiteX48" fmla="*/ 3236 w 31641"/>
                    <a:gd name="connsiteY48" fmla="*/ 68983 h 96768"/>
                    <a:gd name="connsiteX49" fmla="*/ 3642 w 31641"/>
                    <a:gd name="connsiteY49" fmla="*/ 68172 h 96768"/>
                    <a:gd name="connsiteX50" fmla="*/ 2830 w 31641"/>
                    <a:gd name="connsiteY50" fmla="*/ 66549 h 96768"/>
                    <a:gd name="connsiteX51" fmla="*/ 3912 w 31641"/>
                    <a:gd name="connsiteY51" fmla="*/ 65061 h 96768"/>
                    <a:gd name="connsiteX52" fmla="*/ 3507 w 31641"/>
                    <a:gd name="connsiteY52" fmla="*/ 62491 h 96768"/>
                    <a:gd name="connsiteX53" fmla="*/ 4183 w 31641"/>
                    <a:gd name="connsiteY53" fmla="*/ 61950 h 96768"/>
                    <a:gd name="connsiteX54" fmla="*/ 5806 w 31641"/>
                    <a:gd name="connsiteY54" fmla="*/ 61680 h 96768"/>
                    <a:gd name="connsiteX55" fmla="*/ 6212 w 31641"/>
                    <a:gd name="connsiteY55" fmla="*/ 59515 h 96768"/>
                    <a:gd name="connsiteX56" fmla="*/ 4859 w 31641"/>
                    <a:gd name="connsiteY56" fmla="*/ 58027 h 96768"/>
                    <a:gd name="connsiteX57" fmla="*/ 5536 w 31641"/>
                    <a:gd name="connsiteY57" fmla="*/ 56404 h 96768"/>
                    <a:gd name="connsiteX58" fmla="*/ 5265 w 31641"/>
                    <a:gd name="connsiteY58" fmla="*/ 55052 h 96768"/>
                    <a:gd name="connsiteX59" fmla="*/ 6077 w 31641"/>
                    <a:gd name="connsiteY59" fmla="*/ 53970 h 96768"/>
                    <a:gd name="connsiteX60" fmla="*/ 5671 w 31641"/>
                    <a:gd name="connsiteY60" fmla="*/ 52887 h 96768"/>
                    <a:gd name="connsiteX61" fmla="*/ 6888 w 31641"/>
                    <a:gd name="connsiteY61" fmla="*/ 50588 h 96768"/>
                    <a:gd name="connsiteX62" fmla="*/ 8511 w 31641"/>
                    <a:gd name="connsiteY62" fmla="*/ 50182 h 96768"/>
                    <a:gd name="connsiteX63" fmla="*/ 8782 w 31641"/>
                    <a:gd name="connsiteY63" fmla="*/ 48153 h 96768"/>
                    <a:gd name="connsiteX64" fmla="*/ 7294 w 31641"/>
                    <a:gd name="connsiteY64" fmla="*/ 46801 h 96768"/>
                    <a:gd name="connsiteX65" fmla="*/ 7565 w 31641"/>
                    <a:gd name="connsiteY65" fmla="*/ 44907 h 96768"/>
                    <a:gd name="connsiteX66" fmla="*/ 6347 w 31641"/>
                    <a:gd name="connsiteY66" fmla="*/ 44095 h 96768"/>
                    <a:gd name="connsiteX67" fmla="*/ 6618 w 31641"/>
                    <a:gd name="connsiteY67" fmla="*/ 42608 h 96768"/>
                    <a:gd name="connsiteX68" fmla="*/ 7294 w 31641"/>
                    <a:gd name="connsiteY68" fmla="*/ 41796 h 96768"/>
                    <a:gd name="connsiteX69" fmla="*/ 7294 w 31641"/>
                    <a:gd name="connsiteY69" fmla="*/ 40173 h 96768"/>
                    <a:gd name="connsiteX70" fmla="*/ 8511 w 31641"/>
                    <a:gd name="connsiteY70" fmla="*/ 39361 h 96768"/>
                    <a:gd name="connsiteX71" fmla="*/ 9323 w 31641"/>
                    <a:gd name="connsiteY71" fmla="*/ 39091 h 96768"/>
                    <a:gd name="connsiteX72" fmla="*/ 9323 w 31641"/>
                    <a:gd name="connsiteY72" fmla="*/ 37873 h 96768"/>
                    <a:gd name="connsiteX73" fmla="*/ 9864 w 31641"/>
                    <a:gd name="connsiteY73" fmla="*/ 37062 h 96768"/>
                    <a:gd name="connsiteX74" fmla="*/ 8917 w 31641"/>
                    <a:gd name="connsiteY74" fmla="*/ 35168 h 96768"/>
                    <a:gd name="connsiteX75" fmla="*/ 10134 w 31641"/>
                    <a:gd name="connsiteY75" fmla="*/ 33410 h 96768"/>
                    <a:gd name="connsiteX76" fmla="*/ 9593 w 31641"/>
                    <a:gd name="connsiteY76" fmla="*/ 32598 h 96768"/>
                    <a:gd name="connsiteX77" fmla="*/ 9864 w 31641"/>
                    <a:gd name="connsiteY77" fmla="*/ 31787 h 96768"/>
                    <a:gd name="connsiteX78" fmla="*/ 9052 w 31641"/>
                    <a:gd name="connsiteY78" fmla="*/ 30028 h 96768"/>
                    <a:gd name="connsiteX79" fmla="*/ 10270 w 31641"/>
                    <a:gd name="connsiteY79" fmla="*/ 28676 h 96768"/>
                    <a:gd name="connsiteX80" fmla="*/ 10270 w 31641"/>
                    <a:gd name="connsiteY80" fmla="*/ 25970 h 96768"/>
                    <a:gd name="connsiteX81" fmla="*/ 9323 w 31641"/>
                    <a:gd name="connsiteY81" fmla="*/ 23942 h 96768"/>
                    <a:gd name="connsiteX82" fmla="*/ 10405 w 31641"/>
                    <a:gd name="connsiteY82" fmla="*/ 22183 h 96768"/>
                    <a:gd name="connsiteX83" fmla="*/ 9999 w 31641"/>
                    <a:gd name="connsiteY83" fmla="*/ 21101 h 96768"/>
                    <a:gd name="connsiteX84" fmla="*/ 10134 w 31641"/>
                    <a:gd name="connsiteY84" fmla="*/ 20560 h 96768"/>
                    <a:gd name="connsiteX85" fmla="*/ 10134 w 31641"/>
                    <a:gd name="connsiteY85" fmla="*/ 20019 h 96768"/>
                    <a:gd name="connsiteX86" fmla="*/ 10811 w 31641"/>
                    <a:gd name="connsiteY86" fmla="*/ 17990 h 96768"/>
                    <a:gd name="connsiteX87" fmla="*/ 10676 w 31641"/>
                    <a:gd name="connsiteY87" fmla="*/ 16637 h 96768"/>
                    <a:gd name="connsiteX88" fmla="*/ 11081 w 31641"/>
                    <a:gd name="connsiteY88" fmla="*/ 15285 h 96768"/>
                    <a:gd name="connsiteX89" fmla="*/ 10811 w 31641"/>
                    <a:gd name="connsiteY89" fmla="*/ 13797 h 96768"/>
                    <a:gd name="connsiteX90" fmla="*/ 10811 w 31641"/>
                    <a:gd name="connsiteY90" fmla="*/ 12174 h 96768"/>
                    <a:gd name="connsiteX91" fmla="*/ 12163 w 31641"/>
                    <a:gd name="connsiteY91" fmla="*/ 11362 h 96768"/>
                    <a:gd name="connsiteX92" fmla="*/ 12299 w 31641"/>
                    <a:gd name="connsiteY92" fmla="*/ 10415 h 96768"/>
                    <a:gd name="connsiteX93" fmla="*/ 12975 w 31641"/>
                    <a:gd name="connsiteY93" fmla="*/ 9874 h 96768"/>
                    <a:gd name="connsiteX94" fmla="*/ 12840 w 31641"/>
                    <a:gd name="connsiteY94" fmla="*/ 8387 h 96768"/>
                    <a:gd name="connsiteX95" fmla="*/ 13381 w 31641"/>
                    <a:gd name="connsiteY95" fmla="*/ 7575 h 96768"/>
                    <a:gd name="connsiteX96" fmla="*/ 12704 w 31641"/>
                    <a:gd name="connsiteY96" fmla="*/ 5952 h 96768"/>
                    <a:gd name="connsiteX97" fmla="*/ 13651 w 31641"/>
                    <a:gd name="connsiteY97" fmla="*/ 4599 h 96768"/>
                    <a:gd name="connsiteX98" fmla="*/ 13651 w 31641"/>
                    <a:gd name="connsiteY98" fmla="*/ 2705 h 96768"/>
                    <a:gd name="connsiteX99" fmla="*/ 12569 w 31641"/>
                    <a:gd name="connsiteY99" fmla="*/ 541 h 96768"/>
                    <a:gd name="connsiteX100" fmla="*/ 12569 w 31641"/>
                    <a:gd name="connsiteY100" fmla="*/ 0 h 96768"/>
                    <a:gd name="connsiteX101" fmla="*/ 12434 w 31641"/>
                    <a:gd name="connsiteY101" fmla="*/ 271 h 96768"/>
                    <a:gd name="connsiteX102" fmla="*/ 12299 w 31641"/>
                    <a:gd name="connsiteY102" fmla="*/ 3247 h 96768"/>
                    <a:gd name="connsiteX103" fmla="*/ 11217 w 31641"/>
                    <a:gd name="connsiteY103" fmla="*/ 5546 h 96768"/>
                    <a:gd name="connsiteX104" fmla="*/ 10946 w 31641"/>
                    <a:gd name="connsiteY104" fmla="*/ 8251 h 96768"/>
                    <a:gd name="connsiteX105" fmla="*/ 10946 w 31641"/>
                    <a:gd name="connsiteY105" fmla="*/ 9739 h 96768"/>
                    <a:gd name="connsiteX106" fmla="*/ 10270 w 31641"/>
                    <a:gd name="connsiteY106" fmla="*/ 11362 h 96768"/>
                    <a:gd name="connsiteX107" fmla="*/ 10134 w 31641"/>
                    <a:gd name="connsiteY107" fmla="*/ 12580 h 96768"/>
                    <a:gd name="connsiteX108" fmla="*/ 9999 w 31641"/>
                    <a:gd name="connsiteY108" fmla="*/ 14608 h 96768"/>
                    <a:gd name="connsiteX109" fmla="*/ 9729 w 31641"/>
                    <a:gd name="connsiteY109" fmla="*/ 15690 h 96768"/>
                    <a:gd name="connsiteX110" fmla="*/ 9729 w 31641"/>
                    <a:gd name="connsiteY110" fmla="*/ 17584 h 96768"/>
                    <a:gd name="connsiteX111" fmla="*/ 8917 w 31641"/>
                    <a:gd name="connsiteY111" fmla="*/ 18666 h 96768"/>
                    <a:gd name="connsiteX112" fmla="*/ 8376 w 31641"/>
                    <a:gd name="connsiteY112" fmla="*/ 20019 h 96768"/>
                    <a:gd name="connsiteX113" fmla="*/ 8376 w 31641"/>
                    <a:gd name="connsiteY113" fmla="*/ 24483 h 96768"/>
                    <a:gd name="connsiteX114" fmla="*/ 8376 w 31641"/>
                    <a:gd name="connsiteY114" fmla="*/ 25700 h 96768"/>
                    <a:gd name="connsiteX115" fmla="*/ 7835 w 31641"/>
                    <a:gd name="connsiteY115" fmla="*/ 27188 h 96768"/>
                    <a:gd name="connsiteX116" fmla="*/ 7835 w 31641"/>
                    <a:gd name="connsiteY116" fmla="*/ 30840 h 96768"/>
                    <a:gd name="connsiteX117" fmla="*/ 7565 w 31641"/>
                    <a:gd name="connsiteY117" fmla="*/ 34357 h 96768"/>
                    <a:gd name="connsiteX118" fmla="*/ 7294 w 31641"/>
                    <a:gd name="connsiteY118" fmla="*/ 35845 h 96768"/>
                    <a:gd name="connsiteX119" fmla="*/ 6753 w 31641"/>
                    <a:gd name="connsiteY119" fmla="*/ 36791 h 96768"/>
                    <a:gd name="connsiteX120" fmla="*/ 6482 w 31641"/>
                    <a:gd name="connsiteY120" fmla="*/ 39497 h 96768"/>
                    <a:gd name="connsiteX121" fmla="*/ 5130 w 31641"/>
                    <a:gd name="connsiteY121" fmla="*/ 42337 h 96768"/>
                    <a:gd name="connsiteX122" fmla="*/ 5400 w 31641"/>
                    <a:gd name="connsiteY122" fmla="*/ 47342 h 96768"/>
                    <a:gd name="connsiteX123" fmla="*/ 5265 w 31641"/>
                    <a:gd name="connsiteY123" fmla="*/ 48288 h 96768"/>
                    <a:gd name="connsiteX124" fmla="*/ 4589 w 31641"/>
                    <a:gd name="connsiteY124" fmla="*/ 49777 h 96768"/>
                    <a:gd name="connsiteX125" fmla="*/ 4453 w 31641"/>
                    <a:gd name="connsiteY125" fmla="*/ 51400 h 96768"/>
                    <a:gd name="connsiteX126" fmla="*/ 4453 w 31641"/>
                    <a:gd name="connsiteY126" fmla="*/ 54105 h 96768"/>
                    <a:gd name="connsiteX127" fmla="*/ 3912 w 31641"/>
                    <a:gd name="connsiteY127" fmla="*/ 55863 h 96768"/>
                    <a:gd name="connsiteX128" fmla="*/ 3507 w 31641"/>
                    <a:gd name="connsiteY128" fmla="*/ 58298 h 96768"/>
                    <a:gd name="connsiteX129" fmla="*/ 2560 w 31641"/>
                    <a:gd name="connsiteY129" fmla="*/ 59921 h 96768"/>
                    <a:gd name="connsiteX130" fmla="*/ 2425 w 31641"/>
                    <a:gd name="connsiteY130" fmla="*/ 62897 h 96768"/>
                    <a:gd name="connsiteX131" fmla="*/ 2019 w 31641"/>
                    <a:gd name="connsiteY131" fmla="*/ 64655 h 96768"/>
                    <a:gd name="connsiteX132" fmla="*/ 1478 w 31641"/>
                    <a:gd name="connsiteY132" fmla="*/ 66819 h 96768"/>
                    <a:gd name="connsiteX133" fmla="*/ 2019 w 31641"/>
                    <a:gd name="connsiteY133" fmla="*/ 68983 h 96768"/>
                    <a:gd name="connsiteX134" fmla="*/ 1478 w 31641"/>
                    <a:gd name="connsiteY134" fmla="*/ 71418 h 96768"/>
                    <a:gd name="connsiteX135" fmla="*/ 1478 w 31641"/>
                    <a:gd name="connsiteY135" fmla="*/ 72365 h 96768"/>
                    <a:gd name="connsiteX136" fmla="*/ 1072 w 31641"/>
                    <a:gd name="connsiteY136" fmla="*/ 73718 h 96768"/>
                    <a:gd name="connsiteX137" fmla="*/ 531 w 31641"/>
                    <a:gd name="connsiteY137" fmla="*/ 75206 h 96768"/>
                    <a:gd name="connsiteX138" fmla="*/ 1342 w 31641"/>
                    <a:gd name="connsiteY138" fmla="*/ 78587 h 96768"/>
                    <a:gd name="connsiteX139" fmla="*/ 666 w 31641"/>
                    <a:gd name="connsiteY139" fmla="*/ 81157 h 96768"/>
                    <a:gd name="connsiteX140" fmla="*/ 666 w 31641"/>
                    <a:gd name="connsiteY140" fmla="*/ 82780 h 96768"/>
                    <a:gd name="connsiteX141" fmla="*/ 531 w 31641"/>
                    <a:gd name="connsiteY141" fmla="*/ 84268 h 96768"/>
                    <a:gd name="connsiteX142" fmla="*/ 260 w 31641"/>
                    <a:gd name="connsiteY142" fmla="*/ 84809 h 96768"/>
                    <a:gd name="connsiteX143" fmla="*/ 1883 w 31641"/>
                    <a:gd name="connsiteY143" fmla="*/ 89273 h 96768"/>
                    <a:gd name="connsiteX144" fmla="*/ 2289 w 31641"/>
                    <a:gd name="connsiteY144" fmla="*/ 90220 h 96768"/>
                    <a:gd name="connsiteX145" fmla="*/ 3371 w 31641"/>
                    <a:gd name="connsiteY145" fmla="*/ 91302 h 96768"/>
                    <a:gd name="connsiteX146" fmla="*/ 4724 w 31641"/>
                    <a:gd name="connsiteY146" fmla="*/ 91843 h 96768"/>
                    <a:gd name="connsiteX147" fmla="*/ 5941 w 31641"/>
                    <a:gd name="connsiteY147" fmla="*/ 93060 h 96768"/>
                    <a:gd name="connsiteX148" fmla="*/ 8647 w 31641"/>
                    <a:gd name="connsiteY148" fmla="*/ 94413 h 96768"/>
                    <a:gd name="connsiteX149" fmla="*/ 10811 w 31641"/>
                    <a:gd name="connsiteY149" fmla="*/ 94683 h 96768"/>
                    <a:gd name="connsiteX150" fmla="*/ 13787 w 31641"/>
                    <a:gd name="connsiteY150" fmla="*/ 95765 h 96768"/>
                    <a:gd name="connsiteX151" fmla="*/ 16221 w 31641"/>
                    <a:gd name="connsiteY151" fmla="*/ 96712 h 96768"/>
                    <a:gd name="connsiteX152" fmla="*/ 18385 w 31641"/>
                    <a:gd name="connsiteY152" fmla="*/ 96577 h 96768"/>
                    <a:gd name="connsiteX153" fmla="*/ 18656 w 31641"/>
                    <a:gd name="connsiteY153" fmla="*/ 96307 h 96768"/>
                    <a:gd name="connsiteX154" fmla="*/ 19467 w 31641"/>
                    <a:gd name="connsiteY154" fmla="*/ 96577 h 96768"/>
                    <a:gd name="connsiteX155" fmla="*/ 21361 w 31641"/>
                    <a:gd name="connsiteY155" fmla="*/ 95901 h 96768"/>
                    <a:gd name="connsiteX156" fmla="*/ 22984 w 31641"/>
                    <a:gd name="connsiteY156" fmla="*/ 94818 h 96768"/>
                    <a:gd name="connsiteX157" fmla="*/ 26231 w 31641"/>
                    <a:gd name="connsiteY157" fmla="*/ 94142 h 96768"/>
                    <a:gd name="connsiteX158" fmla="*/ 27042 w 31641"/>
                    <a:gd name="connsiteY158" fmla="*/ 93466 h 96768"/>
                    <a:gd name="connsiteX159" fmla="*/ 27448 w 31641"/>
                    <a:gd name="connsiteY159" fmla="*/ 92925 h 96768"/>
                    <a:gd name="connsiteX160" fmla="*/ 29342 w 31641"/>
                    <a:gd name="connsiteY160" fmla="*/ 92248 h 96768"/>
                    <a:gd name="connsiteX161" fmla="*/ 29477 w 31641"/>
                    <a:gd name="connsiteY161" fmla="*/ 90490 h 967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641" h="96768">
                      <a:moveTo>
                        <a:pt x="29477" y="90490"/>
                      </a:moveTo>
                      <a:cubicBezTo>
                        <a:pt x="29612" y="90220"/>
                        <a:pt x="29612" y="89949"/>
                        <a:pt x="29747" y="89678"/>
                      </a:cubicBezTo>
                      <a:cubicBezTo>
                        <a:pt x="29883" y="89273"/>
                        <a:pt x="30288" y="89138"/>
                        <a:pt x="30559" y="88867"/>
                      </a:cubicBezTo>
                      <a:cubicBezTo>
                        <a:pt x="31100" y="88191"/>
                        <a:pt x="30830" y="87650"/>
                        <a:pt x="30559" y="87108"/>
                      </a:cubicBezTo>
                      <a:cubicBezTo>
                        <a:pt x="31100" y="86432"/>
                        <a:pt x="31641" y="85621"/>
                        <a:pt x="31641" y="84944"/>
                      </a:cubicBezTo>
                      <a:cubicBezTo>
                        <a:pt x="31641" y="84944"/>
                        <a:pt x="31641" y="84944"/>
                        <a:pt x="31641" y="84944"/>
                      </a:cubicBezTo>
                      <a:cubicBezTo>
                        <a:pt x="31371" y="85350"/>
                        <a:pt x="31100" y="85621"/>
                        <a:pt x="30694" y="85891"/>
                      </a:cubicBezTo>
                      <a:cubicBezTo>
                        <a:pt x="30153" y="86162"/>
                        <a:pt x="29206" y="86162"/>
                        <a:pt x="28936" y="85621"/>
                      </a:cubicBezTo>
                      <a:cubicBezTo>
                        <a:pt x="28936" y="86297"/>
                        <a:pt x="28530" y="86973"/>
                        <a:pt x="27989" y="87379"/>
                      </a:cubicBezTo>
                      <a:cubicBezTo>
                        <a:pt x="28936" y="87920"/>
                        <a:pt x="28801" y="89408"/>
                        <a:pt x="28124" y="90084"/>
                      </a:cubicBezTo>
                      <a:cubicBezTo>
                        <a:pt x="27583" y="90625"/>
                        <a:pt x="26772" y="90761"/>
                        <a:pt x="26095" y="90490"/>
                      </a:cubicBezTo>
                      <a:cubicBezTo>
                        <a:pt x="25825" y="90896"/>
                        <a:pt x="25148" y="91167"/>
                        <a:pt x="24743" y="91031"/>
                      </a:cubicBezTo>
                      <a:cubicBezTo>
                        <a:pt x="24202" y="90896"/>
                        <a:pt x="23796" y="90490"/>
                        <a:pt x="23796" y="89814"/>
                      </a:cubicBezTo>
                      <a:cubicBezTo>
                        <a:pt x="23390" y="90490"/>
                        <a:pt x="22308" y="90896"/>
                        <a:pt x="21497" y="90761"/>
                      </a:cubicBezTo>
                      <a:cubicBezTo>
                        <a:pt x="21632" y="91031"/>
                        <a:pt x="21767" y="91572"/>
                        <a:pt x="21767" y="91843"/>
                      </a:cubicBezTo>
                      <a:cubicBezTo>
                        <a:pt x="21767" y="92248"/>
                        <a:pt x="21632" y="92654"/>
                        <a:pt x="21226" y="92790"/>
                      </a:cubicBezTo>
                      <a:cubicBezTo>
                        <a:pt x="20820" y="93060"/>
                        <a:pt x="20550" y="93060"/>
                        <a:pt x="20144" y="93060"/>
                      </a:cubicBezTo>
                      <a:cubicBezTo>
                        <a:pt x="20009" y="93060"/>
                        <a:pt x="20009" y="93060"/>
                        <a:pt x="20009" y="93060"/>
                      </a:cubicBezTo>
                      <a:cubicBezTo>
                        <a:pt x="20009" y="93060"/>
                        <a:pt x="19873" y="93060"/>
                        <a:pt x="19873" y="93195"/>
                      </a:cubicBezTo>
                      <a:cubicBezTo>
                        <a:pt x="19738" y="93737"/>
                        <a:pt x="19332" y="94142"/>
                        <a:pt x="18791" y="94413"/>
                      </a:cubicBezTo>
                      <a:cubicBezTo>
                        <a:pt x="18115" y="94818"/>
                        <a:pt x="17303" y="94683"/>
                        <a:pt x="16627" y="94277"/>
                      </a:cubicBezTo>
                      <a:cubicBezTo>
                        <a:pt x="16221" y="94007"/>
                        <a:pt x="15816" y="93601"/>
                        <a:pt x="15951" y="93060"/>
                      </a:cubicBezTo>
                      <a:cubicBezTo>
                        <a:pt x="15274" y="93060"/>
                        <a:pt x="14733" y="92519"/>
                        <a:pt x="14463" y="91978"/>
                      </a:cubicBezTo>
                      <a:cubicBezTo>
                        <a:pt x="14192" y="91437"/>
                        <a:pt x="14192" y="90625"/>
                        <a:pt x="14328" y="89949"/>
                      </a:cubicBezTo>
                      <a:cubicBezTo>
                        <a:pt x="13787" y="90084"/>
                        <a:pt x="13110" y="90084"/>
                        <a:pt x="12434" y="89949"/>
                      </a:cubicBezTo>
                      <a:cubicBezTo>
                        <a:pt x="11758" y="89678"/>
                        <a:pt x="11352" y="89138"/>
                        <a:pt x="11217" y="88597"/>
                      </a:cubicBezTo>
                      <a:cubicBezTo>
                        <a:pt x="11081" y="89138"/>
                        <a:pt x="10946" y="89949"/>
                        <a:pt x="11352" y="90490"/>
                      </a:cubicBezTo>
                      <a:cubicBezTo>
                        <a:pt x="11622" y="91031"/>
                        <a:pt x="12299" y="91572"/>
                        <a:pt x="12975" y="91437"/>
                      </a:cubicBezTo>
                      <a:cubicBezTo>
                        <a:pt x="12569" y="91572"/>
                        <a:pt x="12028" y="91707"/>
                        <a:pt x="11487" y="91572"/>
                      </a:cubicBezTo>
                      <a:cubicBezTo>
                        <a:pt x="11217" y="91437"/>
                        <a:pt x="10946" y="91302"/>
                        <a:pt x="10676" y="91167"/>
                      </a:cubicBezTo>
                      <a:cubicBezTo>
                        <a:pt x="10270" y="90896"/>
                        <a:pt x="9999" y="90625"/>
                        <a:pt x="9729" y="90355"/>
                      </a:cubicBezTo>
                      <a:cubicBezTo>
                        <a:pt x="9188" y="89678"/>
                        <a:pt x="9052" y="88597"/>
                        <a:pt x="9188" y="87650"/>
                      </a:cubicBezTo>
                      <a:cubicBezTo>
                        <a:pt x="9323" y="87244"/>
                        <a:pt x="9323" y="86703"/>
                        <a:pt x="9729" y="86432"/>
                      </a:cubicBezTo>
                      <a:cubicBezTo>
                        <a:pt x="9052" y="86703"/>
                        <a:pt x="8106" y="86838"/>
                        <a:pt x="7429" y="86432"/>
                      </a:cubicBezTo>
                      <a:cubicBezTo>
                        <a:pt x="6753" y="86027"/>
                        <a:pt x="6212" y="85080"/>
                        <a:pt x="6482" y="84268"/>
                      </a:cubicBezTo>
                      <a:cubicBezTo>
                        <a:pt x="5806" y="84403"/>
                        <a:pt x="5265" y="83727"/>
                        <a:pt x="5265" y="83051"/>
                      </a:cubicBezTo>
                      <a:cubicBezTo>
                        <a:pt x="4453" y="82780"/>
                        <a:pt x="3912" y="81969"/>
                        <a:pt x="3777" y="81157"/>
                      </a:cubicBezTo>
                      <a:cubicBezTo>
                        <a:pt x="3642" y="80345"/>
                        <a:pt x="4048" y="79399"/>
                        <a:pt x="4724" y="78858"/>
                      </a:cubicBezTo>
                      <a:cubicBezTo>
                        <a:pt x="4183" y="78858"/>
                        <a:pt x="3777" y="78181"/>
                        <a:pt x="3912" y="77640"/>
                      </a:cubicBezTo>
                      <a:cubicBezTo>
                        <a:pt x="3371" y="77640"/>
                        <a:pt x="2966" y="77640"/>
                        <a:pt x="2830" y="77099"/>
                      </a:cubicBezTo>
                      <a:cubicBezTo>
                        <a:pt x="2695" y="76693"/>
                        <a:pt x="2966" y="76288"/>
                        <a:pt x="3371" y="76152"/>
                      </a:cubicBezTo>
                      <a:cubicBezTo>
                        <a:pt x="3507" y="76152"/>
                        <a:pt x="3642" y="76017"/>
                        <a:pt x="3642" y="75882"/>
                      </a:cubicBezTo>
                      <a:cubicBezTo>
                        <a:pt x="3642" y="75882"/>
                        <a:pt x="3642" y="75882"/>
                        <a:pt x="3642" y="75747"/>
                      </a:cubicBezTo>
                      <a:cubicBezTo>
                        <a:pt x="3236" y="75341"/>
                        <a:pt x="2966" y="74800"/>
                        <a:pt x="3101" y="74394"/>
                      </a:cubicBezTo>
                      <a:cubicBezTo>
                        <a:pt x="3236" y="74123"/>
                        <a:pt x="3371" y="73853"/>
                        <a:pt x="3642" y="73718"/>
                      </a:cubicBezTo>
                      <a:cubicBezTo>
                        <a:pt x="4048" y="73447"/>
                        <a:pt x="4453" y="73312"/>
                        <a:pt x="4859" y="73177"/>
                      </a:cubicBezTo>
                      <a:cubicBezTo>
                        <a:pt x="4589" y="72771"/>
                        <a:pt x="4453" y="72500"/>
                        <a:pt x="4453" y="72095"/>
                      </a:cubicBezTo>
                      <a:cubicBezTo>
                        <a:pt x="4453" y="71689"/>
                        <a:pt x="4589" y="71283"/>
                        <a:pt x="4995" y="71012"/>
                      </a:cubicBezTo>
                      <a:cubicBezTo>
                        <a:pt x="4048" y="70877"/>
                        <a:pt x="3236" y="69930"/>
                        <a:pt x="3236" y="68983"/>
                      </a:cubicBezTo>
                      <a:cubicBezTo>
                        <a:pt x="3236" y="68713"/>
                        <a:pt x="3371" y="68307"/>
                        <a:pt x="3642" y="68172"/>
                      </a:cubicBezTo>
                      <a:cubicBezTo>
                        <a:pt x="3101" y="67902"/>
                        <a:pt x="2695" y="67225"/>
                        <a:pt x="2830" y="66549"/>
                      </a:cubicBezTo>
                      <a:cubicBezTo>
                        <a:pt x="2830" y="65873"/>
                        <a:pt x="3371" y="65332"/>
                        <a:pt x="3912" y="65061"/>
                      </a:cubicBezTo>
                      <a:cubicBezTo>
                        <a:pt x="3371" y="64249"/>
                        <a:pt x="2966" y="63303"/>
                        <a:pt x="3507" y="62491"/>
                      </a:cubicBezTo>
                      <a:cubicBezTo>
                        <a:pt x="3642" y="62356"/>
                        <a:pt x="3912" y="62085"/>
                        <a:pt x="4183" y="61950"/>
                      </a:cubicBezTo>
                      <a:cubicBezTo>
                        <a:pt x="4724" y="61680"/>
                        <a:pt x="5130" y="61680"/>
                        <a:pt x="5806" y="61680"/>
                      </a:cubicBezTo>
                      <a:cubicBezTo>
                        <a:pt x="5536" y="61003"/>
                        <a:pt x="5671" y="60192"/>
                        <a:pt x="6212" y="59515"/>
                      </a:cubicBezTo>
                      <a:cubicBezTo>
                        <a:pt x="5671" y="59245"/>
                        <a:pt x="5130" y="58704"/>
                        <a:pt x="4859" y="58027"/>
                      </a:cubicBezTo>
                      <a:cubicBezTo>
                        <a:pt x="4589" y="57486"/>
                        <a:pt x="4995" y="56540"/>
                        <a:pt x="5536" y="56404"/>
                      </a:cubicBezTo>
                      <a:cubicBezTo>
                        <a:pt x="5265" y="55998"/>
                        <a:pt x="5130" y="55457"/>
                        <a:pt x="5265" y="55052"/>
                      </a:cubicBezTo>
                      <a:cubicBezTo>
                        <a:pt x="5400" y="54646"/>
                        <a:pt x="5671" y="54240"/>
                        <a:pt x="6077" y="53970"/>
                      </a:cubicBezTo>
                      <a:cubicBezTo>
                        <a:pt x="5941" y="53699"/>
                        <a:pt x="5671" y="53293"/>
                        <a:pt x="5671" y="52887"/>
                      </a:cubicBezTo>
                      <a:cubicBezTo>
                        <a:pt x="5400" y="51941"/>
                        <a:pt x="6077" y="51129"/>
                        <a:pt x="6888" y="50588"/>
                      </a:cubicBezTo>
                      <a:cubicBezTo>
                        <a:pt x="7429" y="50317"/>
                        <a:pt x="7970" y="50182"/>
                        <a:pt x="8511" y="50182"/>
                      </a:cubicBezTo>
                      <a:cubicBezTo>
                        <a:pt x="8241" y="49506"/>
                        <a:pt x="8241" y="48694"/>
                        <a:pt x="8782" y="48153"/>
                      </a:cubicBezTo>
                      <a:cubicBezTo>
                        <a:pt x="8106" y="48018"/>
                        <a:pt x="7565" y="47477"/>
                        <a:pt x="7294" y="46801"/>
                      </a:cubicBezTo>
                      <a:cubicBezTo>
                        <a:pt x="7159" y="46124"/>
                        <a:pt x="7159" y="45448"/>
                        <a:pt x="7565" y="44907"/>
                      </a:cubicBezTo>
                      <a:cubicBezTo>
                        <a:pt x="7023" y="44772"/>
                        <a:pt x="6618" y="44501"/>
                        <a:pt x="6347" y="44095"/>
                      </a:cubicBezTo>
                      <a:cubicBezTo>
                        <a:pt x="6212" y="43554"/>
                        <a:pt x="6347" y="43013"/>
                        <a:pt x="6618" y="42608"/>
                      </a:cubicBezTo>
                      <a:cubicBezTo>
                        <a:pt x="6753" y="42202"/>
                        <a:pt x="7023" y="41931"/>
                        <a:pt x="7294" y="41796"/>
                      </a:cubicBezTo>
                      <a:cubicBezTo>
                        <a:pt x="7023" y="41390"/>
                        <a:pt x="6888" y="40714"/>
                        <a:pt x="7294" y="40173"/>
                      </a:cubicBezTo>
                      <a:cubicBezTo>
                        <a:pt x="7565" y="39767"/>
                        <a:pt x="7970" y="39497"/>
                        <a:pt x="8511" y="39361"/>
                      </a:cubicBezTo>
                      <a:cubicBezTo>
                        <a:pt x="8782" y="39226"/>
                        <a:pt x="9052" y="39091"/>
                        <a:pt x="9323" y="39091"/>
                      </a:cubicBezTo>
                      <a:cubicBezTo>
                        <a:pt x="9188" y="38685"/>
                        <a:pt x="9188" y="38279"/>
                        <a:pt x="9323" y="37873"/>
                      </a:cubicBezTo>
                      <a:cubicBezTo>
                        <a:pt x="9323" y="37738"/>
                        <a:pt x="9729" y="36927"/>
                        <a:pt x="9864" y="37062"/>
                      </a:cubicBezTo>
                      <a:cubicBezTo>
                        <a:pt x="9188" y="36656"/>
                        <a:pt x="8782" y="35980"/>
                        <a:pt x="8917" y="35168"/>
                      </a:cubicBezTo>
                      <a:cubicBezTo>
                        <a:pt x="8917" y="34357"/>
                        <a:pt x="9323" y="33680"/>
                        <a:pt x="10134" y="33410"/>
                      </a:cubicBezTo>
                      <a:cubicBezTo>
                        <a:pt x="9864" y="33139"/>
                        <a:pt x="9729" y="32869"/>
                        <a:pt x="9593" y="32598"/>
                      </a:cubicBezTo>
                      <a:cubicBezTo>
                        <a:pt x="9593" y="32328"/>
                        <a:pt x="9593" y="31922"/>
                        <a:pt x="9864" y="31787"/>
                      </a:cubicBezTo>
                      <a:cubicBezTo>
                        <a:pt x="9323" y="31381"/>
                        <a:pt x="8917" y="30705"/>
                        <a:pt x="9052" y="30028"/>
                      </a:cubicBezTo>
                      <a:cubicBezTo>
                        <a:pt x="9052" y="29352"/>
                        <a:pt x="9593" y="28676"/>
                        <a:pt x="10270" y="28676"/>
                      </a:cubicBezTo>
                      <a:cubicBezTo>
                        <a:pt x="9593" y="27999"/>
                        <a:pt x="9593" y="26782"/>
                        <a:pt x="10270" y="25970"/>
                      </a:cubicBezTo>
                      <a:cubicBezTo>
                        <a:pt x="9729" y="25429"/>
                        <a:pt x="9323" y="24753"/>
                        <a:pt x="9323" y="23942"/>
                      </a:cubicBezTo>
                      <a:cubicBezTo>
                        <a:pt x="9323" y="23265"/>
                        <a:pt x="9729" y="22589"/>
                        <a:pt x="10405" y="22183"/>
                      </a:cubicBezTo>
                      <a:cubicBezTo>
                        <a:pt x="10134" y="21913"/>
                        <a:pt x="9999" y="21507"/>
                        <a:pt x="9999" y="21101"/>
                      </a:cubicBezTo>
                      <a:cubicBezTo>
                        <a:pt x="9999" y="20966"/>
                        <a:pt x="9999" y="20695"/>
                        <a:pt x="10134" y="20560"/>
                      </a:cubicBezTo>
                      <a:cubicBezTo>
                        <a:pt x="10134" y="20425"/>
                        <a:pt x="10134" y="20289"/>
                        <a:pt x="10134" y="20019"/>
                      </a:cubicBezTo>
                      <a:cubicBezTo>
                        <a:pt x="9999" y="19207"/>
                        <a:pt x="10270" y="18531"/>
                        <a:pt x="10811" y="17990"/>
                      </a:cubicBezTo>
                      <a:cubicBezTo>
                        <a:pt x="10540" y="17584"/>
                        <a:pt x="10540" y="17178"/>
                        <a:pt x="10676" y="16637"/>
                      </a:cubicBezTo>
                      <a:cubicBezTo>
                        <a:pt x="10676" y="16502"/>
                        <a:pt x="10946" y="15150"/>
                        <a:pt x="11081" y="15285"/>
                      </a:cubicBezTo>
                      <a:cubicBezTo>
                        <a:pt x="10676" y="14879"/>
                        <a:pt x="10540" y="14203"/>
                        <a:pt x="10811" y="13797"/>
                      </a:cubicBezTo>
                      <a:cubicBezTo>
                        <a:pt x="10540" y="13256"/>
                        <a:pt x="10540" y="12715"/>
                        <a:pt x="10811" y="12174"/>
                      </a:cubicBezTo>
                      <a:cubicBezTo>
                        <a:pt x="11081" y="11633"/>
                        <a:pt x="11622" y="11362"/>
                        <a:pt x="12163" y="11362"/>
                      </a:cubicBezTo>
                      <a:cubicBezTo>
                        <a:pt x="12163" y="11092"/>
                        <a:pt x="12163" y="10686"/>
                        <a:pt x="12299" y="10415"/>
                      </a:cubicBezTo>
                      <a:cubicBezTo>
                        <a:pt x="12434" y="10145"/>
                        <a:pt x="12569" y="9874"/>
                        <a:pt x="12975" y="9874"/>
                      </a:cubicBezTo>
                      <a:cubicBezTo>
                        <a:pt x="12840" y="9468"/>
                        <a:pt x="12840" y="8792"/>
                        <a:pt x="12840" y="8387"/>
                      </a:cubicBezTo>
                      <a:cubicBezTo>
                        <a:pt x="12840" y="8251"/>
                        <a:pt x="13246" y="7304"/>
                        <a:pt x="13381" y="7575"/>
                      </a:cubicBezTo>
                      <a:cubicBezTo>
                        <a:pt x="12975" y="7169"/>
                        <a:pt x="12704" y="6493"/>
                        <a:pt x="12704" y="5952"/>
                      </a:cubicBezTo>
                      <a:cubicBezTo>
                        <a:pt x="12704" y="5411"/>
                        <a:pt x="13110" y="4734"/>
                        <a:pt x="13651" y="4599"/>
                      </a:cubicBezTo>
                      <a:cubicBezTo>
                        <a:pt x="13246" y="4058"/>
                        <a:pt x="13246" y="3247"/>
                        <a:pt x="13651" y="2705"/>
                      </a:cubicBezTo>
                      <a:cubicBezTo>
                        <a:pt x="12840" y="2164"/>
                        <a:pt x="12569" y="1488"/>
                        <a:pt x="12569" y="541"/>
                      </a:cubicBezTo>
                      <a:cubicBezTo>
                        <a:pt x="12569" y="406"/>
                        <a:pt x="12569" y="135"/>
                        <a:pt x="12569" y="0"/>
                      </a:cubicBezTo>
                      <a:cubicBezTo>
                        <a:pt x="12569" y="135"/>
                        <a:pt x="12434" y="135"/>
                        <a:pt x="12434" y="271"/>
                      </a:cubicBezTo>
                      <a:cubicBezTo>
                        <a:pt x="12163" y="1082"/>
                        <a:pt x="12028" y="2300"/>
                        <a:pt x="12299" y="3247"/>
                      </a:cubicBezTo>
                      <a:cubicBezTo>
                        <a:pt x="12028" y="4058"/>
                        <a:pt x="11487" y="4734"/>
                        <a:pt x="11217" y="5546"/>
                      </a:cubicBezTo>
                      <a:cubicBezTo>
                        <a:pt x="10946" y="6357"/>
                        <a:pt x="10946" y="7304"/>
                        <a:pt x="10946" y="8251"/>
                      </a:cubicBezTo>
                      <a:cubicBezTo>
                        <a:pt x="10946" y="8792"/>
                        <a:pt x="10946" y="9198"/>
                        <a:pt x="10946" y="9739"/>
                      </a:cubicBezTo>
                      <a:cubicBezTo>
                        <a:pt x="10946" y="10415"/>
                        <a:pt x="10540" y="10821"/>
                        <a:pt x="10270" y="11362"/>
                      </a:cubicBezTo>
                      <a:cubicBezTo>
                        <a:pt x="10134" y="11768"/>
                        <a:pt x="10134" y="12174"/>
                        <a:pt x="10134" y="12580"/>
                      </a:cubicBezTo>
                      <a:cubicBezTo>
                        <a:pt x="10134" y="13391"/>
                        <a:pt x="10270" y="13797"/>
                        <a:pt x="9999" y="14608"/>
                      </a:cubicBezTo>
                      <a:cubicBezTo>
                        <a:pt x="9864" y="15014"/>
                        <a:pt x="9729" y="15285"/>
                        <a:pt x="9729" y="15690"/>
                      </a:cubicBezTo>
                      <a:cubicBezTo>
                        <a:pt x="9729" y="16232"/>
                        <a:pt x="9999" y="16908"/>
                        <a:pt x="9729" y="17584"/>
                      </a:cubicBezTo>
                      <a:cubicBezTo>
                        <a:pt x="9593" y="17990"/>
                        <a:pt x="9188" y="18396"/>
                        <a:pt x="8917" y="18666"/>
                      </a:cubicBezTo>
                      <a:cubicBezTo>
                        <a:pt x="8647" y="19072"/>
                        <a:pt x="8511" y="19478"/>
                        <a:pt x="8376" y="20019"/>
                      </a:cubicBezTo>
                      <a:cubicBezTo>
                        <a:pt x="7970" y="21236"/>
                        <a:pt x="7970" y="22995"/>
                        <a:pt x="8376" y="24483"/>
                      </a:cubicBezTo>
                      <a:cubicBezTo>
                        <a:pt x="8376" y="24888"/>
                        <a:pt x="8376" y="25294"/>
                        <a:pt x="8376" y="25700"/>
                      </a:cubicBezTo>
                      <a:cubicBezTo>
                        <a:pt x="8241" y="26241"/>
                        <a:pt x="7835" y="26647"/>
                        <a:pt x="7835" y="27188"/>
                      </a:cubicBezTo>
                      <a:cubicBezTo>
                        <a:pt x="7565" y="28405"/>
                        <a:pt x="7835" y="29622"/>
                        <a:pt x="7835" y="30840"/>
                      </a:cubicBezTo>
                      <a:cubicBezTo>
                        <a:pt x="7835" y="32057"/>
                        <a:pt x="7294" y="33139"/>
                        <a:pt x="7565" y="34357"/>
                      </a:cubicBezTo>
                      <a:cubicBezTo>
                        <a:pt x="7565" y="35033"/>
                        <a:pt x="7565" y="35303"/>
                        <a:pt x="7294" y="35845"/>
                      </a:cubicBezTo>
                      <a:cubicBezTo>
                        <a:pt x="7023" y="36115"/>
                        <a:pt x="6753" y="36385"/>
                        <a:pt x="6753" y="36791"/>
                      </a:cubicBezTo>
                      <a:cubicBezTo>
                        <a:pt x="6347" y="37738"/>
                        <a:pt x="6482" y="38550"/>
                        <a:pt x="6482" y="39497"/>
                      </a:cubicBezTo>
                      <a:cubicBezTo>
                        <a:pt x="6347" y="40578"/>
                        <a:pt x="5400" y="41390"/>
                        <a:pt x="5130" y="42337"/>
                      </a:cubicBezTo>
                      <a:cubicBezTo>
                        <a:pt x="4724" y="43690"/>
                        <a:pt x="4724" y="45854"/>
                        <a:pt x="5400" y="47342"/>
                      </a:cubicBezTo>
                      <a:cubicBezTo>
                        <a:pt x="5400" y="47612"/>
                        <a:pt x="5265" y="47883"/>
                        <a:pt x="5265" y="48288"/>
                      </a:cubicBezTo>
                      <a:cubicBezTo>
                        <a:pt x="5130" y="48830"/>
                        <a:pt x="4859" y="49235"/>
                        <a:pt x="4589" y="49777"/>
                      </a:cubicBezTo>
                      <a:cubicBezTo>
                        <a:pt x="4453" y="50317"/>
                        <a:pt x="4318" y="50858"/>
                        <a:pt x="4453" y="51400"/>
                      </a:cubicBezTo>
                      <a:cubicBezTo>
                        <a:pt x="4589" y="52482"/>
                        <a:pt x="5130" y="52887"/>
                        <a:pt x="4453" y="54105"/>
                      </a:cubicBezTo>
                      <a:cubicBezTo>
                        <a:pt x="4183" y="54646"/>
                        <a:pt x="3912" y="55187"/>
                        <a:pt x="3912" y="55863"/>
                      </a:cubicBezTo>
                      <a:cubicBezTo>
                        <a:pt x="3777" y="56675"/>
                        <a:pt x="4048" y="57486"/>
                        <a:pt x="3507" y="58298"/>
                      </a:cubicBezTo>
                      <a:cubicBezTo>
                        <a:pt x="3101" y="58839"/>
                        <a:pt x="2830" y="59245"/>
                        <a:pt x="2560" y="59921"/>
                      </a:cubicBezTo>
                      <a:cubicBezTo>
                        <a:pt x="2289" y="60868"/>
                        <a:pt x="2289" y="61950"/>
                        <a:pt x="2425" y="62897"/>
                      </a:cubicBezTo>
                      <a:cubicBezTo>
                        <a:pt x="2425" y="63438"/>
                        <a:pt x="2289" y="64114"/>
                        <a:pt x="2019" y="64655"/>
                      </a:cubicBezTo>
                      <a:cubicBezTo>
                        <a:pt x="1748" y="65467"/>
                        <a:pt x="1478" y="66008"/>
                        <a:pt x="1478" y="66819"/>
                      </a:cubicBezTo>
                      <a:cubicBezTo>
                        <a:pt x="1613" y="67631"/>
                        <a:pt x="2019" y="68172"/>
                        <a:pt x="2019" y="68983"/>
                      </a:cubicBezTo>
                      <a:cubicBezTo>
                        <a:pt x="2019" y="69795"/>
                        <a:pt x="1478" y="70607"/>
                        <a:pt x="1478" y="71418"/>
                      </a:cubicBezTo>
                      <a:cubicBezTo>
                        <a:pt x="1478" y="71824"/>
                        <a:pt x="1478" y="72095"/>
                        <a:pt x="1478" y="72365"/>
                      </a:cubicBezTo>
                      <a:cubicBezTo>
                        <a:pt x="1478" y="73042"/>
                        <a:pt x="1342" y="73177"/>
                        <a:pt x="1072" y="73718"/>
                      </a:cubicBezTo>
                      <a:cubicBezTo>
                        <a:pt x="802" y="74259"/>
                        <a:pt x="666" y="74665"/>
                        <a:pt x="531" y="75206"/>
                      </a:cubicBezTo>
                      <a:cubicBezTo>
                        <a:pt x="396" y="76423"/>
                        <a:pt x="802" y="77505"/>
                        <a:pt x="1342" y="78587"/>
                      </a:cubicBezTo>
                      <a:cubicBezTo>
                        <a:pt x="1207" y="79399"/>
                        <a:pt x="802" y="80345"/>
                        <a:pt x="666" y="81157"/>
                      </a:cubicBezTo>
                      <a:cubicBezTo>
                        <a:pt x="666" y="81698"/>
                        <a:pt x="666" y="82239"/>
                        <a:pt x="666" y="82780"/>
                      </a:cubicBezTo>
                      <a:cubicBezTo>
                        <a:pt x="666" y="83321"/>
                        <a:pt x="802" y="83727"/>
                        <a:pt x="531" y="84268"/>
                      </a:cubicBezTo>
                      <a:cubicBezTo>
                        <a:pt x="531" y="84538"/>
                        <a:pt x="396" y="84674"/>
                        <a:pt x="260" y="84809"/>
                      </a:cubicBezTo>
                      <a:cubicBezTo>
                        <a:pt x="-416" y="86297"/>
                        <a:pt x="260" y="88597"/>
                        <a:pt x="1883" y="89273"/>
                      </a:cubicBezTo>
                      <a:cubicBezTo>
                        <a:pt x="2019" y="89678"/>
                        <a:pt x="2154" y="90084"/>
                        <a:pt x="2289" y="90220"/>
                      </a:cubicBezTo>
                      <a:cubicBezTo>
                        <a:pt x="2560" y="90625"/>
                        <a:pt x="2966" y="91031"/>
                        <a:pt x="3371" y="91302"/>
                      </a:cubicBezTo>
                      <a:cubicBezTo>
                        <a:pt x="3777" y="91572"/>
                        <a:pt x="4183" y="91707"/>
                        <a:pt x="4724" y="91843"/>
                      </a:cubicBezTo>
                      <a:cubicBezTo>
                        <a:pt x="5400" y="92113"/>
                        <a:pt x="5536" y="92519"/>
                        <a:pt x="5941" y="93060"/>
                      </a:cubicBezTo>
                      <a:cubicBezTo>
                        <a:pt x="6618" y="93737"/>
                        <a:pt x="7700" y="94142"/>
                        <a:pt x="8647" y="94413"/>
                      </a:cubicBezTo>
                      <a:cubicBezTo>
                        <a:pt x="9458" y="94818"/>
                        <a:pt x="10134" y="94818"/>
                        <a:pt x="10811" y="94683"/>
                      </a:cubicBezTo>
                      <a:cubicBezTo>
                        <a:pt x="11487" y="95765"/>
                        <a:pt x="12569" y="95630"/>
                        <a:pt x="13787" y="95765"/>
                      </a:cubicBezTo>
                      <a:cubicBezTo>
                        <a:pt x="14733" y="95765"/>
                        <a:pt x="15410" y="96442"/>
                        <a:pt x="16221" y="96712"/>
                      </a:cubicBezTo>
                      <a:cubicBezTo>
                        <a:pt x="17033" y="96847"/>
                        <a:pt x="17574" y="96712"/>
                        <a:pt x="18385" y="96577"/>
                      </a:cubicBezTo>
                      <a:cubicBezTo>
                        <a:pt x="18521" y="96577"/>
                        <a:pt x="18521" y="96442"/>
                        <a:pt x="18656" y="96307"/>
                      </a:cubicBezTo>
                      <a:cubicBezTo>
                        <a:pt x="18927" y="96307"/>
                        <a:pt x="19197" y="96577"/>
                        <a:pt x="19467" y="96577"/>
                      </a:cubicBezTo>
                      <a:cubicBezTo>
                        <a:pt x="20144" y="96577"/>
                        <a:pt x="20820" y="96171"/>
                        <a:pt x="21361" y="95901"/>
                      </a:cubicBezTo>
                      <a:cubicBezTo>
                        <a:pt x="21902" y="95495"/>
                        <a:pt x="22443" y="95224"/>
                        <a:pt x="22984" y="94818"/>
                      </a:cubicBezTo>
                      <a:cubicBezTo>
                        <a:pt x="23931" y="95360"/>
                        <a:pt x="25419" y="94683"/>
                        <a:pt x="26231" y="94142"/>
                      </a:cubicBezTo>
                      <a:cubicBezTo>
                        <a:pt x="26501" y="93872"/>
                        <a:pt x="26772" y="93737"/>
                        <a:pt x="27042" y="93466"/>
                      </a:cubicBezTo>
                      <a:cubicBezTo>
                        <a:pt x="27177" y="93331"/>
                        <a:pt x="27313" y="93060"/>
                        <a:pt x="27448" y="92925"/>
                      </a:cubicBezTo>
                      <a:cubicBezTo>
                        <a:pt x="27854" y="92519"/>
                        <a:pt x="28801" y="92519"/>
                        <a:pt x="29342" y="92248"/>
                      </a:cubicBezTo>
                      <a:cubicBezTo>
                        <a:pt x="28936" y="91302"/>
                        <a:pt x="29206" y="91031"/>
                        <a:pt x="29477" y="90490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348" name="Freeform: Shape 5156">
                  <a:extLst>
                    <a:ext uri="{FF2B5EF4-FFF2-40B4-BE49-F238E27FC236}">
                      <a16:creationId xmlns:a16="http://schemas.microsoft.com/office/drawing/2014/main" id="{F10F8AD9-F92E-FD59-B9A2-C5A34F5278F3}"/>
                    </a:ext>
                  </a:extLst>
                </p:cNvPr>
                <p:cNvSpPr/>
                <p:nvPr/>
              </p:nvSpPr>
              <p:spPr>
                <a:xfrm>
                  <a:off x="6103105" y="6295582"/>
                  <a:ext cx="31694" cy="30895"/>
                </a:xfrm>
                <a:custGeom>
                  <a:avLst/>
                  <a:gdLst>
                    <a:gd name="connsiteX0" fmla="*/ 30288 w 31694"/>
                    <a:gd name="connsiteY0" fmla="*/ 25023 h 30895"/>
                    <a:gd name="connsiteX1" fmla="*/ 30559 w 31694"/>
                    <a:gd name="connsiteY1" fmla="*/ 24212 h 30895"/>
                    <a:gd name="connsiteX2" fmla="*/ 31371 w 31694"/>
                    <a:gd name="connsiteY2" fmla="*/ 23400 h 30895"/>
                    <a:gd name="connsiteX3" fmla="*/ 31641 w 31694"/>
                    <a:gd name="connsiteY3" fmla="*/ 22318 h 30895"/>
                    <a:gd name="connsiteX4" fmla="*/ 31641 w 31694"/>
                    <a:gd name="connsiteY4" fmla="*/ 22318 h 30895"/>
                    <a:gd name="connsiteX5" fmla="*/ 29883 w 31694"/>
                    <a:gd name="connsiteY5" fmla="*/ 23806 h 30895"/>
                    <a:gd name="connsiteX6" fmla="*/ 29477 w 31694"/>
                    <a:gd name="connsiteY6" fmla="*/ 25158 h 30895"/>
                    <a:gd name="connsiteX7" fmla="*/ 28124 w 31694"/>
                    <a:gd name="connsiteY7" fmla="*/ 25835 h 30895"/>
                    <a:gd name="connsiteX8" fmla="*/ 26772 w 31694"/>
                    <a:gd name="connsiteY8" fmla="*/ 25970 h 30895"/>
                    <a:gd name="connsiteX9" fmla="*/ 25960 w 31694"/>
                    <a:gd name="connsiteY9" fmla="*/ 27323 h 30895"/>
                    <a:gd name="connsiteX10" fmla="*/ 24743 w 31694"/>
                    <a:gd name="connsiteY10" fmla="*/ 27999 h 30895"/>
                    <a:gd name="connsiteX11" fmla="*/ 22173 w 31694"/>
                    <a:gd name="connsiteY11" fmla="*/ 27728 h 30895"/>
                    <a:gd name="connsiteX12" fmla="*/ 22037 w 31694"/>
                    <a:gd name="connsiteY12" fmla="*/ 27728 h 30895"/>
                    <a:gd name="connsiteX13" fmla="*/ 22037 w 31694"/>
                    <a:gd name="connsiteY13" fmla="*/ 27864 h 30895"/>
                    <a:gd name="connsiteX14" fmla="*/ 21497 w 31694"/>
                    <a:gd name="connsiteY14" fmla="*/ 28946 h 30895"/>
                    <a:gd name="connsiteX15" fmla="*/ 20685 w 31694"/>
                    <a:gd name="connsiteY15" fmla="*/ 29757 h 30895"/>
                    <a:gd name="connsiteX16" fmla="*/ 18656 w 31694"/>
                    <a:gd name="connsiteY16" fmla="*/ 29757 h 30895"/>
                    <a:gd name="connsiteX17" fmla="*/ 16762 w 31694"/>
                    <a:gd name="connsiteY17" fmla="*/ 30163 h 30895"/>
                    <a:gd name="connsiteX18" fmla="*/ 15004 w 31694"/>
                    <a:gd name="connsiteY18" fmla="*/ 29352 h 30895"/>
                    <a:gd name="connsiteX19" fmla="*/ 14869 w 31694"/>
                    <a:gd name="connsiteY19" fmla="*/ 29216 h 30895"/>
                    <a:gd name="connsiteX20" fmla="*/ 14598 w 31694"/>
                    <a:gd name="connsiteY20" fmla="*/ 29216 h 30895"/>
                    <a:gd name="connsiteX21" fmla="*/ 13246 w 31694"/>
                    <a:gd name="connsiteY21" fmla="*/ 29081 h 30895"/>
                    <a:gd name="connsiteX22" fmla="*/ 12299 w 31694"/>
                    <a:gd name="connsiteY22" fmla="*/ 28134 h 30895"/>
                    <a:gd name="connsiteX23" fmla="*/ 10134 w 31694"/>
                    <a:gd name="connsiteY23" fmla="*/ 27323 h 30895"/>
                    <a:gd name="connsiteX24" fmla="*/ 9593 w 31694"/>
                    <a:gd name="connsiteY24" fmla="*/ 25023 h 30895"/>
                    <a:gd name="connsiteX25" fmla="*/ 7159 w 31694"/>
                    <a:gd name="connsiteY25" fmla="*/ 24888 h 30895"/>
                    <a:gd name="connsiteX26" fmla="*/ 5671 w 31694"/>
                    <a:gd name="connsiteY26" fmla="*/ 23265 h 30895"/>
                    <a:gd name="connsiteX27" fmla="*/ 7564 w 31694"/>
                    <a:gd name="connsiteY27" fmla="*/ 23130 h 30895"/>
                    <a:gd name="connsiteX28" fmla="*/ 7970 w 31694"/>
                    <a:gd name="connsiteY28" fmla="*/ 22724 h 30895"/>
                    <a:gd name="connsiteX29" fmla="*/ 5130 w 31694"/>
                    <a:gd name="connsiteY29" fmla="*/ 21236 h 30895"/>
                    <a:gd name="connsiteX30" fmla="*/ 4453 w 31694"/>
                    <a:gd name="connsiteY30" fmla="*/ 20018 h 30895"/>
                    <a:gd name="connsiteX31" fmla="*/ 4859 w 31694"/>
                    <a:gd name="connsiteY31" fmla="*/ 22859 h 30895"/>
                    <a:gd name="connsiteX32" fmla="*/ 4048 w 31694"/>
                    <a:gd name="connsiteY32" fmla="*/ 22588 h 30895"/>
                    <a:gd name="connsiteX33" fmla="*/ 2695 w 31694"/>
                    <a:gd name="connsiteY33" fmla="*/ 20965 h 30895"/>
                    <a:gd name="connsiteX34" fmla="*/ 2289 w 31694"/>
                    <a:gd name="connsiteY34" fmla="*/ 19342 h 30895"/>
                    <a:gd name="connsiteX35" fmla="*/ 2966 w 31694"/>
                    <a:gd name="connsiteY35" fmla="*/ 17990 h 30895"/>
                    <a:gd name="connsiteX36" fmla="*/ 1748 w 31694"/>
                    <a:gd name="connsiteY36" fmla="*/ 16637 h 30895"/>
                    <a:gd name="connsiteX37" fmla="*/ 2289 w 31694"/>
                    <a:gd name="connsiteY37" fmla="*/ 15149 h 30895"/>
                    <a:gd name="connsiteX38" fmla="*/ 2289 w 31694"/>
                    <a:gd name="connsiteY38" fmla="*/ 15014 h 30895"/>
                    <a:gd name="connsiteX39" fmla="*/ 2289 w 31694"/>
                    <a:gd name="connsiteY39" fmla="*/ 14878 h 30895"/>
                    <a:gd name="connsiteX40" fmla="*/ 2019 w 31694"/>
                    <a:gd name="connsiteY40" fmla="*/ 13661 h 30895"/>
                    <a:gd name="connsiteX41" fmla="*/ 2830 w 31694"/>
                    <a:gd name="connsiteY41" fmla="*/ 12714 h 30895"/>
                    <a:gd name="connsiteX42" fmla="*/ 1613 w 31694"/>
                    <a:gd name="connsiteY42" fmla="*/ 11768 h 30895"/>
                    <a:gd name="connsiteX43" fmla="*/ 1207 w 31694"/>
                    <a:gd name="connsiteY43" fmla="*/ 10415 h 30895"/>
                    <a:gd name="connsiteX44" fmla="*/ 1478 w 31694"/>
                    <a:gd name="connsiteY44" fmla="*/ 9603 h 30895"/>
                    <a:gd name="connsiteX45" fmla="*/ 1613 w 31694"/>
                    <a:gd name="connsiteY45" fmla="*/ 9468 h 30895"/>
                    <a:gd name="connsiteX46" fmla="*/ 1478 w 31694"/>
                    <a:gd name="connsiteY46" fmla="*/ 9333 h 30895"/>
                    <a:gd name="connsiteX47" fmla="*/ 1342 w 31694"/>
                    <a:gd name="connsiteY47" fmla="*/ 8115 h 30895"/>
                    <a:gd name="connsiteX48" fmla="*/ 2289 w 31694"/>
                    <a:gd name="connsiteY48" fmla="*/ 7304 h 30895"/>
                    <a:gd name="connsiteX49" fmla="*/ 1883 w 31694"/>
                    <a:gd name="connsiteY49" fmla="*/ 5951 h 30895"/>
                    <a:gd name="connsiteX50" fmla="*/ 2289 w 31694"/>
                    <a:gd name="connsiteY50" fmla="*/ 5275 h 30895"/>
                    <a:gd name="connsiteX51" fmla="*/ 2830 w 31694"/>
                    <a:gd name="connsiteY51" fmla="*/ 4869 h 30895"/>
                    <a:gd name="connsiteX52" fmla="*/ 2289 w 31694"/>
                    <a:gd name="connsiteY52" fmla="*/ 3652 h 30895"/>
                    <a:gd name="connsiteX53" fmla="*/ 2560 w 31694"/>
                    <a:gd name="connsiteY53" fmla="*/ 2299 h 30895"/>
                    <a:gd name="connsiteX54" fmla="*/ 1613 w 31694"/>
                    <a:gd name="connsiteY54" fmla="*/ 541 h 30895"/>
                    <a:gd name="connsiteX55" fmla="*/ 1613 w 31694"/>
                    <a:gd name="connsiteY55" fmla="*/ 0 h 30895"/>
                    <a:gd name="connsiteX56" fmla="*/ 1478 w 31694"/>
                    <a:gd name="connsiteY56" fmla="*/ 947 h 30895"/>
                    <a:gd name="connsiteX57" fmla="*/ 2019 w 31694"/>
                    <a:gd name="connsiteY57" fmla="*/ 3111 h 30895"/>
                    <a:gd name="connsiteX58" fmla="*/ 1478 w 31694"/>
                    <a:gd name="connsiteY58" fmla="*/ 5545 h 30895"/>
                    <a:gd name="connsiteX59" fmla="*/ 1478 w 31694"/>
                    <a:gd name="connsiteY59" fmla="*/ 6492 h 30895"/>
                    <a:gd name="connsiteX60" fmla="*/ 1072 w 31694"/>
                    <a:gd name="connsiteY60" fmla="*/ 7845 h 30895"/>
                    <a:gd name="connsiteX61" fmla="*/ 531 w 31694"/>
                    <a:gd name="connsiteY61" fmla="*/ 9333 h 30895"/>
                    <a:gd name="connsiteX62" fmla="*/ 1342 w 31694"/>
                    <a:gd name="connsiteY62" fmla="*/ 12714 h 30895"/>
                    <a:gd name="connsiteX63" fmla="*/ 666 w 31694"/>
                    <a:gd name="connsiteY63" fmla="*/ 15284 h 30895"/>
                    <a:gd name="connsiteX64" fmla="*/ 666 w 31694"/>
                    <a:gd name="connsiteY64" fmla="*/ 16908 h 30895"/>
                    <a:gd name="connsiteX65" fmla="*/ 531 w 31694"/>
                    <a:gd name="connsiteY65" fmla="*/ 18395 h 30895"/>
                    <a:gd name="connsiteX66" fmla="*/ 260 w 31694"/>
                    <a:gd name="connsiteY66" fmla="*/ 18937 h 30895"/>
                    <a:gd name="connsiteX67" fmla="*/ 1883 w 31694"/>
                    <a:gd name="connsiteY67" fmla="*/ 23400 h 30895"/>
                    <a:gd name="connsiteX68" fmla="*/ 2289 w 31694"/>
                    <a:gd name="connsiteY68" fmla="*/ 24347 h 30895"/>
                    <a:gd name="connsiteX69" fmla="*/ 3371 w 31694"/>
                    <a:gd name="connsiteY69" fmla="*/ 25429 h 30895"/>
                    <a:gd name="connsiteX70" fmla="*/ 4724 w 31694"/>
                    <a:gd name="connsiteY70" fmla="*/ 25970 h 30895"/>
                    <a:gd name="connsiteX71" fmla="*/ 5941 w 31694"/>
                    <a:gd name="connsiteY71" fmla="*/ 27187 h 30895"/>
                    <a:gd name="connsiteX72" fmla="*/ 8647 w 31694"/>
                    <a:gd name="connsiteY72" fmla="*/ 28540 h 30895"/>
                    <a:gd name="connsiteX73" fmla="*/ 10811 w 31694"/>
                    <a:gd name="connsiteY73" fmla="*/ 28810 h 30895"/>
                    <a:gd name="connsiteX74" fmla="*/ 13787 w 31694"/>
                    <a:gd name="connsiteY74" fmla="*/ 29893 h 30895"/>
                    <a:gd name="connsiteX75" fmla="*/ 16221 w 31694"/>
                    <a:gd name="connsiteY75" fmla="*/ 30840 h 30895"/>
                    <a:gd name="connsiteX76" fmla="*/ 18385 w 31694"/>
                    <a:gd name="connsiteY76" fmla="*/ 30704 h 30895"/>
                    <a:gd name="connsiteX77" fmla="*/ 18656 w 31694"/>
                    <a:gd name="connsiteY77" fmla="*/ 30434 h 30895"/>
                    <a:gd name="connsiteX78" fmla="*/ 19467 w 31694"/>
                    <a:gd name="connsiteY78" fmla="*/ 30704 h 30895"/>
                    <a:gd name="connsiteX79" fmla="*/ 21361 w 31694"/>
                    <a:gd name="connsiteY79" fmla="*/ 30028 h 30895"/>
                    <a:gd name="connsiteX80" fmla="*/ 22984 w 31694"/>
                    <a:gd name="connsiteY80" fmla="*/ 28946 h 30895"/>
                    <a:gd name="connsiteX81" fmla="*/ 26231 w 31694"/>
                    <a:gd name="connsiteY81" fmla="*/ 28270 h 30895"/>
                    <a:gd name="connsiteX82" fmla="*/ 27042 w 31694"/>
                    <a:gd name="connsiteY82" fmla="*/ 27593 h 30895"/>
                    <a:gd name="connsiteX83" fmla="*/ 27448 w 31694"/>
                    <a:gd name="connsiteY83" fmla="*/ 27052 h 30895"/>
                    <a:gd name="connsiteX84" fmla="*/ 29342 w 31694"/>
                    <a:gd name="connsiteY84" fmla="*/ 26376 h 30895"/>
                    <a:gd name="connsiteX85" fmla="*/ 30288 w 31694"/>
                    <a:gd name="connsiteY85" fmla="*/ 25023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694" h="30895">
                      <a:moveTo>
                        <a:pt x="30288" y="25023"/>
                      </a:moveTo>
                      <a:cubicBezTo>
                        <a:pt x="30424" y="24753"/>
                        <a:pt x="30424" y="24482"/>
                        <a:pt x="30559" y="24212"/>
                      </a:cubicBezTo>
                      <a:cubicBezTo>
                        <a:pt x="30694" y="23806"/>
                        <a:pt x="31100" y="23671"/>
                        <a:pt x="31371" y="23400"/>
                      </a:cubicBezTo>
                      <a:cubicBezTo>
                        <a:pt x="31641" y="22994"/>
                        <a:pt x="31776" y="22724"/>
                        <a:pt x="31641" y="22318"/>
                      </a:cubicBezTo>
                      <a:cubicBezTo>
                        <a:pt x="31641" y="22318"/>
                        <a:pt x="31641" y="22318"/>
                        <a:pt x="31641" y="22318"/>
                      </a:cubicBezTo>
                      <a:cubicBezTo>
                        <a:pt x="31506" y="23130"/>
                        <a:pt x="30694" y="23806"/>
                        <a:pt x="29883" y="23806"/>
                      </a:cubicBezTo>
                      <a:cubicBezTo>
                        <a:pt x="30018" y="24212"/>
                        <a:pt x="29883" y="24753"/>
                        <a:pt x="29477" y="25158"/>
                      </a:cubicBezTo>
                      <a:cubicBezTo>
                        <a:pt x="29071" y="25564"/>
                        <a:pt x="28665" y="25700"/>
                        <a:pt x="28124" y="25835"/>
                      </a:cubicBezTo>
                      <a:cubicBezTo>
                        <a:pt x="27718" y="25970"/>
                        <a:pt x="27177" y="26105"/>
                        <a:pt x="26772" y="25970"/>
                      </a:cubicBezTo>
                      <a:cubicBezTo>
                        <a:pt x="26501" y="26511"/>
                        <a:pt x="26366" y="26917"/>
                        <a:pt x="25960" y="27323"/>
                      </a:cubicBezTo>
                      <a:cubicBezTo>
                        <a:pt x="25690" y="27593"/>
                        <a:pt x="25148" y="27864"/>
                        <a:pt x="24743" y="27999"/>
                      </a:cubicBezTo>
                      <a:cubicBezTo>
                        <a:pt x="23931" y="28270"/>
                        <a:pt x="22984" y="28134"/>
                        <a:pt x="22173" y="27728"/>
                      </a:cubicBezTo>
                      <a:cubicBezTo>
                        <a:pt x="22173" y="27728"/>
                        <a:pt x="22037" y="27728"/>
                        <a:pt x="22037" y="27728"/>
                      </a:cubicBezTo>
                      <a:cubicBezTo>
                        <a:pt x="22037" y="27728"/>
                        <a:pt x="22037" y="27728"/>
                        <a:pt x="22037" y="27864"/>
                      </a:cubicBezTo>
                      <a:cubicBezTo>
                        <a:pt x="21902" y="28270"/>
                        <a:pt x="21767" y="28675"/>
                        <a:pt x="21497" y="28946"/>
                      </a:cubicBezTo>
                      <a:cubicBezTo>
                        <a:pt x="21226" y="29216"/>
                        <a:pt x="20955" y="29487"/>
                        <a:pt x="20685" y="29757"/>
                      </a:cubicBezTo>
                      <a:cubicBezTo>
                        <a:pt x="20009" y="30028"/>
                        <a:pt x="19197" y="30028"/>
                        <a:pt x="18656" y="29757"/>
                      </a:cubicBezTo>
                      <a:cubicBezTo>
                        <a:pt x="18115" y="30028"/>
                        <a:pt x="17439" y="30298"/>
                        <a:pt x="16762" y="30163"/>
                      </a:cubicBezTo>
                      <a:cubicBezTo>
                        <a:pt x="16086" y="30163"/>
                        <a:pt x="15410" y="29893"/>
                        <a:pt x="15004" y="29352"/>
                      </a:cubicBezTo>
                      <a:cubicBezTo>
                        <a:pt x="15004" y="29216"/>
                        <a:pt x="14869" y="29216"/>
                        <a:pt x="14869" y="29216"/>
                      </a:cubicBezTo>
                      <a:cubicBezTo>
                        <a:pt x="14733" y="29216"/>
                        <a:pt x="14733" y="29216"/>
                        <a:pt x="14598" y="29216"/>
                      </a:cubicBezTo>
                      <a:cubicBezTo>
                        <a:pt x="14057" y="29216"/>
                        <a:pt x="13651" y="29216"/>
                        <a:pt x="13246" y="29081"/>
                      </a:cubicBezTo>
                      <a:cubicBezTo>
                        <a:pt x="12840" y="28946"/>
                        <a:pt x="12434" y="28540"/>
                        <a:pt x="12299" y="28134"/>
                      </a:cubicBezTo>
                      <a:cubicBezTo>
                        <a:pt x="11487" y="28270"/>
                        <a:pt x="10540" y="27999"/>
                        <a:pt x="10134" y="27323"/>
                      </a:cubicBezTo>
                      <a:cubicBezTo>
                        <a:pt x="9593" y="26647"/>
                        <a:pt x="9458" y="25835"/>
                        <a:pt x="9593" y="25023"/>
                      </a:cubicBezTo>
                      <a:cubicBezTo>
                        <a:pt x="8782" y="25158"/>
                        <a:pt x="7970" y="25158"/>
                        <a:pt x="7159" y="24888"/>
                      </a:cubicBezTo>
                      <a:cubicBezTo>
                        <a:pt x="6482" y="24617"/>
                        <a:pt x="5806" y="24077"/>
                        <a:pt x="5671" y="23265"/>
                      </a:cubicBezTo>
                      <a:cubicBezTo>
                        <a:pt x="6212" y="23400"/>
                        <a:pt x="6888" y="23265"/>
                        <a:pt x="7564" y="23130"/>
                      </a:cubicBezTo>
                      <a:cubicBezTo>
                        <a:pt x="7700" y="23130"/>
                        <a:pt x="7970" y="22994"/>
                        <a:pt x="7970" y="22724"/>
                      </a:cubicBezTo>
                      <a:cubicBezTo>
                        <a:pt x="6888" y="22724"/>
                        <a:pt x="5806" y="22047"/>
                        <a:pt x="5130" y="21236"/>
                      </a:cubicBezTo>
                      <a:cubicBezTo>
                        <a:pt x="4859" y="20830"/>
                        <a:pt x="4589" y="20424"/>
                        <a:pt x="4453" y="20018"/>
                      </a:cubicBezTo>
                      <a:cubicBezTo>
                        <a:pt x="4048" y="20965"/>
                        <a:pt x="4318" y="22047"/>
                        <a:pt x="4859" y="22859"/>
                      </a:cubicBezTo>
                      <a:cubicBezTo>
                        <a:pt x="4589" y="22859"/>
                        <a:pt x="4318" y="22724"/>
                        <a:pt x="4048" y="22588"/>
                      </a:cubicBezTo>
                      <a:cubicBezTo>
                        <a:pt x="3371" y="22318"/>
                        <a:pt x="2966" y="21642"/>
                        <a:pt x="2695" y="20965"/>
                      </a:cubicBezTo>
                      <a:cubicBezTo>
                        <a:pt x="2560" y="20560"/>
                        <a:pt x="2289" y="20018"/>
                        <a:pt x="2289" y="19342"/>
                      </a:cubicBezTo>
                      <a:cubicBezTo>
                        <a:pt x="2289" y="18801"/>
                        <a:pt x="2560" y="18260"/>
                        <a:pt x="2966" y="17990"/>
                      </a:cubicBezTo>
                      <a:cubicBezTo>
                        <a:pt x="2425" y="17719"/>
                        <a:pt x="1883" y="17313"/>
                        <a:pt x="1748" y="16637"/>
                      </a:cubicBezTo>
                      <a:cubicBezTo>
                        <a:pt x="1613" y="16096"/>
                        <a:pt x="1883" y="15555"/>
                        <a:pt x="2289" y="15149"/>
                      </a:cubicBezTo>
                      <a:cubicBezTo>
                        <a:pt x="2289" y="15149"/>
                        <a:pt x="2289" y="15149"/>
                        <a:pt x="2289" y="15014"/>
                      </a:cubicBezTo>
                      <a:cubicBezTo>
                        <a:pt x="2289" y="15014"/>
                        <a:pt x="2289" y="14878"/>
                        <a:pt x="2289" y="14878"/>
                      </a:cubicBezTo>
                      <a:cubicBezTo>
                        <a:pt x="2019" y="14473"/>
                        <a:pt x="1883" y="14067"/>
                        <a:pt x="2019" y="13661"/>
                      </a:cubicBezTo>
                      <a:cubicBezTo>
                        <a:pt x="2019" y="13255"/>
                        <a:pt x="2425" y="12714"/>
                        <a:pt x="2830" y="12714"/>
                      </a:cubicBezTo>
                      <a:cubicBezTo>
                        <a:pt x="2425" y="12444"/>
                        <a:pt x="1883" y="12173"/>
                        <a:pt x="1613" y="11768"/>
                      </a:cubicBezTo>
                      <a:cubicBezTo>
                        <a:pt x="1342" y="11362"/>
                        <a:pt x="1207" y="10821"/>
                        <a:pt x="1207" y="10415"/>
                      </a:cubicBezTo>
                      <a:cubicBezTo>
                        <a:pt x="1207" y="10145"/>
                        <a:pt x="1342" y="9739"/>
                        <a:pt x="1478" y="9603"/>
                      </a:cubicBezTo>
                      <a:cubicBezTo>
                        <a:pt x="1478" y="9603"/>
                        <a:pt x="1478" y="9468"/>
                        <a:pt x="1613" y="9468"/>
                      </a:cubicBezTo>
                      <a:cubicBezTo>
                        <a:pt x="1613" y="9468"/>
                        <a:pt x="1613" y="9333"/>
                        <a:pt x="1478" y="9333"/>
                      </a:cubicBezTo>
                      <a:cubicBezTo>
                        <a:pt x="1207" y="8927"/>
                        <a:pt x="1207" y="8521"/>
                        <a:pt x="1342" y="8115"/>
                      </a:cubicBezTo>
                      <a:cubicBezTo>
                        <a:pt x="1478" y="7710"/>
                        <a:pt x="1883" y="7439"/>
                        <a:pt x="2289" y="7304"/>
                      </a:cubicBezTo>
                      <a:cubicBezTo>
                        <a:pt x="2019" y="6898"/>
                        <a:pt x="1748" y="6357"/>
                        <a:pt x="1883" y="5951"/>
                      </a:cubicBezTo>
                      <a:cubicBezTo>
                        <a:pt x="1883" y="5681"/>
                        <a:pt x="2154" y="5545"/>
                        <a:pt x="2289" y="5275"/>
                      </a:cubicBezTo>
                      <a:cubicBezTo>
                        <a:pt x="2289" y="5275"/>
                        <a:pt x="2695" y="4734"/>
                        <a:pt x="2830" y="4869"/>
                      </a:cubicBezTo>
                      <a:cubicBezTo>
                        <a:pt x="2560" y="4463"/>
                        <a:pt x="2425" y="4058"/>
                        <a:pt x="2289" y="3652"/>
                      </a:cubicBezTo>
                      <a:cubicBezTo>
                        <a:pt x="2154" y="3246"/>
                        <a:pt x="2289" y="2705"/>
                        <a:pt x="2560" y="2299"/>
                      </a:cubicBezTo>
                      <a:cubicBezTo>
                        <a:pt x="2019" y="1893"/>
                        <a:pt x="1748" y="1217"/>
                        <a:pt x="1613" y="541"/>
                      </a:cubicBezTo>
                      <a:cubicBezTo>
                        <a:pt x="1613" y="270"/>
                        <a:pt x="1613" y="135"/>
                        <a:pt x="1613" y="0"/>
                      </a:cubicBezTo>
                      <a:cubicBezTo>
                        <a:pt x="1478" y="270"/>
                        <a:pt x="1478" y="541"/>
                        <a:pt x="1478" y="947"/>
                      </a:cubicBezTo>
                      <a:cubicBezTo>
                        <a:pt x="1613" y="1758"/>
                        <a:pt x="2019" y="2299"/>
                        <a:pt x="2019" y="3111"/>
                      </a:cubicBezTo>
                      <a:cubicBezTo>
                        <a:pt x="2019" y="3922"/>
                        <a:pt x="1478" y="4734"/>
                        <a:pt x="1478" y="5545"/>
                      </a:cubicBezTo>
                      <a:cubicBezTo>
                        <a:pt x="1478" y="5951"/>
                        <a:pt x="1478" y="6222"/>
                        <a:pt x="1478" y="6492"/>
                      </a:cubicBezTo>
                      <a:cubicBezTo>
                        <a:pt x="1478" y="7169"/>
                        <a:pt x="1342" y="7304"/>
                        <a:pt x="1072" y="7845"/>
                      </a:cubicBezTo>
                      <a:cubicBezTo>
                        <a:pt x="801" y="8386"/>
                        <a:pt x="666" y="8792"/>
                        <a:pt x="531" y="9333"/>
                      </a:cubicBezTo>
                      <a:cubicBezTo>
                        <a:pt x="396" y="10550"/>
                        <a:pt x="801" y="11632"/>
                        <a:pt x="1342" y="12714"/>
                      </a:cubicBezTo>
                      <a:cubicBezTo>
                        <a:pt x="1207" y="13526"/>
                        <a:pt x="801" y="14473"/>
                        <a:pt x="666" y="15284"/>
                      </a:cubicBezTo>
                      <a:cubicBezTo>
                        <a:pt x="666" y="15825"/>
                        <a:pt x="666" y="16367"/>
                        <a:pt x="666" y="16908"/>
                      </a:cubicBezTo>
                      <a:cubicBezTo>
                        <a:pt x="666" y="17448"/>
                        <a:pt x="801" y="17854"/>
                        <a:pt x="531" y="18395"/>
                      </a:cubicBezTo>
                      <a:cubicBezTo>
                        <a:pt x="531" y="18666"/>
                        <a:pt x="396" y="18801"/>
                        <a:pt x="260" y="18937"/>
                      </a:cubicBezTo>
                      <a:cubicBezTo>
                        <a:pt x="-416" y="20424"/>
                        <a:pt x="260" y="22724"/>
                        <a:pt x="1883" y="23400"/>
                      </a:cubicBezTo>
                      <a:cubicBezTo>
                        <a:pt x="2019" y="23806"/>
                        <a:pt x="2154" y="24212"/>
                        <a:pt x="2289" y="24347"/>
                      </a:cubicBezTo>
                      <a:cubicBezTo>
                        <a:pt x="2560" y="24753"/>
                        <a:pt x="2966" y="25158"/>
                        <a:pt x="3371" y="25429"/>
                      </a:cubicBezTo>
                      <a:cubicBezTo>
                        <a:pt x="3777" y="25700"/>
                        <a:pt x="4183" y="25835"/>
                        <a:pt x="4724" y="25970"/>
                      </a:cubicBezTo>
                      <a:cubicBezTo>
                        <a:pt x="5400" y="26240"/>
                        <a:pt x="5536" y="26647"/>
                        <a:pt x="5941" y="27187"/>
                      </a:cubicBezTo>
                      <a:cubicBezTo>
                        <a:pt x="6618" y="27864"/>
                        <a:pt x="7700" y="28270"/>
                        <a:pt x="8647" y="28540"/>
                      </a:cubicBezTo>
                      <a:cubicBezTo>
                        <a:pt x="9458" y="28946"/>
                        <a:pt x="10134" y="28946"/>
                        <a:pt x="10811" y="28810"/>
                      </a:cubicBezTo>
                      <a:cubicBezTo>
                        <a:pt x="11487" y="29893"/>
                        <a:pt x="12569" y="29757"/>
                        <a:pt x="13787" y="29893"/>
                      </a:cubicBezTo>
                      <a:cubicBezTo>
                        <a:pt x="14733" y="29893"/>
                        <a:pt x="15410" y="30569"/>
                        <a:pt x="16221" y="30840"/>
                      </a:cubicBezTo>
                      <a:cubicBezTo>
                        <a:pt x="17033" y="30975"/>
                        <a:pt x="17574" y="30840"/>
                        <a:pt x="18385" y="30704"/>
                      </a:cubicBezTo>
                      <a:cubicBezTo>
                        <a:pt x="18521" y="30704"/>
                        <a:pt x="18521" y="30569"/>
                        <a:pt x="18656" y="30434"/>
                      </a:cubicBezTo>
                      <a:cubicBezTo>
                        <a:pt x="18927" y="30434"/>
                        <a:pt x="19197" y="30704"/>
                        <a:pt x="19467" y="30704"/>
                      </a:cubicBezTo>
                      <a:cubicBezTo>
                        <a:pt x="20144" y="30704"/>
                        <a:pt x="20820" y="30298"/>
                        <a:pt x="21361" y="30028"/>
                      </a:cubicBezTo>
                      <a:cubicBezTo>
                        <a:pt x="21902" y="29622"/>
                        <a:pt x="22443" y="29352"/>
                        <a:pt x="22984" y="28946"/>
                      </a:cubicBezTo>
                      <a:cubicBezTo>
                        <a:pt x="23931" y="29487"/>
                        <a:pt x="25419" y="28810"/>
                        <a:pt x="26231" y="28270"/>
                      </a:cubicBezTo>
                      <a:cubicBezTo>
                        <a:pt x="26501" y="27999"/>
                        <a:pt x="26772" y="27864"/>
                        <a:pt x="27042" y="27593"/>
                      </a:cubicBezTo>
                      <a:cubicBezTo>
                        <a:pt x="27177" y="27458"/>
                        <a:pt x="27313" y="27187"/>
                        <a:pt x="27448" y="27052"/>
                      </a:cubicBezTo>
                      <a:cubicBezTo>
                        <a:pt x="27854" y="26647"/>
                        <a:pt x="28801" y="26647"/>
                        <a:pt x="29342" y="26376"/>
                      </a:cubicBezTo>
                      <a:cubicBezTo>
                        <a:pt x="29747" y="25835"/>
                        <a:pt x="30018" y="25564"/>
                        <a:pt x="30288" y="25023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73" name="Graphic 2">
              <a:extLst>
                <a:ext uri="{FF2B5EF4-FFF2-40B4-BE49-F238E27FC236}">
                  <a16:creationId xmlns:a16="http://schemas.microsoft.com/office/drawing/2014/main" id="{68616ED7-52C3-8790-5C62-E71320484E4A}"/>
                </a:ext>
              </a:extLst>
            </p:cNvPr>
            <p:cNvGrpSpPr/>
            <p:nvPr/>
          </p:nvGrpSpPr>
          <p:grpSpPr>
            <a:xfrm>
              <a:off x="6037425" y="6255663"/>
              <a:ext cx="32800" cy="130409"/>
              <a:chOff x="6037425" y="6255663"/>
              <a:chExt cx="32800" cy="130409"/>
            </a:xfrm>
          </p:grpSpPr>
          <p:sp>
            <p:nvSpPr>
              <p:cNvPr id="1257" name="Freeform: Shape 5065">
                <a:extLst>
                  <a:ext uri="{FF2B5EF4-FFF2-40B4-BE49-F238E27FC236}">
                    <a16:creationId xmlns:a16="http://schemas.microsoft.com/office/drawing/2014/main" id="{91ECB954-56AC-35E0-13AA-37305F776A65}"/>
                  </a:ext>
                </a:extLst>
              </p:cNvPr>
              <p:cNvSpPr/>
              <p:nvPr/>
            </p:nvSpPr>
            <p:spPr>
              <a:xfrm>
                <a:off x="6038034" y="6370111"/>
                <a:ext cx="32192" cy="15960"/>
              </a:xfrm>
              <a:custGeom>
                <a:avLst/>
                <a:gdLst>
                  <a:gd name="connsiteX0" fmla="*/ 32192 w 32192"/>
                  <a:gd name="connsiteY0" fmla="*/ 7980 h 15960"/>
                  <a:gd name="connsiteX1" fmla="*/ 16096 w 32192"/>
                  <a:gd name="connsiteY1" fmla="*/ 15961 h 15960"/>
                  <a:gd name="connsiteX2" fmla="*/ 0 w 32192"/>
                  <a:gd name="connsiteY2" fmla="*/ 7980 h 15960"/>
                  <a:gd name="connsiteX3" fmla="*/ 16096 w 32192"/>
                  <a:gd name="connsiteY3" fmla="*/ 0 h 15960"/>
                  <a:gd name="connsiteX4" fmla="*/ 32192 w 32192"/>
                  <a:gd name="connsiteY4" fmla="*/ 7980 h 1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0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258" name="Graphic 2">
                <a:extLst>
                  <a:ext uri="{FF2B5EF4-FFF2-40B4-BE49-F238E27FC236}">
                    <a16:creationId xmlns:a16="http://schemas.microsoft.com/office/drawing/2014/main" id="{07E7F6BF-074B-5971-E101-7FAA285B55EF}"/>
                  </a:ext>
                </a:extLst>
              </p:cNvPr>
              <p:cNvGrpSpPr/>
              <p:nvPr/>
            </p:nvGrpSpPr>
            <p:grpSpPr>
              <a:xfrm>
                <a:off x="6050884" y="6368082"/>
                <a:ext cx="6765" cy="11903"/>
                <a:chOff x="6050884" y="6368082"/>
                <a:chExt cx="6765" cy="11903"/>
              </a:xfrm>
            </p:grpSpPr>
            <p:sp>
              <p:nvSpPr>
                <p:cNvPr id="1332" name="Freeform: Shape 5140">
                  <a:extLst>
                    <a:ext uri="{FF2B5EF4-FFF2-40B4-BE49-F238E27FC236}">
                      <a16:creationId xmlns:a16="http://schemas.microsoft.com/office/drawing/2014/main" id="{1C65923B-8F30-7415-2A34-E877B85E9B0A}"/>
                    </a:ext>
                  </a:extLst>
                </p:cNvPr>
                <p:cNvSpPr/>
                <p:nvPr/>
              </p:nvSpPr>
              <p:spPr>
                <a:xfrm>
                  <a:off x="6051019" y="6368082"/>
                  <a:ext cx="6629" cy="11767"/>
                </a:xfrm>
                <a:custGeom>
                  <a:avLst/>
                  <a:gdLst>
                    <a:gd name="connsiteX0" fmla="*/ 135 w 6629"/>
                    <a:gd name="connsiteY0" fmla="*/ 0 h 11767"/>
                    <a:gd name="connsiteX1" fmla="*/ 0 w 6629"/>
                    <a:gd name="connsiteY1" fmla="*/ 9063 h 11767"/>
                    <a:gd name="connsiteX2" fmla="*/ 6628 w 6629"/>
                    <a:gd name="connsiteY2" fmla="*/ 9198 h 11767"/>
                    <a:gd name="connsiteX3" fmla="*/ 6492 w 6629"/>
                    <a:gd name="connsiteY3" fmla="*/ 135 h 11767"/>
                    <a:gd name="connsiteX4" fmla="*/ 135 w 6629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3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492" y="5275"/>
                        <a:pt x="6492" y="135"/>
                        <a:pt x="6492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333" name="Freeform: Shape 5141">
                  <a:extLst>
                    <a:ext uri="{FF2B5EF4-FFF2-40B4-BE49-F238E27FC236}">
                      <a16:creationId xmlns:a16="http://schemas.microsoft.com/office/drawing/2014/main" id="{95A2C40C-6FEA-0B5F-1388-EA01658A8729}"/>
                    </a:ext>
                  </a:extLst>
                </p:cNvPr>
                <p:cNvSpPr/>
                <p:nvPr/>
              </p:nvSpPr>
              <p:spPr>
                <a:xfrm>
                  <a:off x="6051019" y="6368218"/>
                  <a:ext cx="6629" cy="11767"/>
                </a:xfrm>
                <a:custGeom>
                  <a:avLst/>
                  <a:gdLst>
                    <a:gd name="connsiteX0" fmla="*/ 6492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3 h 11767"/>
                    <a:gd name="connsiteX3" fmla="*/ 1352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09 h 11767"/>
                    <a:gd name="connsiteX6" fmla="*/ 0 w 6629"/>
                    <a:gd name="connsiteY6" fmla="*/ 7304 h 11767"/>
                    <a:gd name="connsiteX7" fmla="*/ 0 w 6629"/>
                    <a:gd name="connsiteY7" fmla="*/ 9062 h 11767"/>
                    <a:gd name="connsiteX8" fmla="*/ 6628 w 6629"/>
                    <a:gd name="connsiteY8" fmla="*/ 9198 h 11767"/>
                    <a:gd name="connsiteX9" fmla="*/ 6492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2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3"/>
                        <a:pt x="0" y="4463"/>
                      </a:cubicBezTo>
                      <a:cubicBezTo>
                        <a:pt x="1082" y="5140"/>
                        <a:pt x="1352" y="7169"/>
                        <a:pt x="1352" y="7169"/>
                      </a:cubicBezTo>
                      <a:cubicBezTo>
                        <a:pt x="1352" y="7169"/>
                        <a:pt x="2164" y="5005"/>
                        <a:pt x="3787" y="5005"/>
                      </a:cubicBezTo>
                      <a:cubicBezTo>
                        <a:pt x="6492" y="4869"/>
                        <a:pt x="7033" y="10145"/>
                        <a:pt x="3111" y="10009"/>
                      </a:cubicBezTo>
                      <a:cubicBezTo>
                        <a:pt x="1488" y="10009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2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140"/>
                        <a:pt x="6492" y="135"/>
                        <a:pt x="6492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334" name="Graphic 2">
                  <a:extLst>
                    <a:ext uri="{FF2B5EF4-FFF2-40B4-BE49-F238E27FC236}">
                      <a16:creationId xmlns:a16="http://schemas.microsoft.com/office/drawing/2014/main" id="{EEC9AF2F-95F0-E127-59C2-C84EE23E04EB}"/>
                    </a:ext>
                  </a:extLst>
                </p:cNvPr>
                <p:cNvGrpSpPr/>
                <p:nvPr/>
              </p:nvGrpSpPr>
              <p:grpSpPr>
                <a:xfrm>
                  <a:off x="6050884" y="6368082"/>
                  <a:ext cx="6627" cy="11767"/>
                  <a:chOff x="6050884" y="6368082"/>
                  <a:chExt cx="6627" cy="11767"/>
                </a:xfrm>
                <a:solidFill>
                  <a:srgbClr val="998675"/>
                </a:solidFill>
              </p:grpSpPr>
              <p:sp>
                <p:nvSpPr>
                  <p:cNvPr id="1335" name="Freeform: Shape 5143">
                    <a:extLst>
                      <a:ext uri="{FF2B5EF4-FFF2-40B4-BE49-F238E27FC236}">
                        <a16:creationId xmlns:a16="http://schemas.microsoft.com/office/drawing/2014/main" id="{2AFDC7A3-4BD3-E772-4642-B57B7B28A773}"/>
                      </a:ext>
                    </a:extLst>
                  </p:cNvPr>
                  <p:cNvSpPr/>
                  <p:nvPr/>
                </p:nvSpPr>
                <p:spPr>
                  <a:xfrm>
                    <a:off x="6050884" y="6371328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3 w 2018"/>
                      <a:gd name="connsiteY2" fmla="*/ 6087 h 7980"/>
                      <a:gd name="connsiteX3" fmla="*/ 1218 w 2018"/>
                      <a:gd name="connsiteY3" fmla="*/ 5817 h 7980"/>
                      <a:gd name="connsiteX4" fmla="*/ 1353 w 2018"/>
                      <a:gd name="connsiteY4" fmla="*/ 5546 h 7980"/>
                      <a:gd name="connsiteX5" fmla="*/ 1894 w 2018"/>
                      <a:gd name="connsiteY5" fmla="*/ 5140 h 7980"/>
                      <a:gd name="connsiteX6" fmla="*/ 1218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8 w 2018"/>
                      <a:gd name="connsiteY10" fmla="*/ 3517 h 7980"/>
                      <a:gd name="connsiteX11" fmla="*/ 1353 w 2018"/>
                      <a:gd name="connsiteY11" fmla="*/ 4464 h 7980"/>
                      <a:gd name="connsiteX12" fmla="*/ 812 w 2018"/>
                      <a:gd name="connsiteY12" fmla="*/ 4870 h 7980"/>
                      <a:gd name="connsiteX13" fmla="*/ 406 w 2018"/>
                      <a:gd name="connsiteY13" fmla="*/ 5411 h 7980"/>
                      <a:gd name="connsiteX14" fmla="*/ 541 w 2018"/>
                      <a:gd name="connsiteY14" fmla="*/ 6087 h 7980"/>
                      <a:gd name="connsiteX15" fmla="*/ 271 w 2018"/>
                      <a:gd name="connsiteY15" fmla="*/ 7304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8" y="7710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3" y="6087"/>
                        </a:cubicBezTo>
                        <a:cubicBezTo>
                          <a:pt x="1353" y="6087"/>
                          <a:pt x="1353" y="5952"/>
                          <a:pt x="1218" y="5817"/>
                        </a:cubicBezTo>
                        <a:cubicBezTo>
                          <a:pt x="1082" y="5546"/>
                          <a:pt x="1218" y="5546"/>
                          <a:pt x="1353" y="5546"/>
                        </a:cubicBezTo>
                        <a:cubicBezTo>
                          <a:pt x="1488" y="5275"/>
                          <a:pt x="1758" y="5546"/>
                          <a:pt x="1894" y="5140"/>
                        </a:cubicBezTo>
                        <a:cubicBezTo>
                          <a:pt x="2299" y="4328"/>
                          <a:pt x="1623" y="2841"/>
                          <a:pt x="1218" y="2164"/>
                        </a:cubicBezTo>
                        <a:cubicBezTo>
                          <a:pt x="812" y="1488"/>
                          <a:pt x="271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1"/>
                          <a:pt x="0" y="677"/>
                          <a:pt x="0" y="947"/>
                        </a:cubicBezTo>
                        <a:cubicBezTo>
                          <a:pt x="406" y="1758"/>
                          <a:pt x="947" y="2570"/>
                          <a:pt x="1218" y="3517"/>
                        </a:cubicBezTo>
                        <a:cubicBezTo>
                          <a:pt x="1218" y="3652"/>
                          <a:pt x="1488" y="4328"/>
                          <a:pt x="1353" y="4464"/>
                        </a:cubicBezTo>
                        <a:cubicBezTo>
                          <a:pt x="1082" y="5411"/>
                          <a:pt x="1218" y="4599"/>
                          <a:pt x="812" y="4870"/>
                        </a:cubicBezTo>
                        <a:cubicBezTo>
                          <a:pt x="541" y="5140"/>
                          <a:pt x="541" y="5005"/>
                          <a:pt x="406" y="5411"/>
                        </a:cubicBezTo>
                        <a:cubicBezTo>
                          <a:pt x="406" y="5681"/>
                          <a:pt x="541" y="5952"/>
                          <a:pt x="541" y="6087"/>
                        </a:cubicBezTo>
                        <a:cubicBezTo>
                          <a:pt x="541" y="6763"/>
                          <a:pt x="406" y="7034"/>
                          <a:pt x="271" y="7304"/>
                        </a:cubicBezTo>
                        <a:cubicBezTo>
                          <a:pt x="812" y="7575"/>
                          <a:pt x="947" y="7845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36" name="Freeform: Shape 5144">
                    <a:extLst>
                      <a:ext uri="{FF2B5EF4-FFF2-40B4-BE49-F238E27FC236}">
                        <a16:creationId xmlns:a16="http://schemas.microsoft.com/office/drawing/2014/main" id="{258309AF-A566-774F-1C87-E09F3832971B}"/>
                      </a:ext>
                    </a:extLst>
                  </p:cNvPr>
                  <p:cNvSpPr/>
                  <p:nvPr/>
                </p:nvSpPr>
                <p:spPr>
                  <a:xfrm>
                    <a:off x="6052237" y="6368082"/>
                    <a:ext cx="2575" cy="11767"/>
                  </a:xfrm>
                  <a:custGeom>
                    <a:avLst/>
                    <a:gdLst>
                      <a:gd name="connsiteX0" fmla="*/ 947 w 2575"/>
                      <a:gd name="connsiteY0" fmla="*/ 11633 h 11767"/>
                      <a:gd name="connsiteX1" fmla="*/ 1758 w 2575"/>
                      <a:gd name="connsiteY1" fmla="*/ 11768 h 11767"/>
                      <a:gd name="connsiteX2" fmla="*/ 2299 w 2575"/>
                      <a:gd name="connsiteY2" fmla="*/ 9874 h 11767"/>
                      <a:gd name="connsiteX3" fmla="*/ 1623 w 2575"/>
                      <a:gd name="connsiteY3" fmla="*/ 5681 h 11767"/>
                      <a:gd name="connsiteX4" fmla="*/ 812 w 2575"/>
                      <a:gd name="connsiteY4" fmla="*/ 4058 h 11767"/>
                      <a:gd name="connsiteX5" fmla="*/ 812 w 2575"/>
                      <a:gd name="connsiteY5" fmla="*/ 2705 h 11767"/>
                      <a:gd name="connsiteX6" fmla="*/ 676 w 2575"/>
                      <a:gd name="connsiteY6" fmla="*/ 270 h 11767"/>
                      <a:gd name="connsiteX7" fmla="*/ 541 w 2575"/>
                      <a:gd name="connsiteY7" fmla="*/ 0 h 11767"/>
                      <a:gd name="connsiteX8" fmla="*/ 0 w 2575"/>
                      <a:gd name="connsiteY8" fmla="*/ 0 h 11767"/>
                      <a:gd name="connsiteX9" fmla="*/ 271 w 2575"/>
                      <a:gd name="connsiteY9" fmla="*/ 3246 h 11767"/>
                      <a:gd name="connsiteX10" fmla="*/ 676 w 2575"/>
                      <a:gd name="connsiteY10" fmla="*/ 5410 h 11767"/>
                      <a:gd name="connsiteX11" fmla="*/ 1758 w 2575"/>
                      <a:gd name="connsiteY11" fmla="*/ 8792 h 11767"/>
                      <a:gd name="connsiteX12" fmla="*/ 947 w 2575"/>
                      <a:gd name="connsiteY12" fmla="*/ 11633 h 11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575" h="11767">
                        <a:moveTo>
                          <a:pt x="947" y="11633"/>
                        </a:moveTo>
                        <a:cubicBezTo>
                          <a:pt x="1217" y="11768"/>
                          <a:pt x="1488" y="11768"/>
                          <a:pt x="1758" y="11768"/>
                        </a:cubicBezTo>
                        <a:cubicBezTo>
                          <a:pt x="1894" y="11092"/>
                          <a:pt x="2029" y="10550"/>
                          <a:pt x="2299" y="9874"/>
                        </a:cubicBezTo>
                        <a:cubicBezTo>
                          <a:pt x="2840" y="8386"/>
                          <a:pt x="2570" y="7033"/>
                          <a:pt x="1623" y="5681"/>
                        </a:cubicBezTo>
                        <a:cubicBezTo>
                          <a:pt x="1217" y="5140"/>
                          <a:pt x="812" y="4870"/>
                          <a:pt x="812" y="4058"/>
                        </a:cubicBezTo>
                        <a:cubicBezTo>
                          <a:pt x="676" y="3652"/>
                          <a:pt x="812" y="3111"/>
                          <a:pt x="812" y="2705"/>
                        </a:cubicBezTo>
                        <a:cubicBezTo>
                          <a:pt x="812" y="1894"/>
                          <a:pt x="947" y="1082"/>
                          <a:pt x="676" y="270"/>
                        </a:cubicBezTo>
                        <a:cubicBezTo>
                          <a:pt x="676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406" y="1082"/>
                          <a:pt x="271" y="2164"/>
                          <a:pt x="271" y="3246"/>
                        </a:cubicBezTo>
                        <a:cubicBezTo>
                          <a:pt x="271" y="4193"/>
                          <a:pt x="135" y="4734"/>
                          <a:pt x="676" y="5410"/>
                        </a:cubicBezTo>
                        <a:cubicBezTo>
                          <a:pt x="1353" y="6493"/>
                          <a:pt x="1894" y="7439"/>
                          <a:pt x="1758" y="8792"/>
                        </a:cubicBezTo>
                        <a:cubicBezTo>
                          <a:pt x="1623" y="9874"/>
                          <a:pt x="1082" y="10821"/>
                          <a:pt x="947" y="1163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37" name="Freeform: Shape 5145">
                    <a:extLst>
                      <a:ext uri="{FF2B5EF4-FFF2-40B4-BE49-F238E27FC236}">
                        <a16:creationId xmlns:a16="http://schemas.microsoft.com/office/drawing/2014/main" id="{1AEAD9EA-0831-1745-7702-97F6C5E26AD7}"/>
                      </a:ext>
                    </a:extLst>
                  </p:cNvPr>
                  <p:cNvSpPr/>
                  <p:nvPr/>
                </p:nvSpPr>
                <p:spPr>
                  <a:xfrm>
                    <a:off x="6055971" y="6368353"/>
                    <a:ext cx="1540" cy="10685"/>
                  </a:xfrm>
                  <a:custGeom>
                    <a:avLst/>
                    <a:gdLst>
                      <a:gd name="connsiteX0" fmla="*/ 1541 w 1540"/>
                      <a:gd name="connsiteY0" fmla="*/ 9063 h 10685"/>
                      <a:gd name="connsiteX1" fmla="*/ 1541 w 1540"/>
                      <a:gd name="connsiteY1" fmla="*/ 7304 h 10685"/>
                      <a:gd name="connsiteX2" fmla="*/ 1135 w 1540"/>
                      <a:gd name="connsiteY2" fmla="*/ 5546 h 10685"/>
                      <a:gd name="connsiteX3" fmla="*/ 594 w 1540"/>
                      <a:gd name="connsiteY3" fmla="*/ 0 h 10685"/>
                      <a:gd name="connsiteX4" fmla="*/ 53 w 1540"/>
                      <a:gd name="connsiteY4" fmla="*/ 0 h 10685"/>
                      <a:gd name="connsiteX5" fmla="*/ 324 w 1540"/>
                      <a:gd name="connsiteY5" fmla="*/ 4464 h 10685"/>
                      <a:gd name="connsiteX6" fmla="*/ 865 w 1540"/>
                      <a:gd name="connsiteY6" fmla="*/ 7710 h 10685"/>
                      <a:gd name="connsiteX7" fmla="*/ 1000 w 1540"/>
                      <a:gd name="connsiteY7" fmla="*/ 10686 h 10685"/>
                      <a:gd name="connsiteX8" fmla="*/ 1000 w 1540"/>
                      <a:gd name="connsiteY8" fmla="*/ 10686 h 10685"/>
                      <a:gd name="connsiteX9" fmla="*/ 1541 w 1540"/>
                      <a:gd name="connsiteY9" fmla="*/ 9063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540" h="10685">
                        <a:moveTo>
                          <a:pt x="1541" y="9063"/>
                        </a:moveTo>
                        <a:cubicBezTo>
                          <a:pt x="1541" y="8522"/>
                          <a:pt x="1541" y="7845"/>
                          <a:pt x="1541" y="7304"/>
                        </a:cubicBezTo>
                        <a:cubicBezTo>
                          <a:pt x="1406" y="6763"/>
                          <a:pt x="1270" y="6087"/>
                          <a:pt x="1135" y="5546"/>
                        </a:cubicBezTo>
                        <a:cubicBezTo>
                          <a:pt x="594" y="3787"/>
                          <a:pt x="459" y="1758"/>
                          <a:pt x="594" y="0"/>
                        </a:cubicBezTo>
                        <a:lnTo>
                          <a:pt x="53" y="0"/>
                        </a:lnTo>
                        <a:cubicBezTo>
                          <a:pt x="-82" y="1488"/>
                          <a:pt x="53" y="2976"/>
                          <a:pt x="324" y="4464"/>
                        </a:cubicBezTo>
                        <a:cubicBezTo>
                          <a:pt x="459" y="5546"/>
                          <a:pt x="865" y="6493"/>
                          <a:pt x="865" y="7710"/>
                        </a:cubicBezTo>
                        <a:cubicBezTo>
                          <a:pt x="865" y="8657"/>
                          <a:pt x="1000" y="9739"/>
                          <a:pt x="1000" y="10686"/>
                        </a:cubicBezTo>
                        <a:cubicBezTo>
                          <a:pt x="1000" y="10686"/>
                          <a:pt x="1000" y="10686"/>
                          <a:pt x="1000" y="10686"/>
                        </a:cubicBezTo>
                        <a:cubicBezTo>
                          <a:pt x="1406" y="10280"/>
                          <a:pt x="1541" y="9739"/>
                          <a:pt x="1541" y="9063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38" name="Freeform: Shape 5146">
                    <a:extLst>
                      <a:ext uri="{FF2B5EF4-FFF2-40B4-BE49-F238E27FC236}">
                        <a16:creationId xmlns:a16="http://schemas.microsoft.com/office/drawing/2014/main" id="{C4E05817-DB45-940B-D1FB-0495FACA626A}"/>
                      </a:ext>
                    </a:extLst>
                  </p:cNvPr>
                  <p:cNvSpPr/>
                  <p:nvPr/>
                </p:nvSpPr>
                <p:spPr>
                  <a:xfrm>
                    <a:off x="6053454" y="6368218"/>
                    <a:ext cx="2827" cy="11632"/>
                  </a:xfrm>
                  <a:custGeom>
                    <a:avLst/>
                    <a:gdLst>
                      <a:gd name="connsiteX0" fmla="*/ 406 w 2827"/>
                      <a:gd name="connsiteY0" fmla="*/ 1217 h 11632"/>
                      <a:gd name="connsiteX1" fmla="*/ 947 w 2827"/>
                      <a:gd name="connsiteY1" fmla="*/ 4734 h 11632"/>
                      <a:gd name="connsiteX2" fmla="*/ 2164 w 2827"/>
                      <a:gd name="connsiteY2" fmla="*/ 7845 h 11632"/>
                      <a:gd name="connsiteX3" fmla="*/ 1623 w 2827"/>
                      <a:gd name="connsiteY3" fmla="*/ 11632 h 11632"/>
                      <a:gd name="connsiteX4" fmla="*/ 2435 w 2827"/>
                      <a:gd name="connsiteY4" fmla="*/ 11362 h 11632"/>
                      <a:gd name="connsiteX5" fmla="*/ 2705 w 2827"/>
                      <a:gd name="connsiteY5" fmla="*/ 10009 h 11632"/>
                      <a:gd name="connsiteX6" fmla="*/ 1758 w 2827"/>
                      <a:gd name="connsiteY6" fmla="*/ 5275 h 11632"/>
                      <a:gd name="connsiteX7" fmla="*/ 947 w 2827"/>
                      <a:gd name="connsiteY7" fmla="*/ 2029 h 11632"/>
                      <a:gd name="connsiteX8" fmla="*/ 541 w 2827"/>
                      <a:gd name="connsiteY8" fmla="*/ 0 h 11632"/>
                      <a:gd name="connsiteX9" fmla="*/ 0 w 2827"/>
                      <a:gd name="connsiteY9" fmla="*/ 0 h 11632"/>
                      <a:gd name="connsiteX10" fmla="*/ 406 w 2827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7" h="11632">
                        <a:moveTo>
                          <a:pt x="406" y="1217"/>
                        </a:moveTo>
                        <a:cubicBezTo>
                          <a:pt x="676" y="2435"/>
                          <a:pt x="676" y="3652"/>
                          <a:pt x="947" y="4734"/>
                        </a:cubicBezTo>
                        <a:cubicBezTo>
                          <a:pt x="1217" y="5816"/>
                          <a:pt x="1894" y="6763"/>
                          <a:pt x="2164" y="7845"/>
                        </a:cubicBezTo>
                        <a:cubicBezTo>
                          <a:pt x="2435" y="9198"/>
                          <a:pt x="1894" y="10280"/>
                          <a:pt x="1623" y="11632"/>
                        </a:cubicBezTo>
                        <a:cubicBezTo>
                          <a:pt x="1894" y="11497"/>
                          <a:pt x="2164" y="11497"/>
                          <a:pt x="2435" y="11362"/>
                        </a:cubicBezTo>
                        <a:cubicBezTo>
                          <a:pt x="2570" y="10956"/>
                          <a:pt x="2570" y="10415"/>
                          <a:pt x="2705" y="10009"/>
                        </a:cubicBezTo>
                        <a:cubicBezTo>
                          <a:pt x="3111" y="8251"/>
                          <a:pt x="2435" y="6763"/>
                          <a:pt x="1758" y="5275"/>
                        </a:cubicBezTo>
                        <a:cubicBezTo>
                          <a:pt x="1217" y="4193"/>
                          <a:pt x="1217" y="3111"/>
                          <a:pt x="947" y="2029"/>
                        </a:cubicBezTo>
                        <a:cubicBezTo>
                          <a:pt x="812" y="1353"/>
                          <a:pt x="676" y="676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1" y="406"/>
                          <a:pt x="406" y="812"/>
                          <a:pt x="406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259" name="Graphic 2">
                <a:extLst>
                  <a:ext uri="{FF2B5EF4-FFF2-40B4-BE49-F238E27FC236}">
                    <a16:creationId xmlns:a16="http://schemas.microsoft.com/office/drawing/2014/main" id="{DD40E9B2-F58A-0C9C-0478-43DEAE561353}"/>
                  </a:ext>
                </a:extLst>
              </p:cNvPr>
              <p:cNvGrpSpPr/>
              <p:nvPr/>
            </p:nvGrpSpPr>
            <p:grpSpPr>
              <a:xfrm>
                <a:off x="6037425" y="6255663"/>
                <a:ext cx="32579" cy="116457"/>
                <a:chOff x="6037425" y="6255663"/>
                <a:chExt cx="32579" cy="116457"/>
              </a:xfrm>
            </p:grpSpPr>
            <p:sp>
              <p:nvSpPr>
                <p:cNvPr id="1260" name="Freeform: Shape 5068">
                  <a:extLst>
                    <a:ext uri="{FF2B5EF4-FFF2-40B4-BE49-F238E27FC236}">
                      <a16:creationId xmlns:a16="http://schemas.microsoft.com/office/drawing/2014/main" id="{DF8CB9BC-6707-0CDA-0D77-410876704496}"/>
                    </a:ext>
                  </a:extLst>
                </p:cNvPr>
                <p:cNvSpPr/>
                <p:nvPr/>
              </p:nvSpPr>
              <p:spPr>
                <a:xfrm>
                  <a:off x="6037425" y="6255663"/>
                  <a:ext cx="32579" cy="116457"/>
                </a:xfrm>
                <a:custGeom>
                  <a:avLst/>
                  <a:gdLst>
                    <a:gd name="connsiteX0" fmla="*/ 31989 w 32579"/>
                    <a:gd name="connsiteY0" fmla="*/ 101869 h 116457"/>
                    <a:gd name="connsiteX1" fmla="*/ 32530 w 32579"/>
                    <a:gd name="connsiteY1" fmla="*/ 98352 h 116457"/>
                    <a:gd name="connsiteX2" fmla="*/ 31989 w 32579"/>
                    <a:gd name="connsiteY2" fmla="*/ 96865 h 116457"/>
                    <a:gd name="connsiteX3" fmla="*/ 31854 w 32579"/>
                    <a:gd name="connsiteY3" fmla="*/ 95106 h 116457"/>
                    <a:gd name="connsiteX4" fmla="*/ 31584 w 32579"/>
                    <a:gd name="connsiteY4" fmla="*/ 93889 h 116457"/>
                    <a:gd name="connsiteX5" fmla="*/ 31584 w 32579"/>
                    <a:gd name="connsiteY5" fmla="*/ 92130 h 116457"/>
                    <a:gd name="connsiteX6" fmla="*/ 31313 w 32579"/>
                    <a:gd name="connsiteY6" fmla="*/ 90237 h 116457"/>
                    <a:gd name="connsiteX7" fmla="*/ 31854 w 32579"/>
                    <a:gd name="connsiteY7" fmla="*/ 86855 h 116457"/>
                    <a:gd name="connsiteX8" fmla="*/ 31178 w 32579"/>
                    <a:gd name="connsiteY8" fmla="*/ 84420 h 116457"/>
                    <a:gd name="connsiteX9" fmla="*/ 30637 w 32579"/>
                    <a:gd name="connsiteY9" fmla="*/ 82527 h 116457"/>
                    <a:gd name="connsiteX10" fmla="*/ 30772 w 32579"/>
                    <a:gd name="connsiteY10" fmla="*/ 80768 h 116457"/>
                    <a:gd name="connsiteX11" fmla="*/ 30772 w 32579"/>
                    <a:gd name="connsiteY11" fmla="*/ 80768 h 116457"/>
                    <a:gd name="connsiteX12" fmla="*/ 30907 w 32579"/>
                    <a:gd name="connsiteY12" fmla="*/ 80363 h 116457"/>
                    <a:gd name="connsiteX13" fmla="*/ 31042 w 32579"/>
                    <a:gd name="connsiteY13" fmla="*/ 77387 h 116457"/>
                    <a:gd name="connsiteX14" fmla="*/ 29960 w 32579"/>
                    <a:gd name="connsiteY14" fmla="*/ 74952 h 116457"/>
                    <a:gd name="connsiteX15" fmla="*/ 29284 w 32579"/>
                    <a:gd name="connsiteY15" fmla="*/ 72382 h 116457"/>
                    <a:gd name="connsiteX16" fmla="*/ 28337 w 32579"/>
                    <a:gd name="connsiteY16" fmla="*/ 71030 h 116457"/>
                    <a:gd name="connsiteX17" fmla="*/ 28472 w 32579"/>
                    <a:gd name="connsiteY17" fmla="*/ 69407 h 116457"/>
                    <a:gd name="connsiteX18" fmla="*/ 27661 w 32579"/>
                    <a:gd name="connsiteY18" fmla="*/ 66837 h 116457"/>
                    <a:gd name="connsiteX19" fmla="*/ 27661 w 32579"/>
                    <a:gd name="connsiteY19" fmla="*/ 63049 h 116457"/>
                    <a:gd name="connsiteX20" fmla="*/ 26985 w 32579"/>
                    <a:gd name="connsiteY20" fmla="*/ 61561 h 116457"/>
                    <a:gd name="connsiteX21" fmla="*/ 26849 w 32579"/>
                    <a:gd name="connsiteY21" fmla="*/ 60073 h 116457"/>
                    <a:gd name="connsiteX22" fmla="*/ 26985 w 32579"/>
                    <a:gd name="connsiteY22" fmla="*/ 59532 h 116457"/>
                    <a:gd name="connsiteX23" fmla="*/ 26985 w 32579"/>
                    <a:gd name="connsiteY23" fmla="*/ 55745 h 116457"/>
                    <a:gd name="connsiteX24" fmla="*/ 26714 w 32579"/>
                    <a:gd name="connsiteY24" fmla="*/ 54798 h 116457"/>
                    <a:gd name="connsiteX25" fmla="*/ 26579 w 32579"/>
                    <a:gd name="connsiteY25" fmla="*/ 53175 h 116457"/>
                    <a:gd name="connsiteX26" fmla="*/ 26173 w 32579"/>
                    <a:gd name="connsiteY26" fmla="*/ 51282 h 116457"/>
                    <a:gd name="connsiteX27" fmla="*/ 26444 w 32579"/>
                    <a:gd name="connsiteY27" fmla="*/ 49793 h 116457"/>
                    <a:gd name="connsiteX28" fmla="*/ 26038 w 32579"/>
                    <a:gd name="connsiteY28" fmla="*/ 48170 h 116457"/>
                    <a:gd name="connsiteX29" fmla="*/ 25632 w 32579"/>
                    <a:gd name="connsiteY29" fmla="*/ 46412 h 116457"/>
                    <a:gd name="connsiteX30" fmla="*/ 26038 w 32579"/>
                    <a:gd name="connsiteY30" fmla="*/ 44113 h 116457"/>
                    <a:gd name="connsiteX31" fmla="*/ 25497 w 32579"/>
                    <a:gd name="connsiteY31" fmla="*/ 41272 h 116457"/>
                    <a:gd name="connsiteX32" fmla="*/ 24956 w 32579"/>
                    <a:gd name="connsiteY32" fmla="*/ 40325 h 116457"/>
                    <a:gd name="connsiteX33" fmla="*/ 24821 w 32579"/>
                    <a:gd name="connsiteY33" fmla="*/ 38432 h 116457"/>
                    <a:gd name="connsiteX34" fmla="*/ 24821 w 32579"/>
                    <a:gd name="connsiteY34" fmla="*/ 36808 h 116457"/>
                    <a:gd name="connsiteX35" fmla="*/ 24279 w 32579"/>
                    <a:gd name="connsiteY35" fmla="*/ 35320 h 116457"/>
                    <a:gd name="connsiteX36" fmla="*/ 23874 w 32579"/>
                    <a:gd name="connsiteY36" fmla="*/ 33157 h 116457"/>
                    <a:gd name="connsiteX37" fmla="*/ 23874 w 32579"/>
                    <a:gd name="connsiteY37" fmla="*/ 32751 h 116457"/>
                    <a:gd name="connsiteX38" fmla="*/ 23603 w 32579"/>
                    <a:gd name="connsiteY38" fmla="*/ 30721 h 116457"/>
                    <a:gd name="connsiteX39" fmla="*/ 23333 w 32579"/>
                    <a:gd name="connsiteY39" fmla="*/ 26664 h 116457"/>
                    <a:gd name="connsiteX40" fmla="*/ 23197 w 32579"/>
                    <a:gd name="connsiteY40" fmla="*/ 24094 h 116457"/>
                    <a:gd name="connsiteX41" fmla="*/ 23062 w 32579"/>
                    <a:gd name="connsiteY41" fmla="*/ 22471 h 116457"/>
                    <a:gd name="connsiteX42" fmla="*/ 22251 w 32579"/>
                    <a:gd name="connsiteY42" fmla="*/ 20983 h 116457"/>
                    <a:gd name="connsiteX43" fmla="*/ 21980 w 32579"/>
                    <a:gd name="connsiteY43" fmla="*/ 19360 h 116457"/>
                    <a:gd name="connsiteX44" fmla="*/ 22115 w 32579"/>
                    <a:gd name="connsiteY44" fmla="*/ 17601 h 116457"/>
                    <a:gd name="connsiteX45" fmla="*/ 21709 w 32579"/>
                    <a:gd name="connsiteY45" fmla="*/ 14625 h 116457"/>
                    <a:gd name="connsiteX46" fmla="*/ 21845 w 32579"/>
                    <a:gd name="connsiteY46" fmla="*/ 12055 h 116457"/>
                    <a:gd name="connsiteX47" fmla="*/ 21168 w 32579"/>
                    <a:gd name="connsiteY47" fmla="*/ 10026 h 116457"/>
                    <a:gd name="connsiteX48" fmla="*/ 21439 w 32579"/>
                    <a:gd name="connsiteY48" fmla="*/ 8403 h 116457"/>
                    <a:gd name="connsiteX49" fmla="*/ 21168 w 32579"/>
                    <a:gd name="connsiteY49" fmla="*/ 5698 h 116457"/>
                    <a:gd name="connsiteX50" fmla="*/ 20086 w 32579"/>
                    <a:gd name="connsiteY50" fmla="*/ 3534 h 116457"/>
                    <a:gd name="connsiteX51" fmla="*/ 19004 w 32579"/>
                    <a:gd name="connsiteY51" fmla="*/ 829 h 116457"/>
                    <a:gd name="connsiteX52" fmla="*/ 18463 w 32579"/>
                    <a:gd name="connsiteY52" fmla="*/ 288 h 116457"/>
                    <a:gd name="connsiteX53" fmla="*/ 15893 w 32579"/>
                    <a:gd name="connsiteY53" fmla="*/ 693 h 116457"/>
                    <a:gd name="connsiteX54" fmla="*/ 14405 w 32579"/>
                    <a:gd name="connsiteY54" fmla="*/ 4210 h 116457"/>
                    <a:gd name="connsiteX55" fmla="*/ 13864 w 32579"/>
                    <a:gd name="connsiteY55" fmla="*/ 8133 h 116457"/>
                    <a:gd name="connsiteX56" fmla="*/ 14405 w 32579"/>
                    <a:gd name="connsiteY56" fmla="*/ 13002 h 116457"/>
                    <a:gd name="connsiteX57" fmla="*/ 13729 w 32579"/>
                    <a:gd name="connsiteY57" fmla="*/ 14355 h 116457"/>
                    <a:gd name="connsiteX58" fmla="*/ 13729 w 32579"/>
                    <a:gd name="connsiteY58" fmla="*/ 15302 h 116457"/>
                    <a:gd name="connsiteX59" fmla="*/ 13458 w 32579"/>
                    <a:gd name="connsiteY59" fmla="*/ 16655 h 116457"/>
                    <a:gd name="connsiteX60" fmla="*/ 13323 w 32579"/>
                    <a:gd name="connsiteY60" fmla="*/ 18142 h 116457"/>
                    <a:gd name="connsiteX61" fmla="*/ 12376 w 32579"/>
                    <a:gd name="connsiteY61" fmla="*/ 20036 h 116457"/>
                    <a:gd name="connsiteX62" fmla="*/ 12241 w 32579"/>
                    <a:gd name="connsiteY62" fmla="*/ 22877 h 116457"/>
                    <a:gd name="connsiteX63" fmla="*/ 11159 w 32579"/>
                    <a:gd name="connsiteY63" fmla="*/ 25176 h 116457"/>
                    <a:gd name="connsiteX64" fmla="*/ 10888 w 32579"/>
                    <a:gd name="connsiteY64" fmla="*/ 27881 h 116457"/>
                    <a:gd name="connsiteX65" fmla="*/ 10888 w 32579"/>
                    <a:gd name="connsiteY65" fmla="*/ 29369 h 116457"/>
                    <a:gd name="connsiteX66" fmla="*/ 10212 w 32579"/>
                    <a:gd name="connsiteY66" fmla="*/ 30992 h 116457"/>
                    <a:gd name="connsiteX67" fmla="*/ 10077 w 32579"/>
                    <a:gd name="connsiteY67" fmla="*/ 32210 h 116457"/>
                    <a:gd name="connsiteX68" fmla="*/ 9942 w 32579"/>
                    <a:gd name="connsiteY68" fmla="*/ 34238 h 116457"/>
                    <a:gd name="connsiteX69" fmla="*/ 9671 w 32579"/>
                    <a:gd name="connsiteY69" fmla="*/ 35320 h 116457"/>
                    <a:gd name="connsiteX70" fmla="*/ 9671 w 32579"/>
                    <a:gd name="connsiteY70" fmla="*/ 37214 h 116457"/>
                    <a:gd name="connsiteX71" fmla="*/ 8860 w 32579"/>
                    <a:gd name="connsiteY71" fmla="*/ 38296 h 116457"/>
                    <a:gd name="connsiteX72" fmla="*/ 8319 w 32579"/>
                    <a:gd name="connsiteY72" fmla="*/ 39649 h 116457"/>
                    <a:gd name="connsiteX73" fmla="*/ 8319 w 32579"/>
                    <a:gd name="connsiteY73" fmla="*/ 44113 h 116457"/>
                    <a:gd name="connsiteX74" fmla="*/ 8319 w 32579"/>
                    <a:gd name="connsiteY74" fmla="*/ 45330 h 116457"/>
                    <a:gd name="connsiteX75" fmla="*/ 7777 w 32579"/>
                    <a:gd name="connsiteY75" fmla="*/ 46818 h 116457"/>
                    <a:gd name="connsiteX76" fmla="*/ 7777 w 32579"/>
                    <a:gd name="connsiteY76" fmla="*/ 50470 h 116457"/>
                    <a:gd name="connsiteX77" fmla="*/ 7507 w 32579"/>
                    <a:gd name="connsiteY77" fmla="*/ 53986 h 116457"/>
                    <a:gd name="connsiteX78" fmla="*/ 7237 w 32579"/>
                    <a:gd name="connsiteY78" fmla="*/ 55610 h 116457"/>
                    <a:gd name="connsiteX79" fmla="*/ 6695 w 32579"/>
                    <a:gd name="connsiteY79" fmla="*/ 56556 h 116457"/>
                    <a:gd name="connsiteX80" fmla="*/ 6425 w 32579"/>
                    <a:gd name="connsiteY80" fmla="*/ 59262 h 116457"/>
                    <a:gd name="connsiteX81" fmla="*/ 5072 w 32579"/>
                    <a:gd name="connsiteY81" fmla="*/ 62102 h 116457"/>
                    <a:gd name="connsiteX82" fmla="*/ 5343 w 32579"/>
                    <a:gd name="connsiteY82" fmla="*/ 67107 h 116457"/>
                    <a:gd name="connsiteX83" fmla="*/ 5207 w 32579"/>
                    <a:gd name="connsiteY83" fmla="*/ 67918 h 116457"/>
                    <a:gd name="connsiteX84" fmla="*/ 4531 w 32579"/>
                    <a:gd name="connsiteY84" fmla="*/ 69407 h 116457"/>
                    <a:gd name="connsiteX85" fmla="*/ 4396 w 32579"/>
                    <a:gd name="connsiteY85" fmla="*/ 71030 h 116457"/>
                    <a:gd name="connsiteX86" fmla="*/ 4396 w 32579"/>
                    <a:gd name="connsiteY86" fmla="*/ 73735 h 116457"/>
                    <a:gd name="connsiteX87" fmla="*/ 3855 w 32579"/>
                    <a:gd name="connsiteY87" fmla="*/ 75628 h 116457"/>
                    <a:gd name="connsiteX88" fmla="*/ 3449 w 32579"/>
                    <a:gd name="connsiteY88" fmla="*/ 78063 h 116457"/>
                    <a:gd name="connsiteX89" fmla="*/ 2502 w 32579"/>
                    <a:gd name="connsiteY89" fmla="*/ 79686 h 116457"/>
                    <a:gd name="connsiteX90" fmla="*/ 2367 w 32579"/>
                    <a:gd name="connsiteY90" fmla="*/ 82662 h 116457"/>
                    <a:gd name="connsiteX91" fmla="*/ 1961 w 32579"/>
                    <a:gd name="connsiteY91" fmla="*/ 84420 h 116457"/>
                    <a:gd name="connsiteX92" fmla="*/ 1420 w 32579"/>
                    <a:gd name="connsiteY92" fmla="*/ 86585 h 116457"/>
                    <a:gd name="connsiteX93" fmla="*/ 1961 w 32579"/>
                    <a:gd name="connsiteY93" fmla="*/ 88749 h 116457"/>
                    <a:gd name="connsiteX94" fmla="*/ 1420 w 32579"/>
                    <a:gd name="connsiteY94" fmla="*/ 91183 h 116457"/>
                    <a:gd name="connsiteX95" fmla="*/ 1420 w 32579"/>
                    <a:gd name="connsiteY95" fmla="*/ 92130 h 116457"/>
                    <a:gd name="connsiteX96" fmla="*/ 1014 w 32579"/>
                    <a:gd name="connsiteY96" fmla="*/ 93483 h 116457"/>
                    <a:gd name="connsiteX97" fmla="*/ 473 w 32579"/>
                    <a:gd name="connsiteY97" fmla="*/ 94971 h 116457"/>
                    <a:gd name="connsiteX98" fmla="*/ 1285 w 32579"/>
                    <a:gd name="connsiteY98" fmla="*/ 98352 h 116457"/>
                    <a:gd name="connsiteX99" fmla="*/ 609 w 32579"/>
                    <a:gd name="connsiteY99" fmla="*/ 100922 h 116457"/>
                    <a:gd name="connsiteX100" fmla="*/ 609 w 32579"/>
                    <a:gd name="connsiteY100" fmla="*/ 102545 h 116457"/>
                    <a:gd name="connsiteX101" fmla="*/ 473 w 32579"/>
                    <a:gd name="connsiteY101" fmla="*/ 104033 h 116457"/>
                    <a:gd name="connsiteX102" fmla="*/ 203 w 32579"/>
                    <a:gd name="connsiteY102" fmla="*/ 104575 h 116457"/>
                    <a:gd name="connsiteX103" fmla="*/ 1826 w 32579"/>
                    <a:gd name="connsiteY103" fmla="*/ 109038 h 116457"/>
                    <a:gd name="connsiteX104" fmla="*/ 2232 w 32579"/>
                    <a:gd name="connsiteY104" fmla="*/ 109985 h 116457"/>
                    <a:gd name="connsiteX105" fmla="*/ 3314 w 32579"/>
                    <a:gd name="connsiteY105" fmla="*/ 111067 h 116457"/>
                    <a:gd name="connsiteX106" fmla="*/ 4667 w 32579"/>
                    <a:gd name="connsiteY106" fmla="*/ 111608 h 116457"/>
                    <a:gd name="connsiteX107" fmla="*/ 5884 w 32579"/>
                    <a:gd name="connsiteY107" fmla="*/ 112690 h 116457"/>
                    <a:gd name="connsiteX108" fmla="*/ 8589 w 32579"/>
                    <a:gd name="connsiteY108" fmla="*/ 114043 h 116457"/>
                    <a:gd name="connsiteX109" fmla="*/ 10753 w 32579"/>
                    <a:gd name="connsiteY109" fmla="*/ 114313 h 116457"/>
                    <a:gd name="connsiteX110" fmla="*/ 13729 w 32579"/>
                    <a:gd name="connsiteY110" fmla="*/ 115395 h 116457"/>
                    <a:gd name="connsiteX111" fmla="*/ 16164 w 32579"/>
                    <a:gd name="connsiteY111" fmla="*/ 116342 h 116457"/>
                    <a:gd name="connsiteX112" fmla="*/ 18328 w 32579"/>
                    <a:gd name="connsiteY112" fmla="*/ 116207 h 116457"/>
                    <a:gd name="connsiteX113" fmla="*/ 18598 w 32579"/>
                    <a:gd name="connsiteY113" fmla="*/ 116071 h 116457"/>
                    <a:gd name="connsiteX114" fmla="*/ 19410 w 32579"/>
                    <a:gd name="connsiteY114" fmla="*/ 116342 h 116457"/>
                    <a:gd name="connsiteX115" fmla="*/ 21304 w 32579"/>
                    <a:gd name="connsiteY115" fmla="*/ 115666 h 116457"/>
                    <a:gd name="connsiteX116" fmla="*/ 22927 w 32579"/>
                    <a:gd name="connsiteY116" fmla="*/ 114584 h 116457"/>
                    <a:gd name="connsiteX117" fmla="*/ 26173 w 32579"/>
                    <a:gd name="connsiteY117" fmla="*/ 113908 h 116457"/>
                    <a:gd name="connsiteX118" fmla="*/ 26985 w 32579"/>
                    <a:gd name="connsiteY118" fmla="*/ 113231 h 116457"/>
                    <a:gd name="connsiteX119" fmla="*/ 27255 w 32579"/>
                    <a:gd name="connsiteY119" fmla="*/ 112690 h 116457"/>
                    <a:gd name="connsiteX120" fmla="*/ 29149 w 32579"/>
                    <a:gd name="connsiteY120" fmla="*/ 111878 h 116457"/>
                    <a:gd name="connsiteX121" fmla="*/ 30231 w 32579"/>
                    <a:gd name="connsiteY121" fmla="*/ 110796 h 116457"/>
                    <a:gd name="connsiteX122" fmla="*/ 30502 w 32579"/>
                    <a:gd name="connsiteY122" fmla="*/ 109985 h 116457"/>
                    <a:gd name="connsiteX123" fmla="*/ 31313 w 32579"/>
                    <a:gd name="connsiteY123" fmla="*/ 109173 h 116457"/>
                    <a:gd name="connsiteX124" fmla="*/ 31313 w 32579"/>
                    <a:gd name="connsiteY124" fmla="*/ 107415 h 116457"/>
                    <a:gd name="connsiteX125" fmla="*/ 32395 w 32579"/>
                    <a:gd name="connsiteY125" fmla="*/ 105251 h 116457"/>
                    <a:gd name="connsiteX126" fmla="*/ 31989 w 32579"/>
                    <a:gd name="connsiteY126" fmla="*/ 101869 h 116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579" h="116457">
                      <a:moveTo>
                        <a:pt x="31989" y="101869"/>
                      </a:moveTo>
                      <a:cubicBezTo>
                        <a:pt x="32530" y="100787"/>
                        <a:pt x="32666" y="99435"/>
                        <a:pt x="32530" y="98352"/>
                      </a:cubicBezTo>
                      <a:cubicBezTo>
                        <a:pt x="32395" y="97812"/>
                        <a:pt x="32260" y="97270"/>
                        <a:pt x="31989" y="96865"/>
                      </a:cubicBezTo>
                      <a:cubicBezTo>
                        <a:pt x="31719" y="96188"/>
                        <a:pt x="31854" y="95782"/>
                        <a:pt x="31854" y="95106"/>
                      </a:cubicBezTo>
                      <a:cubicBezTo>
                        <a:pt x="31854" y="94565"/>
                        <a:pt x="31719" y="94295"/>
                        <a:pt x="31584" y="93889"/>
                      </a:cubicBezTo>
                      <a:cubicBezTo>
                        <a:pt x="31313" y="93348"/>
                        <a:pt x="31584" y="92806"/>
                        <a:pt x="31584" y="92130"/>
                      </a:cubicBezTo>
                      <a:cubicBezTo>
                        <a:pt x="31719" y="91454"/>
                        <a:pt x="31584" y="90913"/>
                        <a:pt x="31313" y="90237"/>
                      </a:cubicBezTo>
                      <a:cubicBezTo>
                        <a:pt x="30772" y="88884"/>
                        <a:pt x="31584" y="88208"/>
                        <a:pt x="31854" y="86855"/>
                      </a:cubicBezTo>
                      <a:cubicBezTo>
                        <a:pt x="31854" y="86043"/>
                        <a:pt x="31584" y="85232"/>
                        <a:pt x="31178" y="84420"/>
                      </a:cubicBezTo>
                      <a:cubicBezTo>
                        <a:pt x="30907" y="83744"/>
                        <a:pt x="30637" y="83203"/>
                        <a:pt x="30637" y="82527"/>
                      </a:cubicBezTo>
                      <a:cubicBezTo>
                        <a:pt x="30637" y="81986"/>
                        <a:pt x="30772" y="81310"/>
                        <a:pt x="30772" y="80768"/>
                      </a:cubicBezTo>
                      <a:lnTo>
                        <a:pt x="30772" y="80768"/>
                      </a:lnTo>
                      <a:cubicBezTo>
                        <a:pt x="30772" y="80633"/>
                        <a:pt x="30907" y="80498"/>
                        <a:pt x="30907" y="80363"/>
                      </a:cubicBezTo>
                      <a:cubicBezTo>
                        <a:pt x="31313" y="79416"/>
                        <a:pt x="31313" y="78334"/>
                        <a:pt x="31042" y="77387"/>
                      </a:cubicBezTo>
                      <a:cubicBezTo>
                        <a:pt x="30907" y="76440"/>
                        <a:pt x="30366" y="75764"/>
                        <a:pt x="29960" y="74952"/>
                      </a:cubicBezTo>
                      <a:cubicBezTo>
                        <a:pt x="29690" y="74005"/>
                        <a:pt x="29960" y="73194"/>
                        <a:pt x="29284" y="72382"/>
                      </a:cubicBezTo>
                      <a:cubicBezTo>
                        <a:pt x="29014" y="71977"/>
                        <a:pt x="28472" y="71571"/>
                        <a:pt x="28337" y="71030"/>
                      </a:cubicBezTo>
                      <a:cubicBezTo>
                        <a:pt x="28202" y="70488"/>
                        <a:pt x="28472" y="69948"/>
                        <a:pt x="28472" y="69407"/>
                      </a:cubicBezTo>
                      <a:cubicBezTo>
                        <a:pt x="28472" y="68324"/>
                        <a:pt x="28067" y="67783"/>
                        <a:pt x="27661" y="66837"/>
                      </a:cubicBezTo>
                      <a:cubicBezTo>
                        <a:pt x="27120" y="65484"/>
                        <a:pt x="27932" y="64402"/>
                        <a:pt x="27661" y="63049"/>
                      </a:cubicBezTo>
                      <a:cubicBezTo>
                        <a:pt x="27526" y="62508"/>
                        <a:pt x="27255" y="62102"/>
                        <a:pt x="26985" y="61561"/>
                      </a:cubicBezTo>
                      <a:cubicBezTo>
                        <a:pt x="26849" y="61155"/>
                        <a:pt x="26849" y="60615"/>
                        <a:pt x="26849" y="60073"/>
                      </a:cubicBezTo>
                      <a:cubicBezTo>
                        <a:pt x="26849" y="59803"/>
                        <a:pt x="26985" y="59668"/>
                        <a:pt x="26985" y="59532"/>
                      </a:cubicBezTo>
                      <a:cubicBezTo>
                        <a:pt x="27120" y="58315"/>
                        <a:pt x="27255" y="56962"/>
                        <a:pt x="26985" y="55745"/>
                      </a:cubicBezTo>
                      <a:cubicBezTo>
                        <a:pt x="26985" y="55475"/>
                        <a:pt x="26849" y="55069"/>
                        <a:pt x="26714" y="54798"/>
                      </a:cubicBezTo>
                      <a:cubicBezTo>
                        <a:pt x="26579" y="54257"/>
                        <a:pt x="26579" y="53716"/>
                        <a:pt x="26579" y="53175"/>
                      </a:cubicBezTo>
                      <a:cubicBezTo>
                        <a:pt x="26579" y="52499"/>
                        <a:pt x="26173" y="51958"/>
                        <a:pt x="26173" y="51282"/>
                      </a:cubicBezTo>
                      <a:cubicBezTo>
                        <a:pt x="26173" y="50740"/>
                        <a:pt x="26444" y="50335"/>
                        <a:pt x="26444" y="49793"/>
                      </a:cubicBezTo>
                      <a:cubicBezTo>
                        <a:pt x="26444" y="49252"/>
                        <a:pt x="26308" y="48712"/>
                        <a:pt x="26038" y="48170"/>
                      </a:cubicBezTo>
                      <a:cubicBezTo>
                        <a:pt x="25767" y="47494"/>
                        <a:pt x="25497" y="47088"/>
                        <a:pt x="25632" y="46412"/>
                      </a:cubicBezTo>
                      <a:cubicBezTo>
                        <a:pt x="25632" y="45600"/>
                        <a:pt x="25902" y="44924"/>
                        <a:pt x="26038" y="44113"/>
                      </a:cubicBezTo>
                      <a:cubicBezTo>
                        <a:pt x="26173" y="43166"/>
                        <a:pt x="25767" y="42083"/>
                        <a:pt x="25497" y="41272"/>
                      </a:cubicBezTo>
                      <a:cubicBezTo>
                        <a:pt x="25362" y="40866"/>
                        <a:pt x="25091" y="40731"/>
                        <a:pt x="24956" y="40325"/>
                      </a:cubicBezTo>
                      <a:cubicBezTo>
                        <a:pt x="24550" y="39514"/>
                        <a:pt x="24685" y="39243"/>
                        <a:pt x="24821" y="38432"/>
                      </a:cubicBezTo>
                      <a:cubicBezTo>
                        <a:pt x="24821" y="37890"/>
                        <a:pt x="24821" y="37350"/>
                        <a:pt x="24821" y="36808"/>
                      </a:cubicBezTo>
                      <a:cubicBezTo>
                        <a:pt x="24821" y="36267"/>
                        <a:pt x="24415" y="35861"/>
                        <a:pt x="24279" y="35320"/>
                      </a:cubicBezTo>
                      <a:cubicBezTo>
                        <a:pt x="24144" y="34644"/>
                        <a:pt x="24009" y="33833"/>
                        <a:pt x="23874" y="33157"/>
                      </a:cubicBezTo>
                      <a:cubicBezTo>
                        <a:pt x="23874" y="33021"/>
                        <a:pt x="23874" y="32886"/>
                        <a:pt x="23874" y="32751"/>
                      </a:cubicBezTo>
                      <a:cubicBezTo>
                        <a:pt x="23874" y="32074"/>
                        <a:pt x="23738" y="31533"/>
                        <a:pt x="23603" y="30721"/>
                      </a:cubicBezTo>
                      <a:cubicBezTo>
                        <a:pt x="23468" y="29369"/>
                        <a:pt x="23738" y="28017"/>
                        <a:pt x="23333" y="26664"/>
                      </a:cubicBezTo>
                      <a:cubicBezTo>
                        <a:pt x="23062" y="25717"/>
                        <a:pt x="23062" y="24905"/>
                        <a:pt x="23197" y="24094"/>
                      </a:cubicBezTo>
                      <a:cubicBezTo>
                        <a:pt x="23197" y="23553"/>
                        <a:pt x="23333" y="23012"/>
                        <a:pt x="23062" y="22471"/>
                      </a:cubicBezTo>
                      <a:cubicBezTo>
                        <a:pt x="22792" y="21930"/>
                        <a:pt x="22521" y="21524"/>
                        <a:pt x="22251" y="20983"/>
                      </a:cubicBezTo>
                      <a:cubicBezTo>
                        <a:pt x="22251" y="20577"/>
                        <a:pt x="21980" y="19901"/>
                        <a:pt x="21980" y="19360"/>
                      </a:cubicBezTo>
                      <a:cubicBezTo>
                        <a:pt x="22115" y="18818"/>
                        <a:pt x="22115" y="18278"/>
                        <a:pt x="22115" y="17601"/>
                      </a:cubicBezTo>
                      <a:cubicBezTo>
                        <a:pt x="22115" y="16519"/>
                        <a:pt x="21709" y="15708"/>
                        <a:pt x="21709" y="14625"/>
                      </a:cubicBezTo>
                      <a:cubicBezTo>
                        <a:pt x="21709" y="13814"/>
                        <a:pt x="22115" y="12867"/>
                        <a:pt x="21845" y="12055"/>
                      </a:cubicBezTo>
                      <a:cubicBezTo>
                        <a:pt x="21709" y="11379"/>
                        <a:pt x="21168" y="10973"/>
                        <a:pt x="21168" y="10026"/>
                      </a:cubicBezTo>
                      <a:cubicBezTo>
                        <a:pt x="21168" y="9486"/>
                        <a:pt x="21439" y="8945"/>
                        <a:pt x="21439" y="8403"/>
                      </a:cubicBezTo>
                      <a:cubicBezTo>
                        <a:pt x="21574" y="7592"/>
                        <a:pt x="21304" y="6510"/>
                        <a:pt x="21168" y="5698"/>
                      </a:cubicBezTo>
                      <a:cubicBezTo>
                        <a:pt x="21033" y="4886"/>
                        <a:pt x="20357" y="4346"/>
                        <a:pt x="20086" y="3534"/>
                      </a:cubicBezTo>
                      <a:cubicBezTo>
                        <a:pt x="19816" y="2317"/>
                        <a:pt x="19951" y="1505"/>
                        <a:pt x="19004" y="829"/>
                      </a:cubicBezTo>
                      <a:cubicBezTo>
                        <a:pt x="19004" y="558"/>
                        <a:pt x="18734" y="423"/>
                        <a:pt x="18463" y="288"/>
                      </a:cubicBezTo>
                      <a:cubicBezTo>
                        <a:pt x="17652" y="-253"/>
                        <a:pt x="16570" y="17"/>
                        <a:pt x="15893" y="693"/>
                      </a:cubicBezTo>
                      <a:cubicBezTo>
                        <a:pt x="15082" y="1640"/>
                        <a:pt x="14676" y="3128"/>
                        <a:pt x="14405" y="4210"/>
                      </a:cubicBezTo>
                      <a:cubicBezTo>
                        <a:pt x="14135" y="5698"/>
                        <a:pt x="13458" y="6780"/>
                        <a:pt x="13864" y="8133"/>
                      </a:cubicBezTo>
                      <a:cubicBezTo>
                        <a:pt x="14135" y="9756"/>
                        <a:pt x="14811" y="11379"/>
                        <a:pt x="14405" y="13002"/>
                      </a:cubicBezTo>
                      <a:cubicBezTo>
                        <a:pt x="14270" y="13543"/>
                        <a:pt x="13864" y="13949"/>
                        <a:pt x="13729" y="14355"/>
                      </a:cubicBezTo>
                      <a:cubicBezTo>
                        <a:pt x="13729" y="14625"/>
                        <a:pt x="13729" y="14896"/>
                        <a:pt x="13729" y="15302"/>
                      </a:cubicBezTo>
                      <a:cubicBezTo>
                        <a:pt x="13729" y="15843"/>
                        <a:pt x="13594" y="16113"/>
                        <a:pt x="13458" y="16655"/>
                      </a:cubicBezTo>
                      <a:cubicBezTo>
                        <a:pt x="13323" y="17195"/>
                        <a:pt x="13458" y="17601"/>
                        <a:pt x="13323" y="18142"/>
                      </a:cubicBezTo>
                      <a:cubicBezTo>
                        <a:pt x="13188" y="18818"/>
                        <a:pt x="12647" y="19360"/>
                        <a:pt x="12376" y="20036"/>
                      </a:cubicBezTo>
                      <a:cubicBezTo>
                        <a:pt x="12106" y="20848"/>
                        <a:pt x="11971" y="21930"/>
                        <a:pt x="12241" y="22877"/>
                      </a:cubicBezTo>
                      <a:cubicBezTo>
                        <a:pt x="12106" y="23688"/>
                        <a:pt x="11430" y="24364"/>
                        <a:pt x="11159" y="25176"/>
                      </a:cubicBezTo>
                      <a:cubicBezTo>
                        <a:pt x="10888" y="25988"/>
                        <a:pt x="10888" y="26934"/>
                        <a:pt x="10888" y="27881"/>
                      </a:cubicBezTo>
                      <a:cubicBezTo>
                        <a:pt x="10888" y="28422"/>
                        <a:pt x="10888" y="28828"/>
                        <a:pt x="10888" y="29369"/>
                      </a:cubicBezTo>
                      <a:cubicBezTo>
                        <a:pt x="10888" y="30045"/>
                        <a:pt x="10483" y="30451"/>
                        <a:pt x="10212" y="30992"/>
                      </a:cubicBezTo>
                      <a:cubicBezTo>
                        <a:pt x="10077" y="31398"/>
                        <a:pt x="10077" y="31804"/>
                        <a:pt x="10077" y="32210"/>
                      </a:cubicBezTo>
                      <a:cubicBezTo>
                        <a:pt x="10077" y="33021"/>
                        <a:pt x="10212" y="33427"/>
                        <a:pt x="9942" y="34238"/>
                      </a:cubicBezTo>
                      <a:cubicBezTo>
                        <a:pt x="9807" y="34644"/>
                        <a:pt x="9671" y="34915"/>
                        <a:pt x="9671" y="35320"/>
                      </a:cubicBezTo>
                      <a:cubicBezTo>
                        <a:pt x="9671" y="35861"/>
                        <a:pt x="9942" y="36673"/>
                        <a:pt x="9671" y="37214"/>
                      </a:cubicBezTo>
                      <a:cubicBezTo>
                        <a:pt x="9536" y="37620"/>
                        <a:pt x="9130" y="38026"/>
                        <a:pt x="8860" y="38296"/>
                      </a:cubicBezTo>
                      <a:cubicBezTo>
                        <a:pt x="8589" y="38702"/>
                        <a:pt x="8454" y="39108"/>
                        <a:pt x="8319" y="39649"/>
                      </a:cubicBezTo>
                      <a:cubicBezTo>
                        <a:pt x="7913" y="40866"/>
                        <a:pt x="7913" y="42760"/>
                        <a:pt x="8319" y="44113"/>
                      </a:cubicBezTo>
                      <a:cubicBezTo>
                        <a:pt x="8319" y="44518"/>
                        <a:pt x="8319" y="44924"/>
                        <a:pt x="8319" y="45330"/>
                      </a:cubicBezTo>
                      <a:cubicBezTo>
                        <a:pt x="8183" y="45871"/>
                        <a:pt x="7777" y="46277"/>
                        <a:pt x="7777" y="46818"/>
                      </a:cubicBezTo>
                      <a:cubicBezTo>
                        <a:pt x="7507" y="48035"/>
                        <a:pt x="7913" y="49252"/>
                        <a:pt x="7777" y="50470"/>
                      </a:cubicBezTo>
                      <a:cubicBezTo>
                        <a:pt x="7777" y="51687"/>
                        <a:pt x="7237" y="52769"/>
                        <a:pt x="7507" y="53986"/>
                      </a:cubicBezTo>
                      <a:cubicBezTo>
                        <a:pt x="7642" y="54663"/>
                        <a:pt x="7642" y="54933"/>
                        <a:pt x="7237" y="55610"/>
                      </a:cubicBezTo>
                      <a:cubicBezTo>
                        <a:pt x="6966" y="55880"/>
                        <a:pt x="6831" y="56151"/>
                        <a:pt x="6695" y="56556"/>
                      </a:cubicBezTo>
                      <a:cubicBezTo>
                        <a:pt x="6290" y="57503"/>
                        <a:pt x="6425" y="58180"/>
                        <a:pt x="6425" y="59262"/>
                      </a:cubicBezTo>
                      <a:cubicBezTo>
                        <a:pt x="6290" y="60344"/>
                        <a:pt x="5343" y="61155"/>
                        <a:pt x="5072" y="62102"/>
                      </a:cubicBezTo>
                      <a:cubicBezTo>
                        <a:pt x="4667" y="63455"/>
                        <a:pt x="4667" y="65484"/>
                        <a:pt x="5343" y="67107"/>
                      </a:cubicBezTo>
                      <a:cubicBezTo>
                        <a:pt x="5343" y="67378"/>
                        <a:pt x="5343" y="67648"/>
                        <a:pt x="5207" y="67918"/>
                      </a:cubicBezTo>
                      <a:cubicBezTo>
                        <a:pt x="5072" y="68460"/>
                        <a:pt x="4667" y="69001"/>
                        <a:pt x="4531" y="69407"/>
                      </a:cubicBezTo>
                      <a:cubicBezTo>
                        <a:pt x="4396" y="69948"/>
                        <a:pt x="4261" y="70488"/>
                        <a:pt x="4396" y="71030"/>
                      </a:cubicBezTo>
                      <a:cubicBezTo>
                        <a:pt x="4531" y="72111"/>
                        <a:pt x="5072" y="72517"/>
                        <a:pt x="4396" y="73735"/>
                      </a:cubicBezTo>
                      <a:cubicBezTo>
                        <a:pt x="4125" y="74276"/>
                        <a:pt x="3855" y="74817"/>
                        <a:pt x="3855" y="75628"/>
                      </a:cubicBezTo>
                      <a:cubicBezTo>
                        <a:pt x="3720" y="76440"/>
                        <a:pt x="3990" y="77251"/>
                        <a:pt x="3449" y="78063"/>
                      </a:cubicBezTo>
                      <a:cubicBezTo>
                        <a:pt x="3043" y="78604"/>
                        <a:pt x="2773" y="79010"/>
                        <a:pt x="2502" y="79686"/>
                      </a:cubicBezTo>
                      <a:cubicBezTo>
                        <a:pt x="2232" y="80633"/>
                        <a:pt x="2232" y="81715"/>
                        <a:pt x="2367" y="82662"/>
                      </a:cubicBezTo>
                      <a:cubicBezTo>
                        <a:pt x="2367" y="83203"/>
                        <a:pt x="2232" y="83880"/>
                        <a:pt x="1961" y="84420"/>
                      </a:cubicBezTo>
                      <a:cubicBezTo>
                        <a:pt x="1691" y="85232"/>
                        <a:pt x="1420" y="85773"/>
                        <a:pt x="1420" y="86585"/>
                      </a:cubicBezTo>
                      <a:cubicBezTo>
                        <a:pt x="1556" y="87396"/>
                        <a:pt x="1961" y="87937"/>
                        <a:pt x="1961" y="88749"/>
                      </a:cubicBezTo>
                      <a:cubicBezTo>
                        <a:pt x="1961" y="89560"/>
                        <a:pt x="1420" y="90237"/>
                        <a:pt x="1420" y="91183"/>
                      </a:cubicBezTo>
                      <a:cubicBezTo>
                        <a:pt x="1420" y="91589"/>
                        <a:pt x="1420" y="91860"/>
                        <a:pt x="1420" y="92130"/>
                      </a:cubicBezTo>
                      <a:cubicBezTo>
                        <a:pt x="1420" y="92672"/>
                        <a:pt x="1285" y="92942"/>
                        <a:pt x="1014" y="93483"/>
                      </a:cubicBezTo>
                      <a:cubicBezTo>
                        <a:pt x="744" y="94024"/>
                        <a:pt x="609" y="94430"/>
                        <a:pt x="473" y="94971"/>
                      </a:cubicBezTo>
                      <a:cubicBezTo>
                        <a:pt x="338" y="96188"/>
                        <a:pt x="744" y="97270"/>
                        <a:pt x="1285" y="98352"/>
                      </a:cubicBezTo>
                      <a:cubicBezTo>
                        <a:pt x="1150" y="99299"/>
                        <a:pt x="744" y="100111"/>
                        <a:pt x="609" y="100922"/>
                      </a:cubicBezTo>
                      <a:cubicBezTo>
                        <a:pt x="609" y="101463"/>
                        <a:pt x="609" y="102005"/>
                        <a:pt x="609" y="102545"/>
                      </a:cubicBezTo>
                      <a:cubicBezTo>
                        <a:pt x="609" y="103086"/>
                        <a:pt x="744" y="103492"/>
                        <a:pt x="473" y="104033"/>
                      </a:cubicBezTo>
                      <a:cubicBezTo>
                        <a:pt x="473" y="104169"/>
                        <a:pt x="338" y="104439"/>
                        <a:pt x="203" y="104575"/>
                      </a:cubicBezTo>
                      <a:cubicBezTo>
                        <a:pt x="-338" y="106062"/>
                        <a:pt x="203" y="108362"/>
                        <a:pt x="1826" y="109038"/>
                      </a:cubicBezTo>
                      <a:cubicBezTo>
                        <a:pt x="1961" y="109444"/>
                        <a:pt x="2097" y="109850"/>
                        <a:pt x="2232" y="109985"/>
                      </a:cubicBezTo>
                      <a:cubicBezTo>
                        <a:pt x="2502" y="110391"/>
                        <a:pt x="2908" y="110796"/>
                        <a:pt x="3314" y="111067"/>
                      </a:cubicBezTo>
                      <a:cubicBezTo>
                        <a:pt x="3720" y="111338"/>
                        <a:pt x="4125" y="111473"/>
                        <a:pt x="4667" y="111608"/>
                      </a:cubicBezTo>
                      <a:cubicBezTo>
                        <a:pt x="5343" y="111878"/>
                        <a:pt x="5478" y="112284"/>
                        <a:pt x="5884" y="112690"/>
                      </a:cubicBezTo>
                      <a:cubicBezTo>
                        <a:pt x="6560" y="113366"/>
                        <a:pt x="7642" y="113772"/>
                        <a:pt x="8589" y="114043"/>
                      </a:cubicBezTo>
                      <a:cubicBezTo>
                        <a:pt x="9401" y="114448"/>
                        <a:pt x="10077" y="114448"/>
                        <a:pt x="10753" y="114313"/>
                      </a:cubicBezTo>
                      <a:cubicBezTo>
                        <a:pt x="11430" y="115395"/>
                        <a:pt x="12512" y="115260"/>
                        <a:pt x="13729" y="115395"/>
                      </a:cubicBezTo>
                      <a:cubicBezTo>
                        <a:pt x="14676" y="115531"/>
                        <a:pt x="15352" y="116071"/>
                        <a:pt x="16164" y="116342"/>
                      </a:cubicBezTo>
                      <a:cubicBezTo>
                        <a:pt x="16975" y="116613"/>
                        <a:pt x="17516" y="116342"/>
                        <a:pt x="18328" y="116207"/>
                      </a:cubicBezTo>
                      <a:cubicBezTo>
                        <a:pt x="18463" y="116207"/>
                        <a:pt x="18463" y="116071"/>
                        <a:pt x="18598" y="116071"/>
                      </a:cubicBezTo>
                      <a:cubicBezTo>
                        <a:pt x="18869" y="116071"/>
                        <a:pt x="19139" y="116342"/>
                        <a:pt x="19410" y="116342"/>
                      </a:cubicBezTo>
                      <a:cubicBezTo>
                        <a:pt x="20086" y="116342"/>
                        <a:pt x="20763" y="115936"/>
                        <a:pt x="21304" y="115666"/>
                      </a:cubicBezTo>
                      <a:cubicBezTo>
                        <a:pt x="21845" y="115260"/>
                        <a:pt x="22386" y="114990"/>
                        <a:pt x="22927" y="114584"/>
                      </a:cubicBezTo>
                      <a:cubicBezTo>
                        <a:pt x="23874" y="115125"/>
                        <a:pt x="25362" y="114584"/>
                        <a:pt x="26173" y="113908"/>
                      </a:cubicBezTo>
                      <a:cubicBezTo>
                        <a:pt x="26444" y="113772"/>
                        <a:pt x="26714" y="113501"/>
                        <a:pt x="26985" y="113231"/>
                      </a:cubicBezTo>
                      <a:cubicBezTo>
                        <a:pt x="27120" y="113096"/>
                        <a:pt x="27120" y="112825"/>
                        <a:pt x="27255" y="112690"/>
                      </a:cubicBezTo>
                      <a:cubicBezTo>
                        <a:pt x="27661" y="112284"/>
                        <a:pt x="28608" y="112149"/>
                        <a:pt x="29149" y="111878"/>
                      </a:cubicBezTo>
                      <a:cubicBezTo>
                        <a:pt x="29690" y="111608"/>
                        <a:pt x="29960" y="111338"/>
                        <a:pt x="30231" y="110796"/>
                      </a:cubicBezTo>
                      <a:cubicBezTo>
                        <a:pt x="30366" y="110526"/>
                        <a:pt x="30366" y="110255"/>
                        <a:pt x="30502" y="109985"/>
                      </a:cubicBezTo>
                      <a:cubicBezTo>
                        <a:pt x="30637" y="109579"/>
                        <a:pt x="31042" y="109444"/>
                        <a:pt x="31313" y="109173"/>
                      </a:cubicBezTo>
                      <a:cubicBezTo>
                        <a:pt x="31989" y="108497"/>
                        <a:pt x="31584" y="107956"/>
                        <a:pt x="31313" y="107415"/>
                      </a:cubicBezTo>
                      <a:cubicBezTo>
                        <a:pt x="31854" y="106874"/>
                        <a:pt x="32395" y="105927"/>
                        <a:pt x="32395" y="105251"/>
                      </a:cubicBezTo>
                      <a:cubicBezTo>
                        <a:pt x="32260" y="103898"/>
                        <a:pt x="31854" y="102951"/>
                        <a:pt x="31989" y="101869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261" name="Graphic 2">
                  <a:extLst>
                    <a:ext uri="{FF2B5EF4-FFF2-40B4-BE49-F238E27FC236}">
                      <a16:creationId xmlns:a16="http://schemas.microsoft.com/office/drawing/2014/main" id="{8D76D6AE-33D5-547A-A3FD-5E0570758976}"/>
                    </a:ext>
                  </a:extLst>
                </p:cNvPr>
                <p:cNvGrpSpPr/>
                <p:nvPr/>
              </p:nvGrpSpPr>
              <p:grpSpPr>
                <a:xfrm>
                  <a:off x="6041688" y="6255663"/>
                  <a:ext cx="28302" cy="112275"/>
                  <a:chOff x="6041688" y="6255663"/>
                  <a:chExt cx="28302" cy="112275"/>
                </a:xfrm>
                <a:solidFill>
                  <a:srgbClr val="85B126"/>
                </a:solidFill>
              </p:grpSpPr>
              <p:sp>
                <p:nvSpPr>
                  <p:cNvPr id="1327" name="Freeform: Shape 5135">
                    <a:extLst>
                      <a:ext uri="{FF2B5EF4-FFF2-40B4-BE49-F238E27FC236}">
                        <a16:creationId xmlns:a16="http://schemas.microsoft.com/office/drawing/2014/main" id="{EFAE8F4B-7CEE-9DAD-0F76-DDB0A2E7CF38}"/>
                      </a:ext>
                    </a:extLst>
                  </p:cNvPr>
                  <p:cNvSpPr/>
                  <p:nvPr/>
                </p:nvSpPr>
                <p:spPr>
                  <a:xfrm>
                    <a:off x="6041688" y="6255663"/>
                    <a:ext cx="28302" cy="112275"/>
                  </a:xfrm>
                  <a:custGeom>
                    <a:avLst/>
                    <a:gdLst>
                      <a:gd name="connsiteX0" fmla="*/ 28268 w 28302"/>
                      <a:gd name="connsiteY0" fmla="*/ 98352 h 112275"/>
                      <a:gd name="connsiteX1" fmla="*/ 27727 w 28302"/>
                      <a:gd name="connsiteY1" fmla="*/ 96865 h 112275"/>
                      <a:gd name="connsiteX2" fmla="*/ 27591 w 28302"/>
                      <a:gd name="connsiteY2" fmla="*/ 95106 h 112275"/>
                      <a:gd name="connsiteX3" fmla="*/ 27321 w 28302"/>
                      <a:gd name="connsiteY3" fmla="*/ 93889 h 112275"/>
                      <a:gd name="connsiteX4" fmla="*/ 27321 w 28302"/>
                      <a:gd name="connsiteY4" fmla="*/ 92130 h 112275"/>
                      <a:gd name="connsiteX5" fmla="*/ 27050 w 28302"/>
                      <a:gd name="connsiteY5" fmla="*/ 90237 h 112275"/>
                      <a:gd name="connsiteX6" fmla="*/ 27591 w 28302"/>
                      <a:gd name="connsiteY6" fmla="*/ 86855 h 112275"/>
                      <a:gd name="connsiteX7" fmla="*/ 26915 w 28302"/>
                      <a:gd name="connsiteY7" fmla="*/ 84420 h 112275"/>
                      <a:gd name="connsiteX8" fmla="*/ 26374 w 28302"/>
                      <a:gd name="connsiteY8" fmla="*/ 82527 h 112275"/>
                      <a:gd name="connsiteX9" fmla="*/ 26509 w 28302"/>
                      <a:gd name="connsiteY9" fmla="*/ 80768 h 112275"/>
                      <a:gd name="connsiteX10" fmla="*/ 26509 w 28302"/>
                      <a:gd name="connsiteY10" fmla="*/ 80768 h 112275"/>
                      <a:gd name="connsiteX11" fmla="*/ 26645 w 28302"/>
                      <a:gd name="connsiteY11" fmla="*/ 80363 h 112275"/>
                      <a:gd name="connsiteX12" fmla="*/ 26780 w 28302"/>
                      <a:gd name="connsiteY12" fmla="*/ 77387 h 112275"/>
                      <a:gd name="connsiteX13" fmla="*/ 25698 w 28302"/>
                      <a:gd name="connsiteY13" fmla="*/ 74952 h 112275"/>
                      <a:gd name="connsiteX14" fmla="*/ 25021 w 28302"/>
                      <a:gd name="connsiteY14" fmla="*/ 72382 h 112275"/>
                      <a:gd name="connsiteX15" fmla="*/ 24075 w 28302"/>
                      <a:gd name="connsiteY15" fmla="*/ 71030 h 112275"/>
                      <a:gd name="connsiteX16" fmla="*/ 24210 w 28302"/>
                      <a:gd name="connsiteY16" fmla="*/ 69407 h 112275"/>
                      <a:gd name="connsiteX17" fmla="*/ 23398 w 28302"/>
                      <a:gd name="connsiteY17" fmla="*/ 66837 h 112275"/>
                      <a:gd name="connsiteX18" fmla="*/ 23398 w 28302"/>
                      <a:gd name="connsiteY18" fmla="*/ 63049 h 112275"/>
                      <a:gd name="connsiteX19" fmla="*/ 22722 w 28302"/>
                      <a:gd name="connsiteY19" fmla="*/ 61561 h 112275"/>
                      <a:gd name="connsiteX20" fmla="*/ 22587 w 28302"/>
                      <a:gd name="connsiteY20" fmla="*/ 60073 h 112275"/>
                      <a:gd name="connsiteX21" fmla="*/ 22722 w 28302"/>
                      <a:gd name="connsiteY21" fmla="*/ 59532 h 112275"/>
                      <a:gd name="connsiteX22" fmla="*/ 22722 w 28302"/>
                      <a:gd name="connsiteY22" fmla="*/ 55745 h 112275"/>
                      <a:gd name="connsiteX23" fmla="*/ 22452 w 28302"/>
                      <a:gd name="connsiteY23" fmla="*/ 54798 h 112275"/>
                      <a:gd name="connsiteX24" fmla="*/ 22316 w 28302"/>
                      <a:gd name="connsiteY24" fmla="*/ 53175 h 112275"/>
                      <a:gd name="connsiteX25" fmla="*/ 21910 w 28302"/>
                      <a:gd name="connsiteY25" fmla="*/ 51282 h 112275"/>
                      <a:gd name="connsiteX26" fmla="*/ 22181 w 28302"/>
                      <a:gd name="connsiteY26" fmla="*/ 49793 h 112275"/>
                      <a:gd name="connsiteX27" fmla="*/ 21775 w 28302"/>
                      <a:gd name="connsiteY27" fmla="*/ 48170 h 112275"/>
                      <a:gd name="connsiteX28" fmla="*/ 21369 w 28302"/>
                      <a:gd name="connsiteY28" fmla="*/ 46412 h 112275"/>
                      <a:gd name="connsiteX29" fmla="*/ 21775 w 28302"/>
                      <a:gd name="connsiteY29" fmla="*/ 44113 h 112275"/>
                      <a:gd name="connsiteX30" fmla="*/ 21234 w 28302"/>
                      <a:gd name="connsiteY30" fmla="*/ 41272 h 112275"/>
                      <a:gd name="connsiteX31" fmla="*/ 20693 w 28302"/>
                      <a:gd name="connsiteY31" fmla="*/ 40325 h 112275"/>
                      <a:gd name="connsiteX32" fmla="*/ 20558 w 28302"/>
                      <a:gd name="connsiteY32" fmla="*/ 38432 h 112275"/>
                      <a:gd name="connsiteX33" fmla="*/ 20558 w 28302"/>
                      <a:gd name="connsiteY33" fmla="*/ 36808 h 112275"/>
                      <a:gd name="connsiteX34" fmla="*/ 20017 w 28302"/>
                      <a:gd name="connsiteY34" fmla="*/ 35320 h 112275"/>
                      <a:gd name="connsiteX35" fmla="*/ 19611 w 28302"/>
                      <a:gd name="connsiteY35" fmla="*/ 33157 h 112275"/>
                      <a:gd name="connsiteX36" fmla="*/ 19611 w 28302"/>
                      <a:gd name="connsiteY36" fmla="*/ 32751 h 112275"/>
                      <a:gd name="connsiteX37" fmla="*/ 19340 w 28302"/>
                      <a:gd name="connsiteY37" fmla="*/ 30721 h 112275"/>
                      <a:gd name="connsiteX38" fmla="*/ 19070 w 28302"/>
                      <a:gd name="connsiteY38" fmla="*/ 26664 h 112275"/>
                      <a:gd name="connsiteX39" fmla="*/ 18935 w 28302"/>
                      <a:gd name="connsiteY39" fmla="*/ 24094 h 112275"/>
                      <a:gd name="connsiteX40" fmla="*/ 18799 w 28302"/>
                      <a:gd name="connsiteY40" fmla="*/ 22471 h 112275"/>
                      <a:gd name="connsiteX41" fmla="*/ 17988 w 28302"/>
                      <a:gd name="connsiteY41" fmla="*/ 20983 h 112275"/>
                      <a:gd name="connsiteX42" fmla="*/ 17717 w 28302"/>
                      <a:gd name="connsiteY42" fmla="*/ 19360 h 112275"/>
                      <a:gd name="connsiteX43" fmla="*/ 17853 w 28302"/>
                      <a:gd name="connsiteY43" fmla="*/ 17601 h 112275"/>
                      <a:gd name="connsiteX44" fmla="*/ 17447 w 28302"/>
                      <a:gd name="connsiteY44" fmla="*/ 14625 h 112275"/>
                      <a:gd name="connsiteX45" fmla="*/ 17582 w 28302"/>
                      <a:gd name="connsiteY45" fmla="*/ 12055 h 112275"/>
                      <a:gd name="connsiteX46" fmla="*/ 16906 w 28302"/>
                      <a:gd name="connsiteY46" fmla="*/ 10026 h 112275"/>
                      <a:gd name="connsiteX47" fmla="*/ 17176 w 28302"/>
                      <a:gd name="connsiteY47" fmla="*/ 8403 h 112275"/>
                      <a:gd name="connsiteX48" fmla="*/ 16906 w 28302"/>
                      <a:gd name="connsiteY48" fmla="*/ 5698 h 112275"/>
                      <a:gd name="connsiteX49" fmla="*/ 15824 w 28302"/>
                      <a:gd name="connsiteY49" fmla="*/ 3534 h 112275"/>
                      <a:gd name="connsiteX50" fmla="*/ 14742 w 28302"/>
                      <a:gd name="connsiteY50" fmla="*/ 829 h 112275"/>
                      <a:gd name="connsiteX51" fmla="*/ 14201 w 28302"/>
                      <a:gd name="connsiteY51" fmla="*/ 288 h 112275"/>
                      <a:gd name="connsiteX52" fmla="*/ 11631 w 28302"/>
                      <a:gd name="connsiteY52" fmla="*/ 693 h 112275"/>
                      <a:gd name="connsiteX53" fmla="*/ 10143 w 28302"/>
                      <a:gd name="connsiteY53" fmla="*/ 4210 h 112275"/>
                      <a:gd name="connsiteX54" fmla="*/ 9737 w 28302"/>
                      <a:gd name="connsiteY54" fmla="*/ 5428 h 112275"/>
                      <a:gd name="connsiteX55" fmla="*/ 10278 w 28302"/>
                      <a:gd name="connsiteY55" fmla="*/ 6239 h 112275"/>
                      <a:gd name="connsiteX56" fmla="*/ 10143 w 28302"/>
                      <a:gd name="connsiteY56" fmla="*/ 7727 h 112275"/>
                      <a:gd name="connsiteX57" fmla="*/ 10548 w 28302"/>
                      <a:gd name="connsiteY57" fmla="*/ 8539 h 112275"/>
                      <a:gd name="connsiteX58" fmla="*/ 11089 w 28302"/>
                      <a:gd name="connsiteY58" fmla="*/ 8809 h 112275"/>
                      <a:gd name="connsiteX59" fmla="*/ 11089 w 28302"/>
                      <a:gd name="connsiteY59" fmla="*/ 8809 h 112275"/>
                      <a:gd name="connsiteX60" fmla="*/ 11089 w 28302"/>
                      <a:gd name="connsiteY60" fmla="*/ 9215 h 112275"/>
                      <a:gd name="connsiteX61" fmla="*/ 10819 w 28302"/>
                      <a:gd name="connsiteY61" fmla="*/ 9892 h 112275"/>
                      <a:gd name="connsiteX62" fmla="*/ 10684 w 28302"/>
                      <a:gd name="connsiteY62" fmla="*/ 11109 h 112275"/>
                      <a:gd name="connsiteX63" fmla="*/ 11766 w 28302"/>
                      <a:gd name="connsiteY63" fmla="*/ 12597 h 112275"/>
                      <a:gd name="connsiteX64" fmla="*/ 11631 w 28302"/>
                      <a:gd name="connsiteY64" fmla="*/ 13138 h 112275"/>
                      <a:gd name="connsiteX65" fmla="*/ 11089 w 28302"/>
                      <a:gd name="connsiteY65" fmla="*/ 13408 h 112275"/>
                      <a:gd name="connsiteX66" fmla="*/ 10143 w 28302"/>
                      <a:gd name="connsiteY66" fmla="*/ 14490 h 112275"/>
                      <a:gd name="connsiteX67" fmla="*/ 10278 w 28302"/>
                      <a:gd name="connsiteY67" fmla="*/ 16249 h 112275"/>
                      <a:gd name="connsiteX68" fmla="*/ 9466 w 28302"/>
                      <a:gd name="connsiteY68" fmla="*/ 17737 h 112275"/>
                      <a:gd name="connsiteX69" fmla="*/ 10007 w 28302"/>
                      <a:gd name="connsiteY69" fmla="*/ 19630 h 112275"/>
                      <a:gd name="connsiteX70" fmla="*/ 9466 w 28302"/>
                      <a:gd name="connsiteY70" fmla="*/ 21118 h 112275"/>
                      <a:gd name="connsiteX71" fmla="*/ 9737 w 28302"/>
                      <a:gd name="connsiteY71" fmla="*/ 22335 h 112275"/>
                      <a:gd name="connsiteX72" fmla="*/ 10278 w 28302"/>
                      <a:gd name="connsiteY72" fmla="*/ 22741 h 112275"/>
                      <a:gd name="connsiteX73" fmla="*/ 10143 w 28302"/>
                      <a:gd name="connsiteY73" fmla="*/ 23147 h 112275"/>
                      <a:gd name="connsiteX74" fmla="*/ 10143 w 28302"/>
                      <a:gd name="connsiteY74" fmla="*/ 23688 h 112275"/>
                      <a:gd name="connsiteX75" fmla="*/ 9872 w 28302"/>
                      <a:gd name="connsiteY75" fmla="*/ 24635 h 112275"/>
                      <a:gd name="connsiteX76" fmla="*/ 10413 w 28302"/>
                      <a:gd name="connsiteY76" fmla="*/ 27205 h 112275"/>
                      <a:gd name="connsiteX77" fmla="*/ 9872 w 28302"/>
                      <a:gd name="connsiteY77" fmla="*/ 28017 h 112275"/>
                      <a:gd name="connsiteX78" fmla="*/ 10143 w 28302"/>
                      <a:gd name="connsiteY78" fmla="*/ 29640 h 112275"/>
                      <a:gd name="connsiteX79" fmla="*/ 9061 w 28302"/>
                      <a:gd name="connsiteY79" fmla="*/ 30857 h 112275"/>
                      <a:gd name="connsiteX80" fmla="*/ 8925 w 28302"/>
                      <a:gd name="connsiteY80" fmla="*/ 31668 h 112275"/>
                      <a:gd name="connsiteX81" fmla="*/ 6761 w 28302"/>
                      <a:gd name="connsiteY81" fmla="*/ 32615 h 112275"/>
                      <a:gd name="connsiteX82" fmla="*/ 7167 w 28302"/>
                      <a:gd name="connsiteY82" fmla="*/ 35456 h 112275"/>
                      <a:gd name="connsiteX83" fmla="*/ 6896 w 28302"/>
                      <a:gd name="connsiteY83" fmla="*/ 35861 h 112275"/>
                      <a:gd name="connsiteX84" fmla="*/ 7032 w 28302"/>
                      <a:gd name="connsiteY84" fmla="*/ 37214 h 112275"/>
                      <a:gd name="connsiteX85" fmla="*/ 7573 w 28302"/>
                      <a:gd name="connsiteY85" fmla="*/ 37620 h 112275"/>
                      <a:gd name="connsiteX86" fmla="*/ 8249 w 28302"/>
                      <a:gd name="connsiteY86" fmla="*/ 38161 h 112275"/>
                      <a:gd name="connsiteX87" fmla="*/ 8384 w 28302"/>
                      <a:gd name="connsiteY87" fmla="*/ 38567 h 112275"/>
                      <a:gd name="connsiteX88" fmla="*/ 9061 w 28302"/>
                      <a:gd name="connsiteY88" fmla="*/ 42489 h 112275"/>
                      <a:gd name="connsiteX89" fmla="*/ 9466 w 28302"/>
                      <a:gd name="connsiteY89" fmla="*/ 43842 h 112275"/>
                      <a:gd name="connsiteX90" fmla="*/ 8790 w 28302"/>
                      <a:gd name="connsiteY90" fmla="*/ 44789 h 112275"/>
                      <a:gd name="connsiteX91" fmla="*/ 8790 w 28302"/>
                      <a:gd name="connsiteY91" fmla="*/ 45465 h 112275"/>
                      <a:gd name="connsiteX92" fmla="*/ 6761 w 28302"/>
                      <a:gd name="connsiteY92" fmla="*/ 46547 h 112275"/>
                      <a:gd name="connsiteX93" fmla="*/ 7167 w 28302"/>
                      <a:gd name="connsiteY93" fmla="*/ 48576 h 112275"/>
                      <a:gd name="connsiteX94" fmla="*/ 6761 w 28302"/>
                      <a:gd name="connsiteY94" fmla="*/ 49117 h 112275"/>
                      <a:gd name="connsiteX95" fmla="*/ 6761 w 28302"/>
                      <a:gd name="connsiteY95" fmla="*/ 49929 h 112275"/>
                      <a:gd name="connsiteX96" fmla="*/ 6220 w 28302"/>
                      <a:gd name="connsiteY96" fmla="*/ 50740 h 112275"/>
                      <a:gd name="connsiteX97" fmla="*/ 6355 w 28302"/>
                      <a:gd name="connsiteY97" fmla="*/ 52634 h 112275"/>
                      <a:gd name="connsiteX98" fmla="*/ 7573 w 28302"/>
                      <a:gd name="connsiteY98" fmla="*/ 53040 h 112275"/>
                      <a:gd name="connsiteX99" fmla="*/ 7438 w 28302"/>
                      <a:gd name="connsiteY99" fmla="*/ 53581 h 112275"/>
                      <a:gd name="connsiteX100" fmla="*/ 7843 w 28302"/>
                      <a:gd name="connsiteY100" fmla="*/ 54798 h 112275"/>
                      <a:gd name="connsiteX101" fmla="*/ 7302 w 28302"/>
                      <a:gd name="connsiteY101" fmla="*/ 55610 h 112275"/>
                      <a:gd name="connsiteX102" fmla="*/ 7438 w 28302"/>
                      <a:gd name="connsiteY102" fmla="*/ 56422 h 112275"/>
                      <a:gd name="connsiteX103" fmla="*/ 5814 w 28302"/>
                      <a:gd name="connsiteY103" fmla="*/ 58180 h 112275"/>
                      <a:gd name="connsiteX104" fmla="*/ 5950 w 28302"/>
                      <a:gd name="connsiteY104" fmla="*/ 59262 h 112275"/>
                      <a:gd name="connsiteX105" fmla="*/ 5679 w 28302"/>
                      <a:gd name="connsiteY105" fmla="*/ 59803 h 112275"/>
                      <a:gd name="connsiteX106" fmla="*/ 5950 w 28302"/>
                      <a:gd name="connsiteY106" fmla="*/ 61155 h 112275"/>
                      <a:gd name="connsiteX107" fmla="*/ 3515 w 28302"/>
                      <a:gd name="connsiteY107" fmla="*/ 62373 h 112275"/>
                      <a:gd name="connsiteX108" fmla="*/ 4732 w 28302"/>
                      <a:gd name="connsiteY108" fmla="*/ 64266 h 112275"/>
                      <a:gd name="connsiteX109" fmla="*/ 4191 w 28302"/>
                      <a:gd name="connsiteY109" fmla="*/ 65619 h 112275"/>
                      <a:gd name="connsiteX110" fmla="*/ 4732 w 28302"/>
                      <a:gd name="connsiteY110" fmla="*/ 66160 h 112275"/>
                      <a:gd name="connsiteX111" fmla="*/ 5003 w 28302"/>
                      <a:gd name="connsiteY111" fmla="*/ 66566 h 112275"/>
                      <a:gd name="connsiteX112" fmla="*/ 5138 w 28302"/>
                      <a:gd name="connsiteY112" fmla="*/ 67107 h 112275"/>
                      <a:gd name="connsiteX113" fmla="*/ 6896 w 28302"/>
                      <a:gd name="connsiteY113" fmla="*/ 67783 h 112275"/>
                      <a:gd name="connsiteX114" fmla="*/ 7438 w 28302"/>
                      <a:gd name="connsiteY114" fmla="*/ 67378 h 112275"/>
                      <a:gd name="connsiteX115" fmla="*/ 9061 w 28302"/>
                      <a:gd name="connsiteY115" fmla="*/ 68865 h 112275"/>
                      <a:gd name="connsiteX116" fmla="*/ 10819 w 28302"/>
                      <a:gd name="connsiteY116" fmla="*/ 67648 h 112275"/>
                      <a:gd name="connsiteX117" fmla="*/ 11360 w 28302"/>
                      <a:gd name="connsiteY117" fmla="*/ 68054 h 112275"/>
                      <a:gd name="connsiteX118" fmla="*/ 11089 w 28302"/>
                      <a:gd name="connsiteY118" fmla="*/ 69136 h 112275"/>
                      <a:gd name="connsiteX119" fmla="*/ 10413 w 28302"/>
                      <a:gd name="connsiteY119" fmla="*/ 70083 h 112275"/>
                      <a:gd name="connsiteX120" fmla="*/ 9872 w 28302"/>
                      <a:gd name="connsiteY120" fmla="*/ 69677 h 112275"/>
                      <a:gd name="connsiteX121" fmla="*/ 8384 w 28302"/>
                      <a:gd name="connsiteY121" fmla="*/ 69541 h 112275"/>
                      <a:gd name="connsiteX122" fmla="*/ 5544 w 28302"/>
                      <a:gd name="connsiteY122" fmla="*/ 69541 h 112275"/>
                      <a:gd name="connsiteX123" fmla="*/ 5814 w 28302"/>
                      <a:gd name="connsiteY123" fmla="*/ 71706 h 112275"/>
                      <a:gd name="connsiteX124" fmla="*/ 5814 w 28302"/>
                      <a:gd name="connsiteY124" fmla="*/ 75628 h 112275"/>
                      <a:gd name="connsiteX125" fmla="*/ 5950 w 28302"/>
                      <a:gd name="connsiteY125" fmla="*/ 77117 h 112275"/>
                      <a:gd name="connsiteX126" fmla="*/ 4868 w 28302"/>
                      <a:gd name="connsiteY126" fmla="*/ 78604 h 112275"/>
                      <a:gd name="connsiteX127" fmla="*/ 5003 w 28302"/>
                      <a:gd name="connsiteY127" fmla="*/ 79551 h 112275"/>
                      <a:gd name="connsiteX128" fmla="*/ 4326 w 28302"/>
                      <a:gd name="connsiteY128" fmla="*/ 80092 h 112275"/>
                      <a:gd name="connsiteX129" fmla="*/ 2162 w 28302"/>
                      <a:gd name="connsiteY129" fmla="*/ 80227 h 112275"/>
                      <a:gd name="connsiteX130" fmla="*/ 2162 w 28302"/>
                      <a:gd name="connsiteY130" fmla="*/ 81986 h 112275"/>
                      <a:gd name="connsiteX131" fmla="*/ 1757 w 28302"/>
                      <a:gd name="connsiteY131" fmla="*/ 82527 h 112275"/>
                      <a:gd name="connsiteX132" fmla="*/ 1757 w 28302"/>
                      <a:gd name="connsiteY132" fmla="*/ 83609 h 112275"/>
                      <a:gd name="connsiteX133" fmla="*/ 1215 w 28302"/>
                      <a:gd name="connsiteY133" fmla="*/ 84961 h 112275"/>
                      <a:gd name="connsiteX134" fmla="*/ 945 w 28302"/>
                      <a:gd name="connsiteY134" fmla="*/ 88073 h 112275"/>
                      <a:gd name="connsiteX135" fmla="*/ 1080 w 28302"/>
                      <a:gd name="connsiteY135" fmla="*/ 90101 h 112275"/>
                      <a:gd name="connsiteX136" fmla="*/ 2298 w 28302"/>
                      <a:gd name="connsiteY136" fmla="*/ 90913 h 112275"/>
                      <a:gd name="connsiteX137" fmla="*/ 3515 w 28302"/>
                      <a:gd name="connsiteY137" fmla="*/ 90643 h 112275"/>
                      <a:gd name="connsiteX138" fmla="*/ 4732 w 28302"/>
                      <a:gd name="connsiteY138" fmla="*/ 91454 h 112275"/>
                      <a:gd name="connsiteX139" fmla="*/ 6355 w 28302"/>
                      <a:gd name="connsiteY139" fmla="*/ 91319 h 112275"/>
                      <a:gd name="connsiteX140" fmla="*/ 7167 w 28302"/>
                      <a:gd name="connsiteY140" fmla="*/ 92401 h 112275"/>
                      <a:gd name="connsiteX141" fmla="*/ 6896 w 28302"/>
                      <a:gd name="connsiteY141" fmla="*/ 93077 h 112275"/>
                      <a:gd name="connsiteX142" fmla="*/ 5679 w 28302"/>
                      <a:gd name="connsiteY142" fmla="*/ 93889 h 112275"/>
                      <a:gd name="connsiteX143" fmla="*/ 6355 w 28302"/>
                      <a:gd name="connsiteY143" fmla="*/ 96188 h 112275"/>
                      <a:gd name="connsiteX144" fmla="*/ 6896 w 28302"/>
                      <a:gd name="connsiteY144" fmla="*/ 98217 h 112275"/>
                      <a:gd name="connsiteX145" fmla="*/ 6085 w 28302"/>
                      <a:gd name="connsiteY145" fmla="*/ 98893 h 112275"/>
                      <a:gd name="connsiteX146" fmla="*/ 4191 w 28302"/>
                      <a:gd name="connsiteY146" fmla="*/ 99975 h 112275"/>
                      <a:gd name="connsiteX147" fmla="*/ 5138 w 28302"/>
                      <a:gd name="connsiteY147" fmla="*/ 102275 h 112275"/>
                      <a:gd name="connsiteX148" fmla="*/ 7302 w 28302"/>
                      <a:gd name="connsiteY148" fmla="*/ 104439 h 112275"/>
                      <a:gd name="connsiteX149" fmla="*/ 7302 w 28302"/>
                      <a:gd name="connsiteY149" fmla="*/ 105115 h 112275"/>
                      <a:gd name="connsiteX150" fmla="*/ 8384 w 28302"/>
                      <a:gd name="connsiteY150" fmla="*/ 106468 h 112275"/>
                      <a:gd name="connsiteX151" fmla="*/ 10684 w 28302"/>
                      <a:gd name="connsiteY151" fmla="*/ 104845 h 112275"/>
                      <a:gd name="connsiteX152" fmla="*/ 11631 w 28302"/>
                      <a:gd name="connsiteY152" fmla="*/ 104980 h 112275"/>
                      <a:gd name="connsiteX153" fmla="*/ 12172 w 28302"/>
                      <a:gd name="connsiteY153" fmla="*/ 106468 h 112275"/>
                      <a:gd name="connsiteX154" fmla="*/ 10278 w 28302"/>
                      <a:gd name="connsiteY154" fmla="*/ 108497 h 112275"/>
                      <a:gd name="connsiteX155" fmla="*/ 11766 w 28302"/>
                      <a:gd name="connsiteY155" fmla="*/ 109985 h 112275"/>
                      <a:gd name="connsiteX156" fmla="*/ 12036 w 28302"/>
                      <a:gd name="connsiteY156" fmla="*/ 111473 h 112275"/>
                      <a:gd name="connsiteX157" fmla="*/ 14606 w 28302"/>
                      <a:gd name="connsiteY157" fmla="*/ 112149 h 112275"/>
                      <a:gd name="connsiteX158" fmla="*/ 16365 w 28302"/>
                      <a:gd name="connsiteY158" fmla="*/ 110255 h 112275"/>
                      <a:gd name="connsiteX159" fmla="*/ 16229 w 28302"/>
                      <a:gd name="connsiteY159" fmla="*/ 109038 h 112275"/>
                      <a:gd name="connsiteX160" fmla="*/ 16635 w 28302"/>
                      <a:gd name="connsiteY160" fmla="*/ 108903 h 112275"/>
                      <a:gd name="connsiteX161" fmla="*/ 17176 w 28302"/>
                      <a:gd name="connsiteY161" fmla="*/ 108362 h 112275"/>
                      <a:gd name="connsiteX162" fmla="*/ 18394 w 28302"/>
                      <a:gd name="connsiteY162" fmla="*/ 108632 h 112275"/>
                      <a:gd name="connsiteX163" fmla="*/ 19070 w 28302"/>
                      <a:gd name="connsiteY163" fmla="*/ 107956 h 112275"/>
                      <a:gd name="connsiteX164" fmla="*/ 19205 w 28302"/>
                      <a:gd name="connsiteY164" fmla="*/ 107956 h 112275"/>
                      <a:gd name="connsiteX165" fmla="*/ 20828 w 28302"/>
                      <a:gd name="connsiteY165" fmla="*/ 108226 h 112275"/>
                      <a:gd name="connsiteX166" fmla="*/ 22316 w 28302"/>
                      <a:gd name="connsiteY166" fmla="*/ 105386 h 112275"/>
                      <a:gd name="connsiteX167" fmla="*/ 22316 w 28302"/>
                      <a:gd name="connsiteY167" fmla="*/ 105386 h 112275"/>
                      <a:gd name="connsiteX168" fmla="*/ 22857 w 28302"/>
                      <a:gd name="connsiteY168" fmla="*/ 105115 h 112275"/>
                      <a:gd name="connsiteX169" fmla="*/ 23398 w 28302"/>
                      <a:gd name="connsiteY169" fmla="*/ 104304 h 112275"/>
                      <a:gd name="connsiteX170" fmla="*/ 24345 w 28302"/>
                      <a:gd name="connsiteY170" fmla="*/ 104575 h 112275"/>
                      <a:gd name="connsiteX171" fmla="*/ 25698 w 28302"/>
                      <a:gd name="connsiteY171" fmla="*/ 103492 h 112275"/>
                      <a:gd name="connsiteX172" fmla="*/ 25563 w 28302"/>
                      <a:gd name="connsiteY172" fmla="*/ 101463 h 112275"/>
                      <a:gd name="connsiteX173" fmla="*/ 25698 w 28302"/>
                      <a:gd name="connsiteY173" fmla="*/ 101193 h 112275"/>
                      <a:gd name="connsiteX174" fmla="*/ 25968 w 28302"/>
                      <a:gd name="connsiteY174" fmla="*/ 100652 h 112275"/>
                      <a:gd name="connsiteX175" fmla="*/ 26239 w 28302"/>
                      <a:gd name="connsiteY175" fmla="*/ 100787 h 112275"/>
                      <a:gd name="connsiteX176" fmla="*/ 26509 w 28302"/>
                      <a:gd name="connsiteY176" fmla="*/ 100787 h 112275"/>
                      <a:gd name="connsiteX177" fmla="*/ 26645 w 28302"/>
                      <a:gd name="connsiteY177" fmla="*/ 102275 h 112275"/>
                      <a:gd name="connsiteX178" fmla="*/ 27862 w 28302"/>
                      <a:gd name="connsiteY178" fmla="*/ 103628 h 112275"/>
                      <a:gd name="connsiteX179" fmla="*/ 27591 w 28302"/>
                      <a:gd name="connsiteY179" fmla="*/ 101193 h 112275"/>
                      <a:gd name="connsiteX180" fmla="*/ 28268 w 28302"/>
                      <a:gd name="connsiteY180" fmla="*/ 98352 h 112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302" h="112275">
                        <a:moveTo>
                          <a:pt x="28268" y="98352"/>
                        </a:moveTo>
                        <a:cubicBezTo>
                          <a:pt x="28133" y="97812"/>
                          <a:pt x="27997" y="97270"/>
                          <a:pt x="27727" y="96865"/>
                        </a:cubicBezTo>
                        <a:cubicBezTo>
                          <a:pt x="27456" y="96188"/>
                          <a:pt x="27591" y="95782"/>
                          <a:pt x="27591" y="95106"/>
                        </a:cubicBezTo>
                        <a:cubicBezTo>
                          <a:pt x="27591" y="94565"/>
                          <a:pt x="27456" y="94295"/>
                          <a:pt x="27321" y="93889"/>
                        </a:cubicBezTo>
                        <a:cubicBezTo>
                          <a:pt x="27050" y="93348"/>
                          <a:pt x="27321" y="92806"/>
                          <a:pt x="27321" y="92130"/>
                        </a:cubicBezTo>
                        <a:cubicBezTo>
                          <a:pt x="27456" y="91454"/>
                          <a:pt x="27321" y="90913"/>
                          <a:pt x="27050" y="90237"/>
                        </a:cubicBezTo>
                        <a:cubicBezTo>
                          <a:pt x="26509" y="88884"/>
                          <a:pt x="27321" y="88208"/>
                          <a:pt x="27591" y="86855"/>
                        </a:cubicBezTo>
                        <a:cubicBezTo>
                          <a:pt x="27591" y="86043"/>
                          <a:pt x="27321" y="85232"/>
                          <a:pt x="26915" y="84420"/>
                        </a:cubicBezTo>
                        <a:cubicBezTo>
                          <a:pt x="26645" y="83744"/>
                          <a:pt x="26374" y="83203"/>
                          <a:pt x="26374" y="82527"/>
                        </a:cubicBezTo>
                        <a:cubicBezTo>
                          <a:pt x="26374" y="81986"/>
                          <a:pt x="26509" y="81310"/>
                          <a:pt x="26509" y="80768"/>
                        </a:cubicBezTo>
                        <a:lnTo>
                          <a:pt x="26509" y="80768"/>
                        </a:lnTo>
                        <a:cubicBezTo>
                          <a:pt x="26509" y="80633"/>
                          <a:pt x="26645" y="80498"/>
                          <a:pt x="26645" y="80363"/>
                        </a:cubicBezTo>
                        <a:cubicBezTo>
                          <a:pt x="27050" y="79416"/>
                          <a:pt x="27050" y="78334"/>
                          <a:pt x="26780" y="77387"/>
                        </a:cubicBezTo>
                        <a:cubicBezTo>
                          <a:pt x="26645" y="76440"/>
                          <a:pt x="26103" y="75764"/>
                          <a:pt x="25698" y="74952"/>
                        </a:cubicBezTo>
                        <a:cubicBezTo>
                          <a:pt x="25427" y="74005"/>
                          <a:pt x="25698" y="73194"/>
                          <a:pt x="25021" y="72382"/>
                        </a:cubicBezTo>
                        <a:cubicBezTo>
                          <a:pt x="24751" y="71977"/>
                          <a:pt x="24210" y="71571"/>
                          <a:pt x="24075" y="71030"/>
                        </a:cubicBezTo>
                        <a:cubicBezTo>
                          <a:pt x="23939" y="70488"/>
                          <a:pt x="24210" y="69948"/>
                          <a:pt x="24210" y="69407"/>
                        </a:cubicBezTo>
                        <a:cubicBezTo>
                          <a:pt x="24210" y="68324"/>
                          <a:pt x="23804" y="67783"/>
                          <a:pt x="23398" y="66837"/>
                        </a:cubicBezTo>
                        <a:cubicBezTo>
                          <a:pt x="22857" y="65484"/>
                          <a:pt x="23669" y="64402"/>
                          <a:pt x="23398" y="63049"/>
                        </a:cubicBezTo>
                        <a:cubicBezTo>
                          <a:pt x="23263" y="62508"/>
                          <a:pt x="22993" y="62102"/>
                          <a:pt x="22722" y="61561"/>
                        </a:cubicBezTo>
                        <a:cubicBezTo>
                          <a:pt x="22587" y="61155"/>
                          <a:pt x="22587" y="60615"/>
                          <a:pt x="22587" y="60073"/>
                        </a:cubicBezTo>
                        <a:cubicBezTo>
                          <a:pt x="22587" y="59803"/>
                          <a:pt x="22722" y="59668"/>
                          <a:pt x="22722" y="59532"/>
                        </a:cubicBezTo>
                        <a:cubicBezTo>
                          <a:pt x="22857" y="58315"/>
                          <a:pt x="22993" y="56962"/>
                          <a:pt x="22722" y="55745"/>
                        </a:cubicBezTo>
                        <a:cubicBezTo>
                          <a:pt x="22722" y="55475"/>
                          <a:pt x="22587" y="55069"/>
                          <a:pt x="22452" y="54798"/>
                        </a:cubicBezTo>
                        <a:cubicBezTo>
                          <a:pt x="22316" y="54257"/>
                          <a:pt x="22316" y="53716"/>
                          <a:pt x="22316" y="53175"/>
                        </a:cubicBezTo>
                        <a:cubicBezTo>
                          <a:pt x="22316" y="52499"/>
                          <a:pt x="21910" y="51958"/>
                          <a:pt x="21910" y="51282"/>
                        </a:cubicBezTo>
                        <a:cubicBezTo>
                          <a:pt x="21910" y="50740"/>
                          <a:pt x="22181" y="50335"/>
                          <a:pt x="22181" y="49793"/>
                        </a:cubicBezTo>
                        <a:cubicBezTo>
                          <a:pt x="22181" y="49252"/>
                          <a:pt x="22046" y="48712"/>
                          <a:pt x="21775" y="48170"/>
                        </a:cubicBezTo>
                        <a:cubicBezTo>
                          <a:pt x="21505" y="47494"/>
                          <a:pt x="21234" y="47088"/>
                          <a:pt x="21369" y="46412"/>
                        </a:cubicBezTo>
                        <a:cubicBezTo>
                          <a:pt x="21369" y="45600"/>
                          <a:pt x="21640" y="44924"/>
                          <a:pt x="21775" y="44113"/>
                        </a:cubicBezTo>
                        <a:cubicBezTo>
                          <a:pt x="21910" y="43166"/>
                          <a:pt x="21505" y="42083"/>
                          <a:pt x="21234" y="41272"/>
                        </a:cubicBezTo>
                        <a:cubicBezTo>
                          <a:pt x="21099" y="40866"/>
                          <a:pt x="20828" y="40731"/>
                          <a:pt x="20693" y="40325"/>
                        </a:cubicBezTo>
                        <a:cubicBezTo>
                          <a:pt x="20287" y="39514"/>
                          <a:pt x="20423" y="39243"/>
                          <a:pt x="20558" y="38432"/>
                        </a:cubicBezTo>
                        <a:cubicBezTo>
                          <a:pt x="20558" y="37890"/>
                          <a:pt x="20558" y="37350"/>
                          <a:pt x="20558" y="36808"/>
                        </a:cubicBezTo>
                        <a:cubicBezTo>
                          <a:pt x="20558" y="36267"/>
                          <a:pt x="20152" y="35861"/>
                          <a:pt x="20017" y="35320"/>
                        </a:cubicBezTo>
                        <a:cubicBezTo>
                          <a:pt x="19882" y="34644"/>
                          <a:pt x="19746" y="33833"/>
                          <a:pt x="19611" y="33157"/>
                        </a:cubicBezTo>
                        <a:cubicBezTo>
                          <a:pt x="19611" y="33021"/>
                          <a:pt x="19611" y="32886"/>
                          <a:pt x="19611" y="32751"/>
                        </a:cubicBezTo>
                        <a:cubicBezTo>
                          <a:pt x="19611" y="32074"/>
                          <a:pt x="19476" y="31533"/>
                          <a:pt x="19340" y="30721"/>
                        </a:cubicBezTo>
                        <a:cubicBezTo>
                          <a:pt x="19205" y="29369"/>
                          <a:pt x="19476" y="28017"/>
                          <a:pt x="19070" y="26664"/>
                        </a:cubicBezTo>
                        <a:cubicBezTo>
                          <a:pt x="18799" y="25717"/>
                          <a:pt x="18799" y="24905"/>
                          <a:pt x="18935" y="24094"/>
                        </a:cubicBezTo>
                        <a:cubicBezTo>
                          <a:pt x="18935" y="23553"/>
                          <a:pt x="19070" y="23012"/>
                          <a:pt x="18799" y="22471"/>
                        </a:cubicBezTo>
                        <a:cubicBezTo>
                          <a:pt x="18529" y="21930"/>
                          <a:pt x="18258" y="21524"/>
                          <a:pt x="17988" y="20983"/>
                        </a:cubicBezTo>
                        <a:cubicBezTo>
                          <a:pt x="17988" y="20577"/>
                          <a:pt x="17717" y="19901"/>
                          <a:pt x="17717" y="19360"/>
                        </a:cubicBezTo>
                        <a:cubicBezTo>
                          <a:pt x="17853" y="18818"/>
                          <a:pt x="17853" y="18278"/>
                          <a:pt x="17853" y="17601"/>
                        </a:cubicBezTo>
                        <a:cubicBezTo>
                          <a:pt x="17853" y="16519"/>
                          <a:pt x="17447" y="15708"/>
                          <a:pt x="17447" y="14625"/>
                        </a:cubicBezTo>
                        <a:cubicBezTo>
                          <a:pt x="17447" y="13814"/>
                          <a:pt x="17853" y="12867"/>
                          <a:pt x="17582" y="12055"/>
                        </a:cubicBezTo>
                        <a:cubicBezTo>
                          <a:pt x="17447" y="11379"/>
                          <a:pt x="16906" y="10973"/>
                          <a:pt x="16906" y="10026"/>
                        </a:cubicBezTo>
                        <a:cubicBezTo>
                          <a:pt x="16906" y="9486"/>
                          <a:pt x="17176" y="8945"/>
                          <a:pt x="17176" y="8403"/>
                        </a:cubicBezTo>
                        <a:cubicBezTo>
                          <a:pt x="17312" y="7592"/>
                          <a:pt x="17041" y="6510"/>
                          <a:pt x="16906" y="5698"/>
                        </a:cubicBezTo>
                        <a:cubicBezTo>
                          <a:pt x="16770" y="4886"/>
                          <a:pt x="16094" y="4346"/>
                          <a:pt x="15824" y="3534"/>
                        </a:cubicBezTo>
                        <a:cubicBezTo>
                          <a:pt x="15553" y="2317"/>
                          <a:pt x="15688" y="1505"/>
                          <a:pt x="14742" y="829"/>
                        </a:cubicBezTo>
                        <a:cubicBezTo>
                          <a:pt x="14742" y="558"/>
                          <a:pt x="14471" y="423"/>
                          <a:pt x="14201" y="288"/>
                        </a:cubicBezTo>
                        <a:cubicBezTo>
                          <a:pt x="13389" y="-253"/>
                          <a:pt x="12307" y="17"/>
                          <a:pt x="11631" y="693"/>
                        </a:cubicBezTo>
                        <a:cubicBezTo>
                          <a:pt x="10819" y="1640"/>
                          <a:pt x="10413" y="3128"/>
                          <a:pt x="10143" y="4210"/>
                        </a:cubicBezTo>
                        <a:cubicBezTo>
                          <a:pt x="10007" y="4616"/>
                          <a:pt x="9872" y="5022"/>
                          <a:pt x="9737" y="5428"/>
                        </a:cubicBezTo>
                        <a:cubicBezTo>
                          <a:pt x="9872" y="5833"/>
                          <a:pt x="10007" y="6104"/>
                          <a:pt x="10278" y="6239"/>
                        </a:cubicBezTo>
                        <a:cubicBezTo>
                          <a:pt x="10007" y="6645"/>
                          <a:pt x="10143" y="7456"/>
                          <a:pt x="10143" y="7727"/>
                        </a:cubicBezTo>
                        <a:cubicBezTo>
                          <a:pt x="10143" y="8133"/>
                          <a:pt x="10278" y="8403"/>
                          <a:pt x="10548" y="8539"/>
                        </a:cubicBezTo>
                        <a:cubicBezTo>
                          <a:pt x="10684" y="8674"/>
                          <a:pt x="10954" y="8809"/>
                          <a:pt x="11089" y="8809"/>
                        </a:cubicBezTo>
                        <a:lnTo>
                          <a:pt x="11089" y="8809"/>
                        </a:lnTo>
                        <a:cubicBezTo>
                          <a:pt x="11089" y="8945"/>
                          <a:pt x="11089" y="9080"/>
                          <a:pt x="11089" y="9215"/>
                        </a:cubicBezTo>
                        <a:cubicBezTo>
                          <a:pt x="11089" y="9486"/>
                          <a:pt x="10954" y="9756"/>
                          <a:pt x="10819" y="9892"/>
                        </a:cubicBezTo>
                        <a:cubicBezTo>
                          <a:pt x="10684" y="10297"/>
                          <a:pt x="10548" y="10568"/>
                          <a:pt x="10684" y="11109"/>
                        </a:cubicBezTo>
                        <a:cubicBezTo>
                          <a:pt x="10684" y="11650"/>
                          <a:pt x="11089" y="12326"/>
                          <a:pt x="11766" y="12597"/>
                        </a:cubicBezTo>
                        <a:cubicBezTo>
                          <a:pt x="11766" y="12732"/>
                          <a:pt x="11631" y="13002"/>
                          <a:pt x="11631" y="13138"/>
                        </a:cubicBezTo>
                        <a:cubicBezTo>
                          <a:pt x="11495" y="13273"/>
                          <a:pt x="11360" y="13273"/>
                          <a:pt x="11089" y="13408"/>
                        </a:cubicBezTo>
                        <a:cubicBezTo>
                          <a:pt x="10684" y="13543"/>
                          <a:pt x="10278" y="13949"/>
                          <a:pt x="10143" y="14490"/>
                        </a:cubicBezTo>
                        <a:cubicBezTo>
                          <a:pt x="10007" y="14896"/>
                          <a:pt x="9872" y="15978"/>
                          <a:pt x="10278" y="16249"/>
                        </a:cubicBezTo>
                        <a:cubicBezTo>
                          <a:pt x="9872" y="16519"/>
                          <a:pt x="9602" y="17331"/>
                          <a:pt x="9466" y="17737"/>
                        </a:cubicBezTo>
                        <a:cubicBezTo>
                          <a:pt x="9331" y="18278"/>
                          <a:pt x="9466" y="19360"/>
                          <a:pt x="10007" y="19630"/>
                        </a:cubicBezTo>
                        <a:cubicBezTo>
                          <a:pt x="9602" y="19901"/>
                          <a:pt x="9466" y="20983"/>
                          <a:pt x="9466" y="21118"/>
                        </a:cubicBezTo>
                        <a:cubicBezTo>
                          <a:pt x="9466" y="21524"/>
                          <a:pt x="9466" y="22065"/>
                          <a:pt x="9737" y="22335"/>
                        </a:cubicBezTo>
                        <a:cubicBezTo>
                          <a:pt x="9872" y="22471"/>
                          <a:pt x="10143" y="22606"/>
                          <a:pt x="10278" y="22741"/>
                        </a:cubicBezTo>
                        <a:cubicBezTo>
                          <a:pt x="10278" y="22877"/>
                          <a:pt x="10143" y="23012"/>
                          <a:pt x="10143" y="23147"/>
                        </a:cubicBezTo>
                        <a:cubicBezTo>
                          <a:pt x="10143" y="23418"/>
                          <a:pt x="10143" y="23553"/>
                          <a:pt x="10143" y="23688"/>
                        </a:cubicBezTo>
                        <a:cubicBezTo>
                          <a:pt x="10143" y="24229"/>
                          <a:pt x="10143" y="24229"/>
                          <a:pt x="9872" y="24635"/>
                        </a:cubicBezTo>
                        <a:cubicBezTo>
                          <a:pt x="9331" y="25581"/>
                          <a:pt x="9602" y="26799"/>
                          <a:pt x="10413" y="27205"/>
                        </a:cubicBezTo>
                        <a:cubicBezTo>
                          <a:pt x="10143" y="27340"/>
                          <a:pt x="10007" y="27746"/>
                          <a:pt x="9872" y="28017"/>
                        </a:cubicBezTo>
                        <a:cubicBezTo>
                          <a:pt x="9737" y="28693"/>
                          <a:pt x="10007" y="29098"/>
                          <a:pt x="10143" y="29640"/>
                        </a:cubicBezTo>
                        <a:cubicBezTo>
                          <a:pt x="9602" y="29775"/>
                          <a:pt x="9196" y="30181"/>
                          <a:pt x="9061" y="30857"/>
                        </a:cubicBezTo>
                        <a:cubicBezTo>
                          <a:pt x="8925" y="31127"/>
                          <a:pt x="8925" y="31398"/>
                          <a:pt x="8925" y="31668"/>
                        </a:cubicBezTo>
                        <a:cubicBezTo>
                          <a:pt x="8114" y="31398"/>
                          <a:pt x="7167" y="31939"/>
                          <a:pt x="6761" y="32615"/>
                        </a:cubicBezTo>
                        <a:cubicBezTo>
                          <a:pt x="6355" y="33427"/>
                          <a:pt x="6355" y="34915"/>
                          <a:pt x="7167" y="35456"/>
                        </a:cubicBezTo>
                        <a:cubicBezTo>
                          <a:pt x="7032" y="35591"/>
                          <a:pt x="6896" y="35726"/>
                          <a:pt x="6896" y="35861"/>
                        </a:cubicBezTo>
                        <a:cubicBezTo>
                          <a:pt x="6761" y="36267"/>
                          <a:pt x="6761" y="36808"/>
                          <a:pt x="7032" y="37214"/>
                        </a:cubicBezTo>
                        <a:cubicBezTo>
                          <a:pt x="7167" y="37350"/>
                          <a:pt x="7438" y="37485"/>
                          <a:pt x="7573" y="37620"/>
                        </a:cubicBezTo>
                        <a:cubicBezTo>
                          <a:pt x="7843" y="37755"/>
                          <a:pt x="8249" y="37755"/>
                          <a:pt x="8249" y="38161"/>
                        </a:cubicBezTo>
                        <a:cubicBezTo>
                          <a:pt x="8249" y="38296"/>
                          <a:pt x="8249" y="38432"/>
                          <a:pt x="8384" y="38567"/>
                        </a:cubicBezTo>
                        <a:cubicBezTo>
                          <a:pt x="6761" y="39378"/>
                          <a:pt x="7302" y="43030"/>
                          <a:pt x="9061" y="42489"/>
                        </a:cubicBezTo>
                        <a:cubicBezTo>
                          <a:pt x="8925" y="42895"/>
                          <a:pt x="9196" y="43436"/>
                          <a:pt x="9466" y="43842"/>
                        </a:cubicBezTo>
                        <a:cubicBezTo>
                          <a:pt x="9196" y="43977"/>
                          <a:pt x="8925" y="44383"/>
                          <a:pt x="8790" y="44789"/>
                        </a:cubicBezTo>
                        <a:cubicBezTo>
                          <a:pt x="8790" y="44924"/>
                          <a:pt x="8655" y="45195"/>
                          <a:pt x="8790" y="45465"/>
                        </a:cubicBezTo>
                        <a:cubicBezTo>
                          <a:pt x="7978" y="45330"/>
                          <a:pt x="7032" y="45871"/>
                          <a:pt x="6761" y="46547"/>
                        </a:cubicBezTo>
                        <a:cubicBezTo>
                          <a:pt x="6491" y="47088"/>
                          <a:pt x="6626" y="48170"/>
                          <a:pt x="7167" y="48576"/>
                        </a:cubicBezTo>
                        <a:cubicBezTo>
                          <a:pt x="6896" y="48712"/>
                          <a:pt x="6896" y="48982"/>
                          <a:pt x="6761" y="49117"/>
                        </a:cubicBezTo>
                        <a:cubicBezTo>
                          <a:pt x="6626" y="49388"/>
                          <a:pt x="6761" y="49658"/>
                          <a:pt x="6761" y="49929"/>
                        </a:cubicBezTo>
                        <a:cubicBezTo>
                          <a:pt x="6626" y="50199"/>
                          <a:pt x="6355" y="50470"/>
                          <a:pt x="6220" y="50740"/>
                        </a:cubicBezTo>
                        <a:cubicBezTo>
                          <a:pt x="5814" y="51282"/>
                          <a:pt x="5950" y="52093"/>
                          <a:pt x="6355" y="52634"/>
                        </a:cubicBezTo>
                        <a:cubicBezTo>
                          <a:pt x="6626" y="52905"/>
                          <a:pt x="7032" y="53175"/>
                          <a:pt x="7573" y="53040"/>
                        </a:cubicBezTo>
                        <a:cubicBezTo>
                          <a:pt x="7438" y="53175"/>
                          <a:pt x="7438" y="53446"/>
                          <a:pt x="7438" y="53581"/>
                        </a:cubicBezTo>
                        <a:cubicBezTo>
                          <a:pt x="7438" y="53986"/>
                          <a:pt x="7843" y="54528"/>
                          <a:pt x="7843" y="54798"/>
                        </a:cubicBezTo>
                        <a:cubicBezTo>
                          <a:pt x="7573" y="55069"/>
                          <a:pt x="7302" y="55204"/>
                          <a:pt x="7302" y="55610"/>
                        </a:cubicBezTo>
                        <a:cubicBezTo>
                          <a:pt x="7302" y="55880"/>
                          <a:pt x="7302" y="56151"/>
                          <a:pt x="7438" y="56422"/>
                        </a:cubicBezTo>
                        <a:cubicBezTo>
                          <a:pt x="6491" y="56556"/>
                          <a:pt x="5950" y="57233"/>
                          <a:pt x="5814" y="58180"/>
                        </a:cubicBezTo>
                        <a:cubicBezTo>
                          <a:pt x="5814" y="58585"/>
                          <a:pt x="5950" y="58856"/>
                          <a:pt x="5950" y="59262"/>
                        </a:cubicBezTo>
                        <a:cubicBezTo>
                          <a:pt x="5950" y="59397"/>
                          <a:pt x="5679" y="59668"/>
                          <a:pt x="5679" y="59803"/>
                        </a:cubicBezTo>
                        <a:cubicBezTo>
                          <a:pt x="5544" y="60209"/>
                          <a:pt x="5679" y="60750"/>
                          <a:pt x="5950" y="61155"/>
                        </a:cubicBezTo>
                        <a:cubicBezTo>
                          <a:pt x="5003" y="61155"/>
                          <a:pt x="3785" y="61155"/>
                          <a:pt x="3515" y="62373"/>
                        </a:cubicBezTo>
                        <a:cubicBezTo>
                          <a:pt x="3244" y="63320"/>
                          <a:pt x="4056" y="63996"/>
                          <a:pt x="4732" y="64266"/>
                        </a:cubicBezTo>
                        <a:cubicBezTo>
                          <a:pt x="4326" y="64537"/>
                          <a:pt x="4056" y="65213"/>
                          <a:pt x="4191" y="65619"/>
                        </a:cubicBezTo>
                        <a:cubicBezTo>
                          <a:pt x="4191" y="65890"/>
                          <a:pt x="4462" y="66160"/>
                          <a:pt x="4732" y="66160"/>
                        </a:cubicBezTo>
                        <a:cubicBezTo>
                          <a:pt x="5003" y="66295"/>
                          <a:pt x="4868" y="66295"/>
                          <a:pt x="5003" y="66566"/>
                        </a:cubicBezTo>
                        <a:cubicBezTo>
                          <a:pt x="5138" y="66701"/>
                          <a:pt x="5138" y="66837"/>
                          <a:pt x="5138" y="67107"/>
                        </a:cubicBezTo>
                        <a:cubicBezTo>
                          <a:pt x="5544" y="67648"/>
                          <a:pt x="6355" y="68054"/>
                          <a:pt x="6896" y="67783"/>
                        </a:cubicBezTo>
                        <a:cubicBezTo>
                          <a:pt x="7032" y="67648"/>
                          <a:pt x="7167" y="67513"/>
                          <a:pt x="7438" y="67378"/>
                        </a:cubicBezTo>
                        <a:cubicBezTo>
                          <a:pt x="7573" y="68189"/>
                          <a:pt x="8384" y="68865"/>
                          <a:pt x="9061" y="68865"/>
                        </a:cubicBezTo>
                        <a:cubicBezTo>
                          <a:pt x="9872" y="69001"/>
                          <a:pt x="10548" y="68324"/>
                          <a:pt x="10819" y="67648"/>
                        </a:cubicBezTo>
                        <a:cubicBezTo>
                          <a:pt x="10954" y="67783"/>
                          <a:pt x="11089" y="67918"/>
                          <a:pt x="11360" y="68054"/>
                        </a:cubicBezTo>
                        <a:cubicBezTo>
                          <a:pt x="11089" y="68460"/>
                          <a:pt x="11089" y="68730"/>
                          <a:pt x="11089" y="69136"/>
                        </a:cubicBezTo>
                        <a:cubicBezTo>
                          <a:pt x="10819" y="69271"/>
                          <a:pt x="10548" y="69677"/>
                          <a:pt x="10413" y="70083"/>
                        </a:cubicBezTo>
                        <a:cubicBezTo>
                          <a:pt x="10278" y="69948"/>
                          <a:pt x="10007" y="69677"/>
                          <a:pt x="9872" y="69677"/>
                        </a:cubicBezTo>
                        <a:cubicBezTo>
                          <a:pt x="9466" y="69407"/>
                          <a:pt x="8925" y="69271"/>
                          <a:pt x="8384" y="69541"/>
                        </a:cubicBezTo>
                        <a:cubicBezTo>
                          <a:pt x="7708" y="68460"/>
                          <a:pt x="6220" y="68460"/>
                          <a:pt x="5544" y="69541"/>
                        </a:cubicBezTo>
                        <a:cubicBezTo>
                          <a:pt x="5138" y="70218"/>
                          <a:pt x="5138" y="71300"/>
                          <a:pt x="5814" y="71706"/>
                        </a:cubicBezTo>
                        <a:cubicBezTo>
                          <a:pt x="4597" y="72111"/>
                          <a:pt x="4326" y="75358"/>
                          <a:pt x="5814" y="75628"/>
                        </a:cubicBezTo>
                        <a:cubicBezTo>
                          <a:pt x="5679" y="76034"/>
                          <a:pt x="5814" y="76711"/>
                          <a:pt x="5950" y="77117"/>
                        </a:cubicBezTo>
                        <a:cubicBezTo>
                          <a:pt x="5408" y="77522"/>
                          <a:pt x="5003" y="77793"/>
                          <a:pt x="4868" y="78604"/>
                        </a:cubicBezTo>
                        <a:cubicBezTo>
                          <a:pt x="4868" y="79010"/>
                          <a:pt x="4868" y="79280"/>
                          <a:pt x="5003" y="79551"/>
                        </a:cubicBezTo>
                        <a:cubicBezTo>
                          <a:pt x="4732" y="79686"/>
                          <a:pt x="4462" y="79821"/>
                          <a:pt x="4326" y="80092"/>
                        </a:cubicBezTo>
                        <a:cubicBezTo>
                          <a:pt x="3650" y="79686"/>
                          <a:pt x="2703" y="79686"/>
                          <a:pt x="2162" y="80227"/>
                        </a:cubicBezTo>
                        <a:cubicBezTo>
                          <a:pt x="1757" y="80768"/>
                          <a:pt x="1621" y="81715"/>
                          <a:pt x="2162" y="81986"/>
                        </a:cubicBezTo>
                        <a:cubicBezTo>
                          <a:pt x="2027" y="82121"/>
                          <a:pt x="1892" y="82391"/>
                          <a:pt x="1757" y="82527"/>
                        </a:cubicBezTo>
                        <a:cubicBezTo>
                          <a:pt x="1621" y="82933"/>
                          <a:pt x="1621" y="83338"/>
                          <a:pt x="1757" y="83609"/>
                        </a:cubicBezTo>
                        <a:cubicBezTo>
                          <a:pt x="1351" y="83880"/>
                          <a:pt x="1080" y="84556"/>
                          <a:pt x="1215" y="84961"/>
                        </a:cubicBezTo>
                        <a:cubicBezTo>
                          <a:pt x="-137" y="85503"/>
                          <a:pt x="-543" y="87937"/>
                          <a:pt x="945" y="88073"/>
                        </a:cubicBezTo>
                        <a:cubicBezTo>
                          <a:pt x="674" y="88613"/>
                          <a:pt x="945" y="89696"/>
                          <a:pt x="1080" y="90101"/>
                        </a:cubicBezTo>
                        <a:cubicBezTo>
                          <a:pt x="1351" y="90643"/>
                          <a:pt x="1757" y="90913"/>
                          <a:pt x="2298" y="90913"/>
                        </a:cubicBezTo>
                        <a:cubicBezTo>
                          <a:pt x="2703" y="90913"/>
                          <a:pt x="3244" y="90778"/>
                          <a:pt x="3515" y="90643"/>
                        </a:cubicBezTo>
                        <a:cubicBezTo>
                          <a:pt x="3650" y="91048"/>
                          <a:pt x="4326" y="91319"/>
                          <a:pt x="4732" y="91454"/>
                        </a:cubicBezTo>
                        <a:cubicBezTo>
                          <a:pt x="5273" y="91589"/>
                          <a:pt x="5814" y="91589"/>
                          <a:pt x="6355" y="91319"/>
                        </a:cubicBezTo>
                        <a:cubicBezTo>
                          <a:pt x="6355" y="91725"/>
                          <a:pt x="6761" y="92266"/>
                          <a:pt x="7167" y="92401"/>
                        </a:cubicBezTo>
                        <a:cubicBezTo>
                          <a:pt x="7032" y="92672"/>
                          <a:pt x="6896" y="92806"/>
                          <a:pt x="6896" y="93077"/>
                        </a:cubicBezTo>
                        <a:cubicBezTo>
                          <a:pt x="6491" y="92942"/>
                          <a:pt x="5814" y="93483"/>
                          <a:pt x="5679" y="93889"/>
                        </a:cubicBezTo>
                        <a:cubicBezTo>
                          <a:pt x="5138" y="94836"/>
                          <a:pt x="5679" y="95647"/>
                          <a:pt x="6355" y="96188"/>
                        </a:cubicBezTo>
                        <a:cubicBezTo>
                          <a:pt x="5679" y="97000"/>
                          <a:pt x="6220" y="97946"/>
                          <a:pt x="6896" y="98217"/>
                        </a:cubicBezTo>
                        <a:cubicBezTo>
                          <a:pt x="6626" y="98352"/>
                          <a:pt x="6355" y="98758"/>
                          <a:pt x="6085" y="98893"/>
                        </a:cubicBezTo>
                        <a:cubicBezTo>
                          <a:pt x="5544" y="99435"/>
                          <a:pt x="4732" y="99435"/>
                          <a:pt x="4191" y="99975"/>
                        </a:cubicBezTo>
                        <a:cubicBezTo>
                          <a:pt x="3244" y="101058"/>
                          <a:pt x="3921" y="102140"/>
                          <a:pt x="5138" y="102275"/>
                        </a:cubicBezTo>
                        <a:cubicBezTo>
                          <a:pt x="4732" y="103628"/>
                          <a:pt x="5950" y="105115"/>
                          <a:pt x="7302" y="104439"/>
                        </a:cubicBezTo>
                        <a:cubicBezTo>
                          <a:pt x="7302" y="104575"/>
                          <a:pt x="7302" y="104980"/>
                          <a:pt x="7302" y="105115"/>
                        </a:cubicBezTo>
                        <a:cubicBezTo>
                          <a:pt x="7438" y="105656"/>
                          <a:pt x="7843" y="106198"/>
                          <a:pt x="8384" y="106468"/>
                        </a:cubicBezTo>
                        <a:cubicBezTo>
                          <a:pt x="9602" y="106874"/>
                          <a:pt x="10684" y="105927"/>
                          <a:pt x="10684" y="104845"/>
                        </a:cubicBezTo>
                        <a:cubicBezTo>
                          <a:pt x="10954" y="105115"/>
                          <a:pt x="11360" y="105115"/>
                          <a:pt x="11631" y="104980"/>
                        </a:cubicBezTo>
                        <a:cubicBezTo>
                          <a:pt x="11495" y="105521"/>
                          <a:pt x="11766" y="106062"/>
                          <a:pt x="12172" y="106468"/>
                        </a:cubicBezTo>
                        <a:cubicBezTo>
                          <a:pt x="11225" y="106874"/>
                          <a:pt x="10278" y="107145"/>
                          <a:pt x="10278" y="108497"/>
                        </a:cubicBezTo>
                        <a:cubicBezTo>
                          <a:pt x="10278" y="109308"/>
                          <a:pt x="10954" y="110120"/>
                          <a:pt x="11766" y="109985"/>
                        </a:cubicBezTo>
                        <a:cubicBezTo>
                          <a:pt x="11495" y="110391"/>
                          <a:pt x="11766" y="111067"/>
                          <a:pt x="12036" y="111473"/>
                        </a:cubicBezTo>
                        <a:cubicBezTo>
                          <a:pt x="12713" y="112284"/>
                          <a:pt x="13659" y="112420"/>
                          <a:pt x="14606" y="112149"/>
                        </a:cubicBezTo>
                        <a:cubicBezTo>
                          <a:pt x="15418" y="111743"/>
                          <a:pt x="16229" y="111067"/>
                          <a:pt x="16365" y="110255"/>
                        </a:cubicBezTo>
                        <a:cubicBezTo>
                          <a:pt x="16365" y="109850"/>
                          <a:pt x="16365" y="109444"/>
                          <a:pt x="16229" y="109038"/>
                        </a:cubicBezTo>
                        <a:cubicBezTo>
                          <a:pt x="16365" y="109038"/>
                          <a:pt x="16500" y="108903"/>
                          <a:pt x="16635" y="108903"/>
                        </a:cubicBezTo>
                        <a:cubicBezTo>
                          <a:pt x="16770" y="108903"/>
                          <a:pt x="17041" y="108632"/>
                          <a:pt x="17176" y="108362"/>
                        </a:cubicBezTo>
                        <a:cubicBezTo>
                          <a:pt x="17447" y="108768"/>
                          <a:pt x="17853" y="108903"/>
                          <a:pt x="18394" y="108632"/>
                        </a:cubicBezTo>
                        <a:cubicBezTo>
                          <a:pt x="18664" y="108497"/>
                          <a:pt x="18935" y="108226"/>
                          <a:pt x="19070" y="107956"/>
                        </a:cubicBezTo>
                        <a:cubicBezTo>
                          <a:pt x="19070" y="107956"/>
                          <a:pt x="19070" y="107956"/>
                          <a:pt x="19205" y="107956"/>
                        </a:cubicBezTo>
                        <a:cubicBezTo>
                          <a:pt x="19611" y="108226"/>
                          <a:pt x="20423" y="108362"/>
                          <a:pt x="20828" y="108226"/>
                        </a:cubicBezTo>
                        <a:cubicBezTo>
                          <a:pt x="22046" y="107956"/>
                          <a:pt x="22722" y="106603"/>
                          <a:pt x="22316" y="105386"/>
                        </a:cubicBezTo>
                        <a:lnTo>
                          <a:pt x="22316" y="105386"/>
                        </a:lnTo>
                        <a:cubicBezTo>
                          <a:pt x="22452" y="105386"/>
                          <a:pt x="22722" y="105251"/>
                          <a:pt x="22857" y="105115"/>
                        </a:cubicBezTo>
                        <a:cubicBezTo>
                          <a:pt x="23128" y="104980"/>
                          <a:pt x="23263" y="104575"/>
                          <a:pt x="23398" y="104304"/>
                        </a:cubicBezTo>
                        <a:cubicBezTo>
                          <a:pt x="23533" y="104575"/>
                          <a:pt x="24075" y="104575"/>
                          <a:pt x="24345" y="104575"/>
                        </a:cubicBezTo>
                        <a:cubicBezTo>
                          <a:pt x="24886" y="104575"/>
                          <a:pt x="25563" y="104033"/>
                          <a:pt x="25698" y="103492"/>
                        </a:cubicBezTo>
                        <a:cubicBezTo>
                          <a:pt x="25833" y="103086"/>
                          <a:pt x="25968" y="101734"/>
                          <a:pt x="25563" y="101463"/>
                        </a:cubicBezTo>
                        <a:cubicBezTo>
                          <a:pt x="25698" y="101328"/>
                          <a:pt x="25698" y="101328"/>
                          <a:pt x="25698" y="101193"/>
                        </a:cubicBezTo>
                        <a:cubicBezTo>
                          <a:pt x="25833" y="101058"/>
                          <a:pt x="25833" y="100922"/>
                          <a:pt x="25968" y="100652"/>
                        </a:cubicBezTo>
                        <a:cubicBezTo>
                          <a:pt x="25968" y="100652"/>
                          <a:pt x="26103" y="100787"/>
                          <a:pt x="26239" y="100787"/>
                        </a:cubicBezTo>
                        <a:cubicBezTo>
                          <a:pt x="26239" y="100787"/>
                          <a:pt x="26374" y="100787"/>
                          <a:pt x="26509" y="100787"/>
                        </a:cubicBezTo>
                        <a:cubicBezTo>
                          <a:pt x="26239" y="101193"/>
                          <a:pt x="26509" y="101869"/>
                          <a:pt x="26645" y="102275"/>
                        </a:cubicBezTo>
                        <a:cubicBezTo>
                          <a:pt x="26915" y="102816"/>
                          <a:pt x="27186" y="103357"/>
                          <a:pt x="27862" y="103628"/>
                        </a:cubicBezTo>
                        <a:cubicBezTo>
                          <a:pt x="27727" y="102816"/>
                          <a:pt x="27591" y="102005"/>
                          <a:pt x="27591" y="101193"/>
                        </a:cubicBezTo>
                        <a:cubicBezTo>
                          <a:pt x="28133" y="100652"/>
                          <a:pt x="28403" y="99299"/>
                          <a:pt x="28268" y="9835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8" name="Freeform: Shape 5136">
                    <a:extLst>
                      <a:ext uri="{FF2B5EF4-FFF2-40B4-BE49-F238E27FC236}">
                        <a16:creationId xmlns:a16="http://schemas.microsoft.com/office/drawing/2014/main" id="{9FD21324-53D4-6DE4-EE6F-903CE0AFD225}"/>
                      </a:ext>
                    </a:extLst>
                  </p:cNvPr>
                  <p:cNvSpPr/>
                  <p:nvPr/>
                </p:nvSpPr>
                <p:spPr>
                  <a:xfrm>
                    <a:off x="6047638" y="6297966"/>
                    <a:ext cx="2216" cy="2681"/>
                  </a:xfrm>
                  <a:custGeom>
                    <a:avLst/>
                    <a:gdLst>
                      <a:gd name="connsiteX0" fmla="*/ 0 w 2216"/>
                      <a:gd name="connsiteY0" fmla="*/ 1538 h 2681"/>
                      <a:gd name="connsiteX1" fmla="*/ 1623 w 2216"/>
                      <a:gd name="connsiteY1" fmla="*/ 2621 h 2681"/>
                      <a:gd name="connsiteX2" fmla="*/ 1894 w 2216"/>
                      <a:gd name="connsiteY2" fmla="*/ 862 h 2681"/>
                      <a:gd name="connsiteX3" fmla="*/ 1082 w 2216"/>
                      <a:gd name="connsiteY3" fmla="*/ 51 h 2681"/>
                      <a:gd name="connsiteX4" fmla="*/ 406 w 2216"/>
                      <a:gd name="connsiteY4" fmla="*/ 457 h 2681"/>
                      <a:gd name="connsiteX5" fmla="*/ 406 w 2216"/>
                      <a:gd name="connsiteY5" fmla="*/ 457 h 2681"/>
                      <a:gd name="connsiteX6" fmla="*/ 0 w 2216"/>
                      <a:gd name="connsiteY6" fmla="*/ 1538 h 2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16" h="2681">
                        <a:moveTo>
                          <a:pt x="0" y="1538"/>
                        </a:moveTo>
                        <a:cubicBezTo>
                          <a:pt x="135" y="2215"/>
                          <a:pt x="947" y="2891"/>
                          <a:pt x="1623" y="2621"/>
                        </a:cubicBezTo>
                        <a:cubicBezTo>
                          <a:pt x="2570" y="2485"/>
                          <a:pt x="2164" y="1268"/>
                          <a:pt x="1894" y="862"/>
                        </a:cubicBezTo>
                        <a:cubicBezTo>
                          <a:pt x="1758" y="457"/>
                          <a:pt x="1488" y="51"/>
                          <a:pt x="1082" y="51"/>
                        </a:cubicBezTo>
                        <a:cubicBezTo>
                          <a:pt x="812" y="-85"/>
                          <a:pt x="406" y="51"/>
                          <a:pt x="406" y="457"/>
                        </a:cubicBezTo>
                        <a:lnTo>
                          <a:pt x="406" y="457"/>
                        </a:lnTo>
                        <a:cubicBezTo>
                          <a:pt x="135" y="727"/>
                          <a:pt x="0" y="1268"/>
                          <a:pt x="0" y="15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9" name="Freeform: Shape 5137">
                    <a:extLst>
                      <a:ext uri="{FF2B5EF4-FFF2-40B4-BE49-F238E27FC236}">
                        <a16:creationId xmlns:a16="http://schemas.microsoft.com/office/drawing/2014/main" id="{3847F104-8F0A-8013-4067-7F314D6258E6}"/>
                      </a:ext>
                    </a:extLst>
                  </p:cNvPr>
                  <p:cNvSpPr/>
                  <p:nvPr/>
                </p:nvSpPr>
                <p:spPr>
                  <a:xfrm>
                    <a:off x="6043663" y="6329562"/>
                    <a:ext cx="2862" cy="5576"/>
                  </a:xfrm>
                  <a:custGeom>
                    <a:avLst/>
                    <a:gdLst>
                      <a:gd name="connsiteX0" fmla="*/ 1945 w 2862"/>
                      <a:gd name="connsiteY0" fmla="*/ 5516 h 5576"/>
                      <a:gd name="connsiteX1" fmla="*/ 2351 w 2862"/>
                      <a:gd name="connsiteY1" fmla="*/ 2135 h 5576"/>
                      <a:gd name="connsiteX2" fmla="*/ 1540 w 2862"/>
                      <a:gd name="connsiteY2" fmla="*/ 106 h 5576"/>
                      <a:gd name="connsiteX3" fmla="*/ 458 w 2862"/>
                      <a:gd name="connsiteY3" fmla="*/ 647 h 5576"/>
                      <a:gd name="connsiteX4" fmla="*/ 593 w 2862"/>
                      <a:gd name="connsiteY4" fmla="*/ 1729 h 5576"/>
                      <a:gd name="connsiteX5" fmla="*/ 52 w 2862"/>
                      <a:gd name="connsiteY5" fmla="*/ 3217 h 5576"/>
                      <a:gd name="connsiteX6" fmla="*/ 1945 w 2862"/>
                      <a:gd name="connsiteY6" fmla="*/ 5516 h 5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62" h="5576">
                        <a:moveTo>
                          <a:pt x="1945" y="5516"/>
                        </a:moveTo>
                        <a:cubicBezTo>
                          <a:pt x="3163" y="4975"/>
                          <a:pt x="3028" y="3082"/>
                          <a:pt x="2351" y="2135"/>
                        </a:cubicBezTo>
                        <a:cubicBezTo>
                          <a:pt x="2622" y="1459"/>
                          <a:pt x="2216" y="241"/>
                          <a:pt x="1540" y="106"/>
                        </a:cubicBezTo>
                        <a:cubicBezTo>
                          <a:pt x="1134" y="-164"/>
                          <a:pt x="593" y="106"/>
                          <a:pt x="458" y="647"/>
                        </a:cubicBezTo>
                        <a:cubicBezTo>
                          <a:pt x="322" y="1053"/>
                          <a:pt x="593" y="1323"/>
                          <a:pt x="593" y="1729"/>
                        </a:cubicBezTo>
                        <a:cubicBezTo>
                          <a:pt x="593" y="2270"/>
                          <a:pt x="187" y="2676"/>
                          <a:pt x="52" y="3217"/>
                        </a:cubicBezTo>
                        <a:cubicBezTo>
                          <a:pt x="-219" y="4164"/>
                          <a:pt x="593" y="5922"/>
                          <a:pt x="1945" y="551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30" name="Freeform: Shape 5138">
                    <a:extLst>
                      <a:ext uri="{FF2B5EF4-FFF2-40B4-BE49-F238E27FC236}">
                        <a16:creationId xmlns:a16="http://schemas.microsoft.com/office/drawing/2014/main" id="{5EB4297E-EF5B-FDB8-D9DA-5D95A4B868FB}"/>
                      </a:ext>
                    </a:extLst>
                  </p:cNvPr>
                  <p:cNvSpPr/>
                  <p:nvPr/>
                </p:nvSpPr>
                <p:spPr>
                  <a:xfrm>
                    <a:off x="6043605" y="6348470"/>
                    <a:ext cx="3882" cy="6307"/>
                  </a:xfrm>
                  <a:custGeom>
                    <a:avLst/>
                    <a:gdLst>
                      <a:gd name="connsiteX0" fmla="*/ 3086 w 3882"/>
                      <a:gd name="connsiteY0" fmla="*/ 2839 h 6307"/>
                      <a:gd name="connsiteX1" fmla="*/ 2816 w 3882"/>
                      <a:gd name="connsiteY1" fmla="*/ 2298 h 6307"/>
                      <a:gd name="connsiteX2" fmla="*/ 516 w 3882"/>
                      <a:gd name="connsiteY2" fmla="*/ 269 h 6307"/>
                      <a:gd name="connsiteX3" fmla="*/ 110 w 3882"/>
                      <a:gd name="connsiteY3" fmla="*/ 2434 h 6307"/>
                      <a:gd name="connsiteX4" fmla="*/ 381 w 3882"/>
                      <a:gd name="connsiteY4" fmla="*/ 2704 h 6307"/>
                      <a:gd name="connsiteX5" fmla="*/ 381 w 3882"/>
                      <a:gd name="connsiteY5" fmla="*/ 3786 h 6307"/>
                      <a:gd name="connsiteX6" fmla="*/ 246 w 3882"/>
                      <a:gd name="connsiteY6" fmla="*/ 5139 h 6307"/>
                      <a:gd name="connsiteX7" fmla="*/ 3627 w 3882"/>
                      <a:gd name="connsiteY7" fmla="*/ 5680 h 6307"/>
                      <a:gd name="connsiteX8" fmla="*/ 3222 w 3882"/>
                      <a:gd name="connsiteY8" fmla="*/ 3786 h 6307"/>
                      <a:gd name="connsiteX9" fmla="*/ 2951 w 3882"/>
                      <a:gd name="connsiteY9" fmla="*/ 3245 h 6307"/>
                      <a:gd name="connsiteX10" fmla="*/ 3086 w 3882"/>
                      <a:gd name="connsiteY10" fmla="*/ 2839 h 63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82" h="6307">
                        <a:moveTo>
                          <a:pt x="3086" y="2839"/>
                        </a:moveTo>
                        <a:cubicBezTo>
                          <a:pt x="2951" y="2569"/>
                          <a:pt x="2951" y="2434"/>
                          <a:pt x="2816" y="2298"/>
                        </a:cubicBezTo>
                        <a:cubicBezTo>
                          <a:pt x="2680" y="1081"/>
                          <a:pt x="1598" y="-677"/>
                          <a:pt x="516" y="269"/>
                        </a:cubicBezTo>
                        <a:cubicBezTo>
                          <a:pt x="-160" y="811"/>
                          <a:pt x="-25" y="1757"/>
                          <a:pt x="110" y="2434"/>
                        </a:cubicBezTo>
                        <a:cubicBezTo>
                          <a:pt x="110" y="2569"/>
                          <a:pt x="381" y="2569"/>
                          <a:pt x="381" y="2704"/>
                        </a:cubicBezTo>
                        <a:cubicBezTo>
                          <a:pt x="787" y="3380"/>
                          <a:pt x="516" y="3245"/>
                          <a:pt x="381" y="3786"/>
                        </a:cubicBezTo>
                        <a:cubicBezTo>
                          <a:pt x="246" y="4192"/>
                          <a:pt x="110" y="4733"/>
                          <a:pt x="246" y="5139"/>
                        </a:cubicBezTo>
                        <a:cubicBezTo>
                          <a:pt x="652" y="6356"/>
                          <a:pt x="2951" y="6762"/>
                          <a:pt x="3627" y="5680"/>
                        </a:cubicBezTo>
                        <a:cubicBezTo>
                          <a:pt x="4168" y="4868"/>
                          <a:pt x="3762" y="4327"/>
                          <a:pt x="3222" y="3786"/>
                        </a:cubicBezTo>
                        <a:cubicBezTo>
                          <a:pt x="3086" y="3516"/>
                          <a:pt x="2951" y="3651"/>
                          <a:pt x="2951" y="3245"/>
                        </a:cubicBezTo>
                        <a:cubicBezTo>
                          <a:pt x="2951" y="2974"/>
                          <a:pt x="3086" y="2974"/>
                          <a:pt x="3086" y="283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31" name="Freeform: Shape 5139">
                    <a:extLst>
                      <a:ext uri="{FF2B5EF4-FFF2-40B4-BE49-F238E27FC236}">
                        <a16:creationId xmlns:a16="http://schemas.microsoft.com/office/drawing/2014/main" id="{322DCA11-1462-FFF1-5740-E481CF394419}"/>
                      </a:ext>
                    </a:extLst>
                  </p:cNvPr>
                  <p:cNvSpPr/>
                  <p:nvPr/>
                </p:nvSpPr>
                <p:spPr>
                  <a:xfrm>
                    <a:off x="6042869" y="6355503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4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7 w 2604"/>
                      <a:gd name="connsiteY5" fmla="*/ 3787 h 3934"/>
                      <a:gd name="connsiteX6" fmla="*/ 2334 w 2604"/>
                      <a:gd name="connsiteY6" fmla="*/ 3652 h 3934"/>
                      <a:gd name="connsiteX7" fmla="*/ 2604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7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4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846" y="2029"/>
                          <a:pt x="846" y="2299"/>
                          <a:pt x="846" y="2570"/>
                        </a:cubicBezTo>
                        <a:cubicBezTo>
                          <a:pt x="846" y="2976"/>
                          <a:pt x="711" y="3517"/>
                          <a:pt x="1117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4" y="3246"/>
                          <a:pt x="2604" y="2570"/>
                          <a:pt x="2604" y="2164"/>
                        </a:cubicBezTo>
                        <a:cubicBezTo>
                          <a:pt x="2469" y="1488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262" name="Graphic 2">
                  <a:extLst>
                    <a:ext uri="{FF2B5EF4-FFF2-40B4-BE49-F238E27FC236}">
                      <a16:creationId xmlns:a16="http://schemas.microsoft.com/office/drawing/2014/main" id="{76CF17AA-93AD-CF47-C9DA-635E2975DCD0}"/>
                    </a:ext>
                  </a:extLst>
                </p:cNvPr>
                <p:cNvGrpSpPr/>
                <p:nvPr/>
              </p:nvGrpSpPr>
              <p:grpSpPr>
                <a:xfrm>
                  <a:off x="6043275" y="6256204"/>
                  <a:ext cx="25008" cy="110233"/>
                  <a:chOff x="6043275" y="6256204"/>
                  <a:chExt cx="25008" cy="110233"/>
                </a:xfrm>
                <a:solidFill>
                  <a:srgbClr val="85B126"/>
                </a:solidFill>
              </p:grpSpPr>
              <p:sp>
                <p:nvSpPr>
                  <p:cNvPr id="1307" name="Freeform: Shape 5115">
                    <a:extLst>
                      <a:ext uri="{FF2B5EF4-FFF2-40B4-BE49-F238E27FC236}">
                        <a16:creationId xmlns:a16="http://schemas.microsoft.com/office/drawing/2014/main" id="{B4A891E5-EE7F-0EA3-F2C3-E0842E020254}"/>
                      </a:ext>
                    </a:extLst>
                  </p:cNvPr>
                  <p:cNvSpPr/>
                  <p:nvPr/>
                </p:nvSpPr>
                <p:spPr>
                  <a:xfrm>
                    <a:off x="6051905" y="6256204"/>
                    <a:ext cx="8555" cy="35861"/>
                  </a:xfrm>
                  <a:custGeom>
                    <a:avLst/>
                    <a:gdLst>
                      <a:gd name="connsiteX0" fmla="*/ 1278 w 8555"/>
                      <a:gd name="connsiteY0" fmla="*/ 18413 h 35861"/>
                      <a:gd name="connsiteX1" fmla="*/ 872 w 8555"/>
                      <a:gd name="connsiteY1" fmla="*/ 20036 h 35861"/>
                      <a:gd name="connsiteX2" fmla="*/ 1413 w 8555"/>
                      <a:gd name="connsiteY2" fmla="*/ 21118 h 35861"/>
                      <a:gd name="connsiteX3" fmla="*/ 2090 w 8555"/>
                      <a:gd name="connsiteY3" fmla="*/ 21389 h 35861"/>
                      <a:gd name="connsiteX4" fmla="*/ 1954 w 8555"/>
                      <a:gd name="connsiteY4" fmla="*/ 23553 h 35861"/>
                      <a:gd name="connsiteX5" fmla="*/ 1413 w 8555"/>
                      <a:gd name="connsiteY5" fmla="*/ 26529 h 35861"/>
                      <a:gd name="connsiteX6" fmla="*/ 872 w 8555"/>
                      <a:gd name="connsiteY6" fmla="*/ 28152 h 35861"/>
                      <a:gd name="connsiteX7" fmla="*/ 1278 w 8555"/>
                      <a:gd name="connsiteY7" fmla="*/ 29234 h 35861"/>
                      <a:gd name="connsiteX8" fmla="*/ 737 w 8555"/>
                      <a:gd name="connsiteY8" fmla="*/ 29775 h 35861"/>
                      <a:gd name="connsiteX9" fmla="*/ 2225 w 8555"/>
                      <a:gd name="connsiteY9" fmla="*/ 32751 h 35861"/>
                      <a:gd name="connsiteX10" fmla="*/ 2495 w 8555"/>
                      <a:gd name="connsiteY10" fmla="*/ 34374 h 35861"/>
                      <a:gd name="connsiteX11" fmla="*/ 3983 w 8555"/>
                      <a:gd name="connsiteY11" fmla="*/ 34509 h 35861"/>
                      <a:gd name="connsiteX12" fmla="*/ 6959 w 8555"/>
                      <a:gd name="connsiteY12" fmla="*/ 35726 h 35861"/>
                      <a:gd name="connsiteX13" fmla="*/ 8041 w 8555"/>
                      <a:gd name="connsiteY13" fmla="*/ 32480 h 35861"/>
                      <a:gd name="connsiteX14" fmla="*/ 8447 w 8555"/>
                      <a:gd name="connsiteY14" fmla="*/ 31128 h 35861"/>
                      <a:gd name="connsiteX15" fmla="*/ 8041 w 8555"/>
                      <a:gd name="connsiteY15" fmla="*/ 30586 h 35861"/>
                      <a:gd name="connsiteX16" fmla="*/ 8176 w 8555"/>
                      <a:gd name="connsiteY16" fmla="*/ 29775 h 35861"/>
                      <a:gd name="connsiteX17" fmla="*/ 7635 w 8555"/>
                      <a:gd name="connsiteY17" fmla="*/ 26529 h 35861"/>
                      <a:gd name="connsiteX18" fmla="*/ 8176 w 8555"/>
                      <a:gd name="connsiteY18" fmla="*/ 24094 h 35861"/>
                      <a:gd name="connsiteX19" fmla="*/ 7365 w 8555"/>
                      <a:gd name="connsiteY19" fmla="*/ 22877 h 35861"/>
                      <a:gd name="connsiteX20" fmla="*/ 7094 w 8555"/>
                      <a:gd name="connsiteY20" fmla="*/ 20171 h 35861"/>
                      <a:gd name="connsiteX21" fmla="*/ 6959 w 8555"/>
                      <a:gd name="connsiteY21" fmla="*/ 18954 h 35861"/>
                      <a:gd name="connsiteX22" fmla="*/ 7094 w 8555"/>
                      <a:gd name="connsiteY22" fmla="*/ 17737 h 35861"/>
                      <a:gd name="connsiteX23" fmla="*/ 6553 w 8555"/>
                      <a:gd name="connsiteY23" fmla="*/ 16249 h 35861"/>
                      <a:gd name="connsiteX24" fmla="*/ 6824 w 8555"/>
                      <a:gd name="connsiteY24" fmla="*/ 14761 h 35861"/>
                      <a:gd name="connsiteX25" fmla="*/ 6418 w 8555"/>
                      <a:gd name="connsiteY25" fmla="*/ 14085 h 35861"/>
                      <a:gd name="connsiteX26" fmla="*/ 6688 w 8555"/>
                      <a:gd name="connsiteY26" fmla="*/ 13273 h 35861"/>
                      <a:gd name="connsiteX27" fmla="*/ 6688 w 8555"/>
                      <a:gd name="connsiteY27" fmla="*/ 11650 h 35861"/>
                      <a:gd name="connsiteX28" fmla="*/ 6147 w 8555"/>
                      <a:gd name="connsiteY28" fmla="*/ 10974 h 35861"/>
                      <a:gd name="connsiteX29" fmla="*/ 5877 w 8555"/>
                      <a:gd name="connsiteY29" fmla="*/ 10162 h 35861"/>
                      <a:gd name="connsiteX30" fmla="*/ 6012 w 8555"/>
                      <a:gd name="connsiteY30" fmla="*/ 8945 h 35861"/>
                      <a:gd name="connsiteX31" fmla="*/ 6012 w 8555"/>
                      <a:gd name="connsiteY31" fmla="*/ 8945 h 35861"/>
                      <a:gd name="connsiteX32" fmla="*/ 6012 w 8555"/>
                      <a:gd name="connsiteY32" fmla="*/ 8945 h 35861"/>
                      <a:gd name="connsiteX33" fmla="*/ 6824 w 8555"/>
                      <a:gd name="connsiteY33" fmla="*/ 6916 h 35861"/>
                      <a:gd name="connsiteX34" fmla="*/ 5606 w 8555"/>
                      <a:gd name="connsiteY34" fmla="*/ 4751 h 35861"/>
                      <a:gd name="connsiteX35" fmla="*/ 5471 w 8555"/>
                      <a:gd name="connsiteY35" fmla="*/ 3264 h 35861"/>
                      <a:gd name="connsiteX36" fmla="*/ 4659 w 8555"/>
                      <a:gd name="connsiteY36" fmla="*/ 2588 h 35861"/>
                      <a:gd name="connsiteX37" fmla="*/ 3713 w 8555"/>
                      <a:gd name="connsiteY37" fmla="*/ 964 h 35861"/>
                      <a:gd name="connsiteX38" fmla="*/ 3172 w 8555"/>
                      <a:gd name="connsiteY38" fmla="*/ 18 h 35861"/>
                      <a:gd name="connsiteX39" fmla="*/ 2631 w 8555"/>
                      <a:gd name="connsiteY39" fmla="*/ 558 h 35861"/>
                      <a:gd name="connsiteX40" fmla="*/ 2631 w 8555"/>
                      <a:gd name="connsiteY40" fmla="*/ 694 h 35861"/>
                      <a:gd name="connsiteX41" fmla="*/ 1684 w 8555"/>
                      <a:gd name="connsiteY41" fmla="*/ 964 h 35861"/>
                      <a:gd name="connsiteX42" fmla="*/ 1413 w 8555"/>
                      <a:gd name="connsiteY42" fmla="*/ 4887 h 35861"/>
                      <a:gd name="connsiteX43" fmla="*/ 872 w 8555"/>
                      <a:gd name="connsiteY43" fmla="*/ 6240 h 35861"/>
                      <a:gd name="connsiteX44" fmla="*/ 1684 w 8555"/>
                      <a:gd name="connsiteY44" fmla="*/ 7186 h 35861"/>
                      <a:gd name="connsiteX45" fmla="*/ 1684 w 8555"/>
                      <a:gd name="connsiteY45" fmla="*/ 7998 h 35861"/>
                      <a:gd name="connsiteX46" fmla="*/ 2495 w 8555"/>
                      <a:gd name="connsiteY46" fmla="*/ 8810 h 35861"/>
                      <a:gd name="connsiteX47" fmla="*/ 3172 w 8555"/>
                      <a:gd name="connsiteY47" fmla="*/ 8945 h 35861"/>
                      <a:gd name="connsiteX48" fmla="*/ 3848 w 8555"/>
                      <a:gd name="connsiteY48" fmla="*/ 9756 h 35861"/>
                      <a:gd name="connsiteX49" fmla="*/ 4389 w 8555"/>
                      <a:gd name="connsiteY49" fmla="*/ 10162 h 35861"/>
                      <a:gd name="connsiteX50" fmla="*/ 3036 w 8555"/>
                      <a:gd name="connsiteY50" fmla="*/ 12191 h 35861"/>
                      <a:gd name="connsiteX51" fmla="*/ 1684 w 8555"/>
                      <a:gd name="connsiteY51" fmla="*/ 13003 h 35861"/>
                      <a:gd name="connsiteX52" fmla="*/ 737 w 8555"/>
                      <a:gd name="connsiteY52" fmla="*/ 14220 h 35861"/>
                      <a:gd name="connsiteX53" fmla="*/ 602 w 8555"/>
                      <a:gd name="connsiteY53" fmla="*/ 14896 h 35861"/>
                      <a:gd name="connsiteX54" fmla="*/ 737 w 8555"/>
                      <a:gd name="connsiteY54" fmla="*/ 15302 h 35861"/>
                      <a:gd name="connsiteX55" fmla="*/ 61 w 8555"/>
                      <a:gd name="connsiteY55" fmla="*/ 16384 h 35861"/>
                      <a:gd name="connsiteX56" fmla="*/ 1278 w 8555"/>
                      <a:gd name="connsiteY56" fmla="*/ 18413 h 35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555" h="35861">
                        <a:moveTo>
                          <a:pt x="1278" y="18413"/>
                        </a:moveTo>
                        <a:cubicBezTo>
                          <a:pt x="1008" y="18819"/>
                          <a:pt x="872" y="19630"/>
                          <a:pt x="872" y="20036"/>
                        </a:cubicBezTo>
                        <a:cubicBezTo>
                          <a:pt x="872" y="20577"/>
                          <a:pt x="1008" y="20983"/>
                          <a:pt x="1413" y="21118"/>
                        </a:cubicBezTo>
                        <a:cubicBezTo>
                          <a:pt x="1548" y="21253"/>
                          <a:pt x="1819" y="21389"/>
                          <a:pt x="2090" y="21389"/>
                        </a:cubicBezTo>
                        <a:cubicBezTo>
                          <a:pt x="1413" y="21795"/>
                          <a:pt x="1548" y="22877"/>
                          <a:pt x="1954" y="23553"/>
                        </a:cubicBezTo>
                        <a:cubicBezTo>
                          <a:pt x="466" y="23823"/>
                          <a:pt x="-75" y="25853"/>
                          <a:pt x="1413" y="26529"/>
                        </a:cubicBezTo>
                        <a:cubicBezTo>
                          <a:pt x="872" y="26935"/>
                          <a:pt x="737" y="27611"/>
                          <a:pt x="872" y="28152"/>
                        </a:cubicBezTo>
                        <a:cubicBezTo>
                          <a:pt x="872" y="28422"/>
                          <a:pt x="1278" y="28963"/>
                          <a:pt x="1278" y="29234"/>
                        </a:cubicBezTo>
                        <a:cubicBezTo>
                          <a:pt x="1278" y="29369"/>
                          <a:pt x="737" y="29640"/>
                          <a:pt x="737" y="29775"/>
                        </a:cubicBezTo>
                        <a:cubicBezTo>
                          <a:pt x="-210" y="31263"/>
                          <a:pt x="737" y="32480"/>
                          <a:pt x="2225" y="32751"/>
                        </a:cubicBezTo>
                        <a:cubicBezTo>
                          <a:pt x="1954" y="33156"/>
                          <a:pt x="2225" y="33968"/>
                          <a:pt x="2495" y="34374"/>
                        </a:cubicBezTo>
                        <a:cubicBezTo>
                          <a:pt x="2901" y="34780"/>
                          <a:pt x="3442" y="34780"/>
                          <a:pt x="3983" y="34509"/>
                        </a:cubicBezTo>
                        <a:cubicBezTo>
                          <a:pt x="3848" y="35591"/>
                          <a:pt x="6147" y="36132"/>
                          <a:pt x="6959" y="35726"/>
                        </a:cubicBezTo>
                        <a:cubicBezTo>
                          <a:pt x="8041" y="35321"/>
                          <a:pt x="8717" y="33427"/>
                          <a:pt x="8041" y="32480"/>
                        </a:cubicBezTo>
                        <a:cubicBezTo>
                          <a:pt x="8447" y="32075"/>
                          <a:pt x="8717" y="31669"/>
                          <a:pt x="8447" y="31128"/>
                        </a:cubicBezTo>
                        <a:cubicBezTo>
                          <a:pt x="8312" y="30857"/>
                          <a:pt x="8176" y="30857"/>
                          <a:pt x="8041" y="30586"/>
                        </a:cubicBezTo>
                        <a:cubicBezTo>
                          <a:pt x="7771" y="30181"/>
                          <a:pt x="8041" y="30181"/>
                          <a:pt x="8176" y="29775"/>
                        </a:cubicBezTo>
                        <a:cubicBezTo>
                          <a:pt x="8582" y="28963"/>
                          <a:pt x="8582" y="27070"/>
                          <a:pt x="7635" y="26529"/>
                        </a:cubicBezTo>
                        <a:cubicBezTo>
                          <a:pt x="8176" y="25853"/>
                          <a:pt x="8312" y="24906"/>
                          <a:pt x="8176" y="24094"/>
                        </a:cubicBezTo>
                        <a:cubicBezTo>
                          <a:pt x="8176" y="23823"/>
                          <a:pt x="7771" y="23147"/>
                          <a:pt x="7365" y="22877"/>
                        </a:cubicBezTo>
                        <a:cubicBezTo>
                          <a:pt x="8041" y="22200"/>
                          <a:pt x="7365" y="20848"/>
                          <a:pt x="7094" y="20171"/>
                        </a:cubicBezTo>
                        <a:cubicBezTo>
                          <a:pt x="6688" y="19630"/>
                          <a:pt x="6824" y="19495"/>
                          <a:pt x="6959" y="18954"/>
                        </a:cubicBezTo>
                        <a:cubicBezTo>
                          <a:pt x="7094" y="18548"/>
                          <a:pt x="7094" y="18143"/>
                          <a:pt x="7094" y="17737"/>
                        </a:cubicBezTo>
                        <a:cubicBezTo>
                          <a:pt x="7094" y="17060"/>
                          <a:pt x="6959" y="16790"/>
                          <a:pt x="6553" y="16249"/>
                        </a:cubicBezTo>
                        <a:cubicBezTo>
                          <a:pt x="6824" y="15843"/>
                          <a:pt x="7094" y="15302"/>
                          <a:pt x="6824" y="14761"/>
                        </a:cubicBezTo>
                        <a:cubicBezTo>
                          <a:pt x="6824" y="14626"/>
                          <a:pt x="6418" y="14355"/>
                          <a:pt x="6418" y="14085"/>
                        </a:cubicBezTo>
                        <a:cubicBezTo>
                          <a:pt x="6283" y="13814"/>
                          <a:pt x="6553" y="13544"/>
                          <a:pt x="6688" y="13273"/>
                        </a:cubicBezTo>
                        <a:cubicBezTo>
                          <a:pt x="6824" y="12732"/>
                          <a:pt x="6959" y="12191"/>
                          <a:pt x="6688" y="11650"/>
                        </a:cubicBezTo>
                        <a:cubicBezTo>
                          <a:pt x="6553" y="11380"/>
                          <a:pt x="6283" y="11109"/>
                          <a:pt x="6147" y="10974"/>
                        </a:cubicBezTo>
                        <a:cubicBezTo>
                          <a:pt x="6012" y="10703"/>
                          <a:pt x="6012" y="10433"/>
                          <a:pt x="5877" y="10162"/>
                        </a:cubicBezTo>
                        <a:cubicBezTo>
                          <a:pt x="6147" y="9891"/>
                          <a:pt x="6283" y="9486"/>
                          <a:pt x="6012" y="8945"/>
                        </a:cubicBezTo>
                        <a:cubicBezTo>
                          <a:pt x="6012" y="8945"/>
                          <a:pt x="6012" y="8945"/>
                          <a:pt x="6012" y="8945"/>
                        </a:cubicBezTo>
                        <a:lnTo>
                          <a:pt x="6012" y="8945"/>
                        </a:lnTo>
                        <a:cubicBezTo>
                          <a:pt x="6688" y="8539"/>
                          <a:pt x="6824" y="7592"/>
                          <a:pt x="6824" y="6916"/>
                        </a:cubicBezTo>
                        <a:cubicBezTo>
                          <a:pt x="6824" y="6104"/>
                          <a:pt x="6283" y="5158"/>
                          <a:pt x="5606" y="4751"/>
                        </a:cubicBezTo>
                        <a:cubicBezTo>
                          <a:pt x="5877" y="4211"/>
                          <a:pt x="5877" y="3670"/>
                          <a:pt x="5471" y="3264"/>
                        </a:cubicBezTo>
                        <a:cubicBezTo>
                          <a:pt x="5336" y="2993"/>
                          <a:pt x="4930" y="2588"/>
                          <a:pt x="4659" y="2588"/>
                        </a:cubicBezTo>
                        <a:cubicBezTo>
                          <a:pt x="4930" y="1776"/>
                          <a:pt x="4389" y="1235"/>
                          <a:pt x="3713" y="964"/>
                        </a:cubicBezTo>
                        <a:cubicBezTo>
                          <a:pt x="3983" y="558"/>
                          <a:pt x="3848" y="-118"/>
                          <a:pt x="3172" y="18"/>
                        </a:cubicBezTo>
                        <a:cubicBezTo>
                          <a:pt x="2901" y="18"/>
                          <a:pt x="2631" y="288"/>
                          <a:pt x="2631" y="558"/>
                        </a:cubicBezTo>
                        <a:cubicBezTo>
                          <a:pt x="2631" y="694"/>
                          <a:pt x="2631" y="694"/>
                          <a:pt x="2631" y="694"/>
                        </a:cubicBezTo>
                        <a:cubicBezTo>
                          <a:pt x="2225" y="694"/>
                          <a:pt x="1954" y="829"/>
                          <a:pt x="1684" y="964"/>
                        </a:cubicBezTo>
                        <a:cubicBezTo>
                          <a:pt x="872" y="1641"/>
                          <a:pt x="466" y="4075"/>
                          <a:pt x="1413" y="4887"/>
                        </a:cubicBezTo>
                        <a:cubicBezTo>
                          <a:pt x="1008" y="5022"/>
                          <a:pt x="737" y="5834"/>
                          <a:pt x="872" y="6240"/>
                        </a:cubicBezTo>
                        <a:cubicBezTo>
                          <a:pt x="872" y="6645"/>
                          <a:pt x="1278" y="7051"/>
                          <a:pt x="1684" y="7186"/>
                        </a:cubicBezTo>
                        <a:cubicBezTo>
                          <a:pt x="1548" y="7457"/>
                          <a:pt x="1684" y="7727"/>
                          <a:pt x="1684" y="7998"/>
                        </a:cubicBezTo>
                        <a:cubicBezTo>
                          <a:pt x="1819" y="8404"/>
                          <a:pt x="2090" y="8674"/>
                          <a:pt x="2495" y="8810"/>
                        </a:cubicBezTo>
                        <a:cubicBezTo>
                          <a:pt x="2631" y="8945"/>
                          <a:pt x="2901" y="8945"/>
                          <a:pt x="3172" y="8945"/>
                        </a:cubicBezTo>
                        <a:cubicBezTo>
                          <a:pt x="3578" y="9215"/>
                          <a:pt x="3578" y="9351"/>
                          <a:pt x="3848" y="9756"/>
                        </a:cubicBezTo>
                        <a:cubicBezTo>
                          <a:pt x="3983" y="9891"/>
                          <a:pt x="4118" y="10027"/>
                          <a:pt x="4389" y="10162"/>
                        </a:cubicBezTo>
                        <a:cubicBezTo>
                          <a:pt x="3578" y="10433"/>
                          <a:pt x="3442" y="11380"/>
                          <a:pt x="3036" y="12191"/>
                        </a:cubicBezTo>
                        <a:cubicBezTo>
                          <a:pt x="2631" y="12867"/>
                          <a:pt x="2225" y="12597"/>
                          <a:pt x="1684" y="13003"/>
                        </a:cubicBezTo>
                        <a:cubicBezTo>
                          <a:pt x="1278" y="13273"/>
                          <a:pt x="872" y="13679"/>
                          <a:pt x="737" y="14220"/>
                        </a:cubicBezTo>
                        <a:cubicBezTo>
                          <a:pt x="737" y="14490"/>
                          <a:pt x="602" y="14626"/>
                          <a:pt x="602" y="14896"/>
                        </a:cubicBezTo>
                        <a:cubicBezTo>
                          <a:pt x="602" y="15031"/>
                          <a:pt x="737" y="15302"/>
                          <a:pt x="737" y="15302"/>
                        </a:cubicBezTo>
                        <a:cubicBezTo>
                          <a:pt x="602" y="15708"/>
                          <a:pt x="196" y="15843"/>
                          <a:pt x="61" y="16384"/>
                        </a:cubicBezTo>
                        <a:cubicBezTo>
                          <a:pt x="-210" y="17737"/>
                          <a:pt x="466" y="18278"/>
                          <a:pt x="1278" y="184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8" name="Freeform: Shape 5116">
                    <a:extLst>
                      <a:ext uri="{FF2B5EF4-FFF2-40B4-BE49-F238E27FC236}">
                        <a16:creationId xmlns:a16="http://schemas.microsoft.com/office/drawing/2014/main" id="{15E61A1D-0421-EC0E-D085-77871AAFA86A}"/>
                      </a:ext>
                    </a:extLst>
                  </p:cNvPr>
                  <p:cNvSpPr/>
                  <p:nvPr/>
                </p:nvSpPr>
                <p:spPr>
                  <a:xfrm>
                    <a:off x="6053014" y="6265825"/>
                    <a:ext cx="1574" cy="2227"/>
                  </a:xfrm>
                  <a:custGeom>
                    <a:avLst/>
                    <a:gdLst>
                      <a:gd name="connsiteX0" fmla="*/ 1251 w 1574"/>
                      <a:gd name="connsiteY0" fmla="*/ 2029 h 2227"/>
                      <a:gd name="connsiteX1" fmla="*/ 1522 w 1574"/>
                      <a:gd name="connsiteY1" fmla="*/ 1217 h 2227"/>
                      <a:gd name="connsiteX2" fmla="*/ 1522 w 1574"/>
                      <a:gd name="connsiteY2" fmla="*/ 947 h 2227"/>
                      <a:gd name="connsiteX3" fmla="*/ 1522 w 1574"/>
                      <a:gd name="connsiteY3" fmla="*/ 541 h 2227"/>
                      <a:gd name="connsiteX4" fmla="*/ 845 w 1574"/>
                      <a:gd name="connsiteY4" fmla="*/ 0 h 2227"/>
                      <a:gd name="connsiteX5" fmla="*/ 34 w 1574"/>
                      <a:gd name="connsiteY5" fmla="*/ 1353 h 2227"/>
                      <a:gd name="connsiteX6" fmla="*/ 1251 w 1574"/>
                      <a:gd name="connsiteY6" fmla="*/ 2029 h 2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4" h="2227">
                        <a:moveTo>
                          <a:pt x="1251" y="2029"/>
                        </a:moveTo>
                        <a:cubicBezTo>
                          <a:pt x="1522" y="1758"/>
                          <a:pt x="1657" y="1488"/>
                          <a:pt x="1522" y="1217"/>
                        </a:cubicBezTo>
                        <a:cubicBezTo>
                          <a:pt x="1522" y="1082"/>
                          <a:pt x="1522" y="1082"/>
                          <a:pt x="1522" y="947"/>
                        </a:cubicBezTo>
                        <a:cubicBezTo>
                          <a:pt x="1522" y="812"/>
                          <a:pt x="1522" y="676"/>
                          <a:pt x="1522" y="541"/>
                        </a:cubicBezTo>
                        <a:cubicBezTo>
                          <a:pt x="1386" y="270"/>
                          <a:pt x="1116" y="0"/>
                          <a:pt x="845" y="0"/>
                        </a:cubicBezTo>
                        <a:cubicBezTo>
                          <a:pt x="169" y="0"/>
                          <a:pt x="-101" y="812"/>
                          <a:pt x="34" y="1353"/>
                        </a:cubicBezTo>
                        <a:cubicBezTo>
                          <a:pt x="34" y="1893"/>
                          <a:pt x="710" y="2570"/>
                          <a:pt x="1251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9" name="Freeform: Shape 5117">
                    <a:extLst>
                      <a:ext uri="{FF2B5EF4-FFF2-40B4-BE49-F238E27FC236}">
                        <a16:creationId xmlns:a16="http://schemas.microsoft.com/office/drawing/2014/main" id="{12F643FA-5C3E-42C7-8DD0-2B9F807B2549}"/>
                      </a:ext>
                    </a:extLst>
                  </p:cNvPr>
                  <p:cNvSpPr/>
                  <p:nvPr/>
                </p:nvSpPr>
                <p:spPr>
                  <a:xfrm>
                    <a:off x="6048990" y="6288064"/>
                    <a:ext cx="3808" cy="4531"/>
                  </a:xfrm>
                  <a:custGeom>
                    <a:avLst/>
                    <a:gdLst>
                      <a:gd name="connsiteX0" fmla="*/ 1218 w 3808"/>
                      <a:gd name="connsiteY0" fmla="*/ 2784 h 4531"/>
                      <a:gd name="connsiteX1" fmla="*/ 1488 w 3808"/>
                      <a:gd name="connsiteY1" fmla="*/ 3731 h 4531"/>
                      <a:gd name="connsiteX2" fmla="*/ 2164 w 3808"/>
                      <a:gd name="connsiteY2" fmla="*/ 4407 h 4531"/>
                      <a:gd name="connsiteX3" fmla="*/ 3652 w 3808"/>
                      <a:gd name="connsiteY3" fmla="*/ 2784 h 4531"/>
                      <a:gd name="connsiteX4" fmla="*/ 3517 w 3808"/>
                      <a:gd name="connsiteY4" fmla="*/ 2107 h 4531"/>
                      <a:gd name="connsiteX5" fmla="*/ 3246 w 3808"/>
                      <a:gd name="connsiteY5" fmla="*/ 1837 h 4531"/>
                      <a:gd name="connsiteX6" fmla="*/ 3111 w 3808"/>
                      <a:gd name="connsiteY6" fmla="*/ 1837 h 4531"/>
                      <a:gd name="connsiteX7" fmla="*/ 2841 w 3808"/>
                      <a:gd name="connsiteY7" fmla="*/ 1566 h 4531"/>
                      <a:gd name="connsiteX8" fmla="*/ 2570 w 3808"/>
                      <a:gd name="connsiteY8" fmla="*/ 619 h 4531"/>
                      <a:gd name="connsiteX9" fmla="*/ 0 w 3808"/>
                      <a:gd name="connsiteY9" fmla="*/ 1296 h 4531"/>
                      <a:gd name="connsiteX10" fmla="*/ 271 w 3808"/>
                      <a:gd name="connsiteY10" fmla="*/ 1972 h 4531"/>
                      <a:gd name="connsiteX11" fmla="*/ 1218 w 3808"/>
                      <a:gd name="connsiteY11" fmla="*/ 2784 h 4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808" h="4531">
                        <a:moveTo>
                          <a:pt x="1218" y="2784"/>
                        </a:moveTo>
                        <a:cubicBezTo>
                          <a:pt x="1353" y="3054"/>
                          <a:pt x="1353" y="3460"/>
                          <a:pt x="1488" y="3731"/>
                        </a:cubicBezTo>
                        <a:cubicBezTo>
                          <a:pt x="1623" y="4001"/>
                          <a:pt x="1894" y="4271"/>
                          <a:pt x="2164" y="4407"/>
                        </a:cubicBezTo>
                        <a:cubicBezTo>
                          <a:pt x="3246" y="4948"/>
                          <a:pt x="4193" y="3595"/>
                          <a:pt x="3652" y="2784"/>
                        </a:cubicBezTo>
                        <a:cubicBezTo>
                          <a:pt x="3652" y="2513"/>
                          <a:pt x="3652" y="2242"/>
                          <a:pt x="3517" y="2107"/>
                        </a:cubicBezTo>
                        <a:cubicBezTo>
                          <a:pt x="3382" y="1837"/>
                          <a:pt x="3382" y="1972"/>
                          <a:pt x="3246" y="1837"/>
                        </a:cubicBezTo>
                        <a:cubicBezTo>
                          <a:pt x="3246" y="1837"/>
                          <a:pt x="3111" y="1837"/>
                          <a:pt x="3111" y="1837"/>
                        </a:cubicBezTo>
                        <a:cubicBezTo>
                          <a:pt x="2841" y="1837"/>
                          <a:pt x="2841" y="1701"/>
                          <a:pt x="2841" y="1566"/>
                        </a:cubicBezTo>
                        <a:cubicBezTo>
                          <a:pt x="2705" y="1161"/>
                          <a:pt x="2705" y="1025"/>
                          <a:pt x="2570" y="619"/>
                        </a:cubicBezTo>
                        <a:cubicBezTo>
                          <a:pt x="1758" y="-463"/>
                          <a:pt x="0" y="-57"/>
                          <a:pt x="0" y="1296"/>
                        </a:cubicBezTo>
                        <a:cubicBezTo>
                          <a:pt x="0" y="1431"/>
                          <a:pt x="135" y="1837"/>
                          <a:pt x="271" y="1972"/>
                        </a:cubicBezTo>
                        <a:cubicBezTo>
                          <a:pt x="676" y="2513"/>
                          <a:pt x="1082" y="2513"/>
                          <a:pt x="1218" y="27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0" name="Freeform: Shape 5118">
                    <a:extLst>
                      <a:ext uri="{FF2B5EF4-FFF2-40B4-BE49-F238E27FC236}">
                        <a16:creationId xmlns:a16="http://schemas.microsoft.com/office/drawing/2014/main" id="{0DE2F11A-782E-14E3-7335-2574335570D9}"/>
                      </a:ext>
                    </a:extLst>
                  </p:cNvPr>
                  <p:cNvSpPr/>
                  <p:nvPr/>
                </p:nvSpPr>
                <p:spPr>
                  <a:xfrm>
                    <a:off x="6050466" y="6291609"/>
                    <a:ext cx="13639" cy="32887"/>
                  </a:xfrm>
                  <a:custGeom>
                    <a:avLst/>
                    <a:gdLst>
                      <a:gd name="connsiteX0" fmla="*/ 8939 w 13639"/>
                      <a:gd name="connsiteY0" fmla="*/ 2891 h 32887"/>
                      <a:gd name="connsiteX1" fmla="*/ 8398 w 13639"/>
                      <a:gd name="connsiteY1" fmla="*/ 2485 h 32887"/>
                      <a:gd name="connsiteX2" fmla="*/ 7181 w 13639"/>
                      <a:gd name="connsiteY2" fmla="*/ 1944 h 32887"/>
                      <a:gd name="connsiteX3" fmla="*/ 5152 w 13639"/>
                      <a:gd name="connsiteY3" fmla="*/ 51 h 32887"/>
                      <a:gd name="connsiteX4" fmla="*/ 3529 w 13639"/>
                      <a:gd name="connsiteY4" fmla="*/ 457 h 32887"/>
                      <a:gd name="connsiteX5" fmla="*/ 3258 w 13639"/>
                      <a:gd name="connsiteY5" fmla="*/ 1538 h 32887"/>
                      <a:gd name="connsiteX6" fmla="*/ 283 w 13639"/>
                      <a:gd name="connsiteY6" fmla="*/ 2350 h 32887"/>
                      <a:gd name="connsiteX7" fmla="*/ 148 w 13639"/>
                      <a:gd name="connsiteY7" fmla="*/ 4108 h 32887"/>
                      <a:gd name="connsiteX8" fmla="*/ 1500 w 13639"/>
                      <a:gd name="connsiteY8" fmla="*/ 5055 h 32887"/>
                      <a:gd name="connsiteX9" fmla="*/ 3799 w 13639"/>
                      <a:gd name="connsiteY9" fmla="*/ 7084 h 32887"/>
                      <a:gd name="connsiteX10" fmla="*/ 3664 w 13639"/>
                      <a:gd name="connsiteY10" fmla="*/ 7761 h 32887"/>
                      <a:gd name="connsiteX11" fmla="*/ 2176 w 13639"/>
                      <a:gd name="connsiteY11" fmla="*/ 7761 h 32887"/>
                      <a:gd name="connsiteX12" fmla="*/ 1771 w 13639"/>
                      <a:gd name="connsiteY12" fmla="*/ 9519 h 32887"/>
                      <a:gd name="connsiteX13" fmla="*/ 2988 w 13639"/>
                      <a:gd name="connsiteY13" fmla="*/ 10195 h 32887"/>
                      <a:gd name="connsiteX14" fmla="*/ 4341 w 13639"/>
                      <a:gd name="connsiteY14" fmla="*/ 9519 h 32887"/>
                      <a:gd name="connsiteX15" fmla="*/ 5964 w 13639"/>
                      <a:gd name="connsiteY15" fmla="*/ 9790 h 32887"/>
                      <a:gd name="connsiteX16" fmla="*/ 5964 w 13639"/>
                      <a:gd name="connsiteY16" fmla="*/ 10195 h 32887"/>
                      <a:gd name="connsiteX17" fmla="*/ 5964 w 13639"/>
                      <a:gd name="connsiteY17" fmla="*/ 10601 h 32887"/>
                      <a:gd name="connsiteX18" fmla="*/ 3529 w 13639"/>
                      <a:gd name="connsiteY18" fmla="*/ 11277 h 32887"/>
                      <a:gd name="connsiteX19" fmla="*/ 3935 w 13639"/>
                      <a:gd name="connsiteY19" fmla="*/ 13847 h 32887"/>
                      <a:gd name="connsiteX20" fmla="*/ 3799 w 13639"/>
                      <a:gd name="connsiteY20" fmla="*/ 15335 h 32887"/>
                      <a:gd name="connsiteX21" fmla="*/ 4611 w 13639"/>
                      <a:gd name="connsiteY21" fmla="*/ 16147 h 32887"/>
                      <a:gd name="connsiteX22" fmla="*/ 5152 w 13639"/>
                      <a:gd name="connsiteY22" fmla="*/ 16282 h 32887"/>
                      <a:gd name="connsiteX23" fmla="*/ 5287 w 13639"/>
                      <a:gd name="connsiteY23" fmla="*/ 18446 h 32887"/>
                      <a:gd name="connsiteX24" fmla="*/ 4341 w 13639"/>
                      <a:gd name="connsiteY24" fmla="*/ 19934 h 32887"/>
                      <a:gd name="connsiteX25" fmla="*/ 5017 w 13639"/>
                      <a:gd name="connsiteY25" fmla="*/ 21422 h 32887"/>
                      <a:gd name="connsiteX26" fmla="*/ 5017 w 13639"/>
                      <a:gd name="connsiteY26" fmla="*/ 22369 h 32887"/>
                      <a:gd name="connsiteX27" fmla="*/ 5423 w 13639"/>
                      <a:gd name="connsiteY27" fmla="*/ 23045 h 32887"/>
                      <a:gd name="connsiteX28" fmla="*/ 4746 w 13639"/>
                      <a:gd name="connsiteY28" fmla="*/ 23722 h 32887"/>
                      <a:gd name="connsiteX29" fmla="*/ 4746 w 13639"/>
                      <a:gd name="connsiteY29" fmla="*/ 25480 h 32887"/>
                      <a:gd name="connsiteX30" fmla="*/ 6369 w 13639"/>
                      <a:gd name="connsiteY30" fmla="*/ 26968 h 32887"/>
                      <a:gd name="connsiteX31" fmla="*/ 6369 w 13639"/>
                      <a:gd name="connsiteY31" fmla="*/ 28050 h 32887"/>
                      <a:gd name="connsiteX32" fmla="*/ 6775 w 13639"/>
                      <a:gd name="connsiteY32" fmla="*/ 28726 h 32887"/>
                      <a:gd name="connsiteX33" fmla="*/ 7452 w 13639"/>
                      <a:gd name="connsiteY33" fmla="*/ 28862 h 32887"/>
                      <a:gd name="connsiteX34" fmla="*/ 8804 w 13639"/>
                      <a:gd name="connsiteY34" fmla="*/ 30079 h 32887"/>
                      <a:gd name="connsiteX35" fmla="*/ 10022 w 13639"/>
                      <a:gd name="connsiteY35" fmla="*/ 29943 h 32887"/>
                      <a:gd name="connsiteX36" fmla="*/ 11239 w 13639"/>
                      <a:gd name="connsiteY36" fmla="*/ 31161 h 32887"/>
                      <a:gd name="connsiteX37" fmla="*/ 11780 w 13639"/>
                      <a:gd name="connsiteY37" fmla="*/ 32784 h 32887"/>
                      <a:gd name="connsiteX38" fmla="*/ 13538 w 13639"/>
                      <a:gd name="connsiteY38" fmla="*/ 32108 h 32887"/>
                      <a:gd name="connsiteX39" fmla="*/ 13538 w 13639"/>
                      <a:gd name="connsiteY39" fmla="*/ 31161 h 32887"/>
                      <a:gd name="connsiteX40" fmla="*/ 12997 w 13639"/>
                      <a:gd name="connsiteY40" fmla="*/ 30620 h 32887"/>
                      <a:gd name="connsiteX41" fmla="*/ 12727 w 13639"/>
                      <a:gd name="connsiteY41" fmla="*/ 29132 h 32887"/>
                      <a:gd name="connsiteX42" fmla="*/ 12050 w 13639"/>
                      <a:gd name="connsiteY42" fmla="*/ 27644 h 32887"/>
                      <a:gd name="connsiteX43" fmla="*/ 13268 w 13639"/>
                      <a:gd name="connsiteY43" fmla="*/ 25615 h 32887"/>
                      <a:gd name="connsiteX44" fmla="*/ 13268 w 13639"/>
                      <a:gd name="connsiteY44" fmla="*/ 25615 h 32887"/>
                      <a:gd name="connsiteX45" fmla="*/ 13403 w 13639"/>
                      <a:gd name="connsiteY45" fmla="*/ 24398 h 32887"/>
                      <a:gd name="connsiteX46" fmla="*/ 12321 w 13639"/>
                      <a:gd name="connsiteY46" fmla="*/ 22639 h 32887"/>
                      <a:gd name="connsiteX47" fmla="*/ 12321 w 13639"/>
                      <a:gd name="connsiteY47" fmla="*/ 22639 h 32887"/>
                      <a:gd name="connsiteX48" fmla="*/ 11915 w 13639"/>
                      <a:gd name="connsiteY48" fmla="*/ 18582 h 32887"/>
                      <a:gd name="connsiteX49" fmla="*/ 12321 w 13639"/>
                      <a:gd name="connsiteY49" fmla="*/ 15335 h 32887"/>
                      <a:gd name="connsiteX50" fmla="*/ 12321 w 13639"/>
                      <a:gd name="connsiteY50" fmla="*/ 15335 h 32887"/>
                      <a:gd name="connsiteX51" fmla="*/ 11645 w 13639"/>
                      <a:gd name="connsiteY51" fmla="*/ 12765 h 32887"/>
                      <a:gd name="connsiteX52" fmla="*/ 10968 w 13639"/>
                      <a:gd name="connsiteY52" fmla="*/ 11142 h 32887"/>
                      <a:gd name="connsiteX53" fmla="*/ 11374 w 13639"/>
                      <a:gd name="connsiteY53" fmla="*/ 9113 h 32887"/>
                      <a:gd name="connsiteX54" fmla="*/ 10292 w 13639"/>
                      <a:gd name="connsiteY54" fmla="*/ 7625 h 32887"/>
                      <a:gd name="connsiteX55" fmla="*/ 11645 w 13639"/>
                      <a:gd name="connsiteY55" fmla="*/ 6002 h 32887"/>
                      <a:gd name="connsiteX56" fmla="*/ 10698 w 13639"/>
                      <a:gd name="connsiteY56" fmla="*/ 4379 h 32887"/>
                      <a:gd name="connsiteX57" fmla="*/ 10968 w 13639"/>
                      <a:gd name="connsiteY57" fmla="*/ 3432 h 32887"/>
                      <a:gd name="connsiteX58" fmla="*/ 10292 w 13639"/>
                      <a:gd name="connsiteY58" fmla="*/ 1944 h 32887"/>
                      <a:gd name="connsiteX59" fmla="*/ 8939 w 13639"/>
                      <a:gd name="connsiteY59" fmla="*/ 2891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639" h="32887">
                        <a:moveTo>
                          <a:pt x="8939" y="2891"/>
                        </a:moveTo>
                        <a:cubicBezTo>
                          <a:pt x="8804" y="2756"/>
                          <a:pt x="8669" y="2621"/>
                          <a:pt x="8398" y="2485"/>
                        </a:cubicBezTo>
                        <a:cubicBezTo>
                          <a:pt x="8128" y="2350"/>
                          <a:pt x="7587" y="1944"/>
                          <a:pt x="7181" y="1944"/>
                        </a:cubicBezTo>
                        <a:cubicBezTo>
                          <a:pt x="7181" y="998"/>
                          <a:pt x="6099" y="186"/>
                          <a:pt x="5152" y="51"/>
                        </a:cubicBezTo>
                        <a:cubicBezTo>
                          <a:pt x="4611" y="-85"/>
                          <a:pt x="3935" y="51"/>
                          <a:pt x="3529" y="457"/>
                        </a:cubicBezTo>
                        <a:cubicBezTo>
                          <a:pt x="3258" y="727"/>
                          <a:pt x="3123" y="1133"/>
                          <a:pt x="3258" y="1538"/>
                        </a:cubicBezTo>
                        <a:cubicBezTo>
                          <a:pt x="2176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8" y="4108"/>
                        </a:cubicBezTo>
                        <a:cubicBezTo>
                          <a:pt x="418" y="4650"/>
                          <a:pt x="959" y="4920"/>
                          <a:pt x="1500" y="5055"/>
                        </a:cubicBezTo>
                        <a:cubicBezTo>
                          <a:pt x="1094" y="6543"/>
                          <a:pt x="2447" y="7355"/>
                          <a:pt x="3799" y="7084"/>
                        </a:cubicBezTo>
                        <a:cubicBezTo>
                          <a:pt x="3664" y="7220"/>
                          <a:pt x="3664" y="7490"/>
                          <a:pt x="3664" y="7761"/>
                        </a:cubicBezTo>
                        <a:cubicBezTo>
                          <a:pt x="3258" y="7490"/>
                          <a:pt x="2582" y="7490"/>
                          <a:pt x="2176" y="7761"/>
                        </a:cubicBezTo>
                        <a:cubicBezTo>
                          <a:pt x="1635" y="8031"/>
                          <a:pt x="1500" y="8843"/>
                          <a:pt x="1771" y="9519"/>
                        </a:cubicBezTo>
                        <a:cubicBezTo>
                          <a:pt x="2041" y="10060"/>
                          <a:pt x="2447" y="10331"/>
                          <a:pt x="2988" y="10195"/>
                        </a:cubicBezTo>
                        <a:cubicBezTo>
                          <a:pt x="3394" y="10060"/>
                          <a:pt x="4070" y="9790"/>
                          <a:pt x="4341" y="9519"/>
                        </a:cubicBezTo>
                        <a:cubicBezTo>
                          <a:pt x="4476" y="10060"/>
                          <a:pt x="5423" y="9925"/>
                          <a:pt x="5964" y="9790"/>
                        </a:cubicBezTo>
                        <a:cubicBezTo>
                          <a:pt x="5964" y="9925"/>
                          <a:pt x="5964" y="10060"/>
                          <a:pt x="5964" y="10195"/>
                        </a:cubicBezTo>
                        <a:cubicBezTo>
                          <a:pt x="5964" y="10331"/>
                          <a:pt x="5964" y="10466"/>
                          <a:pt x="5964" y="10601"/>
                        </a:cubicBezTo>
                        <a:cubicBezTo>
                          <a:pt x="5287" y="10195"/>
                          <a:pt x="4070" y="10737"/>
                          <a:pt x="3529" y="11277"/>
                        </a:cubicBezTo>
                        <a:cubicBezTo>
                          <a:pt x="2717" y="12089"/>
                          <a:pt x="2988" y="13442"/>
                          <a:pt x="3935" y="13847"/>
                        </a:cubicBezTo>
                        <a:cubicBezTo>
                          <a:pt x="3529" y="14118"/>
                          <a:pt x="3664" y="14930"/>
                          <a:pt x="3799" y="15335"/>
                        </a:cubicBezTo>
                        <a:cubicBezTo>
                          <a:pt x="3935" y="15741"/>
                          <a:pt x="4341" y="16012"/>
                          <a:pt x="4611" y="16147"/>
                        </a:cubicBezTo>
                        <a:cubicBezTo>
                          <a:pt x="4746" y="16282"/>
                          <a:pt x="5017" y="16282"/>
                          <a:pt x="5152" y="16282"/>
                        </a:cubicBezTo>
                        <a:cubicBezTo>
                          <a:pt x="4746" y="16823"/>
                          <a:pt x="5017" y="17905"/>
                          <a:pt x="5287" y="18446"/>
                        </a:cubicBezTo>
                        <a:cubicBezTo>
                          <a:pt x="4746" y="18717"/>
                          <a:pt x="4476" y="19258"/>
                          <a:pt x="4341" y="19934"/>
                        </a:cubicBezTo>
                        <a:cubicBezTo>
                          <a:pt x="4341" y="20610"/>
                          <a:pt x="4611" y="21016"/>
                          <a:pt x="5017" y="21422"/>
                        </a:cubicBezTo>
                        <a:cubicBezTo>
                          <a:pt x="4882" y="21693"/>
                          <a:pt x="5017" y="22098"/>
                          <a:pt x="5017" y="22369"/>
                        </a:cubicBezTo>
                        <a:cubicBezTo>
                          <a:pt x="5152" y="22639"/>
                          <a:pt x="5152" y="22910"/>
                          <a:pt x="5423" y="23045"/>
                        </a:cubicBezTo>
                        <a:cubicBezTo>
                          <a:pt x="5152" y="23180"/>
                          <a:pt x="4882" y="23451"/>
                          <a:pt x="4746" y="23722"/>
                        </a:cubicBezTo>
                        <a:cubicBezTo>
                          <a:pt x="4476" y="24263"/>
                          <a:pt x="4476" y="24939"/>
                          <a:pt x="4746" y="25480"/>
                        </a:cubicBezTo>
                        <a:cubicBezTo>
                          <a:pt x="4882" y="26156"/>
                          <a:pt x="5693" y="26832"/>
                          <a:pt x="6369" y="26968"/>
                        </a:cubicBezTo>
                        <a:cubicBezTo>
                          <a:pt x="6099" y="27238"/>
                          <a:pt x="6099" y="27644"/>
                          <a:pt x="6369" y="28050"/>
                        </a:cubicBezTo>
                        <a:cubicBezTo>
                          <a:pt x="6369" y="28320"/>
                          <a:pt x="6505" y="28591"/>
                          <a:pt x="6775" y="28726"/>
                        </a:cubicBezTo>
                        <a:cubicBezTo>
                          <a:pt x="7046" y="28997"/>
                          <a:pt x="7316" y="28862"/>
                          <a:pt x="7452" y="28862"/>
                        </a:cubicBezTo>
                        <a:cubicBezTo>
                          <a:pt x="7993" y="28997"/>
                          <a:pt x="8128" y="29808"/>
                          <a:pt x="8804" y="30079"/>
                        </a:cubicBezTo>
                        <a:cubicBezTo>
                          <a:pt x="9210" y="30214"/>
                          <a:pt x="9616" y="30079"/>
                          <a:pt x="10022" y="29943"/>
                        </a:cubicBezTo>
                        <a:cubicBezTo>
                          <a:pt x="10157" y="30349"/>
                          <a:pt x="10833" y="30890"/>
                          <a:pt x="11239" y="31161"/>
                        </a:cubicBezTo>
                        <a:cubicBezTo>
                          <a:pt x="11104" y="31702"/>
                          <a:pt x="11104" y="32378"/>
                          <a:pt x="11780" y="32784"/>
                        </a:cubicBezTo>
                        <a:cubicBezTo>
                          <a:pt x="12456" y="33055"/>
                          <a:pt x="13268" y="32784"/>
                          <a:pt x="13538" y="32108"/>
                        </a:cubicBezTo>
                        <a:cubicBezTo>
                          <a:pt x="13674" y="31837"/>
                          <a:pt x="13674" y="31432"/>
                          <a:pt x="13538" y="31161"/>
                        </a:cubicBezTo>
                        <a:cubicBezTo>
                          <a:pt x="13403" y="30890"/>
                          <a:pt x="13133" y="30890"/>
                          <a:pt x="12997" y="30620"/>
                        </a:cubicBezTo>
                        <a:cubicBezTo>
                          <a:pt x="12727" y="30214"/>
                          <a:pt x="12862" y="29673"/>
                          <a:pt x="12727" y="29132"/>
                        </a:cubicBezTo>
                        <a:cubicBezTo>
                          <a:pt x="12592" y="28591"/>
                          <a:pt x="12321" y="28185"/>
                          <a:pt x="12050" y="27644"/>
                        </a:cubicBezTo>
                        <a:cubicBezTo>
                          <a:pt x="12727" y="27509"/>
                          <a:pt x="13674" y="26156"/>
                          <a:pt x="13268" y="25615"/>
                        </a:cubicBezTo>
                        <a:cubicBezTo>
                          <a:pt x="13268" y="25615"/>
                          <a:pt x="13268" y="25615"/>
                          <a:pt x="13268" y="25615"/>
                        </a:cubicBezTo>
                        <a:cubicBezTo>
                          <a:pt x="13538" y="25345"/>
                          <a:pt x="13403" y="24668"/>
                          <a:pt x="13403" y="24398"/>
                        </a:cubicBezTo>
                        <a:cubicBezTo>
                          <a:pt x="13403" y="23722"/>
                          <a:pt x="12862" y="23045"/>
                          <a:pt x="12321" y="22639"/>
                        </a:cubicBezTo>
                        <a:cubicBezTo>
                          <a:pt x="12321" y="22639"/>
                          <a:pt x="12321" y="22639"/>
                          <a:pt x="12321" y="22639"/>
                        </a:cubicBezTo>
                        <a:cubicBezTo>
                          <a:pt x="13268" y="21422"/>
                          <a:pt x="13133" y="19528"/>
                          <a:pt x="11915" y="18582"/>
                        </a:cubicBezTo>
                        <a:cubicBezTo>
                          <a:pt x="12456" y="17635"/>
                          <a:pt x="13133" y="16417"/>
                          <a:pt x="12321" y="15335"/>
                        </a:cubicBezTo>
                        <a:cubicBezTo>
                          <a:pt x="12321" y="15335"/>
                          <a:pt x="12321" y="15335"/>
                          <a:pt x="12321" y="15335"/>
                        </a:cubicBezTo>
                        <a:cubicBezTo>
                          <a:pt x="13133" y="14659"/>
                          <a:pt x="12592" y="13036"/>
                          <a:pt x="11645" y="12765"/>
                        </a:cubicBezTo>
                        <a:cubicBezTo>
                          <a:pt x="11915" y="12089"/>
                          <a:pt x="11645" y="11277"/>
                          <a:pt x="10968" y="11142"/>
                        </a:cubicBezTo>
                        <a:cubicBezTo>
                          <a:pt x="11374" y="10601"/>
                          <a:pt x="11374" y="9654"/>
                          <a:pt x="11374" y="9113"/>
                        </a:cubicBezTo>
                        <a:cubicBezTo>
                          <a:pt x="11239" y="8572"/>
                          <a:pt x="10833" y="7761"/>
                          <a:pt x="10292" y="7625"/>
                        </a:cubicBezTo>
                        <a:cubicBezTo>
                          <a:pt x="10833" y="7220"/>
                          <a:pt x="11509" y="6543"/>
                          <a:pt x="11645" y="6002"/>
                        </a:cubicBezTo>
                        <a:cubicBezTo>
                          <a:pt x="11780" y="5326"/>
                          <a:pt x="11509" y="4514"/>
                          <a:pt x="10698" y="4379"/>
                        </a:cubicBezTo>
                        <a:cubicBezTo>
                          <a:pt x="10833" y="4108"/>
                          <a:pt x="10968" y="3703"/>
                          <a:pt x="10968" y="3432"/>
                        </a:cubicBezTo>
                        <a:cubicBezTo>
                          <a:pt x="10968" y="2891"/>
                          <a:pt x="10833" y="2215"/>
                          <a:pt x="10292" y="1944"/>
                        </a:cubicBezTo>
                        <a:cubicBezTo>
                          <a:pt x="9751" y="1809"/>
                          <a:pt x="9075" y="2350"/>
                          <a:pt x="8939" y="28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1" name="Freeform: Shape 5119">
                    <a:extLst>
                      <a:ext uri="{FF2B5EF4-FFF2-40B4-BE49-F238E27FC236}">
                        <a16:creationId xmlns:a16="http://schemas.microsoft.com/office/drawing/2014/main" id="{BDE7BD36-4B43-199B-944F-5FDB1F16E85D}"/>
                      </a:ext>
                    </a:extLst>
                  </p:cNvPr>
                  <p:cNvSpPr/>
                  <p:nvPr/>
                </p:nvSpPr>
                <p:spPr>
                  <a:xfrm>
                    <a:off x="6049268" y="6301515"/>
                    <a:ext cx="4474" cy="6476"/>
                  </a:xfrm>
                  <a:custGeom>
                    <a:avLst/>
                    <a:gdLst>
                      <a:gd name="connsiteX0" fmla="*/ 399 w 4474"/>
                      <a:gd name="connsiteY0" fmla="*/ 4617 h 6476"/>
                      <a:gd name="connsiteX1" fmla="*/ 1346 w 4474"/>
                      <a:gd name="connsiteY1" fmla="*/ 5429 h 6476"/>
                      <a:gd name="connsiteX2" fmla="*/ 1616 w 4474"/>
                      <a:gd name="connsiteY2" fmla="*/ 5970 h 6476"/>
                      <a:gd name="connsiteX3" fmla="*/ 3780 w 4474"/>
                      <a:gd name="connsiteY3" fmla="*/ 6241 h 6476"/>
                      <a:gd name="connsiteX4" fmla="*/ 3374 w 4474"/>
                      <a:gd name="connsiteY4" fmla="*/ 3941 h 6476"/>
                      <a:gd name="connsiteX5" fmla="*/ 3645 w 4474"/>
                      <a:gd name="connsiteY5" fmla="*/ 1912 h 6476"/>
                      <a:gd name="connsiteX6" fmla="*/ 2427 w 4474"/>
                      <a:gd name="connsiteY6" fmla="*/ 1101 h 6476"/>
                      <a:gd name="connsiteX7" fmla="*/ 128 w 4474"/>
                      <a:gd name="connsiteY7" fmla="*/ 695 h 6476"/>
                      <a:gd name="connsiteX8" fmla="*/ 534 w 4474"/>
                      <a:gd name="connsiteY8" fmla="*/ 2588 h 6476"/>
                      <a:gd name="connsiteX9" fmla="*/ 399 w 4474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474" h="6476">
                        <a:moveTo>
                          <a:pt x="399" y="4617"/>
                        </a:moveTo>
                        <a:cubicBezTo>
                          <a:pt x="669" y="5023"/>
                          <a:pt x="1075" y="5023"/>
                          <a:pt x="1346" y="5429"/>
                        </a:cubicBezTo>
                        <a:cubicBezTo>
                          <a:pt x="1481" y="5564"/>
                          <a:pt x="1481" y="5835"/>
                          <a:pt x="1616" y="5970"/>
                        </a:cubicBezTo>
                        <a:cubicBezTo>
                          <a:pt x="2157" y="6511"/>
                          <a:pt x="3239" y="6646"/>
                          <a:pt x="3780" y="6241"/>
                        </a:cubicBezTo>
                        <a:cubicBezTo>
                          <a:pt x="4997" y="5564"/>
                          <a:pt x="4457" y="4212"/>
                          <a:pt x="3374" y="3941"/>
                        </a:cubicBezTo>
                        <a:cubicBezTo>
                          <a:pt x="3645" y="3265"/>
                          <a:pt x="4051" y="2724"/>
                          <a:pt x="3645" y="1912"/>
                        </a:cubicBezTo>
                        <a:cubicBezTo>
                          <a:pt x="3374" y="1371"/>
                          <a:pt x="2969" y="1101"/>
                          <a:pt x="2427" y="1101"/>
                        </a:cubicBezTo>
                        <a:cubicBezTo>
                          <a:pt x="2157" y="18"/>
                          <a:pt x="669" y="-523"/>
                          <a:pt x="128" y="695"/>
                        </a:cubicBezTo>
                        <a:cubicBezTo>
                          <a:pt x="-278" y="1506"/>
                          <a:pt x="399" y="1912"/>
                          <a:pt x="534" y="2588"/>
                        </a:cubicBezTo>
                        <a:cubicBezTo>
                          <a:pt x="534" y="3535"/>
                          <a:pt x="-278" y="3941"/>
                          <a:pt x="399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2" name="Freeform: Shape 5120">
                    <a:extLst>
                      <a:ext uri="{FF2B5EF4-FFF2-40B4-BE49-F238E27FC236}">
                        <a16:creationId xmlns:a16="http://schemas.microsoft.com/office/drawing/2014/main" id="{DFD1BCCB-5104-071D-D464-B2FE8B6B0A30}"/>
                      </a:ext>
                    </a:extLst>
                  </p:cNvPr>
                  <p:cNvSpPr/>
                  <p:nvPr/>
                </p:nvSpPr>
                <p:spPr>
                  <a:xfrm>
                    <a:off x="6048043" y="6308014"/>
                    <a:ext cx="8115" cy="13353"/>
                  </a:xfrm>
                  <a:custGeom>
                    <a:avLst/>
                    <a:gdLst>
                      <a:gd name="connsiteX0" fmla="*/ 0 w 8115"/>
                      <a:gd name="connsiteY0" fmla="*/ 8264 h 13353"/>
                      <a:gd name="connsiteX1" fmla="*/ 3111 w 8115"/>
                      <a:gd name="connsiteY1" fmla="*/ 9751 h 13353"/>
                      <a:gd name="connsiteX2" fmla="*/ 3246 w 8115"/>
                      <a:gd name="connsiteY2" fmla="*/ 10834 h 13353"/>
                      <a:gd name="connsiteX3" fmla="*/ 4193 w 8115"/>
                      <a:gd name="connsiteY3" fmla="*/ 11780 h 13353"/>
                      <a:gd name="connsiteX4" fmla="*/ 4869 w 8115"/>
                      <a:gd name="connsiteY4" fmla="*/ 12863 h 13353"/>
                      <a:gd name="connsiteX5" fmla="*/ 7575 w 8115"/>
                      <a:gd name="connsiteY5" fmla="*/ 12727 h 13353"/>
                      <a:gd name="connsiteX6" fmla="*/ 7980 w 8115"/>
                      <a:gd name="connsiteY6" fmla="*/ 10969 h 13353"/>
                      <a:gd name="connsiteX7" fmla="*/ 7439 w 8115"/>
                      <a:gd name="connsiteY7" fmla="*/ 10157 h 13353"/>
                      <a:gd name="connsiteX8" fmla="*/ 6898 w 8115"/>
                      <a:gd name="connsiteY8" fmla="*/ 8534 h 13353"/>
                      <a:gd name="connsiteX9" fmla="*/ 7033 w 8115"/>
                      <a:gd name="connsiteY9" fmla="*/ 8534 h 13353"/>
                      <a:gd name="connsiteX10" fmla="*/ 7710 w 8115"/>
                      <a:gd name="connsiteY10" fmla="*/ 5964 h 13353"/>
                      <a:gd name="connsiteX11" fmla="*/ 6628 w 8115"/>
                      <a:gd name="connsiteY11" fmla="*/ 4747 h 13353"/>
                      <a:gd name="connsiteX12" fmla="*/ 6628 w 8115"/>
                      <a:gd name="connsiteY12" fmla="*/ 1095 h 13353"/>
                      <a:gd name="connsiteX13" fmla="*/ 5275 w 8115"/>
                      <a:gd name="connsiteY13" fmla="*/ 689 h 13353"/>
                      <a:gd name="connsiteX14" fmla="*/ 4599 w 8115"/>
                      <a:gd name="connsiteY14" fmla="*/ 824 h 13353"/>
                      <a:gd name="connsiteX15" fmla="*/ 4193 w 8115"/>
                      <a:gd name="connsiteY15" fmla="*/ 959 h 13353"/>
                      <a:gd name="connsiteX16" fmla="*/ 1758 w 8115"/>
                      <a:gd name="connsiteY16" fmla="*/ 689 h 13353"/>
                      <a:gd name="connsiteX17" fmla="*/ 2164 w 8115"/>
                      <a:gd name="connsiteY17" fmla="*/ 2718 h 13353"/>
                      <a:gd name="connsiteX18" fmla="*/ 1758 w 8115"/>
                      <a:gd name="connsiteY18" fmla="*/ 3529 h 13353"/>
                      <a:gd name="connsiteX19" fmla="*/ 2029 w 8115"/>
                      <a:gd name="connsiteY19" fmla="*/ 4206 h 13353"/>
                      <a:gd name="connsiteX20" fmla="*/ 812 w 8115"/>
                      <a:gd name="connsiteY20" fmla="*/ 4882 h 13353"/>
                      <a:gd name="connsiteX21" fmla="*/ 406 w 8115"/>
                      <a:gd name="connsiteY21" fmla="*/ 6370 h 13353"/>
                      <a:gd name="connsiteX22" fmla="*/ 406 w 8115"/>
                      <a:gd name="connsiteY22" fmla="*/ 7046 h 13353"/>
                      <a:gd name="connsiteX23" fmla="*/ 0 w 8115"/>
                      <a:gd name="connsiteY23" fmla="*/ 8264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115" h="13353">
                        <a:moveTo>
                          <a:pt x="0" y="8264"/>
                        </a:moveTo>
                        <a:cubicBezTo>
                          <a:pt x="135" y="9751"/>
                          <a:pt x="1894" y="10563"/>
                          <a:pt x="3111" y="9751"/>
                        </a:cubicBezTo>
                        <a:cubicBezTo>
                          <a:pt x="2976" y="10157"/>
                          <a:pt x="3111" y="10698"/>
                          <a:pt x="3246" y="10834"/>
                        </a:cubicBezTo>
                        <a:cubicBezTo>
                          <a:pt x="3517" y="11239"/>
                          <a:pt x="3922" y="11239"/>
                          <a:pt x="4193" y="11780"/>
                        </a:cubicBezTo>
                        <a:cubicBezTo>
                          <a:pt x="4328" y="12321"/>
                          <a:pt x="4464" y="12592"/>
                          <a:pt x="4869" y="12863"/>
                        </a:cubicBezTo>
                        <a:cubicBezTo>
                          <a:pt x="5681" y="13539"/>
                          <a:pt x="6898" y="13539"/>
                          <a:pt x="7575" y="12727"/>
                        </a:cubicBezTo>
                        <a:cubicBezTo>
                          <a:pt x="8116" y="12321"/>
                          <a:pt x="8251" y="11510"/>
                          <a:pt x="7980" y="10969"/>
                        </a:cubicBezTo>
                        <a:cubicBezTo>
                          <a:pt x="7980" y="10698"/>
                          <a:pt x="7710" y="10293"/>
                          <a:pt x="7439" y="10157"/>
                        </a:cubicBezTo>
                        <a:cubicBezTo>
                          <a:pt x="7439" y="9616"/>
                          <a:pt x="7304" y="8940"/>
                          <a:pt x="6898" y="8534"/>
                        </a:cubicBezTo>
                        <a:cubicBezTo>
                          <a:pt x="7033" y="8534"/>
                          <a:pt x="7033" y="8534"/>
                          <a:pt x="7033" y="8534"/>
                        </a:cubicBezTo>
                        <a:cubicBezTo>
                          <a:pt x="7575" y="7723"/>
                          <a:pt x="8116" y="6911"/>
                          <a:pt x="7710" y="5964"/>
                        </a:cubicBezTo>
                        <a:cubicBezTo>
                          <a:pt x="7575" y="5558"/>
                          <a:pt x="7169" y="4747"/>
                          <a:pt x="6628" y="4747"/>
                        </a:cubicBezTo>
                        <a:cubicBezTo>
                          <a:pt x="7033" y="3664"/>
                          <a:pt x="7575" y="2041"/>
                          <a:pt x="6628" y="1095"/>
                        </a:cubicBezTo>
                        <a:cubicBezTo>
                          <a:pt x="6222" y="824"/>
                          <a:pt x="5681" y="554"/>
                          <a:pt x="5275" y="689"/>
                        </a:cubicBezTo>
                        <a:cubicBezTo>
                          <a:pt x="5005" y="824"/>
                          <a:pt x="4869" y="824"/>
                          <a:pt x="4599" y="824"/>
                        </a:cubicBezTo>
                        <a:cubicBezTo>
                          <a:pt x="4328" y="959"/>
                          <a:pt x="4328" y="1095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488" y="1365"/>
                          <a:pt x="2029" y="2041"/>
                          <a:pt x="2164" y="2718"/>
                        </a:cubicBezTo>
                        <a:cubicBezTo>
                          <a:pt x="1894" y="2988"/>
                          <a:pt x="1758" y="3259"/>
                          <a:pt x="1758" y="3529"/>
                        </a:cubicBezTo>
                        <a:cubicBezTo>
                          <a:pt x="1758" y="3664"/>
                          <a:pt x="1894" y="4071"/>
                          <a:pt x="2029" y="4206"/>
                        </a:cubicBezTo>
                        <a:cubicBezTo>
                          <a:pt x="1758" y="4611"/>
                          <a:pt x="1082" y="4611"/>
                          <a:pt x="812" y="4882"/>
                        </a:cubicBezTo>
                        <a:cubicBezTo>
                          <a:pt x="270" y="5288"/>
                          <a:pt x="135" y="5829"/>
                          <a:pt x="406" y="6370"/>
                        </a:cubicBezTo>
                        <a:cubicBezTo>
                          <a:pt x="676" y="6911"/>
                          <a:pt x="676" y="6505"/>
                          <a:pt x="406" y="7046"/>
                        </a:cubicBezTo>
                        <a:cubicBezTo>
                          <a:pt x="270" y="7587"/>
                          <a:pt x="0" y="7858"/>
                          <a:pt x="0" y="82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3" name="Freeform: Shape 5121">
                    <a:extLst>
                      <a:ext uri="{FF2B5EF4-FFF2-40B4-BE49-F238E27FC236}">
                        <a16:creationId xmlns:a16="http://schemas.microsoft.com/office/drawing/2014/main" id="{2AC3AA81-5C31-77E3-08A3-ACBDF8DEECB2}"/>
                      </a:ext>
                    </a:extLst>
                  </p:cNvPr>
                  <p:cNvSpPr/>
                  <p:nvPr/>
                </p:nvSpPr>
                <p:spPr>
                  <a:xfrm>
                    <a:off x="6045825" y="6317710"/>
                    <a:ext cx="3207" cy="4201"/>
                  </a:xfrm>
                  <a:custGeom>
                    <a:avLst/>
                    <a:gdLst>
                      <a:gd name="connsiteX0" fmla="*/ 1136 w 3207"/>
                      <a:gd name="connsiteY0" fmla="*/ 2220 h 4201"/>
                      <a:gd name="connsiteX1" fmla="*/ 1542 w 3207"/>
                      <a:gd name="connsiteY1" fmla="*/ 4113 h 4201"/>
                      <a:gd name="connsiteX2" fmla="*/ 2759 w 3207"/>
                      <a:gd name="connsiteY2" fmla="*/ 2625 h 4201"/>
                      <a:gd name="connsiteX3" fmla="*/ 2759 w 3207"/>
                      <a:gd name="connsiteY3" fmla="*/ 2625 h 4201"/>
                      <a:gd name="connsiteX4" fmla="*/ 3030 w 3207"/>
                      <a:gd name="connsiteY4" fmla="*/ 731 h 4201"/>
                      <a:gd name="connsiteX5" fmla="*/ 2083 w 3207"/>
                      <a:gd name="connsiteY5" fmla="*/ 55 h 4201"/>
                      <a:gd name="connsiteX6" fmla="*/ 1677 w 3207"/>
                      <a:gd name="connsiteY6" fmla="*/ 191 h 4201"/>
                      <a:gd name="connsiteX7" fmla="*/ 54 w 3207"/>
                      <a:gd name="connsiteY7" fmla="*/ 731 h 4201"/>
                      <a:gd name="connsiteX8" fmla="*/ 1136 w 3207"/>
                      <a:gd name="connsiteY8" fmla="*/ 2220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07" h="4201">
                        <a:moveTo>
                          <a:pt x="1136" y="2220"/>
                        </a:moveTo>
                        <a:cubicBezTo>
                          <a:pt x="730" y="2896"/>
                          <a:pt x="730" y="3843"/>
                          <a:pt x="1542" y="4113"/>
                        </a:cubicBezTo>
                        <a:cubicBezTo>
                          <a:pt x="2488" y="4519"/>
                          <a:pt x="3300" y="3437"/>
                          <a:pt x="2759" y="2625"/>
                        </a:cubicBezTo>
                        <a:lnTo>
                          <a:pt x="2759" y="2625"/>
                        </a:lnTo>
                        <a:cubicBezTo>
                          <a:pt x="3300" y="2220"/>
                          <a:pt x="3300" y="1273"/>
                          <a:pt x="3030" y="731"/>
                        </a:cubicBezTo>
                        <a:cubicBezTo>
                          <a:pt x="2894" y="326"/>
                          <a:pt x="2488" y="55"/>
                          <a:pt x="2083" y="55"/>
                        </a:cubicBezTo>
                        <a:cubicBezTo>
                          <a:pt x="1947" y="55"/>
                          <a:pt x="1812" y="55"/>
                          <a:pt x="1677" y="191"/>
                        </a:cubicBezTo>
                        <a:cubicBezTo>
                          <a:pt x="1136" y="-215"/>
                          <a:pt x="189" y="55"/>
                          <a:pt x="54" y="731"/>
                        </a:cubicBezTo>
                        <a:cubicBezTo>
                          <a:pt x="-217" y="1543"/>
                          <a:pt x="595" y="1949"/>
                          <a:pt x="1136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4" name="Freeform: Shape 5122">
                    <a:extLst>
                      <a:ext uri="{FF2B5EF4-FFF2-40B4-BE49-F238E27FC236}">
                        <a16:creationId xmlns:a16="http://schemas.microsoft.com/office/drawing/2014/main" id="{9125E100-7D70-85EB-04A2-BFCF78D76A05}"/>
                      </a:ext>
                    </a:extLst>
                  </p:cNvPr>
                  <p:cNvSpPr/>
                  <p:nvPr/>
                </p:nvSpPr>
                <p:spPr>
                  <a:xfrm>
                    <a:off x="6049632" y="6319794"/>
                    <a:ext cx="2875" cy="3957"/>
                  </a:xfrm>
                  <a:custGeom>
                    <a:avLst/>
                    <a:gdLst>
                      <a:gd name="connsiteX0" fmla="*/ 440 w 2875"/>
                      <a:gd name="connsiteY0" fmla="*/ 3246 h 3957"/>
                      <a:gd name="connsiteX1" fmla="*/ 1793 w 2875"/>
                      <a:gd name="connsiteY1" fmla="*/ 3923 h 3957"/>
                      <a:gd name="connsiteX2" fmla="*/ 2875 w 2875"/>
                      <a:gd name="connsiteY2" fmla="*/ 2570 h 3957"/>
                      <a:gd name="connsiteX3" fmla="*/ 2063 w 2875"/>
                      <a:gd name="connsiteY3" fmla="*/ 1488 h 3957"/>
                      <a:gd name="connsiteX4" fmla="*/ 2063 w 2875"/>
                      <a:gd name="connsiteY4" fmla="*/ 541 h 3957"/>
                      <a:gd name="connsiteX5" fmla="*/ 711 w 2875"/>
                      <a:gd name="connsiteY5" fmla="*/ 135 h 3957"/>
                      <a:gd name="connsiteX6" fmla="*/ 34 w 2875"/>
                      <a:gd name="connsiteY6" fmla="*/ 1488 h 3957"/>
                      <a:gd name="connsiteX7" fmla="*/ 440 w 2875"/>
                      <a:gd name="connsiteY7" fmla="*/ 2029 h 3957"/>
                      <a:gd name="connsiteX8" fmla="*/ 846 w 2875"/>
                      <a:gd name="connsiteY8" fmla="*/ 2299 h 3957"/>
                      <a:gd name="connsiteX9" fmla="*/ 440 w 2875"/>
                      <a:gd name="connsiteY9" fmla="*/ 3246 h 3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5" h="3957">
                        <a:moveTo>
                          <a:pt x="440" y="3246"/>
                        </a:moveTo>
                        <a:cubicBezTo>
                          <a:pt x="576" y="3787"/>
                          <a:pt x="1252" y="4058"/>
                          <a:pt x="1793" y="3923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4" y="1623"/>
                          <a:pt x="2063" y="1488"/>
                        </a:cubicBezTo>
                        <a:cubicBezTo>
                          <a:pt x="2199" y="1217"/>
                          <a:pt x="2199" y="811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1"/>
                          <a:pt x="-101" y="947"/>
                          <a:pt x="34" y="1488"/>
                        </a:cubicBezTo>
                        <a:cubicBezTo>
                          <a:pt x="34" y="1758"/>
                          <a:pt x="170" y="1894"/>
                          <a:pt x="440" y="2029"/>
                        </a:cubicBezTo>
                        <a:cubicBezTo>
                          <a:pt x="576" y="2164"/>
                          <a:pt x="711" y="2299"/>
                          <a:pt x="846" y="2299"/>
                        </a:cubicBezTo>
                        <a:cubicBezTo>
                          <a:pt x="305" y="2299"/>
                          <a:pt x="305" y="2841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5" name="Freeform: Shape 5123">
                    <a:extLst>
                      <a:ext uri="{FF2B5EF4-FFF2-40B4-BE49-F238E27FC236}">
                        <a16:creationId xmlns:a16="http://schemas.microsoft.com/office/drawing/2014/main" id="{8FE7B150-80C2-1E27-90F1-1E189F0DBD94}"/>
                      </a:ext>
                    </a:extLst>
                  </p:cNvPr>
                  <p:cNvSpPr/>
                  <p:nvPr/>
                </p:nvSpPr>
                <p:spPr>
                  <a:xfrm>
                    <a:off x="6052752" y="6320944"/>
                    <a:ext cx="9141" cy="11245"/>
                  </a:xfrm>
                  <a:custGeom>
                    <a:avLst/>
                    <a:gdLst>
                      <a:gd name="connsiteX0" fmla="*/ 6789 w 9141"/>
                      <a:gd name="connsiteY0" fmla="*/ 10483 h 11245"/>
                      <a:gd name="connsiteX1" fmla="*/ 7465 w 9141"/>
                      <a:gd name="connsiteY1" fmla="*/ 10889 h 11245"/>
                      <a:gd name="connsiteX2" fmla="*/ 8818 w 9141"/>
                      <a:gd name="connsiteY2" fmla="*/ 10212 h 11245"/>
                      <a:gd name="connsiteX3" fmla="*/ 9088 w 9141"/>
                      <a:gd name="connsiteY3" fmla="*/ 8724 h 11245"/>
                      <a:gd name="connsiteX4" fmla="*/ 8277 w 9141"/>
                      <a:gd name="connsiteY4" fmla="*/ 7777 h 11245"/>
                      <a:gd name="connsiteX5" fmla="*/ 8818 w 9141"/>
                      <a:gd name="connsiteY5" fmla="*/ 6019 h 11245"/>
                      <a:gd name="connsiteX6" fmla="*/ 7736 w 9141"/>
                      <a:gd name="connsiteY6" fmla="*/ 4667 h 11245"/>
                      <a:gd name="connsiteX7" fmla="*/ 7871 w 9141"/>
                      <a:gd name="connsiteY7" fmla="*/ 2367 h 11245"/>
                      <a:gd name="connsiteX8" fmla="*/ 6248 w 9141"/>
                      <a:gd name="connsiteY8" fmla="*/ 1285 h 11245"/>
                      <a:gd name="connsiteX9" fmla="*/ 5301 w 9141"/>
                      <a:gd name="connsiteY9" fmla="*/ 203 h 11245"/>
                      <a:gd name="connsiteX10" fmla="*/ 3543 w 9141"/>
                      <a:gd name="connsiteY10" fmla="*/ 203 h 11245"/>
                      <a:gd name="connsiteX11" fmla="*/ 2460 w 9141"/>
                      <a:gd name="connsiteY11" fmla="*/ 1014 h 11245"/>
                      <a:gd name="connsiteX12" fmla="*/ 2055 w 9141"/>
                      <a:gd name="connsiteY12" fmla="*/ 2502 h 11245"/>
                      <a:gd name="connsiteX13" fmla="*/ 1378 w 9141"/>
                      <a:gd name="connsiteY13" fmla="*/ 3449 h 11245"/>
                      <a:gd name="connsiteX14" fmla="*/ 1513 w 9141"/>
                      <a:gd name="connsiteY14" fmla="*/ 4125 h 11245"/>
                      <a:gd name="connsiteX15" fmla="*/ 702 w 9141"/>
                      <a:gd name="connsiteY15" fmla="*/ 4937 h 11245"/>
                      <a:gd name="connsiteX16" fmla="*/ 1108 w 9141"/>
                      <a:gd name="connsiteY16" fmla="*/ 7372 h 11245"/>
                      <a:gd name="connsiteX17" fmla="*/ 26 w 9141"/>
                      <a:gd name="connsiteY17" fmla="*/ 9130 h 11245"/>
                      <a:gd name="connsiteX18" fmla="*/ 2190 w 9141"/>
                      <a:gd name="connsiteY18" fmla="*/ 9536 h 11245"/>
                      <a:gd name="connsiteX19" fmla="*/ 3137 w 9141"/>
                      <a:gd name="connsiteY19" fmla="*/ 10483 h 11245"/>
                      <a:gd name="connsiteX20" fmla="*/ 4354 w 9141"/>
                      <a:gd name="connsiteY20" fmla="*/ 10077 h 11245"/>
                      <a:gd name="connsiteX21" fmla="*/ 5301 w 9141"/>
                      <a:gd name="connsiteY21" fmla="*/ 11159 h 11245"/>
                      <a:gd name="connsiteX22" fmla="*/ 6789 w 9141"/>
                      <a:gd name="connsiteY22" fmla="*/ 10483 h 11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41" h="11245">
                        <a:moveTo>
                          <a:pt x="6789" y="10483"/>
                        </a:moveTo>
                        <a:cubicBezTo>
                          <a:pt x="6924" y="10753"/>
                          <a:pt x="7194" y="10753"/>
                          <a:pt x="7465" y="10889"/>
                        </a:cubicBezTo>
                        <a:cubicBezTo>
                          <a:pt x="8006" y="10889"/>
                          <a:pt x="8547" y="10618"/>
                          <a:pt x="8818" y="10212"/>
                        </a:cubicBezTo>
                        <a:cubicBezTo>
                          <a:pt x="9088" y="9806"/>
                          <a:pt x="9223" y="9265"/>
                          <a:pt x="9088" y="8724"/>
                        </a:cubicBezTo>
                        <a:cubicBezTo>
                          <a:pt x="8953" y="8319"/>
                          <a:pt x="8682" y="7913"/>
                          <a:pt x="8277" y="7777"/>
                        </a:cubicBezTo>
                        <a:cubicBezTo>
                          <a:pt x="8818" y="7372"/>
                          <a:pt x="8818" y="6560"/>
                          <a:pt x="8818" y="6019"/>
                        </a:cubicBezTo>
                        <a:cubicBezTo>
                          <a:pt x="8818" y="5478"/>
                          <a:pt x="8277" y="4937"/>
                          <a:pt x="7736" y="4667"/>
                        </a:cubicBezTo>
                        <a:cubicBezTo>
                          <a:pt x="8141" y="3990"/>
                          <a:pt x="8006" y="3043"/>
                          <a:pt x="7871" y="2367"/>
                        </a:cubicBezTo>
                        <a:cubicBezTo>
                          <a:pt x="7600" y="1691"/>
                          <a:pt x="6924" y="1014"/>
                          <a:pt x="6248" y="1285"/>
                        </a:cubicBezTo>
                        <a:cubicBezTo>
                          <a:pt x="6113" y="744"/>
                          <a:pt x="5707" y="338"/>
                          <a:pt x="5301" y="203"/>
                        </a:cubicBezTo>
                        <a:cubicBezTo>
                          <a:pt x="4760" y="-68"/>
                          <a:pt x="4083" y="-68"/>
                          <a:pt x="3543" y="203"/>
                        </a:cubicBezTo>
                        <a:cubicBezTo>
                          <a:pt x="3137" y="203"/>
                          <a:pt x="2596" y="609"/>
                          <a:pt x="2460" y="1014"/>
                        </a:cubicBezTo>
                        <a:cubicBezTo>
                          <a:pt x="2190" y="1555"/>
                          <a:pt x="2460" y="2097"/>
                          <a:pt x="2055" y="2502"/>
                        </a:cubicBezTo>
                        <a:cubicBezTo>
                          <a:pt x="1784" y="2908"/>
                          <a:pt x="1513" y="3043"/>
                          <a:pt x="1378" y="3449"/>
                        </a:cubicBezTo>
                        <a:cubicBezTo>
                          <a:pt x="1378" y="3720"/>
                          <a:pt x="1378" y="3990"/>
                          <a:pt x="1513" y="4125"/>
                        </a:cubicBezTo>
                        <a:cubicBezTo>
                          <a:pt x="1243" y="4260"/>
                          <a:pt x="973" y="4667"/>
                          <a:pt x="702" y="4937"/>
                        </a:cubicBezTo>
                        <a:cubicBezTo>
                          <a:pt x="161" y="5884"/>
                          <a:pt x="567" y="6560"/>
                          <a:pt x="1108" y="7372"/>
                        </a:cubicBezTo>
                        <a:cubicBezTo>
                          <a:pt x="296" y="7507"/>
                          <a:pt x="-110" y="8319"/>
                          <a:pt x="26" y="9130"/>
                        </a:cubicBezTo>
                        <a:cubicBezTo>
                          <a:pt x="296" y="10212"/>
                          <a:pt x="1513" y="10077"/>
                          <a:pt x="2190" y="9536"/>
                        </a:cubicBezTo>
                        <a:cubicBezTo>
                          <a:pt x="2190" y="10077"/>
                          <a:pt x="2731" y="10483"/>
                          <a:pt x="3137" y="10483"/>
                        </a:cubicBezTo>
                        <a:cubicBezTo>
                          <a:pt x="3543" y="10618"/>
                          <a:pt x="3948" y="10483"/>
                          <a:pt x="4354" y="10077"/>
                        </a:cubicBezTo>
                        <a:cubicBezTo>
                          <a:pt x="4354" y="10618"/>
                          <a:pt x="4895" y="11159"/>
                          <a:pt x="5301" y="11159"/>
                        </a:cubicBezTo>
                        <a:cubicBezTo>
                          <a:pt x="5707" y="11430"/>
                          <a:pt x="6518" y="11024"/>
                          <a:pt x="6789" y="104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6" name="Freeform: Shape 5124">
                    <a:extLst>
                      <a:ext uri="{FF2B5EF4-FFF2-40B4-BE49-F238E27FC236}">
                        <a16:creationId xmlns:a16="http://schemas.microsoft.com/office/drawing/2014/main" id="{92F013FC-A9AE-967A-AD14-5F489CDCF482}"/>
                      </a:ext>
                    </a:extLst>
                  </p:cNvPr>
                  <p:cNvSpPr/>
                  <p:nvPr/>
                </p:nvSpPr>
                <p:spPr>
                  <a:xfrm>
                    <a:off x="6061886" y="6325043"/>
                    <a:ext cx="3284" cy="5557"/>
                  </a:xfrm>
                  <a:custGeom>
                    <a:avLst/>
                    <a:gdLst>
                      <a:gd name="connsiteX0" fmla="*/ 1577 w 3284"/>
                      <a:gd name="connsiteY0" fmla="*/ 26 h 5557"/>
                      <a:gd name="connsiteX1" fmla="*/ 900 w 3284"/>
                      <a:gd name="connsiteY1" fmla="*/ 838 h 5557"/>
                      <a:gd name="connsiteX2" fmla="*/ 89 w 3284"/>
                      <a:gd name="connsiteY2" fmla="*/ 1649 h 5557"/>
                      <a:gd name="connsiteX3" fmla="*/ 224 w 3284"/>
                      <a:gd name="connsiteY3" fmla="*/ 2731 h 5557"/>
                      <a:gd name="connsiteX4" fmla="*/ 765 w 3284"/>
                      <a:gd name="connsiteY4" fmla="*/ 3272 h 5557"/>
                      <a:gd name="connsiteX5" fmla="*/ 360 w 3284"/>
                      <a:gd name="connsiteY5" fmla="*/ 4084 h 5557"/>
                      <a:gd name="connsiteX6" fmla="*/ 630 w 3284"/>
                      <a:gd name="connsiteY6" fmla="*/ 5301 h 5557"/>
                      <a:gd name="connsiteX7" fmla="*/ 1983 w 3284"/>
                      <a:gd name="connsiteY7" fmla="*/ 5301 h 5557"/>
                      <a:gd name="connsiteX8" fmla="*/ 2388 w 3284"/>
                      <a:gd name="connsiteY8" fmla="*/ 3814 h 5557"/>
                      <a:gd name="connsiteX9" fmla="*/ 2929 w 3284"/>
                      <a:gd name="connsiteY9" fmla="*/ 838 h 5557"/>
                      <a:gd name="connsiteX10" fmla="*/ 1577 w 3284"/>
                      <a:gd name="connsiteY10" fmla="*/ 26 h 5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284" h="5557">
                        <a:moveTo>
                          <a:pt x="1577" y="26"/>
                        </a:moveTo>
                        <a:cubicBezTo>
                          <a:pt x="1171" y="161"/>
                          <a:pt x="900" y="432"/>
                          <a:pt x="900" y="838"/>
                        </a:cubicBezTo>
                        <a:cubicBezTo>
                          <a:pt x="630" y="973"/>
                          <a:pt x="224" y="1379"/>
                          <a:pt x="89" y="1649"/>
                        </a:cubicBezTo>
                        <a:cubicBezTo>
                          <a:pt x="-46" y="2055"/>
                          <a:pt x="-46" y="2325"/>
                          <a:pt x="224" y="2731"/>
                        </a:cubicBezTo>
                        <a:cubicBezTo>
                          <a:pt x="360" y="2867"/>
                          <a:pt x="495" y="3137"/>
                          <a:pt x="765" y="3272"/>
                        </a:cubicBezTo>
                        <a:cubicBezTo>
                          <a:pt x="630" y="3543"/>
                          <a:pt x="495" y="3814"/>
                          <a:pt x="360" y="4084"/>
                        </a:cubicBezTo>
                        <a:cubicBezTo>
                          <a:pt x="224" y="4490"/>
                          <a:pt x="360" y="5031"/>
                          <a:pt x="630" y="5301"/>
                        </a:cubicBezTo>
                        <a:cubicBezTo>
                          <a:pt x="1036" y="5707"/>
                          <a:pt x="1577" y="5572"/>
                          <a:pt x="1983" y="5301"/>
                        </a:cubicBezTo>
                        <a:cubicBezTo>
                          <a:pt x="2388" y="4895"/>
                          <a:pt x="2524" y="4355"/>
                          <a:pt x="2388" y="3814"/>
                        </a:cubicBezTo>
                        <a:cubicBezTo>
                          <a:pt x="3470" y="3408"/>
                          <a:pt x="3470" y="1649"/>
                          <a:pt x="2929" y="838"/>
                        </a:cubicBezTo>
                        <a:cubicBezTo>
                          <a:pt x="2659" y="297"/>
                          <a:pt x="2118" y="-109"/>
                          <a:pt x="1577" y="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7" name="Freeform: Shape 5125">
                    <a:extLst>
                      <a:ext uri="{FF2B5EF4-FFF2-40B4-BE49-F238E27FC236}">
                        <a16:creationId xmlns:a16="http://schemas.microsoft.com/office/drawing/2014/main" id="{2D64B195-6D98-39BA-6F80-0AAD79399FA8}"/>
                      </a:ext>
                    </a:extLst>
                  </p:cNvPr>
                  <p:cNvSpPr/>
                  <p:nvPr/>
                </p:nvSpPr>
                <p:spPr>
                  <a:xfrm>
                    <a:off x="6044121" y="6336666"/>
                    <a:ext cx="2705" cy="4093"/>
                  </a:xfrm>
                  <a:custGeom>
                    <a:avLst/>
                    <a:gdLst>
                      <a:gd name="connsiteX0" fmla="*/ 1353 w 2705"/>
                      <a:gd name="connsiteY0" fmla="*/ 4094 h 4093"/>
                      <a:gd name="connsiteX1" fmla="*/ 2705 w 2705"/>
                      <a:gd name="connsiteY1" fmla="*/ 3012 h 4093"/>
                      <a:gd name="connsiteX2" fmla="*/ 2299 w 2705"/>
                      <a:gd name="connsiteY2" fmla="*/ 2065 h 4093"/>
                      <a:gd name="connsiteX3" fmla="*/ 2435 w 2705"/>
                      <a:gd name="connsiteY3" fmla="*/ 1794 h 4093"/>
                      <a:gd name="connsiteX4" fmla="*/ 2435 w 2705"/>
                      <a:gd name="connsiteY4" fmla="*/ 442 h 4093"/>
                      <a:gd name="connsiteX5" fmla="*/ 1488 w 2705"/>
                      <a:gd name="connsiteY5" fmla="*/ 36 h 4093"/>
                      <a:gd name="connsiteX6" fmla="*/ 947 w 2705"/>
                      <a:gd name="connsiteY6" fmla="*/ 577 h 4093"/>
                      <a:gd name="connsiteX7" fmla="*/ 812 w 2705"/>
                      <a:gd name="connsiteY7" fmla="*/ 712 h 4093"/>
                      <a:gd name="connsiteX8" fmla="*/ 947 w 2705"/>
                      <a:gd name="connsiteY8" fmla="*/ 1794 h 4093"/>
                      <a:gd name="connsiteX9" fmla="*/ 0 w 2705"/>
                      <a:gd name="connsiteY9" fmla="*/ 3012 h 4093"/>
                      <a:gd name="connsiteX10" fmla="*/ 1353 w 2705"/>
                      <a:gd name="connsiteY10" fmla="*/ 4094 h 4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05" h="4093">
                        <a:moveTo>
                          <a:pt x="1353" y="4094"/>
                        </a:moveTo>
                        <a:cubicBezTo>
                          <a:pt x="2029" y="4094"/>
                          <a:pt x="2570" y="3553"/>
                          <a:pt x="2705" y="3012"/>
                        </a:cubicBezTo>
                        <a:cubicBezTo>
                          <a:pt x="2705" y="2741"/>
                          <a:pt x="2570" y="2335"/>
                          <a:pt x="2299" y="2065"/>
                        </a:cubicBezTo>
                        <a:cubicBezTo>
                          <a:pt x="2299" y="1930"/>
                          <a:pt x="2435" y="1930"/>
                          <a:pt x="2435" y="1794"/>
                        </a:cubicBezTo>
                        <a:cubicBezTo>
                          <a:pt x="2570" y="1389"/>
                          <a:pt x="2570" y="847"/>
                          <a:pt x="2435" y="442"/>
                        </a:cubicBezTo>
                        <a:cubicBezTo>
                          <a:pt x="2299" y="171"/>
                          <a:pt x="1894" y="-99"/>
                          <a:pt x="1488" y="36"/>
                        </a:cubicBezTo>
                        <a:cubicBezTo>
                          <a:pt x="1218" y="36"/>
                          <a:pt x="947" y="307"/>
                          <a:pt x="947" y="577"/>
                        </a:cubicBezTo>
                        <a:cubicBezTo>
                          <a:pt x="947" y="577"/>
                          <a:pt x="947" y="712"/>
                          <a:pt x="812" y="712"/>
                        </a:cubicBezTo>
                        <a:cubicBezTo>
                          <a:pt x="676" y="1118"/>
                          <a:pt x="812" y="1389"/>
                          <a:pt x="947" y="1794"/>
                        </a:cubicBezTo>
                        <a:cubicBezTo>
                          <a:pt x="406" y="1930"/>
                          <a:pt x="0" y="2471"/>
                          <a:pt x="0" y="3012"/>
                        </a:cubicBezTo>
                        <a:cubicBezTo>
                          <a:pt x="0" y="3553"/>
                          <a:pt x="676" y="4094"/>
                          <a:pt x="1353" y="40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8" name="Freeform: Shape 5126">
                    <a:extLst>
                      <a:ext uri="{FF2B5EF4-FFF2-40B4-BE49-F238E27FC236}">
                        <a16:creationId xmlns:a16="http://schemas.microsoft.com/office/drawing/2014/main" id="{89A78302-710B-C1A7-DFC7-E2F07D207669}"/>
                      </a:ext>
                    </a:extLst>
                  </p:cNvPr>
                  <p:cNvSpPr/>
                  <p:nvPr/>
                </p:nvSpPr>
                <p:spPr>
                  <a:xfrm>
                    <a:off x="6055483" y="6332204"/>
                    <a:ext cx="2238" cy="3434"/>
                  </a:xfrm>
                  <a:custGeom>
                    <a:avLst/>
                    <a:gdLst>
                      <a:gd name="connsiteX0" fmla="*/ 676 w 2238"/>
                      <a:gd name="connsiteY0" fmla="*/ 3010 h 3434"/>
                      <a:gd name="connsiteX1" fmla="*/ 1894 w 2238"/>
                      <a:gd name="connsiteY1" fmla="*/ 3145 h 3434"/>
                      <a:gd name="connsiteX2" fmla="*/ 1758 w 2238"/>
                      <a:gd name="connsiteY2" fmla="*/ 1522 h 3434"/>
                      <a:gd name="connsiteX3" fmla="*/ 1217 w 2238"/>
                      <a:gd name="connsiteY3" fmla="*/ 35 h 3434"/>
                      <a:gd name="connsiteX4" fmla="*/ 270 w 2238"/>
                      <a:gd name="connsiteY4" fmla="*/ 711 h 3434"/>
                      <a:gd name="connsiteX5" fmla="*/ 270 w 2238"/>
                      <a:gd name="connsiteY5" fmla="*/ 846 h 3434"/>
                      <a:gd name="connsiteX6" fmla="*/ 0 w 2238"/>
                      <a:gd name="connsiteY6" fmla="*/ 1387 h 3434"/>
                      <a:gd name="connsiteX7" fmla="*/ 135 w 2238"/>
                      <a:gd name="connsiteY7" fmla="*/ 1928 h 3434"/>
                      <a:gd name="connsiteX8" fmla="*/ 406 w 2238"/>
                      <a:gd name="connsiteY8" fmla="*/ 2063 h 3434"/>
                      <a:gd name="connsiteX9" fmla="*/ 541 w 2238"/>
                      <a:gd name="connsiteY9" fmla="*/ 2605 h 3434"/>
                      <a:gd name="connsiteX10" fmla="*/ 676 w 2238"/>
                      <a:gd name="connsiteY10" fmla="*/ 3010 h 3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434">
                        <a:moveTo>
                          <a:pt x="676" y="3010"/>
                        </a:moveTo>
                        <a:cubicBezTo>
                          <a:pt x="947" y="3551"/>
                          <a:pt x="1488" y="3551"/>
                          <a:pt x="1894" y="3145"/>
                        </a:cubicBezTo>
                        <a:cubicBezTo>
                          <a:pt x="2435" y="2739"/>
                          <a:pt x="2299" y="1928"/>
                          <a:pt x="1758" y="1522"/>
                        </a:cubicBezTo>
                        <a:cubicBezTo>
                          <a:pt x="1894" y="981"/>
                          <a:pt x="1758" y="305"/>
                          <a:pt x="1217" y="35"/>
                        </a:cubicBezTo>
                        <a:cubicBezTo>
                          <a:pt x="676" y="-101"/>
                          <a:pt x="135" y="170"/>
                          <a:pt x="270" y="711"/>
                        </a:cubicBezTo>
                        <a:cubicBezTo>
                          <a:pt x="270" y="711"/>
                          <a:pt x="270" y="711"/>
                          <a:pt x="270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135" y="1928"/>
                        </a:cubicBezTo>
                        <a:cubicBezTo>
                          <a:pt x="270" y="2063"/>
                          <a:pt x="270" y="2063"/>
                          <a:pt x="406" y="2063"/>
                        </a:cubicBezTo>
                        <a:cubicBezTo>
                          <a:pt x="541" y="2199"/>
                          <a:pt x="541" y="2334"/>
                          <a:pt x="541" y="2605"/>
                        </a:cubicBezTo>
                        <a:cubicBezTo>
                          <a:pt x="541" y="2875"/>
                          <a:pt x="541" y="2875"/>
                          <a:pt x="676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19" name="Freeform: Shape 5127">
                    <a:extLst>
                      <a:ext uri="{FF2B5EF4-FFF2-40B4-BE49-F238E27FC236}">
                        <a16:creationId xmlns:a16="http://schemas.microsoft.com/office/drawing/2014/main" id="{6925A9A7-9DCB-DE70-D17A-DDF5C25FFC6C}"/>
                      </a:ext>
                    </a:extLst>
                  </p:cNvPr>
                  <p:cNvSpPr/>
                  <p:nvPr/>
                </p:nvSpPr>
                <p:spPr>
                  <a:xfrm>
                    <a:off x="6043275" y="6325948"/>
                    <a:ext cx="24226" cy="26785"/>
                  </a:xfrm>
                  <a:custGeom>
                    <a:avLst/>
                    <a:gdLst>
                      <a:gd name="connsiteX0" fmla="*/ 10990 w 24226"/>
                      <a:gd name="connsiteY0" fmla="*/ 24009 h 26785"/>
                      <a:gd name="connsiteX1" fmla="*/ 11802 w 24226"/>
                      <a:gd name="connsiteY1" fmla="*/ 24415 h 26785"/>
                      <a:gd name="connsiteX2" fmla="*/ 12072 w 24226"/>
                      <a:gd name="connsiteY2" fmla="*/ 24415 h 26785"/>
                      <a:gd name="connsiteX3" fmla="*/ 11937 w 24226"/>
                      <a:gd name="connsiteY3" fmla="*/ 25767 h 26785"/>
                      <a:gd name="connsiteX4" fmla="*/ 13831 w 24226"/>
                      <a:gd name="connsiteY4" fmla="*/ 26714 h 26785"/>
                      <a:gd name="connsiteX5" fmla="*/ 14777 w 24226"/>
                      <a:gd name="connsiteY5" fmla="*/ 24956 h 26785"/>
                      <a:gd name="connsiteX6" fmla="*/ 14236 w 24226"/>
                      <a:gd name="connsiteY6" fmla="*/ 23874 h 26785"/>
                      <a:gd name="connsiteX7" fmla="*/ 14507 w 24226"/>
                      <a:gd name="connsiteY7" fmla="*/ 22927 h 26785"/>
                      <a:gd name="connsiteX8" fmla="*/ 14236 w 24226"/>
                      <a:gd name="connsiteY8" fmla="*/ 21709 h 26785"/>
                      <a:gd name="connsiteX9" fmla="*/ 14507 w 24226"/>
                      <a:gd name="connsiteY9" fmla="*/ 20763 h 26785"/>
                      <a:gd name="connsiteX10" fmla="*/ 15724 w 24226"/>
                      <a:gd name="connsiteY10" fmla="*/ 19680 h 26785"/>
                      <a:gd name="connsiteX11" fmla="*/ 15859 w 24226"/>
                      <a:gd name="connsiteY11" fmla="*/ 18734 h 26785"/>
                      <a:gd name="connsiteX12" fmla="*/ 17618 w 24226"/>
                      <a:gd name="connsiteY12" fmla="*/ 17787 h 26785"/>
                      <a:gd name="connsiteX13" fmla="*/ 17753 w 24226"/>
                      <a:gd name="connsiteY13" fmla="*/ 15623 h 26785"/>
                      <a:gd name="connsiteX14" fmla="*/ 18159 w 24226"/>
                      <a:gd name="connsiteY14" fmla="*/ 15623 h 26785"/>
                      <a:gd name="connsiteX15" fmla="*/ 18565 w 24226"/>
                      <a:gd name="connsiteY15" fmla="*/ 16975 h 26785"/>
                      <a:gd name="connsiteX16" fmla="*/ 19241 w 24226"/>
                      <a:gd name="connsiteY16" fmla="*/ 17246 h 26785"/>
                      <a:gd name="connsiteX17" fmla="*/ 20052 w 24226"/>
                      <a:gd name="connsiteY17" fmla="*/ 17246 h 26785"/>
                      <a:gd name="connsiteX18" fmla="*/ 21676 w 24226"/>
                      <a:gd name="connsiteY18" fmla="*/ 18057 h 26785"/>
                      <a:gd name="connsiteX19" fmla="*/ 22622 w 24226"/>
                      <a:gd name="connsiteY19" fmla="*/ 16299 h 26785"/>
                      <a:gd name="connsiteX20" fmla="*/ 23164 w 24226"/>
                      <a:gd name="connsiteY20" fmla="*/ 15758 h 26785"/>
                      <a:gd name="connsiteX21" fmla="*/ 23705 w 24226"/>
                      <a:gd name="connsiteY21" fmla="*/ 14676 h 26785"/>
                      <a:gd name="connsiteX22" fmla="*/ 23299 w 24226"/>
                      <a:gd name="connsiteY22" fmla="*/ 13323 h 26785"/>
                      <a:gd name="connsiteX23" fmla="*/ 23705 w 24226"/>
                      <a:gd name="connsiteY23" fmla="*/ 9942 h 26785"/>
                      <a:gd name="connsiteX24" fmla="*/ 22893 w 24226"/>
                      <a:gd name="connsiteY24" fmla="*/ 9400 h 26785"/>
                      <a:gd name="connsiteX25" fmla="*/ 22487 w 24226"/>
                      <a:gd name="connsiteY25" fmla="*/ 8454 h 26785"/>
                      <a:gd name="connsiteX26" fmla="*/ 21540 w 24226"/>
                      <a:gd name="connsiteY26" fmla="*/ 7507 h 26785"/>
                      <a:gd name="connsiteX27" fmla="*/ 22352 w 24226"/>
                      <a:gd name="connsiteY27" fmla="*/ 6290 h 26785"/>
                      <a:gd name="connsiteX28" fmla="*/ 21946 w 24226"/>
                      <a:gd name="connsiteY28" fmla="*/ 5072 h 26785"/>
                      <a:gd name="connsiteX29" fmla="*/ 20052 w 24226"/>
                      <a:gd name="connsiteY29" fmla="*/ 5884 h 26785"/>
                      <a:gd name="connsiteX30" fmla="*/ 18835 w 24226"/>
                      <a:gd name="connsiteY30" fmla="*/ 5343 h 26785"/>
                      <a:gd name="connsiteX31" fmla="*/ 16942 w 24226"/>
                      <a:gd name="connsiteY31" fmla="*/ 6154 h 26785"/>
                      <a:gd name="connsiteX32" fmla="*/ 15589 w 24226"/>
                      <a:gd name="connsiteY32" fmla="*/ 7101 h 26785"/>
                      <a:gd name="connsiteX33" fmla="*/ 15589 w 24226"/>
                      <a:gd name="connsiteY33" fmla="*/ 8454 h 26785"/>
                      <a:gd name="connsiteX34" fmla="*/ 14101 w 24226"/>
                      <a:gd name="connsiteY34" fmla="*/ 9942 h 26785"/>
                      <a:gd name="connsiteX35" fmla="*/ 14507 w 24226"/>
                      <a:gd name="connsiteY35" fmla="*/ 11970 h 26785"/>
                      <a:gd name="connsiteX36" fmla="*/ 14507 w 24226"/>
                      <a:gd name="connsiteY36" fmla="*/ 12782 h 26785"/>
                      <a:gd name="connsiteX37" fmla="*/ 13154 w 24226"/>
                      <a:gd name="connsiteY37" fmla="*/ 12376 h 26785"/>
                      <a:gd name="connsiteX38" fmla="*/ 13154 w 24226"/>
                      <a:gd name="connsiteY38" fmla="*/ 10483 h 26785"/>
                      <a:gd name="connsiteX39" fmla="*/ 12072 w 24226"/>
                      <a:gd name="connsiteY39" fmla="*/ 9536 h 26785"/>
                      <a:gd name="connsiteX40" fmla="*/ 11531 w 24226"/>
                      <a:gd name="connsiteY40" fmla="*/ 8048 h 26785"/>
                      <a:gd name="connsiteX41" fmla="*/ 11396 w 24226"/>
                      <a:gd name="connsiteY41" fmla="*/ 6425 h 26785"/>
                      <a:gd name="connsiteX42" fmla="*/ 9502 w 24226"/>
                      <a:gd name="connsiteY42" fmla="*/ 6290 h 26785"/>
                      <a:gd name="connsiteX43" fmla="*/ 9096 w 24226"/>
                      <a:gd name="connsiteY43" fmla="*/ 5613 h 26785"/>
                      <a:gd name="connsiteX44" fmla="*/ 8555 w 24226"/>
                      <a:gd name="connsiteY44" fmla="*/ 5207 h 26785"/>
                      <a:gd name="connsiteX45" fmla="*/ 8961 w 24226"/>
                      <a:gd name="connsiteY45" fmla="*/ 4396 h 26785"/>
                      <a:gd name="connsiteX46" fmla="*/ 8285 w 24226"/>
                      <a:gd name="connsiteY46" fmla="*/ 3179 h 26785"/>
                      <a:gd name="connsiteX47" fmla="*/ 8555 w 24226"/>
                      <a:gd name="connsiteY47" fmla="*/ 474 h 26785"/>
                      <a:gd name="connsiteX48" fmla="*/ 6932 w 24226"/>
                      <a:gd name="connsiteY48" fmla="*/ 338 h 26785"/>
                      <a:gd name="connsiteX49" fmla="*/ 5309 w 24226"/>
                      <a:gd name="connsiteY49" fmla="*/ 474 h 26785"/>
                      <a:gd name="connsiteX50" fmla="*/ 5174 w 24226"/>
                      <a:gd name="connsiteY50" fmla="*/ 1555 h 26785"/>
                      <a:gd name="connsiteX51" fmla="*/ 5309 w 24226"/>
                      <a:gd name="connsiteY51" fmla="*/ 1961 h 26785"/>
                      <a:gd name="connsiteX52" fmla="*/ 4498 w 24226"/>
                      <a:gd name="connsiteY52" fmla="*/ 3990 h 26785"/>
                      <a:gd name="connsiteX53" fmla="*/ 5580 w 24226"/>
                      <a:gd name="connsiteY53" fmla="*/ 4937 h 26785"/>
                      <a:gd name="connsiteX54" fmla="*/ 6797 w 24226"/>
                      <a:gd name="connsiteY54" fmla="*/ 4802 h 26785"/>
                      <a:gd name="connsiteX55" fmla="*/ 6932 w 24226"/>
                      <a:gd name="connsiteY55" fmla="*/ 4937 h 26785"/>
                      <a:gd name="connsiteX56" fmla="*/ 7068 w 24226"/>
                      <a:gd name="connsiteY56" fmla="*/ 4937 h 26785"/>
                      <a:gd name="connsiteX57" fmla="*/ 7068 w 24226"/>
                      <a:gd name="connsiteY57" fmla="*/ 5072 h 26785"/>
                      <a:gd name="connsiteX58" fmla="*/ 6797 w 24226"/>
                      <a:gd name="connsiteY58" fmla="*/ 5072 h 26785"/>
                      <a:gd name="connsiteX59" fmla="*/ 5715 w 24226"/>
                      <a:gd name="connsiteY59" fmla="*/ 5613 h 26785"/>
                      <a:gd name="connsiteX60" fmla="*/ 5174 w 24226"/>
                      <a:gd name="connsiteY60" fmla="*/ 6831 h 26785"/>
                      <a:gd name="connsiteX61" fmla="*/ 5309 w 24226"/>
                      <a:gd name="connsiteY61" fmla="*/ 7372 h 26785"/>
                      <a:gd name="connsiteX62" fmla="*/ 4498 w 24226"/>
                      <a:gd name="connsiteY62" fmla="*/ 8183 h 26785"/>
                      <a:gd name="connsiteX63" fmla="*/ 4362 w 24226"/>
                      <a:gd name="connsiteY63" fmla="*/ 8860 h 26785"/>
                      <a:gd name="connsiteX64" fmla="*/ 4498 w 24226"/>
                      <a:gd name="connsiteY64" fmla="*/ 9807 h 26785"/>
                      <a:gd name="connsiteX65" fmla="*/ 4092 w 24226"/>
                      <a:gd name="connsiteY65" fmla="*/ 11565 h 26785"/>
                      <a:gd name="connsiteX66" fmla="*/ 5174 w 24226"/>
                      <a:gd name="connsiteY66" fmla="*/ 12917 h 26785"/>
                      <a:gd name="connsiteX67" fmla="*/ 5038 w 24226"/>
                      <a:gd name="connsiteY67" fmla="*/ 13053 h 26785"/>
                      <a:gd name="connsiteX68" fmla="*/ 4768 w 24226"/>
                      <a:gd name="connsiteY68" fmla="*/ 13729 h 26785"/>
                      <a:gd name="connsiteX69" fmla="*/ 5309 w 24226"/>
                      <a:gd name="connsiteY69" fmla="*/ 14811 h 26785"/>
                      <a:gd name="connsiteX70" fmla="*/ 4903 w 24226"/>
                      <a:gd name="connsiteY70" fmla="*/ 15758 h 26785"/>
                      <a:gd name="connsiteX71" fmla="*/ 4768 w 24226"/>
                      <a:gd name="connsiteY71" fmla="*/ 16434 h 26785"/>
                      <a:gd name="connsiteX72" fmla="*/ 4633 w 24226"/>
                      <a:gd name="connsiteY72" fmla="*/ 16840 h 26785"/>
                      <a:gd name="connsiteX73" fmla="*/ 4362 w 24226"/>
                      <a:gd name="connsiteY73" fmla="*/ 16570 h 26785"/>
                      <a:gd name="connsiteX74" fmla="*/ 3145 w 24226"/>
                      <a:gd name="connsiteY74" fmla="*/ 16570 h 26785"/>
                      <a:gd name="connsiteX75" fmla="*/ 710 w 24226"/>
                      <a:gd name="connsiteY75" fmla="*/ 15217 h 26785"/>
                      <a:gd name="connsiteX76" fmla="*/ 710 w 24226"/>
                      <a:gd name="connsiteY76" fmla="*/ 17381 h 26785"/>
                      <a:gd name="connsiteX77" fmla="*/ 440 w 24226"/>
                      <a:gd name="connsiteY77" fmla="*/ 19275 h 26785"/>
                      <a:gd name="connsiteX78" fmla="*/ 2874 w 24226"/>
                      <a:gd name="connsiteY78" fmla="*/ 19545 h 26785"/>
                      <a:gd name="connsiteX79" fmla="*/ 3957 w 24226"/>
                      <a:gd name="connsiteY79" fmla="*/ 20222 h 26785"/>
                      <a:gd name="connsiteX80" fmla="*/ 5174 w 24226"/>
                      <a:gd name="connsiteY80" fmla="*/ 19139 h 26785"/>
                      <a:gd name="connsiteX81" fmla="*/ 6256 w 24226"/>
                      <a:gd name="connsiteY81" fmla="*/ 19680 h 26785"/>
                      <a:gd name="connsiteX82" fmla="*/ 7203 w 24226"/>
                      <a:gd name="connsiteY82" fmla="*/ 19680 h 26785"/>
                      <a:gd name="connsiteX83" fmla="*/ 7203 w 24226"/>
                      <a:gd name="connsiteY83" fmla="*/ 20898 h 26785"/>
                      <a:gd name="connsiteX84" fmla="*/ 8691 w 24226"/>
                      <a:gd name="connsiteY84" fmla="*/ 21574 h 26785"/>
                      <a:gd name="connsiteX85" fmla="*/ 10855 w 24226"/>
                      <a:gd name="connsiteY85" fmla="*/ 22656 h 26785"/>
                      <a:gd name="connsiteX86" fmla="*/ 10990 w 24226"/>
                      <a:gd name="connsiteY86" fmla="*/ 24009 h 267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226" h="26785">
                        <a:moveTo>
                          <a:pt x="10990" y="24009"/>
                        </a:moveTo>
                        <a:cubicBezTo>
                          <a:pt x="11261" y="24279"/>
                          <a:pt x="11531" y="24415"/>
                          <a:pt x="11802" y="24415"/>
                        </a:cubicBezTo>
                        <a:cubicBezTo>
                          <a:pt x="11802" y="24415"/>
                          <a:pt x="11937" y="24415"/>
                          <a:pt x="12072" y="24415"/>
                        </a:cubicBezTo>
                        <a:cubicBezTo>
                          <a:pt x="11802" y="24820"/>
                          <a:pt x="11802" y="25497"/>
                          <a:pt x="11937" y="25767"/>
                        </a:cubicBezTo>
                        <a:cubicBezTo>
                          <a:pt x="12208" y="26444"/>
                          <a:pt x="13019" y="26985"/>
                          <a:pt x="13831" y="26714"/>
                        </a:cubicBezTo>
                        <a:cubicBezTo>
                          <a:pt x="14507" y="26444"/>
                          <a:pt x="14913" y="25632"/>
                          <a:pt x="14777" y="24956"/>
                        </a:cubicBezTo>
                        <a:cubicBezTo>
                          <a:pt x="14777" y="24685"/>
                          <a:pt x="14507" y="24009"/>
                          <a:pt x="14236" y="23874"/>
                        </a:cubicBezTo>
                        <a:cubicBezTo>
                          <a:pt x="14372" y="23603"/>
                          <a:pt x="14507" y="23197"/>
                          <a:pt x="14507" y="22927"/>
                        </a:cubicBezTo>
                        <a:cubicBezTo>
                          <a:pt x="14507" y="22521"/>
                          <a:pt x="14507" y="21980"/>
                          <a:pt x="14236" y="21709"/>
                        </a:cubicBezTo>
                        <a:cubicBezTo>
                          <a:pt x="14507" y="21439"/>
                          <a:pt x="14507" y="21033"/>
                          <a:pt x="14507" y="20763"/>
                        </a:cubicBezTo>
                        <a:cubicBezTo>
                          <a:pt x="15048" y="20627"/>
                          <a:pt x="15454" y="20222"/>
                          <a:pt x="15724" y="19680"/>
                        </a:cubicBezTo>
                        <a:cubicBezTo>
                          <a:pt x="15859" y="19410"/>
                          <a:pt x="15859" y="19004"/>
                          <a:pt x="15859" y="18734"/>
                        </a:cubicBezTo>
                        <a:cubicBezTo>
                          <a:pt x="16401" y="19004"/>
                          <a:pt x="17347" y="18193"/>
                          <a:pt x="17618" y="17787"/>
                        </a:cubicBezTo>
                        <a:cubicBezTo>
                          <a:pt x="17888" y="17246"/>
                          <a:pt x="18159" y="16164"/>
                          <a:pt x="17753" y="15623"/>
                        </a:cubicBezTo>
                        <a:cubicBezTo>
                          <a:pt x="17888" y="15623"/>
                          <a:pt x="18024" y="15623"/>
                          <a:pt x="18159" y="15623"/>
                        </a:cubicBezTo>
                        <a:cubicBezTo>
                          <a:pt x="18024" y="16164"/>
                          <a:pt x="18294" y="16705"/>
                          <a:pt x="18565" y="16975"/>
                        </a:cubicBezTo>
                        <a:cubicBezTo>
                          <a:pt x="18700" y="17246"/>
                          <a:pt x="18971" y="17246"/>
                          <a:pt x="19241" y="17246"/>
                        </a:cubicBezTo>
                        <a:cubicBezTo>
                          <a:pt x="19512" y="17246"/>
                          <a:pt x="19782" y="17381"/>
                          <a:pt x="20052" y="17246"/>
                        </a:cubicBezTo>
                        <a:cubicBezTo>
                          <a:pt x="20052" y="17922"/>
                          <a:pt x="21270" y="18193"/>
                          <a:pt x="21676" y="18057"/>
                        </a:cubicBezTo>
                        <a:cubicBezTo>
                          <a:pt x="22487" y="17922"/>
                          <a:pt x="23164" y="16975"/>
                          <a:pt x="22622" y="16299"/>
                        </a:cubicBezTo>
                        <a:cubicBezTo>
                          <a:pt x="22758" y="16029"/>
                          <a:pt x="23028" y="15893"/>
                          <a:pt x="23164" y="15758"/>
                        </a:cubicBezTo>
                        <a:cubicBezTo>
                          <a:pt x="23434" y="15487"/>
                          <a:pt x="23569" y="15082"/>
                          <a:pt x="23705" y="14676"/>
                        </a:cubicBezTo>
                        <a:cubicBezTo>
                          <a:pt x="23840" y="14270"/>
                          <a:pt x="23705" y="13594"/>
                          <a:pt x="23299" y="13323"/>
                        </a:cubicBezTo>
                        <a:cubicBezTo>
                          <a:pt x="24381" y="12647"/>
                          <a:pt x="24516" y="10753"/>
                          <a:pt x="23705" y="9942"/>
                        </a:cubicBezTo>
                        <a:cubicBezTo>
                          <a:pt x="23434" y="9671"/>
                          <a:pt x="23164" y="9671"/>
                          <a:pt x="22893" y="9400"/>
                        </a:cubicBezTo>
                        <a:cubicBezTo>
                          <a:pt x="22487" y="9130"/>
                          <a:pt x="22622" y="8995"/>
                          <a:pt x="22487" y="8454"/>
                        </a:cubicBezTo>
                        <a:cubicBezTo>
                          <a:pt x="22352" y="7913"/>
                          <a:pt x="22082" y="7642"/>
                          <a:pt x="21540" y="7507"/>
                        </a:cubicBezTo>
                        <a:cubicBezTo>
                          <a:pt x="21811" y="7237"/>
                          <a:pt x="22217" y="6831"/>
                          <a:pt x="22352" y="6290"/>
                        </a:cubicBezTo>
                        <a:cubicBezTo>
                          <a:pt x="22352" y="5884"/>
                          <a:pt x="22217" y="5207"/>
                          <a:pt x="21946" y="5072"/>
                        </a:cubicBezTo>
                        <a:cubicBezTo>
                          <a:pt x="21405" y="4667"/>
                          <a:pt x="20188" y="5207"/>
                          <a:pt x="20052" y="5884"/>
                        </a:cubicBezTo>
                        <a:cubicBezTo>
                          <a:pt x="19782" y="5478"/>
                          <a:pt x="19241" y="5343"/>
                          <a:pt x="18835" y="5343"/>
                        </a:cubicBezTo>
                        <a:cubicBezTo>
                          <a:pt x="18159" y="5207"/>
                          <a:pt x="17212" y="5478"/>
                          <a:pt x="16942" y="6154"/>
                        </a:cubicBezTo>
                        <a:cubicBezTo>
                          <a:pt x="16401" y="6019"/>
                          <a:pt x="15724" y="6560"/>
                          <a:pt x="15589" y="7101"/>
                        </a:cubicBezTo>
                        <a:cubicBezTo>
                          <a:pt x="15454" y="7372"/>
                          <a:pt x="15454" y="8048"/>
                          <a:pt x="15589" y="8454"/>
                        </a:cubicBezTo>
                        <a:cubicBezTo>
                          <a:pt x="14913" y="8454"/>
                          <a:pt x="14236" y="9400"/>
                          <a:pt x="14101" y="9942"/>
                        </a:cubicBezTo>
                        <a:cubicBezTo>
                          <a:pt x="13966" y="10483"/>
                          <a:pt x="13966" y="11565"/>
                          <a:pt x="14507" y="11970"/>
                        </a:cubicBezTo>
                        <a:cubicBezTo>
                          <a:pt x="14372" y="12106"/>
                          <a:pt x="14372" y="12512"/>
                          <a:pt x="14507" y="12782"/>
                        </a:cubicBezTo>
                        <a:cubicBezTo>
                          <a:pt x="14101" y="12512"/>
                          <a:pt x="13560" y="12241"/>
                          <a:pt x="13154" y="12376"/>
                        </a:cubicBezTo>
                        <a:cubicBezTo>
                          <a:pt x="13289" y="11700"/>
                          <a:pt x="13425" y="11159"/>
                          <a:pt x="13154" y="10483"/>
                        </a:cubicBezTo>
                        <a:cubicBezTo>
                          <a:pt x="12884" y="9942"/>
                          <a:pt x="12613" y="9807"/>
                          <a:pt x="12072" y="9536"/>
                        </a:cubicBezTo>
                        <a:cubicBezTo>
                          <a:pt x="12208" y="8995"/>
                          <a:pt x="11937" y="8454"/>
                          <a:pt x="11531" y="8048"/>
                        </a:cubicBezTo>
                        <a:cubicBezTo>
                          <a:pt x="11937" y="7642"/>
                          <a:pt x="11802" y="6831"/>
                          <a:pt x="11396" y="6425"/>
                        </a:cubicBezTo>
                        <a:cubicBezTo>
                          <a:pt x="10855" y="5884"/>
                          <a:pt x="10178" y="6019"/>
                          <a:pt x="9502" y="6290"/>
                        </a:cubicBezTo>
                        <a:cubicBezTo>
                          <a:pt x="9502" y="6019"/>
                          <a:pt x="9232" y="5749"/>
                          <a:pt x="9096" y="5613"/>
                        </a:cubicBezTo>
                        <a:cubicBezTo>
                          <a:pt x="8961" y="5478"/>
                          <a:pt x="8826" y="5343"/>
                          <a:pt x="8555" y="5207"/>
                        </a:cubicBezTo>
                        <a:cubicBezTo>
                          <a:pt x="8826" y="5072"/>
                          <a:pt x="8961" y="4667"/>
                          <a:pt x="8961" y="4396"/>
                        </a:cubicBezTo>
                        <a:cubicBezTo>
                          <a:pt x="8961" y="3855"/>
                          <a:pt x="8691" y="3584"/>
                          <a:pt x="8285" y="3179"/>
                        </a:cubicBezTo>
                        <a:cubicBezTo>
                          <a:pt x="9096" y="2502"/>
                          <a:pt x="9502" y="1285"/>
                          <a:pt x="8555" y="474"/>
                        </a:cubicBezTo>
                        <a:cubicBezTo>
                          <a:pt x="8150" y="68"/>
                          <a:pt x="7203" y="-68"/>
                          <a:pt x="6932" y="338"/>
                        </a:cubicBezTo>
                        <a:cubicBezTo>
                          <a:pt x="6391" y="-68"/>
                          <a:pt x="5580" y="-203"/>
                          <a:pt x="5309" y="474"/>
                        </a:cubicBezTo>
                        <a:cubicBezTo>
                          <a:pt x="5174" y="879"/>
                          <a:pt x="5174" y="1150"/>
                          <a:pt x="5174" y="1555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3" y="2097"/>
                          <a:pt x="4362" y="3314"/>
                          <a:pt x="4498" y="3990"/>
                        </a:cubicBezTo>
                        <a:cubicBezTo>
                          <a:pt x="4633" y="4531"/>
                          <a:pt x="5038" y="4802"/>
                          <a:pt x="5580" y="4937"/>
                        </a:cubicBezTo>
                        <a:cubicBezTo>
                          <a:pt x="5850" y="5072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6932" y="4937"/>
                          <a:pt x="7068" y="4937"/>
                        </a:cubicBezTo>
                        <a:cubicBezTo>
                          <a:pt x="7068" y="4937"/>
                          <a:pt x="7068" y="5072"/>
                          <a:pt x="7068" y="5072"/>
                        </a:cubicBezTo>
                        <a:cubicBezTo>
                          <a:pt x="6932" y="5072"/>
                          <a:pt x="6797" y="5072"/>
                          <a:pt x="6797" y="5072"/>
                        </a:cubicBezTo>
                        <a:cubicBezTo>
                          <a:pt x="6391" y="5072"/>
                          <a:pt x="5985" y="5207"/>
                          <a:pt x="5715" y="5613"/>
                        </a:cubicBezTo>
                        <a:cubicBezTo>
                          <a:pt x="5444" y="5884"/>
                          <a:pt x="5174" y="6290"/>
                          <a:pt x="5174" y="6831"/>
                        </a:cubicBezTo>
                        <a:cubicBezTo>
                          <a:pt x="5174" y="6966"/>
                          <a:pt x="5309" y="7237"/>
                          <a:pt x="5309" y="7372"/>
                        </a:cubicBezTo>
                        <a:cubicBezTo>
                          <a:pt x="4903" y="7372"/>
                          <a:pt x="4633" y="7777"/>
                          <a:pt x="4498" y="8183"/>
                        </a:cubicBezTo>
                        <a:cubicBezTo>
                          <a:pt x="4362" y="8454"/>
                          <a:pt x="4362" y="8589"/>
                          <a:pt x="4362" y="8860"/>
                        </a:cubicBezTo>
                        <a:cubicBezTo>
                          <a:pt x="4498" y="9400"/>
                          <a:pt x="4768" y="9265"/>
                          <a:pt x="4498" y="9807"/>
                        </a:cubicBezTo>
                        <a:cubicBezTo>
                          <a:pt x="4092" y="10483"/>
                          <a:pt x="3821" y="10753"/>
                          <a:pt x="4092" y="11565"/>
                        </a:cubicBezTo>
                        <a:cubicBezTo>
                          <a:pt x="4227" y="12106"/>
                          <a:pt x="4633" y="12647"/>
                          <a:pt x="5174" y="12917"/>
                        </a:cubicBezTo>
                        <a:cubicBezTo>
                          <a:pt x="5174" y="12917"/>
                          <a:pt x="5038" y="13053"/>
                          <a:pt x="5038" y="13053"/>
                        </a:cubicBezTo>
                        <a:cubicBezTo>
                          <a:pt x="4903" y="13188"/>
                          <a:pt x="4768" y="13459"/>
                          <a:pt x="4768" y="13729"/>
                        </a:cubicBezTo>
                        <a:cubicBezTo>
                          <a:pt x="4768" y="14000"/>
                          <a:pt x="4903" y="14676"/>
                          <a:pt x="5309" y="14811"/>
                        </a:cubicBezTo>
                        <a:cubicBezTo>
                          <a:pt x="5038" y="14946"/>
                          <a:pt x="4903" y="15352"/>
                          <a:pt x="4903" y="15758"/>
                        </a:cubicBezTo>
                        <a:cubicBezTo>
                          <a:pt x="4903" y="16029"/>
                          <a:pt x="4903" y="16299"/>
                          <a:pt x="4768" y="16434"/>
                        </a:cubicBezTo>
                        <a:cubicBezTo>
                          <a:pt x="4768" y="16570"/>
                          <a:pt x="4633" y="16705"/>
                          <a:pt x="4633" y="16840"/>
                        </a:cubicBezTo>
                        <a:cubicBezTo>
                          <a:pt x="4498" y="16705"/>
                          <a:pt x="4498" y="16570"/>
                          <a:pt x="4362" y="16570"/>
                        </a:cubicBezTo>
                        <a:cubicBezTo>
                          <a:pt x="3957" y="16299"/>
                          <a:pt x="3415" y="16434"/>
                          <a:pt x="3145" y="16570"/>
                        </a:cubicBezTo>
                        <a:cubicBezTo>
                          <a:pt x="2874" y="15623"/>
                          <a:pt x="1657" y="14946"/>
                          <a:pt x="710" y="15217"/>
                        </a:cubicBezTo>
                        <a:cubicBezTo>
                          <a:pt x="-237" y="15623"/>
                          <a:pt x="-237" y="16975"/>
                          <a:pt x="710" y="17381"/>
                        </a:cubicBezTo>
                        <a:cubicBezTo>
                          <a:pt x="304" y="17787"/>
                          <a:pt x="169" y="18869"/>
                          <a:pt x="440" y="19275"/>
                        </a:cubicBezTo>
                        <a:cubicBezTo>
                          <a:pt x="981" y="20086"/>
                          <a:pt x="2063" y="19951"/>
                          <a:pt x="2874" y="19545"/>
                        </a:cubicBezTo>
                        <a:cubicBezTo>
                          <a:pt x="3010" y="19951"/>
                          <a:pt x="3415" y="20222"/>
                          <a:pt x="3957" y="20222"/>
                        </a:cubicBezTo>
                        <a:cubicBezTo>
                          <a:pt x="4633" y="20222"/>
                          <a:pt x="5038" y="19680"/>
                          <a:pt x="5174" y="19139"/>
                        </a:cubicBezTo>
                        <a:cubicBezTo>
                          <a:pt x="5444" y="19410"/>
                          <a:pt x="5715" y="19545"/>
                          <a:pt x="6256" y="19680"/>
                        </a:cubicBezTo>
                        <a:cubicBezTo>
                          <a:pt x="6526" y="19680"/>
                          <a:pt x="6932" y="19816"/>
                          <a:pt x="7203" y="19680"/>
                        </a:cubicBezTo>
                        <a:cubicBezTo>
                          <a:pt x="7068" y="20086"/>
                          <a:pt x="7068" y="20627"/>
                          <a:pt x="7203" y="20898"/>
                        </a:cubicBezTo>
                        <a:cubicBezTo>
                          <a:pt x="7473" y="21439"/>
                          <a:pt x="8150" y="21574"/>
                          <a:pt x="8691" y="21574"/>
                        </a:cubicBezTo>
                        <a:cubicBezTo>
                          <a:pt x="8826" y="22656"/>
                          <a:pt x="10043" y="23333"/>
                          <a:pt x="10855" y="22656"/>
                        </a:cubicBezTo>
                        <a:cubicBezTo>
                          <a:pt x="10449" y="23197"/>
                          <a:pt x="10720" y="23739"/>
                          <a:pt x="10990" y="2400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0" name="Freeform: Shape 5128">
                    <a:extLst>
                      <a:ext uri="{FF2B5EF4-FFF2-40B4-BE49-F238E27FC236}">
                        <a16:creationId xmlns:a16="http://schemas.microsoft.com/office/drawing/2014/main" id="{BD664278-AB9F-E8AB-402C-AB06C89F2E93}"/>
                      </a:ext>
                    </a:extLst>
                  </p:cNvPr>
                  <p:cNvSpPr/>
                  <p:nvPr/>
                </p:nvSpPr>
                <p:spPr>
                  <a:xfrm>
                    <a:off x="6059349" y="6345188"/>
                    <a:ext cx="1780" cy="2334"/>
                  </a:xfrm>
                  <a:custGeom>
                    <a:avLst/>
                    <a:gdLst>
                      <a:gd name="connsiteX0" fmla="*/ 732 w 1780"/>
                      <a:gd name="connsiteY0" fmla="*/ 35 h 2334"/>
                      <a:gd name="connsiteX1" fmla="*/ 191 w 1780"/>
                      <a:gd name="connsiteY1" fmla="*/ 847 h 2334"/>
                      <a:gd name="connsiteX2" fmla="*/ 56 w 1780"/>
                      <a:gd name="connsiteY2" fmla="*/ 1523 h 2334"/>
                      <a:gd name="connsiteX3" fmla="*/ 868 w 1780"/>
                      <a:gd name="connsiteY3" fmla="*/ 2335 h 2334"/>
                      <a:gd name="connsiteX4" fmla="*/ 1679 w 1780"/>
                      <a:gd name="connsiteY4" fmla="*/ 576 h 2334"/>
                      <a:gd name="connsiteX5" fmla="*/ 732 w 1780"/>
                      <a:gd name="connsiteY5" fmla="*/ 35 h 2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0" h="2334">
                        <a:moveTo>
                          <a:pt x="732" y="35"/>
                        </a:moveTo>
                        <a:cubicBezTo>
                          <a:pt x="327" y="171"/>
                          <a:pt x="191" y="576"/>
                          <a:pt x="191" y="847"/>
                        </a:cubicBezTo>
                        <a:cubicBezTo>
                          <a:pt x="56" y="1118"/>
                          <a:pt x="-79" y="1253"/>
                          <a:pt x="56" y="1523"/>
                        </a:cubicBezTo>
                        <a:cubicBezTo>
                          <a:pt x="56" y="1929"/>
                          <a:pt x="327" y="2335"/>
                          <a:pt x="868" y="2335"/>
                        </a:cubicBezTo>
                        <a:cubicBezTo>
                          <a:pt x="1679" y="2335"/>
                          <a:pt x="1950" y="1118"/>
                          <a:pt x="1679" y="576"/>
                        </a:cubicBezTo>
                        <a:cubicBezTo>
                          <a:pt x="1409" y="171"/>
                          <a:pt x="1003" y="-100"/>
                          <a:pt x="732" y="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1" name="Freeform: Shape 5129">
                    <a:extLst>
                      <a:ext uri="{FF2B5EF4-FFF2-40B4-BE49-F238E27FC236}">
                        <a16:creationId xmlns:a16="http://schemas.microsoft.com/office/drawing/2014/main" id="{3510F28B-8BD1-8944-DCD4-7669E61D13EA}"/>
                      </a:ext>
                    </a:extLst>
                  </p:cNvPr>
                  <p:cNvSpPr/>
                  <p:nvPr/>
                </p:nvSpPr>
                <p:spPr>
                  <a:xfrm>
                    <a:off x="6048632" y="6349972"/>
                    <a:ext cx="4442" cy="4014"/>
                  </a:xfrm>
                  <a:custGeom>
                    <a:avLst/>
                    <a:gdLst>
                      <a:gd name="connsiteX0" fmla="*/ 3604 w 4442"/>
                      <a:gd name="connsiteY0" fmla="*/ 2150 h 4014"/>
                      <a:gd name="connsiteX1" fmla="*/ 2928 w 4442"/>
                      <a:gd name="connsiteY1" fmla="*/ 256 h 4014"/>
                      <a:gd name="connsiteX2" fmla="*/ 1170 w 4442"/>
                      <a:gd name="connsiteY2" fmla="*/ 256 h 4014"/>
                      <a:gd name="connsiteX3" fmla="*/ 88 w 4442"/>
                      <a:gd name="connsiteY3" fmla="*/ 391 h 4014"/>
                      <a:gd name="connsiteX4" fmla="*/ 629 w 4442"/>
                      <a:gd name="connsiteY4" fmla="*/ 1609 h 4014"/>
                      <a:gd name="connsiteX5" fmla="*/ 358 w 4442"/>
                      <a:gd name="connsiteY5" fmla="*/ 3367 h 4014"/>
                      <a:gd name="connsiteX6" fmla="*/ 2252 w 4442"/>
                      <a:gd name="connsiteY6" fmla="*/ 3503 h 4014"/>
                      <a:gd name="connsiteX7" fmla="*/ 4281 w 4442"/>
                      <a:gd name="connsiteY7" fmla="*/ 3503 h 4014"/>
                      <a:gd name="connsiteX8" fmla="*/ 3604 w 4442"/>
                      <a:gd name="connsiteY8" fmla="*/ 2150 h 40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42" h="4014">
                        <a:moveTo>
                          <a:pt x="3604" y="2150"/>
                        </a:moveTo>
                        <a:cubicBezTo>
                          <a:pt x="3740" y="1473"/>
                          <a:pt x="3469" y="527"/>
                          <a:pt x="2928" y="256"/>
                        </a:cubicBezTo>
                        <a:cubicBezTo>
                          <a:pt x="2522" y="-14"/>
                          <a:pt x="1576" y="-150"/>
                          <a:pt x="1170" y="256"/>
                        </a:cubicBezTo>
                        <a:cubicBezTo>
                          <a:pt x="899" y="-14"/>
                          <a:pt x="493" y="-14"/>
                          <a:pt x="88" y="391"/>
                        </a:cubicBezTo>
                        <a:cubicBezTo>
                          <a:pt x="-183" y="933"/>
                          <a:pt x="223" y="1203"/>
                          <a:pt x="629" y="1609"/>
                        </a:cubicBezTo>
                        <a:cubicBezTo>
                          <a:pt x="88" y="2015"/>
                          <a:pt x="-48" y="2826"/>
                          <a:pt x="358" y="3367"/>
                        </a:cubicBezTo>
                        <a:cubicBezTo>
                          <a:pt x="764" y="4043"/>
                          <a:pt x="1711" y="4043"/>
                          <a:pt x="2252" y="3503"/>
                        </a:cubicBezTo>
                        <a:cubicBezTo>
                          <a:pt x="2793" y="4043"/>
                          <a:pt x="3740" y="4314"/>
                          <a:pt x="4281" y="3503"/>
                        </a:cubicBezTo>
                        <a:cubicBezTo>
                          <a:pt x="4686" y="2826"/>
                          <a:pt x="4281" y="2150"/>
                          <a:pt x="3604" y="215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2" name="Freeform: Shape 5130">
                    <a:extLst>
                      <a:ext uri="{FF2B5EF4-FFF2-40B4-BE49-F238E27FC236}">
                        <a16:creationId xmlns:a16="http://schemas.microsoft.com/office/drawing/2014/main" id="{0F283439-B44F-B4D5-3DF1-4F8B03DA1202}"/>
                      </a:ext>
                    </a:extLst>
                  </p:cNvPr>
                  <p:cNvSpPr/>
                  <p:nvPr/>
                </p:nvSpPr>
                <p:spPr>
                  <a:xfrm>
                    <a:off x="6047620" y="6355469"/>
                    <a:ext cx="4867" cy="5767"/>
                  </a:xfrm>
                  <a:custGeom>
                    <a:avLst/>
                    <a:gdLst>
                      <a:gd name="connsiteX0" fmla="*/ 3940 w 4867"/>
                      <a:gd name="connsiteY0" fmla="*/ 1792 h 5767"/>
                      <a:gd name="connsiteX1" fmla="*/ 3669 w 4867"/>
                      <a:gd name="connsiteY1" fmla="*/ 169 h 5767"/>
                      <a:gd name="connsiteX2" fmla="*/ 1911 w 4867"/>
                      <a:gd name="connsiteY2" fmla="*/ 575 h 5767"/>
                      <a:gd name="connsiteX3" fmla="*/ 558 w 4867"/>
                      <a:gd name="connsiteY3" fmla="*/ 440 h 5767"/>
                      <a:gd name="connsiteX4" fmla="*/ 694 w 4867"/>
                      <a:gd name="connsiteY4" fmla="*/ 2198 h 5767"/>
                      <a:gd name="connsiteX5" fmla="*/ 288 w 4867"/>
                      <a:gd name="connsiteY5" fmla="*/ 4227 h 5767"/>
                      <a:gd name="connsiteX6" fmla="*/ 2181 w 4867"/>
                      <a:gd name="connsiteY6" fmla="*/ 4362 h 5767"/>
                      <a:gd name="connsiteX7" fmla="*/ 2587 w 4867"/>
                      <a:gd name="connsiteY7" fmla="*/ 5444 h 5767"/>
                      <a:gd name="connsiteX8" fmla="*/ 3805 w 4867"/>
                      <a:gd name="connsiteY8" fmla="*/ 5715 h 5767"/>
                      <a:gd name="connsiteX9" fmla="*/ 4481 w 4867"/>
                      <a:gd name="connsiteY9" fmla="*/ 4768 h 5767"/>
                      <a:gd name="connsiteX10" fmla="*/ 4346 w 4867"/>
                      <a:gd name="connsiteY10" fmla="*/ 3957 h 5767"/>
                      <a:gd name="connsiteX11" fmla="*/ 3940 w 4867"/>
                      <a:gd name="connsiteY11" fmla="*/ 1792 h 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867" h="5767">
                        <a:moveTo>
                          <a:pt x="3940" y="1792"/>
                        </a:moveTo>
                        <a:cubicBezTo>
                          <a:pt x="4075" y="1251"/>
                          <a:pt x="4210" y="440"/>
                          <a:pt x="3669" y="169"/>
                        </a:cubicBezTo>
                        <a:cubicBezTo>
                          <a:pt x="3264" y="-101"/>
                          <a:pt x="2046" y="-101"/>
                          <a:pt x="1911" y="575"/>
                        </a:cubicBezTo>
                        <a:cubicBezTo>
                          <a:pt x="1505" y="169"/>
                          <a:pt x="1099" y="34"/>
                          <a:pt x="558" y="440"/>
                        </a:cubicBezTo>
                        <a:cubicBezTo>
                          <a:pt x="-118" y="981"/>
                          <a:pt x="288" y="1522"/>
                          <a:pt x="694" y="2198"/>
                        </a:cubicBezTo>
                        <a:cubicBezTo>
                          <a:pt x="17" y="2604"/>
                          <a:pt x="-253" y="3550"/>
                          <a:pt x="288" y="4227"/>
                        </a:cubicBezTo>
                        <a:cubicBezTo>
                          <a:pt x="829" y="4768"/>
                          <a:pt x="1640" y="4768"/>
                          <a:pt x="2181" y="4362"/>
                        </a:cubicBezTo>
                        <a:cubicBezTo>
                          <a:pt x="2046" y="4768"/>
                          <a:pt x="2181" y="5174"/>
                          <a:pt x="2587" y="5444"/>
                        </a:cubicBezTo>
                        <a:cubicBezTo>
                          <a:pt x="2858" y="5715"/>
                          <a:pt x="3399" y="5850"/>
                          <a:pt x="3805" y="5715"/>
                        </a:cubicBezTo>
                        <a:cubicBezTo>
                          <a:pt x="4210" y="5580"/>
                          <a:pt x="4481" y="5174"/>
                          <a:pt x="4481" y="4768"/>
                        </a:cubicBezTo>
                        <a:cubicBezTo>
                          <a:pt x="4481" y="4633"/>
                          <a:pt x="4481" y="4227"/>
                          <a:pt x="4346" y="3957"/>
                        </a:cubicBezTo>
                        <a:cubicBezTo>
                          <a:pt x="5157" y="3415"/>
                          <a:pt x="5022" y="1792"/>
                          <a:pt x="3940" y="179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3" name="Freeform: Shape 5131">
                    <a:extLst>
                      <a:ext uri="{FF2B5EF4-FFF2-40B4-BE49-F238E27FC236}">
                        <a16:creationId xmlns:a16="http://schemas.microsoft.com/office/drawing/2014/main" id="{6AEF4459-8968-49F6-950A-4B47A7CB737A}"/>
                      </a:ext>
                    </a:extLst>
                  </p:cNvPr>
                  <p:cNvSpPr/>
                  <p:nvPr/>
                </p:nvSpPr>
                <p:spPr>
                  <a:xfrm>
                    <a:off x="6053365" y="6354124"/>
                    <a:ext cx="7260" cy="9635"/>
                  </a:xfrm>
                  <a:custGeom>
                    <a:avLst/>
                    <a:gdLst>
                      <a:gd name="connsiteX0" fmla="*/ 6581 w 7260"/>
                      <a:gd name="connsiteY0" fmla="*/ 4084 h 9635"/>
                      <a:gd name="connsiteX1" fmla="*/ 6446 w 7260"/>
                      <a:gd name="connsiteY1" fmla="*/ 2190 h 9635"/>
                      <a:gd name="connsiteX2" fmla="*/ 4958 w 7260"/>
                      <a:gd name="connsiteY2" fmla="*/ 2055 h 9635"/>
                      <a:gd name="connsiteX3" fmla="*/ 3876 w 7260"/>
                      <a:gd name="connsiteY3" fmla="*/ 26 h 9635"/>
                      <a:gd name="connsiteX4" fmla="*/ 2253 w 7260"/>
                      <a:gd name="connsiteY4" fmla="*/ 973 h 9635"/>
                      <a:gd name="connsiteX5" fmla="*/ 630 w 7260"/>
                      <a:gd name="connsiteY5" fmla="*/ 1784 h 9635"/>
                      <a:gd name="connsiteX6" fmla="*/ 495 w 7260"/>
                      <a:gd name="connsiteY6" fmla="*/ 3002 h 9635"/>
                      <a:gd name="connsiteX7" fmla="*/ 765 w 7260"/>
                      <a:gd name="connsiteY7" fmla="*/ 3407 h 9635"/>
                      <a:gd name="connsiteX8" fmla="*/ 765 w 7260"/>
                      <a:gd name="connsiteY8" fmla="*/ 3813 h 9635"/>
                      <a:gd name="connsiteX9" fmla="*/ 89 w 7260"/>
                      <a:gd name="connsiteY9" fmla="*/ 4625 h 9635"/>
                      <a:gd name="connsiteX10" fmla="*/ 224 w 7260"/>
                      <a:gd name="connsiteY10" fmla="*/ 5572 h 9635"/>
                      <a:gd name="connsiteX11" fmla="*/ 1577 w 7260"/>
                      <a:gd name="connsiteY11" fmla="*/ 6383 h 9635"/>
                      <a:gd name="connsiteX12" fmla="*/ 1441 w 7260"/>
                      <a:gd name="connsiteY12" fmla="*/ 7059 h 9635"/>
                      <a:gd name="connsiteX13" fmla="*/ 1847 w 7260"/>
                      <a:gd name="connsiteY13" fmla="*/ 8006 h 9635"/>
                      <a:gd name="connsiteX14" fmla="*/ 2659 w 7260"/>
                      <a:gd name="connsiteY14" fmla="*/ 8142 h 9635"/>
                      <a:gd name="connsiteX15" fmla="*/ 3065 w 7260"/>
                      <a:gd name="connsiteY15" fmla="*/ 8006 h 9635"/>
                      <a:gd name="connsiteX16" fmla="*/ 3741 w 7260"/>
                      <a:gd name="connsiteY16" fmla="*/ 9224 h 9635"/>
                      <a:gd name="connsiteX17" fmla="*/ 5499 w 7260"/>
                      <a:gd name="connsiteY17" fmla="*/ 9494 h 9635"/>
                      <a:gd name="connsiteX18" fmla="*/ 6446 w 7260"/>
                      <a:gd name="connsiteY18" fmla="*/ 8006 h 9635"/>
                      <a:gd name="connsiteX19" fmla="*/ 6311 w 7260"/>
                      <a:gd name="connsiteY19" fmla="*/ 7059 h 9635"/>
                      <a:gd name="connsiteX20" fmla="*/ 6581 w 7260"/>
                      <a:gd name="connsiteY20" fmla="*/ 4084 h 96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260" h="9635">
                        <a:moveTo>
                          <a:pt x="6581" y="4084"/>
                        </a:moveTo>
                        <a:cubicBezTo>
                          <a:pt x="6987" y="3543"/>
                          <a:pt x="6852" y="2596"/>
                          <a:pt x="6446" y="2190"/>
                        </a:cubicBezTo>
                        <a:cubicBezTo>
                          <a:pt x="6176" y="1920"/>
                          <a:pt x="5364" y="1649"/>
                          <a:pt x="4958" y="2055"/>
                        </a:cubicBezTo>
                        <a:cubicBezTo>
                          <a:pt x="4958" y="1243"/>
                          <a:pt x="4552" y="161"/>
                          <a:pt x="3876" y="26"/>
                        </a:cubicBezTo>
                        <a:cubicBezTo>
                          <a:pt x="3335" y="-109"/>
                          <a:pt x="2253" y="296"/>
                          <a:pt x="2253" y="973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731"/>
                          <a:pt x="495" y="3002"/>
                        </a:cubicBezTo>
                        <a:cubicBezTo>
                          <a:pt x="495" y="3137"/>
                          <a:pt x="630" y="3272"/>
                          <a:pt x="765" y="3407"/>
                        </a:cubicBezTo>
                        <a:cubicBezTo>
                          <a:pt x="1036" y="3949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2"/>
                        </a:cubicBezTo>
                        <a:cubicBezTo>
                          <a:pt x="495" y="6113"/>
                          <a:pt x="1036" y="6383"/>
                          <a:pt x="1577" y="6383"/>
                        </a:cubicBezTo>
                        <a:cubicBezTo>
                          <a:pt x="1441" y="6519"/>
                          <a:pt x="1441" y="6924"/>
                          <a:pt x="1441" y="7059"/>
                        </a:cubicBezTo>
                        <a:cubicBezTo>
                          <a:pt x="1441" y="7465"/>
                          <a:pt x="1577" y="7871"/>
                          <a:pt x="1847" y="8006"/>
                        </a:cubicBezTo>
                        <a:cubicBezTo>
                          <a:pt x="2118" y="8142"/>
                          <a:pt x="2388" y="8142"/>
                          <a:pt x="2659" y="8142"/>
                        </a:cubicBezTo>
                        <a:cubicBezTo>
                          <a:pt x="2794" y="8142"/>
                          <a:pt x="2929" y="8142"/>
                          <a:pt x="3065" y="8006"/>
                        </a:cubicBezTo>
                        <a:cubicBezTo>
                          <a:pt x="3065" y="8548"/>
                          <a:pt x="3335" y="8953"/>
                          <a:pt x="3741" y="9224"/>
                        </a:cubicBezTo>
                        <a:cubicBezTo>
                          <a:pt x="4147" y="9629"/>
                          <a:pt x="4958" y="9765"/>
                          <a:pt x="5499" y="9494"/>
                        </a:cubicBezTo>
                        <a:cubicBezTo>
                          <a:pt x="6040" y="9224"/>
                          <a:pt x="6311" y="8683"/>
                          <a:pt x="6446" y="8006"/>
                        </a:cubicBezTo>
                        <a:cubicBezTo>
                          <a:pt x="6446" y="7736"/>
                          <a:pt x="6446" y="7330"/>
                          <a:pt x="6311" y="7059"/>
                        </a:cubicBezTo>
                        <a:cubicBezTo>
                          <a:pt x="7528" y="7059"/>
                          <a:pt x="7528" y="4219"/>
                          <a:pt x="6581" y="408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4" name="Freeform: Shape 5132">
                    <a:extLst>
                      <a:ext uri="{FF2B5EF4-FFF2-40B4-BE49-F238E27FC236}">
                        <a16:creationId xmlns:a16="http://schemas.microsoft.com/office/drawing/2014/main" id="{DA16D4D1-56DE-4B66-809A-858240E24ED8}"/>
                      </a:ext>
                    </a:extLst>
                  </p:cNvPr>
                  <p:cNvSpPr/>
                  <p:nvPr/>
                </p:nvSpPr>
                <p:spPr>
                  <a:xfrm>
                    <a:off x="6060907" y="6359426"/>
                    <a:ext cx="2758" cy="4135"/>
                  </a:xfrm>
                  <a:custGeom>
                    <a:avLst/>
                    <a:gdLst>
                      <a:gd name="connsiteX0" fmla="*/ 1474 w 2758"/>
                      <a:gd name="connsiteY0" fmla="*/ 0 h 4135"/>
                      <a:gd name="connsiteX1" fmla="*/ 1068 w 2758"/>
                      <a:gd name="connsiteY1" fmla="*/ 135 h 4135"/>
                      <a:gd name="connsiteX2" fmla="*/ 392 w 2758"/>
                      <a:gd name="connsiteY2" fmla="*/ 541 h 4135"/>
                      <a:gd name="connsiteX3" fmla="*/ 662 w 2758"/>
                      <a:gd name="connsiteY3" fmla="*/ 2029 h 4135"/>
                      <a:gd name="connsiteX4" fmla="*/ 392 w 2758"/>
                      <a:gd name="connsiteY4" fmla="*/ 3922 h 4135"/>
                      <a:gd name="connsiteX5" fmla="*/ 2015 w 2758"/>
                      <a:gd name="connsiteY5" fmla="*/ 2705 h 4135"/>
                      <a:gd name="connsiteX6" fmla="*/ 2556 w 2758"/>
                      <a:gd name="connsiteY6" fmla="*/ 2164 h 4135"/>
                      <a:gd name="connsiteX7" fmla="*/ 2556 w 2758"/>
                      <a:gd name="connsiteY7" fmla="*/ 676 h 4135"/>
                      <a:gd name="connsiteX8" fmla="*/ 1474 w 2758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758" h="4135">
                        <a:moveTo>
                          <a:pt x="1474" y="0"/>
                        </a:moveTo>
                        <a:cubicBezTo>
                          <a:pt x="1339" y="0"/>
                          <a:pt x="1068" y="0"/>
                          <a:pt x="1068" y="135"/>
                        </a:cubicBezTo>
                        <a:cubicBezTo>
                          <a:pt x="798" y="135"/>
                          <a:pt x="527" y="270"/>
                          <a:pt x="392" y="541"/>
                        </a:cubicBezTo>
                        <a:cubicBezTo>
                          <a:pt x="-14" y="1082"/>
                          <a:pt x="257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2"/>
                        </a:cubicBezTo>
                        <a:cubicBezTo>
                          <a:pt x="1339" y="4599"/>
                          <a:pt x="2285" y="3517"/>
                          <a:pt x="2015" y="2705"/>
                        </a:cubicBezTo>
                        <a:cubicBezTo>
                          <a:pt x="2285" y="2705"/>
                          <a:pt x="2556" y="2299"/>
                          <a:pt x="2556" y="2164"/>
                        </a:cubicBezTo>
                        <a:cubicBezTo>
                          <a:pt x="2827" y="1758"/>
                          <a:pt x="2827" y="1082"/>
                          <a:pt x="2556" y="676"/>
                        </a:cubicBezTo>
                        <a:cubicBezTo>
                          <a:pt x="2150" y="270"/>
                          <a:pt x="1880" y="0"/>
                          <a:pt x="1474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5" name="Freeform: Shape 5133">
                    <a:extLst>
                      <a:ext uri="{FF2B5EF4-FFF2-40B4-BE49-F238E27FC236}">
                        <a16:creationId xmlns:a16="http://schemas.microsoft.com/office/drawing/2014/main" id="{B5F52752-AD1C-C1F8-D49D-268026DF6520}"/>
                      </a:ext>
                    </a:extLst>
                  </p:cNvPr>
                  <p:cNvSpPr/>
                  <p:nvPr/>
                </p:nvSpPr>
                <p:spPr>
                  <a:xfrm>
                    <a:off x="6054412" y="6363877"/>
                    <a:ext cx="2287" cy="2559"/>
                  </a:xfrm>
                  <a:custGeom>
                    <a:avLst/>
                    <a:gdLst>
                      <a:gd name="connsiteX0" fmla="*/ 2017 w 2287"/>
                      <a:gd name="connsiteY0" fmla="*/ 283 h 2559"/>
                      <a:gd name="connsiteX1" fmla="*/ 935 w 2287"/>
                      <a:gd name="connsiteY1" fmla="*/ 148 h 2559"/>
                      <a:gd name="connsiteX2" fmla="*/ 124 w 2287"/>
                      <a:gd name="connsiteY2" fmla="*/ 2176 h 2559"/>
                      <a:gd name="connsiteX3" fmla="*/ 2153 w 2287"/>
                      <a:gd name="connsiteY3" fmla="*/ 1771 h 2559"/>
                      <a:gd name="connsiteX4" fmla="*/ 2017 w 2287"/>
                      <a:gd name="connsiteY4" fmla="*/ 283 h 2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87" h="2559">
                        <a:moveTo>
                          <a:pt x="2017" y="283"/>
                        </a:moveTo>
                        <a:cubicBezTo>
                          <a:pt x="1747" y="12"/>
                          <a:pt x="1341" y="-123"/>
                          <a:pt x="935" y="148"/>
                        </a:cubicBezTo>
                        <a:cubicBezTo>
                          <a:pt x="394" y="553"/>
                          <a:pt x="-282" y="1500"/>
                          <a:pt x="124" y="2176"/>
                        </a:cubicBezTo>
                        <a:cubicBezTo>
                          <a:pt x="665" y="2853"/>
                          <a:pt x="1747" y="2582"/>
                          <a:pt x="2153" y="1771"/>
                        </a:cubicBezTo>
                        <a:cubicBezTo>
                          <a:pt x="2288" y="1500"/>
                          <a:pt x="2423" y="418"/>
                          <a:pt x="201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26" name="Freeform: Shape 5134">
                    <a:extLst>
                      <a:ext uri="{FF2B5EF4-FFF2-40B4-BE49-F238E27FC236}">
                        <a16:creationId xmlns:a16="http://schemas.microsoft.com/office/drawing/2014/main" id="{3B40D95E-0A48-CC32-6A2D-89FBFDBF8F94}"/>
                      </a:ext>
                    </a:extLst>
                  </p:cNvPr>
                  <p:cNvSpPr/>
                  <p:nvPr/>
                </p:nvSpPr>
                <p:spPr>
                  <a:xfrm>
                    <a:off x="6058749" y="6344243"/>
                    <a:ext cx="9535" cy="15623"/>
                  </a:xfrm>
                  <a:custGeom>
                    <a:avLst/>
                    <a:gdLst>
                      <a:gd name="connsiteX0" fmla="*/ 9178 w 9535"/>
                      <a:gd name="connsiteY0" fmla="*/ 5174 h 15623"/>
                      <a:gd name="connsiteX1" fmla="*/ 9178 w 9535"/>
                      <a:gd name="connsiteY1" fmla="*/ 3009 h 15623"/>
                      <a:gd name="connsiteX2" fmla="*/ 7420 w 9535"/>
                      <a:gd name="connsiteY2" fmla="*/ 2063 h 15623"/>
                      <a:gd name="connsiteX3" fmla="*/ 6338 w 9535"/>
                      <a:gd name="connsiteY3" fmla="*/ 169 h 15623"/>
                      <a:gd name="connsiteX4" fmla="*/ 4173 w 9535"/>
                      <a:gd name="connsiteY4" fmla="*/ 575 h 15623"/>
                      <a:gd name="connsiteX5" fmla="*/ 3632 w 9535"/>
                      <a:gd name="connsiteY5" fmla="*/ 439 h 15623"/>
                      <a:gd name="connsiteX6" fmla="*/ 2686 w 9535"/>
                      <a:gd name="connsiteY6" fmla="*/ 980 h 15623"/>
                      <a:gd name="connsiteX7" fmla="*/ 2415 w 9535"/>
                      <a:gd name="connsiteY7" fmla="*/ 2469 h 15623"/>
                      <a:gd name="connsiteX8" fmla="*/ 2550 w 9535"/>
                      <a:gd name="connsiteY8" fmla="*/ 3415 h 15623"/>
                      <a:gd name="connsiteX9" fmla="*/ 1604 w 9535"/>
                      <a:gd name="connsiteY9" fmla="*/ 5039 h 15623"/>
                      <a:gd name="connsiteX10" fmla="*/ 657 w 9535"/>
                      <a:gd name="connsiteY10" fmla="*/ 7608 h 15623"/>
                      <a:gd name="connsiteX11" fmla="*/ 386 w 9535"/>
                      <a:gd name="connsiteY11" fmla="*/ 9367 h 15623"/>
                      <a:gd name="connsiteX12" fmla="*/ 1333 w 9535"/>
                      <a:gd name="connsiteY12" fmla="*/ 10178 h 15623"/>
                      <a:gd name="connsiteX13" fmla="*/ 1604 w 9535"/>
                      <a:gd name="connsiteY13" fmla="*/ 10178 h 15623"/>
                      <a:gd name="connsiteX14" fmla="*/ 3091 w 9535"/>
                      <a:gd name="connsiteY14" fmla="*/ 12342 h 15623"/>
                      <a:gd name="connsiteX15" fmla="*/ 3497 w 9535"/>
                      <a:gd name="connsiteY15" fmla="*/ 13425 h 15623"/>
                      <a:gd name="connsiteX16" fmla="*/ 4985 w 9535"/>
                      <a:gd name="connsiteY16" fmla="*/ 13830 h 15623"/>
                      <a:gd name="connsiteX17" fmla="*/ 5256 w 9535"/>
                      <a:gd name="connsiteY17" fmla="*/ 14912 h 15623"/>
                      <a:gd name="connsiteX18" fmla="*/ 6743 w 9535"/>
                      <a:gd name="connsiteY18" fmla="*/ 15589 h 15623"/>
                      <a:gd name="connsiteX19" fmla="*/ 7690 w 9535"/>
                      <a:gd name="connsiteY19" fmla="*/ 14507 h 15623"/>
                      <a:gd name="connsiteX20" fmla="*/ 7555 w 9535"/>
                      <a:gd name="connsiteY20" fmla="*/ 13154 h 15623"/>
                      <a:gd name="connsiteX21" fmla="*/ 8096 w 9535"/>
                      <a:gd name="connsiteY21" fmla="*/ 10990 h 15623"/>
                      <a:gd name="connsiteX22" fmla="*/ 7961 w 9535"/>
                      <a:gd name="connsiteY22" fmla="*/ 10314 h 15623"/>
                      <a:gd name="connsiteX23" fmla="*/ 8637 w 9535"/>
                      <a:gd name="connsiteY23" fmla="*/ 9367 h 15623"/>
                      <a:gd name="connsiteX24" fmla="*/ 8502 w 9535"/>
                      <a:gd name="connsiteY24" fmla="*/ 7744 h 15623"/>
                      <a:gd name="connsiteX25" fmla="*/ 9313 w 9535"/>
                      <a:gd name="connsiteY25" fmla="*/ 6797 h 15623"/>
                      <a:gd name="connsiteX26" fmla="*/ 9178 w 9535"/>
                      <a:gd name="connsiteY26" fmla="*/ 5174 h 15623"/>
                      <a:gd name="connsiteX27" fmla="*/ 9178 w 9535"/>
                      <a:gd name="connsiteY27" fmla="*/ 5174 h 15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5" h="15623">
                        <a:moveTo>
                          <a:pt x="9178" y="5174"/>
                        </a:moveTo>
                        <a:cubicBezTo>
                          <a:pt x="9719" y="4632"/>
                          <a:pt x="9584" y="3550"/>
                          <a:pt x="9178" y="3009"/>
                        </a:cubicBezTo>
                        <a:cubicBezTo>
                          <a:pt x="8908" y="2604"/>
                          <a:pt x="8096" y="2063"/>
                          <a:pt x="7420" y="2063"/>
                        </a:cubicBezTo>
                        <a:cubicBezTo>
                          <a:pt x="7826" y="1386"/>
                          <a:pt x="7014" y="439"/>
                          <a:pt x="6338" y="169"/>
                        </a:cubicBezTo>
                        <a:cubicBezTo>
                          <a:pt x="5797" y="-101"/>
                          <a:pt x="4579" y="-101"/>
                          <a:pt x="4173" y="575"/>
                        </a:cubicBezTo>
                        <a:cubicBezTo>
                          <a:pt x="4038" y="439"/>
                          <a:pt x="3768" y="439"/>
                          <a:pt x="3632" y="439"/>
                        </a:cubicBezTo>
                        <a:cubicBezTo>
                          <a:pt x="3227" y="439"/>
                          <a:pt x="2956" y="575"/>
                          <a:pt x="2686" y="980"/>
                        </a:cubicBezTo>
                        <a:cubicBezTo>
                          <a:pt x="2415" y="1386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4" y="5039"/>
                        </a:cubicBezTo>
                        <a:cubicBezTo>
                          <a:pt x="251" y="5039"/>
                          <a:pt x="-696" y="7067"/>
                          <a:pt x="657" y="7608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2" y="9772"/>
                          <a:pt x="927" y="10043"/>
                          <a:pt x="1333" y="10178"/>
                        </a:cubicBezTo>
                        <a:cubicBezTo>
                          <a:pt x="1468" y="10178"/>
                          <a:pt x="1604" y="10178"/>
                          <a:pt x="1604" y="10178"/>
                        </a:cubicBezTo>
                        <a:cubicBezTo>
                          <a:pt x="1198" y="11125"/>
                          <a:pt x="2009" y="12207"/>
                          <a:pt x="3091" y="12342"/>
                        </a:cubicBezTo>
                        <a:cubicBezTo>
                          <a:pt x="2956" y="12748"/>
                          <a:pt x="3227" y="13289"/>
                          <a:pt x="3497" y="13425"/>
                        </a:cubicBezTo>
                        <a:cubicBezTo>
                          <a:pt x="3903" y="13830"/>
                          <a:pt x="4579" y="13830"/>
                          <a:pt x="4985" y="13830"/>
                        </a:cubicBezTo>
                        <a:cubicBezTo>
                          <a:pt x="4850" y="14101"/>
                          <a:pt x="5120" y="14777"/>
                          <a:pt x="5256" y="14912"/>
                        </a:cubicBezTo>
                        <a:cubicBezTo>
                          <a:pt x="5526" y="15454"/>
                          <a:pt x="6202" y="15724"/>
                          <a:pt x="6743" y="15589"/>
                        </a:cubicBezTo>
                        <a:cubicBezTo>
                          <a:pt x="7285" y="15454"/>
                          <a:pt x="7555" y="14912"/>
                          <a:pt x="7690" y="14507"/>
                        </a:cubicBezTo>
                        <a:cubicBezTo>
                          <a:pt x="7826" y="14101"/>
                          <a:pt x="7826" y="13560"/>
                          <a:pt x="7555" y="13154"/>
                        </a:cubicBezTo>
                        <a:cubicBezTo>
                          <a:pt x="8367" y="13019"/>
                          <a:pt x="8367" y="11531"/>
                          <a:pt x="8096" y="10990"/>
                        </a:cubicBezTo>
                        <a:cubicBezTo>
                          <a:pt x="7961" y="10584"/>
                          <a:pt x="7826" y="10719"/>
                          <a:pt x="7961" y="10314"/>
                        </a:cubicBezTo>
                        <a:cubicBezTo>
                          <a:pt x="8096" y="10043"/>
                          <a:pt x="8502" y="9772"/>
                          <a:pt x="8637" y="9367"/>
                        </a:cubicBezTo>
                        <a:cubicBezTo>
                          <a:pt x="8908" y="8826"/>
                          <a:pt x="8772" y="8285"/>
                          <a:pt x="8502" y="7744"/>
                        </a:cubicBezTo>
                        <a:cubicBezTo>
                          <a:pt x="8908" y="7608"/>
                          <a:pt x="9178" y="7202"/>
                          <a:pt x="9313" y="6797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178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263" name="Graphic 2">
                  <a:extLst>
                    <a:ext uri="{FF2B5EF4-FFF2-40B4-BE49-F238E27FC236}">
                      <a16:creationId xmlns:a16="http://schemas.microsoft.com/office/drawing/2014/main" id="{2792AC97-2491-B2CB-463C-7362CAD7AE43}"/>
                    </a:ext>
                  </a:extLst>
                </p:cNvPr>
                <p:cNvGrpSpPr/>
                <p:nvPr/>
              </p:nvGrpSpPr>
              <p:grpSpPr>
                <a:xfrm>
                  <a:off x="6047801" y="6258759"/>
                  <a:ext cx="19553" cy="103100"/>
                  <a:chOff x="6047801" y="6258759"/>
                  <a:chExt cx="19553" cy="103100"/>
                </a:xfrm>
                <a:solidFill>
                  <a:srgbClr val="85B126"/>
                </a:solidFill>
              </p:grpSpPr>
              <p:sp>
                <p:nvSpPr>
                  <p:cNvPr id="1297" name="Freeform: Shape 5105">
                    <a:extLst>
                      <a:ext uri="{FF2B5EF4-FFF2-40B4-BE49-F238E27FC236}">
                        <a16:creationId xmlns:a16="http://schemas.microsoft.com/office/drawing/2014/main" id="{4BC75B74-93EB-C965-2CD9-FBD5A7C38A1B}"/>
                      </a:ext>
                    </a:extLst>
                  </p:cNvPr>
                  <p:cNvSpPr/>
                  <p:nvPr/>
                </p:nvSpPr>
                <p:spPr>
                  <a:xfrm>
                    <a:off x="6053591" y="6258759"/>
                    <a:ext cx="4409" cy="6680"/>
                  </a:xfrm>
                  <a:custGeom>
                    <a:avLst/>
                    <a:gdLst>
                      <a:gd name="connsiteX0" fmla="*/ 945 w 4409"/>
                      <a:gd name="connsiteY0" fmla="*/ 3008 h 6680"/>
                      <a:gd name="connsiteX1" fmla="*/ 404 w 4409"/>
                      <a:gd name="connsiteY1" fmla="*/ 4766 h 6680"/>
                      <a:gd name="connsiteX2" fmla="*/ 2162 w 4409"/>
                      <a:gd name="connsiteY2" fmla="*/ 6659 h 6680"/>
                      <a:gd name="connsiteX3" fmla="*/ 4326 w 4409"/>
                      <a:gd name="connsiteY3" fmla="*/ 5307 h 6680"/>
                      <a:gd name="connsiteX4" fmla="*/ 3380 w 4409"/>
                      <a:gd name="connsiteY4" fmla="*/ 2872 h 6680"/>
                      <a:gd name="connsiteX5" fmla="*/ 2703 w 4409"/>
                      <a:gd name="connsiteY5" fmla="*/ 1114 h 6680"/>
                      <a:gd name="connsiteX6" fmla="*/ 539 w 4409"/>
                      <a:gd name="connsiteY6" fmla="*/ 302 h 6680"/>
                      <a:gd name="connsiteX7" fmla="*/ 945 w 4409"/>
                      <a:gd name="connsiteY7" fmla="*/ 3008 h 6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409" h="6680">
                        <a:moveTo>
                          <a:pt x="945" y="3008"/>
                        </a:moveTo>
                        <a:cubicBezTo>
                          <a:pt x="404" y="3278"/>
                          <a:pt x="268" y="4089"/>
                          <a:pt x="404" y="4766"/>
                        </a:cubicBezTo>
                        <a:cubicBezTo>
                          <a:pt x="539" y="5713"/>
                          <a:pt x="1080" y="6524"/>
                          <a:pt x="2162" y="6659"/>
                        </a:cubicBezTo>
                        <a:cubicBezTo>
                          <a:pt x="3109" y="6795"/>
                          <a:pt x="4056" y="6254"/>
                          <a:pt x="4326" y="5307"/>
                        </a:cubicBezTo>
                        <a:cubicBezTo>
                          <a:pt x="4597" y="4225"/>
                          <a:pt x="4191" y="3413"/>
                          <a:pt x="3380" y="2872"/>
                        </a:cubicBezTo>
                        <a:cubicBezTo>
                          <a:pt x="3650" y="2196"/>
                          <a:pt x="3380" y="1114"/>
                          <a:pt x="2703" y="1114"/>
                        </a:cubicBezTo>
                        <a:cubicBezTo>
                          <a:pt x="2568" y="167"/>
                          <a:pt x="1350" y="-374"/>
                          <a:pt x="539" y="302"/>
                        </a:cubicBezTo>
                        <a:cubicBezTo>
                          <a:pt x="-408" y="978"/>
                          <a:pt x="-2" y="2466"/>
                          <a:pt x="945" y="30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8" name="Freeform: Shape 5106">
                    <a:extLst>
                      <a:ext uri="{FF2B5EF4-FFF2-40B4-BE49-F238E27FC236}">
                        <a16:creationId xmlns:a16="http://schemas.microsoft.com/office/drawing/2014/main" id="{B457E7EC-7599-0CE1-F79F-A3AE7BB73355}"/>
                      </a:ext>
                    </a:extLst>
                  </p:cNvPr>
                  <p:cNvSpPr/>
                  <p:nvPr/>
                </p:nvSpPr>
                <p:spPr>
                  <a:xfrm>
                    <a:off x="6052920" y="6267280"/>
                    <a:ext cx="6509" cy="24219"/>
                  </a:xfrm>
                  <a:custGeom>
                    <a:avLst/>
                    <a:gdLst>
                      <a:gd name="connsiteX0" fmla="*/ 1345 w 6509"/>
                      <a:gd name="connsiteY0" fmla="*/ 6796 h 24219"/>
                      <a:gd name="connsiteX1" fmla="*/ 804 w 6509"/>
                      <a:gd name="connsiteY1" fmla="*/ 8419 h 24219"/>
                      <a:gd name="connsiteX2" fmla="*/ 2022 w 6509"/>
                      <a:gd name="connsiteY2" fmla="*/ 10448 h 24219"/>
                      <a:gd name="connsiteX3" fmla="*/ 2022 w 6509"/>
                      <a:gd name="connsiteY3" fmla="*/ 13965 h 24219"/>
                      <a:gd name="connsiteX4" fmla="*/ 804 w 6509"/>
                      <a:gd name="connsiteY4" fmla="*/ 17752 h 24219"/>
                      <a:gd name="connsiteX5" fmla="*/ 1345 w 6509"/>
                      <a:gd name="connsiteY5" fmla="*/ 18428 h 24219"/>
                      <a:gd name="connsiteX6" fmla="*/ 1751 w 6509"/>
                      <a:gd name="connsiteY6" fmla="*/ 19105 h 24219"/>
                      <a:gd name="connsiteX7" fmla="*/ 1210 w 6509"/>
                      <a:gd name="connsiteY7" fmla="*/ 20593 h 24219"/>
                      <a:gd name="connsiteX8" fmla="*/ 3104 w 6509"/>
                      <a:gd name="connsiteY8" fmla="*/ 22080 h 24219"/>
                      <a:gd name="connsiteX9" fmla="*/ 3915 w 6509"/>
                      <a:gd name="connsiteY9" fmla="*/ 23974 h 24219"/>
                      <a:gd name="connsiteX10" fmla="*/ 5809 w 6509"/>
                      <a:gd name="connsiteY10" fmla="*/ 23839 h 24219"/>
                      <a:gd name="connsiteX11" fmla="*/ 5674 w 6509"/>
                      <a:gd name="connsiteY11" fmla="*/ 20187 h 24219"/>
                      <a:gd name="connsiteX12" fmla="*/ 6350 w 6509"/>
                      <a:gd name="connsiteY12" fmla="*/ 18158 h 24219"/>
                      <a:gd name="connsiteX13" fmla="*/ 6080 w 6509"/>
                      <a:gd name="connsiteY13" fmla="*/ 16670 h 24219"/>
                      <a:gd name="connsiteX14" fmla="*/ 5538 w 6509"/>
                      <a:gd name="connsiteY14" fmla="*/ 15858 h 24219"/>
                      <a:gd name="connsiteX15" fmla="*/ 6215 w 6509"/>
                      <a:gd name="connsiteY15" fmla="*/ 14641 h 24219"/>
                      <a:gd name="connsiteX16" fmla="*/ 6215 w 6509"/>
                      <a:gd name="connsiteY16" fmla="*/ 13424 h 24219"/>
                      <a:gd name="connsiteX17" fmla="*/ 5268 w 6509"/>
                      <a:gd name="connsiteY17" fmla="*/ 12477 h 24219"/>
                      <a:gd name="connsiteX18" fmla="*/ 5674 w 6509"/>
                      <a:gd name="connsiteY18" fmla="*/ 10718 h 24219"/>
                      <a:gd name="connsiteX19" fmla="*/ 5133 w 6509"/>
                      <a:gd name="connsiteY19" fmla="*/ 8960 h 24219"/>
                      <a:gd name="connsiteX20" fmla="*/ 5133 w 6509"/>
                      <a:gd name="connsiteY20" fmla="*/ 8148 h 24219"/>
                      <a:gd name="connsiteX21" fmla="*/ 5403 w 6509"/>
                      <a:gd name="connsiteY21" fmla="*/ 7608 h 24219"/>
                      <a:gd name="connsiteX22" fmla="*/ 5403 w 6509"/>
                      <a:gd name="connsiteY22" fmla="*/ 6390 h 24219"/>
                      <a:gd name="connsiteX23" fmla="*/ 5133 w 6509"/>
                      <a:gd name="connsiteY23" fmla="*/ 5578 h 24219"/>
                      <a:gd name="connsiteX24" fmla="*/ 4457 w 6509"/>
                      <a:gd name="connsiteY24" fmla="*/ 3550 h 24219"/>
                      <a:gd name="connsiteX25" fmla="*/ 4457 w 6509"/>
                      <a:gd name="connsiteY25" fmla="*/ 574 h 24219"/>
                      <a:gd name="connsiteX26" fmla="*/ 3104 w 6509"/>
                      <a:gd name="connsiteY26" fmla="*/ 168 h 24219"/>
                      <a:gd name="connsiteX27" fmla="*/ 2022 w 6509"/>
                      <a:gd name="connsiteY27" fmla="*/ 2603 h 24219"/>
                      <a:gd name="connsiteX28" fmla="*/ 1345 w 6509"/>
                      <a:gd name="connsiteY28" fmla="*/ 6796 h 24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09" h="24219">
                        <a:moveTo>
                          <a:pt x="1345" y="6796"/>
                        </a:moveTo>
                        <a:cubicBezTo>
                          <a:pt x="940" y="7202"/>
                          <a:pt x="804" y="7878"/>
                          <a:pt x="804" y="8419"/>
                        </a:cubicBezTo>
                        <a:cubicBezTo>
                          <a:pt x="940" y="9231"/>
                          <a:pt x="1481" y="9772"/>
                          <a:pt x="2022" y="10448"/>
                        </a:cubicBezTo>
                        <a:cubicBezTo>
                          <a:pt x="804" y="11395"/>
                          <a:pt x="1075" y="12883"/>
                          <a:pt x="2022" y="13965"/>
                        </a:cubicBezTo>
                        <a:cubicBezTo>
                          <a:pt x="1075" y="14506"/>
                          <a:pt x="399" y="16940"/>
                          <a:pt x="804" y="17752"/>
                        </a:cubicBezTo>
                        <a:cubicBezTo>
                          <a:pt x="940" y="18023"/>
                          <a:pt x="1210" y="18158"/>
                          <a:pt x="1345" y="18428"/>
                        </a:cubicBezTo>
                        <a:cubicBezTo>
                          <a:pt x="1751" y="18834"/>
                          <a:pt x="1887" y="18699"/>
                          <a:pt x="1751" y="19105"/>
                        </a:cubicBezTo>
                        <a:cubicBezTo>
                          <a:pt x="1481" y="19646"/>
                          <a:pt x="1075" y="19916"/>
                          <a:pt x="1210" y="20593"/>
                        </a:cubicBezTo>
                        <a:cubicBezTo>
                          <a:pt x="1345" y="21540"/>
                          <a:pt x="2157" y="22080"/>
                          <a:pt x="3104" y="22080"/>
                        </a:cubicBezTo>
                        <a:cubicBezTo>
                          <a:pt x="3104" y="22892"/>
                          <a:pt x="3104" y="23568"/>
                          <a:pt x="3915" y="23974"/>
                        </a:cubicBezTo>
                        <a:cubicBezTo>
                          <a:pt x="4457" y="24380"/>
                          <a:pt x="5268" y="24245"/>
                          <a:pt x="5809" y="23839"/>
                        </a:cubicBezTo>
                        <a:cubicBezTo>
                          <a:pt x="6891" y="22892"/>
                          <a:pt x="6621" y="21134"/>
                          <a:pt x="5674" y="20187"/>
                        </a:cubicBezTo>
                        <a:cubicBezTo>
                          <a:pt x="6080" y="19646"/>
                          <a:pt x="6350" y="18834"/>
                          <a:pt x="6350" y="18158"/>
                        </a:cubicBezTo>
                        <a:cubicBezTo>
                          <a:pt x="6350" y="17617"/>
                          <a:pt x="6215" y="17076"/>
                          <a:pt x="6080" y="16670"/>
                        </a:cubicBezTo>
                        <a:cubicBezTo>
                          <a:pt x="5944" y="16535"/>
                          <a:pt x="5538" y="15994"/>
                          <a:pt x="5538" y="15858"/>
                        </a:cubicBezTo>
                        <a:cubicBezTo>
                          <a:pt x="5538" y="15453"/>
                          <a:pt x="6080" y="15047"/>
                          <a:pt x="6215" y="14641"/>
                        </a:cubicBezTo>
                        <a:cubicBezTo>
                          <a:pt x="6350" y="14235"/>
                          <a:pt x="6350" y="13830"/>
                          <a:pt x="6215" y="13424"/>
                        </a:cubicBezTo>
                        <a:cubicBezTo>
                          <a:pt x="6080" y="12883"/>
                          <a:pt x="5674" y="12612"/>
                          <a:pt x="5268" y="12477"/>
                        </a:cubicBezTo>
                        <a:cubicBezTo>
                          <a:pt x="5538" y="11936"/>
                          <a:pt x="5674" y="11260"/>
                          <a:pt x="5674" y="10718"/>
                        </a:cubicBezTo>
                        <a:cubicBezTo>
                          <a:pt x="5674" y="10042"/>
                          <a:pt x="5403" y="9637"/>
                          <a:pt x="5133" y="8960"/>
                        </a:cubicBezTo>
                        <a:cubicBezTo>
                          <a:pt x="4862" y="8419"/>
                          <a:pt x="4862" y="8554"/>
                          <a:pt x="5133" y="8148"/>
                        </a:cubicBezTo>
                        <a:cubicBezTo>
                          <a:pt x="5268" y="8013"/>
                          <a:pt x="5403" y="7878"/>
                          <a:pt x="5403" y="7608"/>
                        </a:cubicBezTo>
                        <a:cubicBezTo>
                          <a:pt x="5538" y="7202"/>
                          <a:pt x="5538" y="6796"/>
                          <a:pt x="5403" y="6390"/>
                        </a:cubicBezTo>
                        <a:cubicBezTo>
                          <a:pt x="5133" y="5849"/>
                          <a:pt x="4997" y="6255"/>
                          <a:pt x="5133" y="5578"/>
                        </a:cubicBezTo>
                        <a:cubicBezTo>
                          <a:pt x="5268" y="4632"/>
                          <a:pt x="5403" y="3955"/>
                          <a:pt x="4457" y="3550"/>
                        </a:cubicBezTo>
                        <a:cubicBezTo>
                          <a:pt x="4997" y="2603"/>
                          <a:pt x="5268" y="1521"/>
                          <a:pt x="4457" y="574"/>
                        </a:cubicBezTo>
                        <a:cubicBezTo>
                          <a:pt x="4051" y="168"/>
                          <a:pt x="3510" y="-238"/>
                          <a:pt x="3104" y="168"/>
                        </a:cubicBezTo>
                        <a:cubicBezTo>
                          <a:pt x="2427" y="438"/>
                          <a:pt x="2022" y="1791"/>
                          <a:pt x="2022" y="2603"/>
                        </a:cubicBezTo>
                        <a:cubicBezTo>
                          <a:pt x="-548" y="2468"/>
                          <a:pt x="-548" y="6120"/>
                          <a:pt x="1345" y="67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9" name="Freeform: Shape 5107">
                    <a:extLst>
                      <a:ext uri="{FF2B5EF4-FFF2-40B4-BE49-F238E27FC236}">
                        <a16:creationId xmlns:a16="http://schemas.microsoft.com/office/drawing/2014/main" id="{D9B6A7E2-8D2D-3283-56B0-3C0FC3435203}"/>
                      </a:ext>
                    </a:extLst>
                  </p:cNvPr>
                  <p:cNvSpPr/>
                  <p:nvPr/>
                </p:nvSpPr>
                <p:spPr>
                  <a:xfrm>
                    <a:off x="6052818" y="6292065"/>
                    <a:ext cx="6312" cy="7845"/>
                  </a:xfrm>
                  <a:custGeom>
                    <a:avLst/>
                    <a:gdLst>
                      <a:gd name="connsiteX0" fmla="*/ 3071 w 6312"/>
                      <a:gd name="connsiteY0" fmla="*/ 6087 h 7845"/>
                      <a:gd name="connsiteX1" fmla="*/ 4018 w 6312"/>
                      <a:gd name="connsiteY1" fmla="*/ 7710 h 7845"/>
                      <a:gd name="connsiteX2" fmla="*/ 5911 w 6312"/>
                      <a:gd name="connsiteY2" fmla="*/ 7304 h 7845"/>
                      <a:gd name="connsiteX3" fmla="*/ 5776 w 6312"/>
                      <a:gd name="connsiteY3" fmla="*/ 5140 h 7845"/>
                      <a:gd name="connsiteX4" fmla="*/ 4559 w 6312"/>
                      <a:gd name="connsiteY4" fmla="*/ 2029 h 7845"/>
                      <a:gd name="connsiteX5" fmla="*/ 3071 w 6312"/>
                      <a:gd name="connsiteY5" fmla="*/ 135 h 7845"/>
                      <a:gd name="connsiteX6" fmla="*/ 1718 w 6312"/>
                      <a:gd name="connsiteY6" fmla="*/ 541 h 7845"/>
                      <a:gd name="connsiteX7" fmla="*/ 1854 w 6312"/>
                      <a:gd name="connsiteY7" fmla="*/ 2435 h 7845"/>
                      <a:gd name="connsiteX8" fmla="*/ 95 w 6312"/>
                      <a:gd name="connsiteY8" fmla="*/ 4869 h 7845"/>
                      <a:gd name="connsiteX9" fmla="*/ 3071 w 6312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312" h="7845">
                        <a:moveTo>
                          <a:pt x="3071" y="6087"/>
                        </a:moveTo>
                        <a:cubicBezTo>
                          <a:pt x="3071" y="6763"/>
                          <a:pt x="3206" y="7439"/>
                          <a:pt x="4018" y="7710"/>
                        </a:cubicBezTo>
                        <a:cubicBezTo>
                          <a:pt x="4694" y="7980"/>
                          <a:pt x="5506" y="7845"/>
                          <a:pt x="5911" y="7304"/>
                        </a:cubicBezTo>
                        <a:cubicBezTo>
                          <a:pt x="6588" y="6628"/>
                          <a:pt x="6317" y="5681"/>
                          <a:pt x="5776" y="5140"/>
                        </a:cubicBezTo>
                        <a:cubicBezTo>
                          <a:pt x="6588" y="4193"/>
                          <a:pt x="5911" y="2164"/>
                          <a:pt x="4559" y="2029"/>
                        </a:cubicBezTo>
                        <a:cubicBezTo>
                          <a:pt x="4829" y="1082"/>
                          <a:pt x="4153" y="270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3"/>
                          <a:pt x="1854" y="2435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501" y="6222"/>
                          <a:pt x="1989" y="6222"/>
                          <a:pt x="3071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0" name="Freeform: Shape 5108">
                    <a:extLst>
                      <a:ext uri="{FF2B5EF4-FFF2-40B4-BE49-F238E27FC236}">
                        <a16:creationId xmlns:a16="http://schemas.microsoft.com/office/drawing/2014/main" id="{227C3070-3306-7B3B-4B9C-4588EA905623}"/>
                      </a:ext>
                    </a:extLst>
                  </p:cNvPr>
                  <p:cNvSpPr/>
                  <p:nvPr/>
                </p:nvSpPr>
                <p:spPr>
                  <a:xfrm>
                    <a:off x="6055509" y="6300200"/>
                    <a:ext cx="8120" cy="21447"/>
                  </a:xfrm>
                  <a:custGeom>
                    <a:avLst/>
                    <a:gdLst>
                      <a:gd name="connsiteX0" fmla="*/ 2273 w 8120"/>
                      <a:gd name="connsiteY0" fmla="*/ 2686 h 21447"/>
                      <a:gd name="connsiteX1" fmla="*/ 244 w 8120"/>
                      <a:gd name="connsiteY1" fmla="*/ 5933 h 21447"/>
                      <a:gd name="connsiteX2" fmla="*/ 920 w 8120"/>
                      <a:gd name="connsiteY2" fmla="*/ 6609 h 21447"/>
                      <a:gd name="connsiteX3" fmla="*/ 1055 w 8120"/>
                      <a:gd name="connsiteY3" fmla="*/ 7556 h 21447"/>
                      <a:gd name="connsiteX4" fmla="*/ 920 w 8120"/>
                      <a:gd name="connsiteY4" fmla="*/ 8773 h 21447"/>
                      <a:gd name="connsiteX5" fmla="*/ 1596 w 8120"/>
                      <a:gd name="connsiteY5" fmla="*/ 10126 h 21447"/>
                      <a:gd name="connsiteX6" fmla="*/ 379 w 8120"/>
                      <a:gd name="connsiteY6" fmla="*/ 12019 h 21447"/>
                      <a:gd name="connsiteX7" fmla="*/ 650 w 8120"/>
                      <a:gd name="connsiteY7" fmla="*/ 13642 h 21447"/>
                      <a:gd name="connsiteX8" fmla="*/ 1055 w 8120"/>
                      <a:gd name="connsiteY8" fmla="*/ 14184 h 21447"/>
                      <a:gd name="connsiteX9" fmla="*/ 1326 w 8120"/>
                      <a:gd name="connsiteY9" fmla="*/ 14454 h 21447"/>
                      <a:gd name="connsiteX10" fmla="*/ 920 w 8120"/>
                      <a:gd name="connsiteY10" fmla="*/ 14995 h 21447"/>
                      <a:gd name="connsiteX11" fmla="*/ 2949 w 8120"/>
                      <a:gd name="connsiteY11" fmla="*/ 18647 h 21447"/>
                      <a:gd name="connsiteX12" fmla="*/ 5384 w 8120"/>
                      <a:gd name="connsiteY12" fmla="*/ 21352 h 21447"/>
                      <a:gd name="connsiteX13" fmla="*/ 6466 w 8120"/>
                      <a:gd name="connsiteY13" fmla="*/ 19865 h 21447"/>
                      <a:gd name="connsiteX14" fmla="*/ 6466 w 8120"/>
                      <a:gd name="connsiteY14" fmla="*/ 19053 h 21447"/>
                      <a:gd name="connsiteX15" fmla="*/ 7683 w 8120"/>
                      <a:gd name="connsiteY15" fmla="*/ 15266 h 21447"/>
                      <a:gd name="connsiteX16" fmla="*/ 7142 w 8120"/>
                      <a:gd name="connsiteY16" fmla="*/ 14048 h 21447"/>
                      <a:gd name="connsiteX17" fmla="*/ 7413 w 8120"/>
                      <a:gd name="connsiteY17" fmla="*/ 12696 h 21447"/>
                      <a:gd name="connsiteX18" fmla="*/ 6195 w 8120"/>
                      <a:gd name="connsiteY18" fmla="*/ 10802 h 21447"/>
                      <a:gd name="connsiteX19" fmla="*/ 7142 w 8120"/>
                      <a:gd name="connsiteY19" fmla="*/ 8097 h 21447"/>
                      <a:gd name="connsiteX20" fmla="*/ 5790 w 8120"/>
                      <a:gd name="connsiteY20" fmla="*/ 5933 h 21447"/>
                      <a:gd name="connsiteX21" fmla="*/ 5790 w 8120"/>
                      <a:gd name="connsiteY21" fmla="*/ 4445 h 21447"/>
                      <a:gd name="connsiteX22" fmla="*/ 5113 w 8120"/>
                      <a:gd name="connsiteY22" fmla="*/ 3498 h 21447"/>
                      <a:gd name="connsiteX23" fmla="*/ 5519 w 8120"/>
                      <a:gd name="connsiteY23" fmla="*/ 2416 h 21447"/>
                      <a:gd name="connsiteX24" fmla="*/ 3896 w 8120"/>
                      <a:gd name="connsiteY24" fmla="*/ 522 h 21447"/>
                      <a:gd name="connsiteX25" fmla="*/ 2273 w 8120"/>
                      <a:gd name="connsiteY25" fmla="*/ 2686 h 21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20" h="21447">
                        <a:moveTo>
                          <a:pt x="2273" y="2686"/>
                        </a:moveTo>
                        <a:cubicBezTo>
                          <a:pt x="785" y="2957"/>
                          <a:pt x="-568" y="4309"/>
                          <a:pt x="244" y="5933"/>
                        </a:cubicBezTo>
                        <a:cubicBezTo>
                          <a:pt x="379" y="6203"/>
                          <a:pt x="650" y="6474"/>
                          <a:pt x="920" y="6609"/>
                        </a:cubicBezTo>
                        <a:cubicBezTo>
                          <a:pt x="1461" y="7015"/>
                          <a:pt x="1326" y="6879"/>
                          <a:pt x="1055" y="7556"/>
                        </a:cubicBezTo>
                        <a:cubicBezTo>
                          <a:pt x="920" y="7962"/>
                          <a:pt x="785" y="8367"/>
                          <a:pt x="920" y="8773"/>
                        </a:cubicBezTo>
                        <a:cubicBezTo>
                          <a:pt x="1055" y="9179"/>
                          <a:pt x="1461" y="9585"/>
                          <a:pt x="1596" y="10126"/>
                        </a:cubicBezTo>
                        <a:cubicBezTo>
                          <a:pt x="920" y="10532"/>
                          <a:pt x="514" y="11208"/>
                          <a:pt x="379" y="12019"/>
                        </a:cubicBezTo>
                        <a:cubicBezTo>
                          <a:pt x="379" y="12560"/>
                          <a:pt x="379" y="13102"/>
                          <a:pt x="650" y="13642"/>
                        </a:cubicBezTo>
                        <a:cubicBezTo>
                          <a:pt x="785" y="13778"/>
                          <a:pt x="920" y="13913"/>
                          <a:pt x="1055" y="14184"/>
                        </a:cubicBezTo>
                        <a:cubicBezTo>
                          <a:pt x="1191" y="14184"/>
                          <a:pt x="1326" y="14319"/>
                          <a:pt x="1326" y="14454"/>
                        </a:cubicBezTo>
                        <a:cubicBezTo>
                          <a:pt x="1326" y="14589"/>
                          <a:pt x="1055" y="14860"/>
                          <a:pt x="920" y="14995"/>
                        </a:cubicBezTo>
                        <a:cubicBezTo>
                          <a:pt x="-433" y="16618"/>
                          <a:pt x="920" y="19459"/>
                          <a:pt x="2949" y="18647"/>
                        </a:cubicBezTo>
                        <a:cubicBezTo>
                          <a:pt x="2408" y="20000"/>
                          <a:pt x="4031" y="21894"/>
                          <a:pt x="5384" y="21352"/>
                        </a:cubicBezTo>
                        <a:cubicBezTo>
                          <a:pt x="6060" y="21082"/>
                          <a:pt x="6330" y="20541"/>
                          <a:pt x="6466" y="19865"/>
                        </a:cubicBezTo>
                        <a:cubicBezTo>
                          <a:pt x="6466" y="19729"/>
                          <a:pt x="6466" y="19324"/>
                          <a:pt x="6466" y="19053"/>
                        </a:cubicBezTo>
                        <a:cubicBezTo>
                          <a:pt x="7954" y="18512"/>
                          <a:pt x="8630" y="16618"/>
                          <a:pt x="7683" y="15266"/>
                        </a:cubicBezTo>
                        <a:cubicBezTo>
                          <a:pt x="7277" y="14725"/>
                          <a:pt x="7007" y="14725"/>
                          <a:pt x="7142" y="14048"/>
                        </a:cubicBezTo>
                        <a:cubicBezTo>
                          <a:pt x="7277" y="13507"/>
                          <a:pt x="7413" y="13237"/>
                          <a:pt x="7413" y="12696"/>
                        </a:cubicBezTo>
                        <a:cubicBezTo>
                          <a:pt x="7413" y="11749"/>
                          <a:pt x="6872" y="11343"/>
                          <a:pt x="6195" y="10802"/>
                        </a:cubicBezTo>
                        <a:cubicBezTo>
                          <a:pt x="6872" y="9990"/>
                          <a:pt x="7277" y="9314"/>
                          <a:pt x="7142" y="8097"/>
                        </a:cubicBezTo>
                        <a:cubicBezTo>
                          <a:pt x="7007" y="7150"/>
                          <a:pt x="6601" y="6339"/>
                          <a:pt x="5790" y="5933"/>
                        </a:cubicBezTo>
                        <a:cubicBezTo>
                          <a:pt x="6060" y="5392"/>
                          <a:pt x="6060" y="4986"/>
                          <a:pt x="5790" y="4445"/>
                        </a:cubicBezTo>
                        <a:cubicBezTo>
                          <a:pt x="5654" y="4174"/>
                          <a:pt x="5113" y="3904"/>
                          <a:pt x="5113" y="3498"/>
                        </a:cubicBezTo>
                        <a:cubicBezTo>
                          <a:pt x="5113" y="3227"/>
                          <a:pt x="5519" y="2686"/>
                          <a:pt x="5519" y="2416"/>
                        </a:cubicBezTo>
                        <a:cubicBezTo>
                          <a:pt x="5790" y="1334"/>
                          <a:pt x="5113" y="252"/>
                          <a:pt x="3896" y="522"/>
                        </a:cubicBezTo>
                        <a:cubicBezTo>
                          <a:pt x="2814" y="-1101"/>
                          <a:pt x="2002" y="1469"/>
                          <a:pt x="2273" y="268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1" name="Freeform: Shape 5109">
                    <a:extLst>
                      <a:ext uri="{FF2B5EF4-FFF2-40B4-BE49-F238E27FC236}">
                        <a16:creationId xmlns:a16="http://schemas.microsoft.com/office/drawing/2014/main" id="{B636A9D4-091B-0EC8-3633-82E3D4F604D0}"/>
                      </a:ext>
                    </a:extLst>
                  </p:cNvPr>
                  <p:cNvSpPr/>
                  <p:nvPr/>
                </p:nvSpPr>
                <p:spPr>
                  <a:xfrm>
                    <a:off x="6049384" y="6309549"/>
                    <a:ext cx="6098" cy="9368"/>
                  </a:xfrm>
                  <a:custGeom>
                    <a:avLst/>
                    <a:gdLst>
                      <a:gd name="connsiteX0" fmla="*/ 2717 w 6098"/>
                      <a:gd name="connsiteY0" fmla="*/ 6999 h 9368"/>
                      <a:gd name="connsiteX1" fmla="*/ 3934 w 6098"/>
                      <a:gd name="connsiteY1" fmla="*/ 9299 h 9368"/>
                      <a:gd name="connsiteX2" fmla="*/ 5828 w 6098"/>
                      <a:gd name="connsiteY2" fmla="*/ 8216 h 9368"/>
                      <a:gd name="connsiteX3" fmla="*/ 5557 w 6098"/>
                      <a:gd name="connsiteY3" fmla="*/ 7134 h 9368"/>
                      <a:gd name="connsiteX4" fmla="*/ 6098 w 6098"/>
                      <a:gd name="connsiteY4" fmla="*/ 5241 h 9368"/>
                      <a:gd name="connsiteX5" fmla="*/ 4746 w 6098"/>
                      <a:gd name="connsiteY5" fmla="*/ 3482 h 9368"/>
                      <a:gd name="connsiteX6" fmla="*/ 4746 w 6098"/>
                      <a:gd name="connsiteY6" fmla="*/ 506 h 9368"/>
                      <a:gd name="connsiteX7" fmla="*/ 3123 w 6098"/>
                      <a:gd name="connsiteY7" fmla="*/ 236 h 9368"/>
                      <a:gd name="connsiteX8" fmla="*/ 1905 w 6098"/>
                      <a:gd name="connsiteY8" fmla="*/ 777 h 9368"/>
                      <a:gd name="connsiteX9" fmla="*/ 2041 w 6098"/>
                      <a:gd name="connsiteY9" fmla="*/ 3076 h 9368"/>
                      <a:gd name="connsiteX10" fmla="*/ 11 w 6098"/>
                      <a:gd name="connsiteY10" fmla="*/ 5511 h 9368"/>
                      <a:gd name="connsiteX11" fmla="*/ 2717 w 6098"/>
                      <a:gd name="connsiteY11" fmla="*/ 6999 h 93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368">
                        <a:moveTo>
                          <a:pt x="2717" y="6999"/>
                        </a:moveTo>
                        <a:cubicBezTo>
                          <a:pt x="2852" y="7946"/>
                          <a:pt x="2852" y="9028"/>
                          <a:pt x="3934" y="9299"/>
                        </a:cubicBezTo>
                        <a:cubicBezTo>
                          <a:pt x="4746" y="9569"/>
                          <a:pt x="5557" y="9028"/>
                          <a:pt x="5828" y="8216"/>
                        </a:cubicBezTo>
                        <a:cubicBezTo>
                          <a:pt x="5963" y="7811"/>
                          <a:pt x="5692" y="7540"/>
                          <a:pt x="5557" y="7134"/>
                        </a:cubicBezTo>
                        <a:cubicBezTo>
                          <a:pt x="5422" y="6323"/>
                          <a:pt x="6098" y="5917"/>
                          <a:pt x="6098" y="5241"/>
                        </a:cubicBezTo>
                        <a:cubicBezTo>
                          <a:pt x="6098" y="4294"/>
                          <a:pt x="5557" y="3617"/>
                          <a:pt x="4746" y="3482"/>
                        </a:cubicBezTo>
                        <a:cubicBezTo>
                          <a:pt x="5151" y="2536"/>
                          <a:pt x="5557" y="1453"/>
                          <a:pt x="4746" y="506"/>
                        </a:cubicBezTo>
                        <a:cubicBezTo>
                          <a:pt x="4340" y="-34"/>
                          <a:pt x="3664" y="-170"/>
                          <a:pt x="3123" y="236"/>
                        </a:cubicBezTo>
                        <a:cubicBezTo>
                          <a:pt x="2581" y="101"/>
                          <a:pt x="2176" y="236"/>
                          <a:pt x="1905" y="777"/>
                        </a:cubicBezTo>
                        <a:cubicBezTo>
                          <a:pt x="1364" y="1589"/>
                          <a:pt x="1770" y="2400"/>
                          <a:pt x="2041" y="3076"/>
                        </a:cubicBezTo>
                        <a:cubicBezTo>
                          <a:pt x="958" y="3482"/>
                          <a:pt x="-124" y="4159"/>
                          <a:pt x="11" y="5511"/>
                        </a:cubicBezTo>
                        <a:cubicBezTo>
                          <a:pt x="282" y="6864"/>
                          <a:pt x="1635" y="7134"/>
                          <a:pt x="2717" y="699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2" name="Freeform: Shape 5110">
                    <a:extLst>
                      <a:ext uri="{FF2B5EF4-FFF2-40B4-BE49-F238E27FC236}">
                        <a16:creationId xmlns:a16="http://schemas.microsoft.com/office/drawing/2014/main" id="{A705B422-72F6-89CA-D0E0-52CB14D09E03}"/>
                      </a:ext>
                    </a:extLst>
                  </p:cNvPr>
                  <p:cNvSpPr/>
                  <p:nvPr/>
                </p:nvSpPr>
                <p:spPr>
                  <a:xfrm>
                    <a:off x="6054166" y="6321539"/>
                    <a:ext cx="6549" cy="9612"/>
                  </a:xfrm>
                  <a:custGeom>
                    <a:avLst/>
                    <a:gdLst>
                      <a:gd name="connsiteX0" fmla="*/ 235 w 6549"/>
                      <a:gd name="connsiteY0" fmla="*/ 6506 h 9612"/>
                      <a:gd name="connsiteX1" fmla="*/ 2940 w 6549"/>
                      <a:gd name="connsiteY1" fmla="*/ 7453 h 9612"/>
                      <a:gd name="connsiteX2" fmla="*/ 5646 w 6549"/>
                      <a:gd name="connsiteY2" fmla="*/ 9481 h 9612"/>
                      <a:gd name="connsiteX3" fmla="*/ 5916 w 6549"/>
                      <a:gd name="connsiteY3" fmla="*/ 7046 h 9612"/>
                      <a:gd name="connsiteX4" fmla="*/ 6322 w 6549"/>
                      <a:gd name="connsiteY4" fmla="*/ 4747 h 9612"/>
                      <a:gd name="connsiteX5" fmla="*/ 5781 w 6549"/>
                      <a:gd name="connsiteY5" fmla="*/ 4341 h 9612"/>
                      <a:gd name="connsiteX6" fmla="*/ 5375 w 6549"/>
                      <a:gd name="connsiteY6" fmla="*/ 3936 h 9612"/>
                      <a:gd name="connsiteX7" fmla="*/ 5105 w 6549"/>
                      <a:gd name="connsiteY7" fmla="*/ 1907 h 9612"/>
                      <a:gd name="connsiteX8" fmla="*/ 2670 w 6549"/>
                      <a:gd name="connsiteY8" fmla="*/ 13 h 9612"/>
                      <a:gd name="connsiteX9" fmla="*/ 1453 w 6549"/>
                      <a:gd name="connsiteY9" fmla="*/ 1230 h 9612"/>
                      <a:gd name="connsiteX10" fmla="*/ 911 w 6549"/>
                      <a:gd name="connsiteY10" fmla="*/ 1771 h 9612"/>
                      <a:gd name="connsiteX11" fmla="*/ 1317 w 6549"/>
                      <a:gd name="connsiteY11" fmla="*/ 3936 h 9612"/>
                      <a:gd name="connsiteX12" fmla="*/ 235 w 6549"/>
                      <a:gd name="connsiteY12" fmla="*/ 6506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549" h="9612">
                        <a:moveTo>
                          <a:pt x="235" y="6506"/>
                        </a:moveTo>
                        <a:cubicBezTo>
                          <a:pt x="776" y="7858"/>
                          <a:pt x="1723" y="7858"/>
                          <a:pt x="2940" y="7453"/>
                        </a:cubicBezTo>
                        <a:cubicBezTo>
                          <a:pt x="3211" y="8805"/>
                          <a:pt x="4158" y="10022"/>
                          <a:pt x="5646" y="9481"/>
                        </a:cubicBezTo>
                        <a:cubicBezTo>
                          <a:pt x="6728" y="9076"/>
                          <a:pt x="6863" y="7588"/>
                          <a:pt x="5916" y="7046"/>
                        </a:cubicBezTo>
                        <a:cubicBezTo>
                          <a:pt x="6457" y="6506"/>
                          <a:pt x="6728" y="5559"/>
                          <a:pt x="6322" y="4747"/>
                        </a:cubicBezTo>
                        <a:cubicBezTo>
                          <a:pt x="6187" y="4477"/>
                          <a:pt x="6051" y="4477"/>
                          <a:pt x="5781" y="4341"/>
                        </a:cubicBezTo>
                        <a:cubicBezTo>
                          <a:pt x="5375" y="3936"/>
                          <a:pt x="5510" y="4477"/>
                          <a:pt x="5375" y="3936"/>
                        </a:cubicBezTo>
                        <a:cubicBezTo>
                          <a:pt x="5240" y="3259"/>
                          <a:pt x="5375" y="2583"/>
                          <a:pt x="5105" y="1907"/>
                        </a:cubicBezTo>
                        <a:cubicBezTo>
                          <a:pt x="4699" y="824"/>
                          <a:pt x="3752" y="-122"/>
                          <a:pt x="2670" y="13"/>
                        </a:cubicBezTo>
                        <a:cubicBezTo>
                          <a:pt x="1993" y="13"/>
                          <a:pt x="1317" y="554"/>
                          <a:pt x="1453" y="1230"/>
                        </a:cubicBezTo>
                        <a:cubicBezTo>
                          <a:pt x="1317" y="1230"/>
                          <a:pt x="1047" y="1366"/>
                          <a:pt x="911" y="1771"/>
                        </a:cubicBezTo>
                        <a:cubicBezTo>
                          <a:pt x="506" y="2448"/>
                          <a:pt x="911" y="3259"/>
                          <a:pt x="1317" y="3936"/>
                        </a:cubicBezTo>
                        <a:cubicBezTo>
                          <a:pt x="100" y="4206"/>
                          <a:pt x="-306" y="5423"/>
                          <a:pt x="235" y="65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3" name="Freeform: Shape 5111">
                    <a:extLst>
                      <a:ext uri="{FF2B5EF4-FFF2-40B4-BE49-F238E27FC236}">
                        <a16:creationId xmlns:a16="http://schemas.microsoft.com/office/drawing/2014/main" id="{E13446AD-AFB4-3547-CAEF-CE42FD2FA0D1}"/>
                      </a:ext>
                    </a:extLst>
                  </p:cNvPr>
                  <p:cNvSpPr/>
                  <p:nvPr/>
                </p:nvSpPr>
                <p:spPr>
                  <a:xfrm>
                    <a:off x="6057762" y="6331919"/>
                    <a:ext cx="7791" cy="11038"/>
                  </a:xfrm>
                  <a:custGeom>
                    <a:avLst/>
                    <a:gdLst>
                      <a:gd name="connsiteX0" fmla="*/ 5702 w 7791"/>
                      <a:gd name="connsiteY0" fmla="*/ 1942 h 11038"/>
                      <a:gd name="connsiteX1" fmla="*/ 5296 w 7791"/>
                      <a:gd name="connsiteY1" fmla="*/ 589 h 11038"/>
                      <a:gd name="connsiteX2" fmla="*/ 2591 w 7791"/>
                      <a:gd name="connsiteY2" fmla="*/ 860 h 11038"/>
                      <a:gd name="connsiteX3" fmla="*/ 2050 w 7791"/>
                      <a:gd name="connsiteY3" fmla="*/ 1130 h 11038"/>
                      <a:gd name="connsiteX4" fmla="*/ 1914 w 7791"/>
                      <a:gd name="connsiteY4" fmla="*/ 2889 h 11038"/>
                      <a:gd name="connsiteX5" fmla="*/ 21 w 7791"/>
                      <a:gd name="connsiteY5" fmla="*/ 4782 h 11038"/>
                      <a:gd name="connsiteX6" fmla="*/ 1238 w 7791"/>
                      <a:gd name="connsiteY6" fmla="*/ 6946 h 11038"/>
                      <a:gd name="connsiteX7" fmla="*/ 2050 w 7791"/>
                      <a:gd name="connsiteY7" fmla="*/ 7217 h 11038"/>
                      <a:gd name="connsiteX8" fmla="*/ 2591 w 7791"/>
                      <a:gd name="connsiteY8" fmla="*/ 7623 h 11038"/>
                      <a:gd name="connsiteX9" fmla="*/ 2726 w 7791"/>
                      <a:gd name="connsiteY9" fmla="*/ 9111 h 11038"/>
                      <a:gd name="connsiteX10" fmla="*/ 4349 w 7791"/>
                      <a:gd name="connsiteY10" fmla="*/ 9922 h 11038"/>
                      <a:gd name="connsiteX11" fmla="*/ 7460 w 7791"/>
                      <a:gd name="connsiteY11" fmla="*/ 9922 h 11038"/>
                      <a:gd name="connsiteX12" fmla="*/ 7460 w 7791"/>
                      <a:gd name="connsiteY12" fmla="*/ 8705 h 11038"/>
                      <a:gd name="connsiteX13" fmla="*/ 7325 w 7791"/>
                      <a:gd name="connsiteY13" fmla="*/ 7623 h 11038"/>
                      <a:gd name="connsiteX14" fmla="*/ 7731 w 7791"/>
                      <a:gd name="connsiteY14" fmla="*/ 6946 h 11038"/>
                      <a:gd name="connsiteX15" fmla="*/ 6513 w 7791"/>
                      <a:gd name="connsiteY15" fmla="*/ 4918 h 11038"/>
                      <a:gd name="connsiteX16" fmla="*/ 6243 w 7791"/>
                      <a:gd name="connsiteY16" fmla="*/ 3024 h 11038"/>
                      <a:gd name="connsiteX17" fmla="*/ 5702 w 7791"/>
                      <a:gd name="connsiteY17" fmla="*/ 1942 h 110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1038">
                        <a:moveTo>
                          <a:pt x="5702" y="1942"/>
                        </a:moveTo>
                        <a:cubicBezTo>
                          <a:pt x="5702" y="1536"/>
                          <a:pt x="5566" y="995"/>
                          <a:pt x="5296" y="589"/>
                        </a:cubicBezTo>
                        <a:cubicBezTo>
                          <a:pt x="4620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50" y="1130"/>
                        </a:cubicBezTo>
                        <a:cubicBezTo>
                          <a:pt x="1509" y="1671"/>
                          <a:pt x="1644" y="2212"/>
                          <a:pt x="1914" y="2889"/>
                        </a:cubicBezTo>
                        <a:cubicBezTo>
                          <a:pt x="967" y="3159"/>
                          <a:pt x="156" y="3700"/>
                          <a:pt x="21" y="4782"/>
                        </a:cubicBezTo>
                        <a:cubicBezTo>
                          <a:pt x="-115" y="5729"/>
                          <a:pt x="427" y="6541"/>
                          <a:pt x="1238" y="6946"/>
                        </a:cubicBezTo>
                        <a:cubicBezTo>
                          <a:pt x="1509" y="7082"/>
                          <a:pt x="1779" y="7082"/>
                          <a:pt x="2050" y="7217"/>
                        </a:cubicBezTo>
                        <a:cubicBezTo>
                          <a:pt x="2591" y="7352"/>
                          <a:pt x="2591" y="7217"/>
                          <a:pt x="2591" y="7623"/>
                        </a:cubicBezTo>
                        <a:cubicBezTo>
                          <a:pt x="2726" y="8164"/>
                          <a:pt x="2591" y="8570"/>
                          <a:pt x="2726" y="9111"/>
                        </a:cubicBezTo>
                        <a:cubicBezTo>
                          <a:pt x="3132" y="9652"/>
                          <a:pt x="3673" y="10193"/>
                          <a:pt x="4349" y="9922"/>
                        </a:cubicBezTo>
                        <a:cubicBezTo>
                          <a:pt x="4620" y="11410"/>
                          <a:pt x="6919" y="11410"/>
                          <a:pt x="7460" y="9922"/>
                        </a:cubicBezTo>
                        <a:cubicBezTo>
                          <a:pt x="7595" y="9516"/>
                          <a:pt x="7595" y="9111"/>
                          <a:pt x="7460" y="8705"/>
                        </a:cubicBezTo>
                        <a:cubicBezTo>
                          <a:pt x="7325" y="8164"/>
                          <a:pt x="7054" y="8299"/>
                          <a:pt x="7325" y="7623"/>
                        </a:cubicBezTo>
                        <a:cubicBezTo>
                          <a:pt x="7460" y="7352"/>
                          <a:pt x="7595" y="7217"/>
                          <a:pt x="7731" y="6946"/>
                        </a:cubicBezTo>
                        <a:cubicBezTo>
                          <a:pt x="8001" y="6000"/>
                          <a:pt x="7325" y="5053"/>
                          <a:pt x="6513" y="4918"/>
                        </a:cubicBezTo>
                        <a:cubicBezTo>
                          <a:pt x="6784" y="4106"/>
                          <a:pt x="6784" y="3700"/>
                          <a:pt x="6243" y="3024"/>
                        </a:cubicBezTo>
                        <a:cubicBezTo>
                          <a:pt x="5837" y="2348"/>
                          <a:pt x="5837" y="2618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4" name="Freeform: Shape 5112">
                    <a:extLst>
                      <a:ext uri="{FF2B5EF4-FFF2-40B4-BE49-F238E27FC236}">
                        <a16:creationId xmlns:a16="http://schemas.microsoft.com/office/drawing/2014/main" id="{6B8AD5FC-AB58-3607-4F16-CD985B3D9DB3}"/>
                      </a:ext>
                    </a:extLst>
                  </p:cNvPr>
                  <p:cNvSpPr/>
                  <p:nvPr/>
                </p:nvSpPr>
                <p:spPr>
                  <a:xfrm>
                    <a:off x="6060048" y="6344963"/>
                    <a:ext cx="7306" cy="12061"/>
                  </a:xfrm>
                  <a:custGeom>
                    <a:avLst/>
                    <a:gdLst>
                      <a:gd name="connsiteX0" fmla="*/ 7203 w 7306"/>
                      <a:gd name="connsiteY0" fmla="*/ 3642 h 12061"/>
                      <a:gd name="connsiteX1" fmla="*/ 6526 w 7306"/>
                      <a:gd name="connsiteY1" fmla="*/ 2560 h 12061"/>
                      <a:gd name="connsiteX2" fmla="*/ 5850 w 7306"/>
                      <a:gd name="connsiteY2" fmla="*/ 2154 h 12061"/>
                      <a:gd name="connsiteX3" fmla="*/ 5580 w 7306"/>
                      <a:gd name="connsiteY3" fmla="*/ 1072 h 12061"/>
                      <a:gd name="connsiteX4" fmla="*/ 3415 w 7306"/>
                      <a:gd name="connsiteY4" fmla="*/ 531 h 12061"/>
                      <a:gd name="connsiteX5" fmla="*/ 1792 w 7306"/>
                      <a:gd name="connsiteY5" fmla="*/ 2289 h 12061"/>
                      <a:gd name="connsiteX6" fmla="*/ 1657 w 7306"/>
                      <a:gd name="connsiteY6" fmla="*/ 3101 h 12061"/>
                      <a:gd name="connsiteX7" fmla="*/ 981 w 7306"/>
                      <a:gd name="connsiteY7" fmla="*/ 3912 h 12061"/>
                      <a:gd name="connsiteX8" fmla="*/ 845 w 7306"/>
                      <a:gd name="connsiteY8" fmla="*/ 4724 h 12061"/>
                      <a:gd name="connsiteX9" fmla="*/ 304 w 7306"/>
                      <a:gd name="connsiteY9" fmla="*/ 5265 h 12061"/>
                      <a:gd name="connsiteX10" fmla="*/ 304 w 7306"/>
                      <a:gd name="connsiteY10" fmla="*/ 6888 h 12061"/>
                      <a:gd name="connsiteX11" fmla="*/ 1116 w 7306"/>
                      <a:gd name="connsiteY11" fmla="*/ 7429 h 12061"/>
                      <a:gd name="connsiteX12" fmla="*/ 845 w 7306"/>
                      <a:gd name="connsiteY12" fmla="*/ 8511 h 12061"/>
                      <a:gd name="connsiteX13" fmla="*/ 3010 w 7306"/>
                      <a:gd name="connsiteY13" fmla="*/ 10540 h 12061"/>
                      <a:gd name="connsiteX14" fmla="*/ 4092 w 7306"/>
                      <a:gd name="connsiteY14" fmla="*/ 12028 h 12061"/>
                      <a:gd name="connsiteX15" fmla="*/ 5850 w 7306"/>
                      <a:gd name="connsiteY15" fmla="*/ 11216 h 12061"/>
                      <a:gd name="connsiteX16" fmla="*/ 5850 w 7306"/>
                      <a:gd name="connsiteY16" fmla="*/ 9999 h 12061"/>
                      <a:gd name="connsiteX17" fmla="*/ 5715 w 7306"/>
                      <a:gd name="connsiteY17" fmla="*/ 8917 h 12061"/>
                      <a:gd name="connsiteX18" fmla="*/ 6256 w 7306"/>
                      <a:gd name="connsiteY18" fmla="*/ 8241 h 12061"/>
                      <a:gd name="connsiteX19" fmla="*/ 6391 w 7306"/>
                      <a:gd name="connsiteY19" fmla="*/ 7023 h 12061"/>
                      <a:gd name="connsiteX20" fmla="*/ 6526 w 7306"/>
                      <a:gd name="connsiteY20" fmla="*/ 5941 h 12061"/>
                      <a:gd name="connsiteX21" fmla="*/ 7203 w 7306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306" h="12061">
                        <a:moveTo>
                          <a:pt x="7203" y="3642"/>
                        </a:moveTo>
                        <a:cubicBezTo>
                          <a:pt x="7068" y="3236"/>
                          <a:pt x="6932" y="2830"/>
                          <a:pt x="6526" y="2560"/>
                        </a:cubicBezTo>
                        <a:cubicBezTo>
                          <a:pt x="6256" y="2424"/>
                          <a:pt x="6121" y="2424"/>
                          <a:pt x="5850" y="2154"/>
                        </a:cubicBezTo>
                        <a:cubicBezTo>
                          <a:pt x="5580" y="1748"/>
                          <a:pt x="5715" y="1477"/>
                          <a:pt x="5580" y="1072"/>
                        </a:cubicBezTo>
                        <a:cubicBezTo>
                          <a:pt x="5309" y="-10"/>
                          <a:pt x="3686" y="-416"/>
                          <a:pt x="3415" y="531"/>
                        </a:cubicBezTo>
                        <a:cubicBezTo>
                          <a:pt x="2469" y="260"/>
                          <a:pt x="1657" y="1072"/>
                          <a:pt x="1792" y="2289"/>
                        </a:cubicBezTo>
                        <a:cubicBezTo>
                          <a:pt x="1792" y="2830"/>
                          <a:pt x="1928" y="2830"/>
                          <a:pt x="1657" y="3101"/>
                        </a:cubicBezTo>
                        <a:cubicBezTo>
                          <a:pt x="1386" y="3371"/>
                          <a:pt x="1116" y="3506"/>
                          <a:pt x="981" y="3912"/>
                        </a:cubicBezTo>
                        <a:cubicBezTo>
                          <a:pt x="845" y="4183"/>
                          <a:pt x="981" y="4453"/>
                          <a:pt x="845" y="4724"/>
                        </a:cubicBezTo>
                        <a:cubicBezTo>
                          <a:pt x="710" y="4994"/>
                          <a:pt x="575" y="4994"/>
                          <a:pt x="304" y="5265"/>
                        </a:cubicBezTo>
                        <a:cubicBezTo>
                          <a:pt x="-101" y="5806"/>
                          <a:pt x="-101" y="6482"/>
                          <a:pt x="304" y="6888"/>
                        </a:cubicBezTo>
                        <a:cubicBezTo>
                          <a:pt x="440" y="7159"/>
                          <a:pt x="981" y="7294"/>
                          <a:pt x="1116" y="7429"/>
                        </a:cubicBezTo>
                        <a:cubicBezTo>
                          <a:pt x="1386" y="7835"/>
                          <a:pt x="981" y="8106"/>
                          <a:pt x="845" y="8511"/>
                        </a:cubicBezTo>
                        <a:cubicBezTo>
                          <a:pt x="304" y="9999"/>
                          <a:pt x="1792" y="10946"/>
                          <a:pt x="3010" y="10540"/>
                        </a:cubicBezTo>
                        <a:cubicBezTo>
                          <a:pt x="3010" y="11216"/>
                          <a:pt x="3280" y="11893"/>
                          <a:pt x="4092" y="12028"/>
                        </a:cubicBezTo>
                        <a:cubicBezTo>
                          <a:pt x="4768" y="12163"/>
                          <a:pt x="5580" y="11893"/>
                          <a:pt x="5850" y="11216"/>
                        </a:cubicBezTo>
                        <a:cubicBezTo>
                          <a:pt x="5985" y="10811"/>
                          <a:pt x="5850" y="10405"/>
                          <a:pt x="5850" y="9999"/>
                        </a:cubicBezTo>
                        <a:cubicBezTo>
                          <a:pt x="5715" y="9593"/>
                          <a:pt x="5580" y="9323"/>
                          <a:pt x="5715" y="8917"/>
                        </a:cubicBezTo>
                        <a:cubicBezTo>
                          <a:pt x="5850" y="8782"/>
                          <a:pt x="6121" y="8511"/>
                          <a:pt x="6256" y="8241"/>
                        </a:cubicBezTo>
                        <a:cubicBezTo>
                          <a:pt x="6391" y="7835"/>
                          <a:pt x="6526" y="7429"/>
                          <a:pt x="6391" y="7023"/>
                        </a:cubicBezTo>
                        <a:cubicBezTo>
                          <a:pt x="6391" y="6347"/>
                          <a:pt x="6121" y="6617"/>
                          <a:pt x="6526" y="5941"/>
                        </a:cubicBezTo>
                        <a:cubicBezTo>
                          <a:pt x="7203" y="5400"/>
                          <a:pt x="7473" y="4589"/>
                          <a:pt x="7203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5" name="Freeform: Shape 5113">
                    <a:extLst>
                      <a:ext uri="{FF2B5EF4-FFF2-40B4-BE49-F238E27FC236}">
                        <a16:creationId xmlns:a16="http://schemas.microsoft.com/office/drawing/2014/main" id="{E193B128-3488-C5B5-F339-1BF3FB0728BD}"/>
                      </a:ext>
                    </a:extLst>
                  </p:cNvPr>
                  <p:cNvSpPr/>
                  <p:nvPr/>
                </p:nvSpPr>
                <p:spPr>
                  <a:xfrm>
                    <a:off x="6047801" y="6332217"/>
                    <a:ext cx="12103" cy="16177"/>
                  </a:xfrm>
                  <a:custGeom>
                    <a:avLst/>
                    <a:gdLst>
                      <a:gd name="connsiteX0" fmla="*/ 10117 w 12103"/>
                      <a:gd name="connsiteY0" fmla="*/ 8408 h 16177"/>
                      <a:gd name="connsiteX1" fmla="*/ 7952 w 12103"/>
                      <a:gd name="connsiteY1" fmla="*/ 7055 h 16177"/>
                      <a:gd name="connsiteX2" fmla="*/ 7682 w 12103"/>
                      <a:gd name="connsiteY2" fmla="*/ 4756 h 16177"/>
                      <a:gd name="connsiteX3" fmla="*/ 7006 w 12103"/>
                      <a:gd name="connsiteY3" fmla="*/ 4215 h 16177"/>
                      <a:gd name="connsiteX4" fmla="*/ 6600 w 12103"/>
                      <a:gd name="connsiteY4" fmla="*/ 4079 h 16177"/>
                      <a:gd name="connsiteX5" fmla="*/ 6870 w 12103"/>
                      <a:gd name="connsiteY5" fmla="*/ 3132 h 16177"/>
                      <a:gd name="connsiteX6" fmla="*/ 4706 w 12103"/>
                      <a:gd name="connsiteY6" fmla="*/ 1645 h 16177"/>
                      <a:gd name="connsiteX7" fmla="*/ 2001 w 12103"/>
                      <a:gd name="connsiteY7" fmla="*/ 157 h 16177"/>
                      <a:gd name="connsiteX8" fmla="*/ 1460 w 12103"/>
                      <a:gd name="connsiteY8" fmla="*/ 3403 h 16177"/>
                      <a:gd name="connsiteX9" fmla="*/ 107 w 12103"/>
                      <a:gd name="connsiteY9" fmla="*/ 5702 h 16177"/>
                      <a:gd name="connsiteX10" fmla="*/ 1189 w 12103"/>
                      <a:gd name="connsiteY10" fmla="*/ 6920 h 16177"/>
                      <a:gd name="connsiteX11" fmla="*/ 1054 w 12103"/>
                      <a:gd name="connsiteY11" fmla="*/ 8137 h 16177"/>
                      <a:gd name="connsiteX12" fmla="*/ 1189 w 12103"/>
                      <a:gd name="connsiteY12" fmla="*/ 8813 h 16177"/>
                      <a:gd name="connsiteX13" fmla="*/ 919 w 12103"/>
                      <a:gd name="connsiteY13" fmla="*/ 10031 h 16177"/>
                      <a:gd name="connsiteX14" fmla="*/ 648 w 12103"/>
                      <a:gd name="connsiteY14" fmla="*/ 10707 h 16177"/>
                      <a:gd name="connsiteX15" fmla="*/ 783 w 12103"/>
                      <a:gd name="connsiteY15" fmla="*/ 12330 h 16177"/>
                      <a:gd name="connsiteX16" fmla="*/ 3218 w 12103"/>
                      <a:gd name="connsiteY16" fmla="*/ 13007 h 16177"/>
                      <a:gd name="connsiteX17" fmla="*/ 4300 w 12103"/>
                      <a:gd name="connsiteY17" fmla="*/ 14359 h 16177"/>
                      <a:gd name="connsiteX18" fmla="*/ 5247 w 12103"/>
                      <a:gd name="connsiteY18" fmla="*/ 14765 h 16177"/>
                      <a:gd name="connsiteX19" fmla="*/ 6329 w 12103"/>
                      <a:gd name="connsiteY19" fmla="*/ 15982 h 16177"/>
                      <a:gd name="connsiteX20" fmla="*/ 8899 w 12103"/>
                      <a:gd name="connsiteY20" fmla="*/ 15577 h 16177"/>
                      <a:gd name="connsiteX21" fmla="*/ 9440 w 12103"/>
                      <a:gd name="connsiteY21" fmla="*/ 14359 h 16177"/>
                      <a:gd name="connsiteX22" fmla="*/ 10387 w 12103"/>
                      <a:gd name="connsiteY22" fmla="*/ 13277 h 16177"/>
                      <a:gd name="connsiteX23" fmla="*/ 10252 w 12103"/>
                      <a:gd name="connsiteY23" fmla="*/ 12195 h 16177"/>
                      <a:gd name="connsiteX24" fmla="*/ 11469 w 12103"/>
                      <a:gd name="connsiteY24" fmla="*/ 11519 h 16177"/>
                      <a:gd name="connsiteX25" fmla="*/ 11875 w 12103"/>
                      <a:gd name="connsiteY25" fmla="*/ 9355 h 16177"/>
                      <a:gd name="connsiteX26" fmla="*/ 10117 w 12103"/>
                      <a:gd name="connsiteY26" fmla="*/ 8408 h 161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103" h="16177">
                        <a:moveTo>
                          <a:pt x="10117" y="8408"/>
                        </a:moveTo>
                        <a:cubicBezTo>
                          <a:pt x="10117" y="7326"/>
                          <a:pt x="9034" y="6785"/>
                          <a:pt x="7952" y="7055"/>
                        </a:cubicBezTo>
                        <a:cubicBezTo>
                          <a:pt x="7952" y="6243"/>
                          <a:pt x="8088" y="5432"/>
                          <a:pt x="7682" y="4756"/>
                        </a:cubicBezTo>
                        <a:cubicBezTo>
                          <a:pt x="7547" y="4485"/>
                          <a:pt x="7276" y="4350"/>
                          <a:pt x="7006" y="4215"/>
                        </a:cubicBezTo>
                        <a:cubicBezTo>
                          <a:pt x="6870" y="4079"/>
                          <a:pt x="6600" y="4215"/>
                          <a:pt x="6600" y="4079"/>
                        </a:cubicBezTo>
                        <a:cubicBezTo>
                          <a:pt x="6600" y="3944"/>
                          <a:pt x="6870" y="3268"/>
                          <a:pt x="6870" y="3132"/>
                        </a:cubicBezTo>
                        <a:cubicBezTo>
                          <a:pt x="6870" y="2050"/>
                          <a:pt x="5382" y="1103"/>
                          <a:pt x="4706" y="1645"/>
                        </a:cubicBezTo>
                        <a:cubicBezTo>
                          <a:pt x="4300" y="563"/>
                          <a:pt x="3083" y="-384"/>
                          <a:pt x="2001" y="157"/>
                        </a:cubicBezTo>
                        <a:cubicBezTo>
                          <a:pt x="919" y="698"/>
                          <a:pt x="1054" y="2321"/>
                          <a:pt x="1460" y="3403"/>
                        </a:cubicBezTo>
                        <a:cubicBezTo>
                          <a:pt x="513" y="3809"/>
                          <a:pt x="-299" y="4620"/>
                          <a:pt x="107" y="5702"/>
                        </a:cubicBezTo>
                        <a:cubicBezTo>
                          <a:pt x="243" y="6243"/>
                          <a:pt x="919" y="6379"/>
                          <a:pt x="1189" y="6920"/>
                        </a:cubicBezTo>
                        <a:cubicBezTo>
                          <a:pt x="1595" y="7461"/>
                          <a:pt x="1054" y="7596"/>
                          <a:pt x="1054" y="8137"/>
                        </a:cubicBezTo>
                        <a:cubicBezTo>
                          <a:pt x="1054" y="8408"/>
                          <a:pt x="1054" y="8408"/>
                          <a:pt x="1189" y="8813"/>
                        </a:cubicBezTo>
                        <a:cubicBezTo>
                          <a:pt x="1325" y="9355"/>
                          <a:pt x="1325" y="9490"/>
                          <a:pt x="919" y="10031"/>
                        </a:cubicBezTo>
                        <a:cubicBezTo>
                          <a:pt x="783" y="10166"/>
                          <a:pt x="648" y="10437"/>
                          <a:pt x="648" y="10707"/>
                        </a:cubicBezTo>
                        <a:cubicBezTo>
                          <a:pt x="513" y="11248"/>
                          <a:pt x="513" y="11925"/>
                          <a:pt x="783" y="12330"/>
                        </a:cubicBezTo>
                        <a:cubicBezTo>
                          <a:pt x="1325" y="13412"/>
                          <a:pt x="2407" y="13412"/>
                          <a:pt x="3218" y="13007"/>
                        </a:cubicBezTo>
                        <a:cubicBezTo>
                          <a:pt x="3218" y="13683"/>
                          <a:pt x="3624" y="14224"/>
                          <a:pt x="4300" y="14359"/>
                        </a:cubicBezTo>
                        <a:cubicBezTo>
                          <a:pt x="4841" y="14495"/>
                          <a:pt x="4841" y="14224"/>
                          <a:pt x="5247" y="14765"/>
                        </a:cubicBezTo>
                        <a:cubicBezTo>
                          <a:pt x="5518" y="15306"/>
                          <a:pt x="5788" y="15712"/>
                          <a:pt x="6329" y="15982"/>
                        </a:cubicBezTo>
                        <a:cubicBezTo>
                          <a:pt x="7141" y="16388"/>
                          <a:pt x="8088" y="16118"/>
                          <a:pt x="8899" y="15577"/>
                        </a:cubicBezTo>
                        <a:cubicBezTo>
                          <a:pt x="9305" y="15306"/>
                          <a:pt x="9576" y="14765"/>
                          <a:pt x="9440" y="14359"/>
                        </a:cubicBezTo>
                        <a:cubicBezTo>
                          <a:pt x="9981" y="14224"/>
                          <a:pt x="10387" y="13953"/>
                          <a:pt x="10387" y="13277"/>
                        </a:cubicBezTo>
                        <a:cubicBezTo>
                          <a:pt x="10387" y="12871"/>
                          <a:pt x="10117" y="12330"/>
                          <a:pt x="10252" y="12195"/>
                        </a:cubicBezTo>
                        <a:cubicBezTo>
                          <a:pt x="10387" y="11925"/>
                          <a:pt x="11334" y="11654"/>
                          <a:pt x="11469" y="11519"/>
                        </a:cubicBezTo>
                        <a:cubicBezTo>
                          <a:pt x="12145" y="10978"/>
                          <a:pt x="12281" y="10031"/>
                          <a:pt x="11875" y="9355"/>
                        </a:cubicBezTo>
                        <a:cubicBezTo>
                          <a:pt x="11604" y="8543"/>
                          <a:pt x="10928" y="8272"/>
                          <a:pt x="10117" y="84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306" name="Freeform: Shape 5114">
                    <a:extLst>
                      <a:ext uri="{FF2B5EF4-FFF2-40B4-BE49-F238E27FC236}">
                        <a16:creationId xmlns:a16="http://schemas.microsoft.com/office/drawing/2014/main" id="{C2F20497-FCA4-3C8A-928F-F7BD45699AD9}"/>
                      </a:ext>
                    </a:extLst>
                  </p:cNvPr>
                  <p:cNvSpPr/>
                  <p:nvPr/>
                </p:nvSpPr>
                <p:spPr>
                  <a:xfrm>
                    <a:off x="6055361" y="6355805"/>
                    <a:ext cx="3799" cy="6055"/>
                  </a:xfrm>
                  <a:custGeom>
                    <a:avLst/>
                    <a:gdLst>
                      <a:gd name="connsiteX0" fmla="*/ 2962 w 3799"/>
                      <a:gd name="connsiteY0" fmla="*/ 3891 h 6055"/>
                      <a:gd name="connsiteX1" fmla="*/ 3638 w 3799"/>
                      <a:gd name="connsiteY1" fmla="*/ 1591 h 6055"/>
                      <a:gd name="connsiteX2" fmla="*/ 2556 w 3799"/>
                      <a:gd name="connsiteY2" fmla="*/ 780 h 6055"/>
                      <a:gd name="connsiteX3" fmla="*/ 798 w 3799"/>
                      <a:gd name="connsiteY3" fmla="*/ 104 h 6055"/>
                      <a:gd name="connsiteX4" fmla="*/ 662 w 3799"/>
                      <a:gd name="connsiteY4" fmla="*/ 2674 h 6055"/>
                      <a:gd name="connsiteX5" fmla="*/ 392 w 3799"/>
                      <a:gd name="connsiteY5" fmla="*/ 4297 h 6055"/>
                      <a:gd name="connsiteX6" fmla="*/ 1203 w 3799"/>
                      <a:gd name="connsiteY6" fmla="*/ 4838 h 6055"/>
                      <a:gd name="connsiteX7" fmla="*/ 1474 w 3799"/>
                      <a:gd name="connsiteY7" fmla="*/ 5514 h 6055"/>
                      <a:gd name="connsiteX8" fmla="*/ 2285 w 3799"/>
                      <a:gd name="connsiteY8" fmla="*/ 6055 h 6055"/>
                      <a:gd name="connsiteX9" fmla="*/ 2962 w 3799"/>
                      <a:gd name="connsiteY9" fmla="*/ 3891 h 6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6055">
                        <a:moveTo>
                          <a:pt x="2962" y="3891"/>
                        </a:moveTo>
                        <a:cubicBezTo>
                          <a:pt x="3638" y="3350"/>
                          <a:pt x="4044" y="2403"/>
                          <a:pt x="3638" y="1591"/>
                        </a:cubicBezTo>
                        <a:cubicBezTo>
                          <a:pt x="3368" y="1186"/>
                          <a:pt x="2962" y="780"/>
                          <a:pt x="2556" y="780"/>
                        </a:cubicBezTo>
                        <a:cubicBezTo>
                          <a:pt x="2285" y="104"/>
                          <a:pt x="1474" y="-167"/>
                          <a:pt x="798" y="104"/>
                        </a:cubicBezTo>
                        <a:cubicBezTo>
                          <a:pt x="-285" y="645"/>
                          <a:pt x="-14" y="1862"/>
                          <a:pt x="662" y="2674"/>
                        </a:cubicBezTo>
                        <a:cubicBezTo>
                          <a:pt x="-14" y="3080"/>
                          <a:pt x="-285" y="3621"/>
                          <a:pt x="392" y="4297"/>
                        </a:cubicBezTo>
                        <a:cubicBezTo>
                          <a:pt x="662" y="4567"/>
                          <a:pt x="1068" y="4567"/>
                          <a:pt x="1203" y="4838"/>
                        </a:cubicBezTo>
                        <a:cubicBezTo>
                          <a:pt x="1339" y="5108"/>
                          <a:pt x="1339" y="5379"/>
                          <a:pt x="1474" y="5514"/>
                        </a:cubicBezTo>
                        <a:cubicBezTo>
                          <a:pt x="1744" y="5785"/>
                          <a:pt x="2015" y="5920"/>
                          <a:pt x="2285" y="6055"/>
                        </a:cubicBezTo>
                        <a:cubicBezTo>
                          <a:pt x="3232" y="6055"/>
                          <a:pt x="3773" y="4432"/>
                          <a:pt x="2962" y="38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264" name="Graphic 2">
                  <a:extLst>
                    <a:ext uri="{FF2B5EF4-FFF2-40B4-BE49-F238E27FC236}">
                      <a16:creationId xmlns:a16="http://schemas.microsoft.com/office/drawing/2014/main" id="{CAF993F3-A168-4E10-9F51-77AE7F8218C5}"/>
                    </a:ext>
                  </a:extLst>
                </p:cNvPr>
                <p:cNvGrpSpPr/>
                <p:nvPr/>
              </p:nvGrpSpPr>
              <p:grpSpPr>
                <a:xfrm>
                  <a:off x="6050161" y="6259197"/>
                  <a:ext cx="16430" cy="99705"/>
                  <a:chOff x="6050161" y="6259197"/>
                  <a:chExt cx="16430" cy="99705"/>
                </a:xfrm>
                <a:solidFill>
                  <a:srgbClr val="85B126"/>
                </a:solidFill>
              </p:grpSpPr>
              <p:sp>
                <p:nvSpPr>
                  <p:cNvPr id="1267" name="Freeform: Shape 5075">
                    <a:extLst>
                      <a:ext uri="{FF2B5EF4-FFF2-40B4-BE49-F238E27FC236}">
                        <a16:creationId xmlns:a16="http://schemas.microsoft.com/office/drawing/2014/main" id="{4AEE269A-AFCB-B7EE-9BD5-FCA0D4EF4A6E}"/>
                      </a:ext>
                    </a:extLst>
                  </p:cNvPr>
                  <p:cNvSpPr/>
                  <p:nvPr/>
                </p:nvSpPr>
                <p:spPr>
                  <a:xfrm>
                    <a:off x="6054130" y="6259197"/>
                    <a:ext cx="1874" cy="2181"/>
                  </a:xfrm>
                  <a:custGeom>
                    <a:avLst/>
                    <a:gdLst>
                      <a:gd name="connsiteX0" fmla="*/ 1353 w 1874"/>
                      <a:gd name="connsiteY0" fmla="*/ 2164 h 2181"/>
                      <a:gd name="connsiteX1" fmla="*/ 812 w 1874"/>
                      <a:gd name="connsiteY1" fmla="*/ 0 h 2181"/>
                      <a:gd name="connsiteX2" fmla="*/ 676 w 1874"/>
                      <a:gd name="connsiteY2" fmla="*/ 0 h 2181"/>
                      <a:gd name="connsiteX3" fmla="*/ 406 w 1874"/>
                      <a:gd name="connsiteY3" fmla="*/ 135 h 2181"/>
                      <a:gd name="connsiteX4" fmla="*/ 0 w 1874"/>
                      <a:gd name="connsiteY4" fmla="*/ 947 h 2181"/>
                      <a:gd name="connsiteX5" fmla="*/ 1353 w 1874"/>
                      <a:gd name="connsiteY5" fmla="*/ 2164 h 21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181">
                        <a:moveTo>
                          <a:pt x="1353" y="2164"/>
                        </a:moveTo>
                        <a:cubicBezTo>
                          <a:pt x="2435" y="1893"/>
                          <a:pt x="1623" y="135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676" y="0"/>
                          <a:pt x="541" y="0"/>
                          <a:pt x="406" y="135"/>
                        </a:cubicBezTo>
                        <a:cubicBezTo>
                          <a:pt x="135" y="270"/>
                          <a:pt x="0" y="541"/>
                          <a:pt x="0" y="947"/>
                        </a:cubicBezTo>
                        <a:cubicBezTo>
                          <a:pt x="135" y="1623"/>
                          <a:pt x="676" y="2299"/>
                          <a:pt x="1353" y="21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68" name="Freeform: Shape 5076">
                    <a:extLst>
                      <a:ext uri="{FF2B5EF4-FFF2-40B4-BE49-F238E27FC236}">
                        <a16:creationId xmlns:a16="http://schemas.microsoft.com/office/drawing/2014/main" id="{418ADD98-D23E-C8F5-0C47-FEAEA8936884}"/>
                      </a:ext>
                    </a:extLst>
                  </p:cNvPr>
                  <p:cNvSpPr/>
                  <p:nvPr/>
                </p:nvSpPr>
                <p:spPr>
                  <a:xfrm>
                    <a:off x="6055592" y="6261632"/>
                    <a:ext cx="1159" cy="1508"/>
                  </a:xfrm>
                  <a:custGeom>
                    <a:avLst/>
                    <a:gdLst>
                      <a:gd name="connsiteX0" fmla="*/ 27 w 1159"/>
                      <a:gd name="connsiteY0" fmla="*/ 676 h 1508"/>
                      <a:gd name="connsiteX1" fmla="*/ 703 w 1159"/>
                      <a:gd name="connsiteY1" fmla="*/ 1488 h 1508"/>
                      <a:gd name="connsiteX2" fmla="*/ 1109 w 1159"/>
                      <a:gd name="connsiteY2" fmla="*/ 541 h 1508"/>
                      <a:gd name="connsiteX3" fmla="*/ 838 w 1159"/>
                      <a:gd name="connsiteY3" fmla="*/ 0 h 1508"/>
                      <a:gd name="connsiteX4" fmla="*/ 432 w 1159"/>
                      <a:gd name="connsiteY4" fmla="*/ 0 h 1508"/>
                      <a:gd name="connsiteX5" fmla="*/ 27 w 1159"/>
                      <a:gd name="connsiteY5" fmla="*/ 676 h 1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8">
                        <a:moveTo>
                          <a:pt x="27" y="676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9" y="1353"/>
                          <a:pt x="1244" y="947"/>
                          <a:pt x="1109" y="541"/>
                        </a:cubicBezTo>
                        <a:cubicBezTo>
                          <a:pt x="1109" y="406"/>
                          <a:pt x="973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162" y="270"/>
                          <a:pt x="27" y="541"/>
                          <a:pt x="27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69" name="Freeform: Shape 5077">
                    <a:extLst>
                      <a:ext uri="{FF2B5EF4-FFF2-40B4-BE49-F238E27FC236}">
                        <a16:creationId xmlns:a16="http://schemas.microsoft.com/office/drawing/2014/main" id="{5C4D6987-D42B-B6C7-7669-8AB2CFD4465C}"/>
                      </a:ext>
                    </a:extLst>
                  </p:cNvPr>
                  <p:cNvSpPr/>
                  <p:nvPr/>
                </p:nvSpPr>
                <p:spPr>
                  <a:xfrm>
                    <a:off x="6054210" y="6269867"/>
                    <a:ext cx="3642" cy="5578"/>
                  </a:xfrm>
                  <a:custGeom>
                    <a:avLst/>
                    <a:gdLst>
                      <a:gd name="connsiteX0" fmla="*/ 1679 w 3642"/>
                      <a:gd name="connsiteY0" fmla="*/ 15 h 5578"/>
                      <a:gd name="connsiteX1" fmla="*/ 732 w 3642"/>
                      <a:gd name="connsiteY1" fmla="*/ 2044 h 5578"/>
                      <a:gd name="connsiteX2" fmla="*/ 191 w 3642"/>
                      <a:gd name="connsiteY2" fmla="*/ 3532 h 5578"/>
                      <a:gd name="connsiteX3" fmla="*/ 1543 w 3642"/>
                      <a:gd name="connsiteY3" fmla="*/ 4208 h 5578"/>
                      <a:gd name="connsiteX4" fmla="*/ 2220 w 3642"/>
                      <a:gd name="connsiteY4" fmla="*/ 5290 h 5578"/>
                      <a:gd name="connsiteX5" fmla="*/ 3572 w 3642"/>
                      <a:gd name="connsiteY5" fmla="*/ 4884 h 5578"/>
                      <a:gd name="connsiteX6" fmla="*/ 2490 w 3642"/>
                      <a:gd name="connsiteY6" fmla="*/ 2585 h 5578"/>
                      <a:gd name="connsiteX7" fmla="*/ 2490 w 3642"/>
                      <a:gd name="connsiteY7" fmla="*/ 1368 h 5578"/>
                      <a:gd name="connsiteX8" fmla="*/ 1679 w 3642"/>
                      <a:gd name="connsiteY8" fmla="*/ 15 h 5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2" h="5578">
                        <a:moveTo>
                          <a:pt x="1679" y="15"/>
                        </a:moveTo>
                        <a:cubicBezTo>
                          <a:pt x="867" y="150"/>
                          <a:pt x="596" y="1232"/>
                          <a:pt x="732" y="2044"/>
                        </a:cubicBezTo>
                        <a:cubicBezTo>
                          <a:pt x="55" y="2314"/>
                          <a:pt x="-215" y="2856"/>
                          <a:pt x="191" y="3532"/>
                        </a:cubicBezTo>
                        <a:cubicBezTo>
                          <a:pt x="596" y="4073"/>
                          <a:pt x="1002" y="3938"/>
                          <a:pt x="1543" y="4208"/>
                        </a:cubicBezTo>
                        <a:cubicBezTo>
                          <a:pt x="1949" y="4479"/>
                          <a:pt x="1814" y="4884"/>
                          <a:pt x="2220" y="5290"/>
                        </a:cubicBezTo>
                        <a:cubicBezTo>
                          <a:pt x="2761" y="5831"/>
                          <a:pt x="3437" y="5561"/>
                          <a:pt x="3572" y="4884"/>
                        </a:cubicBezTo>
                        <a:cubicBezTo>
                          <a:pt x="3843" y="3802"/>
                          <a:pt x="3302" y="3126"/>
                          <a:pt x="2490" y="2585"/>
                        </a:cubicBezTo>
                        <a:cubicBezTo>
                          <a:pt x="2896" y="2179"/>
                          <a:pt x="2896" y="1773"/>
                          <a:pt x="2490" y="1368"/>
                        </a:cubicBezTo>
                        <a:cubicBezTo>
                          <a:pt x="2761" y="691"/>
                          <a:pt x="2490" y="-120"/>
                          <a:pt x="1679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0" name="Freeform: Shape 5078">
                    <a:extLst>
                      <a:ext uri="{FF2B5EF4-FFF2-40B4-BE49-F238E27FC236}">
                        <a16:creationId xmlns:a16="http://schemas.microsoft.com/office/drawing/2014/main" id="{016A2ECE-473E-FD99-75B3-5C67D5CF3760}"/>
                      </a:ext>
                    </a:extLst>
                  </p:cNvPr>
                  <p:cNvSpPr/>
                  <p:nvPr/>
                </p:nvSpPr>
                <p:spPr>
                  <a:xfrm>
                    <a:off x="6055126" y="6275502"/>
                    <a:ext cx="1979" cy="1788"/>
                  </a:xfrm>
                  <a:custGeom>
                    <a:avLst/>
                    <a:gdLst>
                      <a:gd name="connsiteX0" fmla="*/ 762 w 1979"/>
                      <a:gd name="connsiteY0" fmla="*/ 1685 h 1788"/>
                      <a:gd name="connsiteX1" fmla="*/ 1980 w 1979"/>
                      <a:gd name="connsiteY1" fmla="*/ 1008 h 1788"/>
                      <a:gd name="connsiteX2" fmla="*/ 762 w 1979"/>
                      <a:gd name="connsiteY2" fmla="*/ 62 h 1788"/>
                      <a:gd name="connsiteX3" fmla="*/ 86 w 1979"/>
                      <a:gd name="connsiteY3" fmla="*/ 332 h 1788"/>
                      <a:gd name="connsiteX4" fmla="*/ 762 w 1979"/>
                      <a:gd name="connsiteY4" fmla="*/ 1685 h 1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79" h="1788">
                        <a:moveTo>
                          <a:pt x="762" y="1685"/>
                        </a:moveTo>
                        <a:cubicBezTo>
                          <a:pt x="1303" y="1955"/>
                          <a:pt x="1980" y="1685"/>
                          <a:pt x="1980" y="1008"/>
                        </a:cubicBezTo>
                        <a:cubicBezTo>
                          <a:pt x="1980" y="467"/>
                          <a:pt x="1303" y="-209"/>
                          <a:pt x="762" y="62"/>
                        </a:cubicBezTo>
                        <a:cubicBezTo>
                          <a:pt x="492" y="62"/>
                          <a:pt x="221" y="62"/>
                          <a:pt x="86" y="332"/>
                        </a:cubicBezTo>
                        <a:cubicBezTo>
                          <a:pt x="-184" y="873"/>
                          <a:pt x="221" y="1549"/>
                          <a:pt x="762" y="168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1" name="Freeform: Shape 5079">
                    <a:extLst>
                      <a:ext uri="{FF2B5EF4-FFF2-40B4-BE49-F238E27FC236}">
                        <a16:creationId xmlns:a16="http://schemas.microsoft.com/office/drawing/2014/main" id="{2E03C4AF-E3CF-D5AA-3A87-51BE288DA461}"/>
                      </a:ext>
                    </a:extLst>
                  </p:cNvPr>
                  <p:cNvSpPr/>
                  <p:nvPr/>
                </p:nvSpPr>
                <p:spPr>
                  <a:xfrm>
                    <a:off x="6056700" y="6277347"/>
                    <a:ext cx="1303" cy="1462"/>
                  </a:xfrm>
                  <a:custGeom>
                    <a:avLst/>
                    <a:gdLst>
                      <a:gd name="connsiteX0" fmla="*/ 271 w 1303"/>
                      <a:gd name="connsiteY0" fmla="*/ 245 h 1462"/>
                      <a:gd name="connsiteX1" fmla="*/ 135 w 1303"/>
                      <a:gd name="connsiteY1" fmla="*/ 651 h 1462"/>
                      <a:gd name="connsiteX2" fmla="*/ 0 w 1303"/>
                      <a:gd name="connsiteY2" fmla="*/ 1056 h 1462"/>
                      <a:gd name="connsiteX3" fmla="*/ 541 w 1303"/>
                      <a:gd name="connsiteY3" fmla="*/ 1462 h 1462"/>
                      <a:gd name="connsiteX4" fmla="*/ 1217 w 1303"/>
                      <a:gd name="connsiteY4" fmla="*/ 380 h 1462"/>
                      <a:gd name="connsiteX5" fmla="*/ 271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1" y="245"/>
                        </a:moveTo>
                        <a:cubicBezTo>
                          <a:pt x="135" y="245"/>
                          <a:pt x="135" y="380"/>
                          <a:pt x="135" y="651"/>
                        </a:cubicBezTo>
                        <a:cubicBezTo>
                          <a:pt x="0" y="786"/>
                          <a:pt x="0" y="922"/>
                          <a:pt x="0" y="1056"/>
                        </a:cubicBezTo>
                        <a:cubicBezTo>
                          <a:pt x="0" y="1462"/>
                          <a:pt x="271" y="1462"/>
                          <a:pt x="541" y="1462"/>
                        </a:cubicBezTo>
                        <a:cubicBezTo>
                          <a:pt x="1082" y="1327"/>
                          <a:pt x="1488" y="922"/>
                          <a:pt x="1217" y="380"/>
                        </a:cubicBezTo>
                        <a:cubicBezTo>
                          <a:pt x="1082" y="-25"/>
                          <a:pt x="541" y="-161"/>
                          <a:pt x="271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2" name="Freeform: Shape 5080">
                    <a:extLst>
                      <a:ext uri="{FF2B5EF4-FFF2-40B4-BE49-F238E27FC236}">
                        <a16:creationId xmlns:a16="http://schemas.microsoft.com/office/drawing/2014/main" id="{4BCA18B5-98AE-0245-3440-8A966DBC93F8}"/>
                      </a:ext>
                    </a:extLst>
                  </p:cNvPr>
                  <p:cNvSpPr/>
                  <p:nvPr/>
                </p:nvSpPr>
                <p:spPr>
                  <a:xfrm>
                    <a:off x="6056142" y="6280162"/>
                    <a:ext cx="2149" cy="2311"/>
                  </a:xfrm>
                  <a:custGeom>
                    <a:avLst/>
                    <a:gdLst>
                      <a:gd name="connsiteX0" fmla="*/ 1235 w 2149"/>
                      <a:gd name="connsiteY0" fmla="*/ 0 h 2311"/>
                      <a:gd name="connsiteX1" fmla="*/ 829 w 2149"/>
                      <a:gd name="connsiteY1" fmla="*/ 0 h 2311"/>
                      <a:gd name="connsiteX2" fmla="*/ 558 w 2149"/>
                      <a:gd name="connsiteY2" fmla="*/ 0 h 2311"/>
                      <a:gd name="connsiteX3" fmla="*/ 17 w 2149"/>
                      <a:gd name="connsiteY3" fmla="*/ 676 h 2311"/>
                      <a:gd name="connsiteX4" fmla="*/ 1370 w 2149"/>
                      <a:gd name="connsiteY4" fmla="*/ 2300 h 2311"/>
                      <a:gd name="connsiteX5" fmla="*/ 2046 w 2149"/>
                      <a:gd name="connsiteY5" fmla="*/ 676 h 2311"/>
                      <a:gd name="connsiteX6" fmla="*/ 1235 w 2149"/>
                      <a:gd name="connsiteY6" fmla="*/ 0 h 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1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829" y="0"/>
                          <a:pt x="694" y="0"/>
                          <a:pt x="558" y="0"/>
                        </a:cubicBezTo>
                        <a:cubicBezTo>
                          <a:pt x="288" y="0"/>
                          <a:pt x="17" y="406"/>
                          <a:pt x="17" y="676"/>
                        </a:cubicBezTo>
                        <a:cubicBezTo>
                          <a:pt x="-118" y="1353"/>
                          <a:pt x="558" y="2435"/>
                          <a:pt x="1370" y="2300"/>
                        </a:cubicBezTo>
                        <a:cubicBezTo>
                          <a:pt x="2046" y="2300"/>
                          <a:pt x="2317" y="1217"/>
                          <a:pt x="2046" y="676"/>
                        </a:cubicBezTo>
                        <a:cubicBezTo>
                          <a:pt x="1911" y="270"/>
                          <a:pt x="1505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3" name="Freeform: Shape 5081">
                    <a:extLst>
                      <a:ext uri="{FF2B5EF4-FFF2-40B4-BE49-F238E27FC236}">
                        <a16:creationId xmlns:a16="http://schemas.microsoft.com/office/drawing/2014/main" id="{B86FBE44-5D3D-82DA-F1AF-11C710BA4727}"/>
                      </a:ext>
                    </a:extLst>
                  </p:cNvPr>
                  <p:cNvSpPr/>
                  <p:nvPr/>
                </p:nvSpPr>
                <p:spPr>
                  <a:xfrm>
                    <a:off x="6055971" y="6283238"/>
                    <a:ext cx="1432" cy="1387"/>
                  </a:xfrm>
                  <a:custGeom>
                    <a:avLst/>
                    <a:gdLst>
                      <a:gd name="connsiteX0" fmla="*/ 730 w 1432"/>
                      <a:gd name="connsiteY0" fmla="*/ 1388 h 1387"/>
                      <a:gd name="connsiteX1" fmla="*/ 1406 w 1432"/>
                      <a:gd name="connsiteY1" fmla="*/ 576 h 1387"/>
                      <a:gd name="connsiteX2" fmla="*/ 324 w 1432"/>
                      <a:gd name="connsiteY2" fmla="*/ 35 h 1387"/>
                      <a:gd name="connsiteX3" fmla="*/ 188 w 1432"/>
                      <a:gd name="connsiteY3" fmla="*/ 982 h 1387"/>
                      <a:gd name="connsiteX4" fmla="*/ 730 w 1432"/>
                      <a:gd name="connsiteY4" fmla="*/ 1388 h 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387">
                        <a:moveTo>
                          <a:pt x="730" y="1388"/>
                        </a:moveTo>
                        <a:cubicBezTo>
                          <a:pt x="1135" y="1388"/>
                          <a:pt x="1541" y="1117"/>
                          <a:pt x="1406" y="576"/>
                        </a:cubicBezTo>
                        <a:cubicBezTo>
                          <a:pt x="1271" y="170"/>
                          <a:pt x="730" y="-100"/>
                          <a:pt x="324" y="35"/>
                        </a:cubicBezTo>
                        <a:cubicBezTo>
                          <a:pt x="-82" y="170"/>
                          <a:pt x="-82" y="711"/>
                          <a:pt x="188" y="982"/>
                        </a:cubicBezTo>
                        <a:cubicBezTo>
                          <a:pt x="324" y="1388"/>
                          <a:pt x="459" y="1388"/>
                          <a:pt x="730" y="138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4" name="Freeform: Shape 5082">
                    <a:extLst>
                      <a:ext uri="{FF2B5EF4-FFF2-40B4-BE49-F238E27FC236}">
                        <a16:creationId xmlns:a16="http://schemas.microsoft.com/office/drawing/2014/main" id="{FA6F313D-93E4-FB4B-CCA1-9A582279C2FA}"/>
                      </a:ext>
                    </a:extLst>
                  </p:cNvPr>
                  <p:cNvSpPr/>
                  <p:nvPr/>
                </p:nvSpPr>
                <p:spPr>
                  <a:xfrm>
                    <a:off x="6055294" y="6285247"/>
                    <a:ext cx="3225" cy="2697"/>
                  </a:xfrm>
                  <a:custGeom>
                    <a:avLst/>
                    <a:gdLst>
                      <a:gd name="connsiteX0" fmla="*/ 1947 w 3225"/>
                      <a:gd name="connsiteY0" fmla="*/ 191 h 2697"/>
                      <a:gd name="connsiteX1" fmla="*/ 1406 w 3225"/>
                      <a:gd name="connsiteY1" fmla="*/ 596 h 2697"/>
                      <a:gd name="connsiteX2" fmla="*/ 1270 w 3225"/>
                      <a:gd name="connsiteY2" fmla="*/ 326 h 2697"/>
                      <a:gd name="connsiteX3" fmla="*/ 324 w 3225"/>
                      <a:gd name="connsiteY3" fmla="*/ 191 h 2697"/>
                      <a:gd name="connsiteX4" fmla="*/ 53 w 3225"/>
                      <a:gd name="connsiteY4" fmla="*/ 1273 h 2697"/>
                      <a:gd name="connsiteX5" fmla="*/ 1000 w 3225"/>
                      <a:gd name="connsiteY5" fmla="*/ 1814 h 2697"/>
                      <a:gd name="connsiteX6" fmla="*/ 2082 w 3225"/>
                      <a:gd name="connsiteY6" fmla="*/ 2625 h 2697"/>
                      <a:gd name="connsiteX7" fmla="*/ 3164 w 3225"/>
                      <a:gd name="connsiteY7" fmla="*/ 731 h 2697"/>
                      <a:gd name="connsiteX8" fmla="*/ 1947 w 3225"/>
                      <a:gd name="connsiteY8" fmla="*/ 191 h 26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225" h="2697">
                        <a:moveTo>
                          <a:pt x="1947" y="191"/>
                        </a:moveTo>
                        <a:cubicBezTo>
                          <a:pt x="1811" y="326"/>
                          <a:pt x="1541" y="461"/>
                          <a:pt x="1406" y="596"/>
                        </a:cubicBezTo>
                        <a:cubicBezTo>
                          <a:pt x="1406" y="461"/>
                          <a:pt x="1270" y="326"/>
                          <a:pt x="1270" y="326"/>
                        </a:cubicBezTo>
                        <a:cubicBezTo>
                          <a:pt x="1000" y="55"/>
                          <a:pt x="729" y="55"/>
                          <a:pt x="324" y="191"/>
                        </a:cubicBezTo>
                        <a:cubicBezTo>
                          <a:pt x="53" y="326"/>
                          <a:pt x="-82" y="867"/>
                          <a:pt x="53" y="1273"/>
                        </a:cubicBezTo>
                        <a:cubicBezTo>
                          <a:pt x="188" y="1678"/>
                          <a:pt x="594" y="1949"/>
                          <a:pt x="1000" y="1814"/>
                        </a:cubicBezTo>
                        <a:cubicBezTo>
                          <a:pt x="1000" y="2355"/>
                          <a:pt x="1406" y="2896"/>
                          <a:pt x="2082" y="2625"/>
                        </a:cubicBezTo>
                        <a:cubicBezTo>
                          <a:pt x="2758" y="2355"/>
                          <a:pt x="3435" y="1408"/>
                          <a:pt x="3164" y="731"/>
                        </a:cubicBezTo>
                        <a:cubicBezTo>
                          <a:pt x="3029" y="55"/>
                          <a:pt x="2352" y="-215"/>
                          <a:pt x="1947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5" name="Freeform: Shape 5083">
                    <a:extLst>
                      <a:ext uri="{FF2B5EF4-FFF2-40B4-BE49-F238E27FC236}">
                        <a16:creationId xmlns:a16="http://schemas.microsoft.com/office/drawing/2014/main" id="{DBE68661-0504-6D90-34D4-7A267F2FB7F8}"/>
                      </a:ext>
                    </a:extLst>
                  </p:cNvPr>
                  <p:cNvSpPr/>
                  <p:nvPr/>
                </p:nvSpPr>
                <p:spPr>
                  <a:xfrm>
                    <a:off x="6057275" y="6288377"/>
                    <a:ext cx="1454" cy="1747"/>
                  </a:xfrm>
                  <a:custGeom>
                    <a:avLst/>
                    <a:gdLst>
                      <a:gd name="connsiteX0" fmla="*/ 237 w 1454"/>
                      <a:gd name="connsiteY0" fmla="*/ 442 h 1747"/>
                      <a:gd name="connsiteX1" fmla="*/ 102 w 1454"/>
                      <a:gd name="connsiteY1" fmla="*/ 712 h 1747"/>
                      <a:gd name="connsiteX2" fmla="*/ 102 w 1454"/>
                      <a:gd name="connsiteY2" fmla="*/ 1524 h 1747"/>
                      <a:gd name="connsiteX3" fmla="*/ 913 w 1454"/>
                      <a:gd name="connsiteY3" fmla="*/ 1659 h 1747"/>
                      <a:gd name="connsiteX4" fmla="*/ 1454 w 1454"/>
                      <a:gd name="connsiteY4" fmla="*/ 983 h 1747"/>
                      <a:gd name="connsiteX5" fmla="*/ 1048 w 1454"/>
                      <a:gd name="connsiteY5" fmla="*/ 36 h 1747"/>
                      <a:gd name="connsiteX6" fmla="*/ 237 w 1454"/>
                      <a:gd name="connsiteY6" fmla="*/ 442 h 1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4" h="1747">
                        <a:moveTo>
                          <a:pt x="237" y="442"/>
                        </a:moveTo>
                        <a:cubicBezTo>
                          <a:pt x="102" y="442"/>
                          <a:pt x="102" y="577"/>
                          <a:pt x="102" y="712"/>
                        </a:cubicBezTo>
                        <a:cubicBezTo>
                          <a:pt x="-34" y="983"/>
                          <a:pt x="-34" y="1388"/>
                          <a:pt x="102" y="1524"/>
                        </a:cubicBezTo>
                        <a:cubicBezTo>
                          <a:pt x="372" y="1794"/>
                          <a:pt x="643" y="1794"/>
                          <a:pt x="913" y="1659"/>
                        </a:cubicBezTo>
                        <a:cubicBezTo>
                          <a:pt x="1319" y="1524"/>
                          <a:pt x="1454" y="1253"/>
                          <a:pt x="1454" y="983"/>
                        </a:cubicBezTo>
                        <a:cubicBezTo>
                          <a:pt x="1454" y="577"/>
                          <a:pt x="1319" y="171"/>
                          <a:pt x="1048" y="36"/>
                        </a:cubicBezTo>
                        <a:cubicBezTo>
                          <a:pt x="778" y="-99"/>
                          <a:pt x="372" y="171"/>
                          <a:pt x="237" y="4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6" name="Freeform: Shape 5084">
                    <a:extLst>
                      <a:ext uri="{FF2B5EF4-FFF2-40B4-BE49-F238E27FC236}">
                        <a16:creationId xmlns:a16="http://schemas.microsoft.com/office/drawing/2014/main" id="{19CAD88A-C284-B1FA-8CFA-1D8B88D26BAD}"/>
                      </a:ext>
                    </a:extLst>
                  </p:cNvPr>
                  <p:cNvSpPr/>
                  <p:nvPr/>
                </p:nvSpPr>
                <p:spPr>
                  <a:xfrm>
                    <a:off x="6054771" y="6294564"/>
                    <a:ext cx="3163" cy="2539"/>
                  </a:xfrm>
                  <a:custGeom>
                    <a:avLst/>
                    <a:gdLst>
                      <a:gd name="connsiteX0" fmla="*/ 35 w 3163"/>
                      <a:gd name="connsiteY0" fmla="*/ 1559 h 2539"/>
                      <a:gd name="connsiteX1" fmla="*/ 1929 w 3163"/>
                      <a:gd name="connsiteY1" fmla="*/ 2506 h 2539"/>
                      <a:gd name="connsiteX2" fmla="*/ 3146 w 3163"/>
                      <a:gd name="connsiteY2" fmla="*/ 1018 h 2539"/>
                      <a:gd name="connsiteX3" fmla="*/ 1388 w 3163"/>
                      <a:gd name="connsiteY3" fmla="*/ 71 h 2539"/>
                      <a:gd name="connsiteX4" fmla="*/ 576 w 3163"/>
                      <a:gd name="connsiteY4" fmla="*/ 342 h 2539"/>
                      <a:gd name="connsiteX5" fmla="*/ 35 w 3163"/>
                      <a:gd name="connsiteY5" fmla="*/ 155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63" h="2539">
                        <a:moveTo>
                          <a:pt x="35" y="1559"/>
                        </a:moveTo>
                        <a:cubicBezTo>
                          <a:pt x="170" y="2370"/>
                          <a:pt x="1253" y="2641"/>
                          <a:pt x="1929" y="2506"/>
                        </a:cubicBezTo>
                        <a:cubicBezTo>
                          <a:pt x="2605" y="2370"/>
                          <a:pt x="3281" y="1830"/>
                          <a:pt x="3146" y="1018"/>
                        </a:cubicBezTo>
                        <a:cubicBezTo>
                          <a:pt x="3011" y="342"/>
                          <a:pt x="2199" y="-200"/>
                          <a:pt x="1388" y="71"/>
                        </a:cubicBezTo>
                        <a:cubicBezTo>
                          <a:pt x="1117" y="71"/>
                          <a:pt x="847" y="71"/>
                          <a:pt x="576" y="342"/>
                        </a:cubicBezTo>
                        <a:cubicBezTo>
                          <a:pt x="170" y="747"/>
                          <a:pt x="-100" y="1153"/>
                          <a:pt x="35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7" name="Freeform: Shape 5085">
                    <a:extLst>
                      <a:ext uri="{FF2B5EF4-FFF2-40B4-BE49-F238E27FC236}">
                        <a16:creationId xmlns:a16="http://schemas.microsoft.com/office/drawing/2014/main" id="{3425166C-68B8-8802-A203-D7116331CBE0}"/>
                      </a:ext>
                    </a:extLst>
                  </p:cNvPr>
                  <p:cNvSpPr/>
                  <p:nvPr/>
                </p:nvSpPr>
                <p:spPr>
                  <a:xfrm>
                    <a:off x="6055212" y="6292923"/>
                    <a:ext cx="1739" cy="1441"/>
                  </a:xfrm>
                  <a:custGeom>
                    <a:avLst/>
                    <a:gdLst>
                      <a:gd name="connsiteX0" fmla="*/ 676 w 1739"/>
                      <a:gd name="connsiteY0" fmla="*/ 1441 h 1441"/>
                      <a:gd name="connsiteX1" fmla="*/ 1488 w 1739"/>
                      <a:gd name="connsiteY1" fmla="*/ 1306 h 1441"/>
                      <a:gd name="connsiteX2" fmla="*/ 271 w 1739"/>
                      <a:gd name="connsiteY2" fmla="*/ 89 h 1441"/>
                      <a:gd name="connsiteX3" fmla="*/ 0 w 1739"/>
                      <a:gd name="connsiteY3" fmla="*/ 765 h 1441"/>
                      <a:gd name="connsiteX4" fmla="*/ 271 w 1739"/>
                      <a:gd name="connsiteY4" fmla="*/ 1171 h 1441"/>
                      <a:gd name="connsiteX5" fmla="*/ 676 w 1739"/>
                      <a:gd name="connsiteY5" fmla="*/ 1441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39" h="1441">
                        <a:moveTo>
                          <a:pt x="676" y="1441"/>
                        </a:moveTo>
                        <a:cubicBezTo>
                          <a:pt x="947" y="1441"/>
                          <a:pt x="1217" y="1441"/>
                          <a:pt x="1488" y="1306"/>
                        </a:cubicBezTo>
                        <a:cubicBezTo>
                          <a:pt x="2299" y="765"/>
                          <a:pt x="947" y="-317"/>
                          <a:pt x="271" y="89"/>
                        </a:cubicBezTo>
                        <a:cubicBezTo>
                          <a:pt x="0" y="224"/>
                          <a:pt x="0" y="495"/>
                          <a:pt x="0" y="765"/>
                        </a:cubicBezTo>
                        <a:cubicBezTo>
                          <a:pt x="135" y="901"/>
                          <a:pt x="135" y="1036"/>
                          <a:pt x="271" y="1171"/>
                        </a:cubicBezTo>
                        <a:cubicBezTo>
                          <a:pt x="406" y="1306"/>
                          <a:pt x="541" y="1441"/>
                          <a:pt x="676" y="14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8" name="Freeform: Shape 5086">
                    <a:extLst>
                      <a:ext uri="{FF2B5EF4-FFF2-40B4-BE49-F238E27FC236}">
                        <a16:creationId xmlns:a16="http://schemas.microsoft.com/office/drawing/2014/main" id="{9F37397B-58EE-3FC0-D661-B0DDF3FBA281}"/>
                      </a:ext>
                    </a:extLst>
                  </p:cNvPr>
                  <p:cNvSpPr/>
                  <p:nvPr/>
                </p:nvSpPr>
                <p:spPr>
                  <a:xfrm>
                    <a:off x="6056944" y="6297070"/>
                    <a:ext cx="1405" cy="1461"/>
                  </a:xfrm>
                  <a:custGeom>
                    <a:avLst/>
                    <a:gdLst>
                      <a:gd name="connsiteX0" fmla="*/ 27 w 1405"/>
                      <a:gd name="connsiteY0" fmla="*/ 812 h 1461"/>
                      <a:gd name="connsiteX1" fmla="*/ 297 w 1405"/>
                      <a:gd name="connsiteY1" fmla="*/ 1353 h 1461"/>
                      <a:gd name="connsiteX2" fmla="*/ 1379 w 1405"/>
                      <a:gd name="connsiteY2" fmla="*/ 947 h 1461"/>
                      <a:gd name="connsiteX3" fmla="*/ 568 w 1405"/>
                      <a:gd name="connsiteY3" fmla="*/ 0 h 1461"/>
                      <a:gd name="connsiteX4" fmla="*/ 27 w 1405"/>
                      <a:gd name="connsiteY4" fmla="*/ 812 h 14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61">
                        <a:moveTo>
                          <a:pt x="27" y="812"/>
                        </a:moveTo>
                        <a:cubicBezTo>
                          <a:pt x="27" y="1082"/>
                          <a:pt x="162" y="1217"/>
                          <a:pt x="297" y="1353"/>
                        </a:cubicBezTo>
                        <a:cubicBezTo>
                          <a:pt x="703" y="1623"/>
                          <a:pt x="1244" y="1353"/>
                          <a:pt x="1379" y="947"/>
                        </a:cubicBezTo>
                        <a:cubicBezTo>
                          <a:pt x="1515" y="541"/>
                          <a:pt x="1109" y="0"/>
                          <a:pt x="568" y="0"/>
                        </a:cubicBezTo>
                        <a:cubicBezTo>
                          <a:pt x="297" y="0"/>
                          <a:pt x="-108" y="406"/>
                          <a:pt x="27" y="8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79" name="Freeform: Shape 5087">
                    <a:extLst>
                      <a:ext uri="{FF2B5EF4-FFF2-40B4-BE49-F238E27FC236}">
                        <a16:creationId xmlns:a16="http://schemas.microsoft.com/office/drawing/2014/main" id="{870EF70C-BB3F-1D7A-0CFB-9ABC7D7643AF}"/>
                      </a:ext>
                    </a:extLst>
                  </p:cNvPr>
                  <p:cNvSpPr/>
                  <p:nvPr/>
                </p:nvSpPr>
                <p:spPr>
                  <a:xfrm>
                    <a:off x="6057181" y="6301333"/>
                    <a:ext cx="3835" cy="7369"/>
                  </a:xfrm>
                  <a:custGeom>
                    <a:avLst/>
                    <a:gdLst>
                      <a:gd name="connsiteX0" fmla="*/ 1684 w 3835"/>
                      <a:gd name="connsiteY0" fmla="*/ 3176 h 7369"/>
                      <a:gd name="connsiteX1" fmla="*/ 196 w 3835"/>
                      <a:gd name="connsiteY1" fmla="*/ 4800 h 7369"/>
                      <a:gd name="connsiteX2" fmla="*/ 737 w 3835"/>
                      <a:gd name="connsiteY2" fmla="*/ 5341 h 7369"/>
                      <a:gd name="connsiteX3" fmla="*/ 1413 w 3835"/>
                      <a:gd name="connsiteY3" fmla="*/ 6017 h 7369"/>
                      <a:gd name="connsiteX4" fmla="*/ 1413 w 3835"/>
                      <a:gd name="connsiteY4" fmla="*/ 6423 h 7369"/>
                      <a:gd name="connsiteX5" fmla="*/ 2360 w 3835"/>
                      <a:gd name="connsiteY5" fmla="*/ 7370 h 7369"/>
                      <a:gd name="connsiteX6" fmla="*/ 3713 w 3835"/>
                      <a:gd name="connsiteY6" fmla="*/ 6693 h 7369"/>
                      <a:gd name="connsiteX7" fmla="*/ 3713 w 3835"/>
                      <a:gd name="connsiteY7" fmla="*/ 5070 h 7369"/>
                      <a:gd name="connsiteX8" fmla="*/ 2901 w 3835"/>
                      <a:gd name="connsiteY8" fmla="*/ 2500 h 7369"/>
                      <a:gd name="connsiteX9" fmla="*/ 3307 w 3835"/>
                      <a:gd name="connsiteY9" fmla="*/ 877 h 7369"/>
                      <a:gd name="connsiteX10" fmla="*/ 2901 w 3835"/>
                      <a:gd name="connsiteY10" fmla="*/ 201 h 7369"/>
                      <a:gd name="connsiteX11" fmla="*/ 1684 w 3835"/>
                      <a:gd name="connsiteY11" fmla="*/ 471 h 7369"/>
                      <a:gd name="connsiteX12" fmla="*/ 1684 w 3835"/>
                      <a:gd name="connsiteY12" fmla="*/ 3176 h 73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35" h="7369">
                        <a:moveTo>
                          <a:pt x="1684" y="3176"/>
                        </a:moveTo>
                        <a:cubicBezTo>
                          <a:pt x="737" y="3176"/>
                          <a:pt x="-480" y="3582"/>
                          <a:pt x="196" y="4800"/>
                        </a:cubicBezTo>
                        <a:cubicBezTo>
                          <a:pt x="331" y="5070"/>
                          <a:pt x="602" y="5206"/>
                          <a:pt x="737" y="5341"/>
                        </a:cubicBezTo>
                        <a:cubicBezTo>
                          <a:pt x="1007" y="5476"/>
                          <a:pt x="1278" y="5746"/>
                          <a:pt x="1413" y="6017"/>
                        </a:cubicBezTo>
                        <a:cubicBezTo>
                          <a:pt x="1548" y="6152"/>
                          <a:pt x="1413" y="6288"/>
                          <a:pt x="1413" y="6423"/>
                        </a:cubicBezTo>
                        <a:cubicBezTo>
                          <a:pt x="1548" y="6964"/>
                          <a:pt x="1819" y="7235"/>
                          <a:pt x="2360" y="7370"/>
                        </a:cubicBezTo>
                        <a:cubicBezTo>
                          <a:pt x="2901" y="7370"/>
                          <a:pt x="3442" y="7099"/>
                          <a:pt x="3713" y="6693"/>
                        </a:cubicBezTo>
                        <a:cubicBezTo>
                          <a:pt x="3983" y="6152"/>
                          <a:pt x="3577" y="5611"/>
                          <a:pt x="3713" y="5070"/>
                        </a:cubicBezTo>
                        <a:cubicBezTo>
                          <a:pt x="3983" y="3988"/>
                          <a:pt x="3848" y="2906"/>
                          <a:pt x="2901" y="2500"/>
                        </a:cubicBezTo>
                        <a:cubicBezTo>
                          <a:pt x="3172" y="2095"/>
                          <a:pt x="3442" y="1418"/>
                          <a:pt x="3307" y="877"/>
                        </a:cubicBezTo>
                        <a:cubicBezTo>
                          <a:pt x="3307" y="607"/>
                          <a:pt x="3036" y="336"/>
                          <a:pt x="2901" y="201"/>
                        </a:cubicBezTo>
                        <a:cubicBezTo>
                          <a:pt x="2631" y="-205"/>
                          <a:pt x="1954" y="66"/>
                          <a:pt x="1684" y="471"/>
                        </a:cubicBezTo>
                        <a:cubicBezTo>
                          <a:pt x="872" y="1148"/>
                          <a:pt x="1413" y="2230"/>
                          <a:pt x="1684" y="31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0" name="Freeform: Shape 5088">
                    <a:extLst>
                      <a:ext uri="{FF2B5EF4-FFF2-40B4-BE49-F238E27FC236}">
                        <a16:creationId xmlns:a16="http://schemas.microsoft.com/office/drawing/2014/main" id="{5F1B0D72-EA18-F288-5A58-726DFCF0BE34}"/>
                      </a:ext>
                    </a:extLst>
                  </p:cNvPr>
                  <p:cNvSpPr/>
                  <p:nvPr/>
                </p:nvSpPr>
                <p:spPr>
                  <a:xfrm>
                    <a:off x="6058032" y="6309220"/>
                    <a:ext cx="2895" cy="3452"/>
                  </a:xfrm>
                  <a:custGeom>
                    <a:avLst/>
                    <a:gdLst>
                      <a:gd name="connsiteX0" fmla="*/ 2185 w 2895"/>
                      <a:gd name="connsiteY0" fmla="*/ 159 h 3452"/>
                      <a:gd name="connsiteX1" fmla="*/ 156 w 2895"/>
                      <a:gd name="connsiteY1" fmla="*/ 1376 h 3452"/>
                      <a:gd name="connsiteX2" fmla="*/ 832 w 2895"/>
                      <a:gd name="connsiteY2" fmla="*/ 3405 h 3452"/>
                      <a:gd name="connsiteX3" fmla="*/ 2861 w 2895"/>
                      <a:gd name="connsiteY3" fmla="*/ 1647 h 3452"/>
                      <a:gd name="connsiteX4" fmla="*/ 2861 w 2895"/>
                      <a:gd name="connsiteY4" fmla="*/ 1647 h 3452"/>
                      <a:gd name="connsiteX5" fmla="*/ 2185 w 2895"/>
                      <a:gd name="connsiteY5" fmla="*/ 159 h 34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95" h="3452">
                        <a:moveTo>
                          <a:pt x="2185" y="159"/>
                        </a:moveTo>
                        <a:cubicBezTo>
                          <a:pt x="1238" y="-382"/>
                          <a:pt x="426" y="565"/>
                          <a:pt x="156" y="1376"/>
                        </a:cubicBezTo>
                        <a:cubicBezTo>
                          <a:pt x="-115" y="2053"/>
                          <a:pt x="-115" y="3135"/>
                          <a:pt x="832" y="3405"/>
                        </a:cubicBezTo>
                        <a:cubicBezTo>
                          <a:pt x="1914" y="3676"/>
                          <a:pt x="2996" y="2729"/>
                          <a:pt x="2861" y="1647"/>
                        </a:cubicBezTo>
                        <a:cubicBezTo>
                          <a:pt x="2861" y="1647"/>
                          <a:pt x="2861" y="1647"/>
                          <a:pt x="2861" y="1647"/>
                        </a:cubicBezTo>
                        <a:cubicBezTo>
                          <a:pt x="2996" y="1241"/>
                          <a:pt x="2726" y="430"/>
                          <a:pt x="2185" y="1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1" name="Freeform: Shape 5089">
                    <a:extLst>
                      <a:ext uri="{FF2B5EF4-FFF2-40B4-BE49-F238E27FC236}">
                        <a16:creationId xmlns:a16="http://schemas.microsoft.com/office/drawing/2014/main" id="{045CD57E-3151-71D3-F55E-3E9EC064CD44}"/>
                      </a:ext>
                    </a:extLst>
                  </p:cNvPr>
                  <p:cNvSpPr/>
                  <p:nvPr/>
                </p:nvSpPr>
                <p:spPr>
                  <a:xfrm>
                    <a:off x="6060623" y="6311678"/>
                    <a:ext cx="1729" cy="1965"/>
                  </a:xfrm>
                  <a:custGeom>
                    <a:avLst/>
                    <a:gdLst>
                      <a:gd name="connsiteX0" fmla="*/ 1082 w 1729"/>
                      <a:gd name="connsiteY0" fmla="*/ 1894 h 1965"/>
                      <a:gd name="connsiteX1" fmla="*/ 1623 w 1729"/>
                      <a:gd name="connsiteY1" fmla="*/ 406 h 1965"/>
                      <a:gd name="connsiteX2" fmla="*/ 1082 w 1729"/>
                      <a:gd name="connsiteY2" fmla="*/ 0 h 1965"/>
                      <a:gd name="connsiteX3" fmla="*/ 676 w 1729"/>
                      <a:gd name="connsiteY3" fmla="*/ 271 h 1965"/>
                      <a:gd name="connsiteX4" fmla="*/ 0 w 1729"/>
                      <a:gd name="connsiteY4" fmla="*/ 1082 h 1965"/>
                      <a:gd name="connsiteX5" fmla="*/ 1082 w 1729"/>
                      <a:gd name="connsiteY5" fmla="*/ 1894 h 19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29" h="1965">
                        <a:moveTo>
                          <a:pt x="1082" y="1894"/>
                        </a:moveTo>
                        <a:cubicBezTo>
                          <a:pt x="1623" y="1623"/>
                          <a:pt x="1894" y="947"/>
                          <a:pt x="1623" y="406"/>
                        </a:cubicBezTo>
                        <a:cubicBezTo>
                          <a:pt x="1623" y="271"/>
                          <a:pt x="1353" y="0"/>
                          <a:pt x="1082" y="0"/>
                        </a:cubicBezTo>
                        <a:cubicBezTo>
                          <a:pt x="947" y="0"/>
                          <a:pt x="676" y="0"/>
                          <a:pt x="676" y="271"/>
                        </a:cubicBezTo>
                        <a:cubicBezTo>
                          <a:pt x="271" y="271"/>
                          <a:pt x="135" y="812"/>
                          <a:pt x="0" y="1082"/>
                        </a:cubicBezTo>
                        <a:cubicBezTo>
                          <a:pt x="0" y="1623"/>
                          <a:pt x="541" y="2164"/>
                          <a:pt x="1082" y="18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2" name="Freeform: Shape 5090">
                    <a:extLst>
                      <a:ext uri="{FF2B5EF4-FFF2-40B4-BE49-F238E27FC236}">
                        <a16:creationId xmlns:a16="http://schemas.microsoft.com/office/drawing/2014/main" id="{A5166D0C-8931-D496-C5B1-BBDB907250DE}"/>
                      </a:ext>
                    </a:extLst>
                  </p:cNvPr>
                  <p:cNvSpPr/>
                  <p:nvPr/>
                </p:nvSpPr>
                <p:spPr>
                  <a:xfrm>
                    <a:off x="6058219" y="6313213"/>
                    <a:ext cx="4657" cy="4702"/>
                  </a:xfrm>
                  <a:custGeom>
                    <a:avLst/>
                    <a:gdLst>
                      <a:gd name="connsiteX0" fmla="*/ 4027 w 4657"/>
                      <a:gd name="connsiteY0" fmla="*/ 1712 h 4702"/>
                      <a:gd name="connsiteX1" fmla="*/ 3756 w 4657"/>
                      <a:gd name="connsiteY1" fmla="*/ 1441 h 4702"/>
                      <a:gd name="connsiteX2" fmla="*/ 2809 w 4657"/>
                      <a:gd name="connsiteY2" fmla="*/ 1171 h 4702"/>
                      <a:gd name="connsiteX3" fmla="*/ 2403 w 4657"/>
                      <a:gd name="connsiteY3" fmla="*/ 900 h 4702"/>
                      <a:gd name="connsiteX4" fmla="*/ 104 w 4657"/>
                      <a:gd name="connsiteY4" fmla="*/ 1441 h 4702"/>
                      <a:gd name="connsiteX5" fmla="*/ 510 w 4657"/>
                      <a:gd name="connsiteY5" fmla="*/ 1847 h 4702"/>
                      <a:gd name="connsiteX6" fmla="*/ 645 w 4657"/>
                      <a:gd name="connsiteY6" fmla="*/ 2388 h 4702"/>
                      <a:gd name="connsiteX7" fmla="*/ 915 w 4657"/>
                      <a:gd name="connsiteY7" fmla="*/ 3335 h 4702"/>
                      <a:gd name="connsiteX8" fmla="*/ 2945 w 4657"/>
                      <a:gd name="connsiteY8" fmla="*/ 4688 h 4702"/>
                      <a:gd name="connsiteX9" fmla="*/ 4432 w 4657"/>
                      <a:gd name="connsiteY9" fmla="*/ 1982 h 4702"/>
                      <a:gd name="connsiteX10" fmla="*/ 4297 w 4657"/>
                      <a:gd name="connsiteY10" fmla="*/ 1712 h 4702"/>
                      <a:gd name="connsiteX11" fmla="*/ 4027 w 4657"/>
                      <a:gd name="connsiteY11" fmla="*/ 1712 h 4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57" h="4702">
                        <a:moveTo>
                          <a:pt x="4027" y="1712"/>
                        </a:moveTo>
                        <a:cubicBezTo>
                          <a:pt x="4027" y="1712"/>
                          <a:pt x="3891" y="1577"/>
                          <a:pt x="3756" y="1441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403" y="1171"/>
                          <a:pt x="2539" y="1441"/>
                          <a:pt x="2403" y="900"/>
                        </a:cubicBezTo>
                        <a:cubicBezTo>
                          <a:pt x="2268" y="-723"/>
                          <a:pt x="-572" y="89"/>
                          <a:pt x="104" y="1441"/>
                        </a:cubicBezTo>
                        <a:cubicBezTo>
                          <a:pt x="104" y="1577"/>
                          <a:pt x="375" y="1712"/>
                          <a:pt x="510" y="1847"/>
                        </a:cubicBezTo>
                        <a:cubicBezTo>
                          <a:pt x="780" y="2118"/>
                          <a:pt x="645" y="2118"/>
                          <a:pt x="645" y="2388"/>
                        </a:cubicBezTo>
                        <a:cubicBezTo>
                          <a:pt x="645" y="2794"/>
                          <a:pt x="780" y="3065"/>
                          <a:pt x="915" y="3335"/>
                        </a:cubicBezTo>
                        <a:cubicBezTo>
                          <a:pt x="1321" y="4011"/>
                          <a:pt x="2133" y="4823"/>
                          <a:pt x="2945" y="4688"/>
                        </a:cubicBezTo>
                        <a:cubicBezTo>
                          <a:pt x="4162" y="4688"/>
                          <a:pt x="5109" y="2929"/>
                          <a:pt x="4432" y="1982"/>
                        </a:cubicBezTo>
                        <a:cubicBezTo>
                          <a:pt x="4432" y="1847"/>
                          <a:pt x="4432" y="1712"/>
                          <a:pt x="4297" y="1712"/>
                        </a:cubicBezTo>
                        <a:cubicBezTo>
                          <a:pt x="4162" y="1982"/>
                          <a:pt x="4027" y="1847"/>
                          <a:pt x="4027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3" name="Freeform: Shape 5091">
                    <a:extLst>
                      <a:ext uri="{FF2B5EF4-FFF2-40B4-BE49-F238E27FC236}">
                        <a16:creationId xmlns:a16="http://schemas.microsoft.com/office/drawing/2014/main" id="{0E496A55-CFA7-9F92-93F2-859F26804909}"/>
                      </a:ext>
                    </a:extLst>
                  </p:cNvPr>
                  <p:cNvSpPr/>
                  <p:nvPr/>
                </p:nvSpPr>
                <p:spPr>
                  <a:xfrm>
                    <a:off x="6060251" y="6318171"/>
                    <a:ext cx="1540" cy="1541"/>
                  </a:xfrm>
                  <a:custGeom>
                    <a:avLst/>
                    <a:gdLst>
                      <a:gd name="connsiteX0" fmla="*/ 102 w 1540"/>
                      <a:gd name="connsiteY0" fmla="*/ 406 h 1541"/>
                      <a:gd name="connsiteX1" fmla="*/ 102 w 1540"/>
                      <a:gd name="connsiteY1" fmla="*/ 947 h 1541"/>
                      <a:gd name="connsiteX2" fmla="*/ 102 w 1540"/>
                      <a:gd name="connsiteY2" fmla="*/ 947 h 1541"/>
                      <a:gd name="connsiteX3" fmla="*/ 372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2 w 1540"/>
                      <a:gd name="connsiteY6" fmla="*/ 406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2" y="406"/>
                        </a:moveTo>
                        <a:cubicBezTo>
                          <a:pt x="-34" y="541"/>
                          <a:pt x="-34" y="812"/>
                          <a:pt x="102" y="947"/>
                        </a:cubicBezTo>
                        <a:cubicBezTo>
                          <a:pt x="102" y="947"/>
                          <a:pt x="102" y="947"/>
                          <a:pt x="102" y="947"/>
                        </a:cubicBezTo>
                        <a:cubicBezTo>
                          <a:pt x="102" y="1217"/>
                          <a:pt x="237" y="1353"/>
                          <a:pt x="372" y="1353"/>
                        </a:cubicBezTo>
                        <a:cubicBezTo>
                          <a:pt x="643" y="1623"/>
                          <a:pt x="1183" y="1623"/>
                          <a:pt x="1454" y="1217"/>
                        </a:cubicBezTo>
                        <a:cubicBezTo>
                          <a:pt x="1725" y="677"/>
                          <a:pt x="1319" y="135"/>
                          <a:pt x="778" y="0"/>
                        </a:cubicBezTo>
                        <a:cubicBezTo>
                          <a:pt x="507" y="135"/>
                          <a:pt x="237" y="135"/>
                          <a:pt x="102" y="4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4" name="Freeform: Shape 5092">
                    <a:extLst>
                      <a:ext uri="{FF2B5EF4-FFF2-40B4-BE49-F238E27FC236}">
                        <a16:creationId xmlns:a16="http://schemas.microsoft.com/office/drawing/2014/main" id="{8E002B67-A41E-1841-78E7-BC95FC55C4B0}"/>
                      </a:ext>
                    </a:extLst>
                  </p:cNvPr>
                  <p:cNvSpPr/>
                  <p:nvPr/>
                </p:nvSpPr>
                <p:spPr>
                  <a:xfrm>
                    <a:off x="6052194" y="6310940"/>
                    <a:ext cx="1428" cy="2105"/>
                  </a:xfrm>
                  <a:custGeom>
                    <a:avLst/>
                    <a:gdLst>
                      <a:gd name="connsiteX0" fmla="*/ 448 w 1428"/>
                      <a:gd name="connsiteY0" fmla="*/ 2090 h 2105"/>
                      <a:gd name="connsiteX1" fmla="*/ 1395 w 1428"/>
                      <a:gd name="connsiteY1" fmla="*/ 1008 h 2105"/>
                      <a:gd name="connsiteX2" fmla="*/ 583 w 1428"/>
                      <a:gd name="connsiteY2" fmla="*/ 62 h 2105"/>
                      <a:gd name="connsiteX3" fmla="*/ 178 w 1428"/>
                      <a:gd name="connsiteY3" fmla="*/ 1144 h 2105"/>
                      <a:gd name="connsiteX4" fmla="*/ 448 w 1428"/>
                      <a:gd name="connsiteY4" fmla="*/ 2090 h 21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28" h="2105">
                        <a:moveTo>
                          <a:pt x="448" y="2090"/>
                        </a:moveTo>
                        <a:cubicBezTo>
                          <a:pt x="1125" y="2226"/>
                          <a:pt x="1395" y="1414"/>
                          <a:pt x="1395" y="1008"/>
                        </a:cubicBezTo>
                        <a:cubicBezTo>
                          <a:pt x="1530" y="467"/>
                          <a:pt x="1260" y="-209"/>
                          <a:pt x="583" y="62"/>
                        </a:cubicBezTo>
                        <a:cubicBezTo>
                          <a:pt x="313" y="197"/>
                          <a:pt x="178" y="738"/>
                          <a:pt x="178" y="1144"/>
                        </a:cubicBezTo>
                        <a:cubicBezTo>
                          <a:pt x="-93" y="1550"/>
                          <a:pt x="-93" y="1955"/>
                          <a:pt x="448" y="209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5" name="Freeform: Shape 5093">
                    <a:extLst>
                      <a:ext uri="{FF2B5EF4-FFF2-40B4-BE49-F238E27FC236}">
                        <a16:creationId xmlns:a16="http://schemas.microsoft.com/office/drawing/2014/main" id="{F798BE5E-3E4F-89EF-CAF7-24D8DF7E9A6C}"/>
                      </a:ext>
                    </a:extLst>
                  </p:cNvPr>
                  <p:cNvSpPr/>
                  <p:nvPr/>
                </p:nvSpPr>
                <p:spPr>
                  <a:xfrm>
                    <a:off x="6051966" y="6313572"/>
                    <a:ext cx="2624" cy="2505"/>
                  </a:xfrm>
                  <a:custGeom>
                    <a:avLst/>
                    <a:gdLst>
                      <a:gd name="connsiteX0" fmla="*/ 1894 w 2624"/>
                      <a:gd name="connsiteY0" fmla="*/ 2435 h 2505"/>
                      <a:gd name="connsiteX1" fmla="*/ 2299 w 2624"/>
                      <a:gd name="connsiteY1" fmla="*/ 406 h 2505"/>
                      <a:gd name="connsiteX2" fmla="*/ 1353 w 2624"/>
                      <a:gd name="connsiteY2" fmla="*/ 0 h 2505"/>
                      <a:gd name="connsiteX3" fmla="*/ 812 w 2624"/>
                      <a:gd name="connsiteY3" fmla="*/ 135 h 2505"/>
                      <a:gd name="connsiteX4" fmla="*/ 406 w 2624"/>
                      <a:gd name="connsiteY4" fmla="*/ 270 h 2505"/>
                      <a:gd name="connsiteX5" fmla="*/ 0 w 2624"/>
                      <a:gd name="connsiteY5" fmla="*/ 1353 h 2505"/>
                      <a:gd name="connsiteX6" fmla="*/ 1894 w 2624"/>
                      <a:gd name="connsiteY6" fmla="*/ 2435 h 25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624" h="2505">
                        <a:moveTo>
                          <a:pt x="1894" y="2435"/>
                        </a:moveTo>
                        <a:cubicBezTo>
                          <a:pt x="2705" y="2029"/>
                          <a:pt x="2841" y="1082"/>
                          <a:pt x="2299" y="406"/>
                        </a:cubicBezTo>
                        <a:cubicBezTo>
                          <a:pt x="2029" y="135"/>
                          <a:pt x="1758" y="0"/>
                          <a:pt x="1353" y="0"/>
                        </a:cubicBezTo>
                        <a:cubicBezTo>
                          <a:pt x="1217" y="0"/>
                          <a:pt x="812" y="0"/>
                          <a:pt x="812" y="135"/>
                        </a:cubicBezTo>
                        <a:cubicBezTo>
                          <a:pt x="676" y="135"/>
                          <a:pt x="541" y="270"/>
                          <a:pt x="406" y="270"/>
                        </a:cubicBezTo>
                        <a:cubicBezTo>
                          <a:pt x="135" y="541"/>
                          <a:pt x="0" y="947"/>
                          <a:pt x="0" y="1353"/>
                        </a:cubicBezTo>
                        <a:cubicBezTo>
                          <a:pt x="271" y="2164"/>
                          <a:pt x="1217" y="2705"/>
                          <a:pt x="1894" y="24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6" name="Freeform: Shape 5094">
                    <a:extLst>
                      <a:ext uri="{FF2B5EF4-FFF2-40B4-BE49-F238E27FC236}">
                        <a16:creationId xmlns:a16="http://schemas.microsoft.com/office/drawing/2014/main" id="{8F182034-70B9-7DEE-58DE-242E803AC209}"/>
                      </a:ext>
                    </a:extLst>
                  </p:cNvPr>
                  <p:cNvSpPr/>
                  <p:nvPr/>
                </p:nvSpPr>
                <p:spPr>
                  <a:xfrm>
                    <a:off x="6055917" y="6323040"/>
                    <a:ext cx="3268" cy="3502"/>
                  </a:xfrm>
                  <a:custGeom>
                    <a:avLst/>
                    <a:gdLst>
                      <a:gd name="connsiteX0" fmla="*/ 1054 w 3268"/>
                      <a:gd name="connsiteY0" fmla="*/ 3246 h 3502"/>
                      <a:gd name="connsiteX1" fmla="*/ 2812 w 3268"/>
                      <a:gd name="connsiteY1" fmla="*/ 3246 h 3502"/>
                      <a:gd name="connsiteX2" fmla="*/ 3218 w 3268"/>
                      <a:gd name="connsiteY2" fmla="*/ 1758 h 3502"/>
                      <a:gd name="connsiteX3" fmla="*/ 2001 w 3268"/>
                      <a:gd name="connsiteY3" fmla="*/ 406 h 3502"/>
                      <a:gd name="connsiteX4" fmla="*/ 1324 w 3268"/>
                      <a:gd name="connsiteY4" fmla="*/ 0 h 3502"/>
                      <a:gd name="connsiteX5" fmla="*/ 242 w 3268"/>
                      <a:gd name="connsiteY5" fmla="*/ 676 h 3502"/>
                      <a:gd name="connsiteX6" fmla="*/ 1054 w 3268"/>
                      <a:gd name="connsiteY6" fmla="*/ 3246 h 3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268" h="3502">
                        <a:moveTo>
                          <a:pt x="1054" y="3246"/>
                        </a:moveTo>
                        <a:cubicBezTo>
                          <a:pt x="1595" y="3517"/>
                          <a:pt x="2136" y="3652"/>
                          <a:pt x="2812" y="3246"/>
                        </a:cubicBezTo>
                        <a:cubicBezTo>
                          <a:pt x="3218" y="2840"/>
                          <a:pt x="3353" y="2299"/>
                          <a:pt x="3218" y="1758"/>
                        </a:cubicBezTo>
                        <a:cubicBezTo>
                          <a:pt x="3083" y="1488"/>
                          <a:pt x="2542" y="676"/>
                          <a:pt x="2001" y="406"/>
                        </a:cubicBezTo>
                        <a:cubicBezTo>
                          <a:pt x="1866" y="135"/>
                          <a:pt x="1595" y="0"/>
                          <a:pt x="1324" y="0"/>
                        </a:cubicBezTo>
                        <a:cubicBezTo>
                          <a:pt x="783" y="0"/>
                          <a:pt x="378" y="270"/>
                          <a:pt x="242" y="676"/>
                        </a:cubicBezTo>
                        <a:cubicBezTo>
                          <a:pt x="-299" y="1758"/>
                          <a:pt x="107" y="2840"/>
                          <a:pt x="1054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7" name="Freeform: Shape 5095">
                    <a:extLst>
                      <a:ext uri="{FF2B5EF4-FFF2-40B4-BE49-F238E27FC236}">
                        <a16:creationId xmlns:a16="http://schemas.microsoft.com/office/drawing/2014/main" id="{0D9021D1-C32E-6A7E-A369-7727221BAB01}"/>
                      </a:ext>
                    </a:extLst>
                  </p:cNvPr>
                  <p:cNvSpPr/>
                  <p:nvPr/>
                </p:nvSpPr>
                <p:spPr>
                  <a:xfrm>
                    <a:off x="6058035" y="6326785"/>
                    <a:ext cx="1932" cy="1699"/>
                  </a:xfrm>
                  <a:custGeom>
                    <a:avLst/>
                    <a:gdLst>
                      <a:gd name="connsiteX0" fmla="*/ 559 w 1932"/>
                      <a:gd name="connsiteY0" fmla="*/ 178 h 1699"/>
                      <a:gd name="connsiteX1" fmla="*/ 17 w 1932"/>
                      <a:gd name="connsiteY1" fmla="*/ 854 h 1699"/>
                      <a:gd name="connsiteX2" fmla="*/ 1100 w 1932"/>
                      <a:gd name="connsiteY2" fmla="*/ 1666 h 1699"/>
                      <a:gd name="connsiteX3" fmla="*/ 1911 w 1932"/>
                      <a:gd name="connsiteY3" fmla="*/ 448 h 1699"/>
                      <a:gd name="connsiteX4" fmla="*/ 559 w 1932"/>
                      <a:gd name="connsiteY4" fmla="*/ 178 h 16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99">
                        <a:moveTo>
                          <a:pt x="559" y="178"/>
                        </a:moveTo>
                        <a:cubicBezTo>
                          <a:pt x="288" y="313"/>
                          <a:pt x="17" y="448"/>
                          <a:pt x="17" y="854"/>
                        </a:cubicBezTo>
                        <a:cubicBezTo>
                          <a:pt x="-118" y="1530"/>
                          <a:pt x="559" y="1801"/>
                          <a:pt x="1100" y="1666"/>
                        </a:cubicBezTo>
                        <a:cubicBezTo>
                          <a:pt x="1505" y="1530"/>
                          <a:pt x="2047" y="989"/>
                          <a:pt x="1911" y="448"/>
                        </a:cubicBezTo>
                        <a:cubicBezTo>
                          <a:pt x="1641" y="-93"/>
                          <a:pt x="964" y="-93"/>
                          <a:pt x="559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8" name="Freeform: Shape 5096">
                    <a:extLst>
                      <a:ext uri="{FF2B5EF4-FFF2-40B4-BE49-F238E27FC236}">
                        <a16:creationId xmlns:a16="http://schemas.microsoft.com/office/drawing/2014/main" id="{1CC5D814-A9BF-DD14-B6B7-CF2A6A9F6396}"/>
                      </a:ext>
                    </a:extLst>
                  </p:cNvPr>
                  <p:cNvSpPr/>
                  <p:nvPr/>
                </p:nvSpPr>
                <p:spPr>
                  <a:xfrm>
                    <a:off x="6059972" y="6333320"/>
                    <a:ext cx="3738" cy="4967"/>
                  </a:xfrm>
                  <a:custGeom>
                    <a:avLst/>
                    <a:gdLst>
                      <a:gd name="connsiteX0" fmla="*/ 3627 w 3738"/>
                      <a:gd name="connsiteY0" fmla="*/ 3517 h 4967"/>
                      <a:gd name="connsiteX1" fmla="*/ 3356 w 3738"/>
                      <a:gd name="connsiteY1" fmla="*/ 1353 h 4967"/>
                      <a:gd name="connsiteX2" fmla="*/ 2409 w 3738"/>
                      <a:gd name="connsiteY2" fmla="*/ 271 h 4967"/>
                      <a:gd name="connsiteX3" fmla="*/ 1462 w 3738"/>
                      <a:gd name="connsiteY3" fmla="*/ 0 h 4967"/>
                      <a:gd name="connsiteX4" fmla="*/ 516 w 3738"/>
                      <a:gd name="connsiteY4" fmla="*/ 1082 h 4967"/>
                      <a:gd name="connsiteX5" fmla="*/ 651 w 3738"/>
                      <a:gd name="connsiteY5" fmla="*/ 2164 h 4967"/>
                      <a:gd name="connsiteX6" fmla="*/ 380 w 3738"/>
                      <a:gd name="connsiteY6" fmla="*/ 2841 h 4967"/>
                      <a:gd name="connsiteX7" fmla="*/ 245 w 3738"/>
                      <a:gd name="connsiteY7" fmla="*/ 4193 h 4967"/>
                      <a:gd name="connsiteX8" fmla="*/ 3627 w 3738"/>
                      <a:gd name="connsiteY8" fmla="*/ 3517 h 4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738" h="4967">
                        <a:moveTo>
                          <a:pt x="3627" y="3517"/>
                        </a:moveTo>
                        <a:cubicBezTo>
                          <a:pt x="3897" y="2705"/>
                          <a:pt x="3627" y="2029"/>
                          <a:pt x="3356" y="1353"/>
                        </a:cubicBezTo>
                        <a:cubicBezTo>
                          <a:pt x="3086" y="947"/>
                          <a:pt x="2815" y="406"/>
                          <a:pt x="2409" y="271"/>
                        </a:cubicBezTo>
                        <a:cubicBezTo>
                          <a:pt x="2274" y="135"/>
                          <a:pt x="1868" y="0"/>
                          <a:pt x="1462" y="0"/>
                        </a:cubicBezTo>
                        <a:cubicBezTo>
                          <a:pt x="921" y="135"/>
                          <a:pt x="651" y="541"/>
                          <a:pt x="516" y="1082"/>
                        </a:cubicBezTo>
                        <a:cubicBezTo>
                          <a:pt x="516" y="1488"/>
                          <a:pt x="516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841"/>
                        </a:cubicBezTo>
                        <a:cubicBezTo>
                          <a:pt x="-26" y="3247"/>
                          <a:pt x="-161" y="3787"/>
                          <a:pt x="245" y="4193"/>
                        </a:cubicBezTo>
                        <a:cubicBezTo>
                          <a:pt x="1462" y="5546"/>
                          <a:pt x="3356" y="5005"/>
                          <a:pt x="3627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89" name="Freeform: Shape 5097">
                    <a:extLst>
                      <a:ext uri="{FF2B5EF4-FFF2-40B4-BE49-F238E27FC236}">
                        <a16:creationId xmlns:a16="http://schemas.microsoft.com/office/drawing/2014/main" id="{87D5A3F4-F6F8-52A6-A9B3-EAF7735147BB}"/>
                      </a:ext>
                    </a:extLst>
                  </p:cNvPr>
                  <p:cNvSpPr/>
                  <p:nvPr/>
                </p:nvSpPr>
                <p:spPr>
                  <a:xfrm>
                    <a:off x="6062550" y="6338083"/>
                    <a:ext cx="2120" cy="1996"/>
                  </a:xfrm>
                  <a:custGeom>
                    <a:avLst/>
                    <a:gdLst>
                      <a:gd name="connsiteX0" fmla="*/ 1589 w 2120"/>
                      <a:gd name="connsiteY0" fmla="*/ 1594 h 1996"/>
                      <a:gd name="connsiteX1" fmla="*/ 1860 w 2120"/>
                      <a:gd name="connsiteY1" fmla="*/ 106 h 1996"/>
                      <a:gd name="connsiteX2" fmla="*/ 507 w 2120"/>
                      <a:gd name="connsiteY2" fmla="*/ 647 h 1996"/>
                      <a:gd name="connsiteX3" fmla="*/ 102 w 2120"/>
                      <a:gd name="connsiteY3" fmla="*/ 918 h 1996"/>
                      <a:gd name="connsiteX4" fmla="*/ 102 w 2120"/>
                      <a:gd name="connsiteY4" fmla="*/ 1729 h 1996"/>
                      <a:gd name="connsiteX5" fmla="*/ 1589 w 2120"/>
                      <a:gd name="connsiteY5" fmla="*/ 1594 h 19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6">
                        <a:moveTo>
                          <a:pt x="1589" y="1594"/>
                        </a:moveTo>
                        <a:cubicBezTo>
                          <a:pt x="1995" y="1188"/>
                          <a:pt x="2401" y="512"/>
                          <a:pt x="1860" y="106"/>
                        </a:cubicBezTo>
                        <a:cubicBezTo>
                          <a:pt x="1454" y="-165"/>
                          <a:pt x="778" y="106"/>
                          <a:pt x="507" y="647"/>
                        </a:cubicBezTo>
                        <a:cubicBezTo>
                          <a:pt x="372" y="647"/>
                          <a:pt x="237" y="782"/>
                          <a:pt x="102" y="918"/>
                        </a:cubicBezTo>
                        <a:cubicBezTo>
                          <a:pt x="-34" y="1188"/>
                          <a:pt x="-34" y="1459"/>
                          <a:pt x="102" y="1729"/>
                        </a:cubicBezTo>
                        <a:cubicBezTo>
                          <a:pt x="507" y="2270"/>
                          <a:pt x="1184" y="1865"/>
                          <a:pt x="1589" y="159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0" name="Freeform: Shape 5098">
                    <a:extLst>
                      <a:ext uri="{FF2B5EF4-FFF2-40B4-BE49-F238E27FC236}">
                        <a16:creationId xmlns:a16="http://schemas.microsoft.com/office/drawing/2014/main" id="{59B7E7C4-6F69-F60B-C8B2-BFFC07F01C30}"/>
                      </a:ext>
                    </a:extLst>
                  </p:cNvPr>
                  <p:cNvSpPr/>
                  <p:nvPr/>
                </p:nvSpPr>
                <p:spPr>
                  <a:xfrm>
                    <a:off x="6050161" y="6334402"/>
                    <a:ext cx="4164" cy="5787"/>
                  </a:xfrm>
                  <a:custGeom>
                    <a:avLst/>
                    <a:gdLst>
                      <a:gd name="connsiteX0" fmla="*/ 3699 w 4164"/>
                      <a:gd name="connsiteY0" fmla="*/ 4734 h 5787"/>
                      <a:gd name="connsiteX1" fmla="*/ 3293 w 4164"/>
                      <a:gd name="connsiteY1" fmla="*/ 2570 h 5787"/>
                      <a:gd name="connsiteX2" fmla="*/ 1805 w 4164"/>
                      <a:gd name="connsiteY2" fmla="*/ 0 h 5787"/>
                      <a:gd name="connsiteX3" fmla="*/ 47 w 4164"/>
                      <a:gd name="connsiteY3" fmla="*/ 2299 h 5787"/>
                      <a:gd name="connsiteX4" fmla="*/ 588 w 4164"/>
                      <a:gd name="connsiteY4" fmla="*/ 3111 h 5787"/>
                      <a:gd name="connsiteX5" fmla="*/ 588 w 4164"/>
                      <a:gd name="connsiteY5" fmla="*/ 4058 h 5787"/>
                      <a:gd name="connsiteX6" fmla="*/ 1129 w 4164"/>
                      <a:gd name="connsiteY6" fmla="*/ 5546 h 5787"/>
                      <a:gd name="connsiteX7" fmla="*/ 3699 w 4164"/>
                      <a:gd name="connsiteY7" fmla="*/ 4734 h 5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4" h="5787">
                        <a:moveTo>
                          <a:pt x="3699" y="4734"/>
                        </a:moveTo>
                        <a:cubicBezTo>
                          <a:pt x="4375" y="3922"/>
                          <a:pt x="4375" y="2570"/>
                          <a:pt x="3293" y="2570"/>
                        </a:cubicBezTo>
                        <a:cubicBezTo>
                          <a:pt x="3563" y="1488"/>
                          <a:pt x="3022" y="135"/>
                          <a:pt x="1805" y="0"/>
                        </a:cubicBezTo>
                        <a:cubicBezTo>
                          <a:pt x="723" y="0"/>
                          <a:pt x="-224" y="1217"/>
                          <a:pt x="47" y="2299"/>
                        </a:cubicBezTo>
                        <a:cubicBezTo>
                          <a:pt x="182" y="2570"/>
                          <a:pt x="452" y="2840"/>
                          <a:pt x="588" y="3111"/>
                        </a:cubicBezTo>
                        <a:cubicBezTo>
                          <a:pt x="723" y="3517"/>
                          <a:pt x="588" y="3652"/>
                          <a:pt x="588" y="4058"/>
                        </a:cubicBezTo>
                        <a:cubicBezTo>
                          <a:pt x="588" y="4599"/>
                          <a:pt x="723" y="5140"/>
                          <a:pt x="1129" y="5546"/>
                        </a:cubicBezTo>
                        <a:cubicBezTo>
                          <a:pt x="1805" y="6087"/>
                          <a:pt x="3158" y="5681"/>
                          <a:pt x="3699" y="473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1" name="Freeform: Shape 5099">
                    <a:extLst>
                      <a:ext uri="{FF2B5EF4-FFF2-40B4-BE49-F238E27FC236}">
                        <a16:creationId xmlns:a16="http://schemas.microsoft.com/office/drawing/2014/main" id="{2A79F499-B62F-A3AD-B65B-00D36976B38D}"/>
                      </a:ext>
                    </a:extLst>
                  </p:cNvPr>
                  <p:cNvSpPr/>
                  <p:nvPr/>
                </p:nvSpPr>
                <p:spPr>
                  <a:xfrm>
                    <a:off x="6053677" y="6339542"/>
                    <a:ext cx="2976" cy="2163"/>
                  </a:xfrm>
                  <a:custGeom>
                    <a:avLst/>
                    <a:gdLst>
                      <a:gd name="connsiteX0" fmla="*/ 2888 w 2976"/>
                      <a:gd name="connsiteY0" fmla="*/ 676 h 2163"/>
                      <a:gd name="connsiteX1" fmla="*/ 1806 w 2976"/>
                      <a:gd name="connsiteY1" fmla="*/ 0 h 2163"/>
                      <a:gd name="connsiteX2" fmla="*/ 1264 w 2976"/>
                      <a:gd name="connsiteY2" fmla="*/ 135 h 2163"/>
                      <a:gd name="connsiteX3" fmla="*/ 47 w 2976"/>
                      <a:gd name="connsiteY3" fmla="*/ 947 h 2163"/>
                      <a:gd name="connsiteX4" fmla="*/ 1535 w 2976"/>
                      <a:gd name="connsiteY4" fmla="*/ 2164 h 2163"/>
                      <a:gd name="connsiteX5" fmla="*/ 2888 w 2976"/>
                      <a:gd name="connsiteY5" fmla="*/ 676 h 2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6" h="2163">
                        <a:moveTo>
                          <a:pt x="2888" y="676"/>
                        </a:moveTo>
                        <a:cubicBezTo>
                          <a:pt x="2752" y="270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4" y="135"/>
                        </a:cubicBezTo>
                        <a:cubicBezTo>
                          <a:pt x="724" y="135"/>
                          <a:pt x="182" y="406"/>
                          <a:pt x="47" y="947"/>
                        </a:cubicBezTo>
                        <a:cubicBezTo>
                          <a:pt x="-223" y="1893"/>
                          <a:pt x="724" y="2164"/>
                          <a:pt x="1535" y="2164"/>
                        </a:cubicBezTo>
                        <a:cubicBezTo>
                          <a:pt x="2211" y="2164"/>
                          <a:pt x="3294" y="1623"/>
                          <a:pt x="2888" y="6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2" name="Freeform: Shape 5100">
                    <a:extLst>
                      <a:ext uri="{FF2B5EF4-FFF2-40B4-BE49-F238E27FC236}">
                        <a16:creationId xmlns:a16="http://schemas.microsoft.com/office/drawing/2014/main" id="{2A105283-27DF-A9B8-6AA1-1649BC0689F4}"/>
                      </a:ext>
                    </a:extLst>
                  </p:cNvPr>
                  <p:cNvSpPr/>
                  <p:nvPr/>
                </p:nvSpPr>
                <p:spPr>
                  <a:xfrm>
                    <a:off x="6055246" y="6341170"/>
                    <a:ext cx="3692" cy="3106"/>
                  </a:xfrm>
                  <a:custGeom>
                    <a:avLst/>
                    <a:gdLst>
                      <a:gd name="connsiteX0" fmla="*/ 2130 w 3692"/>
                      <a:gd name="connsiteY0" fmla="*/ 131 h 3106"/>
                      <a:gd name="connsiteX1" fmla="*/ 1184 w 3692"/>
                      <a:gd name="connsiteY1" fmla="*/ 1348 h 3106"/>
                      <a:gd name="connsiteX2" fmla="*/ 1048 w 3692"/>
                      <a:gd name="connsiteY2" fmla="*/ 1348 h 3106"/>
                      <a:gd name="connsiteX3" fmla="*/ 101 w 3692"/>
                      <a:gd name="connsiteY3" fmla="*/ 1889 h 3106"/>
                      <a:gd name="connsiteX4" fmla="*/ 101 w 3692"/>
                      <a:gd name="connsiteY4" fmla="*/ 2160 h 3106"/>
                      <a:gd name="connsiteX5" fmla="*/ 101 w 3692"/>
                      <a:gd name="connsiteY5" fmla="*/ 2701 h 3106"/>
                      <a:gd name="connsiteX6" fmla="*/ 778 w 3692"/>
                      <a:gd name="connsiteY6" fmla="*/ 3106 h 3106"/>
                      <a:gd name="connsiteX7" fmla="*/ 1589 w 3692"/>
                      <a:gd name="connsiteY7" fmla="*/ 2701 h 3106"/>
                      <a:gd name="connsiteX8" fmla="*/ 3618 w 3692"/>
                      <a:gd name="connsiteY8" fmla="*/ 672 h 3106"/>
                      <a:gd name="connsiteX9" fmla="*/ 2130 w 3692"/>
                      <a:gd name="connsiteY9" fmla="*/ 131 h 3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2" h="3106">
                        <a:moveTo>
                          <a:pt x="2130" y="131"/>
                        </a:moveTo>
                        <a:cubicBezTo>
                          <a:pt x="1589" y="266"/>
                          <a:pt x="1048" y="807"/>
                          <a:pt x="1184" y="1348"/>
                        </a:cubicBezTo>
                        <a:cubicBezTo>
                          <a:pt x="1184" y="1348"/>
                          <a:pt x="1048" y="1348"/>
                          <a:pt x="1048" y="1348"/>
                        </a:cubicBezTo>
                        <a:cubicBezTo>
                          <a:pt x="643" y="1348"/>
                          <a:pt x="237" y="1619"/>
                          <a:pt x="101" y="1889"/>
                        </a:cubicBezTo>
                        <a:cubicBezTo>
                          <a:pt x="101" y="2024"/>
                          <a:pt x="101" y="2160"/>
                          <a:pt x="101" y="2160"/>
                        </a:cubicBezTo>
                        <a:cubicBezTo>
                          <a:pt x="-34" y="2295"/>
                          <a:pt x="-34" y="2430"/>
                          <a:pt x="101" y="2701"/>
                        </a:cubicBezTo>
                        <a:cubicBezTo>
                          <a:pt x="237" y="2971"/>
                          <a:pt x="507" y="3106"/>
                          <a:pt x="778" y="3106"/>
                        </a:cubicBezTo>
                        <a:cubicBezTo>
                          <a:pt x="1184" y="3106"/>
                          <a:pt x="1454" y="2971"/>
                          <a:pt x="1589" y="2701"/>
                        </a:cubicBezTo>
                        <a:cubicBezTo>
                          <a:pt x="2671" y="2971"/>
                          <a:pt x="4024" y="1889"/>
                          <a:pt x="3618" y="672"/>
                        </a:cubicBezTo>
                        <a:cubicBezTo>
                          <a:pt x="3348" y="-4"/>
                          <a:pt x="2671" y="-140"/>
                          <a:pt x="2130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3" name="Freeform: Shape 5101">
                    <a:extLst>
                      <a:ext uri="{FF2B5EF4-FFF2-40B4-BE49-F238E27FC236}">
                        <a16:creationId xmlns:a16="http://schemas.microsoft.com/office/drawing/2014/main" id="{CA1D9EB1-D8DC-34B0-C444-ED84C821A3B7}"/>
                      </a:ext>
                    </a:extLst>
                  </p:cNvPr>
                  <p:cNvSpPr/>
                  <p:nvPr/>
                </p:nvSpPr>
                <p:spPr>
                  <a:xfrm>
                    <a:off x="6052676" y="6342723"/>
                    <a:ext cx="1536" cy="1288"/>
                  </a:xfrm>
                  <a:custGeom>
                    <a:avLst/>
                    <a:gdLst>
                      <a:gd name="connsiteX0" fmla="*/ 101 w 1536"/>
                      <a:gd name="connsiteY0" fmla="*/ 201 h 1288"/>
                      <a:gd name="connsiteX1" fmla="*/ 101 w 1536"/>
                      <a:gd name="connsiteY1" fmla="*/ 877 h 1288"/>
                      <a:gd name="connsiteX2" fmla="*/ 372 w 1536"/>
                      <a:gd name="connsiteY2" fmla="*/ 1147 h 1288"/>
                      <a:gd name="connsiteX3" fmla="*/ 1454 w 1536"/>
                      <a:gd name="connsiteY3" fmla="*/ 471 h 1288"/>
                      <a:gd name="connsiteX4" fmla="*/ 101 w 1536"/>
                      <a:gd name="connsiteY4" fmla="*/ 201 h 1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36" h="1288">
                        <a:moveTo>
                          <a:pt x="101" y="201"/>
                        </a:moveTo>
                        <a:cubicBezTo>
                          <a:pt x="-34" y="336"/>
                          <a:pt x="-34" y="742"/>
                          <a:pt x="101" y="877"/>
                        </a:cubicBezTo>
                        <a:cubicBezTo>
                          <a:pt x="101" y="1012"/>
                          <a:pt x="237" y="1147"/>
                          <a:pt x="372" y="1147"/>
                        </a:cubicBezTo>
                        <a:cubicBezTo>
                          <a:pt x="643" y="1553"/>
                          <a:pt x="1860" y="1012"/>
                          <a:pt x="1454" y="471"/>
                        </a:cubicBezTo>
                        <a:cubicBezTo>
                          <a:pt x="1184" y="65"/>
                          <a:pt x="507" y="-205"/>
                          <a:pt x="101" y="20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4" name="Freeform: Shape 5102">
                    <a:extLst>
                      <a:ext uri="{FF2B5EF4-FFF2-40B4-BE49-F238E27FC236}">
                        <a16:creationId xmlns:a16="http://schemas.microsoft.com/office/drawing/2014/main" id="{C19B9300-30D7-0AF8-F826-6849E5063645}"/>
                      </a:ext>
                    </a:extLst>
                  </p:cNvPr>
                  <p:cNvSpPr/>
                  <p:nvPr/>
                </p:nvSpPr>
                <p:spPr>
                  <a:xfrm>
                    <a:off x="6062781" y="6346339"/>
                    <a:ext cx="3809" cy="5191"/>
                  </a:xfrm>
                  <a:custGeom>
                    <a:avLst/>
                    <a:gdLst>
                      <a:gd name="connsiteX0" fmla="*/ 2440 w 3809"/>
                      <a:gd name="connsiteY0" fmla="*/ 913 h 5191"/>
                      <a:gd name="connsiteX1" fmla="*/ 141 w 3809"/>
                      <a:gd name="connsiteY1" fmla="*/ 913 h 5191"/>
                      <a:gd name="connsiteX2" fmla="*/ 141 w 3809"/>
                      <a:gd name="connsiteY2" fmla="*/ 2130 h 5191"/>
                      <a:gd name="connsiteX3" fmla="*/ 411 w 3809"/>
                      <a:gd name="connsiteY3" fmla="*/ 2671 h 5191"/>
                      <a:gd name="connsiteX4" fmla="*/ 411 w 3809"/>
                      <a:gd name="connsiteY4" fmla="*/ 3077 h 5191"/>
                      <a:gd name="connsiteX5" fmla="*/ 141 w 3809"/>
                      <a:gd name="connsiteY5" fmla="*/ 4295 h 5191"/>
                      <a:gd name="connsiteX6" fmla="*/ 3658 w 3809"/>
                      <a:gd name="connsiteY6" fmla="*/ 4160 h 5191"/>
                      <a:gd name="connsiteX7" fmla="*/ 2440 w 3809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809" h="5191">
                        <a:moveTo>
                          <a:pt x="2440" y="913"/>
                        </a:moveTo>
                        <a:cubicBezTo>
                          <a:pt x="2034" y="-304"/>
                          <a:pt x="682" y="-304"/>
                          <a:pt x="141" y="913"/>
                        </a:cubicBezTo>
                        <a:cubicBezTo>
                          <a:pt x="5" y="1319"/>
                          <a:pt x="5" y="1725"/>
                          <a:pt x="141" y="2130"/>
                        </a:cubicBezTo>
                        <a:cubicBezTo>
                          <a:pt x="141" y="2266"/>
                          <a:pt x="411" y="2401"/>
                          <a:pt x="411" y="2671"/>
                        </a:cubicBezTo>
                        <a:cubicBezTo>
                          <a:pt x="546" y="3077"/>
                          <a:pt x="546" y="2807"/>
                          <a:pt x="411" y="3077"/>
                        </a:cubicBezTo>
                        <a:cubicBezTo>
                          <a:pt x="5" y="3483"/>
                          <a:pt x="-130" y="3754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60"/>
                        </a:cubicBezTo>
                        <a:cubicBezTo>
                          <a:pt x="4063" y="3213"/>
                          <a:pt x="3658" y="1319"/>
                          <a:pt x="2440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5" name="Freeform: Shape 5103">
                    <a:extLst>
                      <a:ext uri="{FF2B5EF4-FFF2-40B4-BE49-F238E27FC236}">
                        <a16:creationId xmlns:a16="http://schemas.microsoft.com/office/drawing/2014/main" id="{515BCCEE-12AD-E5E0-6FA5-9EFC28889EFB}"/>
                      </a:ext>
                    </a:extLst>
                  </p:cNvPr>
                  <p:cNvSpPr/>
                  <p:nvPr/>
                </p:nvSpPr>
                <p:spPr>
                  <a:xfrm>
                    <a:off x="6062922" y="6351926"/>
                    <a:ext cx="2705" cy="2224"/>
                  </a:xfrm>
                  <a:custGeom>
                    <a:avLst/>
                    <a:gdLst>
                      <a:gd name="connsiteX0" fmla="*/ 2164 w 2705"/>
                      <a:gd name="connsiteY0" fmla="*/ 60 h 2224"/>
                      <a:gd name="connsiteX1" fmla="*/ 1488 w 2705"/>
                      <a:gd name="connsiteY1" fmla="*/ 60 h 2224"/>
                      <a:gd name="connsiteX2" fmla="*/ 1218 w 2705"/>
                      <a:gd name="connsiteY2" fmla="*/ 60 h 2224"/>
                      <a:gd name="connsiteX3" fmla="*/ 406 w 2705"/>
                      <a:gd name="connsiteY3" fmla="*/ 601 h 2224"/>
                      <a:gd name="connsiteX4" fmla="*/ 0 w 2705"/>
                      <a:gd name="connsiteY4" fmla="*/ 1683 h 2224"/>
                      <a:gd name="connsiteX5" fmla="*/ 812 w 2705"/>
                      <a:gd name="connsiteY5" fmla="*/ 2224 h 2224"/>
                      <a:gd name="connsiteX6" fmla="*/ 2705 w 2705"/>
                      <a:gd name="connsiteY6" fmla="*/ 737 h 2224"/>
                      <a:gd name="connsiteX7" fmla="*/ 2164 w 2705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05" h="2224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8" y="60"/>
                          <a:pt x="1218" y="60"/>
                        </a:cubicBezTo>
                        <a:cubicBezTo>
                          <a:pt x="947" y="196"/>
                          <a:pt x="676" y="466"/>
                          <a:pt x="406" y="601"/>
                        </a:cubicBezTo>
                        <a:cubicBezTo>
                          <a:pt x="135" y="872"/>
                          <a:pt x="0" y="1277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488" y="2224"/>
                          <a:pt x="2705" y="1683"/>
                          <a:pt x="2705" y="737"/>
                        </a:cubicBezTo>
                        <a:cubicBezTo>
                          <a:pt x="2705" y="466"/>
                          <a:pt x="2435" y="196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96" name="Freeform: Shape 5104">
                    <a:extLst>
                      <a:ext uri="{FF2B5EF4-FFF2-40B4-BE49-F238E27FC236}">
                        <a16:creationId xmlns:a16="http://schemas.microsoft.com/office/drawing/2014/main" id="{14A646B7-1AE1-9835-085E-E1B77F931B54}"/>
                      </a:ext>
                    </a:extLst>
                  </p:cNvPr>
                  <p:cNvSpPr/>
                  <p:nvPr/>
                </p:nvSpPr>
                <p:spPr>
                  <a:xfrm>
                    <a:off x="6056565" y="6356800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8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8" y="56"/>
                          <a:pt x="812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6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8"/>
                          <a:pt x="1894" y="868"/>
                        </a:cubicBezTo>
                        <a:cubicBezTo>
                          <a:pt x="1894" y="732"/>
                          <a:pt x="1623" y="326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265" name="Freeform: Shape 5073">
                  <a:extLst>
                    <a:ext uri="{FF2B5EF4-FFF2-40B4-BE49-F238E27FC236}">
                      <a16:creationId xmlns:a16="http://schemas.microsoft.com/office/drawing/2014/main" id="{0C7EA5E3-0650-E1CD-E507-AC641CAD74FD}"/>
                    </a:ext>
                  </a:extLst>
                </p:cNvPr>
                <p:cNvSpPr/>
                <p:nvPr/>
              </p:nvSpPr>
              <p:spPr>
                <a:xfrm>
                  <a:off x="6037966" y="6275293"/>
                  <a:ext cx="31718" cy="96692"/>
                </a:xfrm>
                <a:custGeom>
                  <a:avLst/>
                  <a:gdLst>
                    <a:gd name="connsiteX0" fmla="*/ 29555 w 31718"/>
                    <a:gd name="connsiteY0" fmla="*/ 91031 h 96692"/>
                    <a:gd name="connsiteX1" fmla="*/ 29825 w 31718"/>
                    <a:gd name="connsiteY1" fmla="*/ 90219 h 96692"/>
                    <a:gd name="connsiteX2" fmla="*/ 30637 w 31718"/>
                    <a:gd name="connsiteY2" fmla="*/ 89408 h 96692"/>
                    <a:gd name="connsiteX3" fmla="*/ 30637 w 31718"/>
                    <a:gd name="connsiteY3" fmla="*/ 87649 h 96692"/>
                    <a:gd name="connsiteX4" fmla="*/ 31719 w 31718"/>
                    <a:gd name="connsiteY4" fmla="*/ 85485 h 96692"/>
                    <a:gd name="connsiteX5" fmla="*/ 31719 w 31718"/>
                    <a:gd name="connsiteY5" fmla="*/ 85485 h 96692"/>
                    <a:gd name="connsiteX6" fmla="*/ 30772 w 31718"/>
                    <a:gd name="connsiteY6" fmla="*/ 86432 h 96692"/>
                    <a:gd name="connsiteX7" fmla="*/ 29014 w 31718"/>
                    <a:gd name="connsiteY7" fmla="*/ 86162 h 96692"/>
                    <a:gd name="connsiteX8" fmla="*/ 28067 w 31718"/>
                    <a:gd name="connsiteY8" fmla="*/ 87920 h 96692"/>
                    <a:gd name="connsiteX9" fmla="*/ 28202 w 31718"/>
                    <a:gd name="connsiteY9" fmla="*/ 90625 h 96692"/>
                    <a:gd name="connsiteX10" fmla="*/ 26173 w 31718"/>
                    <a:gd name="connsiteY10" fmla="*/ 90896 h 96692"/>
                    <a:gd name="connsiteX11" fmla="*/ 24821 w 31718"/>
                    <a:gd name="connsiteY11" fmla="*/ 91437 h 96692"/>
                    <a:gd name="connsiteX12" fmla="*/ 23874 w 31718"/>
                    <a:gd name="connsiteY12" fmla="*/ 90219 h 96692"/>
                    <a:gd name="connsiteX13" fmla="*/ 21574 w 31718"/>
                    <a:gd name="connsiteY13" fmla="*/ 91031 h 96692"/>
                    <a:gd name="connsiteX14" fmla="*/ 21845 w 31718"/>
                    <a:gd name="connsiteY14" fmla="*/ 92113 h 96692"/>
                    <a:gd name="connsiteX15" fmla="*/ 21304 w 31718"/>
                    <a:gd name="connsiteY15" fmla="*/ 93060 h 96692"/>
                    <a:gd name="connsiteX16" fmla="*/ 20222 w 31718"/>
                    <a:gd name="connsiteY16" fmla="*/ 93330 h 96692"/>
                    <a:gd name="connsiteX17" fmla="*/ 20086 w 31718"/>
                    <a:gd name="connsiteY17" fmla="*/ 93330 h 96692"/>
                    <a:gd name="connsiteX18" fmla="*/ 19951 w 31718"/>
                    <a:gd name="connsiteY18" fmla="*/ 93465 h 96692"/>
                    <a:gd name="connsiteX19" fmla="*/ 18869 w 31718"/>
                    <a:gd name="connsiteY19" fmla="*/ 94683 h 96692"/>
                    <a:gd name="connsiteX20" fmla="*/ 16705 w 31718"/>
                    <a:gd name="connsiteY20" fmla="*/ 94548 h 96692"/>
                    <a:gd name="connsiteX21" fmla="*/ 16029 w 31718"/>
                    <a:gd name="connsiteY21" fmla="*/ 93330 h 96692"/>
                    <a:gd name="connsiteX22" fmla="*/ 14405 w 31718"/>
                    <a:gd name="connsiteY22" fmla="*/ 92248 h 96692"/>
                    <a:gd name="connsiteX23" fmla="*/ 14270 w 31718"/>
                    <a:gd name="connsiteY23" fmla="*/ 90219 h 96692"/>
                    <a:gd name="connsiteX24" fmla="*/ 12377 w 31718"/>
                    <a:gd name="connsiteY24" fmla="*/ 90219 h 96692"/>
                    <a:gd name="connsiteX25" fmla="*/ 11159 w 31718"/>
                    <a:gd name="connsiteY25" fmla="*/ 88867 h 96692"/>
                    <a:gd name="connsiteX26" fmla="*/ 11294 w 31718"/>
                    <a:gd name="connsiteY26" fmla="*/ 90760 h 96692"/>
                    <a:gd name="connsiteX27" fmla="*/ 12917 w 31718"/>
                    <a:gd name="connsiteY27" fmla="*/ 91707 h 96692"/>
                    <a:gd name="connsiteX28" fmla="*/ 11565 w 31718"/>
                    <a:gd name="connsiteY28" fmla="*/ 91978 h 96692"/>
                    <a:gd name="connsiteX29" fmla="*/ 10753 w 31718"/>
                    <a:gd name="connsiteY29" fmla="*/ 91437 h 96692"/>
                    <a:gd name="connsiteX30" fmla="*/ 9807 w 31718"/>
                    <a:gd name="connsiteY30" fmla="*/ 90625 h 96692"/>
                    <a:gd name="connsiteX31" fmla="*/ 9266 w 31718"/>
                    <a:gd name="connsiteY31" fmla="*/ 87920 h 96692"/>
                    <a:gd name="connsiteX32" fmla="*/ 9807 w 31718"/>
                    <a:gd name="connsiteY32" fmla="*/ 86702 h 96692"/>
                    <a:gd name="connsiteX33" fmla="*/ 7507 w 31718"/>
                    <a:gd name="connsiteY33" fmla="*/ 86702 h 96692"/>
                    <a:gd name="connsiteX34" fmla="*/ 6560 w 31718"/>
                    <a:gd name="connsiteY34" fmla="*/ 84538 h 96692"/>
                    <a:gd name="connsiteX35" fmla="*/ 5343 w 31718"/>
                    <a:gd name="connsiteY35" fmla="*/ 83321 h 96692"/>
                    <a:gd name="connsiteX36" fmla="*/ 3855 w 31718"/>
                    <a:gd name="connsiteY36" fmla="*/ 81427 h 96692"/>
                    <a:gd name="connsiteX37" fmla="*/ 4802 w 31718"/>
                    <a:gd name="connsiteY37" fmla="*/ 79128 h 96692"/>
                    <a:gd name="connsiteX38" fmla="*/ 3990 w 31718"/>
                    <a:gd name="connsiteY38" fmla="*/ 77910 h 96692"/>
                    <a:gd name="connsiteX39" fmla="*/ 2908 w 31718"/>
                    <a:gd name="connsiteY39" fmla="*/ 77370 h 96692"/>
                    <a:gd name="connsiteX40" fmla="*/ 3449 w 31718"/>
                    <a:gd name="connsiteY40" fmla="*/ 76423 h 96692"/>
                    <a:gd name="connsiteX41" fmla="*/ 3720 w 31718"/>
                    <a:gd name="connsiteY41" fmla="*/ 76152 h 96692"/>
                    <a:gd name="connsiteX42" fmla="*/ 3720 w 31718"/>
                    <a:gd name="connsiteY42" fmla="*/ 76017 h 96692"/>
                    <a:gd name="connsiteX43" fmla="*/ 3179 w 31718"/>
                    <a:gd name="connsiteY43" fmla="*/ 74664 h 96692"/>
                    <a:gd name="connsiteX44" fmla="*/ 3720 w 31718"/>
                    <a:gd name="connsiteY44" fmla="*/ 73988 h 96692"/>
                    <a:gd name="connsiteX45" fmla="*/ 4937 w 31718"/>
                    <a:gd name="connsiteY45" fmla="*/ 73312 h 96692"/>
                    <a:gd name="connsiteX46" fmla="*/ 4531 w 31718"/>
                    <a:gd name="connsiteY46" fmla="*/ 72230 h 96692"/>
                    <a:gd name="connsiteX47" fmla="*/ 5072 w 31718"/>
                    <a:gd name="connsiteY47" fmla="*/ 71147 h 96692"/>
                    <a:gd name="connsiteX48" fmla="*/ 3314 w 31718"/>
                    <a:gd name="connsiteY48" fmla="*/ 69118 h 96692"/>
                    <a:gd name="connsiteX49" fmla="*/ 3720 w 31718"/>
                    <a:gd name="connsiteY49" fmla="*/ 68307 h 96692"/>
                    <a:gd name="connsiteX50" fmla="*/ 2908 w 31718"/>
                    <a:gd name="connsiteY50" fmla="*/ 66684 h 96692"/>
                    <a:gd name="connsiteX51" fmla="*/ 3990 w 31718"/>
                    <a:gd name="connsiteY51" fmla="*/ 65196 h 96692"/>
                    <a:gd name="connsiteX52" fmla="*/ 3584 w 31718"/>
                    <a:gd name="connsiteY52" fmla="*/ 62626 h 96692"/>
                    <a:gd name="connsiteX53" fmla="*/ 4261 w 31718"/>
                    <a:gd name="connsiteY53" fmla="*/ 62085 h 96692"/>
                    <a:gd name="connsiteX54" fmla="*/ 5884 w 31718"/>
                    <a:gd name="connsiteY54" fmla="*/ 61814 h 96692"/>
                    <a:gd name="connsiteX55" fmla="*/ 6290 w 31718"/>
                    <a:gd name="connsiteY55" fmla="*/ 59650 h 96692"/>
                    <a:gd name="connsiteX56" fmla="*/ 4937 w 31718"/>
                    <a:gd name="connsiteY56" fmla="*/ 58162 h 96692"/>
                    <a:gd name="connsiteX57" fmla="*/ 5613 w 31718"/>
                    <a:gd name="connsiteY57" fmla="*/ 56539 h 96692"/>
                    <a:gd name="connsiteX58" fmla="*/ 5343 w 31718"/>
                    <a:gd name="connsiteY58" fmla="*/ 55187 h 96692"/>
                    <a:gd name="connsiteX59" fmla="*/ 6154 w 31718"/>
                    <a:gd name="connsiteY59" fmla="*/ 54105 h 96692"/>
                    <a:gd name="connsiteX60" fmla="*/ 5749 w 31718"/>
                    <a:gd name="connsiteY60" fmla="*/ 53022 h 96692"/>
                    <a:gd name="connsiteX61" fmla="*/ 6966 w 31718"/>
                    <a:gd name="connsiteY61" fmla="*/ 50723 h 96692"/>
                    <a:gd name="connsiteX62" fmla="*/ 8589 w 31718"/>
                    <a:gd name="connsiteY62" fmla="*/ 50317 h 96692"/>
                    <a:gd name="connsiteX63" fmla="*/ 8860 w 31718"/>
                    <a:gd name="connsiteY63" fmla="*/ 48288 h 96692"/>
                    <a:gd name="connsiteX64" fmla="*/ 7372 w 31718"/>
                    <a:gd name="connsiteY64" fmla="*/ 46936 h 96692"/>
                    <a:gd name="connsiteX65" fmla="*/ 7642 w 31718"/>
                    <a:gd name="connsiteY65" fmla="*/ 45042 h 96692"/>
                    <a:gd name="connsiteX66" fmla="*/ 6425 w 31718"/>
                    <a:gd name="connsiteY66" fmla="*/ 44230 h 96692"/>
                    <a:gd name="connsiteX67" fmla="*/ 6696 w 31718"/>
                    <a:gd name="connsiteY67" fmla="*/ 42742 h 96692"/>
                    <a:gd name="connsiteX68" fmla="*/ 7372 w 31718"/>
                    <a:gd name="connsiteY68" fmla="*/ 41931 h 96692"/>
                    <a:gd name="connsiteX69" fmla="*/ 7372 w 31718"/>
                    <a:gd name="connsiteY69" fmla="*/ 40308 h 96692"/>
                    <a:gd name="connsiteX70" fmla="*/ 8589 w 31718"/>
                    <a:gd name="connsiteY70" fmla="*/ 39496 h 96692"/>
                    <a:gd name="connsiteX71" fmla="*/ 9536 w 31718"/>
                    <a:gd name="connsiteY71" fmla="*/ 39226 h 96692"/>
                    <a:gd name="connsiteX72" fmla="*/ 9536 w 31718"/>
                    <a:gd name="connsiteY72" fmla="*/ 38008 h 96692"/>
                    <a:gd name="connsiteX73" fmla="*/ 10077 w 31718"/>
                    <a:gd name="connsiteY73" fmla="*/ 37197 h 96692"/>
                    <a:gd name="connsiteX74" fmla="*/ 8995 w 31718"/>
                    <a:gd name="connsiteY74" fmla="*/ 35303 h 96692"/>
                    <a:gd name="connsiteX75" fmla="*/ 10077 w 31718"/>
                    <a:gd name="connsiteY75" fmla="*/ 33545 h 96692"/>
                    <a:gd name="connsiteX76" fmla="*/ 9536 w 31718"/>
                    <a:gd name="connsiteY76" fmla="*/ 32733 h 96692"/>
                    <a:gd name="connsiteX77" fmla="*/ 9807 w 31718"/>
                    <a:gd name="connsiteY77" fmla="*/ 31786 h 96692"/>
                    <a:gd name="connsiteX78" fmla="*/ 8995 w 31718"/>
                    <a:gd name="connsiteY78" fmla="*/ 30028 h 96692"/>
                    <a:gd name="connsiteX79" fmla="*/ 10212 w 31718"/>
                    <a:gd name="connsiteY79" fmla="*/ 28675 h 96692"/>
                    <a:gd name="connsiteX80" fmla="*/ 10212 w 31718"/>
                    <a:gd name="connsiteY80" fmla="*/ 26105 h 96692"/>
                    <a:gd name="connsiteX81" fmla="*/ 9401 w 31718"/>
                    <a:gd name="connsiteY81" fmla="*/ 24077 h 96692"/>
                    <a:gd name="connsiteX82" fmla="*/ 10483 w 31718"/>
                    <a:gd name="connsiteY82" fmla="*/ 22318 h 96692"/>
                    <a:gd name="connsiteX83" fmla="*/ 10077 w 31718"/>
                    <a:gd name="connsiteY83" fmla="*/ 21236 h 96692"/>
                    <a:gd name="connsiteX84" fmla="*/ 10212 w 31718"/>
                    <a:gd name="connsiteY84" fmla="*/ 20695 h 96692"/>
                    <a:gd name="connsiteX85" fmla="*/ 10077 w 31718"/>
                    <a:gd name="connsiteY85" fmla="*/ 20154 h 96692"/>
                    <a:gd name="connsiteX86" fmla="*/ 10753 w 31718"/>
                    <a:gd name="connsiteY86" fmla="*/ 18125 h 96692"/>
                    <a:gd name="connsiteX87" fmla="*/ 10618 w 31718"/>
                    <a:gd name="connsiteY87" fmla="*/ 16772 h 96692"/>
                    <a:gd name="connsiteX88" fmla="*/ 11024 w 31718"/>
                    <a:gd name="connsiteY88" fmla="*/ 15420 h 96692"/>
                    <a:gd name="connsiteX89" fmla="*/ 10753 w 31718"/>
                    <a:gd name="connsiteY89" fmla="*/ 13932 h 96692"/>
                    <a:gd name="connsiteX90" fmla="*/ 10753 w 31718"/>
                    <a:gd name="connsiteY90" fmla="*/ 12308 h 96692"/>
                    <a:gd name="connsiteX91" fmla="*/ 12106 w 31718"/>
                    <a:gd name="connsiteY91" fmla="*/ 11497 h 96692"/>
                    <a:gd name="connsiteX92" fmla="*/ 12241 w 31718"/>
                    <a:gd name="connsiteY92" fmla="*/ 10550 h 96692"/>
                    <a:gd name="connsiteX93" fmla="*/ 12917 w 31718"/>
                    <a:gd name="connsiteY93" fmla="*/ 10009 h 96692"/>
                    <a:gd name="connsiteX94" fmla="*/ 12782 w 31718"/>
                    <a:gd name="connsiteY94" fmla="*/ 8521 h 96692"/>
                    <a:gd name="connsiteX95" fmla="*/ 13323 w 31718"/>
                    <a:gd name="connsiteY95" fmla="*/ 7575 h 96692"/>
                    <a:gd name="connsiteX96" fmla="*/ 12647 w 31718"/>
                    <a:gd name="connsiteY96" fmla="*/ 5951 h 96692"/>
                    <a:gd name="connsiteX97" fmla="*/ 13594 w 31718"/>
                    <a:gd name="connsiteY97" fmla="*/ 4599 h 96692"/>
                    <a:gd name="connsiteX98" fmla="*/ 13594 w 31718"/>
                    <a:gd name="connsiteY98" fmla="*/ 2705 h 96692"/>
                    <a:gd name="connsiteX99" fmla="*/ 12512 w 31718"/>
                    <a:gd name="connsiteY99" fmla="*/ 541 h 96692"/>
                    <a:gd name="connsiteX100" fmla="*/ 12512 w 31718"/>
                    <a:gd name="connsiteY100" fmla="*/ 0 h 96692"/>
                    <a:gd name="connsiteX101" fmla="*/ 12377 w 31718"/>
                    <a:gd name="connsiteY101" fmla="*/ 270 h 96692"/>
                    <a:gd name="connsiteX102" fmla="*/ 12241 w 31718"/>
                    <a:gd name="connsiteY102" fmla="*/ 3111 h 96692"/>
                    <a:gd name="connsiteX103" fmla="*/ 11159 w 31718"/>
                    <a:gd name="connsiteY103" fmla="*/ 5410 h 96692"/>
                    <a:gd name="connsiteX104" fmla="*/ 10889 w 31718"/>
                    <a:gd name="connsiteY104" fmla="*/ 8115 h 96692"/>
                    <a:gd name="connsiteX105" fmla="*/ 10889 w 31718"/>
                    <a:gd name="connsiteY105" fmla="*/ 9603 h 96692"/>
                    <a:gd name="connsiteX106" fmla="*/ 10212 w 31718"/>
                    <a:gd name="connsiteY106" fmla="*/ 11227 h 96692"/>
                    <a:gd name="connsiteX107" fmla="*/ 10077 w 31718"/>
                    <a:gd name="connsiteY107" fmla="*/ 12444 h 96692"/>
                    <a:gd name="connsiteX108" fmla="*/ 9942 w 31718"/>
                    <a:gd name="connsiteY108" fmla="*/ 14473 h 96692"/>
                    <a:gd name="connsiteX109" fmla="*/ 9671 w 31718"/>
                    <a:gd name="connsiteY109" fmla="*/ 15555 h 96692"/>
                    <a:gd name="connsiteX110" fmla="*/ 9671 w 31718"/>
                    <a:gd name="connsiteY110" fmla="*/ 17448 h 96692"/>
                    <a:gd name="connsiteX111" fmla="*/ 8860 w 31718"/>
                    <a:gd name="connsiteY111" fmla="*/ 18531 h 96692"/>
                    <a:gd name="connsiteX112" fmla="*/ 8319 w 31718"/>
                    <a:gd name="connsiteY112" fmla="*/ 19883 h 96692"/>
                    <a:gd name="connsiteX113" fmla="*/ 8319 w 31718"/>
                    <a:gd name="connsiteY113" fmla="*/ 24347 h 96692"/>
                    <a:gd name="connsiteX114" fmla="*/ 8319 w 31718"/>
                    <a:gd name="connsiteY114" fmla="*/ 25564 h 96692"/>
                    <a:gd name="connsiteX115" fmla="*/ 7778 w 31718"/>
                    <a:gd name="connsiteY115" fmla="*/ 27052 h 96692"/>
                    <a:gd name="connsiteX116" fmla="*/ 7778 w 31718"/>
                    <a:gd name="connsiteY116" fmla="*/ 30704 h 96692"/>
                    <a:gd name="connsiteX117" fmla="*/ 7507 w 31718"/>
                    <a:gd name="connsiteY117" fmla="*/ 34221 h 96692"/>
                    <a:gd name="connsiteX118" fmla="*/ 7237 w 31718"/>
                    <a:gd name="connsiteY118" fmla="*/ 35844 h 96692"/>
                    <a:gd name="connsiteX119" fmla="*/ 6696 w 31718"/>
                    <a:gd name="connsiteY119" fmla="*/ 36791 h 96692"/>
                    <a:gd name="connsiteX120" fmla="*/ 6425 w 31718"/>
                    <a:gd name="connsiteY120" fmla="*/ 39496 h 96692"/>
                    <a:gd name="connsiteX121" fmla="*/ 5072 w 31718"/>
                    <a:gd name="connsiteY121" fmla="*/ 42337 h 96692"/>
                    <a:gd name="connsiteX122" fmla="*/ 5343 w 31718"/>
                    <a:gd name="connsiteY122" fmla="*/ 47342 h 96692"/>
                    <a:gd name="connsiteX123" fmla="*/ 5208 w 31718"/>
                    <a:gd name="connsiteY123" fmla="*/ 48153 h 96692"/>
                    <a:gd name="connsiteX124" fmla="*/ 4531 w 31718"/>
                    <a:gd name="connsiteY124" fmla="*/ 49641 h 96692"/>
                    <a:gd name="connsiteX125" fmla="*/ 4396 w 31718"/>
                    <a:gd name="connsiteY125" fmla="*/ 51264 h 96692"/>
                    <a:gd name="connsiteX126" fmla="*/ 4396 w 31718"/>
                    <a:gd name="connsiteY126" fmla="*/ 53969 h 96692"/>
                    <a:gd name="connsiteX127" fmla="*/ 3855 w 31718"/>
                    <a:gd name="connsiteY127" fmla="*/ 55863 h 96692"/>
                    <a:gd name="connsiteX128" fmla="*/ 3449 w 31718"/>
                    <a:gd name="connsiteY128" fmla="*/ 58298 h 96692"/>
                    <a:gd name="connsiteX129" fmla="*/ 2502 w 31718"/>
                    <a:gd name="connsiteY129" fmla="*/ 59921 h 96692"/>
                    <a:gd name="connsiteX130" fmla="*/ 2367 w 31718"/>
                    <a:gd name="connsiteY130" fmla="*/ 62897 h 96692"/>
                    <a:gd name="connsiteX131" fmla="*/ 1961 w 31718"/>
                    <a:gd name="connsiteY131" fmla="*/ 64655 h 96692"/>
                    <a:gd name="connsiteX132" fmla="*/ 1420 w 31718"/>
                    <a:gd name="connsiteY132" fmla="*/ 66819 h 96692"/>
                    <a:gd name="connsiteX133" fmla="*/ 1961 w 31718"/>
                    <a:gd name="connsiteY133" fmla="*/ 68983 h 96692"/>
                    <a:gd name="connsiteX134" fmla="*/ 1420 w 31718"/>
                    <a:gd name="connsiteY134" fmla="*/ 71418 h 96692"/>
                    <a:gd name="connsiteX135" fmla="*/ 1420 w 31718"/>
                    <a:gd name="connsiteY135" fmla="*/ 72365 h 96692"/>
                    <a:gd name="connsiteX136" fmla="*/ 1015 w 31718"/>
                    <a:gd name="connsiteY136" fmla="*/ 73717 h 96692"/>
                    <a:gd name="connsiteX137" fmla="*/ 473 w 31718"/>
                    <a:gd name="connsiteY137" fmla="*/ 75205 h 96692"/>
                    <a:gd name="connsiteX138" fmla="*/ 1285 w 31718"/>
                    <a:gd name="connsiteY138" fmla="*/ 78587 h 96692"/>
                    <a:gd name="connsiteX139" fmla="*/ 609 w 31718"/>
                    <a:gd name="connsiteY139" fmla="*/ 81157 h 96692"/>
                    <a:gd name="connsiteX140" fmla="*/ 609 w 31718"/>
                    <a:gd name="connsiteY140" fmla="*/ 82780 h 96692"/>
                    <a:gd name="connsiteX141" fmla="*/ 473 w 31718"/>
                    <a:gd name="connsiteY141" fmla="*/ 84268 h 96692"/>
                    <a:gd name="connsiteX142" fmla="*/ 203 w 31718"/>
                    <a:gd name="connsiteY142" fmla="*/ 84809 h 96692"/>
                    <a:gd name="connsiteX143" fmla="*/ 1826 w 31718"/>
                    <a:gd name="connsiteY143" fmla="*/ 89272 h 96692"/>
                    <a:gd name="connsiteX144" fmla="*/ 2232 w 31718"/>
                    <a:gd name="connsiteY144" fmla="*/ 90219 h 96692"/>
                    <a:gd name="connsiteX145" fmla="*/ 3314 w 31718"/>
                    <a:gd name="connsiteY145" fmla="*/ 91302 h 96692"/>
                    <a:gd name="connsiteX146" fmla="*/ 4667 w 31718"/>
                    <a:gd name="connsiteY146" fmla="*/ 91842 h 96692"/>
                    <a:gd name="connsiteX147" fmla="*/ 5884 w 31718"/>
                    <a:gd name="connsiteY147" fmla="*/ 92925 h 96692"/>
                    <a:gd name="connsiteX148" fmla="*/ 8589 w 31718"/>
                    <a:gd name="connsiteY148" fmla="*/ 94277 h 96692"/>
                    <a:gd name="connsiteX149" fmla="*/ 10753 w 31718"/>
                    <a:gd name="connsiteY149" fmla="*/ 94548 h 96692"/>
                    <a:gd name="connsiteX150" fmla="*/ 13729 w 31718"/>
                    <a:gd name="connsiteY150" fmla="*/ 95630 h 96692"/>
                    <a:gd name="connsiteX151" fmla="*/ 16164 w 31718"/>
                    <a:gd name="connsiteY151" fmla="*/ 96577 h 96692"/>
                    <a:gd name="connsiteX152" fmla="*/ 18328 w 31718"/>
                    <a:gd name="connsiteY152" fmla="*/ 96441 h 96692"/>
                    <a:gd name="connsiteX153" fmla="*/ 18598 w 31718"/>
                    <a:gd name="connsiteY153" fmla="*/ 96306 h 96692"/>
                    <a:gd name="connsiteX154" fmla="*/ 19410 w 31718"/>
                    <a:gd name="connsiteY154" fmla="*/ 96577 h 96692"/>
                    <a:gd name="connsiteX155" fmla="*/ 21304 w 31718"/>
                    <a:gd name="connsiteY155" fmla="*/ 95900 h 96692"/>
                    <a:gd name="connsiteX156" fmla="*/ 22927 w 31718"/>
                    <a:gd name="connsiteY156" fmla="*/ 94818 h 96692"/>
                    <a:gd name="connsiteX157" fmla="*/ 26173 w 31718"/>
                    <a:gd name="connsiteY157" fmla="*/ 94142 h 96692"/>
                    <a:gd name="connsiteX158" fmla="*/ 26985 w 31718"/>
                    <a:gd name="connsiteY158" fmla="*/ 93465 h 96692"/>
                    <a:gd name="connsiteX159" fmla="*/ 27255 w 31718"/>
                    <a:gd name="connsiteY159" fmla="*/ 92925 h 96692"/>
                    <a:gd name="connsiteX160" fmla="*/ 29149 w 31718"/>
                    <a:gd name="connsiteY160" fmla="*/ 92113 h 96692"/>
                    <a:gd name="connsiteX161" fmla="*/ 29555 w 31718"/>
                    <a:gd name="connsiteY161" fmla="*/ 91031 h 96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718" h="96692">
                      <a:moveTo>
                        <a:pt x="29555" y="91031"/>
                      </a:moveTo>
                      <a:cubicBezTo>
                        <a:pt x="29690" y="90760"/>
                        <a:pt x="29690" y="90490"/>
                        <a:pt x="29825" y="90219"/>
                      </a:cubicBezTo>
                      <a:cubicBezTo>
                        <a:pt x="29961" y="89813"/>
                        <a:pt x="30366" y="89678"/>
                        <a:pt x="30637" y="89408"/>
                      </a:cubicBezTo>
                      <a:cubicBezTo>
                        <a:pt x="31313" y="88732"/>
                        <a:pt x="30907" y="88190"/>
                        <a:pt x="30637" y="87649"/>
                      </a:cubicBezTo>
                      <a:cubicBezTo>
                        <a:pt x="31178" y="87108"/>
                        <a:pt x="31719" y="86162"/>
                        <a:pt x="31719" y="85485"/>
                      </a:cubicBezTo>
                      <a:cubicBezTo>
                        <a:pt x="31719" y="85485"/>
                        <a:pt x="31719" y="85485"/>
                        <a:pt x="31719" y="85485"/>
                      </a:cubicBezTo>
                      <a:cubicBezTo>
                        <a:pt x="31448" y="85891"/>
                        <a:pt x="31178" y="86162"/>
                        <a:pt x="30772" y="86432"/>
                      </a:cubicBezTo>
                      <a:cubicBezTo>
                        <a:pt x="30231" y="86702"/>
                        <a:pt x="29419" y="86702"/>
                        <a:pt x="29014" y="86162"/>
                      </a:cubicBezTo>
                      <a:cubicBezTo>
                        <a:pt x="29014" y="86838"/>
                        <a:pt x="28608" y="87649"/>
                        <a:pt x="28067" y="87920"/>
                      </a:cubicBezTo>
                      <a:cubicBezTo>
                        <a:pt x="29014" y="88461"/>
                        <a:pt x="28878" y="89949"/>
                        <a:pt x="28202" y="90625"/>
                      </a:cubicBezTo>
                      <a:cubicBezTo>
                        <a:pt x="27661" y="91166"/>
                        <a:pt x="26849" y="91302"/>
                        <a:pt x="26173" y="90896"/>
                      </a:cubicBezTo>
                      <a:cubicBezTo>
                        <a:pt x="25903" y="91302"/>
                        <a:pt x="25362" y="91572"/>
                        <a:pt x="24821" y="91437"/>
                      </a:cubicBezTo>
                      <a:cubicBezTo>
                        <a:pt x="24280" y="91302"/>
                        <a:pt x="23874" y="90760"/>
                        <a:pt x="23874" y="90219"/>
                      </a:cubicBezTo>
                      <a:cubicBezTo>
                        <a:pt x="23468" y="90896"/>
                        <a:pt x="22386" y="91302"/>
                        <a:pt x="21574" y="91031"/>
                      </a:cubicBezTo>
                      <a:cubicBezTo>
                        <a:pt x="21710" y="91302"/>
                        <a:pt x="21845" y="91842"/>
                        <a:pt x="21845" y="92113"/>
                      </a:cubicBezTo>
                      <a:cubicBezTo>
                        <a:pt x="21845" y="92519"/>
                        <a:pt x="21710" y="92925"/>
                        <a:pt x="21304" y="93060"/>
                      </a:cubicBezTo>
                      <a:cubicBezTo>
                        <a:pt x="20898" y="93330"/>
                        <a:pt x="20627" y="93330"/>
                        <a:pt x="20222" y="93330"/>
                      </a:cubicBezTo>
                      <a:cubicBezTo>
                        <a:pt x="20222" y="93330"/>
                        <a:pt x="20086" y="93330"/>
                        <a:pt x="20086" y="93330"/>
                      </a:cubicBezTo>
                      <a:cubicBezTo>
                        <a:pt x="20086" y="93330"/>
                        <a:pt x="19951" y="93465"/>
                        <a:pt x="19951" y="93465"/>
                      </a:cubicBezTo>
                      <a:cubicBezTo>
                        <a:pt x="19816" y="94007"/>
                        <a:pt x="19410" y="94412"/>
                        <a:pt x="18869" y="94683"/>
                      </a:cubicBezTo>
                      <a:cubicBezTo>
                        <a:pt x="18193" y="95089"/>
                        <a:pt x="17381" y="94953"/>
                        <a:pt x="16705" y="94548"/>
                      </a:cubicBezTo>
                      <a:cubicBezTo>
                        <a:pt x="16299" y="94277"/>
                        <a:pt x="15893" y="93736"/>
                        <a:pt x="16029" y="93330"/>
                      </a:cubicBezTo>
                      <a:cubicBezTo>
                        <a:pt x="15352" y="93330"/>
                        <a:pt x="14676" y="92925"/>
                        <a:pt x="14405" y="92248"/>
                      </a:cubicBezTo>
                      <a:cubicBezTo>
                        <a:pt x="14135" y="91572"/>
                        <a:pt x="14135" y="90896"/>
                        <a:pt x="14270" y="90219"/>
                      </a:cubicBezTo>
                      <a:cubicBezTo>
                        <a:pt x="13729" y="90355"/>
                        <a:pt x="13053" y="90355"/>
                        <a:pt x="12377" y="90219"/>
                      </a:cubicBezTo>
                      <a:cubicBezTo>
                        <a:pt x="11835" y="90084"/>
                        <a:pt x="11294" y="89543"/>
                        <a:pt x="11159" y="88867"/>
                      </a:cubicBezTo>
                      <a:cubicBezTo>
                        <a:pt x="11024" y="89543"/>
                        <a:pt x="10889" y="90219"/>
                        <a:pt x="11294" y="90760"/>
                      </a:cubicBezTo>
                      <a:cubicBezTo>
                        <a:pt x="11565" y="91302"/>
                        <a:pt x="12241" y="91842"/>
                        <a:pt x="12917" y="91707"/>
                      </a:cubicBezTo>
                      <a:cubicBezTo>
                        <a:pt x="12512" y="91842"/>
                        <a:pt x="11971" y="91978"/>
                        <a:pt x="11565" y="91978"/>
                      </a:cubicBezTo>
                      <a:cubicBezTo>
                        <a:pt x="11294" y="91842"/>
                        <a:pt x="11024" y="91707"/>
                        <a:pt x="10753" y="91437"/>
                      </a:cubicBezTo>
                      <a:cubicBezTo>
                        <a:pt x="10347" y="91166"/>
                        <a:pt x="10077" y="90896"/>
                        <a:pt x="9807" y="90625"/>
                      </a:cubicBezTo>
                      <a:cubicBezTo>
                        <a:pt x="9266" y="89949"/>
                        <a:pt x="9130" y="88867"/>
                        <a:pt x="9266" y="87920"/>
                      </a:cubicBezTo>
                      <a:cubicBezTo>
                        <a:pt x="9401" y="87514"/>
                        <a:pt x="9401" y="86973"/>
                        <a:pt x="9807" y="86702"/>
                      </a:cubicBezTo>
                      <a:cubicBezTo>
                        <a:pt x="9130" y="86973"/>
                        <a:pt x="8183" y="87108"/>
                        <a:pt x="7507" y="86702"/>
                      </a:cubicBezTo>
                      <a:cubicBezTo>
                        <a:pt x="6831" y="86297"/>
                        <a:pt x="6290" y="85485"/>
                        <a:pt x="6560" y="84538"/>
                      </a:cubicBezTo>
                      <a:cubicBezTo>
                        <a:pt x="5884" y="84538"/>
                        <a:pt x="5343" y="83997"/>
                        <a:pt x="5343" y="83321"/>
                      </a:cubicBezTo>
                      <a:cubicBezTo>
                        <a:pt x="4531" y="83050"/>
                        <a:pt x="3990" y="82239"/>
                        <a:pt x="3855" y="81427"/>
                      </a:cubicBezTo>
                      <a:cubicBezTo>
                        <a:pt x="3720" y="80616"/>
                        <a:pt x="4126" y="79669"/>
                        <a:pt x="4802" y="79128"/>
                      </a:cubicBezTo>
                      <a:cubicBezTo>
                        <a:pt x="4261" y="79128"/>
                        <a:pt x="3855" y="78452"/>
                        <a:pt x="3990" y="77910"/>
                      </a:cubicBezTo>
                      <a:cubicBezTo>
                        <a:pt x="3449" y="77910"/>
                        <a:pt x="3043" y="77910"/>
                        <a:pt x="2908" y="77370"/>
                      </a:cubicBezTo>
                      <a:cubicBezTo>
                        <a:pt x="2773" y="76963"/>
                        <a:pt x="3043" y="76558"/>
                        <a:pt x="3449" y="76423"/>
                      </a:cubicBezTo>
                      <a:cubicBezTo>
                        <a:pt x="3584" y="76423"/>
                        <a:pt x="3720" y="76287"/>
                        <a:pt x="3720" y="76152"/>
                      </a:cubicBezTo>
                      <a:cubicBezTo>
                        <a:pt x="3720" y="76152"/>
                        <a:pt x="3720" y="76017"/>
                        <a:pt x="3720" y="76017"/>
                      </a:cubicBezTo>
                      <a:cubicBezTo>
                        <a:pt x="3314" y="75611"/>
                        <a:pt x="3043" y="75070"/>
                        <a:pt x="3179" y="74664"/>
                      </a:cubicBezTo>
                      <a:cubicBezTo>
                        <a:pt x="3314" y="74394"/>
                        <a:pt x="3449" y="74123"/>
                        <a:pt x="3720" y="73988"/>
                      </a:cubicBezTo>
                      <a:cubicBezTo>
                        <a:pt x="4126" y="73717"/>
                        <a:pt x="4531" y="73447"/>
                        <a:pt x="4937" y="73312"/>
                      </a:cubicBezTo>
                      <a:cubicBezTo>
                        <a:pt x="4667" y="72906"/>
                        <a:pt x="4531" y="72635"/>
                        <a:pt x="4531" y="72230"/>
                      </a:cubicBezTo>
                      <a:cubicBezTo>
                        <a:pt x="4531" y="71824"/>
                        <a:pt x="4667" y="71418"/>
                        <a:pt x="5072" y="71147"/>
                      </a:cubicBezTo>
                      <a:cubicBezTo>
                        <a:pt x="4126" y="71012"/>
                        <a:pt x="3314" y="70065"/>
                        <a:pt x="3314" y="69118"/>
                      </a:cubicBezTo>
                      <a:cubicBezTo>
                        <a:pt x="3314" y="68713"/>
                        <a:pt x="3449" y="68442"/>
                        <a:pt x="3720" y="68307"/>
                      </a:cubicBezTo>
                      <a:cubicBezTo>
                        <a:pt x="3179" y="68037"/>
                        <a:pt x="2773" y="67360"/>
                        <a:pt x="2908" y="66684"/>
                      </a:cubicBezTo>
                      <a:cubicBezTo>
                        <a:pt x="2908" y="66007"/>
                        <a:pt x="3449" y="65467"/>
                        <a:pt x="3990" y="65196"/>
                      </a:cubicBezTo>
                      <a:cubicBezTo>
                        <a:pt x="3449" y="64520"/>
                        <a:pt x="3043" y="63437"/>
                        <a:pt x="3584" y="62626"/>
                      </a:cubicBezTo>
                      <a:cubicBezTo>
                        <a:pt x="3720" y="62491"/>
                        <a:pt x="3990" y="62220"/>
                        <a:pt x="4261" y="62085"/>
                      </a:cubicBezTo>
                      <a:cubicBezTo>
                        <a:pt x="4802" y="61814"/>
                        <a:pt x="5343" y="61814"/>
                        <a:pt x="5884" y="61814"/>
                      </a:cubicBezTo>
                      <a:cubicBezTo>
                        <a:pt x="5613" y="61138"/>
                        <a:pt x="5749" y="60191"/>
                        <a:pt x="6290" y="59650"/>
                      </a:cubicBezTo>
                      <a:cubicBezTo>
                        <a:pt x="5749" y="59380"/>
                        <a:pt x="5072" y="58838"/>
                        <a:pt x="4937" y="58162"/>
                      </a:cubicBezTo>
                      <a:cubicBezTo>
                        <a:pt x="4667" y="57486"/>
                        <a:pt x="5072" y="56674"/>
                        <a:pt x="5613" y="56539"/>
                      </a:cubicBezTo>
                      <a:cubicBezTo>
                        <a:pt x="5343" y="56133"/>
                        <a:pt x="5208" y="55592"/>
                        <a:pt x="5343" y="55187"/>
                      </a:cubicBezTo>
                      <a:cubicBezTo>
                        <a:pt x="5478" y="54645"/>
                        <a:pt x="5749" y="54375"/>
                        <a:pt x="6154" y="54105"/>
                      </a:cubicBezTo>
                      <a:cubicBezTo>
                        <a:pt x="6019" y="53699"/>
                        <a:pt x="5749" y="53428"/>
                        <a:pt x="5749" y="53022"/>
                      </a:cubicBezTo>
                      <a:cubicBezTo>
                        <a:pt x="5478" y="52075"/>
                        <a:pt x="6154" y="51264"/>
                        <a:pt x="6966" y="50723"/>
                      </a:cubicBezTo>
                      <a:cubicBezTo>
                        <a:pt x="7507" y="50452"/>
                        <a:pt x="8048" y="50317"/>
                        <a:pt x="8589" y="50317"/>
                      </a:cubicBezTo>
                      <a:cubicBezTo>
                        <a:pt x="8319" y="49641"/>
                        <a:pt x="8319" y="48829"/>
                        <a:pt x="8860" y="48288"/>
                      </a:cubicBezTo>
                      <a:cubicBezTo>
                        <a:pt x="8183" y="48153"/>
                        <a:pt x="7642" y="47612"/>
                        <a:pt x="7372" y="46936"/>
                      </a:cubicBezTo>
                      <a:cubicBezTo>
                        <a:pt x="7237" y="46259"/>
                        <a:pt x="7237" y="45583"/>
                        <a:pt x="7642" y="45042"/>
                      </a:cubicBezTo>
                      <a:cubicBezTo>
                        <a:pt x="7101" y="44907"/>
                        <a:pt x="6696" y="44636"/>
                        <a:pt x="6425" y="44230"/>
                      </a:cubicBezTo>
                      <a:cubicBezTo>
                        <a:pt x="6290" y="43825"/>
                        <a:pt x="6425" y="43283"/>
                        <a:pt x="6696" y="42742"/>
                      </a:cubicBezTo>
                      <a:cubicBezTo>
                        <a:pt x="6831" y="42337"/>
                        <a:pt x="7101" y="42066"/>
                        <a:pt x="7372" y="41931"/>
                      </a:cubicBezTo>
                      <a:cubicBezTo>
                        <a:pt x="7101" y="41525"/>
                        <a:pt x="6966" y="40849"/>
                        <a:pt x="7372" y="40308"/>
                      </a:cubicBezTo>
                      <a:cubicBezTo>
                        <a:pt x="7642" y="39902"/>
                        <a:pt x="8048" y="39632"/>
                        <a:pt x="8589" y="39496"/>
                      </a:cubicBezTo>
                      <a:cubicBezTo>
                        <a:pt x="8860" y="39361"/>
                        <a:pt x="9130" y="39226"/>
                        <a:pt x="9536" y="39226"/>
                      </a:cubicBezTo>
                      <a:cubicBezTo>
                        <a:pt x="9401" y="38820"/>
                        <a:pt x="9401" y="38414"/>
                        <a:pt x="9536" y="38008"/>
                      </a:cubicBezTo>
                      <a:cubicBezTo>
                        <a:pt x="9536" y="38008"/>
                        <a:pt x="9942" y="37062"/>
                        <a:pt x="10077" y="37197"/>
                      </a:cubicBezTo>
                      <a:cubicBezTo>
                        <a:pt x="9401" y="36791"/>
                        <a:pt x="8995" y="36115"/>
                        <a:pt x="8995" y="35303"/>
                      </a:cubicBezTo>
                      <a:cubicBezTo>
                        <a:pt x="8995" y="34492"/>
                        <a:pt x="9536" y="33815"/>
                        <a:pt x="10077" y="33545"/>
                      </a:cubicBezTo>
                      <a:cubicBezTo>
                        <a:pt x="9807" y="33274"/>
                        <a:pt x="9671" y="33003"/>
                        <a:pt x="9536" y="32733"/>
                      </a:cubicBezTo>
                      <a:cubicBezTo>
                        <a:pt x="9536" y="32463"/>
                        <a:pt x="9536" y="32057"/>
                        <a:pt x="9807" y="31786"/>
                      </a:cubicBezTo>
                      <a:cubicBezTo>
                        <a:pt x="9266" y="31380"/>
                        <a:pt x="8860" y="30704"/>
                        <a:pt x="8995" y="30028"/>
                      </a:cubicBezTo>
                      <a:cubicBezTo>
                        <a:pt x="8995" y="29352"/>
                        <a:pt x="9536" y="28675"/>
                        <a:pt x="10212" y="28675"/>
                      </a:cubicBezTo>
                      <a:cubicBezTo>
                        <a:pt x="9536" y="27999"/>
                        <a:pt x="9536" y="26782"/>
                        <a:pt x="10212" y="26105"/>
                      </a:cubicBezTo>
                      <a:cubicBezTo>
                        <a:pt x="9671" y="25564"/>
                        <a:pt x="9266" y="24753"/>
                        <a:pt x="9401" y="24077"/>
                      </a:cubicBezTo>
                      <a:cubicBezTo>
                        <a:pt x="9401" y="23400"/>
                        <a:pt x="9807" y="22724"/>
                        <a:pt x="10483" y="22318"/>
                      </a:cubicBezTo>
                      <a:cubicBezTo>
                        <a:pt x="10212" y="22047"/>
                        <a:pt x="10077" y="21642"/>
                        <a:pt x="10077" y="21236"/>
                      </a:cubicBezTo>
                      <a:cubicBezTo>
                        <a:pt x="10077" y="21101"/>
                        <a:pt x="10212" y="20830"/>
                        <a:pt x="10212" y="20695"/>
                      </a:cubicBezTo>
                      <a:cubicBezTo>
                        <a:pt x="10212" y="20560"/>
                        <a:pt x="10212" y="20424"/>
                        <a:pt x="10077" y="20154"/>
                      </a:cubicBezTo>
                      <a:cubicBezTo>
                        <a:pt x="9942" y="19477"/>
                        <a:pt x="10212" y="18666"/>
                        <a:pt x="10753" y="18125"/>
                      </a:cubicBezTo>
                      <a:cubicBezTo>
                        <a:pt x="10483" y="17719"/>
                        <a:pt x="10483" y="17313"/>
                        <a:pt x="10618" y="16772"/>
                      </a:cubicBezTo>
                      <a:cubicBezTo>
                        <a:pt x="10618" y="16637"/>
                        <a:pt x="10889" y="15284"/>
                        <a:pt x="11024" y="15420"/>
                      </a:cubicBezTo>
                      <a:cubicBezTo>
                        <a:pt x="10618" y="15014"/>
                        <a:pt x="10483" y="14338"/>
                        <a:pt x="10753" y="13932"/>
                      </a:cubicBezTo>
                      <a:cubicBezTo>
                        <a:pt x="10483" y="13391"/>
                        <a:pt x="10483" y="12850"/>
                        <a:pt x="10753" y="12308"/>
                      </a:cubicBezTo>
                      <a:cubicBezTo>
                        <a:pt x="11024" y="11903"/>
                        <a:pt x="11565" y="11497"/>
                        <a:pt x="12106" y="11497"/>
                      </a:cubicBezTo>
                      <a:cubicBezTo>
                        <a:pt x="12106" y="11227"/>
                        <a:pt x="12106" y="10821"/>
                        <a:pt x="12241" y="10550"/>
                      </a:cubicBezTo>
                      <a:cubicBezTo>
                        <a:pt x="12377" y="10280"/>
                        <a:pt x="12512" y="10009"/>
                        <a:pt x="12917" y="10009"/>
                      </a:cubicBezTo>
                      <a:cubicBezTo>
                        <a:pt x="12782" y="9603"/>
                        <a:pt x="12782" y="8927"/>
                        <a:pt x="12782" y="8521"/>
                      </a:cubicBezTo>
                      <a:cubicBezTo>
                        <a:pt x="12782" y="8386"/>
                        <a:pt x="13188" y="7439"/>
                        <a:pt x="13323" y="7575"/>
                      </a:cubicBezTo>
                      <a:cubicBezTo>
                        <a:pt x="12917" y="7169"/>
                        <a:pt x="12647" y="6492"/>
                        <a:pt x="12647" y="5951"/>
                      </a:cubicBezTo>
                      <a:cubicBezTo>
                        <a:pt x="12647" y="5410"/>
                        <a:pt x="13053" y="4734"/>
                        <a:pt x="13594" y="4599"/>
                      </a:cubicBezTo>
                      <a:cubicBezTo>
                        <a:pt x="13188" y="4058"/>
                        <a:pt x="13188" y="3246"/>
                        <a:pt x="13594" y="2705"/>
                      </a:cubicBezTo>
                      <a:cubicBezTo>
                        <a:pt x="12782" y="2164"/>
                        <a:pt x="12512" y="1488"/>
                        <a:pt x="12512" y="541"/>
                      </a:cubicBezTo>
                      <a:cubicBezTo>
                        <a:pt x="12512" y="270"/>
                        <a:pt x="12512" y="135"/>
                        <a:pt x="12512" y="0"/>
                      </a:cubicBezTo>
                      <a:cubicBezTo>
                        <a:pt x="12512" y="135"/>
                        <a:pt x="12377" y="135"/>
                        <a:pt x="12377" y="270"/>
                      </a:cubicBezTo>
                      <a:cubicBezTo>
                        <a:pt x="12106" y="1082"/>
                        <a:pt x="11971" y="2164"/>
                        <a:pt x="12241" y="3111"/>
                      </a:cubicBezTo>
                      <a:cubicBezTo>
                        <a:pt x="12106" y="3922"/>
                        <a:pt x="11430" y="4599"/>
                        <a:pt x="11159" y="5410"/>
                      </a:cubicBezTo>
                      <a:cubicBezTo>
                        <a:pt x="10889" y="6222"/>
                        <a:pt x="10889" y="7169"/>
                        <a:pt x="10889" y="8115"/>
                      </a:cubicBezTo>
                      <a:cubicBezTo>
                        <a:pt x="10889" y="8657"/>
                        <a:pt x="10889" y="9062"/>
                        <a:pt x="10889" y="9603"/>
                      </a:cubicBezTo>
                      <a:cubicBezTo>
                        <a:pt x="10889" y="10280"/>
                        <a:pt x="10483" y="10685"/>
                        <a:pt x="10212" y="11227"/>
                      </a:cubicBezTo>
                      <a:cubicBezTo>
                        <a:pt x="10077" y="11632"/>
                        <a:pt x="10077" y="12038"/>
                        <a:pt x="10077" y="12444"/>
                      </a:cubicBezTo>
                      <a:cubicBezTo>
                        <a:pt x="10077" y="13255"/>
                        <a:pt x="10212" y="13661"/>
                        <a:pt x="9942" y="14473"/>
                      </a:cubicBezTo>
                      <a:cubicBezTo>
                        <a:pt x="9807" y="14878"/>
                        <a:pt x="9671" y="15149"/>
                        <a:pt x="9671" y="15555"/>
                      </a:cubicBezTo>
                      <a:cubicBezTo>
                        <a:pt x="9671" y="16096"/>
                        <a:pt x="9942" y="16908"/>
                        <a:pt x="9671" y="17448"/>
                      </a:cubicBezTo>
                      <a:cubicBezTo>
                        <a:pt x="9536" y="17854"/>
                        <a:pt x="9130" y="18260"/>
                        <a:pt x="8860" y="18531"/>
                      </a:cubicBezTo>
                      <a:cubicBezTo>
                        <a:pt x="8589" y="18937"/>
                        <a:pt x="8454" y="19342"/>
                        <a:pt x="8319" y="19883"/>
                      </a:cubicBezTo>
                      <a:cubicBezTo>
                        <a:pt x="7913" y="21101"/>
                        <a:pt x="7913" y="22994"/>
                        <a:pt x="8319" y="24347"/>
                      </a:cubicBezTo>
                      <a:cubicBezTo>
                        <a:pt x="8319" y="24753"/>
                        <a:pt x="8319" y="25158"/>
                        <a:pt x="8319" y="25564"/>
                      </a:cubicBezTo>
                      <a:cubicBezTo>
                        <a:pt x="8183" y="26105"/>
                        <a:pt x="7778" y="26511"/>
                        <a:pt x="7778" y="27052"/>
                      </a:cubicBezTo>
                      <a:cubicBezTo>
                        <a:pt x="7507" y="28270"/>
                        <a:pt x="7913" y="29487"/>
                        <a:pt x="7778" y="30704"/>
                      </a:cubicBezTo>
                      <a:cubicBezTo>
                        <a:pt x="7778" y="31922"/>
                        <a:pt x="7237" y="33003"/>
                        <a:pt x="7507" y="34221"/>
                      </a:cubicBezTo>
                      <a:cubicBezTo>
                        <a:pt x="7642" y="34897"/>
                        <a:pt x="7642" y="35168"/>
                        <a:pt x="7237" y="35844"/>
                      </a:cubicBezTo>
                      <a:cubicBezTo>
                        <a:pt x="6966" y="36115"/>
                        <a:pt x="6831" y="36385"/>
                        <a:pt x="6696" y="36791"/>
                      </a:cubicBezTo>
                      <a:cubicBezTo>
                        <a:pt x="6290" y="37738"/>
                        <a:pt x="6425" y="38414"/>
                        <a:pt x="6425" y="39496"/>
                      </a:cubicBezTo>
                      <a:cubicBezTo>
                        <a:pt x="6290" y="40578"/>
                        <a:pt x="5343" y="41390"/>
                        <a:pt x="5072" y="42337"/>
                      </a:cubicBezTo>
                      <a:cubicBezTo>
                        <a:pt x="4667" y="43689"/>
                        <a:pt x="4667" y="45718"/>
                        <a:pt x="5343" y="47342"/>
                      </a:cubicBezTo>
                      <a:cubicBezTo>
                        <a:pt x="5343" y="47612"/>
                        <a:pt x="5343" y="47882"/>
                        <a:pt x="5208" y="48153"/>
                      </a:cubicBezTo>
                      <a:cubicBezTo>
                        <a:pt x="5072" y="48694"/>
                        <a:pt x="4667" y="49235"/>
                        <a:pt x="4531" y="49641"/>
                      </a:cubicBezTo>
                      <a:cubicBezTo>
                        <a:pt x="4396" y="50182"/>
                        <a:pt x="4261" y="50723"/>
                        <a:pt x="4396" y="51264"/>
                      </a:cubicBezTo>
                      <a:cubicBezTo>
                        <a:pt x="4531" y="52346"/>
                        <a:pt x="5072" y="52752"/>
                        <a:pt x="4396" y="53969"/>
                      </a:cubicBezTo>
                      <a:cubicBezTo>
                        <a:pt x="4126" y="54510"/>
                        <a:pt x="3855" y="55051"/>
                        <a:pt x="3855" y="55863"/>
                      </a:cubicBezTo>
                      <a:cubicBezTo>
                        <a:pt x="3720" y="56674"/>
                        <a:pt x="3990" y="57486"/>
                        <a:pt x="3449" y="58298"/>
                      </a:cubicBezTo>
                      <a:cubicBezTo>
                        <a:pt x="3043" y="58838"/>
                        <a:pt x="2773" y="59244"/>
                        <a:pt x="2502" y="59921"/>
                      </a:cubicBezTo>
                      <a:cubicBezTo>
                        <a:pt x="2232" y="60868"/>
                        <a:pt x="2232" y="61950"/>
                        <a:pt x="2367" y="62897"/>
                      </a:cubicBezTo>
                      <a:cubicBezTo>
                        <a:pt x="2367" y="63437"/>
                        <a:pt x="2232" y="64114"/>
                        <a:pt x="1961" y="64655"/>
                      </a:cubicBezTo>
                      <a:cubicBezTo>
                        <a:pt x="1691" y="65467"/>
                        <a:pt x="1420" y="66007"/>
                        <a:pt x="1420" y="66819"/>
                      </a:cubicBezTo>
                      <a:cubicBezTo>
                        <a:pt x="1556" y="67631"/>
                        <a:pt x="1961" y="68172"/>
                        <a:pt x="1961" y="68983"/>
                      </a:cubicBezTo>
                      <a:cubicBezTo>
                        <a:pt x="1961" y="69795"/>
                        <a:pt x="1420" y="70471"/>
                        <a:pt x="1420" y="71418"/>
                      </a:cubicBezTo>
                      <a:cubicBezTo>
                        <a:pt x="1420" y="71824"/>
                        <a:pt x="1420" y="72094"/>
                        <a:pt x="1420" y="72365"/>
                      </a:cubicBezTo>
                      <a:cubicBezTo>
                        <a:pt x="1420" y="72906"/>
                        <a:pt x="1285" y="73176"/>
                        <a:pt x="1015" y="73717"/>
                      </a:cubicBezTo>
                      <a:cubicBezTo>
                        <a:pt x="744" y="74258"/>
                        <a:pt x="609" y="74664"/>
                        <a:pt x="473" y="75205"/>
                      </a:cubicBezTo>
                      <a:cubicBezTo>
                        <a:pt x="338" y="76423"/>
                        <a:pt x="744" y="77505"/>
                        <a:pt x="1285" y="78587"/>
                      </a:cubicBezTo>
                      <a:cubicBezTo>
                        <a:pt x="1150" y="79533"/>
                        <a:pt x="744" y="80345"/>
                        <a:pt x="609" y="81157"/>
                      </a:cubicBezTo>
                      <a:cubicBezTo>
                        <a:pt x="609" y="81698"/>
                        <a:pt x="609" y="82239"/>
                        <a:pt x="609" y="82780"/>
                      </a:cubicBezTo>
                      <a:cubicBezTo>
                        <a:pt x="609" y="83321"/>
                        <a:pt x="744" y="83726"/>
                        <a:pt x="473" y="84268"/>
                      </a:cubicBezTo>
                      <a:cubicBezTo>
                        <a:pt x="473" y="84403"/>
                        <a:pt x="338" y="84673"/>
                        <a:pt x="203" y="84809"/>
                      </a:cubicBezTo>
                      <a:cubicBezTo>
                        <a:pt x="-338" y="86297"/>
                        <a:pt x="203" y="88596"/>
                        <a:pt x="1826" y="89272"/>
                      </a:cubicBezTo>
                      <a:cubicBezTo>
                        <a:pt x="1961" y="89678"/>
                        <a:pt x="2097" y="90084"/>
                        <a:pt x="2232" y="90219"/>
                      </a:cubicBezTo>
                      <a:cubicBezTo>
                        <a:pt x="2502" y="90625"/>
                        <a:pt x="2908" y="91031"/>
                        <a:pt x="3314" y="91302"/>
                      </a:cubicBezTo>
                      <a:cubicBezTo>
                        <a:pt x="3720" y="91572"/>
                        <a:pt x="4126" y="91707"/>
                        <a:pt x="4667" y="91842"/>
                      </a:cubicBezTo>
                      <a:cubicBezTo>
                        <a:pt x="5343" y="92113"/>
                        <a:pt x="5478" y="92519"/>
                        <a:pt x="5884" y="92925"/>
                      </a:cubicBezTo>
                      <a:cubicBezTo>
                        <a:pt x="6560" y="93601"/>
                        <a:pt x="7642" y="94007"/>
                        <a:pt x="8589" y="94277"/>
                      </a:cubicBezTo>
                      <a:cubicBezTo>
                        <a:pt x="9401" y="94683"/>
                        <a:pt x="10077" y="94683"/>
                        <a:pt x="10753" y="94548"/>
                      </a:cubicBezTo>
                      <a:cubicBezTo>
                        <a:pt x="11430" y="95630"/>
                        <a:pt x="12512" y="95495"/>
                        <a:pt x="13729" y="95630"/>
                      </a:cubicBezTo>
                      <a:cubicBezTo>
                        <a:pt x="14676" y="95765"/>
                        <a:pt x="15352" y="96306"/>
                        <a:pt x="16164" y="96577"/>
                      </a:cubicBezTo>
                      <a:cubicBezTo>
                        <a:pt x="16975" y="96847"/>
                        <a:pt x="17517" y="96577"/>
                        <a:pt x="18328" y="96441"/>
                      </a:cubicBezTo>
                      <a:cubicBezTo>
                        <a:pt x="18463" y="96441"/>
                        <a:pt x="18463" y="96306"/>
                        <a:pt x="18598" y="96306"/>
                      </a:cubicBezTo>
                      <a:cubicBezTo>
                        <a:pt x="18869" y="96306"/>
                        <a:pt x="19140" y="96577"/>
                        <a:pt x="19410" y="96577"/>
                      </a:cubicBezTo>
                      <a:cubicBezTo>
                        <a:pt x="20086" y="96577"/>
                        <a:pt x="20763" y="96171"/>
                        <a:pt x="21304" y="95900"/>
                      </a:cubicBezTo>
                      <a:cubicBezTo>
                        <a:pt x="21845" y="95495"/>
                        <a:pt x="22386" y="95224"/>
                        <a:pt x="22927" y="94818"/>
                      </a:cubicBezTo>
                      <a:cubicBezTo>
                        <a:pt x="23874" y="95359"/>
                        <a:pt x="25362" y="94818"/>
                        <a:pt x="26173" y="94142"/>
                      </a:cubicBezTo>
                      <a:cubicBezTo>
                        <a:pt x="26444" y="94007"/>
                        <a:pt x="26714" y="93736"/>
                        <a:pt x="26985" y="93465"/>
                      </a:cubicBezTo>
                      <a:cubicBezTo>
                        <a:pt x="27120" y="93330"/>
                        <a:pt x="27120" y="93060"/>
                        <a:pt x="27255" y="92925"/>
                      </a:cubicBezTo>
                      <a:cubicBezTo>
                        <a:pt x="27661" y="92519"/>
                        <a:pt x="28608" y="92383"/>
                        <a:pt x="29149" y="92113"/>
                      </a:cubicBezTo>
                      <a:cubicBezTo>
                        <a:pt x="29014" y="91978"/>
                        <a:pt x="29284" y="91707"/>
                        <a:pt x="29555" y="91031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266" name="Freeform: Shape 5074">
                  <a:extLst>
                    <a:ext uri="{FF2B5EF4-FFF2-40B4-BE49-F238E27FC236}">
                      <a16:creationId xmlns:a16="http://schemas.microsoft.com/office/drawing/2014/main" id="{370B53B2-3373-31FF-3AF3-A9B2A21355BD}"/>
                    </a:ext>
                  </a:extLst>
                </p:cNvPr>
                <p:cNvSpPr/>
                <p:nvPr/>
              </p:nvSpPr>
              <p:spPr>
                <a:xfrm>
                  <a:off x="6037425" y="6341165"/>
                  <a:ext cx="31529" cy="30819"/>
                </a:xfrm>
                <a:custGeom>
                  <a:avLst/>
                  <a:gdLst>
                    <a:gd name="connsiteX0" fmla="*/ 30096 w 31529"/>
                    <a:gd name="connsiteY0" fmla="*/ 25158 h 30819"/>
                    <a:gd name="connsiteX1" fmla="*/ 30366 w 31529"/>
                    <a:gd name="connsiteY1" fmla="*/ 24347 h 30819"/>
                    <a:gd name="connsiteX2" fmla="*/ 31178 w 31529"/>
                    <a:gd name="connsiteY2" fmla="*/ 23535 h 30819"/>
                    <a:gd name="connsiteX3" fmla="*/ 31448 w 31529"/>
                    <a:gd name="connsiteY3" fmla="*/ 22453 h 30819"/>
                    <a:gd name="connsiteX4" fmla="*/ 31448 w 31529"/>
                    <a:gd name="connsiteY4" fmla="*/ 22453 h 30819"/>
                    <a:gd name="connsiteX5" fmla="*/ 29690 w 31529"/>
                    <a:gd name="connsiteY5" fmla="*/ 23941 h 30819"/>
                    <a:gd name="connsiteX6" fmla="*/ 29284 w 31529"/>
                    <a:gd name="connsiteY6" fmla="*/ 25294 h 30819"/>
                    <a:gd name="connsiteX7" fmla="*/ 27932 w 31529"/>
                    <a:gd name="connsiteY7" fmla="*/ 25970 h 30819"/>
                    <a:gd name="connsiteX8" fmla="*/ 26579 w 31529"/>
                    <a:gd name="connsiteY8" fmla="*/ 26105 h 30819"/>
                    <a:gd name="connsiteX9" fmla="*/ 25767 w 31529"/>
                    <a:gd name="connsiteY9" fmla="*/ 27458 h 30819"/>
                    <a:gd name="connsiteX10" fmla="*/ 24550 w 31529"/>
                    <a:gd name="connsiteY10" fmla="*/ 28134 h 30819"/>
                    <a:gd name="connsiteX11" fmla="*/ 21980 w 31529"/>
                    <a:gd name="connsiteY11" fmla="*/ 27864 h 30819"/>
                    <a:gd name="connsiteX12" fmla="*/ 21845 w 31529"/>
                    <a:gd name="connsiteY12" fmla="*/ 27864 h 30819"/>
                    <a:gd name="connsiteX13" fmla="*/ 21845 w 31529"/>
                    <a:gd name="connsiteY13" fmla="*/ 27999 h 30819"/>
                    <a:gd name="connsiteX14" fmla="*/ 21304 w 31529"/>
                    <a:gd name="connsiteY14" fmla="*/ 29081 h 30819"/>
                    <a:gd name="connsiteX15" fmla="*/ 20492 w 31529"/>
                    <a:gd name="connsiteY15" fmla="*/ 29893 h 30819"/>
                    <a:gd name="connsiteX16" fmla="*/ 18463 w 31529"/>
                    <a:gd name="connsiteY16" fmla="*/ 29893 h 30819"/>
                    <a:gd name="connsiteX17" fmla="*/ 16570 w 31529"/>
                    <a:gd name="connsiteY17" fmla="*/ 30298 h 30819"/>
                    <a:gd name="connsiteX18" fmla="*/ 14811 w 31529"/>
                    <a:gd name="connsiteY18" fmla="*/ 29487 h 30819"/>
                    <a:gd name="connsiteX19" fmla="*/ 14676 w 31529"/>
                    <a:gd name="connsiteY19" fmla="*/ 29352 h 30819"/>
                    <a:gd name="connsiteX20" fmla="*/ 14405 w 31529"/>
                    <a:gd name="connsiteY20" fmla="*/ 29352 h 30819"/>
                    <a:gd name="connsiteX21" fmla="*/ 13053 w 31529"/>
                    <a:gd name="connsiteY21" fmla="*/ 29217 h 30819"/>
                    <a:gd name="connsiteX22" fmla="*/ 12106 w 31529"/>
                    <a:gd name="connsiteY22" fmla="*/ 28270 h 30819"/>
                    <a:gd name="connsiteX23" fmla="*/ 9942 w 31529"/>
                    <a:gd name="connsiteY23" fmla="*/ 27458 h 30819"/>
                    <a:gd name="connsiteX24" fmla="*/ 9536 w 31529"/>
                    <a:gd name="connsiteY24" fmla="*/ 25158 h 30819"/>
                    <a:gd name="connsiteX25" fmla="*/ 7101 w 31529"/>
                    <a:gd name="connsiteY25" fmla="*/ 25023 h 30819"/>
                    <a:gd name="connsiteX26" fmla="*/ 5613 w 31529"/>
                    <a:gd name="connsiteY26" fmla="*/ 23400 h 30819"/>
                    <a:gd name="connsiteX27" fmla="*/ 7507 w 31529"/>
                    <a:gd name="connsiteY27" fmla="*/ 23265 h 30819"/>
                    <a:gd name="connsiteX28" fmla="*/ 7913 w 31529"/>
                    <a:gd name="connsiteY28" fmla="*/ 22859 h 30819"/>
                    <a:gd name="connsiteX29" fmla="*/ 5072 w 31529"/>
                    <a:gd name="connsiteY29" fmla="*/ 21371 h 30819"/>
                    <a:gd name="connsiteX30" fmla="*/ 4396 w 31529"/>
                    <a:gd name="connsiteY30" fmla="*/ 20154 h 30819"/>
                    <a:gd name="connsiteX31" fmla="*/ 4802 w 31529"/>
                    <a:gd name="connsiteY31" fmla="*/ 22994 h 30819"/>
                    <a:gd name="connsiteX32" fmla="*/ 3990 w 31529"/>
                    <a:gd name="connsiteY32" fmla="*/ 22724 h 30819"/>
                    <a:gd name="connsiteX33" fmla="*/ 2638 w 31529"/>
                    <a:gd name="connsiteY33" fmla="*/ 21101 h 30819"/>
                    <a:gd name="connsiteX34" fmla="*/ 2367 w 31529"/>
                    <a:gd name="connsiteY34" fmla="*/ 19613 h 30819"/>
                    <a:gd name="connsiteX35" fmla="*/ 3043 w 31529"/>
                    <a:gd name="connsiteY35" fmla="*/ 18260 h 30819"/>
                    <a:gd name="connsiteX36" fmla="*/ 1826 w 31529"/>
                    <a:gd name="connsiteY36" fmla="*/ 16908 h 30819"/>
                    <a:gd name="connsiteX37" fmla="*/ 2367 w 31529"/>
                    <a:gd name="connsiteY37" fmla="*/ 15420 h 30819"/>
                    <a:gd name="connsiteX38" fmla="*/ 2367 w 31529"/>
                    <a:gd name="connsiteY38" fmla="*/ 15285 h 30819"/>
                    <a:gd name="connsiteX39" fmla="*/ 2367 w 31529"/>
                    <a:gd name="connsiteY39" fmla="*/ 15149 h 30819"/>
                    <a:gd name="connsiteX40" fmla="*/ 2097 w 31529"/>
                    <a:gd name="connsiteY40" fmla="*/ 13797 h 30819"/>
                    <a:gd name="connsiteX41" fmla="*/ 2908 w 31529"/>
                    <a:gd name="connsiteY41" fmla="*/ 12850 h 30819"/>
                    <a:gd name="connsiteX42" fmla="*/ 1691 w 31529"/>
                    <a:gd name="connsiteY42" fmla="*/ 11768 h 30819"/>
                    <a:gd name="connsiteX43" fmla="*/ 1285 w 31529"/>
                    <a:gd name="connsiteY43" fmla="*/ 10415 h 30819"/>
                    <a:gd name="connsiteX44" fmla="*/ 1556 w 31529"/>
                    <a:gd name="connsiteY44" fmla="*/ 9603 h 30819"/>
                    <a:gd name="connsiteX45" fmla="*/ 1691 w 31529"/>
                    <a:gd name="connsiteY45" fmla="*/ 9468 h 30819"/>
                    <a:gd name="connsiteX46" fmla="*/ 1556 w 31529"/>
                    <a:gd name="connsiteY46" fmla="*/ 9333 h 30819"/>
                    <a:gd name="connsiteX47" fmla="*/ 1420 w 31529"/>
                    <a:gd name="connsiteY47" fmla="*/ 8116 h 30819"/>
                    <a:gd name="connsiteX48" fmla="*/ 2367 w 31529"/>
                    <a:gd name="connsiteY48" fmla="*/ 7304 h 30819"/>
                    <a:gd name="connsiteX49" fmla="*/ 1961 w 31529"/>
                    <a:gd name="connsiteY49" fmla="*/ 5952 h 30819"/>
                    <a:gd name="connsiteX50" fmla="*/ 2367 w 31529"/>
                    <a:gd name="connsiteY50" fmla="*/ 5410 h 30819"/>
                    <a:gd name="connsiteX51" fmla="*/ 2908 w 31529"/>
                    <a:gd name="connsiteY51" fmla="*/ 5005 h 30819"/>
                    <a:gd name="connsiteX52" fmla="*/ 2367 w 31529"/>
                    <a:gd name="connsiteY52" fmla="*/ 3787 h 30819"/>
                    <a:gd name="connsiteX53" fmla="*/ 2638 w 31529"/>
                    <a:gd name="connsiteY53" fmla="*/ 2435 h 30819"/>
                    <a:gd name="connsiteX54" fmla="*/ 1691 w 31529"/>
                    <a:gd name="connsiteY54" fmla="*/ 676 h 30819"/>
                    <a:gd name="connsiteX55" fmla="*/ 1556 w 31529"/>
                    <a:gd name="connsiteY55" fmla="*/ 0 h 30819"/>
                    <a:gd name="connsiteX56" fmla="*/ 1420 w 31529"/>
                    <a:gd name="connsiteY56" fmla="*/ 947 h 30819"/>
                    <a:gd name="connsiteX57" fmla="*/ 1961 w 31529"/>
                    <a:gd name="connsiteY57" fmla="*/ 3111 h 30819"/>
                    <a:gd name="connsiteX58" fmla="*/ 1420 w 31529"/>
                    <a:gd name="connsiteY58" fmla="*/ 5546 h 30819"/>
                    <a:gd name="connsiteX59" fmla="*/ 1420 w 31529"/>
                    <a:gd name="connsiteY59" fmla="*/ 6492 h 30819"/>
                    <a:gd name="connsiteX60" fmla="*/ 1014 w 31529"/>
                    <a:gd name="connsiteY60" fmla="*/ 7845 h 30819"/>
                    <a:gd name="connsiteX61" fmla="*/ 473 w 31529"/>
                    <a:gd name="connsiteY61" fmla="*/ 9333 h 30819"/>
                    <a:gd name="connsiteX62" fmla="*/ 1285 w 31529"/>
                    <a:gd name="connsiteY62" fmla="*/ 12715 h 30819"/>
                    <a:gd name="connsiteX63" fmla="*/ 609 w 31529"/>
                    <a:gd name="connsiteY63" fmla="*/ 15285 h 30819"/>
                    <a:gd name="connsiteX64" fmla="*/ 609 w 31529"/>
                    <a:gd name="connsiteY64" fmla="*/ 16908 h 30819"/>
                    <a:gd name="connsiteX65" fmla="*/ 473 w 31529"/>
                    <a:gd name="connsiteY65" fmla="*/ 18395 h 30819"/>
                    <a:gd name="connsiteX66" fmla="*/ 203 w 31529"/>
                    <a:gd name="connsiteY66" fmla="*/ 18937 h 30819"/>
                    <a:gd name="connsiteX67" fmla="*/ 1826 w 31529"/>
                    <a:gd name="connsiteY67" fmla="*/ 23400 h 30819"/>
                    <a:gd name="connsiteX68" fmla="*/ 2232 w 31529"/>
                    <a:gd name="connsiteY68" fmla="*/ 24347 h 30819"/>
                    <a:gd name="connsiteX69" fmla="*/ 3314 w 31529"/>
                    <a:gd name="connsiteY69" fmla="*/ 25429 h 30819"/>
                    <a:gd name="connsiteX70" fmla="*/ 4667 w 31529"/>
                    <a:gd name="connsiteY70" fmla="*/ 25970 h 30819"/>
                    <a:gd name="connsiteX71" fmla="*/ 5884 w 31529"/>
                    <a:gd name="connsiteY71" fmla="*/ 27052 h 30819"/>
                    <a:gd name="connsiteX72" fmla="*/ 8589 w 31529"/>
                    <a:gd name="connsiteY72" fmla="*/ 28405 h 30819"/>
                    <a:gd name="connsiteX73" fmla="*/ 10753 w 31529"/>
                    <a:gd name="connsiteY73" fmla="*/ 28675 h 30819"/>
                    <a:gd name="connsiteX74" fmla="*/ 13729 w 31529"/>
                    <a:gd name="connsiteY74" fmla="*/ 29757 h 30819"/>
                    <a:gd name="connsiteX75" fmla="*/ 16164 w 31529"/>
                    <a:gd name="connsiteY75" fmla="*/ 30704 h 30819"/>
                    <a:gd name="connsiteX76" fmla="*/ 18328 w 31529"/>
                    <a:gd name="connsiteY76" fmla="*/ 30569 h 30819"/>
                    <a:gd name="connsiteX77" fmla="*/ 18598 w 31529"/>
                    <a:gd name="connsiteY77" fmla="*/ 30434 h 30819"/>
                    <a:gd name="connsiteX78" fmla="*/ 19410 w 31529"/>
                    <a:gd name="connsiteY78" fmla="*/ 30704 h 30819"/>
                    <a:gd name="connsiteX79" fmla="*/ 21304 w 31529"/>
                    <a:gd name="connsiteY79" fmla="*/ 30028 h 30819"/>
                    <a:gd name="connsiteX80" fmla="*/ 22927 w 31529"/>
                    <a:gd name="connsiteY80" fmla="*/ 28946 h 30819"/>
                    <a:gd name="connsiteX81" fmla="*/ 26173 w 31529"/>
                    <a:gd name="connsiteY81" fmla="*/ 28270 h 30819"/>
                    <a:gd name="connsiteX82" fmla="*/ 26985 w 31529"/>
                    <a:gd name="connsiteY82" fmla="*/ 27593 h 30819"/>
                    <a:gd name="connsiteX83" fmla="*/ 27255 w 31529"/>
                    <a:gd name="connsiteY83" fmla="*/ 27052 h 30819"/>
                    <a:gd name="connsiteX84" fmla="*/ 29149 w 31529"/>
                    <a:gd name="connsiteY84" fmla="*/ 26241 h 30819"/>
                    <a:gd name="connsiteX85" fmla="*/ 30096 w 31529"/>
                    <a:gd name="connsiteY85" fmla="*/ 25158 h 30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529" h="30819">
                      <a:moveTo>
                        <a:pt x="30096" y="25158"/>
                      </a:moveTo>
                      <a:cubicBezTo>
                        <a:pt x="30231" y="24888"/>
                        <a:pt x="30231" y="24617"/>
                        <a:pt x="30366" y="24347"/>
                      </a:cubicBezTo>
                      <a:cubicBezTo>
                        <a:pt x="30502" y="23941"/>
                        <a:pt x="30907" y="23806"/>
                        <a:pt x="31178" y="23535"/>
                      </a:cubicBezTo>
                      <a:cubicBezTo>
                        <a:pt x="31584" y="23130"/>
                        <a:pt x="31584" y="22859"/>
                        <a:pt x="31448" y="22453"/>
                      </a:cubicBezTo>
                      <a:cubicBezTo>
                        <a:pt x="31448" y="22453"/>
                        <a:pt x="31448" y="22453"/>
                        <a:pt x="31448" y="22453"/>
                      </a:cubicBezTo>
                      <a:cubicBezTo>
                        <a:pt x="31313" y="23265"/>
                        <a:pt x="30502" y="23941"/>
                        <a:pt x="29690" y="23941"/>
                      </a:cubicBezTo>
                      <a:cubicBezTo>
                        <a:pt x="29825" y="24347"/>
                        <a:pt x="29690" y="24888"/>
                        <a:pt x="29284" y="25294"/>
                      </a:cubicBezTo>
                      <a:cubicBezTo>
                        <a:pt x="28878" y="25564"/>
                        <a:pt x="28472" y="25835"/>
                        <a:pt x="27932" y="25970"/>
                      </a:cubicBezTo>
                      <a:cubicBezTo>
                        <a:pt x="27526" y="26105"/>
                        <a:pt x="26985" y="26241"/>
                        <a:pt x="26579" y="26105"/>
                      </a:cubicBezTo>
                      <a:cubicBezTo>
                        <a:pt x="26308" y="26647"/>
                        <a:pt x="26173" y="27052"/>
                        <a:pt x="25767" y="27458"/>
                      </a:cubicBezTo>
                      <a:cubicBezTo>
                        <a:pt x="25497" y="27864"/>
                        <a:pt x="24956" y="28134"/>
                        <a:pt x="24550" y="28134"/>
                      </a:cubicBezTo>
                      <a:cubicBezTo>
                        <a:pt x="23738" y="28405"/>
                        <a:pt x="22792" y="28270"/>
                        <a:pt x="21980" y="27864"/>
                      </a:cubicBezTo>
                      <a:cubicBezTo>
                        <a:pt x="21980" y="27864"/>
                        <a:pt x="21845" y="27864"/>
                        <a:pt x="21845" y="27864"/>
                      </a:cubicBezTo>
                      <a:cubicBezTo>
                        <a:pt x="21845" y="27864"/>
                        <a:pt x="21845" y="27864"/>
                        <a:pt x="21845" y="27999"/>
                      </a:cubicBezTo>
                      <a:cubicBezTo>
                        <a:pt x="21709" y="28405"/>
                        <a:pt x="21574" y="28811"/>
                        <a:pt x="21304" y="29081"/>
                      </a:cubicBezTo>
                      <a:cubicBezTo>
                        <a:pt x="21033" y="29352"/>
                        <a:pt x="20763" y="29622"/>
                        <a:pt x="20492" y="29893"/>
                      </a:cubicBezTo>
                      <a:cubicBezTo>
                        <a:pt x="19816" y="30163"/>
                        <a:pt x="19004" y="30163"/>
                        <a:pt x="18463" y="29893"/>
                      </a:cubicBezTo>
                      <a:cubicBezTo>
                        <a:pt x="17922" y="30163"/>
                        <a:pt x="17246" y="30434"/>
                        <a:pt x="16570" y="30298"/>
                      </a:cubicBezTo>
                      <a:cubicBezTo>
                        <a:pt x="15893" y="30298"/>
                        <a:pt x="15217" y="30028"/>
                        <a:pt x="14811" y="29487"/>
                      </a:cubicBezTo>
                      <a:cubicBezTo>
                        <a:pt x="14811" y="29487"/>
                        <a:pt x="14676" y="29352"/>
                        <a:pt x="14676" y="29352"/>
                      </a:cubicBezTo>
                      <a:cubicBezTo>
                        <a:pt x="14541" y="29352"/>
                        <a:pt x="14541" y="29352"/>
                        <a:pt x="14405" y="29352"/>
                      </a:cubicBezTo>
                      <a:cubicBezTo>
                        <a:pt x="13864" y="29352"/>
                        <a:pt x="13458" y="29352"/>
                        <a:pt x="13053" y="29217"/>
                      </a:cubicBezTo>
                      <a:cubicBezTo>
                        <a:pt x="12647" y="29081"/>
                        <a:pt x="12241" y="28675"/>
                        <a:pt x="12106" y="28270"/>
                      </a:cubicBezTo>
                      <a:cubicBezTo>
                        <a:pt x="11294" y="28405"/>
                        <a:pt x="10347" y="28134"/>
                        <a:pt x="9942" y="27458"/>
                      </a:cubicBezTo>
                      <a:cubicBezTo>
                        <a:pt x="9401" y="26782"/>
                        <a:pt x="9265" y="25970"/>
                        <a:pt x="9536" y="25158"/>
                      </a:cubicBezTo>
                      <a:cubicBezTo>
                        <a:pt x="8724" y="25294"/>
                        <a:pt x="7913" y="25294"/>
                        <a:pt x="7101" y="25023"/>
                      </a:cubicBezTo>
                      <a:cubicBezTo>
                        <a:pt x="6425" y="24753"/>
                        <a:pt x="5749" y="24212"/>
                        <a:pt x="5613" y="23400"/>
                      </a:cubicBezTo>
                      <a:cubicBezTo>
                        <a:pt x="6154" y="23535"/>
                        <a:pt x="6831" y="23400"/>
                        <a:pt x="7507" y="23265"/>
                      </a:cubicBezTo>
                      <a:cubicBezTo>
                        <a:pt x="7642" y="23265"/>
                        <a:pt x="7913" y="23130"/>
                        <a:pt x="7913" y="22859"/>
                      </a:cubicBezTo>
                      <a:cubicBezTo>
                        <a:pt x="6831" y="22859"/>
                        <a:pt x="5749" y="22183"/>
                        <a:pt x="5072" y="21371"/>
                      </a:cubicBezTo>
                      <a:cubicBezTo>
                        <a:pt x="4667" y="21101"/>
                        <a:pt x="4531" y="20560"/>
                        <a:pt x="4396" y="20154"/>
                      </a:cubicBezTo>
                      <a:cubicBezTo>
                        <a:pt x="3990" y="21101"/>
                        <a:pt x="4261" y="22183"/>
                        <a:pt x="4802" y="22994"/>
                      </a:cubicBezTo>
                      <a:cubicBezTo>
                        <a:pt x="4531" y="22994"/>
                        <a:pt x="4261" y="22859"/>
                        <a:pt x="3990" y="22724"/>
                      </a:cubicBezTo>
                      <a:cubicBezTo>
                        <a:pt x="3314" y="22453"/>
                        <a:pt x="2908" y="21912"/>
                        <a:pt x="2638" y="21101"/>
                      </a:cubicBezTo>
                      <a:cubicBezTo>
                        <a:pt x="2367" y="20695"/>
                        <a:pt x="2232" y="20154"/>
                        <a:pt x="2367" y="19613"/>
                      </a:cubicBezTo>
                      <a:cubicBezTo>
                        <a:pt x="2367" y="19072"/>
                        <a:pt x="2502" y="18531"/>
                        <a:pt x="3043" y="18260"/>
                      </a:cubicBezTo>
                      <a:cubicBezTo>
                        <a:pt x="2502" y="17990"/>
                        <a:pt x="1961" y="17584"/>
                        <a:pt x="1826" y="16908"/>
                      </a:cubicBezTo>
                      <a:cubicBezTo>
                        <a:pt x="1691" y="16367"/>
                        <a:pt x="1961" y="15825"/>
                        <a:pt x="2367" y="15420"/>
                      </a:cubicBezTo>
                      <a:cubicBezTo>
                        <a:pt x="2367" y="15420"/>
                        <a:pt x="2367" y="15420"/>
                        <a:pt x="2367" y="15285"/>
                      </a:cubicBezTo>
                      <a:cubicBezTo>
                        <a:pt x="2367" y="15285"/>
                        <a:pt x="2367" y="15149"/>
                        <a:pt x="2367" y="15149"/>
                      </a:cubicBezTo>
                      <a:cubicBezTo>
                        <a:pt x="2097" y="14743"/>
                        <a:pt x="1961" y="14338"/>
                        <a:pt x="2097" y="13797"/>
                      </a:cubicBezTo>
                      <a:cubicBezTo>
                        <a:pt x="2097" y="13391"/>
                        <a:pt x="2502" y="12850"/>
                        <a:pt x="2908" y="12850"/>
                      </a:cubicBezTo>
                      <a:cubicBezTo>
                        <a:pt x="2502" y="12579"/>
                        <a:pt x="1961" y="12309"/>
                        <a:pt x="1691" y="11768"/>
                      </a:cubicBezTo>
                      <a:cubicBezTo>
                        <a:pt x="1420" y="11362"/>
                        <a:pt x="1285" y="10821"/>
                        <a:pt x="1285" y="10415"/>
                      </a:cubicBezTo>
                      <a:cubicBezTo>
                        <a:pt x="1285" y="10145"/>
                        <a:pt x="1420" y="9739"/>
                        <a:pt x="1556" y="9603"/>
                      </a:cubicBezTo>
                      <a:cubicBezTo>
                        <a:pt x="1556" y="9603"/>
                        <a:pt x="1691" y="9468"/>
                        <a:pt x="1691" y="9468"/>
                      </a:cubicBezTo>
                      <a:cubicBezTo>
                        <a:pt x="1691" y="9468"/>
                        <a:pt x="1691" y="9333"/>
                        <a:pt x="1556" y="9333"/>
                      </a:cubicBezTo>
                      <a:cubicBezTo>
                        <a:pt x="1420" y="8927"/>
                        <a:pt x="1285" y="8522"/>
                        <a:pt x="1420" y="8116"/>
                      </a:cubicBezTo>
                      <a:cubicBezTo>
                        <a:pt x="1556" y="7710"/>
                        <a:pt x="1961" y="7439"/>
                        <a:pt x="2367" y="7304"/>
                      </a:cubicBezTo>
                      <a:cubicBezTo>
                        <a:pt x="2097" y="6898"/>
                        <a:pt x="1826" y="6357"/>
                        <a:pt x="1961" y="5952"/>
                      </a:cubicBezTo>
                      <a:cubicBezTo>
                        <a:pt x="1961" y="5681"/>
                        <a:pt x="2232" y="5546"/>
                        <a:pt x="2367" y="5410"/>
                      </a:cubicBezTo>
                      <a:cubicBezTo>
                        <a:pt x="2367" y="5410"/>
                        <a:pt x="2773" y="4869"/>
                        <a:pt x="2908" y="5005"/>
                      </a:cubicBezTo>
                      <a:cubicBezTo>
                        <a:pt x="2638" y="4599"/>
                        <a:pt x="2502" y="4193"/>
                        <a:pt x="2367" y="3787"/>
                      </a:cubicBezTo>
                      <a:cubicBezTo>
                        <a:pt x="2232" y="3246"/>
                        <a:pt x="2367" y="2840"/>
                        <a:pt x="2638" y="2435"/>
                      </a:cubicBezTo>
                      <a:cubicBezTo>
                        <a:pt x="2097" y="2029"/>
                        <a:pt x="1826" y="1353"/>
                        <a:pt x="1691" y="676"/>
                      </a:cubicBezTo>
                      <a:cubicBezTo>
                        <a:pt x="1691" y="541"/>
                        <a:pt x="1556" y="270"/>
                        <a:pt x="1556" y="0"/>
                      </a:cubicBezTo>
                      <a:cubicBezTo>
                        <a:pt x="1420" y="270"/>
                        <a:pt x="1420" y="676"/>
                        <a:pt x="1420" y="947"/>
                      </a:cubicBezTo>
                      <a:cubicBezTo>
                        <a:pt x="1556" y="1758"/>
                        <a:pt x="1961" y="2299"/>
                        <a:pt x="1961" y="3111"/>
                      </a:cubicBezTo>
                      <a:cubicBezTo>
                        <a:pt x="1961" y="3922"/>
                        <a:pt x="1420" y="4599"/>
                        <a:pt x="1420" y="5546"/>
                      </a:cubicBezTo>
                      <a:cubicBezTo>
                        <a:pt x="1420" y="5952"/>
                        <a:pt x="1420" y="6222"/>
                        <a:pt x="1420" y="6492"/>
                      </a:cubicBezTo>
                      <a:cubicBezTo>
                        <a:pt x="1420" y="7033"/>
                        <a:pt x="1285" y="7304"/>
                        <a:pt x="1014" y="7845"/>
                      </a:cubicBezTo>
                      <a:cubicBezTo>
                        <a:pt x="744" y="8386"/>
                        <a:pt x="609" y="8792"/>
                        <a:pt x="473" y="9333"/>
                      </a:cubicBezTo>
                      <a:cubicBezTo>
                        <a:pt x="338" y="10550"/>
                        <a:pt x="744" y="11632"/>
                        <a:pt x="1285" y="12715"/>
                      </a:cubicBezTo>
                      <a:cubicBezTo>
                        <a:pt x="1150" y="13661"/>
                        <a:pt x="744" y="14473"/>
                        <a:pt x="609" y="15285"/>
                      </a:cubicBezTo>
                      <a:cubicBezTo>
                        <a:pt x="609" y="15825"/>
                        <a:pt x="609" y="16367"/>
                        <a:pt x="609" y="16908"/>
                      </a:cubicBezTo>
                      <a:cubicBezTo>
                        <a:pt x="609" y="17448"/>
                        <a:pt x="744" y="17854"/>
                        <a:pt x="473" y="18395"/>
                      </a:cubicBezTo>
                      <a:cubicBezTo>
                        <a:pt x="473" y="18531"/>
                        <a:pt x="338" y="18801"/>
                        <a:pt x="203" y="18937"/>
                      </a:cubicBezTo>
                      <a:cubicBezTo>
                        <a:pt x="-338" y="20424"/>
                        <a:pt x="203" y="22724"/>
                        <a:pt x="1826" y="23400"/>
                      </a:cubicBezTo>
                      <a:cubicBezTo>
                        <a:pt x="1961" y="23806"/>
                        <a:pt x="2097" y="24212"/>
                        <a:pt x="2232" y="24347"/>
                      </a:cubicBezTo>
                      <a:cubicBezTo>
                        <a:pt x="2502" y="24753"/>
                        <a:pt x="2908" y="25158"/>
                        <a:pt x="3314" y="25429"/>
                      </a:cubicBezTo>
                      <a:cubicBezTo>
                        <a:pt x="3720" y="25700"/>
                        <a:pt x="4125" y="25835"/>
                        <a:pt x="4667" y="25970"/>
                      </a:cubicBezTo>
                      <a:cubicBezTo>
                        <a:pt x="5343" y="26241"/>
                        <a:pt x="5478" y="26647"/>
                        <a:pt x="5884" y="27052"/>
                      </a:cubicBezTo>
                      <a:cubicBezTo>
                        <a:pt x="6560" y="27728"/>
                        <a:pt x="7642" y="28134"/>
                        <a:pt x="8589" y="28405"/>
                      </a:cubicBezTo>
                      <a:cubicBezTo>
                        <a:pt x="9401" y="28811"/>
                        <a:pt x="10077" y="28811"/>
                        <a:pt x="10753" y="28675"/>
                      </a:cubicBezTo>
                      <a:cubicBezTo>
                        <a:pt x="11430" y="29757"/>
                        <a:pt x="12512" y="29622"/>
                        <a:pt x="13729" y="29757"/>
                      </a:cubicBezTo>
                      <a:cubicBezTo>
                        <a:pt x="14676" y="29893"/>
                        <a:pt x="15352" y="30434"/>
                        <a:pt x="16164" y="30704"/>
                      </a:cubicBezTo>
                      <a:cubicBezTo>
                        <a:pt x="16975" y="30975"/>
                        <a:pt x="17516" y="30704"/>
                        <a:pt x="18328" y="30569"/>
                      </a:cubicBezTo>
                      <a:cubicBezTo>
                        <a:pt x="18463" y="30569"/>
                        <a:pt x="18463" y="30434"/>
                        <a:pt x="18598" y="30434"/>
                      </a:cubicBezTo>
                      <a:cubicBezTo>
                        <a:pt x="18869" y="30434"/>
                        <a:pt x="19139" y="30704"/>
                        <a:pt x="19410" y="30704"/>
                      </a:cubicBezTo>
                      <a:cubicBezTo>
                        <a:pt x="20086" y="30704"/>
                        <a:pt x="20763" y="30298"/>
                        <a:pt x="21304" y="30028"/>
                      </a:cubicBezTo>
                      <a:cubicBezTo>
                        <a:pt x="21845" y="29622"/>
                        <a:pt x="22386" y="29352"/>
                        <a:pt x="22927" y="28946"/>
                      </a:cubicBezTo>
                      <a:cubicBezTo>
                        <a:pt x="23874" y="29487"/>
                        <a:pt x="25362" y="28946"/>
                        <a:pt x="26173" y="28270"/>
                      </a:cubicBezTo>
                      <a:cubicBezTo>
                        <a:pt x="26444" y="28134"/>
                        <a:pt x="26714" y="27864"/>
                        <a:pt x="26985" y="27593"/>
                      </a:cubicBezTo>
                      <a:cubicBezTo>
                        <a:pt x="27120" y="27458"/>
                        <a:pt x="27120" y="27187"/>
                        <a:pt x="27255" y="27052"/>
                      </a:cubicBezTo>
                      <a:cubicBezTo>
                        <a:pt x="27661" y="26647"/>
                        <a:pt x="28608" y="26511"/>
                        <a:pt x="29149" y="26241"/>
                      </a:cubicBezTo>
                      <a:cubicBezTo>
                        <a:pt x="29555" y="26105"/>
                        <a:pt x="29825" y="25835"/>
                        <a:pt x="30096" y="2515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  <p:grpSp>
          <p:nvGrpSpPr>
            <p:cNvPr id="1174" name="Graphic 2">
              <a:extLst>
                <a:ext uri="{FF2B5EF4-FFF2-40B4-BE49-F238E27FC236}">
                  <a16:creationId xmlns:a16="http://schemas.microsoft.com/office/drawing/2014/main" id="{DEFCE386-C0BE-D377-F609-1D7ED95FE61C}"/>
                </a:ext>
              </a:extLst>
            </p:cNvPr>
            <p:cNvGrpSpPr/>
            <p:nvPr/>
          </p:nvGrpSpPr>
          <p:grpSpPr>
            <a:xfrm>
              <a:off x="6104515" y="6299616"/>
              <a:ext cx="32936" cy="130687"/>
              <a:chOff x="6104515" y="6299616"/>
              <a:chExt cx="32936" cy="130687"/>
            </a:xfrm>
          </p:grpSpPr>
          <p:sp>
            <p:nvSpPr>
              <p:cNvPr id="1175" name="Freeform: Shape 4983">
                <a:extLst>
                  <a:ext uri="{FF2B5EF4-FFF2-40B4-BE49-F238E27FC236}">
                    <a16:creationId xmlns:a16="http://schemas.microsoft.com/office/drawing/2014/main" id="{079087BD-A301-CBAD-9119-13BF76B7803F}"/>
                  </a:ext>
                </a:extLst>
              </p:cNvPr>
              <p:cNvSpPr/>
              <p:nvPr/>
            </p:nvSpPr>
            <p:spPr>
              <a:xfrm>
                <a:off x="6105259" y="6414342"/>
                <a:ext cx="32192" cy="15960"/>
              </a:xfrm>
              <a:custGeom>
                <a:avLst/>
                <a:gdLst>
                  <a:gd name="connsiteX0" fmla="*/ 32192 w 32192"/>
                  <a:gd name="connsiteY0" fmla="*/ 7980 h 15960"/>
                  <a:gd name="connsiteX1" fmla="*/ 16096 w 32192"/>
                  <a:gd name="connsiteY1" fmla="*/ 15961 h 15960"/>
                  <a:gd name="connsiteX2" fmla="*/ 0 w 32192"/>
                  <a:gd name="connsiteY2" fmla="*/ 7980 h 15960"/>
                  <a:gd name="connsiteX3" fmla="*/ 16096 w 32192"/>
                  <a:gd name="connsiteY3" fmla="*/ 0 h 15960"/>
                  <a:gd name="connsiteX4" fmla="*/ 32192 w 32192"/>
                  <a:gd name="connsiteY4" fmla="*/ 7980 h 1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192" h="15960">
                    <a:moveTo>
                      <a:pt x="32192" y="7980"/>
                    </a:moveTo>
                    <a:cubicBezTo>
                      <a:pt x="32192" y="12444"/>
                      <a:pt x="25023" y="15961"/>
                      <a:pt x="16096" y="15961"/>
                    </a:cubicBezTo>
                    <a:cubicBezTo>
                      <a:pt x="7169" y="15961"/>
                      <a:pt x="0" y="12444"/>
                      <a:pt x="0" y="7980"/>
                    </a:cubicBezTo>
                    <a:cubicBezTo>
                      <a:pt x="0" y="3517"/>
                      <a:pt x="7169" y="0"/>
                      <a:pt x="16096" y="0"/>
                    </a:cubicBezTo>
                    <a:cubicBezTo>
                      <a:pt x="25023" y="0"/>
                      <a:pt x="32192" y="3517"/>
                      <a:pt x="32192" y="798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 w="13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 dirty="0"/>
              </a:p>
            </p:txBody>
          </p:sp>
          <p:grpSp>
            <p:nvGrpSpPr>
              <p:cNvPr id="1176" name="Graphic 2">
                <a:extLst>
                  <a:ext uri="{FF2B5EF4-FFF2-40B4-BE49-F238E27FC236}">
                    <a16:creationId xmlns:a16="http://schemas.microsoft.com/office/drawing/2014/main" id="{EF5AD12F-CC6D-2B06-F38B-B4905B971272}"/>
                  </a:ext>
                </a:extLst>
              </p:cNvPr>
              <p:cNvGrpSpPr/>
              <p:nvPr/>
            </p:nvGrpSpPr>
            <p:grpSpPr>
              <a:xfrm>
                <a:off x="6118109" y="6412448"/>
                <a:ext cx="6629" cy="11767"/>
                <a:chOff x="6118109" y="6412448"/>
                <a:chExt cx="6629" cy="11767"/>
              </a:xfrm>
            </p:grpSpPr>
            <p:sp>
              <p:nvSpPr>
                <p:cNvPr id="1250" name="Freeform: Shape 5058">
                  <a:extLst>
                    <a:ext uri="{FF2B5EF4-FFF2-40B4-BE49-F238E27FC236}">
                      <a16:creationId xmlns:a16="http://schemas.microsoft.com/office/drawing/2014/main" id="{176941C2-A25D-3D39-5865-A580B09C0361}"/>
                    </a:ext>
                  </a:extLst>
                </p:cNvPr>
                <p:cNvSpPr/>
                <p:nvPr/>
              </p:nvSpPr>
              <p:spPr>
                <a:xfrm>
                  <a:off x="6118109" y="6412448"/>
                  <a:ext cx="6629" cy="11767"/>
                </a:xfrm>
                <a:custGeom>
                  <a:avLst/>
                  <a:gdLst>
                    <a:gd name="connsiteX0" fmla="*/ 135 w 6629"/>
                    <a:gd name="connsiteY0" fmla="*/ 0 h 11767"/>
                    <a:gd name="connsiteX1" fmla="*/ 0 w 6629"/>
                    <a:gd name="connsiteY1" fmla="*/ 9063 h 11767"/>
                    <a:gd name="connsiteX2" fmla="*/ 6628 w 6629"/>
                    <a:gd name="connsiteY2" fmla="*/ 9198 h 11767"/>
                    <a:gd name="connsiteX3" fmla="*/ 6493 w 6629"/>
                    <a:gd name="connsiteY3" fmla="*/ 135 h 11767"/>
                    <a:gd name="connsiteX4" fmla="*/ 135 w 6629"/>
                    <a:gd name="connsiteY4" fmla="*/ 0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29" h="11767">
                      <a:moveTo>
                        <a:pt x="135" y="0"/>
                      </a:moveTo>
                      <a:cubicBezTo>
                        <a:pt x="135" y="0"/>
                        <a:pt x="0" y="4734"/>
                        <a:pt x="0" y="9063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275"/>
                        <a:pt x="6493" y="135"/>
                        <a:pt x="6493" y="135"/>
                      </a:cubicBezTo>
                      <a:lnTo>
                        <a:pt x="135" y="0"/>
                      </a:lnTo>
                      <a:close/>
                    </a:path>
                  </a:pathLst>
                </a:custGeom>
                <a:solidFill>
                  <a:srgbClr val="8E5D3F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251" name="Freeform: Shape 5059">
                  <a:extLst>
                    <a:ext uri="{FF2B5EF4-FFF2-40B4-BE49-F238E27FC236}">
                      <a16:creationId xmlns:a16="http://schemas.microsoft.com/office/drawing/2014/main" id="{DACEB271-82AF-BCDC-C8E3-79D423C141BE}"/>
                    </a:ext>
                  </a:extLst>
                </p:cNvPr>
                <p:cNvSpPr/>
                <p:nvPr/>
              </p:nvSpPr>
              <p:spPr>
                <a:xfrm>
                  <a:off x="6118109" y="6412448"/>
                  <a:ext cx="6629" cy="11767"/>
                </a:xfrm>
                <a:custGeom>
                  <a:avLst/>
                  <a:gdLst>
                    <a:gd name="connsiteX0" fmla="*/ 6493 w 6629"/>
                    <a:gd name="connsiteY0" fmla="*/ 135 h 11767"/>
                    <a:gd name="connsiteX1" fmla="*/ 135 w 6629"/>
                    <a:gd name="connsiteY1" fmla="*/ 0 h 11767"/>
                    <a:gd name="connsiteX2" fmla="*/ 0 w 6629"/>
                    <a:gd name="connsiteY2" fmla="*/ 4464 h 11767"/>
                    <a:gd name="connsiteX3" fmla="*/ 1353 w 6629"/>
                    <a:gd name="connsiteY3" fmla="*/ 7169 h 11767"/>
                    <a:gd name="connsiteX4" fmla="*/ 3787 w 6629"/>
                    <a:gd name="connsiteY4" fmla="*/ 5005 h 11767"/>
                    <a:gd name="connsiteX5" fmla="*/ 3111 w 6629"/>
                    <a:gd name="connsiteY5" fmla="*/ 10009 h 11767"/>
                    <a:gd name="connsiteX6" fmla="*/ 0 w 6629"/>
                    <a:gd name="connsiteY6" fmla="*/ 7304 h 11767"/>
                    <a:gd name="connsiteX7" fmla="*/ 0 w 6629"/>
                    <a:gd name="connsiteY7" fmla="*/ 9063 h 11767"/>
                    <a:gd name="connsiteX8" fmla="*/ 6628 w 6629"/>
                    <a:gd name="connsiteY8" fmla="*/ 9198 h 11767"/>
                    <a:gd name="connsiteX9" fmla="*/ 6493 w 6629"/>
                    <a:gd name="connsiteY9" fmla="*/ 135 h 117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629" h="11767">
                      <a:moveTo>
                        <a:pt x="6493" y="135"/>
                      </a:moveTo>
                      <a:lnTo>
                        <a:pt x="135" y="0"/>
                      </a:lnTo>
                      <a:cubicBezTo>
                        <a:pt x="135" y="0"/>
                        <a:pt x="135" y="1894"/>
                        <a:pt x="0" y="4464"/>
                      </a:cubicBezTo>
                      <a:cubicBezTo>
                        <a:pt x="1082" y="5140"/>
                        <a:pt x="1353" y="7169"/>
                        <a:pt x="1353" y="7169"/>
                      </a:cubicBezTo>
                      <a:cubicBezTo>
                        <a:pt x="1353" y="7169"/>
                        <a:pt x="2164" y="5005"/>
                        <a:pt x="3787" y="5005"/>
                      </a:cubicBezTo>
                      <a:cubicBezTo>
                        <a:pt x="6493" y="4870"/>
                        <a:pt x="6898" y="10145"/>
                        <a:pt x="3111" y="10009"/>
                      </a:cubicBezTo>
                      <a:cubicBezTo>
                        <a:pt x="1488" y="10009"/>
                        <a:pt x="406" y="8522"/>
                        <a:pt x="0" y="7304"/>
                      </a:cubicBezTo>
                      <a:cubicBezTo>
                        <a:pt x="0" y="7845"/>
                        <a:pt x="0" y="8522"/>
                        <a:pt x="0" y="9063"/>
                      </a:cubicBezTo>
                      <a:cubicBezTo>
                        <a:pt x="0" y="12715"/>
                        <a:pt x="6763" y="12579"/>
                        <a:pt x="6628" y="9198"/>
                      </a:cubicBezTo>
                      <a:cubicBezTo>
                        <a:pt x="6357" y="5275"/>
                        <a:pt x="6493" y="135"/>
                        <a:pt x="6493" y="135"/>
                      </a:cubicBezTo>
                      <a:close/>
                    </a:path>
                  </a:pathLst>
                </a:custGeom>
                <a:solidFill>
                  <a:srgbClr val="542F1D">
                    <a:alpha val="2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252" name="Graphic 2">
                  <a:extLst>
                    <a:ext uri="{FF2B5EF4-FFF2-40B4-BE49-F238E27FC236}">
                      <a16:creationId xmlns:a16="http://schemas.microsoft.com/office/drawing/2014/main" id="{7BD8A201-8E04-662E-75DE-7CE2E3D85B49}"/>
                    </a:ext>
                  </a:extLst>
                </p:cNvPr>
                <p:cNvGrpSpPr/>
                <p:nvPr/>
              </p:nvGrpSpPr>
              <p:grpSpPr>
                <a:xfrm>
                  <a:off x="6118109" y="6412448"/>
                  <a:ext cx="6627" cy="11767"/>
                  <a:chOff x="6118109" y="6412448"/>
                  <a:chExt cx="6627" cy="11767"/>
                </a:xfrm>
                <a:solidFill>
                  <a:srgbClr val="998675"/>
                </a:solidFill>
              </p:grpSpPr>
              <p:sp>
                <p:nvSpPr>
                  <p:cNvPr id="1253" name="Freeform: Shape 5061">
                    <a:extLst>
                      <a:ext uri="{FF2B5EF4-FFF2-40B4-BE49-F238E27FC236}">
                        <a16:creationId xmlns:a16="http://schemas.microsoft.com/office/drawing/2014/main" id="{922872C1-D602-0526-D0F1-8640A46812D6}"/>
                      </a:ext>
                    </a:extLst>
                  </p:cNvPr>
                  <p:cNvSpPr/>
                  <p:nvPr/>
                </p:nvSpPr>
                <p:spPr>
                  <a:xfrm>
                    <a:off x="6118109" y="6415559"/>
                    <a:ext cx="2018" cy="7980"/>
                  </a:xfrm>
                  <a:custGeom>
                    <a:avLst/>
                    <a:gdLst>
                      <a:gd name="connsiteX0" fmla="*/ 1082 w 2018"/>
                      <a:gd name="connsiteY0" fmla="*/ 7980 h 7980"/>
                      <a:gd name="connsiteX1" fmla="*/ 1488 w 2018"/>
                      <a:gd name="connsiteY1" fmla="*/ 6898 h 7980"/>
                      <a:gd name="connsiteX2" fmla="*/ 1353 w 2018"/>
                      <a:gd name="connsiteY2" fmla="*/ 6087 h 7980"/>
                      <a:gd name="connsiteX3" fmla="*/ 1217 w 2018"/>
                      <a:gd name="connsiteY3" fmla="*/ 5816 h 7980"/>
                      <a:gd name="connsiteX4" fmla="*/ 1353 w 2018"/>
                      <a:gd name="connsiteY4" fmla="*/ 5546 h 7980"/>
                      <a:gd name="connsiteX5" fmla="*/ 1894 w 2018"/>
                      <a:gd name="connsiteY5" fmla="*/ 5140 h 7980"/>
                      <a:gd name="connsiteX6" fmla="*/ 1217 w 2018"/>
                      <a:gd name="connsiteY6" fmla="*/ 2164 h 7980"/>
                      <a:gd name="connsiteX7" fmla="*/ 0 w 2018"/>
                      <a:gd name="connsiteY7" fmla="*/ 0 h 7980"/>
                      <a:gd name="connsiteX8" fmla="*/ 0 w 2018"/>
                      <a:gd name="connsiteY8" fmla="*/ 0 h 7980"/>
                      <a:gd name="connsiteX9" fmla="*/ 0 w 2018"/>
                      <a:gd name="connsiteY9" fmla="*/ 947 h 7980"/>
                      <a:gd name="connsiteX10" fmla="*/ 1217 w 2018"/>
                      <a:gd name="connsiteY10" fmla="*/ 3517 h 7980"/>
                      <a:gd name="connsiteX11" fmla="*/ 1353 w 2018"/>
                      <a:gd name="connsiteY11" fmla="*/ 4463 h 7980"/>
                      <a:gd name="connsiteX12" fmla="*/ 812 w 2018"/>
                      <a:gd name="connsiteY12" fmla="*/ 4869 h 7980"/>
                      <a:gd name="connsiteX13" fmla="*/ 406 w 2018"/>
                      <a:gd name="connsiteY13" fmla="*/ 5410 h 7980"/>
                      <a:gd name="connsiteX14" fmla="*/ 541 w 2018"/>
                      <a:gd name="connsiteY14" fmla="*/ 6087 h 7980"/>
                      <a:gd name="connsiteX15" fmla="*/ 271 w 2018"/>
                      <a:gd name="connsiteY15" fmla="*/ 7304 h 7980"/>
                      <a:gd name="connsiteX16" fmla="*/ 1082 w 2018"/>
                      <a:gd name="connsiteY16" fmla="*/ 7980 h 7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018" h="7980">
                        <a:moveTo>
                          <a:pt x="1082" y="7980"/>
                        </a:moveTo>
                        <a:cubicBezTo>
                          <a:pt x="1217" y="7575"/>
                          <a:pt x="1488" y="7304"/>
                          <a:pt x="1488" y="6898"/>
                        </a:cubicBezTo>
                        <a:cubicBezTo>
                          <a:pt x="1488" y="6628"/>
                          <a:pt x="1488" y="6357"/>
                          <a:pt x="1353" y="6087"/>
                        </a:cubicBezTo>
                        <a:cubicBezTo>
                          <a:pt x="1353" y="6087"/>
                          <a:pt x="1353" y="5952"/>
                          <a:pt x="1217" y="5816"/>
                        </a:cubicBezTo>
                        <a:cubicBezTo>
                          <a:pt x="1082" y="5546"/>
                          <a:pt x="1217" y="5546"/>
                          <a:pt x="1353" y="5546"/>
                        </a:cubicBezTo>
                        <a:cubicBezTo>
                          <a:pt x="1488" y="5410"/>
                          <a:pt x="1758" y="5546"/>
                          <a:pt x="1894" y="5140"/>
                        </a:cubicBezTo>
                        <a:cubicBezTo>
                          <a:pt x="2299" y="4328"/>
                          <a:pt x="1623" y="2840"/>
                          <a:pt x="1217" y="2164"/>
                        </a:cubicBezTo>
                        <a:cubicBezTo>
                          <a:pt x="812" y="1488"/>
                          <a:pt x="271" y="812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270"/>
                          <a:pt x="0" y="676"/>
                          <a:pt x="0" y="947"/>
                        </a:cubicBezTo>
                        <a:cubicBezTo>
                          <a:pt x="406" y="1758"/>
                          <a:pt x="1082" y="2705"/>
                          <a:pt x="1217" y="3517"/>
                        </a:cubicBezTo>
                        <a:cubicBezTo>
                          <a:pt x="1217" y="3652"/>
                          <a:pt x="1488" y="4328"/>
                          <a:pt x="1353" y="4463"/>
                        </a:cubicBezTo>
                        <a:cubicBezTo>
                          <a:pt x="1082" y="5410"/>
                          <a:pt x="1217" y="4599"/>
                          <a:pt x="812" y="4869"/>
                        </a:cubicBezTo>
                        <a:cubicBezTo>
                          <a:pt x="676" y="5140"/>
                          <a:pt x="541" y="5005"/>
                          <a:pt x="406" y="5410"/>
                        </a:cubicBezTo>
                        <a:cubicBezTo>
                          <a:pt x="406" y="5681"/>
                          <a:pt x="541" y="5952"/>
                          <a:pt x="541" y="6087"/>
                        </a:cubicBezTo>
                        <a:cubicBezTo>
                          <a:pt x="541" y="6763"/>
                          <a:pt x="406" y="7033"/>
                          <a:pt x="271" y="7304"/>
                        </a:cubicBezTo>
                        <a:cubicBezTo>
                          <a:pt x="676" y="7710"/>
                          <a:pt x="812" y="7845"/>
                          <a:pt x="1082" y="7980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54" name="Freeform: Shape 5062">
                    <a:extLst>
                      <a:ext uri="{FF2B5EF4-FFF2-40B4-BE49-F238E27FC236}">
                        <a16:creationId xmlns:a16="http://schemas.microsoft.com/office/drawing/2014/main" id="{EF491775-8F21-B474-0AD8-B7AA27734ABC}"/>
                      </a:ext>
                    </a:extLst>
                  </p:cNvPr>
                  <p:cNvSpPr/>
                  <p:nvPr/>
                </p:nvSpPr>
                <p:spPr>
                  <a:xfrm>
                    <a:off x="6119462" y="6412583"/>
                    <a:ext cx="2445" cy="11632"/>
                  </a:xfrm>
                  <a:custGeom>
                    <a:avLst/>
                    <a:gdLst>
                      <a:gd name="connsiteX0" fmla="*/ 947 w 2445"/>
                      <a:gd name="connsiteY0" fmla="*/ 11497 h 11632"/>
                      <a:gd name="connsiteX1" fmla="*/ 1758 w 2445"/>
                      <a:gd name="connsiteY1" fmla="*/ 11632 h 11632"/>
                      <a:gd name="connsiteX2" fmla="*/ 2164 w 2445"/>
                      <a:gd name="connsiteY2" fmla="*/ 9739 h 11632"/>
                      <a:gd name="connsiteX3" fmla="*/ 1623 w 2445"/>
                      <a:gd name="connsiteY3" fmla="*/ 5546 h 11632"/>
                      <a:gd name="connsiteX4" fmla="*/ 676 w 2445"/>
                      <a:gd name="connsiteY4" fmla="*/ 4058 h 11632"/>
                      <a:gd name="connsiteX5" fmla="*/ 676 w 2445"/>
                      <a:gd name="connsiteY5" fmla="*/ 2705 h 11632"/>
                      <a:gd name="connsiteX6" fmla="*/ 541 w 2445"/>
                      <a:gd name="connsiteY6" fmla="*/ 270 h 11632"/>
                      <a:gd name="connsiteX7" fmla="*/ 541 w 2445"/>
                      <a:gd name="connsiteY7" fmla="*/ 0 h 11632"/>
                      <a:gd name="connsiteX8" fmla="*/ 0 w 2445"/>
                      <a:gd name="connsiteY8" fmla="*/ 0 h 11632"/>
                      <a:gd name="connsiteX9" fmla="*/ 271 w 2445"/>
                      <a:gd name="connsiteY9" fmla="*/ 3246 h 11632"/>
                      <a:gd name="connsiteX10" fmla="*/ 676 w 2445"/>
                      <a:gd name="connsiteY10" fmla="*/ 5546 h 11632"/>
                      <a:gd name="connsiteX11" fmla="*/ 1758 w 2445"/>
                      <a:gd name="connsiteY11" fmla="*/ 8927 h 11632"/>
                      <a:gd name="connsiteX12" fmla="*/ 947 w 2445"/>
                      <a:gd name="connsiteY12" fmla="*/ 1149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2445" h="11632">
                        <a:moveTo>
                          <a:pt x="947" y="11497"/>
                        </a:moveTo>
                        <a:cubicBezTo>
                          <a:pt x="1217" y="11632"/>
                          <a:pt x="1488" y="11632"/>
                          <a:pt x="1758" y="11632"/>
                        </a:cubicBezTo>
                        <a:cubicBezTo>
                          <a:pt x="1894" y="11092"/>
                          <a:pt x="2029" y="10415"/>
                          <a:pt x="2164" y="9739"/>
                        </a:cubicBezTo>
                        <a:cubicBezTo>
                          <a:pt x="2705" y="8251"/>
                          <a:pt x="2435" y="6898"/>
                          <a:pt x="1623" y="5546"/>
                        </a:cubicBezTo>
                        <a:cubicBezTo>
                          <a:pt x="1217" y="5005"/>
                          <a:pt x="812" y="4734"/>
                          <a:pt x="676" y="4058"/>
                        </a:cubicBezTo>
                        <a:cubicBezTo>
                          <a:pt x="541" y="3652"/>
                          <a:pt x="676" y="3111"/>
                          <a:pt x="676" y="2705"/>
                        </a:cubicBezTo>
                        <a:cubicBezTo>
                          <a:pt x="676" y="1893"/>
                          <a:pt x="812" y="1082"/>
                          <a:pt x="541" y="270"/>
                        </a:cubicBezTo>
                        <a:cubicBezTo>
                          <a:pt x="541" y="135"/>
                          <a:pt x="541" y="135"/>
                          <a:pt x="541" y="0"/>
                        </a:cubicBezTo>
                        <a:lnTo>
                          <a:pt x="0" y="0"/>
                        </a:lnTo>
                        <a:cubicBezTo>
                          <a:pt x="406" y="1082"/>
                          <a:pt x="271" y="2164"/>
                          <a:pt x="271" y="3246"/>
                        </a:cubicBezTo>
                        <a:cubicBezTo>
                          <a:pt x="271" y="4193"/>
                          <a:pt x="135" y="4734"/>
                          <a:pt x="676" y="5546"/>
                        </a:cubicBezTo>
                        <a:cubicBezTo>
                          <a:pt x="1352" y="6628"/>
                          <a:pt x="2029" y="7575"/>
                          <a:pt x="1758" y="8927"/>
                        </a:cubicBezTo>
                        <a:cubicBezTo>
                          <a:pt x="1488" y="9603"/>
                          <a:pt x="1082" y="10550"/>
                          <a:pt x="947" y="1149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55" name="Freeform: Shape 5063">
                    <a:extLst>
                      <a:ext uri="{FF2B5EF4-FFF2-40B4-BE49-F238E27FC236}">
                        <a16:creationId xmlns:a16="http://schemas.microsoft.com/office/drawing/2014/main" id="{44550088-02CA-CAB0-50C1-9EEE09082417}"/>
                      </a:ext>
                    </a:extLst>
                  </p:cNvPr>
                  <p:cNvSpPr/>
                  <p:nvPr/>
                </p:nvSpPr>
                <p:spPr>
                  <a:xfrm>
                    <a:off x="6123114" y="6412583"/>
                    <a:ext cx="1623" cy="10685"/>
                  </a:xfrm>
                  <a:custGeom>
                    <a:avLst/>
                    <a:gdLst>
                      <a:gd name="connsiteX0" fmla="*/ 1623 w 1623"/>
                      <a:gd name="connsiteY0" fmla="*/ 9062 h 10685"/>
                      <a:gd name="connsiteX1" fmla="*/ 1488 w 1623"/>
                      <a:gd name="connsiteY1" fmla="*/ 7304 h 10685"/>
                      <a:gd name="connsiteX2" fmla="*/ 1082 w 1623"/>
                      <a:gd name="connsiteY2" fmla="*/ 5546 h 10685"/>
                      <a:gd name="connsiteX3" fmla="*/ 541 w 1623"/>
                      <a:gd name="connsiteY3" fmla="*/ 0 h 10685"/>
                      <a:gd name="connsiteX4" fmla="*/ 0 w 1623"/>
                      <a:gd name="connsiteY4" fmla="*/ 0 h 10685"/>
                      <a:gd name="connsiteX5" fmla="*/ 270 w 1623"/>
                      <a:gd name="connsiteY5" fmla="*/ 4463 h 10685"/>
                      <a:gd name="connsiteX6" fmla="*/ 812 w 1623"/>
                      <a:gd name="connsiteY6" fmla="*/ 7710 h 10685"/>
                      <a:gd name="connsiteX7" fmla="*/ 947 w 1623"/>
                      <a:gd name="connsiteY7" fmla="*/ 10685 h 10685"/>
                      <a:gd name="connsiteX8" fmla="*/ 947 w 1623"/>
                      <a:gd name="connsiteY8" fmla="*/ 10685 h 10685"/>
                      <a:gd name="connsiteX9" fmla="*/ 1623 w 1623"/>
                      <a:gd name="connsiteY9" fmla="*/ 9062 h 10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623" h="10685">
                        <a:moveTo>
                          <a:pt x="1623" y="9062"/>
                        </a:moveTo>
                        <a:cubicBezTo>
                          <a:pt x="1488" y="8522"/>
                          <a:pt x="1488" y="7845"/>
                          <a:pt x="1488" y="7304"/>
                        </a:cubicBezTo>
                        <a:cubicBezTo>
                          <a:pt x="1352" y="6628"/>
                          <a:pt x="1352" y="6087"/>
                          <a:pt x="1082" y="5546"/>
                        </a:cubicBezTo>
                        <a:cubicBezTo>
                          <a:pt x="541" y="3787"/>
                          <a:pt x="406" y="1758"/>
                          <a:pt x="541" y="0"/>
                        </a:cubicBezTo>
                        <a:lnTo>
                          <a:pt x="0" y="0"/>
                        </a:lnTo>
                        <a:cubicBezTo>
                          <a:pt x="0" y="1488"/>
                          <a:pt x="0" y="3111"/>
                          <a:pt x="270" y="4463"/>
                        </a:cubicBezTo>
                        <a:cubicBezTo>
                          <a:pt x="406" y="5546"/>
                          <a:pt x="812" y="6628"/>
                          <a:pt x="812" y="7710"/>
                        </a:cubicBezTo>
                        <a:cubicBezTo>
                          <a:pt x="812" y="8657"/>
                          <a:pt x="947" y="9739"/>
                          <a:pt x="947" y="10685"/>
                        </a:cubicBezTo>
                        <a:cubicBezTo>
                          <a:pt x="947" y="10685"/>
                          <a:pt x="947" y="10685"/>
                          <a:pt x="947" y="10685"/>
                        </a:cubicBezTo>
                        <a:cubicBezTo>
                          <a:pt x="1352" y="10280"/>
                          <a:pt x="1623" y="9739"/>
                          <a:pt x="1623" y="9062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56" name="Freeform: Shape 5064">
                    <a:extLst>
                      <a:ext uri="{FF2B5EF4-FFF2-40B4-BE49-F238E27FC236}">
                        <a16:creationId xmlns:a16="http://schemas.microsoft.com/office/drawing/2014/main" id="{53250237-0D69-31BB-F9BF-4524AF11168A}"/>
                      </a:ext>
                    </a:extLst>
                  </p:cNvPr>
                  <p:cNvSpPr/>
                  <p:nvPr/>
                </p:nvSpPr>
                <p:spPr>
                  <a:xfrm>
                    <a:off x="6120679" y="6412448"/>
                    <a:ext cx="2827" cy="11632"/>
                  </a:xfrm>
                  <a:custGeom>
                    <a:avLst/>
                    <a:gdLst>
                      <a:gd name="connsiteX0" fmla="*/ 406 w 2827"/>
                      <a:gd name="connsiteY0" fmla="*/ 1217 h 11632"/>
                      <a:gd name="connsiteX1" fmla="*/ 947 w 2827"/>
                      <a:gd name="connsiteY1" fmla="*/ 4734 h 11632"/>
                      <a:gd name="connsiteX2" fmla="*/ 2164 w 2827"/>
                      <a:gd name="connsiteY2" fmla="*/ 7845 h 11632"/>
                      <a:gd name="connsiteX3" fmla="*/ 1623 w 2827"/>
                      <a:gd name="connsiteY3" fmla="*/ 11633 h 11632"/>
                      <a:gd name="connsiteX4" fmla="*/ 2435 w 2827"/>
                      <a:gd name="connsiteY4" fmla="*/ 11362 h 11632"/>
                      <a:gd name="connsiteX5" fmla="*/ 2705 w 2827"/>
                      <a:gd name="connsiteY5" fmla="*/ 10009 h 11632"/>
                      <a:gd name="connsiteX6" fmla="*/ 1758 w 2827"/>
                      <a:gd name="connsiteY6" fmla="*/ 5275 h 11632"/>
                      <a:gd name="connsiteX7" fmla="*/ 947 w 2827"/>
                      <a:gd name="connsiteY7" fmla="*/ 2029 h 11632"/>
                      <a:gd name="connsiteX8" fmla="*/ 541 w 2827"/>
                      <a:gd name="connsiteY8" fmla="*/ 0 h 11632"/>
                      <a:gd name="connsiteX9" fmla="*/ 0 w 2827"/>
                      <a:gd name="connsiteY9" fmla="*/ 0 h 11632"/>
                      <a:gd name="connsiteX10" fmla="*/ 406 w 2827"/>
                      <a:gd name="connsiteY10" fmla="*/ 1217 h 116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27" h="11632">
                        <a:moveTo>
                          <a:pt x="406" y="1217"/>
                        </a:moveTo>
                        <a:cubicBezTo>
                          <a:pt x="676" y="2435"/>
                          <a:pt x="676" y="3652"/>
                          <a:pt x="947" y="4734"/>
                        </a:cubicBezTo>
                        <a:cubicBezTo>
                          <a:pt x="1353" y="5816"/>
                          <a:pt x="1894" y="6763"/>
                          <a:pt x="2164" y="7845"/>
                        </a:cubicBezTo>
                        <a:cubicBezTo>
                          <a:pt x="2435" y="9198"/>
                          <a:pt x="1894" y="10280"/>
                          <a:pt x="1623" y="11633"/>
                        </a:cubicBezTo>
                        <a:cubicBezTo>
                          <a:pt x="1894" y="11497"/>
                          <a:pt x="2164" y="11497"/>
                          <a:pt x="2435" y="11362"/>
                        </a:cubicBezTo>
                        <a:cubicBezTo>
                          <a:pt x="2570" y="10956"/>
                          <a:pt x="2705" y="10415"/>
                          <a:pt x="2705" y="10009"/>
                        </a:cubicBezTo>
                        <a:cubicBezTo>
                          <a:pt x="3111" y="8251"/>
                          <a:pt x="2435" y="6763"/>
                          <a:pt x="1758" y="5275"/>
                        </a:cubicBezTo>
                        <a:cubicBezTo>
                          <a:pt x="1353" y="4193"/>
                          <a:pt x="1217" y="3111"/>
                          <a:pt x="947" y="2029"/>
                        </a:cubicBezTo>
                        <a:cubicBezTo>
                          <a:pt x="812" y="1353"/>
                          <a:pt x="676" y="676"/>
                          <a:pt x="541" y="0"/>
                        </a:cubicBezTo>
                        <a:lnTo>
                          <a:pt x="0" y="0"/>
                        </a:lnTo>
                        <a:cubicBezTo>
                          <a:pt x="271" y="406"/>
                          <a:pt x="271" y="812"/>
                          <a:pt x="406" y="1217"/>
                        </a:cubicBezTo>
                        <a:close/>
                      </a:path>
                    </a:pathLst>
                  </a:custGeom>
                  <a:solidFill>
                    <a:srgbClr val="998675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</p:grpSp>
          <p:grpSp>
            <p:nvGrpSpPr>
              <p:cNvPr id="1177" name="Graphic 2">
                <a:extLst>
                  <a:ext uri="{FF2B5EF4-FFF2-40B4-BE49-F238E27FC236}">
                    <a16:creationId xmlns:a16="http://schemas.microsoft.com/office/drawing/2014/main" id="{CBF123EA-E494-0E78-B61A-426E1FF98A6A}"/>
                  </a:ext>
                </a:extLst>
              </p:cNvPr>
              <p:cNvGrpSpPr/>
              <p:nvPr/>
            </p:nvGrpSpPr>
            <p:grpSpPr>
              <a:xfrm>
                <a:off x="6104515" y="6299616"/>
                <a:ext cx="32665" cy="117081"/>
                <a:chOff x="6104515" y="6299616"/>
                <a:chExt cx="32665" cy="117081"/>
              </a:xfrm>
            </p:grpSpPr>
            <p:sp>
              <p:nvSpPr>
                <p:cNvPr id="1178" name="Freeform: Shape 4986">
                  <a:extLst>
                    <a:ext uri="{FF2B5EF4-FFF2-40B4-BE49-F238E27FC236}">
                      <a16:creationId xmlns:a16="http://schemas.microsoft.com/office/drawing/2014/main" id="{E581696E-CD52-6AE2-4EAC-E79CB9D2FBA2}"/>
                    </a:ext>
                  </a:extLst>
                </p:cNvPr>
                <p:cNvSpPr/>
                <p:nvPr/>
              </p:nvSpPr>
              <p:spPr>
                <a:xfrm>
                  <a:off x="6104515" y="6299616"/>
                  <a:ext cx="32579" cy="116270"/>
                </a:xfrm>
                <a:custGeom>
                  <a:avLst/>
                  <a:gdLst>
                    <a:gd name="connsiteX0" fmla="*/ 31989 w 32579"/>
                    <a:gd name="connsiteY0" fmla="*/ 102147 h 116270"/>
                    <a:gd name="connsiteX1" fmla="*/ 32530 w 32579"/>
                    <a:gd name="connsiteY1" fmla="*/ 98630 h 116270"/>
                    <a:gd name="connsiteX2" fmla="*/ 31989 w 32579"/>
                    <a:gd name="connsiteY2" fmla="*/ 97007 h 116270"/>
                    <a:gd name="connsiteX3" fmla="*/ 31719 w 32579"/>
                    <a:gd name="connsiteY3" fmla="*/ 95249 h 116270"/>
                    <a:gd name="connsiteX4" fmla="*/ 31448 w 32579"/>
                    <a:gd name="connsiteY4" fmla="*/ 94031 h 116270"/>
                    <a:gd name="connsiteX5" fmla="*/ 31448 w 32579"/>
                    <a:gd name="connsiteY5" fmla="*/ 92273 h 116270"/>
                    <a:gd name="connsiteX6" fmla="*/ 31178 w 32579"/>
                    <a:gd name="connsiteY6" fmla="*/ 90379 h 116270"/>
                    <a:gd name="connsiteX7" fmla="*/ 31719 w 32579"/>
                    <a:gd name="connsiteY7" fmla="*/ 86997 h 116270"/>
                    <a:gd name="connsiteX8" fmla="*/ 31043 w 32579"/>
                    <a:gd name="connsiteY8" fmla="*/ 84563 h 116270"/>
                    <a:gd name="connsiteX9" fmla="*/ 30501 w 32579"/>
                    <a:gd name="connsiteY9" fmla="*/ 82669 h 116270"/>
                    <a:gd name="connsiteX10" fmla="*/ 30637 w 32579"/>
                    <a:gd name="connsiteY10" fmla="*/ 80911 h 116270"/>
                    <a:gd name="connsiteX11" fmla="*/ 30637 w 32579"/>
                    <a:gd name="connsiteY11" fmla="*/ 80911 h 116270"/>
                    <a:gd name="connsiteX12" fmla="*/ 30772 w 32579"/>
                    <a:gd name="connsiteY12" fmla="*/ 80505 h 116270"/>
                    <a:gd name="connsiteX13" fmla="*/ 30907 w 32579"/>
                    <a:gd name="connsiteY13" fmla="*/ 77529 h 116270"/>
                    <a:gd name="connsiteX14" fmla="*/ 29825 w 32579"/>
                    <a:gd name="connsiteY14" fmla="*/ 75094 h 116270"/>
                    <a:gd name="connsiteX15" fmla="*/ 29149 w 32579"/>
                    <a:gd name="connsiteY15" fmla="*/ 72389 h 116270"/>
                    <a:gd name="connsiteX16" fmla="*/ 28202 w 32579"/>
                    <a:gd name="connsiteY16" fmla="*/ 71037 h 116270"/>
                    <a:gd name="connsiteX17" fmla="*/ 28337 w 32579"/>
                    <a:gd name="connsiteY17" fmla="*/ 69549 h 116270"/>
                    <a:gd name="connsiteX18" fmla="*/ 27526 w 32579"/>
                    <a:gd name="connsiteY18" fmla="*/ 66979 h 116270"/>
                    <a:gd name="connsiteX19" fmla="*/ 27526 w 32579"/>
                    <a:gd name="connsiteY19" fmla="*/ 63192 h 116270"/>
                    <a:gd name="connsiteX20" fmla="*/ 26849 w 32579"/>
                    <a:gd name="connsiteY20" fmla="*/ 61704 h 116270"/>
                    <a:gd name="connsiteX21" fmla="*/ 26714 w 32579"/>
                    <a:gd name="connsiteY21" fmla="*/ 60216 h 116270"/>
                    <a:gd name="connsiteX22" fmla="*/ 26849 w 32579"/>
                    <a:gd name="connsiteY22" fmla="*/ 59675 h 116270"/>
                    <a:gd name="connsiteX23" fmla="*/ 26985 w 32579"/>
                    <a:gd name="connsiteY23" fmla="*/ 55887 h 116270"/>
                    <a:gd name="connsiteX24" fmla="*/ 26714 w 32579"/>
                    <a:gd name="connsiteY24" fmla="*/ 54940 h 116270"/>
                    <a:gd name="connsiteX25" fmla="*/ 26444 w 32579"/>
                    <a:gd name="connsiteY25" fmla="*/ 53317 h 116270"/>
                    <a:gd name="connsiteX26" fmla="*/ 26038 w 32579"/>
                    <a:gd name="connsiteY26" fmla="*/ 51559 h 116270"/>
                    <a:gd name="connsiteX27" fmla="*/ 26308 w 32579"/>
                    <a:gd name="connsiteY27" fmla="*/ 49936 h 116270"/>
                    <a:gd name="connsiteX28" fmla="*/ 25903 w 32579"/>
                    <a:gd name="connsiteY28" fmla="*/ 48313 h 116270"/>
                    <a:gd name="connsiteX29" fmla="*/ 25497 w 32579"/>
                    <a:gd name="connsiteY29" fmla="*/ 46554 h 116270"/>
                    <a:gd name="connsiteX30" fmla="*/ 25903 w 32579"/>
                    <a:gd name="connsiteY30" fmla="*/ 44390 h 116270"/>
                    <a:gd name="connsiteX31" fmla="*/ 25362 w 32579"/>
                    <a:gd name="connsiteY31" fmla="*/ 41550 h 116270"/>
                    <a:gd name="connsiteX32" fmla="*/ 24820 w 32579"/>
                    <a:gd name="connsiteY32" fmla="*/ 40603 h 116270"/>
                    <a:gd name="connsiteX33" fmla="*/ 24685 w 32579"/>
                    <a:gd name="connsiteY33" fmla="*/ 38574 h 116270"/>
                    <a:gd name="connsiteX34" fmla="*/ 24685 w 32579"/>
                    <a:gd name="connsiteY34" fmla="*/ 37086 h 116270"/>
                    <a:gd name="connsiteX35" fmla="*/ 24144 w 32579"/>
                    <a:gd name="connsiteY35" fmla="*/ 35463 h 116270"/>
                    <a:gd name="connsiteX36" fmla="*/ 23738 w 32579"/>
                    <a:gd name="connsiteY36" fmla="*/ 33299 h 116270"/>
                    <a:gd name="connsiteX37" fmla="*/ 23738 w 32579"/>
                    <a:gd name="connsiteY37" fmla="*/ 32893 h 116270"/>
                    <a:gd name="connsiteX38" fmla="*/ 23468 w 32579"/>
                    <a:gd name="connsiteY38" fmla="*/ 30864 h 116270"/>
                    <a:gd name="connsiteX39" fmla="*/ 23197 w 32579"/>
                    <a:gd name="connsiteY39" fmla="*/ 26806 h 116270"/>
                    <a:gd name="connsiteX40" fmla="*/ 23062 w 32579"/>
                    <a:gd name="connsiteY40" fmla="*/ 24236 h 116270"/>
                    <a:gd name="connsiteX41" fmla="*/ 22927 w 32579"/>
                    <a:gd name="connsiteY41" fmla="*/ 22613 h 116270"/>
                    <a:gd name="connsiteX42" fmla="*/ 22115 w 32579"/>
                    <a:gd name="connsiteY42" fmla="*/ 20990 h 116270"/>
                    <a:gd name="connsiteX43" fmla="*/ 21845 w 32579"/>
                    <a:gd name="connsiteY43" fmla="*/ 19367 h 116270"/>
                    <a:gd name="connsiteX44" fmla="*/ 21980 w 32579"/>
                    <a:gd name="connsiteY44" fmla="*/ 17608 h 116270"/>
                    <a:gd name="connsiteX45" fmla="*/ 21574 w 32579"/>
                    <a:gd name="connsiteY45" fmla="*/ 14632 h 116270"/>
                    <a:gd name="connsiteX46" fmla="*/ 21709 w 32579"/>
                    <a:gd name="connsiteY46" fmla="*/ 12062 h 116270"/>
                    <a:gd name="connsiteX47" fmla="*/ 21033 w 32579"/>
                    <a:gd name="connsiteY47" fmla="*/ 10034 h 116270"/>
                    <a:gd name="connsiteX48" fmla="*/ 21439 w 32579"/>
                    <a:gd name="connsiteY48" fmla="*/ 8411 h 116270"/>
                    <a:gd name="connsiteX49" fmla="*/ 21168 w 32579"/>
                    <a:gd name="connsiteY49" fmla="*/ 5706 h 116270"/>
                    <a:gd name="connsiteX50" fmla="*/ 20086 w 32579"/>
                    <a:gd name="connsiteY50" fmla="*/ 3541 h 116270"/>
                    <a:gd name="connsiteX51" fmla="*/ 19004 w 32579"/>
                    <a:gd name="connsiteY51" fmla="*/ 836 h 116270"/>
                    <a:gd name="connsiteX52" fmla="*/ 18463 w 32579"/>
                    <a:gd name="connsiteY52" fmla="*/ 295 h 116270"/>
                    <a:gd name="connsiteX53" fmla="*/ 15893 w 32579"/>
                    <a:gd name="connsiteY53" fmla="*/ 566 h 116270"/>
                    <a:gd name="connsiteX54" fmla="*/ 14405 w 32579"/>
                    <a:gd name="connsiteY54" fmla="*/ 4082 h 116270"/>
                    <a:gd name="connsiteX55" fmla="*/ 13864 w 32579"/>
                    <a:gd name="connsiteY55" fmla="*/ 8140 h 116270"/>
                    <a:gd name="connsiteX56" fmla="*/ 14405 w 32579"/>
                    <a:gd name="connsiteY56" fmla="*/ 13009 h 116270"/>
                    <a:gd name="connsiteX57" fmla="*/ 13729 w 32579"/>
                    <a:gd name="connsiteY57" fmla="*/ 14362 h 116270"/>
                    <a:gd name="connsiteX58" fmla="*/ 13729 w 32579"/>
                    <a:gd name="connsiteY58" fmla="*/ 15309 h 116270"/>
                    <a:gd name="connsiteX59" fmla="*/ 13459 w 32579"/>
                    <a:gd name="connsiteY59" fmla="*/ 16662 h 116270"/>
                    <a:gd name="connsiteX60" fmla="*/ 13323 w 32579"/>
                    <a:gd name="connsiteY60" fmla="*/ 18149 h 116270"/>
                    <a:gd name="connsiteX61" fmla="*/ 12376 w 32579"/>
                    <a:gd name="connsiteY61" fmla="*/ 20043 h 116270"/>
                    <a:gd name="connsiteX62" fmla="*/ 12241 w 32579"/>
                    <a:gd name="connsiteY62" fmla="*/ 23019 h 116270"/>
                    <a:gd name="connsiteX63" fmla="*/ 11159 w 32579"/>
                    <a:gd name="connsiteY63" fmla="*/ 25318 h 116270"/>
                    <a:gd name="connsiteX64" fmla="*/ 11024 w 32579"/>
                    <a:gd name="connsiteY64" fmla="*/ 28024 h 116270"/>
                    <a:gd name="connsiteX65" fmla="*/ 11024 w 32579"/>
                    <a:gd name="connsiteY65" fmla="*/ 29511 h 116270"/>
                    <a:gd name="connsiteX66" fmla="*/ 10348 w 32579"/>
                    <a:gd name="connsiteY66" fmla="*/ 31134 h 116270"/>
                    <a:gd name="connsiteX67" fmla="*/ 10212 w 32579"/>
                    <a:gd name="connsiteY67" fmla="*/ 32217 h 116270"/>
                    <a:gd name="connsiteX68" fmla="*/ 10077 w 32579"/>
                    <a:gd name="connsiteY68" fmla="*/ 34246 h 116270"/>
                    <a:gd name="connsiteX69" fmla="*/ 9806 w 32579"/>
                    <a:gd name="connsiteY69" fmla="*/ 35327 h 116270"/>
                    <a:gd name="connsiteX70" fmla="*/ 9806 w 32579"/>
                    <a:gd name="connsiteY70" fmla="*/ 37086 h 116270"/>
                    <a:gd name="connsiteX71" fmla="*/ 8995 w 32579"/>
                    <a:gd name="connsiteY71" fmla="*/ 38303 h 116270"/>
                    <a:gd name="connsiteX72" fmla="*/ 8454 w 32579"/>
                    <a:gd name="connsiteY72" fmla="*/ 39656 h 116270"/>
                    <a:gd name="connsiteX73" fmla="*/ 8454 w 32579"/>
                    <a:gd name="connsiteY73" fmla="*/ 44120 h 116270"/>
                    <a:gd name="connsiteX74" fmla="*/ 8454 w 32579"/>
                    <a:gd name="connsiteY74" fmla="*/ 45202 h 116270"/>
                    <a:gd name="connsiteX75" fmla="*/ 7913 w 32579"/>
                    <a:gd name="connsiteY75" fmla="*/ 46690 h 116270"/>
                    <a:gd name="connsiteX76" fmla="*/ 7913 w 32579"/>
                    <a:gd name="connsiteY76" fmla="*/ 50342 h 116270"/>
                    <a:gd name="connsiteX77" fmla="*/ 7642 w 32579"/>
                    <a:gd name="connsiteY77" fmla="*/ 53859 h 116270"/>
                    <a:gd name="connsiteX78" fmla="*/ 7372 w 32579"/>
                    <a:gd name="connsiteY78" fmla="*/ 55346 h 116270"/>
                    <a:gd name="connsiteX79" fmla="*/ 6831 w 32579"/>
                    <a:gd name="connsiteY79" fmla="*/ 56293 h 116270"/>
                    <a:gd name="connsiteX80" fmla="*/ 6560 w 32579"/>
                    <a:gd name="connsiteY80" fmla="*/ 58998 h 116270"/>
                    <a:gd name="connsiteX81" fmla="*/ 5072 w 32579"/>
                    <a:gd name="connsiteY81" fmla="*/ 61839 h 116270"/>
                    <a:gd name="connsiteX82" fmla="*/ 5343 w 32579"/>
                    <a:gd name="connsiteY82" fmla="*/ 66844 h 116270"/>
                    <a:gd name="connsiteX83" fmla="*/ 5208 w 32579"/>
                    <a:gd name="connsiteY83" fmla="*/ 67791 h 116270"/>
                    <a:gd name="connsiteX84" fmla="*/ 4531 w 32579"/>
                    <a:gd name="connsiteY84" fmla="*/ 69278 h 116270"/>
                    <a:gd name="connsiteX85" fmla="*/ 4396 w 32579"/>
                    <a:gd name="connsiteY85" fmla="*/ 70901 h 116270"/>
                    <a:gd name="connsiteX86" fmla="*/ 4396 w 32579"/>
                    <a:gd name="connsiteY86" fmla="*/ 73607 h 116270"/>
                    <a:gd name="connsiteX87" fmla="*/ 3855 w 32579"/>
                    <a:gd name="connsiteY87" fmla="*/ 75365 h 116270"/>
                    <a:gd name="connsiteX88" fmla="*/ 3449 w 32579"/>
                    <a:gd name="connsiteY88" fmla="*/ 77800 h 116270"/>
                    <a:gd name="connsiteX89" fmla="*/ 2502 w 32579"/>
                    <a:gd name="connsiteY89" fmla="*/ 79423 h 116270"/>
                    <a:gd name="connsiteX90" fmla="*/ 2367 w 32579"/>
                    <a:gd name="connsiteY90" fmla="*/ 82399 h 116270"/>
                    <a:gd name="connsiteX91" fmla="*/ 1961 w 32579"/>
                    <a:gd name="connsiteY91" fmla="*/ 84157 h 116270"/>
                    <a:gd name="connsiteX92" fmla="*/ 1420 w 32579"/>
                    <a:gd name="connsiteY92" fmla="*/ 86321 h 116270"/>
                    <a:gd name="connsiteX93" fmla="*/ 1961 w 32579"/>
                    <a:gd name="connsiteY93" fmla="*/ 88486 h 116270"/>
                    <a:gd name="connsiteX94" fmla="*/ 1420 w 32579"/>
                    <a:gd name="connsiteY94" fmla="*/ 90920 h 116270"/>
                    <a:gd name="connsiteX95" fmla="*/ 1420 w 32579"/>
                    <a:gd name="connsiteY95" fmla="*/ 91867 h 116270"/>
                    <a:gd name="connsiteX96" fmla="*/ 1014 w 32579"/>
                    <a:gd name="connsiteY96" fmla="*/ 93219 h 116270"/>
                    <a:gd name="connsiteX97" fmla="*/ 473 w 32579"/>
                    <a:gd name="connsiteY97" fmla="*/ 94707 h 116270"/>
                    <a:gd name="connsiteX98" fmla="*/ 1285 w 32579"/>
                    <a:gd name="connsiteY98" fmla="*/ 98089 h 116270"/>
                    <a:gd name="connsiteX99" fmla="*/ 609 w 32579"/>
                    <a:gd name="connsiteY99" fmla="*/ 100659 h 116270"/>
                    <a:gd name="connsiteX100" fmla="*/ 609 w 32579"/>
                    <a:gd name="connsiteY100" fmla="*/ 102282 h 116270"/>
                    <a:gd name="connsiteX101" fmla="*/ 473 w 32579"/>
                    <a:gd name="connsiteY101" fmla="*/ 103770 h 116270"/>
                    <a:gd name="connsiteX102" fmla="*/ 203 w 32579"/>
                    <a:gd name="connsiteY102" fmla="*/ 104311 h 116270"/>
                    <a:gd name="connsiteX103" fmla="*/ 1826 w 32579"/>
                    <a:gd name="connsiteY103" fmla="*/ 108775 h 116270"/>
                    <a:gd name="connsiteX104" fmla="*/ 2232 w 32579"/>
                    <a:gd name="connsiteY104" fmla="*/ 109721 h 116270"/>
                    <a:gd name="connsiteX105" fmla="*/ 3314 w 32579"/>
                    <a:gd name="connsiteY105" fmla="*/ 110804 h 116270"/>
                    <a:gd name="connsiteX106" fmla="*/ 4666 w 32579"/>
                    <a:gd name="connsiteY106" fmla="*/ 111345 h 116270"/>
                    <a:gd name="connsiteX107" fmla="*/ 6019 w 32579"/>
                    <a:gd name="connsiteY107" fmla="*/ 112562 h 116270"/>
                    <a:gd name="connsiteX108" fmla="*/ 8589 w 32579"/>
                    <a:gd name="connsiteY108" fmla="*/ 113915 h 116270"/>
                    <a:gd name="connsiteX109" fmla="*/ 10753 w 32579"/>
                    <a:gd name="connsiteY109" fmla="*/ 114185 h 116270"/>
                    <a:gd name="connsiteX110" fmla="*/ 13729 w 32579"/>
                    <a:gd name="connsiteY110" fmla="*/ 115267 h 116270"/>
                    <a:gd name="connsiteX111" fmla="*/ 16164 w 32579"/>
                    <a:gd name="connsiteY111" fmla="*/ 116214 h 116270"/>
                    <a:gd name="connsiteX112" fmla="*/ 18328 w 32579"/>
                    <a:gd name="connsiteY112" fmla="*/ 116079 h 116270"/>
                    <a:gd name="connsiteX113" fmla="*/ 18599 w 32579"/>
                    <a:gd name="connsiteY113" fmla="*/ 115808 h 116270"/>
                    <a:gd name="connsiteX114" fmla="*/ 19410 w 32579"/>
                    <a:gd name="connsiteY114" fmla="*/ 116079 h 116270"/>
                    <a:gd name="connsiteX115" fmla="*/ 21304 w 32579"/>
                    <a:gd name="connsiteY115" fmla="*/ 115402 h 116270"/>
                    <a:gd name="connsiteX116" fmla="*/ 22792 w 32579"/>
                    <a:gd name="connsiteY116" fmla="*/ 114185 h 116270"/>
                    <a:gd name="connsiteX117" fmla="*/ 26038 w 32579"/>
                    <a:gd name="connsiteY117" fmla="*/ 113509 h 116270"/>
                    <a:gd name="connsiteX118" fmla="*/ 26849 w 32579"/>
                    <a:gd name="connsiteY118" fmla="*/ 112832 h 116270"/>
                    <a:gd name="connsiteX119" fmla="*/ 27120 w 32579"/>
                    <a:gd name="connsiteY119" fmla="*/ 112291 h 116270"/>
                    <a:gd name="connsiteX120" fmla="*/ 29014 w 32579"/>
                    <a:gd name="connsiteY120" fmla="*/ 111615 h 116270"/>
                    <a:gd name="connsiteX121" fmla="*/ 30096 w 32579"/>
                    <a:gd name="connsiteY121" fmla="*/ 110533 h 116270"/>
                    <a:gd name="connsiteX122" fmla="*/ 30366 w 32579"/>
                    <a:gd name="connsiteY122" fmla="*/ 109721 h 116270"/>
                    <a:gd name="connsiteX123" fmla="*/ 31178 w 32579"/>
                    <a:gd name="connsiteY123" fmla="*/ 108910 h 116270"/>
                    <a:gd name="connsiteX124" fmla="*/ 31178 w 32579"/>
                    <a:gd name="connsiteY124" fmla="*/ 107152 h 116270"/>
                    <a:gd name="connsiteX125" fmla="*/ 32260 w 32579"/>
                    <a:gd name="connsiteY125" fmla="*/ 104852 h 116270"/>
                    <a:gd name="connsiteX126" fmla="*/ 31989 w 32579"/>
                    <a:gd name="connsiteY126" fmla="*/ 102147 h 1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</a:cxnLst>
                  <a:rect l="l" t="t" r="r" b="b"/>
                  <a:pathLst>
                    <a:path w="32579" h="116270">
                      <a:moveTo>
                        <a:pt x="31989" y="102147"/>
                      </a:moveTo>
                      <a:cubicBezTo>
                        <a:pt x="32530" y="101065"/>
                        <a:pt x="32666" y="99712"/>
                        <a:pt x="32530" y="98630"/>
                      </a:cubicBezTo>
                      <a:cubicBezTo>
                        <a:pt x="32395" y="98089"/>
                        <a:pt x="32260" y="97548"/>
                        <a:pt x="31989" y="97007"/>
                      </a:cubicBezTo>
                      <a:cubicBezTo>
                        <a:pt x="31719" y="96330"/>
                        <a:pt x="31854" y="95925"/>
                        <a:pt x="31719" y="95249"/>
                      </a:cubicBezTo>
                      <a:cubicBezTo>
                        <a:pt x="31719" y="94707"/>
                        <a:pt x="31584" y="94437"/>
                        <a:pt x="31448" y="94031"/>
                      </a:cubicBezTo>
                      <a:cubicBezTo>
                        <a:pt x="31178" y="93355"/>
                        <a:pt x="31448" y="92949"/>
                        <a:pt x="31448" y="92273"/>
                      </a:cubicBezTo>
                      <a:cubicBezTo>
                        <a:pt x="31584" y="91596"/>
                        <a:pt x="31448" y="91056"/>
                        <a:pt x="31178" y="90379"/>
                      </a:cubicBezTo>
                      <a:cubicBezTo>
                        <a:pt x="30637" y="89026"/>
                        <a:pt x="31448" y="88215"/>
                        <a:pt x="31719" y="86997"/>
                      </a:cubicBezTo>
                      <a:cubicBezTo>
                        <a:pt x="31719" y="86186"/>
                        <a:pt x="31448" y="85374"/>
                        <a:pt x="31043" y="84563"/>
                      </a:cubicBezTo>
                      <a:cubicBezTo>
                        <a:pt x="30772" y="83887"/>
                        <a:pt x="30501" y="83346"/>
                        <a:pt x="30501" y="82669"/>
                      </a:cubicBezTo>
                      <a:cubicBezTo>
                        <a:pt x="30501" y="82128"/>
                        <a:pt x="30637" y="81452"/>
                        <a:pt x="30637" y="80911"/>
                      </a:cubicBezTo>
                      <a:lnTo>
                        <a:pt x="30637" y="80911"/>
                      </a:lnTo>
                      <a:cubicBezTo>
                        <a:pt x="30637" y="80775"/>
                        <a:pt x="30772" y="80640"/>
                        <a:pt x="30772" y="80505"/>
                      </a:cubicBezTo>
                      <a:cubicBezTo>
                        <a:pt x="31178" y="79558"/>
                        <a:pt x="31178" y="78476"/>
                        <a:pt x="30907" y="77529"/>
                      </a:cubicBezTo>
                      <a:cubicBezTo>
                        <a:pt x="30772" y="76582"/>
                        <a:pt x="30231" y="75906"/>
                        <a:pt x="29825" y="75094"/>
                      </a:cubicBezTo>
                      <a:cubicBezTo>
                        <a:pt x="29555" y="74148"/>
                        <a:pt x="29825" y="73336"/>
                        <a:pt x="29149" y="72389"/>
                      </a:cubicBezTo>
                      <a:cubicBezTo>
                        <a:pt x="28878" y="71984"/>
                        <a:pt x="28337" y="71578"/>
                        <a:pt x="28202" y="71037"/>
                      </a:cubicBezTo>
                      <a:cubicBezTo>
                        <a:pt x="28067" y="70495"/>
                        <a:pt x="28337" y="70090"/>
                        <a:pt x="28337" y="69549"/>
                      </a:cubicBezTo>
                      <a:cubicBezTo>
                        <a:pt x="28337" y="68467"/>
                        <a:pt x="27931" y="67925"/>
                        <a:pt x="27526" y="66979"/>
                      </a:cubicBezTo>
                      <a:cubicBezTo>
                        <a:pt x="26985" y="65626"/>
                        <a:pt x="27796" y="64544"/>
                        <a:pt x="27526" y="63192"/>
                      </a:cubicBezTo>
                      <a:cubicBezTo>
                        <a:pt x="27390" y="62651"/>
                        <a:pt x="27120" y="62245"/>
                        <a:pt x="26849" y="61704"/>
                      </a:cubicBezTo>
                      <a:cubicBezTo>
                        <a:pt x="26714" y="61298"/>
                        <a:pt x="26714" y="60757"/>
                        <a:pt x="26714" y="60216"/>
                      </a:cubicBezTo>
                      <a:cubicBezTo>
                        <a:pt x="26714" y="60081"/>
                        <a:pt x="26849" y="59810"/>
                        <a:pt x="26849" y="59675"/>
                      </a:cubicBezTo>
                      <a:cubicBezTo>
                        <a:pt x="26985" y="58457"/>
                        <a:pt x="27120" y="57105"/>
                        <a:pt x="26985" y="55887"/>
                      </a:cubicBezTo>
                      <a:cubicBezTo>
                        <a:pt x="26849" y="55482"/>
                        <a:pt x="26849" y="55211"/>
                        <a:pt x="26714" y="54940"/>
                      </a:cubicBezTo>
                      <a:cubicBezTo>
                        <a:pt x="26579" y="54399"/>
                        <a:pt x="26579" y="53859"/>
                        <a:pt x="26444" y="53317"/>
                      </a:cubicBezTo>
                      <a:cubicBezTo>
                        <a:pt x="26444" y="52641"/>
                        <a:pt x="26038" y="52100"/>
                        <a:pt x="26038" y="51559"/>
                      </a:cubicBezTo>
                      <a:cubicBezTo>
                        <a:pt x="26038" y="51018"/>
                        <a:pt x="26308" y="50477"/>
                        <a:pt x="26308" y="49936"/>
                      </a:cubicBezTo>
                      <a:cubicBezTo>
                        <a:pt x="26308" y="49395"/>
                        <a:pt x="26173" y="48854"/>
                        <a:pt x="25903" y="48313"/>
                      </a:cubicBezTo>
                      <a:cubicBezTo>
                        <a:pt x="25632" y="47636"/>
                        <a:pt x="25362" y="47230"/>
                        <a:pt x="25497" y="46554"/>
                      </a:cubicBezTo>
                      <a:cubicBezTo>
                        <a:pt x="25497" y="45743"/>
                        <a:pt x="25767" y="45066"/>
                        <a:pt x="25903" y="44390"/>
                      </a:cubicBezTo>
                      <a:cubicBezTo>
                        <a:pt x="26038" y="43443"/>
                        <a:pt x="25767" y="42361"/>
                        <a:pt x="25362" y="41550"/>
                      </a:cubicBezTo>
                      <a:cubicBezTo>
                        <a:pt x="25226" y="41144"/>
                        <a:pt x="24956" y="40873"/>
                        <a:pt x="24820" y="40603"/>
                      </a:cubicBezTo>
                      <a:cubicBezTo>
                        <a:pt x="24415" y="39791"/>
                        <a:pt x="24550" y="39521"/>
                        <a:pt x="24685" y="38574"/>
                      </a:cubicBezTo>
                      <a:cubicBezTo>
                        <a:pt x="24685" y="38168"/>
                        <a:pt x="24685" y="37492"/>
                        <a:pt x="24685" y="37086"/>
                      </a:cubicBezTo>
                      <a:cubicBezTo>
                        <a:pt x="24685" y="36545"/>
                        <a:pt x="24279" y="36139"/>
                        <a:pt x="24144" y="35463"/>
                      </a:cubicBezTo>
                      <a:cubicBezTo>
                        <a:pt x="23874" y="34787"/>
                        <a:pt x="23874" y="33975"/>
                        <a:pt x="23738" y="33299"/>
                      </a:cubicBezTo>
                      <a:cubicBezTo>
                        <a:pt x="23738" y="33164"/>
                        <a:pt x="23738" y="33028"/>
                        <a:pt x="23738" y="32893"/>
                      </a:cubicBezTo>
                      <a:cubicBezTo>
                        <a:pt x="23738" y="32217"/>
                        <a:pt x="23603" y="31676"/>
                        <a:pt x="23468" y="30864"/>
                      </a:cubicBezTo>
                      <a:cubicBezTo>
                        <a:pt x="23333" y="29511"/>
                        <a:pt x="23603" y="28159"/>
                        <a:pt x="23197" y="26806"/>
                      </a:cubicBezTo>
                      <a:cubicBezTo>
                        <a:pt x="22927" y="25859"/>
                        <a:pt x="22927" y="25048"/>
                        <a:pt x="23062" y="24236"/>
                      </a:cubicBezTo>
                      <a:cubicBezTo>
                        <a:pt x="23062" y="23695"/>
                        <a:pt x="23197" y="23154"/>
                        <a:pt x="22927" y="22613"/>
                      </a:cubicBezTo>
                      <a:cubicBezTo>
                        <a:pt x="22656" y="22072"/>
                        <a:pt x="22250" y="21666"/>
                        <a:pt x="22115" y="20990"/>
                      </a:cubicBezTo>
                      <a:cubicBezTo>
                        <a:pt x="21980" y="20719"/>
                        <a:pt x="21845" y="19908"/>
                        <a:pt x="21845" y="19367"/>
                      </a:cubicBezTo>
                      <a:cubicBezTo>
                        <a:pt x="21980" y="18825"/>
                        <a:pt x="21980" y="18149"/>
                        <a:pt x="21980" y="17608"/>
                      </a:cubicBezTo>
                      <a:cubicBezTo>
                        <a:pt x="21980" y="16526"/>
                        <a:pt x="21574" y="15715"/>
                        <a:pt x="21574" y="14632"/>
                      </a:cubicBezTo>
                      <a:cubicBezTo>
                        <a:pt x="21574" y="13821"/>
                        <a:pt x="21980" y="12874"/>
                        <a:pt x="21709" y="12062"/>
                      </a:cubicBezTo>
                      <a:cubicBezTo>
                        <a:pt x="21574" y="11386"/>
                        <a:pt x="21033" y="10981"/>
                        <a:pt x="21033" y="10034"/>
                      </a:cubicBezTo>
                      <a:cubicBezTo>
                        <a:pt x="21033" y="9493"/>
                        <a:pt x="21304" y="8952"/>
                        <a:pt x="21439" y="8411"/>
                      </a:cubicBezTo>
                      <a:cubicBezTo>
                        <a:pt x="21574" y="7599"/>
                        <a:pt x="21304" y="6517"/>
                        <a:pt x="21168" y="5706"/>
                      </a:cubicBezTo>
                      <a:cubicBezTo>
                        <a:pt x="21033" y="4894"/>
                        <a:pt x="20357" y="4353"/>
                        <a:pt x="20086" y="3541"/>
                      </a:cubicBezTo>
                      <a:cubicBezTo>
                        <a:pt x="19680" y="2324"/>
                        <a:pt x="19816" y="1377"/>
                        <a:pt x="19004" y="836"/>
                      </a:cubicBezTo>
                      <a:cubicBezTo>
                        <a:pt x="19004" y="566"/>
                        <a:pt x="18734" y="430"/>
                        <a:pt x="18463" y="295"/>
                      </a:cubicBezTo>
                      <a:cubicBezTo>
                        <a:pt x="17652" y="-246"/>
                        <a:pt x="16569" y="24"/>
                        <a:pt x="15893" y="566"/>
                      </a:cubicBezTo>
                      <a:cubicBezTo>
                        <a:pt x="14946" y="1512"/>
                        <a:pt x="14676" y="3000"/>
                        <a:pt x="14405" y="4082"/>
                      </a:cubicBezTo>
                      <a:cubicBezTo>
                        <a:pt x="14135" y="5570"/>
                        <a:pt x="13459" y="6652"/>
                        <a:pt x="13864" y="8140"/>
                      </a:cubicBezTo>
                      <a:cubicBezTo>
                        <a:pt x="14270" y="9763"/>
                        <a:pt x="14811" y="11386"/>
                        <a:pt x="14405" y="13009"/>
                      </a:cubicBezTo>
                      <a:cubicBezTo>
                        <a:pt x="14270" y="13551"/>
                        <a:pt x="13864" y="13956"/>
                        <a:pt x="13729" y="14362"/>
                      </a:cubicBezTo>
                      <a:cubicBezTo>
                        <a:pt x="13729" y="14632"/>
                        <a:pt x="13729" y="14903"/>
                        <a:pt x="13729" y="15309"/>
                      </a:cubicBezTo>
                      <a:cubicBezTo>
                        <a:pt x="13729" y="15850"/>
                        <a:pt x="13594" y="16121"/>
                        <a:pt x="13459" y="16662"/>
                      </a:cubicBezTo>
                      <a:cubicBezTo>
                        <a:pt x="13323" y="17202"/>
                        <a:pt x="13459" y="17608"/>
                        <a:pt x="13323" y="18149"/>
                      </a:cubicBezTo>
                      <a:cubicBezTo>
                        <a:pt x="13188" y="18825"/>
                        <a:pt x="12647" y="19367"/>
                        <a:pt x="12376" y="20043"/>
                      </a:cubicBezTo>
                      <a:cubicBezTo>
                        <a:pt x="12106" y="20855"/>
                        <a:pt x="11971" y="22072"/>
                        <a:pt x="12241" y="23019"/>
                      </a:cubicBezTo>
                      <a:cubicBezTo>
                        <a:pt x="12106" y="23831"/>
                        <a:pt x="11429" y="24507"/>
                        <a:pt x="11159" y="25318"/>
                      </a:cubicBezTo>
                      <a:cubicBezTo>
                        <a:pt x="10889" y="26265"/>
                        <a:pt x="11024" y="27077"/>
                        <a:pt x="11024" y="28024"/>
                      </a:cubicBezTo>
                      <a:cubicBezTo>
                        <a:pt x="11024" y="28564"/>
                        <a:pt x="11024" y="28970"/>
                        <a:pt x="11024" y="29511"/>
                      </a:cubicBezTo>
                      <a:cubicBezTo>
                        <a:pt x="11024" y="30188"/>
                        <a:pt x="10618" y="30594"/>
                        <a:pt x="10348" y="31134"/>
                      </a:cubicBezTo>
                      <a:cubicBezTo>
                        <a:pt x="10212" y="31540"/>
                        <a:pt x="10212" y="31946"/>
                        <a:pt x="10212" y="32217"/>
                      </a:cubicBezTo>
                      <a:cubicBezTo>
                        <a:pt x="10212" y="33028"/>
                        <a:pt x="10348" y="33434"/>
                        <a:pt x="10077" y="34246"/>
                      </a:cubicBezTo>
                      <a:cubicBezTo>
                        <a:pt x="9942" y="34651"/>
                        <a:pt x="9806" y="34922"/>
                        <a:pt x="9806" y="35327"/>
                      </a:cubicBezTo>
                      <a:cubicBezTo>
                        <a:pt x="9806" y="35869"/>
                        <a:pt x="10077" y="36545"/>
                        <a:pt x="9806" y="37086"/>
                      </a:cubicBezTo>
                      <a:cubicBezTo>
                        <a:pt x="9536" y="37492"/>
                        <a:pt x="9265" y="37897"/>
                        <a:pt x="8995" y="38303"/>
                      </a:cubicBezTo>
                      <a:cubicBezTo>
                        <a:pt x="8724" y="38709"/>
                        <a:pt x="8589" y="39115"/>
                        <a:pt x="8454" y="39656"/>
                      </a:cubicBezTo>
                      <a:cubicBezTo>
                        <a:pt x="8048" y="40873"/>
                        <a:pt x="8048" y="42632"/>
                        <a:pt x="8454" y="44120"/>
                      </a:cubicBezTo>
                      <a:cubicBezTo>
                        <a:pt x="8454" y="44526"/>
                        <a:pt x="8454" y="44931"/>
                        <a:pt x="8454" y="45202"/>
                      </a:cubicBezTo>
                      <a:cubicBezTo>
                        <a:pt x="8319" y="45743"/>
                        <a:pt x="7913" y="46149"/>
                        <a:pt x="7913" y="46690"/>
                      </a:cubicBezTo>
                      <a:cubicBezTo>
                        <a:pt x="7642" y="47907"/>
                        <a:pt x="8048" y="49124"/>
                        <a:pt x="7913" y="50342"/>
                      </a:cubicBezTo>
                      <a:cubicBezTo>
                        <a:pt x="7778" y="51559"/>
                        <a:pt x="7372" y="52641"/>
                        <a:pt x="7642" y="53859"/>
                      </a:cubicBezTo>
                      <a:cubicBezTo>
                        <a:pt x="7778" y="54535"/>
                        <a:pt x="7778" y="54805"/>
                        <a:pt x="7372" y="55346"/>
                      </a:cubicBezTo>
                      <a:cubicBezTo>
                        <a:pt x="7236" y="55617"/>
                        <a:pt x="6966" y="55887"/>
                        <a:pt x="6831" y="56293"/>
                      </a:cubicBezTo>
                      <a:cubicBezTo>
                        <a:pt x="6425" y="57240"/>
                        <a:pt x="6560" y="57916"/>
                        <a:pt x="6560" y="58998"/>
                      </a:cubicBezTo>
                      <a:cubicBezTo>
                        <a:pt x="6425" y="60081"/>
                        <a:pt x="5478" y="60892"/>
                        <a:pt x="5072" y="61839"/>
                      </a:cubicBezTo>
                      <a:cubicBezTo>
                        <a:pt x="4666" y="63192"/>
                        <a:pt x="4666" y="65355"/>
                        <a:pt x="5343" y="66844"/>
                      </a:cubicBezTo>
                      <a:cubicBezTo>
                        <a:pt x="5343" y="67114"/>
                        <a:pt x="5343" y="67520"/>
                        <a:pt x="5208" y="67791"/>
                      </a:cubicBezTo>
                      <a:cubicBezTo>
                        <a:pt x="5072" y="68331"/>
                        <a:pt x="4666" y="68737"/>
                        <a:pt x="4531" y="69278"/>
                      </a:cubicBezTo>
                      <a:cubicBezTo>
                        <a:pt x="4396" y="69819"/>
                        <a:pt x="4261" y="70361"/>
                        <a:pt x="4396" y="70901"/>
                      </a:cubicBezTo>
                      <a:cubicBezTo>
                        <a:pt x="4531" y="71984"/>
                        <a:pt x="5072" y="72389"/>
                        <a:pt x="4396" y="73607"/>
                      </a:cubicBezTo>
                      <a:cubicBezTo>
                        <a:pt x="4125" y="74148"/>
                        <a:pt x="3855" y="74689"/>
                        <a:pt x="3855" y="75365"/>
                      </a:cubicBezTo>
                      <a:cubicBezTo>
                        <a:pt x="3720" y="76177"/>
                        <a:pt x="3990" y="76988"/>
                        <a:pt x="3449" y="77800"/>
                      </a:cubicBezTo>
                      <a:cubicBezTo>
                        <a:pt x="3179" y="78341"/>
                        <a:pt x="2773" y="78747"/>
                        <a:pt x="2502" y="79423"/>
                      </a:cubicBezTo>
                      <a:cubicBezTo>
                        <a:pt x="2232" y="80370"/>
                        <a:pt x="2232" y="81452"/>
                        <a:pt x="2367" y="82399"/>
                      </a:cubicBezTo>
                      <a:cubicBezTo>
                        <a:pt x="2367" y="82940"/>
                        <a:pt x="2232" y="83616"/>
                        <a:pt x="1961" y="84157"/>
                      </a:cubicBezTo>
                      <a:cubicBezTo>
                        <a:pt x="1691" y="84969"/>
                        <a:pt x="1420" y="85510"/>
                        <a:pt x="1420" y="86321"/>
                      </a:cubicBezTo>
                      <a:cubicBezTo>
                        <a:pt x="1555" y="87133"/>
                        <a:pt x="1961" y="87674"/>
                        <a:pt x="1961" y="88486"/>
                      </a:cubicBezTo>
                      <a:cubicBezTo>
                        <a:pt x="1961" y="89297"/>
                        <a:pt x="1420" y="90109"/>
                        <a:pt x="1420" y="90920"/>
                      </a:cubicBezTo>
                      <a:cubicBezTo>
                        <a:pt x="1420" y="91190"/>
                        <a:pt x="1420" y="91596"/>
                        <a:pt x="1420" y="91867"/>
                      </a:cubicBezTo>
                      <a:cubicBezTo>
                        <a:pt x="1420" y="92543"/>
                        <a:pt x="1285" y="92679"/>
                        <a:pt x="1014" y="93219"/>
                      </a:cubicBezTo>
                      <a:cubicBezTo>
                        <a:pt x="744" y="93760"/>
                        <a:pt x="609" y="94166"/>
                        <a:pt x="473" y="94707"/>
                      </a:cubicBezTo>
                      <a:cubicBezTo>
                        <a:pt x="338" y="95925"/>
                        <a:pt x="744" y="97007"/>
                        <a:pt x="1285" y="98089"/>
                      </a:cubicBezTo>
                      <a:cubicBezTo>
                        <a:pt x="1150" y="98900"/>
                        <a:pt x="744" y="99712"/>
                        <a:pt x="609" y="100659"/>
                      </a:cubicBezTo>
                      <a:cubicBezTo>
                        <a:pt x="609" y="101200"/>
                        <a:pt x="609" y="101741"/>
                        <a:pt x="609" y="102282"/>
                      </a:cubicBezTo>
                      <a:cubicBezTo>
                        <a:pt x="609" y="102823"/>
                        <a:pt x="744" y="103229"/>
                        <a:pt x="473" y="103770"/>
                      </a:cubicBezTo>
                      <a:cubicBezTo>
                        <a:pt x="473" y="104040"/>
                        <a:pt x="203" y="104176"/>
                        <a:pt x="203" y="104311"/>
                      </a:cubicBezTo>
                      <a:cubicBezTo>
                        <a:pt x="-338" y="105799"/>
                        <a:pt x="203" y="108098"/>
                        <a:pt x="1826" y="108775"/>
                      </a:cubicBezTo>
                      <a:cubicBezTo>
                        <a:pt x="1961" y="109045"/>
                        <a:pt x="2097" y="109586"/>
                        <a:pt x="2232" y="109721"/>
                      </a:cubicBezTo>
                      <a:cubicBezTo>
                        <a:pt x="2502" y="110127"/>
                        <a:pt x="2908" y="110533"/>
                        <a:pt x="3314" y="110804"/>
                      </a:cubicBezTo>
                      <a:cubicBezTo>
                        <a:pt x="3720" y="111074"/>
                        <a:pt x="4125" y="111209"/>
                        <a:pt x="4666" y="111345"/>
                      </a:cubicBezTo>
                      <a:cubicBezTo>
                        <a:pt x="5343" y="111615"/>
                        <a:pt x="5478" y="112021"/>
                        <a:pt x="6019" y="112562"/>
                      </a:cubicBezTo>
                      <a:cubicBezTo>
                        <a:pt x="6695" y="113238"/>
                        <a:pt x="7778" y="113509"/>
                        <a:pt x="8589" y="113915"/>
                      </a:cubicBezTo>
                      <a:cubicBezTo>
                        <a:pt x="9401" y="114321"/>
                        <a:pt x="10077" y="114321"/>
                        <a:pt x="10753" y="114185"/>
                      </a:cubicBezTo>
                      <a:cubicBezTo>
                        <a:pt x="11429" y="115267"/>
                        <a:pt x="12647" y="115132"/>
                        <a:pt x="13729" y="115267"/>
                      </a:cubicBezTo>
                      <a:cubicBezTo>
                        <a:pt x="14676" y="115402"/>
                        <a:pt x="15352" y="116079"/>
                        <a:pt x="16164" y="116214"/>
                      </a:cubicBezTo>
                      <a:cubicBezTo>
                        <a:pt x="17111" y="116349"/>
                        <a:pt x="17516" y="116214"/>
                        <a:pt x="18328" y="116079"/>
                      </a:cubicBezTo>
                      <a:cubicBezTo>
                        <a:pt x="18463" y="116079"/>
                        <a:pt x="18463" y="115944"/>
                        <a:pt x="18599" y="115808"/>
                      </a:cubicBezTo>
                      <a:cubicBezTo>
                        <a:pt x="18869" y="115808"/>
                        <a:pt x="19139" y="116079"/>
                        <a:pt x="19410" y="116079"/>
                      </a:cubicBezTo>
                      <a:cubicBezTo>
                        <a:pt x="20086" y="116079"/>
                        <a:pt x="20763" y="115673"/>
                        <a:pt x="21304" y="115402"/>
                      </a:cubicBezTo>
                      <a:cubicBezTo>
                        <a:pt x="21845" y="114997"/>
                        <a:pt x="22386" y="114726"/>
                        <a:pt x="22792" y="114185"/>
                      </a:cubicBezTo>
                      <a:cubicBezTo>
                        <a:pt x="23738" y="114726"/>
                        <a:pt x="25226" y="114050"/>
                        <a:pt x="26038" y="113509"/>
                      </a:cubicBezTo>
                      <a:cubicBezTo>
                        <a:pt x="26308" y="113238"/>
                        <a:pt x="26579" y="113103"/>
                        <a:pt x="26849" y="112832"/>
                      </a:cubicBezTo>
                      <a:cubicBezTo>
                        <a:pt x="26985" y="112697"/>
                        <a:pt x="26985" y="112427"/>
                        <a:pt x="27120" y="112291"/>
                      </a:cubicBezTo>
                      <a:cubicBezTo>
                        <a:pt x="27526" y="111885"/>
                        <a:pt x="28473" y="111885"/>
                        <a:pt x="29014" y="111615"/>
                      </a:cubicBezTo>
                      <a:cubicBezTo>
                        <a:pt x="29555" y="111345"/>
                        <a:pt x="29960" y="111074"/>
                        <a:pt x="30096" y="110533"/>
                      </a:cubicBezTo>
                      <a:cubicBezTo>
                        <a:pt x="30231" y="110262"/>
                        <a:pt x="30231" y="109992"/>
                        <a:pt x="30366" y="109721"/>
                      </a:cubicBezTo>
                      <a:cubicBezTo>
                        <a:pt x="30501" y="109315"/>
                        <a:pt x="30907" y="109180"/>
                        <a:pt x="31178" y="108910"/>
                      </a:cubicBezTo>
                      <a:cubicBezTo>
                        <a:pt x="31854" y="108234"/>
                        <a:pt x="31448" y="107692"/>
                        <a:pt x="31178" y="107152"/>
                      </a:cubicBezTo>
                      <a:cubicBezTo>
                        <a:pt x="31854" y="106610"/>
                        <a:pt x="32260" y="105664"/>
                        <a:pt x="32260" y="104852"/>
                      </a:cubicBezTo>
                      <a:cubicBezTo>
                        <a:pt x="32395" y="104176"/>
                        <a:pt x="31989" y="103229"/>
                        <a:pt x="31989" y="102147"/>
                      </a:cubicBezTo>
                      <a:close/>
                    </a:path>
                  </a:pathLst>
                </a:custGeom>
                <a:solidFill>
                  <a:srgbClr val="85B126"/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grpSp>
              <p:nvGrpSpPr>
                <p:cNvPr id="1179" name="Graphic 2">
                  <a:extLst>
                    <a:ext uri="{FF2B5EF4-FFF2-40B4-BE49-F238E27FC236}">
                      <a16:creationId xmlns:a16="http://schemas.microsoft.com/office/drawing/2014/main" id="{FC10B779-EE16-703E-46CB-CB19F0A8F5C2}"/>
                    </a:ext>
                  </a:extLst>
                </p:cNvPr>
                <p:cNvGrpSpPr/>
                <p:nvPr/>
              </p:nvGrpSpPr>
              <p:grpSpPr>
                <a:xfrm>
                  <a:off x="6108753" y="6299616"/>
                  <a:ext cx="28427" cy="112282"/>
                  <a:chOff x="6108753" y="6299616"/>
                  <a:chExt cx="28427" cy="112282"/>
                </a:xfrm>
                <a:solidFill>
                  <a:srgbClr val="85B126"/>
                </a:solidFill>
              </p:grpSpPr>
              <p:sp>
                <p:nvSpPr>
                  <p:cNvPr id="1245" name="Freeform: Shape 5053">
                    <a:extLst>
                      <a:ext uri="{FF2B5EF4-FFF2-40B4-BE49-F238E27FC236}">
                        <a16:creationId xmlns:a16="http://schemas.microsoft.com/office/drawing/2014/main" id="{57BEEB80-3359-FD17-452D-CEC70E67CB3C}"/>
                      </a:ext>
                    </a:extLst>
                  </p:cNvPr>
                  <p:cNvSpPr/>
                  <p:nvPr/>
                </p:nvSpPr>
                <p:spPr>
                  <a:xfrm>
                    <a:off x="6108753" y="6299616"/>
                    <a:ext cx="28427" cy="112282"/>
                  </a:xfrm>
                  <a:custGeom>
                    <a:avLst/>
                    <a:gdLst>
                      <a:gd name="connsiteX0" fmla="*/ 28427 w 28427"/>
                      <a:gd name="connsiteY0" fmla="*/ 98630 h 112282"/>
                      <a:gd name="connsiteX1" fmla="*/ 27886 w 28427"/>
                      <a:gd name="connsiteY1" fmla="*/ 97007 h 112282"/>
                      <a:gd name="connsiteX2" fmla="*/ 27616 w 28427"/>
                      <a:gd name="connsiteY2" fmla="*/ 95249 h 112282"/>
                      <a:gd name="connsiteX3" fmla="*/ 27345 w 28427"/>
                      <a:gd name="connsiteY3" fmla="*/ 94031 h 112282"/>
                      <a:gd name="connsiteX4" fmla="*/ 27345 w 28427"/>
                      <a:gd name="connsiteY4" fmla="*/ 92273 h 112282"/>
                      <a:gd name="connsiteX5" fmla="*/ 27075 w 28427"/>
                      <a:gd name="connsiteY5" fmla="*/ 90379 h 112282"/>
                      <a:gd name="connsiteX6" fmla="*/ 27616 w 28427"/>
                      <a:gd name="connsiteY6" fmla="*/ 86997 h 112282"/>
                      <a:gd name="connsiteX7" fmla="*/ 26940 w 28427"/>
                      <a:gd name="connsiteY7" fmla="*/ 84563 h 112282"/>
                      <a:gd name="connsiteX8" fmla="*/ 26399 w 28427"/>
                      <a:gd name="connsiteY8" fmla="*/ 82669 h 112282"/>
                      <a:gd name="connsiteX9" fmla="*/ 26534 w 28427"/>
                      <a:gd name="connsiteY9" fmla="*/ 80911 h 112282"/>
                      <a:gd name="connsiteX10" fmla="*/ 26534 w 28427"/>
                      <a:gd name="connsiteY10" fmla="*/ 80911 h 112282"/>
                      <a:gd name="connsiteX11" fmla="*/ 26669 w 28427"/>
                      <a:gd name="connsiteY11" fmla="*/ 80505 h 112282"/>
                      <a:gd name="connsiteX12" fmla="*/ 26804 w 28427"/>
                      <a:gd name="connsiteY12" fmla="*/ 77529 h 112282"/>
                      <a:gd name="connsiteX13" fmla="*/ 25722 w 28427"/>
                      <a:gd name="connsiteY13" fmla="*/ 75094 h 112282"/>
                      <a:gd name="connsiteX14" fmla="*/ 25046 w 28427"/>
                      <a:gd name="connsiteY14" fmla="*/ 72389 h 112282"/>
                      <a:gd name="connsiteX15" fmla="*/ 24099 w 28427"/>
                      <a:gd name="connsiteY15" fmla="*/ 71037 h 112282"/>
                      <a:gd name="connsiteX16" fmla="*/ 24234 w 28427"/>
                      <a:gd name="connsiteY16" fmla="*/ 69549 h 112282"/>
                      <a:gd name="connsiteX17" fmla="*/ 23423 w 28427"/>
                      <a:gd name="connsiteY17" fmla="*/ 66979 h 112282"/>
                      <a:gd name="connsiteX18" fmla="*/ 23423 w 28427"/>
                      <a:gd name="connsiteY18" fmla="*/ 63192 h 112282"/>
                      <a:gd name="connsiteX19" fmla="*/ 22746 w 28427"/>
                      <a:gd name="connsiteY19" fmla="*/ 61704 h 112282"/>
                      <a:gd name="connsiteX20" fmla="*/ 22611 w 28427"/>
                      <a:gd name="connsiteY20" fmla="*/ 60216 h 112282"/>
                      <a:gd name="connsiteX21" fmla="*/ 22746 w 28427"/>
                      <a:gd name="connsiteY21" fmla="*/ 59675 h 112282"/>
                      <a:gd name="connsiteX22" fmla="*/ 22882 w 28427"/>
                      <a:gd name="connsiteY22" fmla="*/ 55887 h 112282"/>
                      <a:gd name="connsiteX23" fmla="*/ 22611 w 28427"/>
                      <a:gd name="connsiteY23" fmla="*/ 54940 h 112282"/>
                      <a:gd name="connsiteX24" fmla="*/ 22341 w 28427"/>
                      <a:gd name="connsiteY24" fmla="*/ 53317 h 112282"/>
                      <a:gd name="connsiteX25" fmla="*/ 21935 w 28427"/>
                      <a:gd name="connsiteY25" fmla="*/ 51559 h 112282"/>
                      <a:gd name="connsiteX26" fmla="*/ 22205 w 28427"/>
                      <a:gd name="connsiteY26" fmla="*/ 49936 h 112282"/>
                      <a:gd name="connsiteX27" fmla="*/ 21800 w 28427"/>
                      <a:gd name="connsiteY27" fmla="*/ 48313 h 112282"/>
                      <a:gd name="connsiteX28" fmla="*/ 21394 w 28427"/>
                      <a:gd name="connsiteY28" fmla="*/ 46554 h 112282"/>
                      <a:gd name="connsiteX29" fmla="*/ 21800 w 28427"/>
                      <a:gd name="connsiteY29" fmla="*/ 44390 h 112282"/>
                      <a:gd name="connsiteX30" fmla="*/ 21259 w 28427"/>
                      <a:gd name="connsiteY30" fmla="*/ 41550 h 112282"/>
                      <a:gd name="connsiteX31" fmla="*/ 20717 w 28427"/>
                      <a:gd name="connsiteY31" fmla="*/ 40603 h 112282"/>
                      <a:gd name="connsiteX32" fmla="*/ 20582 w 28427"/>
                      <a:gd name="connsiteY32" fmla="*/ 38574 h 112282"/>
                      <a:gd name="connsiteX33" fmla="*/ 20582 w 28427"/>
                      <a:gd name="connsiteY33" fmla="*/ 37086 h 112282"/>
                      <a:gd name="connsiteX34" fmla="*/ 20041 w 28427"/>
                      <a:gd name="connsiteY34" fmla="*/ 35463 h 112282"/>
                      <a:gd name="connsiteX35" fmla="*/ 19635 w 28427"/>
                      <a:gd name="connsiteY35" fmla="*/ 33299 h 112282"/>
                      <a:gd name="connsiteX36" fmla="*/ 19635 w 28427"/>
                      <a:gd name="connsiteY36" fmla="*/ 32893 h 112282"/>
                      <a:gd name="connsiteX37" fmla="*/ 19365 w 28427"/>
                      <a:gd name="connsiteY37" fmla="*/ 30864 h 112282"/>
                      <a:gd name="connsiteX38" fmla="*/ 19094 w 28427"/>
                      <a:gd name="connsiteY38" fmla="*/ 26806 h 112282"/>
                      <a:gd name="connsiteX39" fmla="*/ 18959 w 28427"/>
                      <a:gd name="connsiteY39" fmla="*/ 24236 h 112282"/>
                      <a:gd name="connsiteX40" fmla="*/ 18824 w 28427"/>
                      <a:gd name="connsiteY40" fmla="*/ 22613 h 112282"/>
                      <a:gd name="connsiteX41" fmla="*/ 18012 w 28427"/>
                      <a:gd name="connsiteY41" fmla="*/ 20990 h 112282"/>
                      <a:gd name="connsiteX42" fmla="*/ 17742 w 28427"/>
                      <a:gd name="connsiteY42" fmla="*/ 19367 h 112282"/>
                      <a:gd name="connsiteX43" fmla="*/ 17877 w 28427"/>
                      <a:gd name="connsiteY43" fmla="*/ 17608 h 112282"/>
                      <a:gd name="connsiteX44" fmla="*/ 17471 w 28427"/>
                      <a:gd name="connsiteY44" fmla="*/ 14632 h 112282"/>
                      <a:gd name="connsiteX45" fmla="*/ 17606 w 28427"/>
                      <a:gd name="connsiteY45" fmla="*/ 12062 h 112282"/>
                      <a:gd name="connsiteX46" fmla="*/ 16930 w 28427"/>
                      <a:gd name="connsiteY46" fmla="*/ 10034 h 112282"/>
                      <a:gd name="connsiteX47" fmla="*/ 17336 w 28427"/>
                      <a:gd name="connsiteY47" fmla="*/ 8411 h 112282"/>
                      <a:gd name="connsiteX48" fmla="*/ 17065 w 28427"/>
                      <a:gd name="connsiteY48" fmla="*/ 5706 h 112282"/>
                      <a:gd name="connsiteX49" fmla="*/ 15983 w 28427"/>
                      <a:gd name="connsiteY49" fmla="*/ 3541 h 112282"/>
                      <a:gd name="connsiteX50" fmla="*/ 14901 w 28427"/>
                      <a:gd name="connsiteY50" fmla="*/ 836 h 112282"/>
                      <a:gd name="connsiteX51" fmla="*/ 14360 w 28427"/>
                      <a:gd name="connsiteY51" fmla="*/ 295 h 112282"/>
                      <a:gd name="connsiteX52" fmla="*/ 11790 w 28427"/>
                      <a:gd name="connsiteY52" fmla="*/ 566 h 112282"/>
                      <a:gd name="connsiteX53" fmla="*/ 10302 w 28427"/>
                      <a:gd name="connsiteY53" fmla="*/ 4082 h 112282"/>
                      <a:gd name="connsiteX54" fmla="*/ 9897 w 28427"/>
                      <a:gd name="connsiteY54" fmla="*/ 5435 h 112282"/>
                      <a:gd name="connsiteX55" fmla="*/ 10438 w 28427"/>
                      <a:gd name="connsiteY55" fmla="*/ 6246 h 112282"/>
                      <a:gd name="connsiteX56" fmla="*/ 10302 w 28427"/>
                      <a:gd name="connsiteY56" fmla="*/ 7734 h 112282"/>
                      <a:gd name="connsiteX57" fmla="*/ 10708 w 28427"/>
                      <a:gd name="connsiteY57" fmla="*/ 8546 h 112282"/>
                      <a:gd name="connsiteX58" fmla="*/ 11249 w 28427"/>
                      <a:gd name="connsiteY58" fmla="*/ 8816 h 112282"/>
                      <a:gd name="connsiteX59" fmla="*/ 11249 w 28427"/>
                      <a:gd name="connsiteY59" fmla="*/ 8816 h 112282"/>
                      <a:gd name="connsiteX60" fmla="*/ 11249 w 28427"/>
                      <a:gd name="connsiteY60" fmla="*/ 9222 h 112282"/>
                      <a:gd name="connsiteX61" fmla="*/ 10979 w 28427"/>
                      <a:gd name="connsiteY61" fmla="*/ 9899 h 112282"/>
                      <a:gd name="connsiteX62" fmla="*/ 10708 w 28427"/>
                      <a:gd name="connsiteY62" fmla="*/ 11116 h 112282"/>
                      <a:gd name="connsiteX63" fmla="*/ 11790 w 28427"/>
                      <a:gd name="connsiteY63" fmla="*/ 12604 h 112282"/>
                      <a:gd name="connsiteX64" fmla="*/ 11655 w 28427"/>
                      <a:gd name="connsiteY64" fmla="*/ 13009 h 112282"/>
                      <a:gd name="connsiteX65" fmla="*/ 11114 w 28427"/>
                      <a:gd name="connsiteY65" fmla="*/ 13280 h 112282"/>
                      <a:gd name="connsiteX66" fmla="*/ 10167 w 28427"/>
                      <a:gd name="connsiteY66" fmla="*/ 14362 h 112282"/>
                      <a:gd name="connsiteX67" fmla="*/ 10302 w 28427"/>
                      <a:gd name="connsiteY67" fmla="*/ 16121 h 112282"/>
                      <a:gd name="connsiteX68" fmla="*/ 9491 w 28427"/>
                      <a:gd name="connsiteY68" fmla="*/ 17608 h 112282"/>
                      <a:gd name="connsiteX69" fmla="*/ 10032 w 28427"/>
                      <a:gd name="connsiteY69" fmla="*/ 19502 h 112282"/>
                      <a:gd name="connsiteX70" fmla="*/ 9491 w 28427"/>
                      <a:gd name="connsiteY70" fmla="*/ 20990 h 112282"/>
                      <a:gd name="connsiteX71" fmla="*/ 9897 w 28427"/>
                      <a:gd name="connsiteY71" fmla="*/ 22207 h 112282"/>
                      <a:gd name="connsiteX72" fmla="*/ 10438 w 28427"/>
                      <a:gd name="connsiteY72" fmla="*/ 22613 h 112282"/>
                      <a:gd name="connsiteX73" fmla="*/ 10302 w 28427"/>
                      <a:gd name="connsiteY73" fmla="*/ 23019 h 112282"/>
                      <a:gd name="connsiteX74" fmla="*/ 10302 w 28427"/>
                      <a:gd name="connsiteY74" fmla="*/ 23560 h 112282"/>
                      <a:gd name="connsiteX75" fmla="*/ 10032 w 28427"/>
                      <a:gd name="connsiteY75" fmla="*/ 24507 h 112282"/>
                      <a:gd name="connsiteX76" fmla="*/ 10573 w 28427"/>
                      <a:gd name="connsiteY76" fmla="*/ 27077 h 112282"/>
                      <a:gd name="connsiteX77" fmla="*/ 10032 w 28427"/>
                      <a:gd name="connsiteY77" fmla="*/ 27888 h 112282"/>
                      <a:gd name="connsiteX78" fmla="*/ 10302 w 28427"/>
                      <a:gd name="connsiteY78" fmla="*/ 29376 h 112282"/>
                      <a:gd name="connsiteX79" fmla="*/ 9220 w 28427"/>
                      <a:gd name="connsiteY79" fmla="*/ 30594 h 112282"/>
                      <a:gd name="connsiteX80" fmla="*/ 9085 w 28427"/>
                      <a:gd name="connsiteY80" fmla="*/ 31405 h 112282"/>
                      <a:gd name="connsiteX81" fmla="*/ 6921 w 28427"/>
                      <a:gd name="connsiteY81" fmla="*/ 32352 h 112282"/>
                      <a:gd name="connsiteX82" fmla="*/ 7327 w 28427"/>
                      <a:gd name="connsiteY82" fmla="*/ 35192 h 112282"/>
                      <a:gd name="connsiteX83" fmla="*/ 7056 w 28427"/>
                      <a:gd name="connsiteY83" fmla="*/ 35598 h 112282"/>
                      <a:gd name="connsiteX84" fmla="*/ 7191 w 28427"/>
                      <a:gd name="connsiteY84" fmla="*/ 36816 h 112282"/>
                      <a:gd name="connsiteX85" fmla="*/ 7732 w 28427"/>
                      <a:gd name="connsiteY85" fmla="*/ 37221 h 112282"/>
                      <a:gd name="connsiteX86" fmla="*/ 8409 w 28427"/>
                      <a:gd name="connsiteY86" fmla="*/ 37762 h 112282"/>
                      <a:gd name="connsiteX87" fmla="*/ 8544 w 28427"/>
                      <a:gd name="connsiteY87" fmla="*/ 38168 h 112282"/>
                      <a:gd name="connsiteX88" fmla="*/ 9220 w 28427"/>
                      <a:gd name="connsiteY88" fmla="*/ 42090 h 112282"/>
                      <a:gd name="connsiteX89" fmla="*/ 9626 w 28427"/>
                      <a:gd name="connsiteY89" fmla="*/ 43443 h 112282"/>
                      <a:gd name="connsiteX90" fmla="*/ 8950 w 28427"/>
                      <a:gd name="connsiteY90" fmla="*/ 44390 h 112282"/>
                      <a:gd name="connsiteX91" fmla="*/ 8950 w 28427"/>
                      <a:gd name="connsiteY91" fmla="*/ 45066 h 112282"/>
                      <a:gd name="connsiteX92" fmla="*/ 6921 w 28427"/>
                      <a:gd name="connsiteY92" fmla="*/ 46149 h 112282"/>
                      <a:gd name="connsiteX93" fmla="*/ 7327 w 28427"/>
                      <a:gd name="connsiteY93" fmla="*/ 48177 h 112282"/>
                      <a:gd name="connsiteX94" fmla="*/ 6921 w 28427"/>
                      <a:gd name="connsiteY94" fmla="*/ 48719 h 112282"/>
                      <a:gd name="connsiteX95" fmla="*/ 6921 w 28427"/>
                      <a:gd name="connsiteY95" fmla="*/ 49530 h 112282"/>
                      <a:gd name="connsiteX96" fmla="*/ 6380 w 28427"/>
                      <a:gd name="connsiteY96" fmla="*/ 50342 h 112282"/>
                      <a:gd name="connsiteX97" fmla="*/ 6515 w 28427"/>
                      <a:gd name="connsiteY97" fmla="*/ 52235 h 112282"/>
                      <a:gd name="connsiteX98" fmla="*/ 7597 w 28427"/>
                      <a:gd name="connsiteY98" fmla="*/ 52641 h 112282"/>
                      <a:gd name="connsiteX99" fmla="*/ 7462 w 28427"/>
                      <a:gd name="connsiteY99" fmla="*/ 53317 h 112282"/>
                      <a:gd name="connsiteX100" fmla="*/ 7868 w 28427"/>
                      <a:gd name="connsiteY100" fmla="*/ 54535 h 112282"/>
                      <a:gd name="connsiteX101" fmla="*/ 7327 w 28427"/>
                      <a:gd name="connsiteY101" fmla="*/ 55346 h 112282"/>
                      <a:gd name="connsiteX102" fmla="*/ 7462 w 28427"/>
                      <a:gd name="connsiteY102" fmla="*/ 56158 h 112282"/>
                      <a:gd name="connsiteX103" fmla="*/ 5839 w 28427"/>
                      <a:gd name="connsiteY103" fmla="*/ 57916 h 112282"/>
                      <a:gd name="connsiteX104" fmla="*/ 5974 w 28427"/>
                      <a:gd name="connsiteY104" fmla="*/ 58998 h 112282"/>
                      <a:gd name="connsiteX105" fmla="*/ 5704 w 28427"/>
                      <a:gd name="connsiteY105" fmla="*/ 59539 h 112282"/>
                      <a:gd name="connsiteX106" fmla="*/ 5974 w 28427"/>
                      <a:gd name="connsiteY106" fmla="*/ 60892 h 112282"/>
                      <a:gd name="connsiteX107" fmla="*/ 3539 w 28427"/>
                      <a:gd name="connsiteY107" fmla="*/ 62109 h 112282"/>
                      <a:gd name="connsiteX108" fmla="*/ 4757 w 28427"/>
                      <a:gd name="connsiteY108" fmla="*/ 64003 h 112282"/>
                      <a:gd name="connsiteX109" fmla="*/ 4216 w 28427"/>
                      <a:gd name="connsiteY109" fmla="*/ 65355 h 112282"/>
                      <a:gd name="connsiteX110" fmla="*/ 4757 w 28427"/>
                      <a:gd name="connsiteY110" fmla="*/ 65897 h 112282"/>
                      <a:gd name="connsiteX111" fmla="*/ 5162 w 28427"/>
                      <a:gd name="connsiteY111" fmla="*/ 66302 h 112282"/>
                      <a:gd name="connsiteX112" fmla="*/ 5298 w 28427"/>
                      <a:gd name="connsiteY112" fmla="*/ 66844 h 112282"/>
                      <a:gd name="connsiteX113" fmla="*/ 7056 w 28427"/>
                      <a:gd name="connsiteY113" fmla="*/ 67520 h 112282"/>
                      <a:gd name="connsiteX114" fmla="*/ 7597 w 28427"/>
                      <a:gd name="connsiteY114" fmla="*/ 67114 h 112282"/>
                      <a:gd name="connsiteX115" fmla="*/ 9355 w 28427"/>
                      <a:gd name="connsiteY115" fmla="*/ 68602 h 112282"/>
                      <a:gd name="connsiteX116" fmla="*/ 10979 w 28427"/>
                      <a:gd name="connsiteY116" fmla="*/ 67520 h 112282"/>
                      <a:gd name="connsiteX117" fmla="*/ 11520 w 28427"/>
                      <a:gd name="connsiteY117" fmla="*/ 67925 h 112282"/>
                      <a:gd name="connsiteX118" fmla="*/ 11249 w 28427"/>
                      <a:gd name="connsiteY118" fmla="*/ 69008 h 112282"/>
                      <a:gd name="connsiteX119" fmla="*/ 10573 w 28427"/>
                      <a:gd name="connsiteY119" fmla="*/ 69955 h 112282"/>
                      <a:gd name="connsiteX120" fmla="*/ 9897 w 28427"/>
                      <a:gd name="connsiteY120" fmla="*/ 69549 h 112282"/>
                      <a:gd name="connsiteX121" fmla="*/ 8544 w 28427"/>
                      <a:gd name="connsiteY121" fmla="*/ 69414 h 112282"/>
                      <a:gd name="connsiteX122" fmla="*/ 5568 w 28427"/>
                      <a:gd name="connsiteY122" fmla="*/ 69549 h 112282"/>
                      <a:gd name="connsiteX123" fmla="*/ 5839 w 28427"/>
                      <a:gd name="connsiteY123" fmla="*/ 71713 h 112282"/>
                      <a:gd name="connsiteX124" fmla="*/ 5839 w 28427"/>
                      <a:gd name="connsiteY124" fmla="*/ 75635 h 112282"/>
                      <a:gd name="connsiteX125" fmla="*/ 5974 w 28427"/>
                      <a:gd name="connsiteY125" fmla="*/ 77124 h 112282"/>
                      <a:gd name="connsiteX126" fmla="*/ 4892 w 28427"/>
                      <a:gd name="connsiteY126" fmla="*/ 78611 h 112282"/>
                      <a:gd name="connsiteX127" fmla="*/ 5027 w 28427"/>
                      <a:gd name="connsiteY127" fmla="*/ 79558 h 112282"/>
                      <a:gd name="connsiteX128" fmla="*/ 4351 w 28427"/>
                      <a:gd name="connsiteY128" fmla="*/ 80099 h 112282"/>
                      <a:gd name="connsiteX129" fmla="*/ 2187 w 28427"/>
                      <a:gd name="connsiteY129" fmla="*/ 80234 h 112282"/>
                      <a:gd name="connsiteX130" fmla="*/ 2187 w 28427"/>
                      <a:gd name="connsiteY130" fmla="*/ 81993 h 112282"/>
                      <a:gd name="connsiteX131" fmla="*/ 1781 w 28427"/>
                      <a:gd name="connsiteY131" fmla="*/ 82534 h 112282"/>
                      <a:gd name="connsiteX132" fmla="*/ 1781 w 28427"/>
                      <a:gd name="connsiteY132" fmla="*/ 83616 h 112282"/>
                      <a:gd name="connsiteX133" fmla="*/ 1240 w 28427"/>
                      <a:gd name="connsiteY133" fmla="*/ 85104 h 112282"/>
                      <a:gd name="connsiteX134" fmla="*/ 834 w 28427"/>
                      <a:gd name="connsiteY134" fmla="*/ 88215 h 112282"/>
                      <a:gd name="connsiteX135" fmla="*/ 969 w 28427"/>
                      <a:gd name="connsiteY135" fmla="*/ 90244 h 112282"/>
                      <a:gd name="connsiteX136" fmla="*/ 2322 w 28427"/>
                      <a:gd name="connsiteY136" fmla="*/ 91056 h 112282"/>
                      <a:gd name="connsiteX137" fmla="*/ 3539 w 28427"/>
                      <a:gd name="connsiteY137" fmla="*/ 90650 h 112282"/>
                      <a:gd name="connsiteX138" fmla="*/ 4757 w 28427"/>
                      <a:gd name="connsiteY138" fmla="*/ 91461 h 112282"/>
                      <a:gd name="connsiteX139" fmla="*/ 6380 w 28427"/>
                      <a:gd name="connsiteY139" fmla="*/ 91326 h 112282"/>
                      <a:gd name="connsiteX140" fmla="*/ 7191 w 28427"/>
                      <a:gd name="connsiteY140" fmla="*/ 92408 h 112282"/>
                      <a:gd name="connsiteX141" fmla="*/ 6921 w 28427"/>
                      <a:gd name="connsiteY141" fmla="*/ 93084 h 112282"/>
                      <a:gd name="connsiteX142" fmla="*/ 5704 w 28427"/>
                      <a:gd name="connsiteY142" fmla="*/ 93760 h 112282"/>
                      <a:gd name="connsiteX143" fmla="*/ 6380 w 28427"/>
                      <a:gd name="connsiteY143" fmla="*/ 96060 h 112282"/>
                      <a:gd name="connsiteX144" fmla="*/ 6921 w 28427"/>
                      <a:gd name="connsiteY144" fmla="*/ 98089 h 112282"/>
                      <a:gd name="connsiteX145" fmla="*/ 6109 w 28427"/>
                      <a:gd name="connsiteY145" fmla="*/ 98765 h 112282"/>
                      <a:gd name="connsiteX146" fmla="*/ 4216 w 28427"/>
                      <a:gd name="connsiteY146" fmla="*/ 99847 h 112282"/>
                      <a:gd name="connsiteX147" fmla="*/ 5162 w 28427"/>
                      <a:gd name="connsiteY147" fmla="*/ 102147 h 112282"/>
                      <a:gd name="connsiteX148" fmla="*/ 7327 w 28427"/>
                      <a:gd name="connsiteY148" fmla="*/ 104311 h 112282"/>
                      <a:gd name="connsiteX149" fmla="*/ 7462 w 28427"/>
                      <a:gd name="connsiteY149" fmla="*/ 104987 h 112282"/>
                      <a:gd name="connsiteX150" fmla="*/ 8544 w 28427"/>
                      <a:gd name="connsiteY150" fmla="*/ 106340 h 112282"/>
                      <a:gd name="connsiteX151" fmla="*/ 10843 w 28427"/>
                      <a:gd name="connsiteY151" fmla="*/ 104717 h 112282"/>
                      <a:gd name="connsiteX152" fmla="*/ 11790 w 28427"/>
                      <a:gd name="connsiteY152" fmla="*/ 104987 h 112282"/>
                      <a:gd name="connsiteX153" fmla="*/ 12331 w 28427"/>
                      <a:gd name="connsiteY153" fmla="*/ 106475 h 112282"/>
                      <a:gd name="connsiteX154" fmla="*/ 10438 w 28427"/>
                      <a:gd name="connsiteY154" fmla="*/ 108504 h 112282"/>
                      <a:gd name="connsiteX155" fmla="*/ 11925 w 28427"/>
                      <a:gd name="connsiteY155" fmla="*/ 109992 h 112282"/>
                      <a:gd name="connsiteX156" fmla="*/ 12196 w 28427"/>
                      <a:gd name="connsiteY156" fmla="*/ 111480 h 112282"/>
                      <a:gd name="connsiteX157" fmla="*/ 14766 w 28427"/>
                      <a:gd name="connsiteY157" fmla="*/ 112156 h 112282"/>
                      <a:gd name="connsiteX158" fmla="*/ 16524 w 28427"/>
                      <a:gd name="connsiteY158" fmla="*/ 110127 h 112282"/>
                      <a:gd name="connsiteX159" fmla="*/ 16389 w 28427"/>
                      <a:gd name="connsiteY159" fmla="*/ 108910 h 112282"/>
                      <a:gd name="connsiteX160" fmla="*/ 16795 w 28427"/>
                      <a:gd name="connsiteY160" fmla="*/ 108775 h 112282"/>
                      <a:gd name="connsiteX161" fmla="*/ 17336 w 28427"/>
                      <a:gd name="connsiteY161" fmla="*/ 108234 h 112282"/>
                      <a:gd name="connsiteX162" fmla="*/ 18418 w 28427"/>
                      <a:gd name="connsiteY162" fmla="*/ 108504 h 112282"/>
                      <a:gd name="connsiteX163" fmla="*/ 19094 w 28427"/>
                      <a:gd name="connsiteY163" fmla="*/ 107692 h 112282"/>
                      <a:gd name="connsiteX164" fmla="*/ 19230 w 28427"/>
                      <a:gd name="connsiteY164" fmla="*/ 107692 h 112282"/>
                      <a:gd name="connsiteX165" fmla="*/ 20853 w 28427"/>
                      <a:gd name="connsiteY165" fmla="*/ 107963 h 112282"/>
                      <a:gd name="connsiteX166" fmla="*/ 22341 w 28427"/>
                      <a:gd name="connsiteY166" fmla="*/ 105122 h 112282"/>
                      <a:gd name="connsiteX167" fmla="*/ 22341 w 28427"/>
                      <a:gd name="connsiteY167" fmla="*/ 105122 h 112282"/>
                      <a:gd name="connsiteX168" fmla="*/ 22882 w 28427"/>
                      <a:gd name="connsiteY168" fmla="*/ 104852 h 112282"/>
                      <a:gd name="connsiteX169" fmla="*/ 23423 w 28427"/>
                      <a:gd name="connsiteY169" fmla="*/ 104040 h 112282"/>
                      <a:gd name="connsiteX170" fmla="*/ 24370 w 28427"/>
                      <a:gd name="connsiteY170" fmla="*/ 104311 h 112282"/>
                      <a:gd name="connsiteX171" fmla="*/ 25722 w 28427"/>
                      <a:gd name="connsiteY171" fmla="*/ 103229 h 112282"/>
                      <a:gd name="connsiteX172" fmla="*/ 25452 w 28427"/>
                      <a:gd name="connsiteY172" fmla="*/ 101200 h 112282"/>
                      <a:gd name="connsiteX173" fmla="*/ 25722 w 28427"/>
                      <a:gd name="connsiteY173" fmla="*/ 100929 h 112282"/>
                      <a:gd name="connsiteX174" fmla="*/ 25993 w 28427"/>
                      <a:gd name="connsiteY174" fmla="*/ 100389 h 112282"/>
                      <a:gd name="connsiteX175" fmla="*/ 26263 w 28427"/>
                      <a:gd name="connsiteY175" fmla="*/ 100524 h 112282"/>
                      <a:gd name="connsiteX176" fmla="*/ 26534 w 28427"/>
                      <a:gd name="connsiteY176" fmla="*/ 100524 h 112282"/>
                      <a:gd name="connsiteX177" fmla="*/ 26534 w 28427"/>
                      <a:gd name="connsiteY177" fmla="*/ 102012 h 112282"/>
                      <a:gd name="connsiteX178" fmla="*/ 27751 w 28427"/>
                      <a:gd name="connsiteY178" fmla="*/ 103364 h 112282"/>
                      <a:gd name="connsiteX179" fmla="*/ 27480 w 28427"/>
                      <a:gd name="connsiteY179" fmla="*/ 100929 h 112282"/>
                      <a:gd name="connsiteX180" fmla="*/ 28427 w 28427"/>
                      <a:gd name="connsiteY180" fmla="*/ 98630 h 1122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  <a:cxn ang="0">
                        <a:pos x="connsiteX166" y="connsiteY166"/>
                      </a:cxn>
                      <a:cxn ang="0">
                        <a:pos x="connsiteX167" y="connsiteY167"/>
                      </a:cxn>
                      <a:cxn ang="0">
                        <a:pos x="connsiteX168" y="connsiteY168"/>
                      </a:cxn>
                      <a:cxn ang="0">
                        <a:pos x="connsiteX169" y="connsiteY169"/>
                      </a:cxn>
                      <a:cxn ang="0">
                        <a:pos x="connsiteX170" y="connsiteY170"/>
                      </a:cxn>
                      <a:cxn ang="0">
                        <a:pos x="connsiteX171" y="connsiteY171"/>
                      </a:cxn>
                      <a:cxn ang="0">
                        <a:pos x="connsiteX172" y="connsiteY172"/>
                      </a:cxn>
                      <a:cxn ang="0">
                        <a:pos x="connsiteX173" y="connsiteY173"/>
                      </a:cxn>
                      <a:cxn ang="0">
                        <a:pos x="connsiteX174" y="connsiteY174"/>
                      </a:cxn>
                      <a:cxn ang="0">
                        <a:pos x="connsiteX175" y="connsiteY175"/>
                      </a:cxn>
                      <a:cxn ang="0">
                        <a:pos x="connsiteX176" y="connsiteY176"/>
                      </a:cxn>
                      <a:cxn ang="0">
                        <a:pos x="connsiteX177" y="connsiteY177"/>
                      </a:cxn>
                      <a:cxn ang="0">
                        <a:pos x="connsiteX178" y="connsiteY178"/>
                      </a:cxn>
                      <a:cxn ang="0">
                        <a:pos x="connsiteX179" y="connsiteY179"/>
                      </a:cxn>
                      <a:cxn ang="0">
                        <a:pos x="connsiteX180" y="connsiteY180"/>
                      </a:cxn>
                    </a:cxnLst>
                    <a:rect l="l" t="t" r="r" b="b"/>
                    <a:pathLst>
                      <a:path w="28427" h="112282">
                        <a:moveTo>
                          <a:pt x="28427" y="98630"/>
                        </a:moveTo>
                        <a:cubicBezTo>
                          <a:pt x="28292" y="98089"/>
                          <a:pt x="28157" y="97548"/>
                          <a:pt x="27886" y="97007"/>
                        </a:cubicBezTo>
                        <a:cubicBezTo>
                          <a:pt x="27616" y="96330"/>
                          <a:pt x="27751" y="95925"/>
                          <a:pt x="27616" y="95249"/>
                        </a:cubicBezTo>
                        <a:cubicBezTo>
                          <a:pt x="27616" y="94707"/>
                          <a:pt x="27480" y="94437"/>
                          <a:pt x="27345" y="94031"/>
                        </a:cubicBezTo>
                        <a:cubicBezTo>
                          <a:pt x="27075" y="93355"/>
                          <a:pt x="27345" y="92949"/>
                          <a:pt x="27345" y="92273"/>
                        </a:cubicBezTo>
                        <a:cubicBezTo>
                          <a:pt x="27480" y="91596"/>
                          <a:pt x="27345" y="91056"/>
                          <a:pt x="27075" y="90379"/>
                        </a:cubicBezTo>
                        <a:cubicBezTo>
                          <a:pt x="26534" y="89026"/>
                          <a:pt x="27345" y="88215"/>
                          <a:pt x="27616" y="86997"/>
                        </a:cubicBezTo>
                        <a:cubicBezTo>
                          <a:pt x="27616" y="86186"/>
                          <a:pt x="27345" y="85374"/>
                          <a:pt x="26940" y="84563"/>
                        </a:cubicBezTo>
                        <a:cubicBezTo>
                          <a:pt x="26669" y="83887"/>
                          <a:pt x="26399" y="83346"/>
                          <a:pt x="26399" y="82669"/>
                        </a:cubicBezTo>
                        <a:cubicBezTo>
                          <a:pt x="26399" y="82128"/>
                          <a:pt x="26534" y="81452"/>
                          <a:pt x="26534" y="80911"/>
                        </a:cubicBezTo>
                        <a:lnTo>
                          <a:pt x="26534" y="80911"/>
                        </a:lnTo>
                        <a:cubicBezTo>
                          <a:pt x="26534" y="80775"/>
                          <a:pt x="26669" y="80640"/>
                          <a:pt x="26669" y="80505"/>
                        </a:cubicBezTo>
                        <a:cubicBezTo>
                          <a:pt x="27075" y="79558"/>
                          <a:pt x="27075" y="78476"/>
                          <a:pt x="26804" y="77529"/>
                        </a:cubicBezTo>
                        <a:cubicBezTo>
                          <a:pt x="26669" y="76582"/>
                          <a:pt x="26128" y="75906"/>
                          <a:pt x="25722" y="75094"/>
                        </a:cubicBezTo>
                        <a:cubicBezTo>
                          <a:pt x="25452" y="74148"/>
                          <a:pt x="25722" y="73336"/>
                          <a:pt x="25046" y="72389"/>
                        </a:cubicBezTo>
                        <a:cubicBezTo>
                          <a:pt x="24775" y="71984"/>
                          <a:pt x="24234" y="71578"/>
                          <a:pt x="24099" y="71037"/>
                        </a:cubicBezTo>
                        <a:cubicBezTo>
                          <a:pt x="23964" y="70495"/>
                          <a:pt x="24234" y="70090"/>
                          <a:pt x="24234" y="69549"/>
                        </a:cubicBezTo>
                        <a:cubicBezTo>
                          <a:pt x="24234" y="68467"/>
                          <a:pt x="23829" y="67925"/>
                          <a:pt x="23423" y="66979"/>
                        </a:cubicBezTo>
                        <a:cubicBezTo>
                          <a:pt x="22882" y="65626"/>
                          <a:pt x="23693" y="64544"/>
                          <a:pt x="23423" y="63192"/>
                        </a:cubicBezTo>
                        <a:cubicBezTo>
                          <a:pt x="23287" y="62651"/>
                          <a:pt x="23017" y="62245"/>
                          <a:pt x="22746" y="61704"/>
                        </a:cubicBezTo>
                        <a:cubicBezTo>
                          <a:pt x="22611" y="61298"/>
                          <a:pt x="22611" y="60757"/>
                          <a:pt x="22611" y="60216"/>
                        </a:cubicBezTo>
                        <a:cubicBezTo>
                          <a:pt x="22611" y="60081"/>
                          <a:pt x="22746" y="59810"/>
                          <a:pt x="22746" y="59675"/>
                        </a:cubicBezTo>
                        <a:cubicBezTo>
                          <a:pt x="22882" y="58457"/>
                          <a:pt x="23017" y="57105"/>
                          <a:pt x="22882" y="55887"/>
                        </a:cubicBezTo>
                        <a:cubicBezTo>
                          <a:pt x="22746" y="55482"/>
                          <a:pt x="22746" y="55211"/>
                          <a:pt x="22611" y="54940"/>
                        </a:cubicBezTo>
                        <a:cubicBezTo>
                          <a:pt x="22476" y="54399"/>
                          <a:pt x="22476" y="53859"/>
                          <a:pt x="22341" y="53317"/>
                        </a:cubicBezTo>
                        <a:cubicBezTo>
                          <a:pt x="22341" y="52641"/>
                          <a:pt x="21935" y="52100"/>
                          <a:pt x="21935" y="51559"/>
                        </a:cubicBezTo>
                        <a:cubicBezTo>
                          <a:pt x="21935" y="51018"/>
                          <a:pt x="22205" y="50477"/>
                          <a:pt x="22205" y="49936"/>
                        </a:cubicBezTo>
                        <a:cubicBezTo>
                          <a:pt x="22205" y="49395"/>
                          <a:pt x="22070" y="48854"/>
                          <a:pt x="21800" y="48313"/>
                        </a:cubicBezTo>
                        <a:cubicBezTo>
                          <a:pt x="21529" y="47636"/>
                          <a:pt x="21259" y="47230"/>
                          <a:pt x="21394" y="46554"/>
                        </a:cubicBezTo>
                        <a:cubicBezTo>
                          <a:pt x="21394" y="45743"/>
                          <a:pt x="21664" y="45066"/>
                          <a:pt x="21800" y="44390"/>
                        </a:cubicBezTo>
                        <a:cubicBezTo>
                          <a:pt x="21935" y="43443"/>
                          <a:pt x="21664" y="42361"/>
                          <a:pt x="21259" y="41550"/>
                        </a:cubicBezTo>
                        <a:cubicBezTo>
                          <a:pt x="21123" y="41144"/>
                          <a:pt x="20853" y="40873"/>
                          <a:pt x="20717" y="40603"/>
                        </a:cubicBezTo>
                        <a:cubicBezTo>
                          <a:pt x="20312" y="39791"/>
                          <a:pt x="20447" y="39521"/>
                          <a:pt x="20582" y="38574"/>
                        </a:cubicBezTo>
                        <a:cubicBezTo>
                          <a:pt x="20582" y="38168"/>
                          <a:pt x="20582" y="37492"/>
                          <a:pt x="20582" y="37086"/>
                        </a:cubicBezTo>
                        <a:cubicBezTo>
                          <a:pt x="20582" y="36545"/>
                          <a:pt x="20176" y="36139"/>
                          <a:pt x="20041" y="35463"/>
                        </a:cubicBezTo>
                        <a:cubicBezTo>
                          <a:pt x="19771" y="34787"/>
                          <a:pt x="19771" y="33975"/>
                          <a:pt x="19635" y="33299"/>
                        </a:cubicBezTo>
                        <a:cubicBezTo>
                          <a:pt x="19635" y="33164"/>
                          <a:pt x="19635" y="33028"/>
                          <a:pt x="19635" y="32893"/>
                        </a:cubicBezTo>
                        <a:cubicBezTo>
                          <a:pt x="19635" y="32217"/>
                          <a:pt x="19500" y="31676"/>
                          <a:pt x="19365" y="30864"/>
                        </a:cubicBezTo>
                        <a:cubicBezTo>
                          <a:pt x="19230" y="29511"/>
                          <a:pt x="19500" y="28159"/>
                          <a:pt x="19094" y="26806"/>
                        </a:cubicBezTo>
                        <a:cubicBezTo>
                          <a:pt x="18824" y="25859"/>
                          <a:pt x="18824" y="25048"/>
                          <a:pt x="18959" y="24236"/>
                        </a:cubicBezTo>
                        <a:cubicBezTo>
                          <a:pt x="18959" y="23695"/>
                          <a:pt x="19094" y="23154"/>
                          <a:pt x="18824" y="22613"/>
                        </a:cubicBezTo>
                        <a:cubicBezTo>
                          <a:pt x="18553" y="22072"/>
                          <a:pt x="18148" y="21666"/>
                          <a:pt x="18012" y="20990"/>
                        </a:cubicBezTo>
                        <a:cubicBezTo>
                          <a:pt x="17877" y="20719"/>
                          <a:pt x="17742" y="19908"/>
                          <a:pt x="17742" y="19367"/>
                        </a:cubicBezTo>
                        <a:cubicBezTo>
                          <a:pt x="17877" y="18825"/>
                          <a:pt x="17877" y="18149"/>
                          <a:pt x="17877" y="17608"/>
                        </a:cubicBezTo>
                        <a:cubicBezTo>
                          <a:pt x="17877" y="16526"/>
                          <a:pt x="17471" y="15715"/>
                          <a:pt x="17471" y="14632"/>
                        </a:cubicBezTo>
                        <a:cubicBezTo>
                          <a:pt x="17471" y="13821"/>
                          <a:pt x="17877" y="12874"/>
                          <a:pt x="17606" y="12062"/>
                        </a:cubicBezTo>
                        <a:cubicBezTo>
                          <a:pt x="17471" y="11386"/>
                          <a:pt x="16930" y="10981"/>
                          <a:pt x="16930" y="10034"/>
                        </a:cubicBezTo>
                        <a:cubicBezTo>
                          <a:pt x="16930" y="9493"/>
                          <a:pt x="17201" y="8952"/>
                          <a:pt x="17336" y="8411"/>
                        </a:cubicBezTo>
                        <a:cubicBezTo>
                          <a:pt x="17471" y="7599"/>
                          <a:pt x="17201" y="6517"/>
                          <a:pt x="17065" y="5706"/>
                        </a:cubicBezTo>
                        <a:cubicBezTo>
                          <a:pt x="16930" y="4894"/>
                          <a:pt x="16254" y="4353"/>
                          <a:pt x="15983" y="3541"/>
                        </a:cubicBezTo>
                        <a:cubicBezTo>
                          <a:pt x="15578" y="2324"/>
                          <a:pt x="15713" y="1377"/>
                          <a:pt x="14901" y="836"/>
                        </a:cubicBezTo>
                        <a:cubicBezTo>
                          <a:pt x="14901" y="566"/>
                          <a:pt x="14631" y="430"/>
                          <a:pt x="14360" y="295"/>
                        </a:cubicBezTo>
                        <a:cubicBezTo>
                          <a:pt x="13549" y="-246"/>
                          <a:pt x="12467" y="24"/>
                          <a:pt x="11790" y="566"/>
                        </a:cubicBezTo>
                        <a:cubicBezTo>
                          <a:pt x="10843" y="1512"/>
                          <a:pt x="10573" y="3000"/>
                          <a:pt x="10302" y="4082"/>
                        </a:cubicBezTo>
                        <a:cubicBezTo>
                          <a:pt x="10167" y="4623"/>
                          <a:pt x="10167" y="4894"/>
                          <a:pt x="9897" y="5435"/>
                        </a:cubicBezTo>
                        <a:cubicBezTo>
                          <a:pt x="10032" y="5841"/>
                          <a:pt x="10167" y="6111"/>
                          <a:pt x="10438" y="6246"/>
                        </a:cubicBezTo>
                        <a:cubicBezTo>
                          <a:pt x="10167" y="6652"/>
                          <a:pt x="10302" y="7464"/>
                          <a:pt x="10302" y="7734"/>
                        </a:cubicBezTo>
                        <a:cubicBezTo>
                          <a:pt x="10302" y="8140"/>
                          <a:pt x="10438" y="8411"/>
                          <a:pt x="10708" y="8546"/>
                        </a:cubicBezTo>
                        <a:cubicBezTo>
                          <a:pt x="10843" y="8681"/>
                          <a:pt x="11114" y="8816"/>
                          <a:pt x="11249" y="8816"/>
                        </a:cubicBezTo>
                        <a:lnTo>
                          <a:pt x="11249" y="8816"/>
                        </a:lnTo>
                        <a:cubicBezTo>
                          <a:pt x="11249" y="8952"/>
                          <a:pt x="11249" y="9087"/>
                          <a:pt x="11249" y="9222"/>
                        </a:cubicBezTo>
                        <a:cubicBezTo>
                          <a:pt x="11249" y="9493"/>
                          <a:pt x="11114" y="9763"/>
                          <a:pt x="10979" y="9899"/>
                        </a:cubicBezTo>
                        <a:cubicBezTo>
                          <a:pt x="10843" y="10304"/>
                          <a:pt x="10708" y="10575"/>
                          <a:pt x="10708" y="11116"/>
                        </a:cubicBezTo>
                        <a:cubicBezTo>
                          <a:pt x="10708" y="11657"/>
                          <a:pt x="11114" y="12469"/>
                          <a:pt x="11790" y="12604"/>
                        </a:cubicBezTo>
                        <a:cubicBezTo>
                          <a:pt x="11790" y="12739"/>
                          <a:pt x="11655" y="13009"/>
                          <a:pt x="11655" y="13009"/>
                        </a:cubicBezTo>
                        <a:cubicBezTo>
                          <a:pt x="11520" y="13145"/>
                          <a:pt x="11385" y="13145"/>
                          <a:pt x="11114" y="13280"/>
                        </a:cubicBezTo>
                        <a:cubicBezTo>
                          <a:pt x="10708" y="13551"/>
                          <a:pt x="10302" y="13956"/>
                          <a:pt x="10167" y="14362"/>
                        </a:cubicBezTo>
                        <a:cubicBezTo>
                          <a:pt x="10032" y="14768"/>
                          <a:pt x="9897" y="15850"/>
                          <a:pt x="10302" y="16121"/>
                        </a:cubicBezTo>
                        <a:cubicBezTo>
                          <a:pt x="9897" y="16391"/>
                          <a:pt x="9626" y="17202"/>
                          <a:pt x="9491" y="17608"/>
                        </a:cubicBezTo>
                        <a:cubicBezTo>
                          <a:pt x="9355" y="18149"/>
                          <a:pt x="9491" y="19096"/>
                          <a:pt x="10032" y="19502"/>
                        </a:cubicBezTo>
                        <a:cubicBezTo>
                          <a:pt x="9626" y="19772"/>
                          <a:pt x="9491" y="20719"/>
                          <a:pt x="9491" y="20990"/>
                        </a:cubicBezTo>
                        <a:cubicBezTo>
                          <a:pt x="9491" y="21395"/>
                          <a:pt x="9491" y="21937"/>
                          <a:pt x="9897" y="22207"/>
                        </a:cubicBezTo>
                        <a:cubicBezTo>
                          <a:pt x="10032" y="22342"/>
                          <a:pt x="10302" y="22478"/>
                          <a:pt x="10438" y="22613"/>
                        </a:cubicBezTo>
                        <a:cubicBezTo>
                          <a:pt x="10438" y="22748"/>
                          <a:pt x="10302" y="22884"/>
                          <a:pt x="10302" y="23019"/>
                        </a:cubicBezTo>
                        <a:cubicBezTo>
                          <a:pt x="10302" y="23154"/>
                          <a:pt x="10302" y="23425"/>
                          <a:pt x="10302" y="23560"/>
                        </a:cubicBezTo>
                        <a:cubicBezTo>
                          <a:pt x="10302" y="24101"/>
                          <a:pt x="10302" y="24101"/>
                          <a:pt x="10032" y="24507"/>
                        </a:cubicBezTo>
                        <a:cubicBezTo>
                          <a:pt x="9491" y="25454"/>
                          <a:pt x="9626" y="26535"/>
                          <a:pt x="10573" y="27077"/>
                        </a:cubicBezTo>
                        <a:cubicBezTo>
                          <a:pt x="10302" y="27212"/>
                          <a:pt x="10167" y="27618"/>
                          <a:pt x="10032" y="27888"/>
                        </a:cubicBezTo>
                        <a:cubicBezTo>
                          <a:pt x="9761" y="28564"/>
                          <a:pt x="10167" y="28835"/>
                          <a:pt x="10302" y="29376"/>
                        </a:cubicBezTo>
                        <a:cubicBezTo>
                          <a:pt x="9761" y="29511"/>
                          <a:pt x="9355" y="29917"/>
                          <a:pt x="9220" y="30594"/>
                        </a:cubicBezTo>
                        <a:cubicBezTo>
                          <a:pt x="9085" y="30864"/>
                          <a:pt x="9085" y="31134"/>
                          <a:pt x="9085" y="31405"/>
                        </a:cubicBezTo>
                        <a:cubicBezTo>
                          <a:pt x="8273" y="31270"/>
                          <a:pt x="7327" y="31676"/>
                          <a:pt x="6921" y="32352"/>
                        </a:cubicBezTo>
                        <a:cubicBezTo>
                          <a:pt x="6515" y="33164"/>
                          <a:pt x="6515" y="34651"/>
                          <a:pt x="7327" y="35192"/>
                        </a:cubicBezTo>
                        <a:cubicBezTo>
                          <a:pt x="7191" y="35327"/>
                          <a:pt x="7056" y="35463"/>
                          <a:pt x="7056" y="35598"/>
                        </a:cubicBezTo>
                        <a:cubicBezTo>
                          <a:pt x="6921" y="36004"/>
                          <a:pt x="6921" y="36545"/>
                          <a:pt x="7191" y="36816"/>
                        </a:cubicBezTo>
                        <a:cubicBezTo>
                          <a:pt x="7327" y="36951"/>
                          <a:pt x="7597" y="37086"/>
                          <a:pt x="7732" y="37221"/>
                        </a:cubicBezTo>
                        <a:cubicBezTo>
                          <a:pt x="8003" y="37357"/>
                          <a:pt x="8409" y="37357"/>
                          <a:pt x="8409" y="37762"/>
                        </a:cubicBezTo>
                        <a:cubicBezTo>
                          <a:pt x="8409" y="37897"/>
                          <a:pt x="8409" y="38168"/>
                          <a:pt x="8544" y="38168"/>
                        </a:cubicBezTo>
                        <a:cubicBezTo>
                          <a:pt x="6921" y="38980"/>
                          <a:pt x="7462" y="42632"/>
                          <a:pt x="9220" y="42090"/>
                        </a:cubicBezTo>
                        <a:cubicBezTo>
                          <a:pt x="9085" y="42496"/>
                          <a:pt x="9355" y="43037"/>
                          <a:pt x="9626" y="43443"/>
                        </a:cubicBezTo>
                        <a:cubicBezTo>
                          <a:pt x="9355" y="43579"/>
                          <a:pt x="9085" y="43984"/>
                          <a:pt x="8950" y="44390"/>
                        </a:cubicBezTo>
                        <a:cubicBezTo>
                          <a:pt x="8950" y="44526"/>
                          <a:pt x="8815" y="44796"/>
                          <a:pt x="8950" y="45066"/>
                        </a:cubicBezTo>
                        <a:cubicBezTo>
                          <a:pt x="8138" y="44796"/>
                          <a:pt x="7191" y="45472"/>
                          <a:pt x="6921" y="46149"/>
                        </a:cubicBezTo>
                        <a:cubicBezTo>
                          <a:pt x="6650" y="46690"/>
                          <a:pt x="6785" y="47772"/>
                          <a:pt x="7327" y="48177"/>
                        </a:cubicBezTo>
                        <a:cubicBezTo>
                          <a:pt x="7056" y="48313"/>
                          <a:pt x="6921" y="48583"/>
                          <a:pt x="6921" y="48719"/>
                        </a:cubicBezTo>
                        <a:cubicBezTo>
                          <a:pt x="6785" y="48989"/>
                          <a:pt x="6921" y="49259"/>
                          <a:pt x="6921" y="49530"/>
                        </a:cubicBezTo>
                        <a:cubicBezTo>
                          <a:pt x="6921" y="49800"/>
                          <a:pt x="6515" y="50071"/>
                          <a:pt x="6380" y="50342"/>
                        </a:cubicBezTo>
                        <a:cubicBezTo>
                          <a:pt x="5974" y="50883"/>
                          <a:pt x="6109" y="51694"/>
                          <a:pt x="6515" y="52235"/>
                        </a:cubicBezTo>
                        <a:cubicBezTo>
                          <a:pt x="6785" y="52641"/>
                          <a:pt x="7191" y="52776"/>
                          <a:pt x="7597" y="52641"/>
                        </a:cubicBezTo>
                        <a:cubicBezTo>
                          <a:pt x="7462" y="52776"/>
                          <a:pt x="7462" y="53047"/>
                          <a:pt x="7462" y="53317"/>
                        </a:cubicBezTo>
                        <a:cubicBezTo>
                          <a:pt x="7462" y="53723"/>
                          <a:pt x="7868" y="54129"/>
                          <a:pt x="7868" y="54535"/>
                        </a:cubicBezTo>
                        <a:cubicBezTo>
                          <a:pt x="7597" y="54940"/>
                          <a:pt x="7462" y="54940"/>
                          <a:pt x="7327" y="55346"/>
                        </a:cubicBezTo>
                        <a:cubicBezTo>
                          <a:pt x="7327" y="55617"/>
                          <a:pt x="7327" y="55887"/>
                          <a:pt x="7462" y="56158"/>
                        </a:cubicBezTo>
                        <a:cubicBezTo>
                          <a:pt x="6650" y="56293"/>
                          <a:pt x="5974" y="56969"/>
                          <a:pt x="5839" y="57916"/>
                        </a:cubicBezTo>
                        <a:cubicBezTo>
                          <a:pt x="5839" y="58187"/>
                          <a:pt x="5974" y="58592"/>
                          <a:pt x="5974" y="58998"/>
                        </a:cubicBezTo>
                        <a:cubicBezTo>
                          <a:pt x="5974" y="59134"/>
                          <a:pt x="5704" y="59404"/>
                          <a:pt x="5704" y="59539"/>
                        </a:cubicBezTo>
                        <a:cubicBezTo>
                          <a:pt x="5568" y="59945"/>
                          <a:pt x="5704" y="60486"/>
                          <a:pt x="5974" y="60892"/>
                        </a:cubicBezTo>
                        <a:cubicBezTo>
                          <a:pt x="5027" y="60892"/>
                          <a:pt x="3810" y="60892"/>
                          <a:pt x="3539" y="62109"/>
                        </a:cubicBezTo>
                        <a:cubicBezTo>
                          <a:pt x="3269" y="63056"/>
                          <a:pt x="3945" y="63732"/>
                          <a:pt x="4757" y="64003"/>
                        </a:cubicBezTo>
                        <a:cubicBezTo>
                          <a:pt x="4351" y="64274"/>
                          <a:pt x="4080" y="64950"/>
                          <a:pt x="4216" y="65355"/>
                        </a:cubicBezTo>
                        <a:cubicBezTo>
                          <a:pt x="4351" y="65626"/>
                          <a:pt x="4621" y="65897"/>
                          <a:pt x="4757" y="65897"/>
                        </a:cubicBezTo>
                        <a:cubicBezTo>
                          <a:pt x="5027" y="66032"/>
                          <a:pt x="4892" y="66032"/>
                          <a:pt x="5162" y="66302"/>
                        </a:cubicBezTo>
                        <a:cubicBezTo>
                          <a:pt x="5298" y="66438"/>
                          <a:pt x="5298" y="66573"/>
                          <a:pt x="5298" y="66844"/>
                        </a:cubicBezTo>
                        <a:cubicBezTo>
                          <a:pt x="5704" y="67385"/>
                          <a:pt x="6515" y="67791"/>
                          <a:pt x="7056" y="67520"/>
                        </a:cubicBezTo>
                        <a:cubicBezTo>
                          <a:pt x="7191" y="67385"/>
                          <a:pt x="7327" y="67249"/>
                          <a:pt x="7597" y="67114"/>
                        </a:cubicBezTo>
                        <a:cubicBezTo>
                          <a:pt x="7732" y="67925"/>
                          <a:pt x="8544" y="68602"/>
                          <a:pt x="9355" y="68602"/>
                        </a:cubicBezTo>
                        <a:cubicBezTo>
                          <a:pt x="10032" y="68602"/>
                          <a:pt x="10708" y="68061"/>
                          <a:pt x="10979" y="67520"/>
                        </a:cubicBezTo>
                        <a:cubicBezTo>
                          <a:pt x="11114" y="67655"/>
                          <a:pt x="11249" y="67791"/>
                          <a:pt x="11520" y="67925"/>
                        </a:cubicBezTo>
                        <a:cubicBezTo>
                          <a:pt x="11249" y="68331"/>
                          <a:pt x="11249" y="68602"/>
                          <a:pt x="11249" y="69008"/>
                        </a:cubicBezTo>
                        <a:cubicBezTo>
                          <a:pt x="10979" y="69143"/>
                          <a:pt x="10708" y="69549"/>
                          <a:pt x="10573" y="69955"/>
                        </a:cubicBezTo>
                        <a:cubicBezTo>
                          <a:pt x="10438" y="69819"/>
                          <a:pt x="10167" y="69684"/>
                          <a:pt x="9897" y="69549"/>
                        </a:cubicBezTo>
                        <a:cubicBezTo>
                          <a:pt x="9491" y="69278"/>
                          <a:pt x="8950" y="69143"/>
                          <a:pt x="8544" y="69414"/>
                        </a:cubicBezTo>
                        <a:cubicBezTo>
                          <a:pt x="7868" y="68331"/>
                          <a:pt x="6380" y="68331"/>
                          <a:pt x="5568" y="69549"/>
                        </a:cubicBezTo>
                        <a:cubicBezTo>
                          <a:pt x="5162" y="70090"/>
                          <a:pt x="5162" y="71307"/>
                          <a:pt x="5839" y="71713"/>
                        </a:cubicBezTo>
                        <a:cubicBezTo>
                          <a:pt x="4621" y="72119"/>
                          <a:pt x="4351" y="75365"/>
                          <a:pt x="5839" y="75635"/>
                        </a:cubicBezTo>
                        <a:cubicBezTo>
                          <a:pt x="5704" y="76041"/>
                          <a:pt x="5839" y="76718"/>
                          <a:pt x="5974" y="77124"/>
                        </a:cubicBezTo>
                        <a:cubicBezTo>
                          <a:pt x="5433" y="77529"/>
                          <a:pt x="5027" y="77800"/>
                          <a:pt x="4892" y="78611"/>
                        </a:cubicBezTo>
                        <a:cubicBezTo>
                          <a:pt x="4892" y="79017"/>
                          <a:pt x="4892" y="79287"/>
                          <a:pt x="5027" y="79558"/>
                        </a:cubicBezTo>
                        <a:cubicBezTo>
                          <a:pt x="4757" y="79693"/>
                          <a:pt x="4486" y="79829"/>
                          <a:pt x="4351" y="80099"/>
                        </a:cubicBezTo>
                        <a:cubicBezTo>
                          <a:pt x="3675" y="79693"/>
                          <a:pt x="2728" y="79693"/>
                          <a:pt x="2187" y="80234"/>
                        </a:cubicBezTo>
                        <a:cubicBezTo>
                          <a:pt x="1781" y="80775"/>
                          <a:pt x="1646" y="81722"/>
                          <a:pt x="2187" y="81993"/>
                        </a:cubicBezTo>
                        <a:cubicBezTo>
                          <a:pt x="2051" y="82263"/>
                          <a:pt x="1916" y="82399"/>
                          <a:pt x="1781" y="82534"/>
                        </a:cubicBezTo>
                        <a:cubicBezTo>
                          <a:pt x="1646" y="82940"/>
                          <a:pt x="1646" y="83346"/>
                          <a:pt x="1781" y="83616"/>
                        </a:cubicBezTo>
                        <a:cubicBezTo>
                          <a:pt x="1375" y="83887"/>
                          <a:pt x="1105" y="84563"/>
                          <a:pt x="1240" y="85104"/>
                        </a:cubicBezTo>
                        <a:cubicBezTo>
                          <a:pt x="-113" y="85645"/>
                          <a:pt x="-519" y="88080"/>
                          <a:pt x="834" y="88215"/>
                        </a:cubicBezTo>
                        <a:cubicBezTo>
                          <a:pt x="564" y="88756"/>
                          <a:pt x="834" y="89838"/>
                          <a:pt x="969" y="90244"/>
                        </a:cubicBezTo>
                        <a:cubicBezTo>
                          <a:pt x="1240" y="90785"/>
                          <a:pt x="1646" y="91056"/>
                          <a:pt x="2322" y="91056"/>
                        </a:cubicBezTo>
                        <a:cubicBezTo>
                          <a:pt x="2728" y="91056"/>
                          <a:pt x="3269" y="90920"/>
                          <a:pt x="3539" y="90650"/>
                        </a:cubicBezTo>
                        <a:cubicBezTo>
                          <a:pt x="3675" y="91056"/>
                          <a:pt x="4351" y="91326"/>
                          <a:pt x="4757" y="91461"/>
                        </a:cubicBezTo>
                        <a:cubicBezTo>
                          <a:pt x="5298" y="91596"/>
                          <a:pt x="5839" y="91596"/>
                          <a:pt x="6380" y="91326"/>
                        </a:cubicBezTo>
                        <a:cubicBezTo>
                          <a:pt x="6380" y="91732"/>
                          <a:pt x="6785" y="92273"/>
                          <a:pt x="7191" y="92408"/>
                        </a:cubicBezTo>
                        <a:cubicBezTo>
                          <a:pt x="7056" y="92679"/>
                          <a:pt x="6921" y="92814"/>
                          <a:pt x="6921" y="93084"/>
                        </a:cubicBezTo>
                        <a:cubicBezTo>
                          <a:pt x="6515" y="92949"/>
                          <a:pt x="5839" y="93490"/>
                          <a:pt x="5704" y="93760"/>
                        </a:cubicBezTo>
                        <a:cubicBezTo>
                          <a:pt x="5162" y="94572"/>
                          <a:pt x="5704" y="95519"/>
                          <a:pt x="6380" y="96060"/>
                        </a:cubicBezTo>
                        <a:cubicBezTo>
                          <a:pt x="5704" y="96872"/>
                          <a:pt x="6245" y="97683"/>
                          <a:pt x="6921" y="98089"/>
                        </a:cubicBezTo>
                        <a:cubicBezTo>
                          <a:pt x="6650" y="98224"/>
                          <a:pt x="6380" y="98495"/>
                          <a:pt x="6109" y="98765"/>
                        </a:cubicBezTo>
                        <a:cubicBezTo>
                          <a:pt x="5568" y="99306"/>
                          <a:pt x="4757" y="99171"/>
                          <a:pt x="4216" y="99847"/>
                        </a:cubicBezTo>
                        <a:cubicBezTo>
                          <a:pt x="3269" y="100929"/>
                          <a:pt x="3945" y="102012"/>
                          <a:pt x="5162" y="102147"/>
                        </a:cubicBezTo>
                        <a:cubicBezTo>
                          <a:pt x="4757" y="103499"/>
                          <a:pt x="5974" y="105122"/>
                          <a:pt x="7327" y="104311"/>
                        </a:cubicBezTo>
                        <a:cubicBezTo>
                          <a:pt x="7327" y="104582"/>
                          <a:pt x="7327" y="104852"/>
                          <a:pt x="7462" y="104987"/>
                        </a:cubicBezTo>
                        <a:cubicBezTo>
                          <a:pt x="7597" y="105528"/>
                          <a:pt x="8003" y="106069"/>
                          <a:pt x="8544" y="106340"/>
                        </a:cubicBezTo>
                        <a:cubicBezTo>
                          <a:pt x="9761" y="106745"/>
                          <a:pt x="10843" y="105799"/>
                          <a:pt x="10843" y="104717"/>
                        </a:cubicBezTo>
                        <a:cubicBezTo>
                          <a:pt x="11114" y="104987"/>
                          <a:pt x="11520" y="104987"/>
                          <a:pt x="11790" y="104987"/>
                        </a:cubicBezTo>
                        <a:cubicBezTo>
                          <a:pt x="11655" y="105528"/>
                          <a:pt x="11925" y="106069"/>
                          <a:pt x="12331" y="106475"/>
                        </a:cubicBezTo>
                        <a:cubicBezTo>
                          <a:pt x="11385" y="106881"/>
                          <a:pt x="10438" y="107152"/>
                          <a:pt x="10438" y="108504"/>
                        </a:cubicBezTo>
                        <a:cubicBezTo>
                          <a:pt x="10438" y="109315"/>
                          <a:pt x="11114" y="109992"/>
                          <a:pt x="11925" y="109992"/>
                        </a:cubicBezTo>
                        <a:cubicBezTo>
                          <a:pt x="11655" y="110398"/>
                          <a:pt x="11925" y="111074"/>
                          <a:pt x="12196" y="111480"/>
                        </a:cubicBezTo>
                        <a:cubicBezTo>
                          <a:pt x="12872" y="112291"/>
                          <a:pt x="13819" y="112427"/>
                          <a:pt x="14766" y="112156"/>
                        </a:cubicBezTo>
                        <a:cubicBezTo>
                          <a:pt x="15578" y="111751"/>
                          <a:pt x="16389" y="111074"/>
                          <a:pt x="16524" y="110127"/>
                        </a:cubicBezTo>
                        <a:cubicBezTo>
                          <a:pt x="16524" y="109721"/>
                          <a:pt x="16524" y="109315"/>
                          <a:pt x="16389" y="108910"/>
                        </a:cubicBezTo>
                        <a:cubicBezTo>
                          <a:pt x="16524" y="108910"/>
                          <a:pt x="16660" y="108910"/>
                          <a:pt x="16795" y="108775"/>
                        </a:cubicBezTo>
                        <a:cubicBezTo>
                          <a:pt x="16930" y="108639"/>
                          <a:pt x="17201" y="108504"/>
                          <a:pt x="17336" y="108234"/>
                        </a:cubicBezTo>
                        <a:cubicBezTo>
                          <a:pt x="17606" y="108639"/>
                          <a:pt x="18012" y="108775"/>
                          <a:pt x="18418" y="108504"/>
                        </a:cubicBezTo>
                        <a:cubicBezTo>
                          <a:pt x="18689" y="108369"/>
                          <a:pt x="18959" y="108098"/>
                          <a:pt x="19094" y="107692"/>
                        </a:cubicBezTo>
                        <a:cubicBezTo>
                          <a:pt x="19094" y="107692"/>
                          <a:pt x="19094" y="107692"/>
                          <a:pt x="19230" y="107692"/>
                        </a:cubicBezTo>
                        <a:cubicBezTo>
                          <a:pt x="19635" y="107963"/>
                          <a:pt x="20447" y="108098"/>
                          <a:pt x="20853" y="107963"/>
                        </a:cubicBezTo>
                        <a:cubicBezTo>
                          <a:pt x="22205" y="107692"/>
                          <a:pt x="22746" y="106340"/>
                          <a:pt x="22341" y="105122"/>
                        </a:cubicBezTo>
                        <a:cubicBezTo>
                          <a:pt x="22341" y="105122"/>
                          <a:pt x="22341" y="105122"/>
                          <a:pt x="22341" y="105122"/>
                        </a:cubicBezTo>
                        <a:cubicBezTo>
                          <a:pt x="22611" y="105122"/>
                          <a:pt x="22746" y="104987"/>
                          <a:pt x="22882" y="104852"/>
                        </a:cubicBezTo>
                        <a:cubicBezTo>
                          <a:pt x="23017" y="104717"/>
                          <a:pt x="23287" y="104311"/>
                          <a:pt x="23423" y="104040"/>
                        </a:cubicBezTo>
                        <a:cubicBezTo>
                          <a:pt x="23558" y="104311"/>
                          <a:pt x="24099" y="104311"/>
                          <a:pt x="24370" y="104311"/>
                        </a:cubicBezTo>
                        <a:cubicBezTo>
                          <a:pt x="24911" y="104176"/>
                          <a:pt x="25587" y="103770"/>
                          <a:pt x="25722" y="103229"/>
                        </a:cubicBezTo>
                        <a:cubicBezTo>
                          <a:pt x="25857" y="102823"/>
                          <a:pt x="25993" y="101470"/>
                          <a:pt x="25452" y="101200"/>
                        </a:cubicBezTo>
                        <a:cubicBezTo>
                          <a:pt x="25587" y="101065"/>
                          <a:pt x="25587" y="101065"/>
                          <a:pt x="25722" y="100929"/>
                        </a:cubicBezTo>
                        <a:cubicBezTo>
                          <a:pt x="25722" y="100794"/>
                          <a:pt x="25857" y="100524"/>
                          <a:pt x="25993" y="100389"/>
                        </a:cubicBezTo>
                        <a:cubicBezTo>
                          <a:pt x="25993" y="100389"/>
                          <a:pt x="26128" y="100524"/>
                          <a:pt x="26263" y="100524"/>
                        </a:cubicBezTo>
                        <a:cubicBezTo>
                          <a:pt x="26399" y="100524"/>
                          <a:pt x="26399" y="100524"/>
                          <a:pt x="26534" y="100524"/>
                        </a:cubicBezTo>
                        <a:cubicBezTo>
                          <a:pt x="26263" y="100929"/>
                          <a:pt x="26534" y="101606"/>
                          <a:pt x="26534" y="102012"/>
                        </a:cubicBezTo>
                        <a:cubicBezTo>
                          <a:pt x="26804" y="102552"/>
                          <a:pt x="27075" y="103094"/>
                          <a:pt x="27751" y="103364"/>
                        </a:cubicBezTo>
                        <a:cubicBezTo>
                          <a:pt x="27616" y="102552"/>
                          <a:pt x="27480" y="101741"/>
                          <a:pt x="27480" y="100929"/>
                        </a:cubicBezTo>
                        <a:cubicBezTo>
                          <a:pt x="28292" y="101065"/>
                          <a:pt x="28427" y="99577"/>
                          <a:pt x="28427" y="9863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6" name="Freeform: Shape 5054">
                    <a:extLst>
                      <a:ext uri="{FF2B5EF4-FFF2-40B4-BE49-F238E27FC236}">
                        <a16:creationId xmlns:a16="http://schemas.microsoft.com/office/drawing/2014/main" id="{338FEAD0-5B68-4154-4AC5-F9FF7FBC3AE0}"/>
                      </a:ext>
                    </a:extLst>
                  </p:cNvPr>
                  <p:cNvSpPr/>
                  <p:nvPr/>
                </p:nvSpPr>
                <p:spPr>
                  <a:xfrm>
                    <a:off x="6114812" y="6342197"/>
                    <a:ext cx="2214" cy="2817"/>
                  </a:xfrm>
                  <a:custGeom>
                    <a:avLst/>
                    <a:gdLst>
                      <a:gd name="connsiteX0" fmla="*/ 51 w 2214"/>
                      <a:gd name="connsiteY0" fmla="*/ 1674 h 2817"/>
                      <a:gd name="connsiteX1" fmla="*/ 1674 w 2214"/>
                      <a:gd name="connsiteY1" fmla="*/ 2756 h 2817"/>
                      <a:gd name="connsiteX2" fmla="*/ 1944 w 2214"/>
                      <a:gd name="connsiteY2" fmla="*/ 862 h 2817"/>
                      <a:gd name="connsiteX3" fmla="*/ 1133 w 2214"/>
                      <a:gd name="connsiteY3" fmla="*/ 51 h 2817"/>
                      <a:gd name="connsiteX4" fmla="*/ 457 w 2214"/>
                      <a:gd name="connsiteY4" fmla="*/ 457 h 2817"/>
                      <a:gd name="connsiteX5" fmla="*/ 457 w 2214"/>
                      <a:gd name="connsiteY5" fmla="*/ 457 h 2817"/>
                      <a:gd name="connsiteX6" fmla="*/ 51 w 2214"/>
                      <a:gd name="connsiteY6" fmla="*/ 1674 h 2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14" h="2817">
                        <a:moveTo>
                          <a:pt x="51" y="1674"/>
                        </a:moveTo>
                        <a:cubicBezTo>
                          <a:pt x="186" y="2350"/>
                          <a:pt x="998" y="3027"/>
                          <a:pt x="1674" y="2756"/>
                        </a:cubicBezTo>
                        <a:cubicBezTo>
                          <a:pt x="2485" y="2621"/>
                          <a:pt x="2215" y="1403"/>
                          <a:pt x="1944" y="862"/>
                        </a:cubicBezTo>
                        <a:cubicBezTo>
                          <a:pt x="1809" y="457"/>
                          <a:pt x="1539" y="186"/>
                          <a:pt x="1133" y="51"/>
                        </a:cubicBezTo>
                        <a:cubicBezTo>
                          <a:pt x="862" y="-85"/>
                          <a:pt x="457" y="51"/>
                          <a:pt x="457" y="457"/>
                        </a:cubicBezTo>
                        <a:lnTo>
                          <a:pt x="457" y="457"/>
                        </a:lnTo>
                        <a:cubicBezTo>
                          <a:pt x="51" y="862"/>
                          <a:pt x="-85" y="1268"/>
                          <a:pt x="51" y="16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7" name="Freeform: Shape 5055">
                    <a:extLst>
                      <a:ext uri="{FF2B5EF4-FFF2-40B4-BE49-F238E27FC236}">
                        <a16:creationId xmlns:a16="http://schemas.microsoft.com/office/drawing/2014/main" id="{4F258565-C5B3-553C-B37E-AA8220170939}"/>
                      </a:ext>
                    </a:extLst>
                  </p:cNvPr>
                  <p:cNvSpPr/>
                  <p:nvPr/>
                </p:nvSpPr>
                <p:spPr>
                  <a:xfrm>
                    <a:off x="6110790" y="6373850"/>
                    <a:ext cx="2825" cy="5554"/>
                  </a:xfrm>
                  <a:custGeom>
                    <a:avLst/>
                    <a:gdLst>
                      <a:gd name="connsiteX0" fmla="*/ 1908 w 2825"/>
                      <a:gd name="connsiteY0" fmla="*/ 5459 h 5554"/>
                      <a:gd name="connsiteX1" fmla="*/ 2314 w 2825"/>
                      <a:gd name="connsiteY1" fmla="*/ 2078 h 5554"/>
                      <a:gd name="connsiteX2" fmla="*/ 1503 w 2825"/>
                      <a:gd name="connsiteY2" fmla="*/ 49 h 5554"/>
                      <a:gd name="connsiteX3" fmla="*/ 420 w 2825"/>
                      <a:gd name="connsiteY3" fmla="*/ 590 h 5554"/>
                      <a:gd name="connsiteX4" fmla="*/ 556 w 2825"/>
                      <a:gd name="connsiteY4" fmla="*/ 1672 h 5554"/>
                      <a:gd name="connsiteX5" fmla="*/ 15 w 2825"/>
                      <a:gd name="connsiteY5" fmla="*/ 3160 h 5554"/>
                      <a:gd name="connsiteX6" fmla="*/ 1908 w 2825"/>
                      <a:gd name="connsiteY6" fmla="*/ 5459 h 5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5" h="5554">
                        <a:moveTo>
                          <a:pt x="1908" y="5459"/>
                        </a:moveTo>
                        <a:cubicBezTo>
                          <a:pt x="3126" y="4918"/>
                          <a:pt x="2990" y="3024"/>
                          <a:pt x="2314" y="2078"/>
                        </a:cubicBezTo>
                        <a:cubicBezTo>
                          <a:pt x="2585" y="1401"/>
                          <a:pt x="2179" y="184"/>
                          <a:pt x="1503" y="49"/>
                        </a:cubicBezTo>
                        <a:cubicBezTo>
                          <a:pt x="1097" y="-86"/>
                          <a:pt x="556" y="49"/>
                          <a:pt x="420" y="590"/>
                        </a:cubicBezTo>
                        <a:cubicBezTo>
                          <a:pt x="285" y="996"/>
                          <a:pt x="556" y="1266"/>
                          <a:pt x="556" y="1672"/>
                        </a:cubicBezTo>
                        <a:cubicBezTo>
                          <a:pt x="556" y="2213"/>
                          <a:pt x="150" y="2619"/>
                          <a:pt x="15" y="3160"/>
                        </a:cubicBezTo>
                        <a:cubicBezTo>
                          <a:pt x="-121" y="4107"/>
                          <a:pt x="691" y="6000"/>
                          <a:pt x="1908" y="54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8" name="Freeform: Shape 5056">
                    <a:extLst>
                      <a:ext uri="{FF2B5EF4-FFF2-40B4-BE49-F238E27FC236}">
                        <a16:creationId xmlns:a16="http://schemas.microsoft.com/office/drawing/2014/main" id="{C43477C4-768F-6285-83C0-83BC99C6B8C1}"/>
                      </a:ext>
                    </a:extLst>
                  </p:cNvPr>
                  <p:cNvSpPr/>
                  <p:nvPr/>
                </p:nvSpPr>
                <p:spPr>
                  <a:xfrm>
                    <a:off x="6110718" y="6392713"/>
                    <a:ext cx="3994" cy="6160"/>
                  </a:xfrm>
                  <a:custGeom>
                    <a:avLst/>
                    <a:gdLst>
                      <a:gd name="connsiteX0" fmla="*/ 3062 w 3994"/>
                      <a:gd name="connsiteY0" fmla="*/ 2827 h 6160"/>
                      <a:gd name="connsiteX1" fmla="*/ 2792 w 3994"/>
                      <a:gd name="connsiteY1" fmla="*/ 2286 h 6160"/>
                      <a:gd name="connsiteX2" fmla="*/ 492 w 3994"/>
                      <a:gd name="connsiteY2" fmla="*/ 257 h 6160"/>
                      <a:gd name="connsiteX3" fmla="*/ 222 w 3994"/>
                      <a:gd name="connsiteY3" fmla="*/ 2421 h 6160"/>
                      <a:gd name="connsiteX4" fmla="*/ 492 w 3994"/>
                      <a:gd name="connsiteY4" fmla="*/ 2692 h 6160"/>
                      <a:gd name="connsiteX5" fmla="*/ 492 w 3994"/>
                      <a:gd name="connsiteY5" fmla="*/ 3774 h 6160"/>
                      <a:gd name="connsiteX6" fmla="*/ 357 w 3994"/>
                      <a:gd name="connsiteY6" fmla="*/ 4991 h 6160"/>
                      <a:gd name="connsiteX7" fmla="*/ 3739 w 3994"/>
                      <a:gd name="connsiteY7" fmla="*/ 5533 h 6160"/>
                      <a:gd name="connsiteX8" fmla="*/ 3333 w 3994"/>
                      <a:gd name="connsiteY8" fmla="*/ 3639 h 6160"/>
                      <a:gd name="connsiteX9" fmla="*/ 3062 w 3994"/>
                      <a:gd name="connsiteY9" fmla="*/ 2963 h 6160"/>
                      <a:gd name="connsiteX10" fmla="*/ 3062 w 3994"/>
                      <a:gd name="connsiteY10" fmla="*/ 2827 h 6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994" h="6160">
                        <a:moveTo>
                          <a:pt x="3062" y="2827"/>
                        </a:moveTo>
                        <a:cubicBezTo>
                          <a:pt x="2927" y="2557"/>
                          <a:pt x="2927" y="2421"/>
                          <a:pt x="2792" y="2286"/>
                        </a:cubicBezTo>
                        <a:cubicBezTo>
                          <a:pt x="2656" y="1204"/>
                          <a:pt x="1574" y="-690"/>
                          <a:pt x="492" y="257"/>
                        </a:cubicBezTo>
                        <a:cubicBezTo>
                          <a:pt x="-184" y="798"/>
                          <a:pt x="-49" y="1745"/>
                          <a:pt x="222" y="2421"/>
                        </a:cubicBezTo>
                        <a:cubicBezTo>
                          <a:pt x="222" y="2557"/>
                          <a:pt x="357" y="2557"/>
                          <a:pt x="492" y="2692"/>
                        </a:cubicBezTo>
                        <a:cubicBezTo>
                          <a:pt x="898" y="3368"/>
                          <a:pt x="763" y="3233"/>
                          <a:pt x="492" y="3774"/>
                        </a:cubicBezTo>
                        <a:cubicBezTo>
                          <a:pt x="357" y="4180"/>
                          <a:pt x="222" y="4586"/>
                          <a:pt x="357" y="4991"/>
                        </a:cubicBezTo>
                        <a:cubicBezTo>
                          <a:pt x="763" y="6209"/>
                          <a:pt x="3062" y="6614"/>
                          <a:pt x="3739" y="5533"/>
                        </a:cubicBezTo>
                        <a:cubicBezTo>
                          <a:pt x="4280" y="4721"/>
                          <a:pt x="3874" y="4180"/>
                          <a:pt x="3333" y="3639"/>
                        </a:cubicBezTo>
                        <a:cubicBezTo>
                          <a:pt x="3062" y="3368"/>
                          <a:pt x="3062" y="3503"/>
                          <a:pt x="3062" y="2963"/>
                        </a:cubicBezTo>
                        <a:cubicBezTo>
                          <a:pt x="2927" y="3098"/>
                          <a:pt x="3062" y="2963"/>
                          <a:pt x="3062" y="282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9" name="Freeform: Shape 5057">
                    <a:extLst>
                      <a:ext uri="{FF2B5EF4-FFF2-40B4-BE49-F238E27FC236}">
                        <a16:creationId xmlns:a16="http://schemas.microsoft.com/office/drawing/2014/main" id="{5DCD37EC-BD16-4387-CC1A-DB39DA494FBD}"/>
                      </a:ext>
                    </a:extLst>
                  </p:cNvPr>
                  <p:cNvSpPr/>
                  <p:nvPr/>
                </p:nvSpPr>
                <p:spPr>
                  <a:xfrm>
                    <a:off x="6110094" y="6399733"/>
                    <a:ext cx="2604" cy="3934"/>
                  </a:xfrm>
                  <a:custGeom>
                    <a:avLst/>
                    <a:gdLst>
                      <a:gd name="connsiteX0" fmla="*/ 1252 w 2604"/>
                      <a:gd name="connsiteY0" fmla="*/ 135 h 3934"/>
                      <a:gd name="connsiteX1" fmla="*/ 711 w 2604"/>
                      <a:gd name="connsiteY1" fmla="*/ 0 h 3934"/>
                      <a:gd name="connsiteX2" fmla="*/ 34 w 2604"/>
                      <a:gd name="connsiteY2" fmla="*/ 1217 h 3934"/>
                      <a:gd name="connsiteX3" fmla="*/ 440 w 2604"/>
                      <a:gd name="connsiteY3" fmla="*/ 1758 h 3934"/>
                      <a:gd name="connsiteX4" fmla="*/ 846 w 2604"/>
                      <a:gd name="connsiteY4" fmla="*/ 2570 h 3934"/>
                      <a:gd name="connsiteX5" fmla="*/ 1117 w 2604"/>
                      <a:gd name="connsiteY5" fmla="*/ 3787 h 3934"/>
                      <a:gd name="connsiteX6" fmla="*/ 2334 w 2604"/>
                      <a:gd name="connsiteY6" fmla="*/ 3652 h 3934"/>
                      <a:gd name="connsiteX7" fmla="*/ 2604 w 2604"/>
                      <a:gd name="connsiteY7" fmla="*/ 2164 h 3934"/>
                      <a:gd name="connsiteX8" fmla="*/ 1252 w 2604"/>
                      <a:gd name="connsiteY8" fmla="*/ 135 h 3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604" h="3934">
                        <a:moveTo>
                          <a:pt x="1252" y="135"/>
                        </a:moveTo>
                        <a:cubicBezTo>
                          <a:pt x="1117" y="0"/>
                          <a:pt x="846" y="0"/>
                          <a:pt x="711" y="0"/>
                        </a:cubicBezTo>
                        <a:cubicBezTo>
                          <a:pt x="170" y="135"/>
                          <a:pt x="-101" y="812"/>
                          <a:pt x="34" y="1217"/>
                        </a:cubicBezTo>
                        <a:cubicBezTo>
                          <a:pt x="170" y="1488"/>
                          <a:pt x="305" y="1623"/>
                          <a:pt x="440" y="1758"/>
                        </a:cubicBezTo>
                        <a:cubicBezTo>
                          <a:pt x="711" y="2029"/>
                          <a:pt x="846" y="2164"/>
                          <a:pt x="846" y="2570"/>
                        </a:cubicBezTo>
                        <a:cubicBezTo>
                          <a:pt x="846" y="2976"/>
                          <a:pt x="711" y="3517"/>
                          <a:pt x="1117" y="3787"/>
                        </a:cubicBezTo>
                        <a:cubicBezTo>
                          <a:pt x="1522" y="4058"/>
                          <a:pt x="2063" y="3923"/>
                          <a:pt x="2334" y="3652"/>
                        </a:cubicBezTo>
                        <a:cubicBezTo>
                          <a:pt x="2604" y="3246"/>
                          <a:pt x="2604" y="2570"/>
                          <a:pt x="2604" y="2164"/>
                        </a:cubicBezTo>
                        <a:cubicBezTo>
                          <a:pt x="2469" y="1488"/>
                          <a:pt x="2063" y="0"/>
                          <a:pt x="1252" y="13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180" name="Graphic 2">
                  <a:extLst>
                    <a:ext uri="{FF2B5EF4-FFF2-40B4-BE49-F238E27FC236}">
                      <a16:creationId xmlns:a16="http://schemas.microsoft.com/office/drawing/2014/main" id="{8F5C92AF-A45E-D324-3AE5-E81F87AF3461}"/>
                    </a:ext>
                  </a:extLst>
                </p:cNvPr>
                <p:cNvGrpSpPr/>
                <p:nvPr/>
              </p:nvGrpSpPr>
              <p:grpSpPr>
                <a:xfrm>
                  <a:off x="6110095" y="6300975"/>
                  <a:ext cx="25414" cy="109700"/>
                  <a:chOff x="6110095" y="6300975"/>
                  <a:chExt cx="25414" cy="109700"/>
                </a:xfrm>
                <a:solidFill>
                  <a:srgbClr val="85B126"/>
                </a:solidFill>
              </p:grpSpPr>
              <p:sp>
                <p:nvSpPr>
                  <p:cNvPr id="1225" name="Freeform: Shape 5033">
                    <a:extLst>
                      <a:ext uri="{FF2B5EF4-FFF2-40B4-BE49-F238E27FC236}">
                        <a16:creationId xmlns:a16="http://schemas.microsoft.com/office/drawing/2014/main" id="{61596811-3EB3-57F2-CECB-0712DF01D3EF}"/>
                      </a:ext>
                    </a:extLst>
                  </p:cNvPr>
                  <p:cNvSpPr/>
                  <p:nvPr/>
                </p:nvSpPr>
                <p:spPr>
                  <a:xfrm>
                    <a:off x="6119070" y="6300975"/>
                    <a:ext cx="8542" cy="35590"/>
                  </a:xfrm>
                  <a:custGeom>
                    <a:avLst/>
                    <a:gdLst>
                      <a:gd name="connsiteX0" fmla="*/ 1203 w 8542"/>
                      <a:gd name="connsiteY0" fmla="*/ 17872 h 35590"/>
                      <a:gd name="connsiteX1" fmla="*/ 798 w 8542"/>
                      <a:gd name="connsiteY1" fmla="*/ 19495 h 35590"/>
                      <a:gd name="connsiteX2" fmla="*/ 1339 w 8542"/>
                      <a:gd name="connsiteY2" fmla="*/ 20713 h 35590"/>
                      <a:gd name="connsiteX3" fmla="*/ 2015 w 8542"/>
                      <a:gd name="connsiteY3" fmla="*/ 20983 h 35590"/>
                      <a:gd name="connsiteX4" fmla="*/ 1880 w 8542"/>
                      <a:gd name="connsiteY4" fmla="*/ 23147 h 35590"/>
                      <a:gd name="connsiteX5" fmla="*/ 1339 w 8542"/>
                      <a:gd name="connsiteY5" fmla="*/ 26123 h 35590"/>
                      <a:gd name="connsiteX6" fmla="*/ 798 w 8542"/>
                      <a:gd name="connsiteY6" fmla="*/ 27746 h 35590"/>
                      <a:gd name="connsiteX7" fmla="*/ 1203 w 8542"/>
                      <a:gd name="connsiteY7" fmla="*/ 28963 h 35590"/>
                      <a:gd name="connsiteX8" fmla="*/ 662 w 8542"/>
                      <a:gd name="connsiteY8" fmla="*/ 29505 h 35590"/>
                      <a:gd name="connsiteX9" fmla="*/ 2150 w 8542"/>
                      <a:gd name="connsiteY9" fmla="*/ 32480 h 35590"/>
                      <a:gd name="connsiteX10" fmla="*/ 2421 w 8542"/>
                      <a:gd name="connsiteY10" fmla="*/ 34103 h 35590"/>
                      <a:gd name="connsiteX11" fmla="*/ 3909 w 8542"/>
                      <a:gd name="connsiteY11" fmla="*/ 34239 h 35590"/>
                      <a:gd name="connsiteX12" fmla="*/ 6884 w 8542"/>
                      <a:gd name="connsiteY12" fmla="*/ 35456 h 35590"/>
                      <a:gd name="connsiteX13" fmla="*/ 7966 w 8542"/>
                      <a:gd name="connsiteY13" fmla="*/ 32210 h 35590"/>
                      <a:gd name="connsiteX14" fmla="*/ 8507 w 8542"/>
                      <a:gd name="connsiteY14" fmla="*/ 30857 h 35590"/>
                      <a:gd name="connsiteX15" fmla="*/ 7966 w 8542"/>
                      <a:gd name="connsiteY15" fmla="*/ 30316 h 35590"/>
                      <a:gd name="connsiteX16" fmla="*/ 8102 w 8542"/>
                      <a:gd name="connsiteY16" fmla="*/ 29505 h 35590"/>
                      <a:gd name="connsiteX17" fmla="*/ 7561 w 8542"/>
                      <a:gd name="connsiteY17" fmla="*/ 26258 h 35590"/>
                      <a:gd name="connsiteX18" fmla="*/ 8102 w 8542"/>
                      <a:gd name="connsiteY18" fmla="*/ 23823 h 35590"/>
                      <a:gd name="connsiteX19" fmla="*/ 7290 w 8542"/>
                      <a:gd name="connsiteY19" fmla="*/ 22606 h 35590"/>
                      <a:gd name="connsiteX20" fmla="*/ 7020 w 8542"/>
                      <a:gd name="connsiteY20" fmla="*/ 20036 h 35590"/>
                      <a:gd name="connsiteX21" fmla="*/ 6884 w 8542"/>
                      <a:gd name="connsiteY21" fmla="*/ 18819 h 35590"/>
                      <a:gd name="connsiteX22" fmla="*/ 7020 w 8542"/>
                      <a:gd name="connsiteY22" fmla="*/ 17601 h 35590"/>
                      <a:gd name="connsiteX23" fmla="*/ 6479 w 8542"/>
                      <a:gd name="connsiteY23" fmla="*/ 16249 h 35590"/>
                      <a:gd name="connsiteX24" fmla="*/ 6749 w 8542"/>
                      <a:gd name="connsiteY24" fmla="*/ 14761 h 35590"/>
                      <a:gd name="connsiteX25" fmla="*/ 6343 w 8542"/>
                      <a:gd name="connsiteY25" fmla="*/ 14085 h 35590"/>
                      <a:gd name="connsiteX26" fmla="*/ 6614 w 8542"/>
                      <a:gd name="connsiteY26" fmla="*/ 13273 h 35590"/>
                      <a:gd name="connsiteX27" fmla="*/ 6614 w 8542"/>
                      <a:gd name="connsiteY27" fmla="*/ 11650 h 35590"/>
                      <a:gd name="connsiteX28" fmla="*/ 6073 w 8542"/>
                      <a:gd name="connsiteY28" fmla="*/ 10974 h 35590"/>
                      <a:gd name="connsiteX29" fmla="*/ 5802 w 8542"/>
                      <a:gd name="connsiteY29" fmla="*/ 10162 h 35590"/>
                      <a:gd name="connsiteX30" fmla="*/ 5938 w 8542"/>
                      <a:gd name="connsiteY30" fmla="*/ 8945 h 35590"/>
                      <a:gd name="connsiteX31" fmla="*/ 5938 w 8542"/>
                      <a:gd name="connsiteY31" fmla="*/ 8945 h 35590"/>
                      <a:gd name="connsiteX32" fmla="*/ 5938 w 8542"/>
                      <a:gd name="connsiteY32" fmla="*/ 8945 h 35590"/>
                      <a:gd name="connsiteX33" fmla="*/ 6749 w 8542"/>
                      <a:gd name="connsiteY33" fmla="*/ 6916 h 35590"/>
                      <a:gd name="connsiteX34" fmla="*/ 5532 w 8542"/>
                      <a:gd name="connsiteY34" fmla="*/ 4752 h 35590"/>
                      <a:gd name="connsiteX35" fmla="*/ 5396 w 8542"/>
                      <a:gd name="connsiteY35" fmla="*/ 3264 h 35590"/>
                      <a:gd name="connsiteX36" fmla="*/ 4585 w 8542"/>
                      <a:gd name="connsiteY36" fmla="*/ 2588 h 35590"/>
                      <a:gd name="connsiteX37" fmla="*/ 3638 w 8542"/>
                      <a:gd name="connsiteY37" fmla="*/ 965 h 35590"/>
                      <a:gd name="connsiteX38" fmla="*/ 3097 w 8542"/>
                      <a:gd name="connsiteY38" fmla="*/ 18 h 35590"/>
                      <a:gd name="connsiteX39" fmla="*/ 2556 w 8542"/>
                      <a:gd name="connsiteY39" fmla="*/ 558 h 35590"/>
                      <a:gd name="connsiteX40" fmla="*/ 2556 w 8542"/>
                      <a:gd name="connsiteY40" fmla="*/ 694 h 35590"/>
                      <a:gd name="connsiteX41" fmla="*/ 1609 w 8542"/>
                      <a:gd name="connsiteY41" fmla="*/ 1100 h 35590"/>
                      <a:gd name="connsiteX42" fmla="*/ 1339 w 8542"/>
                      <a:gd name="connsiteY42" fmla="*/ 5022 h 35590"/>
                      <a:gd name="connsiteX43" fmla="*/ 798 w 8542"/>
                      <a:gd name="connsiteY43" fmla="*/ 6375 h 35590"/>
                      <a:gd name="connsiteX44" fmla="*/ 1609 w 8542"/>
                      <a:gd name="connsiteY44" fmla="*/ 7186 h 35590"/>
                      <a:gd name="connsiteX45" fmla="*/ 1609 w 8542"/>
                      <a:gd name="connsiteY45" fmla="*/ 7998 h 35590"/>
                      <a:gd name="connsiteX46" fmla="*/ 2421 w 8542"/>
                      <a:gd name="connsiteY46" fmla="*/ 8810 h 35590"/>
                      <a:gd name="connsiteX47" fmla="*/ 3097 w 8542"/>
                      <a:gd name="connsiteY47" fmla="*/ 8945 h 35590"/>
                      <a:gd name="connsiteX48" fmla="*/ 3773 w 8542"/>
                      <a:gd name="connsiteY48" fmla="*/ 9756 h 35590"/>
                      <a:gd name="connsiteX49" fmla="*/ 4314 w 8542"/>
                      <a:gd name="connsiteY49" fmla="*/ 10162 h 35590"/>
                      <a:gd name="connsiteX50" fmla="*/ 2962 w 8542"/>
                      <a:gd name="connsiteY50" fmla="*/ 12191 h 35590"/>
                      <a:gd name="connsiteX51" fmla="*/ 1609 w 8542"/>
                      <a:gd name="connsiteY51" fmla="*/ 13003 h 35590"/>
                      <a:gd name="connsiteX52" fmla="*/ 662 w 8542"/>
                      <a:gd name="connsiteY52" fmla="*/ 14220 h 35590"/>
                      <a:gd name="connsiteX53" fmla="*/ 527 w 8542"/>
                      <a:gd name="connsiteY53" fmla="*/ 14896 h 35590"/>
                      <a:gd name="connsiteX54" fmla="*/ 662 w 8542"/>
                      <a:gd name="connsiteY54" fmla="*/ 15302 h 35590"/>
                      <a:gd name="connsiteX55" fmla="*/ 121 w 8542"/>
                      <a:gd name="connsiteY55" fmla="*/ 16384 h 35590"/>
                      <a:gd name="connsiteX56" fmla="*/ 1203 w 8542"/>
                      <a:gd name="connsiteY56" fmla="*/ 17872 h 35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8542" h="35590">
                        <a:moveTo>
                          <a:pt x="1203" y="17872"/>
                        </a:moveTo>
                        <a:cubicBezTo>
                          <a:pt x="933" y="18278"/>
                          <a:pt x="798" y="19090"/>
                          <a:pt x="798" y="19495"/>
                        </a:cubicBezTo>
                        <a:cubicBezTo>
                          <a:pt x="798" y="19901"/>
                          <a:pt x="933" y="20442"/>
                          <a:pt x="1339" y="20713"/>
                        </a:cubicBezTo>
                        <a:cubicBezTo>
                          <a:pt x="1474" y="20848"/>
                          <a:pt x="1744" y="20983"/>
                          <a:pt x="2015" y="20983"/>
                        </a:cubicBezTo>
                        <a:cubicBezTo>
                          <a:pt x="1339" y="21389"/>
                          <a:pt x="1474" y="22336"/>
                          <a:pt x="1880" y="23147"/>
                        </a:cubicBezTo>
                        <a:cubicBezTo>
                          <a:pt x="392" y="23418"/>
                          <a:pt x="-149" y="25447"/>
                          <a:pt x="1339" y="26123"/>
                        </a:cubicBezTo>
                        <a:cubicBezTo>
                          <a:pt x="798" y="26529"/>
                          <a:pt x="662" y="27070"/>
                          <a:pt x="798" y="27746"/>
                        </a:cubicBezTo>
                        <a:cubicBezTo>
                          <a:pt x="798" y="28017"/>
                          <a:pt x="1203" y="28558"/>
                          <a:pt x="1203" y="28963"/>
                        </a:cubicBezTo>
                        <a:cubicBezTo>
                          <a:pt x="1203" y="29099"/>
                          <a:pt x="662" y="29369"/>
                          <a:pt x="662" y="29505"/>
                        </a:cubicBezTo>
                        <a:cubicBezTo>
                          <a:pt x="-284" y="30992"/>
                          <a:pt x="662" y="32210"/>
                          <a:pt x="2150" y="32480"/>
                        </a:cubicBezTo>
                        <a:cubicBezTo>
                          <a:pt x="1880" y="32886"/>
                          <a:pt x="2150" y="33698"/>
                          <a:pt x="2421" y="34103"/>
                        </a:cubicBezTo>
                        <a:cubicBezTo>
                          <a:pt x="2826" y="34509"/>
                          <a:pt x="3368" y="34645"/>
                          <a:pt x="3909" y="34239"/>
                        </a:cubicBezTo>
                        <a:cubicBezTo>
                          <a:pt x="3773" y="35321"/>
                          <a:pt x="6208" y="35862"/>
                          <a:pt x="6884" y="35456"/>
                        </a:cubicBezTo>
                        <a:cubicBezTo>
                          <a:pt x="7966" y="35050"/>
                          <a:pt x="8507" y="33156"/>
                          <a:pt x="7966" y="32210"/>
                        </a:cubicBezTo>
                        <a:cubicBezTo>
                          <a:pt x="8372" y="31804"/>
                          <a:pt x="8643" y="31398"/>
                          <a:pt x="8507" y="30857"/>
                        </a:cubicBezTo>
                        <a:cubicBezTo>
                          <a:pt x="8372" y="30586"/>
                          <a:pt x="8237" y="30586"/>
                          <a:pt x="7966" y="30316"/>
                        </a:cubicBezTo>
                        <a:cubicBezTo>
                          <a:pt x="7696" y="29910"/>
                          <a:pt x="7966" y="29910"/>
                          <a:pt x="8102" y="29505"/>
                        </a:cubicBezTo>
                        <a:cubicBezTo>
                          <a:pt x="8372" y="28693"/>
                          <a:pt x="8507" y="26799"/>
                          <a:pt x="7561" y="26258"/>
                        </a:cubicBezTo>
                        <a:cubicBezTo>
                          <a:pt x="8102" y="25582"/>
                          <a:pt x="8237" y="24635"/>
                          <a:pt x="8102" y="23823"/>
                        </a:cubicBezTo>
                        <a:cubicBezTo>
                          <a:pt x="8102" y="23418"/>
                          <a:pt x="7696" y="22877"/>
                          <a:pt x="7290" y="22606"/>
                        </a:cubicBezTo>
                        <a:cubicBezTo>
                          <a:pt x="7966" y="21930"/>
                          <a:pt x="7290" y="20577"/>
                          <a:pt x="7020" y="20036"/>
                        </a:cubicBezTo>
                        <a:cubicBezTo>
                          <a:pt x="6614" y="19495"/>
                          <a:pt x="6749" y="19360"/>
                          <a:pt x="6884" y="18819"/>
                        </a:cubicBezTo>
                        <a:cubicBezTo>
                          <a:pt x="7020" y="18413"/>
                          <a:pt x="7020" y="18007"/>
                          <a:pt x="7020" y="17601"/>
                        </a:cubicBezTo>
                        <a:cubicBezTo>
                          <a:pt x="7020" y="16925"/>
                          <a:pt x="6884" y="16655"/>
                          <a:pt x="6479" y="16249"/>
                        </a:cubicBezTo>
                        <a:cubicBezTo>
                          <a:pt x="6749" y="15843"/>
                          <a:pt x="6884" y="15302"/>
                          <a:pt x="6749" y="14761"/>
                        </a:cubicBezTo>
                        <a:cubicBezTo>
                          <a:pt x="6614" y="14626"/>
                          <a:pt x="6343" y="14355"/>
                          <a:pt x="6343" y="14085"/>
                        </a:cubicBezTo>
                        <a:cubicBezTo>
                          <a:pt x="6208" y="13814"/>
                          <a:pt x="6479" y="13544"/>
                          <a:pt x="6614" y="13273"/>
                        </a:cubicBezTo>
                        <a:cubicBezTo>
                          <a:pt x="6749" y="12732"/>
                          <a:pt x="6884" y="12191"/>
                          <a:pt x="6614" y="11650"/>
                        </a:cubicBezTo>
                        <a:cubicBezTo>
                          <a:pt x="6479" y="11380"/>
                          <a:pt x="6208" y="11244"/>
                          <a:pt x="6073" y="10974"/>
                        </a:cubicBezTo>
                        <a:cubicBezTo>
                          <a:pt x="5938" y="10703"/>
                          <a:pt x="5938" y="10433"/>
                          <a:pt x="5802" y="10162"/>
                        </a:cubicBezTo>
                        <a:cubicBezTo>
                          <a:pt x="6073" y="9891"/>
                          <a:pt x="6208" y="9486"/>
                          <a:pt x="5938" y="8945"/>
                        </a:cubicBezTo>
                        <a:cubicBezTo>
                          <a:pt x="5938" y="8945"/>
                          <a:pt x="5938" y="8945"/>
                          <a:pt x="5938" y="8945"/>
                        </a:cubicBezTo>
                        <a:lnTo>
                          <a:pt x="5938" y="8945"/>
                        </a:lnTo>
                        <a:cubicBezTo>
                          <a:pt x="6614" y="8539"/>
                          <a:pt x="6749" y="7592"/>
                          <a:pt x="6749" y="6916"/>
                        </a:cubicBezTo>
                        <a:cubicBezTo>
                          <a:pt x="6749" y="6104"/>
                          <a:pt x="6208" y="5158"/>
                          <a:pt x="5532" y="4752"/>
                        </a:cubicBezTo>
                        <a:cubicBezTo>
                          <a:pt x="5802" y="4211"/>
                          <a:pt x="5802" y="3670"/>
                          <a:pt x="5396" y="3264"/>
                        </a:cubicBezTo>
                        <a:cubicBezTo>
                          <a:pt x="5261" y="2993"/>
                          <a:pt x="4856" y="2588"/>
                          <a:pt x="4585" y="2588"/>
                        </a:cubicBezTo>
                        <a:cubicBezTo>
                          <a:pt x="4856" y="1776"/>
                          <a:pt x="4314" y="1235"/>
                          <a:pt x="3638" y="965"/>
                        </a:cubicBezTo>
                        <a:cubicBezTo>
                          <a:pt x="3909" y="558"/>
                          <a:pt x="3773" y="-118"/>
                          <a:pt x="3097" y="18"/>
                        </a:cubicBezTo>
                        <a:cubicBezTo>
                          <a:pt x="2826" y="18"/>
                          <a:pt x="2556" y="288"/>
                          <a:pt x="2556" y="558"/>
                        </a:cubicBezTo>
                        <a:cubicBezTo>
                          <a:pt x="2556" y="694"/>
                          <a:pt x="2556" y="694"/>
                          <a:pt x="2556" y="694"/>
                        </a:cubicBezTo>
                        <a:cubicBezTo>
                          <a:pt x="2150" y="829"/>
                          <a:pt x="1880" y="829"/>
                          <a:pt x="1609" y="1100"/>
                        </a:cubicBezTo>
                        <a:cubicBezTo>
                          <a:pt x="798" y="1776"/>
                          <a:pt x="392" y="4211"/>
                          <a:pt x="1339" y="5022"/>
                        </a:cubicBezTo>
                        <a:cubicBezTo>
                          <a:pt x="933" y="5158"/>
                          <a:pt x="662" y="5969"/>
                          <a:pt x="798" y="6375"/>
                        </a:cubicBezTo>
                        <a:cubicBezTo>
                          <a:pt x="798" y="6645"/>
                          <a:pt x="1203" y="7186"/>
                          <a:pt x="1609" y="7186"/>
                        </a:cubicBezTo>
                        <a:cubicBezTo>
                          <a:pt x="1474" y="7457"/>
                          <a:pt x="1609" y="7728"/>
                          <a:pt x="1609" y="7998"/>
                        </a:cubicBezTo>
                        <a:cubicBezTo>
                          <a:pt x="1744" y="8404"/>
                          <a:pt x="2015" y="8539"/>
                          <a:pt x="2421" y="8810"/>
                        </a:cubicBezTo>
                        <a:cubicBezTo>
                          <a:pt x="2556" y="8810"/>
                          <a:pt x="2826" y="8810"/>
                          <a:pt x="3097" y="8945"/>
                        </a:cubicBezTo>
                        <a:cubicBezTo>
                          <a:pt x="3503" y="9080"/>
                          <a:pt x="3503" y="9351"/>
                          <a:pt x="3773" y="9756"/>
                        </a:cubicBezTo>
                        <a:cubicBezTo>
                          <a:pt x="3909" y="9891"/>
                          <a:pt x="4044" y="10027"/>
                          <a:pt x="4314" y="10162"/>
                        </a:cubicBezTo>
                        <a:cubicBezTo>
                          <a:pt x="3503" y="10433"/>
                          <a:pt x="3368" y="11380"/>
                          <a:pt x="2962" y="12191"/>
                        </a:cubicBezTo>
                        <a:cubicBezTo>
                          <a:pt x="2691" y="13003"/>
                          <a:pt x="2150" y="12597"/>
                          <a:pt x="1609" y="13003"/>
                        </a:cubicBezTo>
                        <a:cubicBezTo>
                          <a:pt x="1203" y="13273"/>
                          <a:pt x="798" y="13679"/>
                          <a:pt x="662" y="14220"/>
                        </a:cubicBezTo>
                        <a:cubicBezTo>
                          <a:pt x="527" y="14491"/>
                          <a:pt x="527" y="14761"/>
                          <a:pt x="527" y="14896"/>
                        </a:cubicBezTo>
                        <a:cubicBezTo>
                          <a:pt x="527" y="15031"/>
                          <a:pt x="662" y="15302"/>
                          <a:pt x="662" y="15302"/>
                        </a:cubicBezTo>
                        <a:cubicBezTo>
                          <a:pt x="662" y="15708"/>
                          <a:pt x="121" y="15843"/>
                          <a:pt x="121" y="16384"/>
                        </a:cubicBezTo>
                        <a:cubicBezTo>
                          <a:pt x="-284" y="17196"/>
                          <a:pt x="392" y="17737"/>
                          <a:pt x="1203" y="1787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6" name="Freeform: Shape 5034">
                    <a:extLst>
                      <a:ext uri="{FF2B5EF4-FFF2-40B4-BE49-F238E27FC236}">
                        <a16:creationId xmlns:a16="http://schemas.microsoft.com/office/drawing/2014/main" id="{B03F0D06-D491-35E1-02F2-58EFFC998E64}"/>
                      </a:ext>
                    </a:extLst>
                  </p:cNvPr>
                  <p:cNvSpPr/>
                  <p:nvPr/>
                </p:nvSpPr>
                <p:spPr>
                  <a:xfrm>
                    <a:off x="6120188" y="6310055"/>
                    <a:ext cx="1625" cy="2228"/>
                  </a:xfrm>
                  <a:custGeom>
                    <a:avLst/>
                    <a:gdLst>
                      <a:gd name="connsiteX0" fmla="*/ 1302 w 1625"/>
                      <a:gd name="connsiteY0" fmla="*/ 2029 h 2228"/>
                      <a:gd name="connsiteX1" fmla="*/ 1573 w 1625"/>
                      <a:gd name="connsiteY1" fmla="*/ 1217 h 2228"/>
                      <a:gd name="connsiteX2" fmla="*/ 1573 w 1625"/>
                      <a:gd name="connsiteY2" fmla="*/ 947 h 2228"/>
                      <a:gd name="connsiteX3" fmla="*/ 1573 w 1625"/>
                      <a:gd name="connsiteY3" fmla="*/ 541 h 2228"/>
                      <a:gd name="connsiteX4" fmla="*/ 896 w 1625"/>
                      <a:gd name="connsiteY4" fmla="*/ 0 h 2228"/>
                      <a:gd name="connsiteX5" fmla="*/ 85 w 1625"/>
                      <a:gd name="connsiteY5" fmla="*/ 1353 h 2228"/>
                      <a:gd name="connsiteX6" fmla="*/ 1302 w 1625"/>
                      <a:gd name="connsiteY6" fmla="*/ 2029 h 22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25" h="2228">
                        <a:moveTo>
                          <a:pt x="1302" y="2029"/>
                        </a:moveTo>
                        <a:cubicBezTo>
                          <a:pt x="1573" y="1894"/>
                          <a:pt x="1708" y="1488"/>
                          <a:pt x="1573" y="1217"/>
                        </a:cubicBezTo>
                        <a:cubicBezTo>
                          <a:pt x="1573" y="1082"/>
                          <a:pt x="1573" y="1082"/>
                          <a:pt x="1573" y="947"/>
                        </a:cubicBezTo>
                        <a:cubicBezTo>
                          <a:pt x="1573" y="812"/>
                          <a:pt x="1573" y="677"/>
                          <a:pt x="1573" y="541"/>
                        </a:cubicBezTo>
                        <a:cubicBezTo>
                          <a:pt x="1437" y="271"/>
                          <a:pt x="1167" y="0"/>
                          <a:pt x="896" y="0"/>
                        </a:cubicBezTo>
                        <a:cubicBezTo>
                          <a:pt x="220" y="0"/>
                          <a:pt x="-186" y="812"/>
                          <a:pt x="85" y="1353"/>
                        </a:cubicBezTo>
                        <a:cubicBezTo>
                          <a:pt x="85" y="1894"/>
                          <a:pt x="761" y="2570"/>
                          <a:pt x="1302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7" name="Freeform: Shape 5035">
                    <a:extLst>
                      <a:ext uri="{FF2B5EF4-FFF2-40B4-BE49-F238E27FC236}">
                        <a16:creationId xmlns:a16="http://schemas.microsoft.com/office/drawing/2014/main" id="{A3F79CA0-B32E-6844-FE49-451F18E5F6C6}"/>
                      </a:ext>
                    </a:extLst>
                  </p:cNvPr>
                  <p:cNvSpPr/>
                  <p:nvPr/>
                </p:nvSpPr>
                <p:spPr>
                  <a:xfrm>
                    <a:off x="6116073" y="6332438"/>
                    <a:ext cx="3951" cy="4523"/>
                  </a:xfrm>
                  <a:custGeom>
                    <a:avLst/>
                    <a:gdLst>
                      <a:gd name="connsiteX0" fmla="*/ 1359 w 3951"/>
                      <a:gd name="connsiteY0" fmla="*/ 2776 h 4523"/>
                      <a:gd name="connsiteX1" fmla="*/ 1630 w 3951"/>
                      <a:gd name="connsiteY1" fmla="*/ 3723 h 4523"/>
                      <a:gd name="connsiteX2" fmla="*/ 2306 w 3951"/>
                      <a:gd name="connsiteY2" fmla="*/ 4399 h 4523"/>
                      <a:gd name="connsiteX3" fmla="*/ 3794 w 3951"/>
                      <a:gd name="connsiteY3" fmla="*/ 2776 h 4523"/>
                      <a:gd name="connsiteX4" fmla="*/ 3659 w 3951"/>
                      <a:gd name="connsiteY4" fmla="*/ 2099 h 4523"/>
                      <a:gd name="connsiteX5" fmla="*/ 3388 w 3951"/>
                      <a:gd name="connsiteY5" fmla="*/ 1829 h 4523"/>
                      <a:gd name="connsiteX6" fmla="*/ 3253 w 3951"/>
                      <a:gd name="connsiteY6" fmla="*/ 1829 h 4523"/>
                      <a:gd name="connsiteX7" fmla="*/ 2983 w 3951"/>
                      <a:gd name="connsiteY7" fmla="*/ 1558 h 4523"/>
                      <a:gd name="connsiteX8" fmla="*/ 2577 w 3951"/>
                      <a:gd name="connsiteY8" fmla="*/ 611 h 4523"/>
                      <a:gd name="connsiteX9" fmla="*/ 7 w 3951"/>
                      <a:gd name="connsiteY9" fmla="*/ 1423 h 4523"/>
                      <a:gd name="connsiteX10" fmla="*/ 277 w 3951"/>
                      <a:gd name="connsiteY10" fmla="*/ 2099 h 4523"/>
                      <a:gd name="connsiteX11" fmla="*/ 1359 w 3951"/>
                      <a:gd name="connsiteY11" fmla="*/ 2776 h 45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951" h="4523">
                        <a:moveTo>
                          <a:pt x="1359" y="2776"/>
                        </a:moveTo>
                        <a:cubicBezTo>
                          <a:pt x="1495" y="3046"/>
                          <a:pt x="1495" y="3452"/>
                          <a:pt x="1630" y="3723"/>
                        </a:cubicBezTo>
                        <a:cubicBezTo>
                          <a:pt x="1765" y="3993"/>
                          <a:pt x="2036" y="4263"/>
                          <a:pt x="2306" y="4399"/>
                        </a:cubicBezTo>
                        <a:cubicBezTo>
                          <a:pt x="3388" y="4940"/>
                          <a:pt x="4335" y="3587"/>
                          <a:pt x="3794" y="2776"/>
                        </a:cubicBezTo>
                        <a:cubicBezTo>
                          <a:pt x="3794" y="2505"/>
                          <a:pt x="3794" y="2234"/>
                          <a:pt x="3659" y="2099"/>
                        </a:cubicBezTo>
                        <a:cubicBezTo>
                          <a:pt x="3524" y="1829"/>
                          <a:pt x="3524" y="1964"/>
                          <a:pt x="3388" y="1829"/>
                        </a:cubicBezTo>
                        <a:cubicBezTo>
                          <a:pt x="3253" y="1829"/>
                          <a:pt x="3253" y="1829"/>
                          <a:pt x="3253" y="1829"/>
                        </a:cubicBezTo>
                        <a:cubicBezTo>
                          <a:pt x="2983" y="1829"/>
                          <a:pt x="2983" y="1693"/>
                          <a:pt x="2983" y="1558"/>
                        </a:cubicBezTo>
                        <a:cubicBezTo>
                          <a:pt x="2847" y="1153"/>
                          <a:pt x="2847" y="882"/>
                          <a:pt x="2577" y="611"/>
                        </a:cubicBezTo>
                        <a:cubicBezTo>
                          <a:pt x="1765" y="-471"/>
                          <a:pt x="-128" y="-65"/>
                          <a:pt x="7" y="1423"/>
                        </a:cubicBezTo>
                        <a:cubicBezTo>
                          <a:pt x="7" y="1558"/>
                          <a:pt x="142" y="1964"/>
                          <a:pt x="277" y="2099"/>
                        </a:cubicBezTo>
                        <a:cubicBezTo>
                          <a:pt x="683" y="2370"/>
                          <a:pt x="1089" y="2505"/>
                          <a:pt x="1359" y="277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8" name="Freeform: Shape 5036">
                    <a:extLst>
                      <a:ext uri="{FF2B5EF4-FFF2-40B4-BE49-F238E27FC236}">
                        <a16:creationId xmlns:a16="http://schemas.microsoft.com/office/drawing/2014/main" id="{17E47561-AF84-2A19-AA3B-8B9D71CC43DE}"/>
                      </a:ext>
                    </a:extLst>
                  </p:cNvPr>
                  <p:cNvSpPr/>
                  <p:nvPr/>
                </p:nvSpPr>
                <p:spPr>
                  <a:xfrm>
                    <a:off x="6117556" y="6336245"/>
                    <a:ext cx="13775" cy="32887"/>
                  </a:xfrm>
                  <a:custGeom>
                    <a:avLst/>
                    <a:gdLst>
                      <a:gd name="connsiteX0" fmla="*/ 9075 w 13775"/>
                      <a:gd name="connsiteY0" fmla="*/ 2621 h 32887"/>
                      <a:gd name="connsiteX1" fmla="*/ 8534 w 13775"/>
                      <a:gd name="connsiteY1" fmla="*/ 2215 h 32887"/>
                      <a:gd name="connsiteX2" fmla="*/ 7316 w 13775"/>
                      <a:gd name="connsiteY2" fmla="*/ 1809 h 32887"/>
                      <a:gd name="connsiteX3" fmla="*/ 5287 w 13775"/>
                      <a:gd name="connsiteY3" fmla="*/ 51 h 32887"/>
                      <a:gd name="connsiteX4" fmla="*/ 3664 w 13775"/>
                      <a:gd name="connsiteY4" fmla="*/ 456 h 32887"/>
                      <a:gd name="connsiteX5" fmla="*/ 3258 w 13775"/>
                      <a:gd name="connsiteY5" fmla="*/ 1539 h 32887"/>
                      <a:gd name="connsiteX6" fmla="*/ 283 w 13775"/>
                      <a:gd name="connsiteY6" fmla="*/ 2350 h 32887"/>
                      <a:gd name="connsiteX7" fmla="*/ 147 w 13775"/>
                      <a:gd name="connsiteY7" fmla="*/ 4109 h 32887"/>
                      <a:gd name="connsiteX8" fmla="*/ 1635 w 13775"/>
                      <a:gd name="connsiteY8" fmla="*/ 5055 h 32887"/>
                      <a:gd name="connsiteX9" fmla="*/ 3935 w 13775"/>
                      <a:gd name="connsiteY9" fmla="*/ 7219 h 32887"/>
                      <a:gd name="connsiteX10" fmla="*/ 3800 w 13775"/>
                      <a:gd name="connsiteY10" fmla="*/ 7896 h 32887"/>
                      <a:gd name="connsiteX11" fmla="*/ 2312 w 13775"/>
                      <a:gd name="connsiteY11" fmla="*/ 7896 h 32887"/>
                      <a:gd name="connsiteX12" fmla="*/ 1906 w 13775"/>
                      <a:gd name="connsiteY12" fmla="*/ 9654 h 32887"/>
                      <a:gd name="connsiteX13" fmla="*/ 3123 w 13775"/>
                      <a:gd name="connsiteY13" fmla="*/ 10195 h 32887"/>
                      <a:gd name="connsiteX14" fmla="*/ 4476 w 13775"/>
                      <a:gd name="connsiteY14" fmla="*/ 9519 h 32887"/>
                      <a:gd name="connsiteX15" fmla="*/ 6099 w 13775"/>
                      <a:gd name="connsiteY15" fmla="*/ 9789 h 32887"/>
                      <a:gd name="connsiteX16" fmla="*/ 6099 w 13775"/>
                      <a:gd name="connsiteY16" fmla="*/ 10195 h 32887"/>
                      <a:gd name="connsiteX17" fmla="*/ 6099 w 13775"/>
                      <a:gd name="connsiteY17" fmla="*/ 10601 h 32887"/>
                      <a:gd name="connsiteX18" fmla="*/ 3664 w 13775"/>
                      <a:gd name="connsiteY18" fmla="*/ 11278 h 32887"/>
                      <a:gd name="connsiteX19" fmla="*/ 4070 w 13775"/>
                      <a:gd name="connsiteY19" fmla="*/ 13848 h 32887"/>
                      <a:gd name="connsiteX20" fmla="*/ 3935 w 13775"/>
                      <a:gd name="connsiteY20" fmla="*/ 15335 h 32887"/>
                      <a:gd name="connsiteX21" fmla="*/ 4746 w 13775"/>
                      <a:gd name="connsiteY21" fmla="*/ 16147 h 32887"/>
                      <a:gd name="connsiteX22" fmla="*/ 5287 w 13775"/>
                      <a:gd name="connsiteY22" fmla="*/ 16282 h 32887"/>
                      <a:gd name="connsiteX23" fmla="*/ 5558 w 13775"/>
                      <a:gd name="connsiteY23" fmla="*/ 18446 h 32887"/>
                      <a:gd name="connsiteX24" fmla="*/ 4611 w 13775"/>
                      <a:gd name="connsiteY24" fmla="*/ 20069 h 32887"/>
                      <a:gd name="connsiteX25" fmla="*/ 5287 w 13775"/>
                      <a:gd name="connsiteY25" fmla="*/ 21422 h 32887"/>
                      <a:gd name="connsiteX26" fmla="*/ 5287 w 13775"/>
                      <a:gd name="connsiteY26" fmla="*/ 22369 h 32887"/>
                      <a:gd name="connsiteX27" fmla="*/ 5693 w 13775"/>
                      <a:gd name="connsiteY27" fmla="*/ 23045 h 32887"/>
                      <a:gd name="connsiteX28" fmla="*/ 5017 w 13775"/>
                      <a:gd name="connsiteY28" fmla="*/ 23721 h 32887"/>
                      <a:gd name="connsiteX29" fmla="*/ 5017 w 13775"/>
                      <a:gd name="connsiteY29" fmla="*/ 25480 h 32887"/>
                      <a:gd name="connsiteX30" fmla="*/ 6640 w 13775"/>
                      <a:gd name="connsiteY30" fmla="*/ 26968 h 32887"/>
                      <a:gd name="connsiteX31" fmla="*/ 6640 w 13775"/>
                      <a:gd name="connsiteY31" fmla="*/ 28050 h 32887"/>
                      <a:gd name="connsiteX32" fmla="*/ 7046 w 13775"/>
                      <a:gd name="connsiteY32" fmla="*/ 28726 h 32887"/>
                      <a:gd name="connsiteX33" fmla="*/ 7722 w 13775"/>
                      <a:gd name="connsiteY33" fmla="*/ 28861 h 32887"/>
                      <a:gd name="connsiteX34" fmla="*/ 9075 w 13775"/>
                      <a:gd name="connsiteY34" fmla="*/ 30079 h 32887"/>
                      <a:gd name="connsiteX35" fmla="*/ 10292 w 13775"/>
                      <a:gd name="connsiteY35" fmla="*/ 29944 h 32887"/>
                      <a:gd name="connsiteX36" fmla="*/ 11509 w 13775"/>
                      <a:gd name="connsiteY36" fmla="*/ 31161 h 32887"/>
                      <a:gd name="connsiteX37" fmla="*/ 11915 w 13775"/>
                      <a:gd name="connsiteY37" fmla="*/ 32784 h 32887"/>
                      <a:gd name="connsiteX38" fmla="*/ 13674 w 13775"/>
                      <a:gd name="connsiteY38" fmla="*/ 32108 h 32887"/>
                      <a:gd name="connsiteX39" fmla="*/ 13674 w 13775"/>
                      <a:gd name="connsiteY39" fmla="*/ 31161 h 32887"/>
                      <a:gd name="connsiteX40" fmla="*/ 13133 w 13775"/>
                      <a:gd name="connsiteY40" fmla="*/ 30620 h 32887"/>
                      <a:gd name="connsiteX41" fmla="*/ 12862 w 13775"/>
                      <a:gd name="connsiteY41" fmla="*/ 28997 h 32887"/>
                      <a:gd name="connsiteX42" fmla="*/ 12186 w 13775"/>
                      <a:gd name="connsiteY42" fmla="*/ 27644 h 32887"/>
                      <a:gd name="connsiteX43" fmla="*/ 13403 w 13775"/>
                      <a:gd name="connsiteY43" fmla="*/ 25615 h 32887"/>
                      <a:gd name="connsiteX44" fmla="*/ 13403 w 13775"/>
                      <a:gd name="connsiteY44" fmla="*/ 25615 h 32887"/>
                      <a:gd name="connsiteX45" fmla="*/ 13538 w 13775"/>
                      <a:gd name="connsiteY45" fmla="*/ 24398 h 32887"/>
                      <a:gd name="connsiteX46" fmla="*/ 12321 w 13775"/>
                      <a:gd name="connsiteY46" fmla="*/ 22639 h 32887"/>
                      <a:gd name="connsiteX47" fmla="*/ 12321 w 13775"/>
                      <a:gd name="connsiteY47" fmla="*/ 22639 h 32887"/>
                      <a:gd name="connsiteX48" fmla="*/ 11915 w 13775"/>
                      <a:gd name="connsiteY48" fmla="*/ 18581 h 32887"/>
                      <a:gd name="connsiteX49" fmla="*/ 12321 w 13775"/>
                      <a:gd name="connsiteY49" fmla="*/ 15335 h 32887"/>
                      <a:gd name="connsiteX50" fmla="*/ 12321 w 13775"/>
                      <a:gd name="connsiteY50" fmla="*/ 15335 h 32887"/>
                      <a:gd name="connsiteX51" fmla="*/ 11645 w 13775"/>
                      <a:gd name="connsiteY51" fmla="*/ 12765 h 32887"/>
                      <a:gd name="connsiteX52" fmla="*/ 10968 w 13775"/>
                      <a:gd name="connsiteY52" fmla="*/ 11142 h 32887"/>
                      <a:gd name="connsiteX53" fmla="*/ 11239 w 13775"/>
                      <a:gd name="connsiteY53" fmla="*/ 9113 h 32887"/>
                      <a:gd name="connsiteX54" fmla="*/ 10157 w 13775"/>
                      <a:gd name="connsiteY54" fmla="*/ 7625 h 32887"/>
                      <a:gd name="connsiteX55" fmla="*/ 11374 w 13775"/>
                      <a:gd name="connsiteY55" fmla="*/ 6002 h 32887"/>
                      <a:gd name="connsiteX56" fmla="*/ 10563 w 13775"/>
                      <a:gd name="connsiteY56" fmla="*/ 4379 h 32887"/>
                      <a:gd name="connsiteX57" fmla="*/ 10833 w 13775"/>
                      <a:gd name="connsiteY57" fmla="*/ 3432 h 32887"/>
                      <a:gd name="connsiteX58" fmla="*/ 10157 w 13775"/>
                      <a:gd name="connsiteY58" fmla="*/ 1944 h 32887"/>
                      <a:gd name="connsiteX59" fmla="*/ 9075 w 13775"/>
                      <a:gd name="connsiteY59" fmla="*/ 2621 h 32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13775" h="32887">
                        <a:moveTo>
                          <a:pt x="9075" y="2621"/>
                        </a:moveTo>
                        <a:cubicBezTo>
                          <a:pt x="8940" y="2485"/>
                          <a:pt x="8804" y="2350"/>
                          <a:pt x="8534" y="2215"/>
                        </a:cubicBezTo>
                        <a:cubicBezTo>
                          <a:pt x="8263" y="2079"/>
                          <a:pt x="7722" y="1809"/>
                          <a:pt x="7316" y="1809"/>
                        </a:cubicBezTo>
                        <a:cubicBezTo>
                          <a:pt x="7316" y="862"/>
                          <a:pt x="6234" y="186"/>
                          <a:pt x="5287" y="51"/>
                        </a:cubicBezTo>
                        <a:cubicBezTo>
                          <a:pt x="4746" y="-84"/>
                          <a:pt x="4070" y="51"/>
                          <a:pt x="3664" y="456"/>
                        </a:cubicBezTo>
                        <a:cubicBezTo>
                          <a:pt x="3394" y="727"/>
                          <a:pt x="3258" y="1133"/>
                          <a:pt x="3258" y="1539"/>
                        </a:cubicBezTo>
                        <a:cubicBezTo>
                          <a:pt x="2177" y="1268"/>
                          <a:pt x="824" y="1403"/>
                          <a:pt x="283" y="2350"/>
                        </a:cubicBezTo>
                        <a:cubicBezTo>
                          <a:pt x="12" y="2891"/>
                          <a:pt x="-123" y="3568"/>
                          <a:pt x="147" y="4109"/>
                        </a:cubicBezTo>
                        <a:cubicBezTo>
                          <a:pt x="418" y="4649"/>
                          <a:pt x="959" y="4785"/>
                          <a:pt x="1635" y="5055"/>
                        </a:cubicBezTo>
                        <a:cubicBezTo>
                          <a:pt x="1230" y="6543"/>
                          <a:pt x="2582" y="7490"/>
                          <a:pt x="3935" y="7219"/>
                        </a:cubicBezTo>
                        <a:cubicBezTo>
                          <a:pt x="3800" y="7355"/>
                          <a:pt x="3800" y="7625"/>
                          <a:pt x="3800" y="7896"/>
                        </a:cubicBezTo>
                        <a:cubicBezTo>
                          <a:pt x="3394" y="7625"/>
                          <a:pt x="2853" y="7625"/>
                          <a:pt x="2312" y="7896"/>
                        </a:cubicBezTo>
                        <a:cubicBezTo>
                          <a:pt x="1771" y="8302"/>
                          <a:pt x="1635" y="8978"/>
                          <a:pt x="1906" y="9654"/>
                        </a:cubicBezTo>
                        <a:cubicBezTo>
                          <a:pt x="2177" y="10195"/>
                          <a:pt x="2582" y="10331"/>
                          <a:pt x="3123" y="10195"/>
                        </a:cubicBezTo>
                        <a:cubicBezTo>
                          <a:pt x="3529" y="10060"/>
                          <a:pt x="4205" y="9789"/>
                          <a:pt x="4476" y="9519"/>
                        </a:cubicBezTo>
                        <a:cubicBezTo>
                          <a:pt x="4611" y="10060"/>
                          <a:pt x="5558" y="9925"/>
                          <a:pt x="6099" y="9789"/>
                        </a:cubicBezTo>
                        <a:cubicBezTo>
                          <a:pt x="6099" y="9925"/>
                          <a:pt x="6099" y="10060"/>
                          <a:pt x="6099" y="10195"/>
                        </a:cubicBezTo>
                        <a:cubicBezTo>
                          <a:pt x="6099" y="10331"/>
                          <a:pt x="6099" y="10466"/>
                          <a:pt x="6099" y="10601"/>
                        </a:cubicBezTo>
                        <a:cubicBezTo>
                          <a:pt x="5423" y="10195"/>
                          <a:pt x="4205" y="10872"/>
                          <a:pt x="3664" y="11278"/>
                        </a:cubicBezTo>
                        <a:cubicBezTo>
                          <a:pt x="2853" y="12089"/>
                          <a:pt x="3123" y="13442"/>
                          <a:pt x="4070" y="13848"/>
                        </a:cubicBezTo>
                        <a:cubicBezTo>
                          <a:pt x="3664" y="14118"/>
                          <a:pt x="3800" y="14929"/>
                          <a:pt x="3935" y="15335"/>
                        </a:cubicBezTo>
                        <a:cubicBezTo>
                          <a:pt x="4070" y="15741"/>
                          <a:pt x="4476" y="16011"/>
                          <a:pt x="4746" y="16147"/>
                        </a:cubicBezTo>
                        <a:cubicBezTo>
                          <a:pt x="5017" y="16147"/>
                          <a:pt x="5152" y="16282"/>
                          <a:pt x="5287" y="16282"/>
                        </a:cubicBezTo>
                        <a:cubicBezTo>
                          <a:pt x="4882" y="16823"/>
                          <a:pt x="5287" y="17770"/>
                          <a:pt x="5558" y="18446"/>
                        </a:cubicBezTo>
                        <a:cubicBezTo>
                          <a:pt x="5017" y="18717"/>
                          <a:pt x="4611" y="19258"/>
                          <a:pt x="4611" y="20069"/>
                        </a:cubicBezTo>
                        <a:cubicBezTo>
                          <a:pt x="4611" y="20746"/>
                          <a:pt x="4882" y="21151"/>
                          <a:pt x="5287" y="21422"/>
                        </a:cubicBezTo>
                        <a:cubicBezTo>
                          <a:pt x="5152" y="21693"/>
                          <a:pt x="5287" y="22098"/>
                          <a:pt x="5287" y="22369"/>
                        </a:cubicBezTo>
                        <a:cubicBezTo>
                          <a:pt x="5423" y="22639"/>
                          <a:pt x="5423" y="22910"/>
                          <a:pt x="5693" y="23045"/>
                        </a:cubicBezTo>
                        <a:cubicBezTo>
                          <a:pt x="5423" y="23181"/>
                          <a:pt x="5152" y="23451"/>
                          <a:pt x="5017" y="23721"/>
                        </a:cubicBezTo>
                        <a:cubicBezTo>
                          <a:pt x="4746" y="24263"/>
                          <a:pt x="4746" y="24939"/>
                          <a:pt x="5017" y="25480"/>
                        </a:cubicBezTo>
                        <a:cubicBezTo>
                          <a:pt x="5152" y="26156"/>
                          <a:pt x="5964" y="26833"/>
                          <a:pt x="6640" y="26968"/>
                        </a:cubicBezTo>
                        <a:cubicBezTo>
                          <a:pt x="6370" y="27238"/>
                          <a:pt x="6370" y="27779"/>
                          <a:pt x="6640" y="28050"/>
                        </a:cubicBezTo>
                        <a:cubicBezTo>
                          <a:pt x="6640" y="28320"/>
                          <a:pt x="6775" y="28591"/>
                          <a:pt x="7046" y="28726"/>
                        </a:cubicBezTo>
                        <a:cubicBezTo>
                          <a:pt x="7316" y="28997"/>
                          <a:pt x="7587" y="28861"/>
                          <a:pt x="7722" y="28861"/>
                        </a:cubicBezTo>
                        <a:cubicBezTo>
                          <a:pt x="8263" y="28997"/>
                          <a:pt x="8398" y="29808"/>
                          <a:pt x="9075" y="30079"/>
                        </a:cubicBezTo>
                        <a:cubicBezTo>
                          <a:pt x="9481" y="30214"/>
                          <a:pt x="9886" y="30079"/>
                          <a:pt x="10292" y="29944"/>
                        </a:cubicBezTo>
                        <a:cubicBezTo>
                          <a:pt x="10427" y="30349"/>
                          <a:pt x="11104" y="30890"/>
                          <a:pt x="11509" y="31161"/>
                        </a:cubicBezTo>
                        <a:cubicBezTo>
                          <a:pt x="11374" y="31702"/>
                          <a:pt x="11239" y="32378"/>
                          <a:pt x="11915" y="32784"/>
                        </a:cubicBezTo>
                        <a:cubicBezTo>
                          <a:pt x="12591" y="33054"/>
                          <a:pt x="13403" y="32784"/>
                          <a:pt x="13674" y="32108"/>
                        </a:cubicBezTo>
                        <a:cubicBezTo>
                          <a:pt x="13809" y="31837"/>
                          <a:pt x="13809" y="31431"/>
                          <a:pt x="13674" y="31161"/>
                        </a:cubicBezTo>
                        <a:cubicBezTo>
                          <a:pt x="13538" y="30890"/>
                          <a:pt x="13268" y="30890"/>
                          <a:pt x="13133" y="30620"/>
                        </a:cubicBezTo>
                        <a:cubicBezTo>
                          <a:pt x="12862" y="30214"/>
                          <a:pt x="12997" y="29538"/>
                          <a:pt x="12862" y="28997"/>
                        </a:cubicBezTo>
                        <a:cubicBezTo>
                          <a:pt x="12727" y="28456"/>
                          <a:pt x="12456" y="28050"/>
                          <a:pt x="12186" y="27644"/>
                        </a:cubicBezTo>
                        <a:cubicBezTo>
                          <a:pt x="12862" y="27509"/>
                          <a:pt x="13944" y="26156"/>
                          <a:pt x="13403" y="25615"/>
                        </a:cubicBezTo>
                        <a:cubicBezTo>
                          <a:pt x="13403" y="25615"/>
                          <a:pt x="13403" y="25615"/>
                          <a:pt x="13403" y="25615"/>
                        </a:cubicBezTo>
                        <a:cubicBezTo>
                          <a:pt x="13674" y="25344"/>
                          <a:pt x="13538" y="24668"/>
                          <a:pt x="13538" y="24398"/>
                        </a:cubicBezTo>
                        <a:cubicBezTo>
                          <a:pt x="13538" y="23721"/>
                          <a:pt x="12997" y="23045"/>
                          <a:pt x="12321" y="22639"/>
                        </a:cubicBezTo>
                        <a:cubicBezTo>
                          <a:pt x="12321" y="22639"/>
                          <a:pt x="12321" y="22639"/>
                          <a:pt x="12321" y="22639"/>
                        </a:cubicBezTo>
                        <a:cubicBezTo>
                          <a:pt x="13268" y="21422"/>
                          <a:pt x="13133" y="19528"/>
                          <a:pt x="11915" y="18581"/>
                        </a:cubicBezTo>
                        <a:cubicBezTo>
                          <a:pt x="12591" y="17635"/>
                          <a:pt x="13133" y="16418"/>
                          <a:pt x="12321" y="15335"/>
                        </a:cubicBezTo>
                        <a:cubicBezTo>
                          <a:pt x="12321" y="15335"/>
                          <a:pt x="12321" y="15335"/>
                          <a:pt x="12321" y="15335"/>
                        </a:cubicBezTo>
                        <a:cubicBezTo>
                          <a:pt x="13133" y="14659"/>
                          <a:pt x="12591" y="13036"/>
                          <a:pt x="11645" y="12765"/>
                        </a:cubicBezTo>
                        <a:cubicBezTo>
                          <a:pt x="11915" y="12089"/>
                          <a:pt x="11645" y="11278"/>
                          <a:pt x="10968" y="11142"/>
                        </a:cubicBezTo>
                        <a:cubicBezTo>
                          <a:pt x="11374" y="10601"/>
                          <a:pt x="11374" y="9654"/>
                          <a:pt x="11239" y="9113"/>
                        </a:cubicBezTo>
                        <a:cubicBezTo>
                          <a:pt x="11104" y="8572"/>
                          <a:pt x="10698" y="7761"/>
                          <a:pt x="10157" y="7625"/>
                        </a:cubicBezTo>
                        <a:cubicBezTo>
                          <a:pt x="10698" y="7219"/>
                          <a:pt x="11374" y="6543"/>
                          <a:pt x="11374" y="6002"/>
                        </a:cubicBezTo>
                        <a:cubicBezTo>
                          <a:pt x="11509" y="5326"/>
                          <a:pt x="11239" y="4514"/>
                          <a:pt x="10563" y="4379"/>
                        </a:cubicBezTo>
                        <a:cubicBezTo>
                          <a:pt x="10698" y="4109"/>
                          <a:pt x="10833" y="3703"/>
                          <a:pt x="10833" y="3432"/>
                        </a:cubicBezTo>
                        <a:cubicBezTo>
                          <a:pt x="10833" y="2891"/>
                          <a:pt x="10563" y="2215"/>
                          <a:pt x="10157" y="1944"/>
                        </a:cubicBezTo>
                        <a:cubicBezTo>
                          <a:pt x="9886" y="1403"/>
                          <a:pt x="9210" y="2079"/>
                          <a:pt x="9075" y="262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9" name="Freeform: Shape 5037">
                    <a:extLst>
                      <a:ext uri="{FF2B5EF4-FFF2-40B4-BE49-F238E27FC236}">
                        <a16:creationId xmlns:a16="http://schemas.microsoft.com/office/drawing/2014/main" id="{32E3A630-C7D8-745F-0162-59542199170A}"/>
                      </a:ext>
                    </a:extLst>
                  </p:cNvPr>
                  <p:cNvSpPr/>
                  <p:nvPr/>
                </p:nvSpPr>
                <p:spPr>
                  <a:xfrm>
                    <a:off x="6116222" y="6345881"/>
                    <a:ext cx="4610" cy="6476"/>
                  </a:xfrm>
                  <a:custGeom>
                    <a:avLst/>
                    <a:gdLst>
                      <a:gd name="connsiteX0" fmla="*/ 534 w 4610"/>
                      <a:gd name="connsiteY0" fmla="*/ 4617 h 6476"/>
                      <a:gd name="connsiteX1" fmla="*/ 1481 w 4610"/>
                      <a:gd name="connsiteY1" fmla="*/ 5429 h 6476"/>
                      <a:gd name="connsiteX2" fmla="*/ 1751 w 4610"/>
                      <a:gd name="connsiteY2" fmla="*/ 5970 h 6476"/>
                      <a:gd name="connsiteX3" fmla="*/ 3915 w 4610"/>
                      <a:gd name="connsiteY3" fmla="*/ 6240 h 6476"/>
                      <a:gd name="connsiteX4" fmla="*/ 3510 w 4610"/>
                      <a:gd name="connsiteY4" fmla="*/ 3941 h 6476"/>
                      <a:gd name="connsiteX5" fmla="*/ 3780 w 4610"/>
                      <a:gd name="connsiteY5" fmla="*/ 1912 h 6476"/>
                      <a:gd name="connsiteX6" fmla="*/ 2563 w 4610"/>
                      <a:gd name="connsiteY6" fmla="*/ 1100 h 6476"/>
                      <a:gd name="connsiteX7" fmla="*/ 128 w 4610"/>
                      <a:gd name="connsiteY7" fmla="*/ 695 h 6476"/>
                      <a:gd name="connsiteX8" fmla="*/ 534 w 4610"/>
                      <a:gd name="connsiteY8" fmla="*/ 2588 h 6476"/>
                      <a:gd name="connsiteX9" fmla="*/ 534 w 4610"/>
                      <a:gd name="connsiteY9" fmla="*/ 4617 h 6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610" h="6476">
                        <a:moveTo>
                          <a:pt x="534" y="4617"/>
                        </a:moveTo>
                        <a:cubicBezTo>
                          <a:pt x="804" y="5023"/>
                          <a:pt x="1210" y="5023"/>
                          <a:pt x="1481" y="5429"/>
                        </a:cubicBezTo>
                        <a:cubicBezTo>
                          <a:pt x="1616" y="5564"/>
                          <a:pt x="1616" y="5835"/>
                          <a:pt x="1751" y="5970"/>
                        </a:cubicBezTo>
                        <a:cubicBezTo>
                          <a:pt x="2157" y="6511"/>
                          <a:pt x="3374" y="6646"/>
                          <a:pt x="3915" y="6240"/>
                        </a:cubicBezTo>
                        <a:cubicBezTo>
                          <a:pt x="5133" y="5564"/>
                          <a:pt x="4592" y="4076"/>
                          <a:pt x="3510" y="3941"/>
                        </a:cubicBezTo>
                        <a:cubicBezTo>
                          <a:pt x="3780" y="3265"/>
                          <a:pt x="4186" y="2723"/>
                          <a:pt x="3780" y="1912"/>
                        </a:cubicBezTo>
                        <a:cubicBezTo>
                          <a:pt x="3510" y="1371"/>
                          <a:pt x="3104" y="1236"/>
                          <a:pt x="2563" y="1100"/>
                        </a:cubicBezTo>
                        <a:cubicBezTo>
                          <a:pt x="2292" y="19"/>
                          <a:pt x="804" y="-523"/>
                          <a:pt x="128" y="695"/>
                        </a:cubicBezTo>
                        <a:cubicBezTo>
                          <a:pt x="-278" y="1506"/>
                          <a:pt x="399" y="1912"/>
                          <a:pt x="534" y="2588"/>
                        </a:cubicBezTo>
                        <a:cubicBezTo>
                          <a:pt x="804" y="3400"/>
                          <a:pt x="-142" y="3806"/>
                          <a:pt x="534" y="46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0" name="Freeform: Shape 5038">
                    <a:extLst>
                      <a:ext uri="{FF2B5EF4-FFF2-40B4-BE49-F238E27FC236}">
                        <a16:creationId xmlns:a16="http://schemas.microsoft.com/office/drawing/2014/main" id="{6EC3C22E-BF60-7CBF-69BF-5F012A16C56B}"/>
                      </a:ext>
                    </a:extLst>
                  </p:cNvPr>
                  <p:cNvSpPr/>
                  <p:nvPr/>
                </p:nvSpPr>
                <p:spPr>
                  <a:xfrm>
                    <a:off x="6115268" y="6352244"/>
                    <a:ext cx="8089" cy="13353"/>
                  </a:xfrm>
                  <a:custGeom>
                    <a:avLst/>
                    <a:gdLst>
                      <a:gd name="connsiteX0" fmla="*/ 0 w 8089"/>
                      <a:gd name="connsiteY0" fmla="*/ 8264 h 13353"/>
                      <a:gd name="connsiteX1" fmla="*/ 3111 w 8089"/>
                      <a:gd name="connsiteY1" fmla="*/ 9751 h 13353"/>
                      <a:gd name="connsiteX2" fmla="*/ 3246 w 8089"/>
                      <a:gd name="connsiteY2" fmla="*/ 10969 h 13353"/>
                      <a:gd name="connsiteX3" fmla="*/ 4193 w 8089"/>
                      <a:gd name="connsiteY3" fmla="*/ 11781 h 13353"/>
                      <a:gd name="connsiteX4" fmla="*/ 4869 w 8089"/>
                      <a:gd name="connsiteY4" fmla="*/ 12862 h 13353"/>
                      <a:gd name="connsiteX5" fmla="*/ 7575 w 8089"/>
                      <a:gd name="connsiteY5" fmla="*/ 12727 h 13353"/>
                      <a:gd name="connsiteX6" fmla="*/ 7980 w 8089"/>
                      <a:gd name="connsiteY6" fmla="*/ 10969 h 13353"/>
                      <a:gd name="connsiteX7" fmla="*/ 7439 w 8089"/>
                      <a:gd name="connsiteY7" fmla="*/ 10157 h 13353"/>
                      <a:gd name="connsiteX8" fmla="*/ 6898 w 8089"/>
                      <a:gd name="connsiteY8" fmla="*/ 8534 h 13353"/>
                      <a:gd name="connsiteX9" fmla="*/ 7033 w 8089"/>
                      <a:gd name="connsiteY9" fmla="*/ 8534 h 13353"/>
                      <a:gd name="connsiteX10" fmla="*/ 7710 w 8089"/>
                      <a:gd name="connsiteY10" fmla="*/ 5964 h 13353"/>
                      <a:gd name="connsiteX11" fmla="*/ 6628 w 8089"/>
                      <a:gd name="connsiteY11" fmla="*/ 4747 h 13353"/>
                      <a:gd name="connsiteX12" fmla="*/ 6628 w 8089"/>
                      <a:gd name="connsiteY12" fmla="*/ 1095 h 13353"/>
                      <a:gd name="connsiteX13" fmla="*/ 5275 w 8089"/>
                      <a:gd name="connsiteY13" fmla="*/ 689 h 13353"/>
                      <a:gd name="connsiteX14" fmla="*/ 4599 w 8089"/>
                      <a:gd name="connsiteY14" fmla="*/ 824 h 13353"/>
                      <a:gd name="connsiteX15" fmla="*/ 4193 w 8089"/>
                      <a:gd name="connsiteY15" fmla="*/ 959 h 13353"/>
                      <a:gd name="connsiteX16" fmla="*/ 1758 w 8089"/>
                      <a:gd name="connsiteY16" fmla="*/ 689 h 13353"/>
                      <a:gd name="connsiteX17" fmla="*/ 2164 w 8089"/>
                      <a:gd name="connsiteY17" fmla="*/ 2718 h 13353"/>
                      <a:gd name="connsiteX18" fmla="*/ 1758 w 8089"/>
                      <a:gd name="connsiteY18" fmla="*/ 3529 h 13353"/>
                      <a:gd name="connsiteX19" fmla="*/ 2029 w 8089"/>
                      <a:gd name="connsiteY19" fmla="*/ 4206 h 13353"/>
                      <a:gd name="connsiteX20" fmla="*/ 676 w 8089"/>
                      <a:gd name="connsiteY20" fmla="*/ 4882 h 13353"/>
                      <a:gd name="connsiteX21" fmla="*/ 270 w 8089"/>
                      <a:gd name="connsiteY21" fmla="*/ 6370 h 13353"/>
                      <a:gd name="connsiteX22" fmla="*/ 270 w 8089"/>
                      <a:gd name="connsiteY22" fmla="*/ 6911 h 13353"/>
                      <a:gd name="connsiteX23" fmla="*/ 0 w 8089"/>
                      <a:gd name="connsiteY23" fmla="*/ 8264 h 133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8089" h="13353">
                        <a:moveTo>
                          <a:pt x="0" y="8264"/>
                        </a:moveTo>
                        <a:cubicBezTo>
                          <a:pt x="0" y="9887"/>
                          <a:pt x="1894" y="10563"/>
                          <a:pt x="3111" y="9751"/>
                        </a:cubicBezTo>
                        <a:cubicBezTo>
                          <a:pt x="2976" y="10157"/>
                          <a:pt x="3111" y="10698"/>
                          <a:pt x="3246" y="10969"/>
                        </a:cubicBezTo>
                        <a:cubicBezTo>
                          <a:pt x="3517" y="11375"/>
                          <a:pt x="4058" y="11375"/>
                          <a:pt x="4193" y="11781"/>
                        </a:cubicBezTo>
                        <a:cubicBezTo>
                          <a:pt x="4328" y="12186"/>
                          <a:pt x="4464" y="12592"/>
                          <a:pt x="4869" y="12862"/>
                        </a:cubicBezTo>
                        <a:cubicBezTo>
                          <a:pt x="5681" y="13539"/>
                          <a:pt x="6898" y="13539"/>
                          <a:pt x="7575" y="12727"/>
                        </a:cubicBezTo>
                        <a:cubicBezTo>
                          <a:pt x="7980" y="12321"/>
                          <a:pt x="8251" y="11510"/>
                          <a:pt x="7980" y="10969"/>
                        </a:cubicBezTo>
                        <a:cubicBezTo>
                          <a:pt x="7980" y="10698"/>
                          <a:pt x="7710" y="10292"/>
                          <a:pt x="7439" y="10157"/>
                        </a:cubicBezTo>
                        <a:cubicBezTo>
                          <a:pt x="7439" y="9616"/>
                          <a:pt x="7304" y="8940"/>
                          <a:pt x="6898" y="8534"/>
                        </a:cubicBezTo>
                        <a:cubicBezTo>
                          <a:pt x="7033" y="8534"/>
                          <a:pt x="7033" y="8534"/>
                          <a:pt x="7033" y="8534"/>
                        </a:cubicBezTo>
                        <a:cubicBezTo>
                          <a:pt x="7575" y="7722"/>
                          <a:pt x="8116" y="6911"/>
                          <a:pt x="7710" y="5964"/>
                        </a:cubicBezTo>
                        <a:cubicBezTo>
                          <a:pt x="7575" y="5558"/>
                          <a:pt x="7169" y="4747"/>
                          <a:pt x="6628" y="4747"/>
                        </a:cubicBezTo>
                        <a:cubicBezTo>
                          <a:pt x="7033" y="3665"/>
                          <a:pt x="7575" y="2042"/>
                          <a:pt x="6628" y="1095"/>
                        </a:cubicBezTo>
                        <a:cubicBezTo>
                          <a:pt x="6222" y="824"/>
                          <a:pt x="5681" y="554"/>
                          <a:pt x="5275" y="689"/>
                        </a:cubicBezTo>
                        <a:cubicBezTo>
                          <a:pt x="5140" y="689"/>
                          <a:pt x="4869" y="824"/>
                          <a:pt x="4599" y="824"/>
                        </a:cubicBezTo>
                        <a:cubicBezTo>
                          <a:pt x="4328" y="959"/>
                          <a:pt x="4328" y="959"/>
                          <a:pt x="4193" y="959"/>
                        </a:cubicBezTo>
                        <a:cubicBezTo>
                          <a:pt x="4058" y="-123"/>
                          <a:pt x="2164" y="-393"/>
                          <a:pt x="1758" y="689"/>
                        </a:cubicBezTo>
                        <a:cubicBezTo>
                          <a:pt x="1623" y="1365"/>
                          <a:pt x="2029" y="2042"/>
                          <a:pt x="2164" y="2718"/>
                        </a:cubicBezTo>
                        <a:cubicBezTo>
                          <a:pt x="1894" y="2853"/>
                          <a:pt x="1758" y="3259"/>
                          <a:pt x="1758" y="3529"/>
                        </a:cubicBezTo>
                        <a:cubicBezTo>
                          <a:pt x="1758" y="3665"/>
                          <a:pt x="1894" y="4070"/>
                          <a:pt x="2029" y="4206"/>
                        </a:cubicBezTo>
                        <a:cubicBezTo>
                          <a:pt x="1758" y="4612"/>
                          <a:pt x="1082" y="4612"/>
                          <a:pt x="676" y="4882"/>
                        </a:cubicBezTo>
                        <a:cubicBezTo>
                          <a:pt x="135" y="5288"/>
                          <a:pt x="0" y="5829"/>
                          <a:pt x="270" y="6370"/>
                        </a:cubicBezTo>
                        <a:cubicBezTo>
                          <a:pt x="541" y="6911"/>
                          <a:pt x="541" y="6505"/>
                          <a:pt x="270" y="6911"/>
                        </a:cubicBezTo>
                        <a:cubicBezTo>
                          <a:pt x="135" y="7587"/>
                          <a:pt x="0" y="7858"/>
                          <a:pt x="0" y="826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1" name="Freeform: Shape 5039">
                    <a:extLst>
                      <a:ext uri="{FF2B5EF4-FFF2-40B4-BE49-F238E27FC236}">
                        <a16:creationId xmlns:a16="http://schemas.microsoft.com/office/drawing/2014/main" id="{F2E1E8C5-1B44-53DE-D354-5643A9B46A8D}"/>
                      </a:ext>
                    </a:extLst>
                  </p:cNvPr>
                  <p:cNvSpPr/>
                  <p:nvPr/>
                </p:nvSpPr>
                <p:spPr>
                  <a:xfrm>
                    <a:off x="6112952" y="6362075"/>
                    <a:ext cx="3350" cy="4201"/>
                  </a:xfrm>
                  <a:custGeom>
                    <a:avLst/>
                    <a:gdLst>
                      <a:gd name="connsiteX0" fmla="*/ 1235 w 3350"/>
                      <a:gd name="connsiteY0" fmla="*/ 2220 h 4201"/>
                      <a:gd name="connsiteX1" fmla="*/ 1641 w 3350"/>
                      <a:gd name="connsiteY1" fmla="*/ 4113 h 4201"/>
                      <a:gd name="connsiteX2" fmla="*/ 2858 w 3350"/>
                      <a:gd name="connsiteY2" fmla="*/ 2625 h 4201"/>
                      <a:gd name="connsiteX3" fmla="*/ 2858 w 3350"/>
                      <a:gd name="connsiteY3" fmla="*/ 2625 h 4201"/>
                      <a:gd name="connsiteX4" fmla="*/ 3128 w 3350"/>
                      <a:gd name="connsiteY4" fmla="*/ 732 h 4201"/>
                      <a:gd name="connsiteX5" fmla="*/ 2046 w 3350"/>
                      <a:gd name="connsiteY5" fmla="*/ 55 h 4201"/>
                      <a:gd name="connsiteX6" fmla="*/ 1641 w 3350"/>
                      <a:gd name="connsiteY6" fmla="*/ 191 h 4201"/>
                      <a:gd name="connsiteX7" fmla="*/ 17 w 3350"/>
                      <a:gd name="connsiteY7" fmla="*/ 732 h 4201"/>
                      <a:gd name="connsiteX8" fmla="*/ 1235 w 3350"/>
                      <a:gd name="connsiteY8" fmla="*/ 2220 h 4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50" h="4201">
                        <a:moveTo>
                          <a:pt x="1235" y="2220"/>
                        </a:moveTo>
                        <a:cubicBezTo>
                          <a:pt x="829" y="2896"/>
                          <a:pt x="829" y="3843"/>
                          <a:pt x="1641" y="4113"/>
                        </a:cubicBezTo>
                        <a:cubicBezTo>
                          <a:pt x="2587" y="4519"/>
                          <a:pt x="3399" y="3437"/>
                          <a:pt x="2858" y="2625"/>
                        </a:cubicBezTo>
                        <a:lnTo>
                          <a:pt x="2858" y="2625"/>
                        </a:lnTo>
                        <a:cubicBezTo>
                          <a:pt x="3534" y="2220"/>
                          <a:pt x="3399" y="1273"/>
                          <a:pt x="3128" y="732"/>
                        </a:cubicBezTo>
                        <a:cubicBezTo>
                          <a:pt x="2993" y="326"/>
                          <a:pt x="2587" y="-80"/>
                          <a:pt x="2046" y="55"/>
                        </a:cubicBezTo>
                        <a:cubicBezTo>
                          <a:pt x="2046" y="55"/>
                          <a:pt x="1911" y="55"/>
                          <a:pt x="1641" y="191"/>
                        </a:cubicBezTo>
                        <a:cubicBezTo>
                          <a:pt x="1099" y="-215"/>
                          <a:pt x="288" y="55"/>
                          <a:pt x="17" y="732"/>
                        </a:cubicBezTo>
                        <a:cubicBezTo>
                          <a:pt x="-118" y="1408"/>
                          <a:pt x="558" y="1814"/>
                          <a:pt x="1235" y="222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2" name="Freeform: Shape 5040">
                    <a:extLst>
                      <a:ext uri="{FF2B5EF4-FFF2-40B4-BE49-F238E27FC236}">
                        <a16:creationId xmlns:a16="http://schemas.microsoft.com/office/drawing/2014/main" id="{4210E89F-6510-67A3-8B96-FC980D813E82}"/>
                      </a:ext>
                    </a:extLst>
                  </p:cNvPr>
                  <p:cNvSpPr/>
                  <p:nvPr/>
                </p:nvSpPr>
                <p:spPr>
                  <a:xfrm>
                    <a:off x="6116722" y="6364024"/>
                    <a:ext cx="2874" cy="3956"/>
                  </a:xfrm>
                  <a:custGeom>
                    <a:avLst/>
                    <a:gdLst>
                      <a:gd name="connsiteX0" fmla="*/ 440 w 2874"/>
                      <a:gd name="connsiteY0" fmla="*/ 3246 h 3956"/>
                      <a:gd name="connsiteX1" fmla="*/ 1793 w 2874"/>
                      <a:gd name="connsiteY1" fmla="*/ 3922 h 3956"/>
                      <a:gd name="connsiteX2" fmla="*/ 2875 w 2874"/>
                      <a:gd name="connsiteY2" fmla="*/ 2570 h 3956"/>
                      <a:gd name="connsiteX3" fmla="*/ 2063 w 2874"/>
                      <a:gd name="connsiteY3" fmla="*/ 1488 h 3956"/>
                      <a:gd name="connsiteX4" fmla="*/ 2063 w 2874"/>
                      <a:gd name="connsiteY4" fmla="*/ 541 h 3956"/>
                      <a:gd name="connsiteX5" fmla="*/ 711 w 2874"/>
                      <a:gd name="connsiteY5" fmla="*/ 135 h 3956"/>
                      <a:gd name="connsiteX6" fmla="*/ 35 w 2874"/>
                      <a:gd name="connsiteY6" fmla="*/ 1488 h 3956"/>
                      <a:gd name="connsiteX7" fmla="*/ 440 w 2874"/>
                      <a:gd name="connsiteY7" fmla="*/ 2029 h 3956"/>
                      <a:gd name="connsiteX8" fmla="*/ 846 w 2874"/>
                      <a:gd name="connsiteY8" fmla="*/ 2435 h 3956"/>
                      <a:gd name="connsiteX9" fmla="*/ 440 w 2874"/>
                      <a:gd name="connsiteY9" fmla="*/ 3246 h 39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874" h="3956">
                        <a:moveTo>
                          <a:pt x="440" y="3246"/>
                        </a:moveTo>
                        <a:cubicBezTo>
                          <a:pt x="575" y="3787"/>
                          <a:pt x="1252" y="4058"/>
                          <a:pt x="1793" y="3922"/>
                        </a:cubicBezTo>
                        <a:cubicBezTo>
                          <a:pt x="2469" y="3787"/>
                          <a:pt x="2875" y="3111"/>
                          <a:pt x="2875" y="2570"/>
                        </a:cubicBezTo>
                        <a:cubicBezTo>
                          <a:pt x="2875" y="2164"/>
                          <a:pt x="2604" y="1623"/>
                          <a:pt x="2063" y="1488"/>
                        </a:cubicBezTo>
                        <a:cubicBezTo>
                          <a:pt x="2199" y="1217"/>
                          <a:pt x="2199" y="812"/>
                          <a:pt x="2063" y="541"/>
                        </a:cubicBezTo>
                        <a:cubicBezTo>
                          <a:pt x="1793" y="0"/>
                          <a:pt x="1252" y="-135"/>
                          <a:pt x="711" y="135"/>
                        </a:cubicBezTo>
                        <a:cubicBezTo>
                          <a:pt x="170" y="271"/>
                          <a:pt x="-101" y="947"/>
                          <a:pt x="35" y="1488"/>
                        </a:cubicBezTo>
                        <a:cubicBezTo>
                          <a:pt x="35" y="1758"/>
                          <a:pt x="170" y="1894"/>
                          <a:pt x="440" y="2029"/>
                        </a:cubicBezTo>
                        <a:cubicBezTo>
                          <a:pt x="575" y="2164"/>
                          <a:pt x="711" y="2299"/>
                          <a:pt x="846" y="2435"/>
                        </a:cubicBezTo>
                        <a:cubicBezTo>
                          <a:pt x="440" y="2299"/>
                          <a:pt x="305" y="2841"/>
                          <a:pt x="440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3" name="Freeform: Shape 5041">
                    <a:extLst>
                      <a:ext uri="{FF2B5EF4-FFF2-40B4-BE49-F238E27FC236}">
                        <a16:creationId xmlns:a16="http://schemas.microsoft.com/office/drawing/2014/main" id="{FE80B7CC-27FE-40E3-634D-69E042D2598F}"/>
                      </a:ext>
                    </a:extLst>
                  </p:cNvPr>
                  <p:cNvSpPr/>
                  <p:nvPr/>
                </p:nvSpPr>
                <p:spPr>
                  <a:xfrm>
                    <a:off x="6119932" y="6365310"/>
                    <a:ext cx="9185" cy="11294"/>
                  </a:xfrm>
                  <a:custGeom>
                    <a:avLst/>
                    <a:gdLst>
                      <a:gd name="connsiteX0" fmla="*/ 6833 w 9185"/>
                      <a:gd name="connsiteY0" fmla="*/ 10483 h 11294"/>
                      <a:gd name="connsiteX1" fmla="*/ 7510 w 9185"/>
                      <a:gd name="connsiteY1" fmla="*/ 10889 h 11294"/>
                      <a:gd name="connsiteX2" fmla="*/ 8862 w 9185"/>
                      <a:gd name="connsiteY2" fmla="*/ 10347 h 11294"/>
                      <a:gd name="connsiteX3" fmla="*/ 9133 w 9185"/>
                      <a:gd name="connsiteY3" fmla="*/ 8860 h 11294"/>
                      <a:gd name="connsiteX4" fmla="*/ 8321 w 9185"/>
                      <a:gd name="connsiteY4" fmla="*/ 7913 h 11294"/>
                      <a:gd name="connsiteX5" fmla="*/ 8862 w 9185"/>
                      <a:gd name="connsiteY5" fmla="*/ 6019 h 11294"/>
                      <a:gd name="connsiteX6" fmla="*/ 7780 w 9185"/>
                      <a:gd name="connsiteY6" fmla="*/ 4667 h 11294"/>
                      <a:gd name="connsiteX7" fmla="*/ 7916 w 9185"/>
                      <a:gd name="connsiteY7" fmla="*/ 2367 h 11294"/>
                      <a:gd name="connsiteX8" fmla="*/ 6292 w 9185"/>
                      <a:gd name="connsiteY8" fmla="*/ 1285 h 11294"/>
                      <a:gd name="connsiteX9" fmla="*/ 5346 w 9185"/>
                      <a:gd name="connsiteY9" fmla="*/ 203 h 11294"/>
                      <a:gd name="connsiteX10" fmla="*/ 3587 w 9185"/>
                      <a:gd name="connsiteY10" fmla="*/ 203 h 11294"/>
                      <a:gd name="connsiteX11" fmla="*/ 2505 w 9185"/>
                      <a:gd name="connsiteY11" fmla="*/ 1014 h 11294"/>
                      <a:gd name="connsiteX12" fmla="*/ 2099 w 9185"/>
                      <a:gd name="connsiteY12" fmla="*/ 2502 h 11294"/>
                      <a:gd name="connsiteX13" fmla="*/ 1423 w 9185"/>
                      <a:gd name="connsiteY13" fmla="*/ 3449 h 11294"/>
                      <a:gd name="connsiteX14" fmla="*/ 1558 w 9185"/>
                      <a:gd name="connsiteY14" fmla="*/ 4261 h 11294"/>
                      <a:gd name="connsiteX15" fmla="*/ 747 w 9185"/>
                      <a:gd name="connsiteY15" fmla="*/ 5072 h 11294"/>
                      <a:gd name="connsiteX16" fmla="*/ 1152 w 9185"/>
                      <a:gd name="connsiteY16" fmla="*/ 7507 h 11294"/>
                      <a:gd name="connsiteX17" fmla="*/ 70 w 9185"/>
                      <a:gd name="connsiteY17" fmla="*/ 9265 h 11294"/>
                      <a:gd name="connsiteX18" fmla="*/ 2370 w 9185"/>
                      <a:gd name="connsiteY18" fmla="*/ 9671 h 11294"/>
                      <a:gd name="connsiteX19" fmla="*/ 3317 w 9185"/>
                      <a:gd name="connsiteY19" fmla="*/ 10618 h 11294"/>
                      <a:gd name="connsiteX20" fmla="*/ 4534 w 9185"/>
                      <a:gd name="connsiteY20" fmla="*/ 10212 h 11294"/>
                      <a:gd name="connsiteX21" fmla="*/ 5481 w 9185"/>
                      <a:gd name="connsiteY21" fmla="*/ 11294 h 11294"/>
                      <a:gd name="connsiteX22" fmla="*/ 6833 w 9185"/>
                      <a:gd name="connsiteY22" fmla="*/ 10483 h 11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9185" h="11294">
                        <a:moveTo>
                          <a:pt x="6833" y="10483"/>
                        </a:moveTo>
                        <a:cubicBezTo>
                          <a:pt x="6969" y="10753"/>
                          <a:pt x="7239" y="10753"/>
                          <a:pt x="7510" y="10889"/>
                        </a:cubicBezTo>
                        <a:cubicBezTo>
                          <a:pt x="8051" y="10889"/>
                          <a:pt x="8592" y="10618"/>
                          <a:pt x="8862" y="10347"/>
                        </a:cubicBezTo>
                        <a:cubicBezTo>
                          <a:pt x="9133" y="9942"/>
                          <a:pt x="9268" y="9265"/>
                          <a:pt x="9133" y="8860"/>
                        </a:cubicBezTo>
                        <a:cubicBezTo>
                          <a:pt x="8998" y="8454"/>
                          <a:pt x="8727" y="8048"/>
                          <a:pt x="8321" y="7913"/>
                        </a:cubicBezTo>
                        <a:cubicBezTo>
                          <a:pt x="8862" y="7507"/>
                          <a:pt x="8862" y="6560"/>
                          <a:pt x="8862" y="6019"/>
                        </a:cubicBezTo>
                        <a:cubicBezTo>
                          <a:pt x="8862" y="5343"/>
                          <a:pt x="8321" y="4937"/>
                          <a:pt x="7780" y="4667"/>
                        </a:cubicBezTo>
                        <a:cubicBezTo>
                          <a:pt x="8186" y="3990"/>
                          <a:pt x="8051" y="3043"/>
                          <a:pt x="7916" y="2367"/>
                        </a:cubicBezTo>
                        <a:cubicBezTo>
                          <a:pt x="7645" y="1691"/>
                          <a:pt x="6969" y="1014"/>
                          <a:pt x="6292" y="1285"/>
                        </a:cubicBezTo>
                        <a:cubicBezTo>
                          <a:pt x="6157" y="879"/>
                          <a:pt x="5751" y="338"/>
                          <a:pt x="5346" y="203"/>
                        </a:cubicBezTo>
                        <a:cubicBezTo>
                          <a:pt x="4805" y="-68"/>
                          <a:pt x="4128" y="-68"/>
                          <a:pt x="3587" y="203"/>
                        </a:cubicBezTo>
                        <a:cubicBezTo>
                          <a:pt x="3181" y="203"/>
                          <a:pt x="2640" y="609"/>
                          <a:pt x="2505" y="1014"/>
                        </a:cubicBezTo>
                        <a:cubicBezTo>
                          <a:pt x="2235" y="1555"/>
                          <a:pt x="2505" y="2097"/>
                          <a:pt x="2099" y="2502"/>
                        </a:cubicBezTo>
                        <a:cubicBezTo>
                          <a:pt x="1829" y="2908"/>
                          <a:pt x="1558" y="3043"/>
                          <a:pt x="1423" y="3449"/>
                        </a:cubicBezTo>
                        <a:cubicBezTo>
                          <a:pt x="1423" y="3720"/>
                          <a:pt x="1423" y="3990"/>
                          <a:pt x="1558" y="4261"/>
                        </a:cubicBezTo>
                        <a:cubicBezTo>
                          <a:pt x="1152" y="4396"/>
                          <a:pt x="1017" y="4802"/>
                          <a:pt x="747" y="5072"/>
                        </a:cubicBezTo>
                        <a:cubicBezTo>
                          <a:pt x="341" y="6019"/>
                          <a:pt x="611" y="6695"/>
                          <a:pt x="1152" y="7507"/>
                        </a:cubicBezTo>
                        <a:cubicBezTo>
                          <a:pt x="341" y="7642"/>
                          <a:pt x="-200" y="8454"/>
                          <a:pt x="70" y="9265"/>
                        </a:cubicBezTo>
                        <a:cubicBezTo>
                          <a:pt x="341" y="10347"/>
                          <a:pt x="1558" y="10077"/>
                          <a:pt x="2370" y="9671"/>
                        </a:cubicBezTo>
                        <a:cubicBezTo>
                          <a:pt x="2370" y="10077"/>
                          <a:pt x="2911" y="10618"/>
                          <a:pt x="3317" y="10618"/>
                        </a:cubicBezTo>
                        <a:cubicBezTo>
                          <a:pt x="3722" y="10618"/>
                          <a:pt x="4128" y="10618"/>
                          <a:pt x="4534" y="10212"/>
                        </a:cubicBezTo>
                        <a:cubicBezTo>
                          <a:pt x="4534" y="10753"/>
                          <a:pt x="5075" y="11294"/>
                          <a:pt x="5481" y="11294"/>
                        </a:cubicBezTo>
                        <a:cubicBezTo>
                          <a:pt x="5751" y="11294"/>
                          <a:pt x="6563" y="11024"/>
                          <a:pt x="6833" y="104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4" name="Freeform: Shape 5042">
                    <a:extLst>
                      <a:ext uri="{FF2B5EF4-FFF2-40B4-BE49-F238E27FC236}">
                        <a16:creationId xmlns:a16="http://schemas.microsoft.com/office/drawing/2014/main" id="{EC6C2E5A-5D63-B466-5542-99819174DD37}"/>
                      </a:ext>
                    </a:extLst>
                  </p:cNvPr>
                  <p:cNvSpPr/>
                  <p:nvPr/>
                </p:nvSpPr>
                <p:spPr>
                  <a:xfrm>
                    <a:off x="6128964" y="6369300"/>
                    <a:ext cx="3162" cy="5346"/>
                  </a:xfrm>
                  <a:custGeom>
                    <a:avLst/>
                    <a:gdLst>
                      <a:gd name="connsiteX0" fmla="*/ 1589 w 3162"/>
                      <a:gd name="connsiteY0" fmla="*/ 0 h 5346"/>
                      <a:gd name="connsiteX1" fmla="*/ 913 w 3162"/>
                      <a:gd name="connsiteY1" fmla="*/ 812 h 5346"/>
                      <a:gd name="connsiteX2" fmla="*/ 101 w 3162"/>
                      <a:gd name="connsiteY2" fmla="*/ 1623 h 5346"/>
                      <a:gd name="connsiteX3" fmla="*/ 101 w 3162"/>
                      <a:gd name="connsiteY3" fmla="*/ 2705 h 5346"/>
                      <a:gd name="connsiteX4" fmla="*/ 643 w 3162"/>
                      <a:gd name="connsiteY4" fmla="*/ 3246 h 5346"/>
                      <a:gd name="connsiteX5" fmla="*/ 237 w 3162"/>
                      <a:gd name="connsiteY5" fmla="*/ 3923 h 5346"/>
                      <a:gd name="connsiteX6" fmla="*/ 507 w 3162"/>
                      <a:gd name="connsiteY6" fmla="*/ 5140 h 5346"/>
                      <a:gd name="connsiteX7" fmla="*/ 1860 w 3162"/>
                      <a:gd name="connsiteY7" fmla="*/ 5005 h 5346"/>
                      <a:gd name="connsiteX8" fmla="*/ 2266 w 3162"/>
                      <a:gd name="connsiteY8" fmla="*/ 3517 h 5346"/>
                      <a:gd name="connsiteX9" fmla="*/ 2807 w 3162"/>
                      <a:gd name="connsiteY9" fmla="*/ 541 h 5346"/>
                      <a:gd name="connsiteX10" fmla="*/ 1589 w 3162"/>
                      <a:gd name="connsiteY10" fmla="*/ 0 h 5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162" h="5346">
                        <a:moveTo>
                          <a:pt x="1589" y="0"/>
                        </a:moveTo>
                        <a:cubicBezTo>
                          <a:pt x="1184" y="135"/>
                          <a:pt x="913" y="406"/>
                          <a:pt x="913" y="812"/>
                        </a:cubicBezTo>
                        <a:cubicBezTo>
                          <a:pt x="643" y="947"/>
                          <a:pt x="237" y="1353"/>
                          <a:pt x="101" y="1623"/>
                        </a:cubicBezTo>
                        <a:cubicBezTo>
                          <a:pt x="-34" y="2029"/>
                          <a:pt x="-34" y="2300"/>
                          <a:pt x="101" y="2705"/>
                        </a:cubicBezTo>
                        <a:cubicBezTo>
                          <a:pt x="237" y="2976"/>
                          <a:pt x="372" y="3111"/>
                          <a:pt x="643" y="3246"/>
                        </a:cubicBezTo>
                        <a:cubicBezTo>
                          <a:pt x="372" y="3382"/>
                          <a:pt x="372" y="3787"/>
                          <a:pt x="237" y="3923"/>
                        </a:cubicBezTo>
                        <a:cubicBezTo>
                          <a:pt x="101" y="4328"/>
                          <a:pt x="237" y="4870"/>
                          <a:pt x="507" y="5140"/>
                        </a:cubicBezTo>
                        <a:cubicBezTo>
                          <a:pt x="913" y="5546"/>
                          <a:pt x="1454" y="5275"/>
                          <a:pt x="1860" y="5005"/>
                        </a:cubicBezTo>
                        <a:cubicBezTo>
                          <a:pt x="2266" y="4734"/>
                          <a:pt x="2401" y="4058"/>
                          <a:pt x="2266" y="3517"/>
                        </a:cubicBezTo>
                        <a:cubicBezTo>
                          <a:pt x="3348" y="3111"/>
                          <a:pt x="3348" y="1353"/>
                          <a:pt x="2807" y="541"/>
                        </a:cubicBezTo>
                        <a:cubicBezTo>
                          <a:pt x="2671" y="271"/>
                          <a:pt x="2130" y="0"/>
                          <a:pt x="158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5" name="Freeform: Shape 5043">
                    <a:extLst>
                      <a:ext uri="{FF2B5EF4-FFF2-40B4-BE49-F238E27FC236}">
                        <a16:creationId xmlns:a16="http://schemas.microsoft.com/office/drawing/2014/main" id="{1FC02AD5-A352-10B9-C682-B3FAC77494CD}"/>
                      </a:ext>
                    </a:extLst>
                  </p:cNvPr>
                  <p:cNvSpPr/>
                  <p:nvPr/>
                </p:nvSpPr>
                <p:spPr>
                  <a:xfrm>
                    <a:off x="6111075" y="6380761"/>
                    <a:ext cx="2840" cy="4229"/>
                  </a:xfrm>
                  <a:custGeom>
                    <a:avLst/>
                    <a:gdLst>
                      <a:gd name="connsiteX0" fmla="*/ 1488 w 2840"/>
                      <a:gd name="connsiteY0" fmla="*/ 4229 h 4229"/>
                      <a:gd name="connsiteX1" fmla="*/ 2840 w 2840"/>
                      <a:gd name="connsiteY1" fmla="*/ 3012 h 4229"/>
                      <a:gd name="connsiteX2" fmla="*/ 2435 w 2840"/>
                      <a:gd name="connsiteY2" fmla="*/ 2065 h 4229"/>
                      <a:gd name="connsiteX3" fmla="*/ 2570 w 2840"/>
                      <a:gd name="connsiteY3" fmla="*/ 1794 h 4229"/>
                      <a:gd name="connsiteX4" fmla="*/ 2570 w 2840"/>
                      <a:gd name="connsiteY4" fmla="*/ 442 h 4229"/>
                      <a:gd name="connsiteX5" fmla="*/ 1488 w 2840"/>
                      <a:gd name="connsiteY5" fmla="*/ 36 h 4229"/>
                      <a:gd name="connsiteX6" fmla="*/ 947 w 2840"/>
                      <a:gd name="connsiteY6" fmla="*/ 577 h 4229"/>
                      <a:gd name="connsiteX7" fmla="*/ 812 w 2840"/>
                      <a:gd name="connsiteY7" fmla="*/ 848 h 4229"/>
                      <a:gd name="connsiteX8" fmla="*/ 947 w 2840"/>
                      <a:gd name="connsiteY8" fmla="*/ 1929 h 4229"/>
                      <a:gd name="connsiteX9" fmla="*/ 0 w 2840"/>
                      <a:gd name="connsiteY9" fmla="*/ 3147 h 4229"/>
                      <a:gd name="connsiteX10" fmla="*/ 1488 w 2840"/>
                      <a:gd name="connsiteY10" fmla="*/ 4229 h 4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840" h="4229">
                        <a:moveTo>
                          <a:pt x="1488" y="4229"/>
                        </a:moveTo>
                        <a:cubicBezTo>
                          <a:pt x="2164" y="4229"/>
                          <a:pt x="2705" y="3688"/>
                          <a:pt x="2840" y="3012"/>
                        </a:cubicBezTo>
                        <a:cubicBezTo>
                          <a:pt x="2840" y="2741"/>
                          <a:pt x="2705" y="2336"/>
                          <a:pt x="2435" y="2065"/>
                        </a:cubicBezTo>
                        <a:cubicBezTo>
                          <a:pt x="2435" y="1929"/>
                          <a:pt x="2570" y="1929"/>
                          <a:pt x="2570" y="1794"/>
                        </a:cubicBezTo>
                        <a:cubicBezTo>
                          <a:pt x="2705" y="1389"/>
                          <a:pt x="2705" y="848"/>
                          <a:pt x="2570" y="442"/>
                        </a:cubicBezTo>
                        <a:cubicBezTo>
                          <a:pt x="2299" y="171"/>
                          <a:pt x="1894" y="-99"/>
                          <a:pt x="1488" y="36"/>
                        </a:cubicBezTo>
                        <a:cubicBezTo>
                          <a:pt x="1217" y="36"/>
                          <a:pt x="947" y="306"/>
                          <a:pt x="947" y="577"/>
                        </a:cubicBezTo>
                        <a:cubicBezTo>
                          <a:pt x="947" y="577"/>
                          <a:pt x="947" y="712"/>
                          <a:pt x="812" y="848"/>
                        </a:cubicBezTo>
                        <a:cubicBezTo>
                          <a:pt x="676" y="1253"/>
                          <a:pt x="812" y="1524"/>
                          <a:pt x="947" y="1929"/>
                        </a:cubicBezTo>
                        <a:cubicBezTo>
                          <a:pt x="406" y="2065"/>
                          <a:pt x="0" y="2606"/>
                          <a:pt x="0" y="3147"/>
                        </a:cubicBezTo>
                        <a:cubicBezTo>
                          <a:pt x="135" y="3688"/>
                          <a:pt x="947" y="4229"/>
                          <a:pt x="1488" y="42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6" name="Freeform: Shape 5044">
                    <a:extLst>
                      <a:ext uri="{FF2B5EF4-FFF2-40B4-BE49-F238E27FC236}">
                        <a16:creationId xmlns:a16="http://schemas.microsoft.com/office/drawing/2014/main" id="{B7DCBEBA-6CA5-8AB5-D510-43FA3B3B8F5E}"/>
                      </a:ext>
                    </a:extLst>
                  </p:cNvPr>
                  <p:cNvSpPr/>
                  <p:nvPr/>
                </p:nvSpPr>
                <p:spPr>
                  <a:xfrm>
                    <a:off x="6122572" y="6376569"/>
                    <a:ext cx="2238" cy="3390"/>
                  </a:xfrm>
                  <a:custGeom>
                    <a:avLst/>
                    <a:gdLst>
                      <a:gd name="connsiteX0" fmla="*/ 676 w 2238"/>
                      <a:gd name="connsiteY0" fmla="*/ 3010 h 3390"/>
                      <a:gd name="connsiteX1" fmla="*/ 1894 w 2238"/>
                      <a:gd name="connsiteY1" fmla="*/ 3146 h 3390"/>
                      <a:gd name="connsiteX2" fmla="*/ 1758 w 2238"/>
                      <a:gd name="connsiteY2" fmla="*/ 1522 h 3390"/>
                      <a:gd name="connsiteX3" fmla="*/ 1217 w 2238"/>
                      <a:gd name="connsiteY3" fmla="*/ 35 h 3390"/>
                      <a:gd name="connsiteX4" fmla="*/ 271 w 2238"/>
                      <a:gd name="connsiteY4" fmla="*/ 711 h 3390"/>
                      <a:gd name="connsiteX5" fmla="*/ 271 w 2238"/>
                      <a:gd name="connsiteY5" fmla="*/ 846 h 3390"/>
                      <a:gd name="connsiteX6" fmla="*/ 0 w 2238"/>
                      <a:gd name="connsiteY6" fmla="*/ 1387 h 3390"/>
                      <a:gd name="connsiteX7" fmla="*/ 135 w 2238"/>
                      <a:gd name="connsiteY7" fmla="*/ 1928 h 3390"/>
                      <a:gd name="connsiteX8" fmla="*/ 406 w 2238"/>
                      <a:gd name="connsiteY8" fmla="*/ 2063 h 3390"/>
                      <a:gd name="connsiteX9" fmla="*/ 541 w 2238"/>
                      <a:gd name="connsiteY9" fmla="*/ 2469 h 3390"/>
                      <a:gd name="connsiteX10" fmla="*/ 676 w 2238"/>
                      <a:gd name="connsiteY10" fmla="*/ 3010 h 3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38" h="3390">
                        <a:moveTo>
                          <a:pt x="676" y="3010"/>
                        </a:moveTo>
                        <a:cubicBezTo>
                          <a:pt x="947" y="3416"/>
                          <a:pt x="1623" y="3551"/>
                          <a:pt x="1894" y="3146"/>
                        </a:cubicBezTo>
                        <a:cubicBezTo>
                          <a:pt x="2435" y="2605"/>
                          <a:pt x="2299" y="1928"/>
                          <a:pt x="1758" y="1522"/>
                        </a:cubicBezTo>
                        <a:cubicBezTo>
                          <a:pt x="1894" y="981"/>
                          <a:pt x="1758" y="305"/>
                          <a:pt x="1217" y="35"/>
                        </a:cubicBezTo>
                        <a:cubicBezTo>
                          <a:pt x="676" y="-101"/>
                          <a:pt x="135" y="170"/>
                          <a:pt x="271" y="711"/>
                        </a:cubicBezTo>
                        <a:cubicBezTo>
                          <a:pt x="271" y="711"/>
                          <a:pt x="271" y="711"/>
                          <a:pt x="271" y="846"/>
                        </a:cubicBezTo>
                        <a:cubicBezTo>
                          <a:pt x="135" y="981"/>
                          <a:pt x="0" y="1252"/>
                          <a:pt x="0" y="1387"/>
                        </a:cubicBezTo>
                        <a:cubicBezTo>
                          <a:pt x="0" y="1658"/>
                          <a:pt x="0" y="1793"/>
                          <a:pt x="135" y="1928"/>
                        </a:cubicBezTo>
                        <a:cubicBezTo>
                          <a:pt x="271" y="1928"/>
                          <a:pt x="271" y="2063"/>
                          <a:pt x="406" y="2063"/>
                        </a:cubicBezTo>
                        <a:cubicBezTo>
                          <a:pt x="541" y="2199"/>
                          <a:pt x="541" y="2334"/>
                          <a:pt x="541" y="2469"/>
                        </a:cubicBezTo>
                        <a:cubicBezTo>
                          <a:pt x="676" y="2739"/>
                          <a:pt x="676" y="2875"/>
                          <a:pt x="676" y="301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7" name="Freeform: Shape 5045">
                    <a:extLst>
                      <a:ext uri="{FF2B5EF4-FFF2-40B4-BE49-F238E27FC236}">
                        <a16:creationId xmlns:a16="http://schemas.microsoft.com/office/drawing/2014/main" id="{242D6C06-783E-5845-6025-7938B780885D}"/>
                      </a:ext>
                    </a:extLst>
                  </p:cNvPr>
                  <p:cNvSpPr/>
                  <p:nvPr/>
                </p:nvSpPr>
                <p:spPr>
                  <a:xfrm>
                    <a:off x="6110095" y="6370585"/>
                    <a:ext cx="24361" cy="26735"/>
                  </a:xfrm>
                  <a:custGeom>
                    <a:avLst/>
                    <a:gdLst>
                      <a:gd name="connsiteX0" fmla="*/ 11396 w 24361"/>
                      <a:gd name="connsiteY0" fmla="*/ 23738 h 26735"/>
                      <a:gd name="connsiteX1" fmla="*/ 12207 w 24361"/>
                      <a:gd name="connsiteY1" fmla="*/ 24144 h 26735"/>
                      <a:gd name="connsiteX2" fmla="*/ 12478 w 24361"/>
                      <a:gd name="connsiteY2" fmla="*/ 24280 h 26735"/>
                      <a:gd name="connsiteX3" fmla="*/ 12343 w 24361"/>
                      <a:gd name="connsiteY3" fmla="*/ 25632 h 26735"/>
                      <a:gd name="connsiteX4" fmla="*/ 14236 w 24361"/>
                      <a:gd name="connsiteY4" fmla="*/ 26714 h 26735"/>
                      <a:gd name="connsiteX5" fmla="*/ 15183 w 24361"/>
                      <a:gd name="connsiteY5" fmla="*/ 24820 h 26735"/>
                      <a:gd name="connsiteX6" fmla="*/ 14507 w 24361"/>
                      <a:gd name="connsiteY6" fmla="*/ 23738 h 26735"/>
                      <a:gd name="connsiteX7" fmla="*/ 14913 w 24361"/>
                      <a:gd name="connsiteY7" fmla="*/ 22791 h 26735"/>
                      <a:gd name="connsiteX8" fmla="*/ 14507 w 24361"/>
                      <a:gd name="connsiteY8" fmla="*/ 21574 h 26735"/>
                      <a:gd name="connsiteX9" fmla="*/ 14777 w 24361"/>
                      <a:gd name="connsiteY9" fmla="*/ 20627 h 26735"/>
                      <a:gd name="connsiteX10" fmla="*/ 15995 w 24361"/>
                      <a:gd name="connsiteY10" fmla="*/ 19545 h 26735"/>
                      <a:gd name="connsiteX11" fmla="*/ 16130 w 24361"/>
                      <a:gd name="connsiteY11" fmla="*/ 18463 h 26735"/>
                      <a:gd name="connsiteX12" fmla="*/ 17888 w 24361"/>
                      <a:gd name="connsiteY12" fmla="*/ 17516 h 26735"/>
                      <a:gd name="connsiteX13" fmla="*/ 18024 w 24361"/>
                      <a:gd name="connsiteY13" fmla="*/ 15352 h 26735"/>
                      <a:gd name="connsiteX14" fmla="*/ 18429 w 24361"/>
                      <a:gd name="connsiteY14" fmla="*/ 15352 h 26735"/>
                      <a:gd name="connsiteX15" fmla="*/ 18835 w 24361"/>
                      <a:gd name="connsiteY15" fmla="*/ 16705 h 26735"/>
                      <a:gd name="connsiteX16" fmla="*/ 19512 w 24361"/>
                      <a:gd name="connsiteY16" fmla="*/ 16975 h 26735"/>
                      <a:gd name="connsiteX17" fmla="*/ 20323 w 24361"/>
                      <a:gd name="connsiteY17" fmla="*/ 16975 h 26735"/>
                      <a:gd name="connsiteX18" fmla="*/ 21946 w 24361"/>
                      <a:gd name="connsiteY18" fmla="*/ 17787 h 26735"/>
                      <a:gd name="connsiteX19" fmla="*/ 22893 w 24361"/>
                      <a:gd name="connsiteY19" fmla="*/ 16028 h 26735"/>
                      <a:gd name="connsiteX20" fmla="*/ 23434 w 24361"/>
                      <a:gd name="connsiteY20" fmla="*/ 15487 h 26735"/>
                      <a:gd name="connsiteX21" fmla="*/ 23840 w 24361"/>
                      <a:gd name="connsiteY21" fmla="*/ 14541 h 26735"/>
                      <a:gd name="connsiteX22" fmla="*/ 23434 w 24361"/>
                      <a:gd name="connsiteY22" fmla="*/ 13188 h 26735"/>
                      <a:gd name="connsiteX23" fmla="*/ 23840 w 24361"/>
                      <a:gd name="connsiteY23" fmla="*/ 9671 h 26735"/>
                      <a:gd name="connsiteX24" fmla="*/ 23028 w 24361"/>
                      <a:gd name="connsiteY24" fmla="*/ 9130 h 26735"/>
                      <a:gd name="connsiteX25" fmla="*/ 22622 w 24361"/>
                      <a:gd name="connsiteY25" fmla="*/ 8183 h 26735"/>
                      <a:gd name="connsiteX26" fmla="*/ 21676 w 24361"/>
                      <a:gd name="connsiteY26" fmla="*/ 7236 h 26735"/>
                      <a:gd name="connsiteX27" fmla="*/ 22487 w 24361"/>
                      <a:gd name="connsiteY27" fmla="*/ 6019 h 26735"/>
                      <a:gd name="connsiteX28" fmla="*/ 22082 w 24361"/>
                      <a:gd name="connsiteY28" fmla="*/ 4802 h 26735"/>
                      <a:gd name="connsiteX29" fmla="*/ 20188 w 24361"/>
                      <a:gd name="connsiteY29" fmla="*/ 5613 h 26735"/>
                      <a:gd name="connsiteX30" fmla="*/ 18970 w 24361"/>
                      <a:gd name="connsiteY30" fmla="*/ 5072 h 26735"/>
                      <a:gd name="connsiteX31" fmla="*/ 17077 w 24361"/>
                      <a:gd name="connsiteY31" fmla="*/ 5884 h 26735"/>
                      <a:gd name="connsiteX32" fmla="*/ 15724 w 24361"/>
                      <a:gd name="connsiteY32" fmla="*/ 6831 h 26735"/>
                      <a:gd name="connsiteX33" fmla="*/ 15724 w 24361"/>
                      <a:gd name="connsiteY33" fmla="*/ 8183 h 26735"/>
                      <a:gd name="connsiteX34" fmla="*/ 14236 w 24361"/>
                      <a:gd name="connsiteY34" fmla="*/ 9671 h 26735"/>
                      <a:gd name="connsiteX35" fmla="*/ 14642 w 24361"/>
                      <a:gd name="connsiteY35" fmla="*/ 11700 h 26735"/>
                      <a:gd name="connsiteX36" fmla="*/ 14642 w 24361"/>
                      <a:gd name="connsiteY36" fmla="*/ 12512 h 26735"/>
                      <a:gd name="connsiteX37" fmla="*/ 13289 w 24361"/>
                      <a:gd name="connsiteY37" fmla="*/ 12106 h 26735"/>
                      <a:gd name="connsiteX38" fmla="*/ 13289 w 24361"/>
                      <a:gd name="connsiteY38" fmla="*/ 10348 h 26735"/>
                      <a:gd name="connsiteX39" fmla="*/ 12207 w 24361"/>
                      <a:gd name="connsiteY39" fmla="*/ 9401 h 26735"/>
                      <a:gd name="connsiteX40" fmla="*/ 11666 w 24361"/>
                      <a:gd name="connsiteY40" fmla="*/ 8048 h 26735"/>
                      <a:gd name="connsiteX41" fmla="*/ 11531 w 24361"/>
                      <a:gd name="connsiteY41" fmla="*/ 6425 h 26735"/>
                      <a:gd name="connsiteX42" fmla="*/ 9638 w 24361"/>
                      <a:gd name="connsiteY42" fmla="*/ 6290 h 26735"/>
                      <a:gd name="connsiteX43" fmla="*/ 9232 w 24361"/>
                      <a:gd name="connsiteY43" fmla="*/ 5613 h 26735"/>
                      <a:gd name="connsiteX44" fmla="*/ 8691 w 24361"/>
                      <a:gd name="connsiteY44" fmla="*/ 5208 h 26735"/>
                      <a:gd name="connsiteX45" fmla="*/ 9096 w 24361"/>
                      <a:gd name="connsiteY45" fmla="*/ 4396 h 26735"/>
                      <a:gd name="connsiteX46" fmla="*/ 8420 w 24361"/>
                      <a:gd name="connsiteY46" fmla="*/ 3179 h 26735"/>
                      <a:gd name="connsiteX47" fmla="*/ 8691 w 24361"/>
                      <a:gd name="connsiteY47" fmla="*/ 473 h 26735"/>
                      <a:gd name="connsiteX48" fmla="*/ 7068 w 24361"/>
                      <a:gd name="connsiteY48" fmla="*/ 338 h 26735"/>
                      <a:gd name="connsiteX49" fmla="*/ 5309 w 24361"/>
                      <a:gd name="connsiteY49" fmla="*/ 473 h 26735"/>
                      <a:gd name="connsiteX50" fmla="*/ 5174 w 24361"/>
                      <a:gd name="connsiteY50" fmla="*/ 1555 h 26735"/>
                      <a:gd name="connsiteX51" fmla="*/ 5309 w 24361"/>
                      <a:gd name="connsiteY51" fmla="*/ 1961 h 26735"/>
                      <a:gd name="connsiteX52" fmla="*/ 4498 w 24361"/>
                      <a:gd name="connsiteY52" fmla="*/ 3990 h 26735"/>
                      <a:gd name="connsiteX53" fmla="*/ 5580 w 24361"/>
                      <a:gd name="connsiteY53" fmla="*/ 4937 h 26735"/>
                      <a:gd name="connsiteX54" fmla="*/ 6797 w 24361"/>
                      <a:gd name="connsiteY54" fmla="*/ 4802 h 26735"/>
                      <a:gd name="connsiteX55" fmla="*/ 6932 w 24361"/>
                      <a:gd name="connsiteY55" fmla="*/ 4937 h 26735"/>
                      <a:gd name="connsiteX56" fmla="*/ 7068 w 24361"/>
                      <a:gd name="connsiteY56" fmla="*/ 4937 h 26735"/>
                      <a:gd name="connsiteX57" fmla="*/ 7068 w 24361"/>
                      <a:gd name="connsiteY57" fmla="*/ 4937 h 26735"/>
                      <a:gd name="connsiteX58" fmla="*/ 6797 w 24361"/>
                      <a:gd name="connsiteY58" fmla="*/ 4937 h 26735"/>
                      <a:gd name="connsiteX59" fmla="*/ 5715 w 24361"/>
                      <a:gd name="connsiteY59" fmla="*/ 5478 h 26735"/>
                      <a:gd name="connsiteX60" fmla="*/ 5174 w 24361"/>
                      <a:gd name="connsiteY60" fmla="*/ 6695 h 26735"/>
                      <a:gd name="connsiteX61" fmla="*/ 5309 w 24361"/>
                      <a:gd name="connsiteY61" fmla="*/ 7236 h 26735"/>
                      <a:gd name="connsiteX62" fmla="*/ 4498 w 24361"/>
                      <a:gd name="connsiteY62" fmla="*/ 8048 h 26735"/>
                      <a:gd name="connsiteX63" fmla="*/ 4362 w 24361"/>
                      <a:gd name="connsiteY63" fmla="*/ 8724 h 26735"/>
                      <a:gd name="connsiteX64" fmla="*/ 4498 w 24361"/>
                      <a:gd name="connsiteY64" fmla="*/ 9671 h 26735"/>
                      <a:gd name="connsiteX65" fmla="*/ 4092 w 24361"/>
                      <a:gd name="connsiteY65" fmla="*/ 11430 h 26735"/>
                      <a:gd name="connsiteX66" fmla="*/ 5174 w 24361"/>
                      <a:gd name="connsiteY66" fmla="*/ 12782 h 26735"/>
                      <a:gd name="connsiteX67" fmla="*/ 5038 w 24361"/>
                      <a:gd name="connsiteY67" fmla="*/ 12918 h 26735"/>
                      <a:gd name="connsiteX68" fmla="*/ 4768 w 24361"/>
                      <a:gd name="connsiteY68" fmla="*/ 13594 h 26735"/>
                      <a:gd name="connsiteX69" fmla="*/ 5309 w 24361"/>
                      <a:gd name="connsiteY69" fmla="*/ 14676 h 26735"/>
                      <a:gd name="connsiteX70" fmla="*/ 4903 w 24361"/>
                      <a:gd name="connsiteY70" fmla="*/ 15623 h 26735"/>
                      <a:gd name="connsiteX71" fmla="*/ 4768 w 24361"/>
                      <a:gd name="connsiteY71" fmla="*/ 16434 h 26735"/>
                      <a:gd name="connsiteX72" fmla="*/ 4633 w 24361"/>
                      <a:gd name="connsiteY72" fmla="*/ 16840 h 26735"/>
                      <a:gd name="connsiteX73" fmla="*/ 4362 w 24361"/>
                      <a:gd name="connsiteY73" fmla="*/ 16434 h 26735"/>
                      <a:gd name="connsiteX74" fmla="*/ 3145 w 24361"/>
                      <a:gd name="connsiteY74" fmla="*/ 16434 h 26735"/>
                      <a:gd name="connsiteX75" fmla="*/ 710 w 24361"/>
                      <a:gd name="connsiteY75" fmla="*/ 15217 h 26735"/>
                      <a:gd name="connsiteX76" fmla="*/ 710 w 24361"/>
                      <a:gd name="connsiteY76" fmla="*/ 17381 h 26735"/>
                      <a:gd name="connsiteX77" fmla="*/ 440 w 24361"/>
                      <a:gd name="connsiteY77" fmla="*/ 19275 h 26735"/>
                      <a:gd name="connsiteX78" fmla="*/ 2874 w 24361"/>
                      <a:gd name="connsiteY78" fmla="*/ 19545 h 26735"/>
                      <a:gd name="connsiteX79" fmla="*/ 3956 w 24361"/>
                      <a:gd name="connsiteY79" fmla="*/ 20221 h 26735"/>
                      <a:gd name="connsiteX80" fmla="*/ 5174 w 24361"/>
                      <a:gd name="connsiteY80" fmla="*/ 19140 h 26735"/>
                      <a:gd name="connsiteX81" fmla="*/ 6256 w 24361"/>
                      <a:gd name="connsiteY81" fmla="*/ 19681 h 26735"/>
                      <a:gd name="connsiteX82" fmla="*/ 7203 w 24361"/>
                      <a:gd name="connsiteY82" fmla="*/ 19681 h 26735"/>
                      <a:gd name="connsiteX83" fmla="*/ 7203 w 24361"/>
                      <a:gd name="connsiteY83" fmla="*/ 20898 h 26735"/>
                      <a:gd name="connsiteX84" fmla="*/ 8691 w 24361"/>
                      <a:gd name="connsiteY84" fmla="*/ 21439 h 26735"/>
                      <a:gd name="connsiteX85" fmla="*/ 10855 w 24361"/>
                      <a:gd name="connsiteY85" fmla="*/ 22521 h 26735"/>
                      <a:gd name="connsiteX86" fmla="*/ 11396 w 24361"/>
                      <a:gd name="connsiteY86" fmla="*/ 23738 h 267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</a:cxnLst>
                    <a:rect l="l" t="t" r="r" b="b"/>
                    <a:pathLst>
                      <a:path w="24361" h="26735">
                        <a:moveTo>
                          <a:pt x="11396" y="23738"/>
                        </a:moveTo>
                        <a:cubicBezTo>
                          <a:pt x="11666" y="23874"/>
                          <a:pt x="11937" y="24144"/>
                          <a:pt x="12207" y="24144"/>
                        </a:cubicBezTo>
                        <a:cubicBezTo>
                          <a:pt x="12343" y="24144"/>
                          <a:pt x="12343" y="24280"/>
                          <a:pt x="12478" y="24280"/>
                        </a:cubicBezTo>
                        <a:cubicBezTo>
                          <a:pt x="12207" y="24685"/>
                          <a:pt x="12207" y="25361"/>
                          <a:pt x="12343" y="25632"/>
                        </a:cubicBezTo>
                        <a:cubicBezTo>
                          <a:pt x="12613" y="26308"/>
                          <a:pt x="13425" y="26850"/>
                          <a:pt x="14236" y="26714"/>
                        </a:cubicBezTo>
                        <a:cubicBezTo>
                          <a:pt x="14913" y="26444"/>
                          <a:pt x="15318" y="25632"/>
                          <a:pt x="15183" y="24820"/>
                        </a:cubicBezTo>
                        <a:cubicBezTo>
                          <a:pt x="15183" y="24550"/>
                          <a:pt x="14913" y="23874"/>
                          <a:pt x="14507" y="23738"/>
                        </a:cubicBezTo>
                        <a:cubicBezTo>
                          <a:pt x="14642" y="23468"/>
                          <a:pt x="14777" y="23062"/>
                          <a:pt x="14913" y="22791"/>
                        </a:cubicBezTo>
                        <a:cubicBezTo>
                          <a:pt x="14913" y="22386"/>
                          <a:pt x="14913" y="21845"/>
                          <a:pt x="14507" y="21574"/>
                        </a:cubicBezTo>
                        <a:cubicBezTo>
                          <a:pt x="14777" y="21304"/>
                          <a:pt x="14913" y="20898"/>
                          <a:pt x="14777" y="20627"/>
                        </a:cubicBezTo>
                        <a:cubicBezTo>
                          <a:pt x="15318" y="20627"/>
                          <a:pt x="15859" y="20086"/>
                          <a:pt x="15995" y="19545"/>
                        </a:cubicBezTo>
                        <a:cubicBezTo>
                          <a:pt x="16130" y="19275"/>
                          <a:pt x="16265" y="18869"/>
                          <a:pt x="16130" y="18463"/>
                        </a:cubicBezTo>
                        <a:cubicBezTo>
                          <a:pt x="16671" y="18734"/>
                          <a:pt x="17618" y="17922"/>
                          <a:pt x="17888" y="17516"/>
                        </a:cubicBezTo>
                        <a:cubicBezTo>
                          <a:pt x="18294" y="16975"/>
                          <a:pt x="18429" y="16028"/>
                          <a:pt x="18024" y="15352"/>
                        </a:cubicBezTo>
                        <a:cubicBezTo>
                          <a:pt x="18159" y="15352"/>
                          <a:pt x="18294" y="15352"/>
                          <a:pt x="18429" y="15352"/>
                        </a:cubicBezTo>
                        <a:cubicBezTo>
                          <a:pt x="18294" y="15893"/>
                          <a:pt x="18565" y="16434"/>
                          <a:pt x="18835" y="16705"/>
                        </a:cubicBezTo>
                        <a:cubicBezTo>
                          <a:pt x="18970" y="16975"/>
                          <a:pt x="19241" y="16975"/>
                          <a:pt x="19512" y="16975"/>
                        </a:cubicBezTo>
                        <a:cubicBezTo>
                          <a:pt x="19782" y="16975"/>
                          <a:pt x="20052" y="17111"/>
                          <a:pt x="20323" y="16975"/>
                        </a:cubicBezTo>
                        <a:cubicBezTo>
                          <a:pt x="20323" y="17651"/>
                          <a:pt x="21540" y="17922"/>
                          <a:pt x="21946" y="17787"/>
                        </a:cubicBezTo>
                        <a:cubicBezTo>
                          <a:pt x="22758" y="17651"/>
                          <a:pt x="23434" y="16705"/>
                          <a:pt x="22893" y="16028"/>
                        </a:cubicBezTo>
                        <a:cubicBezTo>
                          <a:pt x="23028" y="15758"/>
                          <a:pt x="23299" y="15758"/>
                          <a:pt x="23434" y="15487"/>
                        </a:cubicBezTo>
                        <a:cubicBezTo>
                          <a:pt x="23705" y="15217"/>
                          <a:pt x="23840" y="14811"/>
                          <a:pt x="23840" y="14541"/>
                        </a:cubicBezTo>
                        <a:cubicBezTo>
                          <a:pt x="23975" y="14135"/>
                          <a:pt x="23840" y="13458"/>
                          <a:pt x="23434" y="13188"/>
                        </a:cubicBezTo>
                        <a:cubicBezTo>
                          <a:pt x="24516" y="12512"/>
                          <a:pt x="24652" y="10618"/>
                          <a:pt x="23840" y="9671"/>
                        </a:cubicBezTo>
                        <a:cubicBezTo>
                          <a:pt x="23569" y="9401"/>
                          <a:pt x="23299" y="9401"/>
                          <a:pt x="23028" y="9130"/>
                        </a:cubicBezTo>
                        <a:cubicBezTo>
                          <a:pt x="22622" y="8860"/>
                          <a:pt x="22758" y="8724"/>
                          <a:pt x="22622" y="8183"/>
                        </a:cubicBezTo>
                        <a:cubicBezTo>
                          <a:pt x="22487" y="7642"/>
                          <a:pt x="22217" y="7372"/>
                          <a:pt x="21676" y="7236"/>
                        </a:cubicBezTo>
                        <a:cubicBezTo>
                          <a:pt x="21946" y="6966"/>
                          <a:pt x="22352" y="6560"/>
                          <a:pt x="22487" y="6019"/>
                        </a:cubicBezTo>
                        <a:cubicBezTo>
                          <a:pt x="22487" y="5613"/>
                          <a:pt x="22352" y="5072"/>
                          <a:pt x="22082" y="4802"/>
                        </a:cubicBezTo>
                        <a:cubicBezTo>
                          <a:pt x="21540" y="4396"/>
                          <a:pt x="20323" y="4937"/>
                          <a:pt x="20188" y="5613"/>
                        </a:cubicBezTo>
                        <a:cubicBezTo>
                          <a:pt x="19917" y="5343"/>
                          <a:pt x="19376" y="5072"/>
                          <a:pt x="18970" y="5072"/>
                        </a:cubicBezTo>
                        <a:cubicBezTo>
                          <a:pt x="18294" y="5072"/>
                          <a:pt x="17347" y="5343"/>
                          <a:pt x="17077" y="5884"/>
                        </a:cubicBezTo>
                        <a:cubicBezTo>
                          <a:pt x="16536" y="5749"/>
                          <a:pt x="15859" y="6290"/>
                          <a:pt x="15724" y="6831"/>
                        </a:cubicBezTo>
                        <a:cubicBezTo>
                          <a:pt x="15589" y="7101"/>
                          <a:pt x="15589" y="7778"/>
                          <a:pt x="15724" y="8183"/>
                        </a:cubicBezTo>
                        <a:cubicBezTo>
                          <a:pt x="15048" y="8183"/>
                          <a:pt x="14372" y="9130"/>
                          <a:pt x="14236" y="9671"/>
                        </a:cubicBezTo>
                        <a:cubicBezTo>
                          <a:pt x="13966" y="10212"/>
                          <a:pt x="14101" y="11294"/>
                          <a:pt x="14642" y="11700"/>
                        </a:cubicBezTo>
                        <a:cubicBezTo>
                          <a:pt x="14507" y="11971"/>
                          <a:pt x="14507" y="12241"/>
                          <a:pt x="14642" y="12512"/>
                        </a:cubicBezTo>
                        <a:cubicBezTo>
                          <a:pt x="14236" y="12241"/>
                          <a:pt x="13695" y="11971"/>
                          <a:pt x="13289" y="12106"/>
                        </a:cubicBezTo>
                        <a:cubicBezTo>
                          <a:pt x="13425" y="11430"/>
                          <a:pt x="13560" y="10888"/>
                          <a:pt x="13289" y="10348"/>
                        </a:cubicBezTo>
                        <a:cubicBezTo>
                          <a:pt x="13019" y="9806"/>
                          <a:pt x="12748" y="9671"/>
                          <a:pt x="12207" y="9401"/>
                        </a:cubicBezTo>
                        <a:cubicBezTo>
                          <a:pt x="12343" y="8860"/>
                          <a:pt x="12072" y="8318"/>
                          <a:pt x="11666" y="8048"/>
                        </a:cubicBezTo>
                        <a:cubicBezTo>
                          <a:pt x="12072" y="7642"/>
                          <a:pt x="11937" y="6831"/>
                          <a:pt x="11531" y="6425"/>
                        </a:cubicBezTo>
                        <a:cubicBezTo>
                          <a:pt x="10990" y="5884"/>
                          <a:pt x="10314" y="6019"/>
                          <a:pt x="9638" y="6290"/>
                        </a:cubicBezTo>
                        <a:cubicBezTo>
                          <a:pt x="9638" y="6019"/>
                          <a:pt x="9367" y="5749"/>
                          <a:pt x="9232" y="5613"/>
                        </a:cubicBezTo>
                        <a:cubicBezTo>
                          <a:pt x="9096" y="5478"/>
                          <a:pt x="8826" y="5208"/>
                          <a:pt x="8691" y="5208"/>
                        </a:cubicBezTo>
                        <a:cubicBezTo>
                          <a:pt x="8826" y="4937"/>
                          <a:pt x="9096" y="4666"/>
                          <a:pt x="9096" y="4396"/>
                        </a:cubicBezTo>
                        <a:cubicBezTo>
                          <a:pt x="9096" y="3855"/>
                          <a:pt x="8826" y="3585"/>
                          <a:pt x="8420" y="3179"/>
                        </a:cubicBezTo>
                        <a:cubicBezTo>
                          <a:pt x="9232" y="2502"/>
                          <a:pt x="9638" y="1285"/>
                          <a:pt x="8691" y="473"/>
                        </a:cubicBezTo>
                        <a:cubicBezTo>
                          <a:pt x="8285" y="68"/>
                          <a:pt x="7338" y="-68"/>
                          <a:pt x="7068" y="338"/>
                        </a:cubicBezTo>
                        <a:cubicBezTo>
                          <a:pt x="6526" y="-68"/>
                          <a:pt x="5715" y="-203"/>
                          <a:pt x="5309" y="473"/>
                        </a:cubicBezTo>
                        <a:cubicBezTo>
                          <a:pt x="5174" y="879"/>
                          <a:pt x="5038" y="1150"/>
                          <a:pt x="5174" y="1555"/>
                        </a:cubicBezTo>
                        <a:cubicBezTo>
                          <a:pt x="5174" y="1691"/>
                          <a:pt x="5309" y="1826"/>
                          <a:pt x="5309" y="1961"/>
                        </a:cubicBezTo>
                        <a:cubicBezTo>
                          <a:pt x="4633" y="2096"/>
                          <a:pt x="4362" y="3314"/>
                          <a:pt x="4498" y="3990"/>
                        </a:cubicBezTo>
                        <a:cubicBezTo>
                          <a:pt x="4633" y="4531"/>
                          <a:pt x="5038" y="4802"/>
                          <a:pt x="5580" y="4937"/>
                        </a:cubicBezTo>
                        <a:cubicBezTo>
                          <a:pt x="5985" y="4937"/>
                          <a:pt x="6391" y="4937"/>
                          <a:pt x="6797" y="4802"/>
                        </a:cubicBezTo>
                        <a:cubicBezTo>
                          <a:pt x="6797" y="4802"/>
                          <a:pt x="6932" y="4937"/>
                          <a:pt x="6932" y="4937"/>
                        </a:cubicBezTo>
                        <a:cubicBezTo>
                          <a:pt x="6932" y="4937"/>
                          <a:pt x="7068" y="4937"/>
                          <a:pt x="7068" y="4937"/>
                        </a:cubicBezTo>
                        <a:lnTo>
                          <a:pt x="7068" y="4937"/>
                        </a:lnTo>
                        <a:cubicBezTo>
                          <a:pt x="6932" y="4937"/>
                          <a:pt x="6797" y="4937"/>
                          <a:pt x="6797" y="4937"/>
                        </a:cubicBezTo>
                        <a:cubicBezTo>
                          <a:pt x="6391" y="4937"/>
                          <a:pt x="5985" y="5208"/>
                          <a:pt x="5715" y="5478"/>
                        </a:cubicBezTo>
                        <a:cubicBezTo>
                          <a:pt x="5444" y="5749"/>
                          <a:pt x="5174" y="6290"/>
                          <a:pt x="5174" y="6695"/>
                        </a:cubicBezTo>
                        <a:cubicBezTo>
                          <a:pt x="5174" y="6831"/>
                          <a:pt x="5309" y="7101"/>
                          <a:pt x="5309" y="7236"/>
                        </a:cubicBezTo>
                        <a:cubicBezTo>
                          <a:pt x="4903" y="7236"/>
                          <a:pt x="4633" y="7642"/>
                          <a:pt x="4498" y="8048"/>
                        </a:cubicBezTo>
                        <a:cubicBezTo>
                          <a:pt x="4362" y="8318"/>
                          <a:pt x="4362" y="8454"/>
                          <a:pt x="4362" y="8724"/>
                        </a:cubicBezTo>
                        <a:cubicBezTo>
                          <a:pt x="4498" y="9265"/>
                          <a:pt x="4768" y="9130"/>
                          <a:pt x="4498" y="9671"/>
                        </a:cubicBezTo>
                        <a:cubicBezTo>
                          <a:pt x="4092" y="10348"/>
                          <a:pt x="3821" y="10618"/>
                          <a:pt x="4092" y="11430"/>
                        </a:cubicBezTo>
                        <a:cubicBezTo>
                          <a:pt x="4362" y="12106"/>
                          <a:pt x="4633" y="12512"/>
                          <a:pt x="5174" y="12782"/>
                        </a:cubicBezTo>
                        <a:cubicBezTo>
                          <a:pt x="5174" y="12782"/>
                          <a:pt x="5038" y="12918"/>
                          <a:pt x="5038" y="12918"/>
                        </a:cubicBezTo>
                        <a:cubicBezTo>
                          <a:pt x="4903" y="13053"/>
                          <a:pt x="4768" y="13323"/>
                          <a:pt x="4768" y="13594"/>
                        </a:cubicBezTo>
                        <a:cubicBezTo>
                          <a:pt x="4768" y="13864"/>
                          <a:pt x="4903" y="14541"/>
                          <a:pt x="5309" y="14676"/>
                        </a:cubicBezTo>
                        <a:cubicBezTo>
                          <a:pt x="5038" y="14811"/>
                          <a:pt x="4903" y="15217"/>
                          <a:pt x="4903" y="15623"/>
                        </a:cubicBezTo>
                        <a:cubicBezTo>
                          <a:pt x="4903" y="16028"/>
                          <a:pt x="4903" y="16164"/>
                          <a:pt x="4768" y="16434"/>
                        </a:cubicBezTo>
                        <a:cubicBezTo>
                          <a:pt x="4768" y="16570"/>
                          <a:pt x="4633" y="16705"/>
                          <a:pt x="4633" y="16840"/>
                        </a:cubicBezTo>
                        <a:cubicBezTo>
                          <a:pt x="4498" y="16705"/>
                          <a:pt x="4362" y="16570"/>
                          <a:pt x="4362" y="16434"/>
                        </a:cubicBezTo>
                        <a:cubicBezTo>
                          <a:pt x="3956" y="16164"/>
                          <a:pt x="3551" y="16299"/>
                          <a:pt x="3145" y="16434"/>
                        </a:cubicBezTo>
                        <a:cubicBezTo>
                          <a:pt x="2874" y="15487"/>
                          <a:pt x="1657" y="14811"/>
                          <a:pt x="710" y="15217"/>
                        </a:cubicBezTo>
                        <a:cubicBezTo>
                          <a:pt x="-237" y="15623"/>
                          <a:pt x="-237" y="16975"/>
                          <a:pt x="710" y="17381"/>
                        </a:cubicBezTo>
                        <a:cubicBezTo>
                          <a:pt x="304" y="17787"/>
                          <a:pt x="169" y="18869"/>
                          <a:pt x="440" y="19275"/>
                        </a:cubicBezTo>
                        <a:cubicBezTo>
                          <a:pt x="981" y="20086"/>
                          <a:pt x="2063" y="19951"/>
                          <a:pt x="2874" y="19545"/>
                        </a:cubicBezTo>
                        <a:cubicBezTo>
                          <a:pt x="3010" y="20086"/>
                          <a:pt x="3415" y="20221"/>
                          <a:pt x="3956" y="20221"/>
                        </a:cubicBezTo>
                        <a:cubicBezTo>
                          <a:pt x="4633" y="20221"/>
                          <a:pt x="5038" y="19681"/>
                          <a:pt x="5174" y="19140"/>
                        </a:cubicBezTo>
                        <a:cubicBezTo>
                          <a:pt x="5444" y="19410"/>
                          <a:pt x="5715" y="19545"/>
                          <a:pt x="6256" y="19681"/>
                        </a:cubicBezTo>
                        <a:cubicBezTo>
                          <a:pt x="6526" y="19681"/>
                          <a:pt x="6797" y="19816"/>
                          <a:pt x="7203" y="19681"/>
                        </a:cubicBezTo>
                        <a:cubicBezTo>
                          <a:pt x="7068" y="20086"/>
                          <a:pt x="7203" y="20627"/>
                          <a:pt x="7203" y="20898"/>
                        </a:cubicBezTo>
                        <a:cubicBezTo>
                          <a:pt x="7473" y="21439"/>
                          <a:pt x="8150" y="21574"/>
                          <a:pt x="8691" y="21439"/>
                        </a:cubicBezTo>
                        <a:cubicBezTo>
                          <a:pt x="8826" y="22521"/>
                          <a:pt x="10043" y="23197"/>
                          <a:pt x="10855" y="22521"/>
                        </a:cubicBezTo>
                        <a:cubicBezTo>
                          <a:pt x="10855" y="22927"/>
                          <a:pt x="10990" y="23468"/>
                          <a:pt x="11396" y="2373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8" name="Freeform: Shape 5046">
                    <a:extLst>
                      <a:ext uri="{FF2B5EF4-FFF2-40B4-BE49-F238E27FC236}">
                        <a16:creationId xmlns:a16="http://schemas.microsoft.com/office/drawing/2014/main" id="{6E96D0AA-C719-E9FF-F6D5-B0D79BB981DA}"/>
                      </a:ext>
                    </a:extLst>
                  </p:cNvPr>
                  <p:cNvSpPr/>
                  <p:nvPr/>
                </p:nvSpPr>
                <p:spPr>
                  <a:xfrm>
                    <a:off x="6126439" y="6389418"/>
                    <a:ext cx="1780" cy="2335"/>
                  </a:xfrm>
                  <a:custGeom>
                    <a:avLst/>
                    <a:gdLst>
                      <a:gd name="connsiteX0" fmla="*/ 732 w 1780"/>
                      <a:gd name="connsiteY0" fmla="*/ 36 h 2335"/>
                      <a:gd name="connsiteX1" fmla="*/ 191 w 1780"/>
                      <a:gd name="connsiteY1" fmla="*/ 848 h 2335"/>
                      <a:gd name="connsiteX2" fmla="*/ 56 w 1780"/>
                      <a:gd name="connsiteY2" fmla="*/ 1524 h 2335"/>
                      <a:gd name="connsiteX3" fmla="*/ 868 w 1780"/>
                      <a:gd name="connsiteY3" fmla="*/ 2335 h 2335"/>
                      <a:gd name="connsiteX4" fmla="*/ 1679 w 1780"/>
                      <a:gd name="connsiteY4" fmla="*/ 442 h 2335"/>
                      <a:gd name="connsiteX5" fmla="*/ 732 w 1780"/>
                      <a:gd name="connsiteY5" fmla="*/ 36 h 2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780" h="2335">
                        <a:moveTo>
                          <a:pt x="732" y="36"/>
                        </a:moveTo>
                        <a:cubicBezTo>
                          <a:pt x="326" y="171"/>
                          <a:pt x="191" y="577"/>
                          <a:pt x="191" y="848"/>
                        </a:cubicBezTo>
                        <a:cubicBezTo>
                          <a:pt x="56" y="1118"/>
                          <a:pt x="-79" y="1254"/>
                          <a:pt x="56" y="1524"/>
                        </a:cubicBezTo>
                        <a:cubicBezTo>
                          <a:pt x="56" y="1930"/>
                          <a:pt x="326" y="2335"/>
                          <a:pt x="868" y="2335"/>
                        </a:cubicBezTo>
                        <a:cubicBezTo>
                          <a:pt x="1679" y="2335"/>
                          <a:pt x="1950" y="1118"/>
                          <a:pt x="1679" y="442"/>
                        </a:cubicBezTo>
                        <a:cubicBezTo>
                          <a:pt x="1544" y="171"/>
                          <a:pt x="1138" y="-99"/>
                          <a:pt x="732" y="3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39" name="Freeform: Shape 5047">
                    <a:extLst>
                      <a:ext uri="{FF2B5EF4-FFF2-40B4-BE49-F238E27FC236}">
                        <a16:creationId xmlns:a16="http://schemas.microsoft.com/office/drawing/2014/main" id="{6D64FE2F-087E-41AC-E3AD-9CC4542993FF}"/>
                      </a:ext>
                    </a:extLst>
                  </p:cNvPr>
                  <p:cNvSpPr/>
                  <p:nvPr/>
                </p:nvSpPr>
                <p:spPr>
                  <a:xfrm>
                    <a:off x="6115722" y="6394379"/>
                    <a:ext cx="4531" cy="3952"/>
                  </a:xfrm>
                  <a:custGeom>
                    <a:avLst/>
                    <a:gdLst>
                      <a:gd name="connsiteX0" fmla="*/ 3740 w 4531"/>
                      <a:gd name="connsiteY0" fmla="*/ 2108 h 3952"/>
                      <a:gd name="connsiteX1" fmla="*/ 2928 w 4531"/>
                      <a:gd name="connsiteY1" fmla="*/ 214 h 3952"/>
                      <a:gd name="connsiteX2" fmla="*/ 1170 w 4531"/>
                      <a:gd name="connsiteY2" fmla="*/ 214 h 3952"/>
                      <a:gd name="connsiteX3" fmla="*/ 88 w 4531"/>
                      <a:gd name="connsiteY3" fmla="*/ 350 h 3952"/>
                      <a:gd name="connsiteX4" fmla="*/ 629 w 4531"/>
                      <a:gd name="connsiteY4" fmla="*/ 1567 h 3952"/>
                      <a:gd name="connsiteX5" fmla="*/ 358 w 4531"/>
                      <a:gd name="connsiteY5" fmla="*/ 3325 h 3952"/>
                      <a:gd name="connsiteX6" fmla="*/ 2252 w 4531"/>
                      <a:gd name="connsiteY6" fmla="*/ 3461 h 3952"/>
                      <a:gd name="connsiteX7" fmla="*/ 4281 w 4531"/>
                      <a:gd name="connsiteY7" fmla="*/ 3461 h 3952"/>
                      <a:gd name="connsiteX8" fmla="*/ 3740 w 4531"/>
                      <a:gd name="connsiteY8" fmla="*/ 2108 h 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531" h="3952">
                        <a:moveTo>
                          <a:pt x="3740" y="2108"/>
                        </a:moveTo>
                        <a:cubicBezTo>
                          <a:pt x="3875" y="1432"/>
                          <a:pt x="3604" y="620"/>
                          <a:pt x="2928" y="214"/>
                        </a:cubicBezTo>
                        <a:cubicBezTo>
                          <a:pt x="2522" y="79"/>
                          <a:pt x="1576" y="-192"/>
                          <a:pt x="1170" y="214"/>
                        </a:cubicBezTo>
                        <a:cubicBezTo>
                          <a:pt x="899" y="-56"/>
                          <a:pt x="358" y="-56"/>
                          <a:pt x="88" y="350"/>
                        </a:cubicBezTo>
                        <a:cubicBezTo>
                          <a:pt x="-183" y="755"/>
                          <a:pt x="223" y="1161"/>
                          <a:pt x="629" y="1567"/>
                        </a:cubicBezTo>
                        <a:cubicBezTo>
                          <a:pt x="88" y="1973"/>
                          <a:pt x="-48" y="2784"/>
                          <a:pt x="358" y="3325"/>
                        </a:cubicBezTo>
                        <a:cubicBezTo>
                          <a:pt x="764" y="4137"/>
                          <a:pt x="1711" y="4137"/>
                          <a:pt x="2252" y="3461"/>
                        </a:cubicBezTo>
                        <a:cubicBezTo>
                          <a:pt x="2793" y="4002"/>
                          <a:pt x="3740" y="4137"/>
                          <a:pt x="4281" y="3461"/>
                        </a:cubicBezTo>
                        <a:cubicBezTo>
                          <a:pt x="4822" y="2784"/>
                          <a:pt x="4416" y="1973"/>
                          <a:pt x="3740" y="210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0" name="Freeform: Shape 5048">
                    <a:extLst>
                      <a:ext uri="{FF2B5EF4-FFF2-40B4-BE49-F238E27FC236}">
                        <a16:creationId xmlns:a16="http://schemas.microsoft.com/office/drawing/2014/main" id="{A4D293F5-3506-299B-4FA3-C5F180C32DBB}"/>
                      </a:ext>
                    </a:extLst>
                  </p:cNvPr>
                  <p:cNvSpPr/>
                  <p:nvPr/>
                </p:nvSpPr>
                <p:spPr>
                  <a:xfrm>
                    <a:off x="6114845" y="6399733"/>
                    <a:ext cx="4768" cy="5734"/>
                  </a:xfrm>
                  <a:custGeom>
                    <a:avLst/>
                    <a:gdLst>
                      <a:gd name="connsiteX0" fmla="*/ 3940 w 4768"/>
                      <a:gd name="connsiteY0" fmla="*/ 1758 h 5734"/>
                      <a:gd name="connsiteX1" fmla="*/ 3669 w 4768"/>
                      <a:gd name="connsiteY1" fmla="*/ 135 h 5734"/>
                      <a:gd name="connsiteX2" fmla="*/ 1911 w 4768"/>
                      <a:gd name="connsiteY2" fmla="*/ 541 h 5734"/>
                      <a:gd name="connsiteX3" fmla="*/ 558 w 4768"/>
                      <a:gd name="connsiteY3" fmla="*/ 406 h 5734"/>
                      <a:gd name="connsiteX4" fmla="*/ 694 w 4768"/>
                      <a:gd name="connsiteY4" fmla="*/ 2164 h 5734"/>
                      <a:gd name="connsiteX5" fmla="*/ 288 w 4768"/>
                      <a:gd name="connsiteY5" fmla="*/ 4193 h 5734"/>
                      <a:gd name="connsiteX6" fmla="*/ 2181 w 4768"/>
                      <a:gd name="connsiteY6" fmla="*/ 4328 h 5734"/>
                      <a:gd name="connsiteX7" fmla="*/ 2587 w 4768"/>
                      <a:gd name="connsiteY7" fmla="*/ 5410 h 5734"/>
                      <a:gd name="connsiteX8" fmla="*/ 3805 w 4768"/>
                      <a:gd name="connsiteY8" fmla="*/ 5681 h 5734"/>
                      <a:gd name="connsiteX9" fmla="*/ 4481 w 4768"/>
                      <a:gd name="connsiteY9" fmla="*/ 4870 h 5734"/>
                      <a:gd name="connsiteX10" fmla="*/ 4346 w 4768"/>
                      <a:gd name="connsiteY10" fmla="*/ 4058 h 5734"/>
                      <a:gd name="connsiteX11" fmla="*/ 3940 w 4768"/>
                      <a:gd name="connsiteY11" fmla="*/ 1758 h 5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768" h="5734">
                        <a:moveTo>
                          <a:pt x="3940" y="1758"/>
                        </a:moveTo>
                        <a:cubicBezTo>
                          <a:pt x="4075" y="1217"/>
                          <a:pt x="4210" y="406"/>
                          <a:pt x="3669" y="135"/>
                        </a:cubicBezTo>
                        <a:cubicBezTo>
                          <a:pt x="3264" y="-135"/>
                          <a:pt x="2181" y="0"/>
                          <a:pt x="1911" y="541"/>
                        </a:cubicBezTo>
                        <a:cubicBezTo>
                          <a:pt x="1505" y="135"/>
                          <a:pt x="1099" y="0"/>
                          <a:pt x="558" y="406"/>
                        </a:cubicBezTo>
                        <a:cubicBezTo>
                          <a:pt x="-118" y="947"/>
                          <a:pt x="288" y="1488"/>
                          <a:pt x="694" y="2164"/>
                        </a:cubicBezTo>
                        <a:cubicBezTo>
                          <a:pt x="17" y="2570"/>
                          <a:pt x="-253" y="3517"/>
                          <a:pt x="288" y="4193"/>
                        </a:cubicBezTo>
                        <a:cubicBezTo>
                          <a:pt x="829" y="4734"/>
                          <a:pt x="1640" y="4734"/>
                          <a:pt x="2181" y="4328"/>
                        </a:cubicBezTo>
                        <a:cubicBezTo>
                          <a:pt x="2046" y="4734"/>
                          <a:pt x="2181" y="5140"/>
                          <a:pt x="2587" y="5410"/>
                        </a:cubicBezTo>
                        <a:cubicBezTo>
                          <a:pt x="2993" y="5681"/>
                          <a:pt x="3399" y="5816"/>
                          <a:pt x="3805" y="5681"/>
                        </a:cubicBezTo>
                        <a:cubicBezTo>
                          <a:pt x="4210" y="5546"/>
                          <a:pt x="4481" y="5140"/>
                          <a:pt x="4481" y="4870"/>
                        </a:cubicBezTo>
                        <a:cubicBezTo>
                          <a:pt x="4481" y="4599"/>
                          <a:pt x="4481" y="4328"/>
                          <a:pt x="4346" y="4058"/>
                        </a:cubicBezTo>
                        <a:cubicBezTo>
                          <a:pt x="5022" y="3382"/>
                          <a:pt x="4887" y="1758"/>
                          <a:pt x="3940" y="17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1" name="Freeform: Shape 5049">
                    <a:extLst>
                      <a:ext uri="{FF2B5EF4-FFF2-40B4-BE49-F238E27FC236}">
                        <a16:creationId xmlns:a16="http://schemas.microsoft.com/office/drawing/2014/main" id="{1CAF5712-FE05-60DE-1E5A-FFCF11BF4637}"/>
                      </a:ext>
                    </a:extLst>
                  </p:cNvPr>
                  <p:cNvSpPr/>
                  <p:nvPr/>
                </p:nvSpPr>
                <p:spPr>
                  <a:xfrm>
                    <a:off x="6120455" y="6398220"/>
                    <a:ext cx="7348" cy="9770"/>
                  </a:xfrm>
                  <a:custGeom>
                    <a:avLst/>
                    <a:gdLst>
                      <a:gd name="connsiteX0" fmla="*/ 6581 w 7348"/>
                      <a:gd name="connsiteY0" fmla="*/ 4219 h 9770"/>
                      <a:gd name="connsiteX1" fmla="*/ 6446 w 7348"/>
                      <a:gd name="connsiteY1" fmla="*/ 2325 h 9770"/>
                      <a:gd name="connsiteX2" fmla="*/ 4958 w 7348"/>
                      <a:gd name="connsiteY2" fmla="*/ 2055 h 9770"/>
                      <a:gd name="connsiteX3" fmla="*/ 3876 w 7348"/>
                      <a:gd name="connsiteY3" fmla="*/ 26 h 9770"/>
                      <a:gd name="connsiteX4" fmla="*/ 2253 w 7348"/>
                      <a:gd name="connsiteY4" fmla="*/ 972 h 9770"/>
                      <a:gd name="connsiteX5" fmla="*/ 630 w 7348"/>
                      <a:gd name="connsiteY5" fmla="*/ 1784 h 9770"/>
                      <a:gd name="connsiteX6" fmla="*/ 495 w 7348"/>
                      <a:gd name="connsiteY6" fmla="*/ 3002 h 9770"/>
                      <a:gd name="connsiteX7" fmla="*/ 765 w 7348"/>
                      <a:gd name="connsiteY7" fmla="*/ 3408 h 9770"/>
                      <a:gd name="connsiteX8" fmla="*/ 765 w 7348"/>
                      <a:gd name="connsiteY8" fmla="*/ 3813 h 9770"/>
                      <a:gd name="connsiteX9" fmla="*/ 89 w 7348"/>
                      <a:gd name="connsiteY9" fmla="*/ 4625 h 9770"/>
                      <a:gd name="connsiteX10" fmla="*/ 224 w 7348"/>
                      <a:gd name="connsiteY10" fmla="*/ 5572 h 9770"/>
                      <a:gd name="connsiteX11" fmla="*/ 1577 w 7348"/>
                      <a:gd name="connsiteY11" fmla="*/ 6383 h 9770"/>
                      <a:gd name="connsiteX12" fmla="*/ 1441 w 7348"/>
                      <a:gd name="connsiteY12" fmla="*/ 7195 h 9770"/>
                      <a:gd name="connsiteX13" fmla="*/ 1847 w 7348"/>
                      <a:gd name="connsiteY13" fmla="*/ 8141 h 9770"/>
                      <a:gd name="connsiteX14" fmla="*/ 2659 w 7348"/>
                      <a:gd name="connsiteY14" fmla="*/ 8277 h 9770"/>
                      <a:gd name="connsiteX15" fmla="*/ 3065 w 7348"/>
                      <a:gd name="connsiteY15" fmla="*/ 8141 h 9770"/>
                      <a:gd name="connsiteX16" fmla="*/ 3741 w 7348"/>
                      <a:gd name="connsiteY16" fmla="*/ 9359 h 9770"/>
                      <a:gd name="connsiteX17" fmla="*/ 5499 w 7348"/>
                      <a:gd name="connsiteY17" fmla="*/ 9629 h 9770"/>
                      <a:gd name="connsiteX18" fmla="*/ 6311 w 7348"/>
                      <a:gd name="connsiteY18" fmla="*/ 8141 h 9770"/>
                      <a:gd name="connsiteX19" fmla="*/ 6176 w 7348"/>
                      <a:gd name="connsiteY19" fmla="*/ 7195 h 9770"/>
                      <a:gd name="connsiteX20" fmla="*/ 6581 w 7348"/>
                      <a:gd name="connsiteY20" fmla="*/ 4219 h 9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348" h="9770">
                        <a:moveTo>
                          <a:pt x="6581" y="4219"/>
                        </a:moveTo>
                        <a:cubicBezTo>
                          <a:pt x="6987" y="3678"/>
                          <a:pt x="6852" y="2596"/>
                          <a:pt x="6446" y="2325"/>
                        </a:cubicBezTo>
                        <a:cubicBezTo>
                          <a:pt x="6176" y="2055"/>
                          <a:pt x="5364" y="1784"/>
                          <a:pt x="4958" y="2055"/>
                        </a:cubicBezTo>
                        <a:cubicBezTo>
                          <a:pt x="4958" y="1243"/>
                          <a:pt x="4553" y="161"/>
                          <a:pt x="3876" y="26"/>
                        </a:cubicBezTo>
                        <a:cubicBezTo>
                          <a:pt x="3335" y="-109"/>
                          <a:pt x="2253" y="296"/>
                          <a:pt x="2253" y="972"/>
                        </a:cubicBezTo>
                        <a:cubicBezTo>
                          <a:pt x="1577" y="702"/>
                          <a:pt x="1036" y="1108"/>
                          <a:pt x="630" y="1784"/>
                        </a:cubicBezTo>
                        <a:cubicBezTo>
                          <a:pt x="495" y="2190"/>
                          <a:pt x="359" y="2596"/>
                          <a:pt x="495" y="3002"/>
                        </a:cubicBezTo>
                        <a:cubicBezTo>
                          <a:pt x="495" y="3137"/>
                          <a:pt x="630" y="3272"/>
                          <a:pt x="765" y="3408"/>
                        </a:cubicBezTo>
                        <a:cubicBezTo>
                          <a:pt x="1036" y="3948"/>
                          <a:pt x="900" y="3678"/>
                          <a:pt x="765" y="3813"/>
                        </a:cubicBezTo>
                        <a:cubicBezTo>
                          <a:pt x="495" y="4219"/>
                          <a:pt x="224" y="4219"/>
                          <a:pt x="89" y="4625"/>
                        </a:cubicBezTo>
                        <a:cubicBezTo>
                          <a:pt x="-46" y="4895"/>
                          <a:pt x="-46" y="5301"/>
                          <a:pt x="224" y="5572"/>
                        </a:cubicBezTo>
                        <a:cubicBezTo>
                          <a:pt x="359" y="6112"/>
                          <a:pt x="1036" y="6383"/>
                          <a:pt x="1577" y="6383"/>
                        </a:cubicBezTo>
                        <a:cubicBezTo>
                          <a:pt x="1441" y="6518"/>
                          <a:pt x="1441" y="6924"/>
                          <a:pt x="1441" y="7195"/>
                        </a:cubicBezTo>
                        <a:cubicBezTo>
                          <a:pt x="1441" y="7601"/>
                          <a:pt x="1577" y="8006"/>
                          <a:pt x="1847" y="8141"/>
                        </a:cubicBezTo>
                        <a:cubicBezTo>
                          <a:pt x="2118" y="8277"/>
                          <a:pt x="2388" y="8277"/>
                          <a:pt x="2659" y="8277"/>
                        </a:cubicBezTo>
                        <a:cubicBezTo>
                          <a:pt x="2794" y="8277"/>
                          <a:pt x="2929" y="8277"/>
                          <a:pt x="3065" y="8141"/>
                        </a:cubicBezTo>
                        <a:cubicBezTo>
                          <a:pt x="3065" y="8682"/>
                          <a:pt x="3335" y="9088"/>
                          <a:pt x="3741" y="9359"/>
                        </a:cubicBezTo>
                        <a:cubicBezTo>
                          <a:pt x="4147" y="9765"/>
                          <a:pt x="4958" y="9900"/>
                          <a:pt x="5499" y="9629"/>
                        </a:cubicBezTo>
                        <a:cubicBezTo>
                          <a:pt x="6040" y="9359"/>
                          <a:pt x="6311" y="8818"/>
                          <a:pt x="6311" y="8141"/>
                        </a:cubicBezTo>
                        <a:cubicBezTo>
                          <a:pt x="6311" y="7871"/>
                          <a:pt x="6311" y="7465"/>
                          <a:pt x="6176" y="7195"/>
                        </a:cubicBezTo>
                        <a:cubicBezTo>
                          <a:pt x="7664" y="7195"/>
                          <a:pt x="7664" y="4354"/>
                          <a:pt x="6581" y="421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2" name="Freeform: Shape 5050">
                    <a:extLst>
                      <a:ext uri="{FF2B5EF4-FFF2-40B4-BE49-F238E27FC236}">
                        <a16:creationId xmlns:a16="http://schemas.microsoft.com/office/drawing/2014/main" id="{BD16298B-5A02-CC62-235A-6CE75EC8D110}"/>
                      </a:ext>
                    </a:extLst>
                  </p:cNvPr>
                  <p:cNvSpPr/>
                  <p:nvPr/>
                </p:nvSpPr>
                <p:spPr>
                  <a:xfrm>
                    <a:off x="6127862" y="6403656"/>
                    <a:ext cx="2812" cy="4135"/>
                  </a:xfrm>
                  <a:custGeom>
                    <a:avLst/>
                    <a:gdLst>
                      <a:gd name="connsiteX0" fmla="*/ 1609 w 2812"/>
                      <a:gd name="connsiteY0" fmla="*/ 0 h 4135"/>
                      <a:gd name="connsiteX1" fmla="*/ 1203 w 2812"/>
                      <a:gd name="connsiteY1" fmla="*/ 135 h 4135"/>
                      <a:gd name="connsiteX2" fmla="*/ 527 w 2812"/>
                      <a:gd name="connsiteY2" fmla="*/ 541 h 4135"/>
                      <a:gd name="connsiteX3" fmla="*/ 662 w 2812"/>
                      <a:gd name="connsiteY3" fmla="*/ 2029 h 4135"/>
                      <a:gd name="connsiteX4" fmla="*/ 392 w 2812"/>
                      <a:gd name="connsiteY4" fmla="*/ 3923 h 4135"/>
                      <a:gd name="connsiteX5" fmla="*/ 2015 w 2812"/>
                      <a:gd name="connsiteY5" fmla="*/ 2705 h 4135"/>
                      <a:gd name="connsiteX6" fmla="*/ 2556 w 2812"/>
                      <a:gd name="connsiteY6" fmla="*/ 2164 h 4135"/>
                      <a:gd name="connsiteX7" fmla="*/ 2556 w 2812"/>
                      <a:gd name="connsiteY7" fmla="*/ 676 h 4135"/>
                      <a:gd name="connsiteX8" fmla="*/ 1609 w 2812"/>
                      <a:gd name="connsiteY8" fmla="*/ 0 h 4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812" h="4135">
                        <a:moveTo>
                          <a:pt x="1609" y="0"/>
                        </a:moveTo>
                        <a:cubicBezTo>
                          <a:pt x="1474" y="0"/>
                          <a:pt x="1339" y="0"/>
                          <a:pt x="1203" y="135"/>
                        </a:cubicBezTo>
                        <a:cubicBezTo>
                          <a:pt x="933" y="135"/>
                          <a:pt x="662" y="270"/>
                          <a:pt x="527" y="541"/>
                        </a:cubicBezTo>
                        <a:cubicBezTo>
                          <a:pt x="121" y="1082"/>
                          <a:pt x="392" y="1488"/>
                          <a:pt x="662" y="2029"/>
                        </a:cubicBezTo>
                        <a:cubicBezTo>
                          <a:pt x="-14" y="2435"/>
                          <a:pt x="-285" y="3382"/>
                          <a:pt x="392" y="3923"/>
                        </a:cubicBezTo>
                        <a:cubicBezTo>
                          <a:pt x="1339" y="4599"/>
                          <a:pt x="2285" y="3517"/>
                          <a:pt x="2015" y="2705"/>
                        </a:cubicBezTo>
                        <a:cubicBezTo>
                          <a:pt x="2285" y="2705"/>
                          <a:pt x="2556" y="2299"/>
                          <a:pt x="2556" y="2164"/>
                        </a:cubicBezTo>
                        <a:cubicBezTo>
                          <a:pt x="2827" y="1623"/>
                          <a:pt x="2962" y="1082"/>
                          <a:pt x="2556" y="676"/>
                        </a:cubicBezTo>
                        <a:cubicBezTo>
                          <a:pt x="2421" y="406"/>
                          <a:pt x="2015" y="0"/>
                          <a:pt x="1609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3" name="Freeform: Shape 5051">
                    <a:extLst>
                      <a:ext uri="{FF2B5EF4-FFF2-40B4-BE49-F238E27FC236}">
                        <a16:creationId xmlns:a16="http://schemas.microsoft.com/office/drawing/2014/main" id="{5747CBA7-1EB3-AB2D-1F12-06FC45C9BA12}"/>
                      </a:ext>
                    </a:extLst>
                  </p:cNvPr>
                  <p:cNvSpPr/>
                  <p:nvPr/>
                </p:nvSpPr>
                <p:spPr>
                  <a:xfrm>
                    <a:off x="6121502" y="6408108"/>
                    <a:ext cx="2389" cy="2568"/>
                  </a:xfrm>
                  <a:custGeom>
                    <a:avLst/>
                    <a:gdLst>
                      <a:gd name="connsiteX0" fmla="*/ 2017 w 2389"/>
                      <a:gd name="connsiteY0" fmla="*/ 283 h 2568"/>
                      <a:gd name="connsiteX1" fmla="*/ 935 w 2389"/>
                      <a:gd name="connsiteY1" fmla="*/ 147 h 2568"/>
                      <a:gd name="connsiteX2" fmla="*/ 124 w 2389"/>
                      <a:gd name="connsiteY2" fmla="*/ 2176 h 2568"/>
                      <a:gd name="connsiteX3" fmla="*/ 2153 w 2389"/>
                      <a:gd name="connsiteY3" fmla="*/ 1906 h 2568"/>
                      <a:gd name="connsiteX4" fmla="*/ 2017 w 2389"/>
                      <a:gd name="connsiteY4" fmla="*/ 283 h 2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89" h="2568">
                        <a:moveTo>
                          <a:pt x="2017" y="283"/>
                        </a:moveTo>
                        <a:cubicBezTo>
                          <a:pt x="1747" y="12"/>
                          <a:pt x="1341" y="-123"/>
                          <a:pt x="935" y="147"/>
                        </a:cubicBezTo>
                        <a:cubicBezTo>
                          <a:pt x="394" y="553"/>
                          <a:pt x="-282" y="1500"/>
                          <a:pt x="124" y="2176"/>
                        </a:cubicBezTo>
                        <a:cubicBezTo>
                          <a:pt x="665" y="2853"/>
                          <a:pt x="1747" y="2582"/>
                          <a:pt x="2153" y="1906"/>
                        </a:cubicBezTo>
                        <a:cubicBezTo>
                          <a:pt x="2423" y="1500"/>
                          <a:pt x="2558" y="418"/>
                          <a:pt x="2017" y="2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44" name="Freeform: Shape 5052">
                    <a:extLst>
                      <a:ext uri="{FF2B5EF4-FFF2-40B4-BE49-F238E27FC236}">
                        <a16:creationId xmlns:a16="http://schemas.microsoft.com/office/drawing/2014/main" id="{C559F1D0-B358-05CB-A12D-F33EB5EEA773}"/>
                      </a:ext>
                    </a:extLst>
                  </p:cNvPr>
                  <p:cNvSpPr/>
                  <p:nvPr/>
                </p:nvSpPr>
                <p:spPr>
                  <a:xfrm>
                    <a:off x="6125974" y="6388473"/>
                    <a:ext cx="9535" cy="15559"/>
                  </a:xfrm>
                  <a:custGeom>
                    <a:avLst/>
                    <a:gdLst>
                      <a:gd name="connsiteX0" fmla="*/ 9178 w 9535"/>
                      <a:gd name="connsiteY0" fmla="*/ 5174 h 15559"/>
                      <a:gd name="connsiteX1" fmla="*/ 9178 w 9535"/>
                      <a:gd name="connsiteY1" fmla="*/ 3010 h 15559"/>
                      <a:gd name="connsiteX2" fmla="*/ 7420 w 9535"/>
                      <a:gd name="connsiteY2" fmla="*/ 2063 h 15559"/>
                      <a:gd name="connsiteX3" fmla="*/ 6338 w 9535"/>
                      <a:gd name="connsiteY3" fmla="*/ 169 h 15559"/>
                      <a:gd name="connsiteX4" fmla="*/ 4173 w 9535"/>
                      <a:gd name="connsiteY4" fmla="*/ 575 h 15559"/>
                      <a:gd name="connsiteX5" fmla="*/ 3632 w 9535"/>
                      <a:gd name="connsiteY5" fmla="*/ 440 h 15559"/>
                      <a:gd name="connsiteX6" fmla="*/ 2686 w 9535"/>
                      <a:gd name="connsiteY6" fmla="*/ 980 h 15559"/>
                      <a:gd name="connsiteX7" fmla="*/ 2415 w 9535"/>
                      <a:gd name="connsiteY7" fmla="*/ 2469 h 15559"/>
                      <a:gd name="connsiteX8" fmla="*/ 2550 w 9535"/>
                      <a:gd name="connsiteY8" fmla="*/ 3415 h 15559"/>
                      <a:gd name="connsiteX9" fmla="*/ 1603 w 9535"/>
                      <a:gd name="connsiteY9" fmla="*/ 5039 h 15559"/>
                      <a:gd name="connsiteX10" fmla="*/ 657 w 9535"/>
                      <a:gd name="connsiteY10" fmla="*/ 7609 h 15559"/>
                      <a:gd name="connsiteX11" fmla="*/ 386 w 9535"/>
                      <a:gd name="connsiteY11" fmla="*/ 9367 h 15559"/>
                      <a:gd name="connsiteX12" fmla="*/ 1333 w 9535"/>
                      <a:gd name="connsiteY12" fmla="*/ 10043 h 15559"/>
                      <a:gd name="connsiteX13" fmla="*/ 1739 w 9535"/>
                      <a:gd name="connsiteY13" fmla="*/ 10043 h 15559"/>
                      <a:gd name="connsiteX14" fmla="*/ 3091 w 9535"/>
                      <a:gd name="connsiteY14" fmla="*/ 12207 h 15559"/>
                      <a:gd name="connsiteX15" fmla="*/ 3497 w 9535"/>
                      <a:gd name="connsiteY15" fmla="*/ 13425 h 15559"/>
                      <a:gd name="connsiteX16" fmla="*/ 4985 w 9535"/>
                      <a:gd name="connsiteY16" fmla="*/ 13830 h 15559"/>
                      <a:gd name="connsiteX17" fmla="*/ 5256 w 9535"/>
                      <a:gd name="connsiteY17" fmla="*/ 14913 h 15559"/>
                      <a:gd name="connsiteX18" fmla="*/ 6743 w 9535"/>
                      <a:gd name="connsiteY18" fmla="*/ 15454 h 15559"/>
                      <a:gd name="connsiteX19" fmla="*/ 7690 w 9535"/>
                      <a:gd name="connsiteY19" fmla="*/ 14372 h 15559"/>
                      <a:gd name="connsiteX20" fmla="*/ 7555 w 9535"/>
                      <a:gd name="connsiteY20" fmla="*/ 13154 h 15559"/>
                      <a:gd name="connsiteX21" fmla="*/ 8096 w 9535"/>
                      <a:gd name="connsiteY21" fmla="*/ 10990 h 15559"/>
                      <a:gd name="connsiteX22" fmla="*/ 7961 w 9535"/>
                      <a:gd name="connsiteY22" fmla="*/ 10314 h 15559"/>
                      <a:gd name="connsiteX23" fmla="*/ 8637 w 9535"/>
                      <a:gd name="connsiteY23" fmla="*/ 9367 h 15559"/>
                      <a:gd name="connsiteX24" fmla="*/ 8502 w 9535"/>
                      <a:gd name="connsiteY24" fmla="*/ 7744 h 15559"/>
                      <a:gd name="connsiteX25" fmla="*/ 9313 w 9535"/>
                      <a:gd name="connsiteY25" fmla="*/ 6662 h 15559"/>
                      <a:gd name="connsiteX26" fmla="*/ 9178 w 9535"/>
                      <a:gd name="connsiteY26" fmla="*/ 5174 h 15559"/>
                      <a:gd name="connsiteX27" fmla="*/ 9178 w 9535"/>
                      <a:gd name="connsiteY27" fmla="*/ 5174 h 15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535" h="15559">
                        <a:moveTo>
                          <a:pt x="9178" y="5174"/>
                        </a:moveTo>
                        <a:cubicBezTo>
                          <a:pt x="9719" y="4633"/>
                          <a:pt x="9584" y="3550"/>
                          <a:pt x="9178" y="3010"/>
                        </a:cubicBezTo>
                        <a:cubicBezTo>
                          <a:pt x="8908" y="2604"/>
                          <a:pt x="7961" y="2063"/>
                          <a:pt x="7420" y="2063"/>
                        </a:cubicBezTo>
                        <a:cubicBezTo>
                          <a:pt x="7826" y="1387"/>
                          <a:pt x="7014" y="440"/>
                          <a:pt x="6338" y="169"/>
                        </a:cubicBezTo>
                        <a:cubicBezTo>
                          <a:pt x="5797" y="-101"/>
                          <a:pt x="4579" y="-101"/>
                          <a:pt x="4173" y="575"/>
                        </a:cubicBezTo>
                        <a:cubicBezTo>
                          <a:pt x="4038" y="440"/>
                          <a:pt x="3768" y="440"/>
                          <a:pt x="3632" y="440"/>
                        </a:cubicBezTo>
                        <a:cubicBezTo>
                          <a:pt x="3227" y="440"/>
                          <a:pt x="2956" y="575"/>
                          <a:pt x="2686" y="980"/>
                        </a:cubicBezTo>
                        <a:cubicBezTo>
                          <a:pt x="2415" y="1387"/>
                          <a:pt x="2280" y="1927"/>
                          <a:pt x="2415" y="2469"/>
                        </a:cubicBezTo>
                        <a:cubicBezTo>
                          <a:pt x="2415" y="2739"/>
                          <a:pt x="2415" y="3145"/>
                          <a:pt x="2550" y="3415"/>
                        </a:cubicBezTo>
                        <a:cubicBezTo>
                          <a:pt x="1874" y="3415"/>
                          <a:pt x="1739" y="4362"/>
                          <a:pt x="1603" y="5039"/>
                        </a:cubicBezTo>
                        <a:cubicBezTo>
                          <a:pt x="251" y="5039"/>
                          <a:pt x="-696" y="7067"/>
                          <a:pt x="657" y="7609"/>
                        </a:cubicBezTo>
                        <a:cubicBezTo>
                          <a:pt x="251" y="8014"/>
                          <a:pt x="251" y="8961"/>
                          <a:pt x="386" y="9367"/>
                        </a:cubicBezTo>
                        <a:cubicBezTo>
                          <a:pt x="522" y="9773"/>
                          <a:pt x="927" y="10043"/>
                          <a:pt x="1333" y="10043"/>
                        </a:cubicBezTo>
                        <a:cubicBezTo>
                          <a:pt x="1468" y="10043"/>
                          <a:pt x="1603" y="10043"/>
                          <a:pt x="1739" y="10043"/>
                        </a:cubicBezTo>
                        <a:cubicBezTo>
                          <a:pt x="1198" y="10990"/>
                          <a:pt x="2145" y="12207"/>
                          <a:pt x="3091" y="12207"/>
                        </a:cubicBezTo>
                        <a:cubicBezTo>
                          <a:pt x="2956" y="12613"/>
                          <a:pt x="3362" y="13154"/>
                          <a:pt x="3497" y="13425"/>
                        </a:cubicBezTo>
                        <a:cubicBezTo>
                          <a:pt x="3903" y="13830"/>
                          <a:pt x="4579" y="13830"/>
                          <a:pt x="4985" y="13830"/>
                        </a:cubicBezTo>
                        <a:cubicBezTo>
                          <a:pt x="4985" y="14101"/>
                          <a:pt x="5120" y="14777"/>
                          <a:pt x="5256" y="14913"/>
                        </a:cubicBezTo>
                        <a:cubicBezTo>
                          <a:pt x="5526" y="15454"/>
                          <a:pt x="6067" y="15724"/>
                          <a:pt x="6743" y="15454"/>
                        </a:cubicBezTo>
                        <a:cubicBezTo>
                          <a:pt x="7285" y="15319"/>
                          <a:pt x="7555" y="14913"/>
                          <a:pt x="7690" y="14372"/>
                        </a:cubicBezTo>
                        <a:cubicBezTo>
                          <a:pt x="7826" y="13966"/>
                          <a:pt x="7826" y="13560"/>
                          <a:pt x="7555" y="13154"/>
                        </a:cubicBezTo>
                        <a:cubicBezTo>
                          <a:pt x="8367" y="13019"/>
                          <a:pt x="8367" y="11531"/>
                          <a:pt x="8096" y="10990"/>
                        </a:cubicBezTo>
                        <a:cubicBezTo>
                          <a:pt x="7961" y="10584"/>
                          <a:pt x="7826" y="10584"/>
                          <a:pt x="7961" y="10314"/>
                        </a:cubicBezTo>
                        <a:cubicBezTo>
                          <a:pt x="8096" y="10043"/>
                          <a:pt x="8502" y="9773"/>
                          <a:pt x="8637" y="9367"/>
                        </a:cubicBezTo>
                        <a:cubicBezTo>
                          <a:pt x="8908" y="8826"/>
                          <a:pt x="8772" y="8285"/>
                          <a:pt x="8502" y="7744"/>
                        </a:cubicBezTo>
                        <a:cubicBezTo>
                          <a:pt x="8908" y="7609"/>
                          <a:pt x="9178" y="7203"/>
                          <a:pt x="9313" y="6662"/>
                        </a:cubicBezTo>
                        <a:cubicBezTo>
                          <a:pt x="9313" y="6256"/>
                          <a:pt x="9313" y="5715"/>
                          <a:pt x="9178" y="5174"/>
                        </a:cubicBezTo>
                        <a:cubicBezTo>
                          <a:pt x="9043" y="5174"/>
                          <a:pt x="9178" y="5174"/>
                          <a:pt x="9178" y="5174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181" name="Graphic 2">
                  <a:extLst>
                    <a:ext uri="{FF2B5EF4-FFF2-40B4-BE49-F238E27FC236}">
                      <a16:creationId xmlns:a16="http://schemas.microsoft.com/office/drawing/2014/main" id="{444A54A4-8BDB-84F0-A4A1-FF5B640E3AC6}"/>
                    </a:ext>
                  </a:extLst>
                </p:cNvPr>
                <p:cNvGrpSpPr/>
                <p:nvPr/>
              </p:nvGrpSpPr>
              <p:grpSpPr>
                <a:xfrm>
                  <a:off x="6115026" y="6302990"/>
                  <a:ext cx="19553" cy="102973"/>
                  <a:chOff x="6115026" y="6302990"/>
                  <a:chExt cx="19553" cy="102973"/>
                </a:xfrm>
                <a:solidFill>
                  <a:srgbClr val="85B126"/>
                </a:solidFill>
              </p:grpSpPr>
              <p:sp>
                <p:nvSpPr>
                  <p:cNvPr id="1215" name="Freeform: Shape 5023">
                    <a:extLst>
                      <a:ext uri="{FF2B5EF4-FFF2-40B4-BE49-F238E27FC236}">
                        <a16:creationId xmlns:a16="http://schemas.microsoft.com/office/drawing/2014/main" id="{0511DC27-3933-19FF-EA0D-EED1C3C96D73}"/>
                      </a:ext>
                    </a:extLst>
                  </p:cNvPr>
                  <p:cNvSpPr/>
                  <p:nvPr/>
                </p:nvSpPr>
                <p:spPr>
                  <a:xfrm>
                    <a:off x="6120785" y="6302990"/>
                    <a:ext cx="4305" cy="6679"/>
                  </a:xfrm>
                  <a:custGeom>
                    <a:avLst/>
                    <a:gdLst>
                      <a:gd name="connsiteX0" fmla="*/ 976 w 4305"/>
                      <a:gd name="connsiteY0" fmla="*/ 3007 h 6679"/>
                      <a:gd name="connsiteX1" fmla="*/ 435 w 4305"/>
                      <a:gd name="connsiteY1" fmla="*/ 4766 h 6679"/>
                      <a:gd name="connsiteX2" fmla="*/ 2058 w 4305"/>
                      <a:gd name="connsiteY2" fmla="*/ 6659 h 6679"/>
                      <a:gd name="connsiteX3" fmla="*/ 4223 w 4305"/>
                      <a:gd name="connsiteY3" fmla="*/ 5307 h 6679"/>
                      <a:gd name="connsiteX4" fmla="*/ 3276 w 4305"/>
                      <a:gd name="connsiteY4" fmla="*/ 2872 h 6679"/>
                      <a:gd name="connsiteX5" fmla="*/ 2599 w 4305"/>
                      <a:gd name="connsiteY5" fmla="*/ 1114 h 6679"/>
                      <a:gd name="connsiteX6" fmla="*/ 435 w 4305"/>
                      <a:gd name="connsiteY6" fmla="*/ 302 h 6679"/>
                      <a:gd name="connsiteX7" fmla="*/ 976 w 4305"/>
                      <a:gd name="connsiteY7" fmla="*/ 3007 h 6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305" h="6679">
                        <a:moveTo>
                          <a:pt x="976" y="3007"/>
                        </a:moveTo>
                        <a:cubicBezTo>
                          <a:pt x="435" y="3278"/>
                          <a:pt x="435" y="4089"/>
                          <a:pt x="435" y="4766"/>
                        </a:cubicBezTo>
                        <a:cubicBezTo>
                          <a:pt x="570" y="5713"/>
                          <a:pt x="1111" y="6524"/>
                          <a:pt x="2058" y="6659"/>
                        </a:cubicBezTo>
                        <a:cubicBezTo>
                          <a:pt x="3005" y="6795"/>
                          <a:pt x="3952" y="6254"/>
                          <a:pt x="4223" y="5307"/>
                        </a:cubicBezTo>
                        <a:cubicBezTo>
                          <a:pt x="4493" y="4225"/>
                          <a:pt x="4087" y="3413"/>
                          <a:pt x="3276" y="2872"/>
                        </a:cubicBezTo>
                        <a:cubicBezTo>
                          <a:pt x="3546" y="2196"/>
                          <a:pt x="3276" y="1114"/>
                          <a:pt x="2599" y="1114"/>
                        </a:cubicBezTo>
                        <a:cubicBezTo>
                          <a:pt x="2464" y="167"/>
                          <a:pt x="1247" y="-374"/>
                          <a:pt x="435" y="302"/>
                        </a:cubicBezTo>
                        <a:cubicBezTo>
                          <a:pt x="-376" y="1114"/>
                          <a:pt x="29" y="2602"/>
                          <a:pt x="976" y="300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6" name="Freeform: Shape 5024">
                    <a:extLst>
                      <a:ext uri="{FF2B5EF4-FFF2-40B4-BE49-F238E27FC236}">
                        <a16:creationId xmlns:a16="http://schemas.microsoft.com/office/drawing/2014/main" id="{7A8C01CA-7B62-DBC1-C0BA-9158DBD2E620}"/>
                      </a:ext>
                    </a:extLst>
                  </p:cNvPr>
                  <p:cNvSpPr/>
                  <p:nvPr/>
                </p:nvSpPr>
                <p:spPr>
                  <a:xfrm>
                    <a:off x="6120091" y="6311240"/>
                    <a:ext cx="6564" cy="24354"/>
                  </a:xfrm>
                  <a:custGeom>
                    <a:avLst/>
                    <a:gdLst>
                      <a:gd name="connsiteX0" fmla="*/ 1400 w 6564"/>
                      <a:gd name="connsiteY0" fmla="*/ 7067 h 24354"/>
                      <a:gd name="connsiteX1" fmla="*/ 859 w 6564"/>
                      <a:gd name="connsiteY1" fmla="*/ 8690 h 24354"/>
                      <a:gd name="connsiteX2" fmla="*/ 2076 w 6564"/>
                      <a:gd name="connsiteY2" fmla="*/ 10583 h 24354"/>
                      <a:gd name="connsiteX3" fmla="*/ 1941 w 6564"/>
                      <a:gd name="connsiteY3" fmla="*/ 14100 h 24354"/>
                      <a:gd name="connsiteX4" fmla="*/ 859 w 6564"/>
                      <a:gd name="connsiteY4" fmla="*/ 17752 h 24354"/>
                      <a:gd name="connsiteX5" fmla="*/ 1400 w 6564"/>
                      <a:gd name="connsiteY5" fmla="*/ 18428 h 24354"/>
                      <a:gd name="connsiteX6" fmla="*/ 1806 w 6564"/>
                      <a:gd name="connsiteY6" fmla="*/ 19105 h 24354"/>
                      <a:gd name="connsiteX7" fmla="*/ 1265 w 6564"/>
                      <a:gd name="connsiteY7" fmla="*/ 20728 h 24354"/>
                      <a:gd name="connsiteX8" fmla="*/ 3158 w 6564"/>
                      <a:gd name="connsiteY8" fmla="*/ 22216 h 24354"/>
                      <a:gd name="connsiteX9" fmla="*/ 3970 w 6564"/>
                      <a:gd name="connsiteY9" fmla="*/ 24109 h 24354"/>
                      <a:gd name="connsiteX10" fmla="*/ 5863 w 6564"/>
                      <a:gd name="connsiteY10" fmla="*/ 23974 h 24354"/>
                      <a:gd name="connsiteX11" fmla="*/ 5728 w 6564"/>
                      <a:gd name="connsiteY11" fmla="*/ 20187 h 24354"/>
                      <a:gd name="connsiteX12" fmla="*/ 6405 w 6564"/>
                      <a:gd name="connsiteY12" fmla="*/ 18158 h 24354"/>
                      <a:gd name="connsiteX13" fmla="*/ 6134 w 6564"/>
                      <a:gd name="connsiteY13" fmla="*/ 16670 h 24354"/>
                      <a:gd name="connsiteX14" fmla="*/ 5593 w 6564"/>
                      <a:gd name="connsiteY14" fmla="*/ 15858 h 24354"/>
                      <a:gd name="connsiteX15" fmla="*/ 6269 w 6564"/>
                      <a:gd name="connsiteY15" fmla="*/ 14641 h 24354"/>
                      <a:gd name="connsiteX16" fmla="*/ 6269 w 6564"/>
                      <a:gd name="connsiteY16" fmla="*/ 13424 h 24354"/>
                      <a:gd name="connsiteX17" fmla="*/ 5323 w 6564"/>
                      <a:gd name="connsiteY17" fmla="*/ 12477 h 24354"/>
                      <a:gd name="connsiteX18" fmla="*/ 5728 w 6564"/>
                      <a:gd name="connsiteY18" fmla="*/ 10718 h 24354"/>
                      <a:gd name="connsiteX19" fmla="*/ 5187 w 6564"/>
                      <a:gd name="connsiteY19" fmla="*/ 8960 h 24354"/>
                      <a:gd name="connsiteX20" fmla="*/ 5187 w 6564"/>
                      <a:gd name="connsiteY20" fmla="*/ 8148 h 24354"/>
                      <a:gd name="connsiteX21" fmla="*/ 5458 w 6564"/>
                      <a:gd name="connsiteY21" fmla="*/ 7608 h 24354"/>
                      <a:gd name="connsiteX22" fmla="*/ 5458 w 6564"/>
                      <a:gd name="connsiteY22" fmla="*/ 6390 h 24354"/>
                      <a:gd name="connsiteX23" fmla="*/ 5187 w 6564"/>
                      <a:gd name="connsiteY23" fmla="*/ 5578 h 24354"/>
                      <a:gd name="connsiteX24" fmla="*/ 4511 w 6564"/>
                      <a:gd name="connsiteY24" fmla="*/ 3550 h 24354"/>
                      <a:gd name="connsiteX25" fmla="*/ 4511 w 6564"/>
                      <a:gd name="connsiteY25" fmla="*/ 574 h 24354"/>
                      <a:gd name="connsiteX26" fmla="*/ 3158 w 6564"/>
                      <a:gd name="connsiteY26" fmla="*/ 168 h 24354"/>
                      <a:gd name="connsiteX27" fmla="*/ 2076 w 6564"/>
                      <a:gd name="connsiteY27" fmla="*/ 2603 h 24354"/>
                      <a:gd name="connsiteX28" fmla="*/ 1400 w 6564"/>
                      <a:gd name="connsiteY28" fmla="*/ 7067 h 24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6564" h="24354">
                        <a:moveTo>
                          <a:pt x="1400" y="7067"/>
                        </a:moveTo>
                        <a:cubicBezTo>
                          <a:pt x="994" y="7472"/>
                          <a:pt x="859" y="8148"/>
                          <a:pt x="859" y="8690"/>
                        </a:cubicBezTo>
                        <a:cubicBezTo>
                          <a:pt x="994" y="9501"/>
                          <a:pt x="1535" y="10042"/>
                          <a:pt x="2076" y="10583"/>
                        </a:cubicBezTo>
                        <a:cubicBezTo>
                          <a:pt x="859" y="11530"/>
                          <a:pt x="1129" y="13018"/>
                          <a:pt x="1941" y="14100"/>
                        </a:cubicBezTo>
                        <a:cubicBezTo>
                          <a:pt x="994" y="14641"/>
                          <a:pt x="318" y="17076"/>
                          <a:pt x="859" y="17752"/>
                        </a:cubicBezTo>
                        <a:cubicBezTo>
                          <a:pt x="994" y="18023"/>
                          <a:pt x="1265" y="18293"/>
                          <a:pt x="1400" y="18428"/>
                        </a:cubicBezTo>
                        <a:cubicBezTo>
                          <a:pt x="1806" y="18834"/>
                          <a:pt x="1941" y="18699"/>
                          <a:pt x="1806" y="19105"/>
                        </a:cubicBezTo>
                        <a:cubicBezTo>
                          <a:pt x="1535" y="19646"/>
                          <a:pt x="1129" y="19916"/>
                          <a:pt x="1265" y="20728"/>
                        </a:cubicBezTo>
                        <a:cubicBezTo>
                          <a:pt x="1400" y="21675"/>
                          <a:pt x="2211" y="22216"/>
                          <a:pt x="3158" y="22216"/>
                        </a:cubicBezTo>
                        <a:cubicBezTo>
                          <a:pt x="3158" y="23027"/>
                          <a:pt x="3158" y="23703"/>
                          <a:pt x="3970" y="24109"/>
                        </a:cubicBezTo>
                        <a:cubicBezTo>
                          <a:pt x="4511" y="24515"/>
                          <a:pt x="5323" y="24380"/>
                          <a:pt x="5863" y="23974"/>
                        </a:cubicBezTo>
                        <a:cubicBezTo>
                          <a:pt x="6946" y="23027"/>
                          <a:pt x="6675" y="21269"/>
                          <a:pt x="5728" y="20187"/>
                        </a:cubicBezTo>
                        <a:cubicBezTo>
                          <a:pt x="6134" y="19646"/>
                          <a:pt x="6405" y="18970"/>
                          <a:pt x="6405" y="18158"/>
                        </a:cubicBezTo>
                        <a:cubicBezTo>
                          <a:pt x="6405" y="17617"/>
                          <a:pt x="6269" y="17076"/>
                          <a:pt x="6134" y="16670"/>
                        </a:cubicBezTo>
                        <a:cubicBezTo>
                          <a:pt x="5999" y="16535"/>
                          <a:pt x="5593" y="15994"/>
                          <a:pt x="5593" y="15858"/>
                        </a:cubicBezTo>
                        <a:cubicBezTo>
                          <a:pt x="5593" y="15453"/>
                          <a:pt x="6134" y="15047"/>
                          <a:pt x="6269" y="14641"/>
                        </a:cubicBezTo>
                        <a:cubicBezTo>
                          <a:pt x="6405" y="14235"/>
                          <a:pt x="6405" y="13694"/>
                          <a:pt x="6269" y="13424"/>
                        </a:cubicBezTo>
                        <a:cubicBezTo>
                          <a:pt x="6134" y="12883"/>
                          <a:pt x="5728" y="12612"/>
                          <a:pt x="5323" y="12477"/>
                        </a:cubicBezTo>
                        <a:cubicBezTo>
                          <a:pt x="5593" y="11936"/>
                          <a:pt x="5728" y="11260"/>
                          <a:pt x="5728" y="10718"/>
                        </a:cubicBezTo>
                        <a:cubicBezTo>
                          <a:pt x="5728" y="10042"/>
                          <a:pt x="5458" y="9637"/>
                          <a:pt x="5187" y="8960"/>
                        </a:cubicBezTo>
                        <a:cubicBezTo>
                          <a:pt x="4917" y="8554"/>
                          <a:pt x="4917" y="8554"/>
                          <a:pt x="5187" y="8148"/>
                        </a:cubicBezTo>
                        <a:cubicBezTo>
                          <a:pt x="5323" y="8013"/>
                          <a:pt x="5458" y="7878"/>
                          <a:pt x="5458" y="7608"/>
                        </a:cubicBezTo>
                        <a:cubicBezTo>
                          <a:pt x="5593" y="7202"/>
                          <a:pt x="5593" y="6796"/>
                          <a:pt x="5458" y="6390"/>
                        </a:cubicBezTo>
                        <a:cubicBezTo>
                          <a:pt x="5187" y="5849"/>
                          <a:pt x="4917" y="6120"/>
                          <a:pt x="5187" y="5578"/>
                        </a:cubicBezTo>
                        <a:cubicBezTo>
                          <a:pt x="5323" y="4632"/>
                          <a:pt x="5458" y="3820"/>
                          <a:pt x="4511" y="3550"/>
                        </a:cubicBezTo>
                        <a:cubicBezTo>
                          <a:pt x="5052" y="2603"/>
                          <a:pt x="5323" y="1521"/>
                          <a:pt x="4511" y="574"/>
                        </a:cubicBezTo>
                        <a:cubicBezTo>
                          <a:pt x="4105" y="168"/>
                          <a:pt x="3564" y="-238"/>
                          <a:pt x="3158" y="168"/>
                        </a:cubicBezTo>
                        <a:cubicBezTo>
                          <a:pt x="2482" y="438"/>
                          <a:pt x="2076" y="1791"/>
                          <a:pt x="2076" y="2603"/>
                        </a:cubicBezTo>
                        <a:cubicBezTo>
                          <a:pt x="-494" y="2738"/>
                          <a:pt x="-629" y="6390"/>
                          <a:pt x="1400" y="706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7" name="Freeform: Shape 5025">
                    <a:extLst>
                      <a:ext uri="{FF2B5EF4-FFF2-40B4-BE49-F238E27FC236}">
                        <a16:creationId xmlns:a16="http://schemas.microsoft.com/office/drawing/2014/main" id="{95E14053-3560-D3B4-5954-BD2F63DAEA65}"/>
                      </a:ext>
                    </a:extLst>
                  </p:cNvPr>
                  <p:cNvSpPr/>
                  <p:nvPr/>
                </p:nvSpPr>
                <p:spPr>
                  <a:xfrm>
                    <a:off x="6120178" y="6336296"/>
                    <a:ext cx="6220" cy="7845"/>
                  </a:xfrm>
                  <a:custGeom>
                    <a:avLst/>
                    <a:gdLst>
                      <a:gd name="connsiteX0" fmla="*/ 2936 w 6220"/>
                      <a:gd name="connsiteY0" fmla="*/ 6087 h 7845"/>
                      <a:gd name="connsiteX1" fmla="*/ 3883 w 6220"/>
                      <a:gd name="connsiteY1" fmla="*/ 7710 h 7845"/>
                      <a:gd name="connsiteX2" fmla="*/ 5776 w 6220"/>
                      <a:gd name="connsiteY2" fmla="*/ 7304 h 7845"/>
                      <a:gd name="connsiteX3" fmla="*/ 5641 w 6220"/>
                      <a:gd name="connsiteY3" fmla="*/ 5140 h 7845"/>
                      <a:gd name="connsiteX4" fmla="*/ 4424 w 6220"/>
                      <a:gd name="connsiteY4" fmla="*/ 2029 h 7845"/>
                      <a:gd name="connsiteX5" fmla="*/ 3071 w 6220"/>
                      <a:gd name="connsiteY5" fmla="*/ 135 h 7845"/>
                      <a:gd name="connsiteX6" fmla="*/ 1718 w 6220"/>
                      <a:gd name="connsiteY6" fmla="*/ 541 h 7845"/>
                      <a:gd name="connsiteX7" fmla="*/ 1854 w 6220"/>
                      <a:gd name="connsiteY7" fmla="*/ 2434 h 7845"/>
                      <a:gd name="connsiteX8" fmla="*/ 95 w 6220"/>
                      <a:gd name="connsiteY8" fmla="*/ 4869 h 7845"/>
                      <a:gd name="connsiteX9" fmla="*/ 2936 w 6220"/>
                      <a:gd name="connsiteY9" fmla="*/ 6087 h 7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220" h="7845">
                        <a:moveTo>
                          <a:pt x="2936" y="6087"/>
                        </a:moveTo>
                        <a:cubicBezTo>
                          <a:pt x="2936" y="6763"/>
                          <a:pt x="3071" y="7304"/>
                          <a:pt x="3883" y="7710"/>
                        </a:cubicBezTo>
                        <a:cubicBezTo>
                          <a:pt x="4559" y="7980"/>
                          <a:pt x="5371" y="7845"/>
                          <a:pt x="5776" y="7304"/>
                        </a:cubicBezTo>
                        <a:cubicBezTo>
                          <a:pt x="6453" y="6628"/>
                          <a:pt x="6317" y="5681"/>
                          <a:pt x="5641" y="5140"/>
                        </a:cubicBezTo>
                        <a:cubicBezTo>
                          <a:pt x="6453" y="4328"/>
                          <a:pt x="5776" y="2164"/>
                          <a:pt x="4424" y="2029"/>
                        </a:cubicBezTo>
                        <a:cubicBezTo>
                          <a:pt x="4694" y="1082"/>
                          <a:pt x="4018" y="271"/>
                          <a:pt x="3071" y="135"/>
                        </a:cubicBezTo>
                        <a:cubicBezTo>
                          <a:pt x="2530" y="-135"/>
                          <a:pt x="1989" y="0"/>
                          <a:pt x="1718" y="541"/>
                        </a:cubicBezTo>
                        <a:cubicBezTo>
                          <a:pt x="1313" y="1082"/>
                          <a:pt x="1583" y="1894"/>
                          <a:pt x="1854" y="2434"/>
                        </a:cubicBezTo>
                        <a:cubicBezTo>
                          <a:pt x="636" y="2570"/>
                          <a:pt x="-310" y="3652"/>
                          <a:pt x="95" y="4869"/>
                        </a:cubicBezTo>
                        <a:cubicBezTo>
                          <a:pt x="366" y="6222"/>
                          <a:pt x="1854" y="6222"/>
                          <a:pt x="2936" y="608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8" name="Freeform: Shape 5026">
                    <a:extLst>
                      <a:ext uri="{FF2B5EF4-FFF2-40B4-BE49-F238E27FC236}">
                        <a16:creationId xmlns:a16="http://schemas.microsoft.com/office/drawing/2014/main" id="{C9AFAEAF-42FB-D108-C66B-4B574B3ABCCD}"/>
                      </a:ext>
                    </a:extLst>
                  </p:cNvPr>
                  <p:cNvSpPr/>
                  <p:nvPr/>
                </p:nvSpPr>
                <p:spPr>
                  <a:xfrm>
                    <a:off x="6122599" y="6344350"/>
                    <a:ext cx="8120" cy="21387"/>
                  </a:xfrm>
                  <a:custGeom>
                    <a:avLst/>
                    <a:gdLst>
                      <a:gd name="connsiteX0" fmla="*/ 2273 w 8120"/>
                      <a:gd name="connsiteY0" fmla="*/ 2767 h 21387"/>
                      <a:gd name="connsiteX1" fmla="*/ 244 w 8120"/>
                      <a:gd name="connsiteY1" fmla="*/ 5877 h 21387"/>
                      <a:gd name="connsiteX2" fmla="*/ 920 w 8120"/>
                      <a:gd name="connsiteY2" fmla="*/ 6554 h 21387"/>
                      <a:gd name="connsiteX3" fmla="*/ 1055 w 8120"/>
                      <a:gd name="connsiteY3" fmla="*/ 7501 h 21387"/>
                      <a:gd name="connsiteX4" fmla="*/ 920 w 8120"/>
                      <a:gd name="connsiteY4" fmla="*/ 8718 h 21387"/>
                      <a:gd name="connsiteX5" fmla="*/ 1596 w 8120"/>
                      <a:gd name="connsiteY5" fmla="*/ 10071 h 21387"/>
                      <a:gd name="connsiteX6" fmla="*/ 379 w 8120"/>
                      <a:gd name="connsiteY6" fmla="*/ 11964 h 21387"/>
                      <a:gd name="connsiteX7" fmla="*/ 650 w 8120"/>
                      <a:gd name="connsiteY7" fmla="*/ 13588 h 21387"/>
                      <a:gd name="connsiteX8" fmla="*/ 1055 w 8120"/>
                      <a:gd name="connsiteY8" fmla="*/ 14129 h 21387"/>
                      <a:gd name="connsiteX9" fmla="*/ 1326 w 8120"/>
                      <a:gd name="connsiteY9" fmla="*/ 14399 h 21387"/>
                      <a:gd name="connsiteX10" fmla="*/ 920 w 8120"/>
                      <a:gd name="connsiteY10" fmla="*/ 14940 h 21387"/>
                      <a:gd name="connsiteX11" fmla="*/ 2949 w 8120"/>
                      <a:gd name="connsiteY11" fmla="*/ 18592 h 21387"/>
                      <a:gd name="connsiteX12" fmla="*/ 5384 w 8120"/>
                      <a:gd name="connsiteY12" fmla="*/ 21298 h 21387"/>
                      <a:gd name="connsiteX13" fmla="*/ 6466 w 8120"/>
                      <a:gd name="connsiteY13" fmla="*/ 19809 h 21387"/>
                      <a:gd name="connsiteX14" fmla="*/ 6466 w 8120"/>
                      <a:gd name="connsiteY14" fmla="*/ 18998 h 21387"/>
                      <a:gd name="connsiteX15" fmla="*/ 7683 w 8120"/>
                      <a:gd name="connsiteY15" fmla="*/ 15211 h 21387"/>
                      <a:gd name="connsiteX16" fmla="*/ 7142 w 8120"/>
                      <a:gd name="connsiteY16" fmla="*/ 13993 h 21387"/>
                      <a:gd name="connsiteX17" fmla="*/ 7413 w 8120"/>
                      <a:gd name="connsiteY17" fmla="*/ 12641 h 21387"/>
                      <a:gd name="connsiteX18" fmla="*/ 6195 w 8120"/>
                      <a:gd name="connsiteY18" fmla="*/ 10747 h 21387"/>
                      <a:gd name="connsiteX19" fmla="*/ 7142 w 8120"/>
                      <a:gd name="connsiteY19" fmla="*/ 8042 h 21387"/>
                      <a:gd name="connsiteX20" fmla="*/ 5790 w 8120"/>
                      <a:gd name="connsiteY20" fmla="*/ 5877 h 21387"/>
                      <a:gd name="connsiteX21" fmla="*/ 5790 w 8120"/>
                      <a:gd name="connsiteY21" fmla="*/ 4390 h 21387"/>
                      <a:gd name="connsiteX22" fmla="*/ 5113 w 8120"/>
                      <a:gd name="connsiteY22" fmla="*/ 3307 h 21387"/>
                      <a:gd name="connsiteX23" fmla="*/ 5519 w 8120"/>
                      <a:gd name="connsiteY23" fmla="*/ 2226 h 21387"/>
                      <a:gd name="connsiteX24" fmla="*/ 3896 w 8120"/>
                      <a:gd name="connsiteY24" fmla="*/ 332 h 21387"/>
                      <a:gd name="connsiteX25" fmla="*/ 2273 w 8120"/>
                      <a:gd name="connsiteY25" fmla="*/ 2767 h 21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8120" h="21387">
                        <a:moveTo>
                          <a:pt x="2273" y="2767"/>
                        </a:moveTo>
                        <a:cubicBezTo>
                          <a:pt x="785" y="3037"/>
                          <a:pt x="-568" y="4390"/>
                          <a:pt x="244" y="5877"/>
                        </a:cubicBezTo>
                        <a:cubicBezTo>
                          <a:pt x="379" y="6148"/>
                          <a:pt x="650" y="6419"/>
                          <a:pt x="920" y="6554"/>
                        </a:cubicBezTo>
                        <a:cubicBezTo>
                          <a:pt x="1461" y="6960"/>
                          <a:pt x="1326" y="6824"/>
                          <a:pt x="1055" y="7501"/>
                        </a:cubicBezTo>
                        <a:cubicBezTo>
                          <a:pt x="920" y="7906"/>
                          <a:pt x="785" y="8313"/>
                          <a:pt x="920" y="8718"/>
                        </a:cubicBezTo>
                        <a:cubicBezTo>
                          <a:pt x="1055" y="9259"/>
                          <a:pt x="1461" y="9530"/>
                          <a:pt x="1596" y="10071"/>
                        </a:cubicBezTo>
                        <a:cubicBezTo>
                          <a:pt x="920" y="10476"/>
                          <a:pt x="514" y="11153"/>
                          <a:pt x="379" y="11964"/>
                        </a:cubicBezTo>
                        <a:cubicBezTo>
                          <a:pt x="379" y="12506"/>
                          <a:pt x="379" y="13046"/>
                          <a:pt x="650" y="13588"/>
                        </a:cubicBezTo>
                        <a:cubicBezTo>
                          <a:pt x="785" y="13723"/>
                          <a:pt x="920" y="13858"/>
                          <a:pt x="1055" y="14129"/>
                        </a:cubicBezTo>
                        <a:cubicBezTo>
                          <a:pt x="1191" y="14129"/>
                          <a:pt x="1191" y="14264"/>
                          <a:pt x="1326" y="14399"/>
                        </a:cubicBezTo>
                        <a:cubicBezTo>
                          <a:pt x="1326" y="14534"/>
                          <a:pt x="1191" y="14805"/>
                          <a:pt x="920" y="14940"/>
                        </a:cubicBezTo>
                        <a:cubicBezTo>
                          <a:pt x="-433" y="16563"/>
                          <a:pt x="920" y="19404"/>
                          <a:pt x="2949" y="18592"/>
                        </a:cubicBezTo>
                        <a:cubicBezTo>
                          <a:pt x="2408" y="19809"/>
                          <a:pt x="4031" y="21839"/>
                          <a:pt x="5384" y="21298"/>
                        </a:cubicBezTo>
                        <a:cubicBezTo>
                          <a:pt x="5925" y="21027"/>
                          <a:pt x="6331" y="20486"/>
                          <a:pt x="6466" y="19809"/>
                        </a:cubicBezTo>
                        <a:cubicBezTo>
                          <a:pt x="6466" y="19539"/>
                          <a:pt x="6466" y="19269"/>
                          <a:pt x="6466" y="18998"/>
                        </a:cubicBezTo>
                        <a:cubicBezTo>
                          <a:pt x="7954" y="18457"/>
                          <a:pt x="8630" y="16563"/>
                          <a:pt x="7683" y="15211"/>
                        </a:cubicBezTo>
                        <a:cubicBezTo>
                          <a:pt x="7277" y="14669"/>
                          <a:pt x="7007" y="14669"/>
                          <a:pt x="7142" y="13993"/>
                        </a:cubicBezTo>
                        <a:cubicBezTo>
                          <a:pt x="7277" y="13588"/>
                          <a:pt x="7413" y="13182"/>
                          <a:pt x="7413" y="12641"/>
                        </a:cubicBezTo>
                        <a:cubicBezTo>
                          <a:pt x="7413" y="11694"/>
                          <a:pt x="6871" y="11288"/>
                          <a:pt x="6195" y="10747"/>
                        </a:cubicBezTo>
                        <a:cubicBezTo>
                          <a:pt x="6871" y="9936"/>
                          <a:pt x="7277" y="9259"/>
                          <a:pt x="7142" y="8042"/>
                        </a:cubicBezTo>
                        <a:cubicBezTo>
                          <a:pt x="7007" y="7095"/>
                          <a:pt x="6601" y="6283"/>
                          <a:pt x="5790" y="5877"/>
                        </a:cubicBezTo>
                        <a:cubicBezTo>
                          <a:pt x="6060" y="5337"/>
                          <a:pt x="6060" y="4931"/>
                          <a:pt x="5790" y="4390"/>
                        </a:cubicBezTo>
                        <a:cubicBezTo>
                          <a:pt x="5519" y="4119"/>
                          <a:pt x="5113" y="3713"/>
                          <a:pt x="5113" y="3307"/>
                        </a:cubicBezTo>
                        <a:cubicBezTo>
                          <a:pt x="5113" y="3037"/>
                          <a:pt x="5519" y="2496"/>
                          <a:pt x="5519" y="2226"/>
                        </a:cubicBezTo>
                        <a:cubicBezTo>
                          <a:pt x="5790" y="1143"/>
                          <a:pt x="5113" y="-74"/>
                          <a:pt x="3896" y="332"/>
                        </a:cubicBezTo>
                        <a:cubicBezTo>
                          <a:pt x="2814" y="-886"/>
                          <a:pt x="2002" y="1549"/>
                          <a:pt x="2273" y="276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9" name="Freeform: Shape 5027">
                    <a:extLst>
                      <a:ext uri="{FF2B5EF4-FFF2-40B4-BE49-F238E27FC236}">
                        <a16:creationId xmlns:a16="http://schemas.microsoft.com/office/drawing/2014/main" id="{59B4767F-A69F-5AE0-C855-1D9244161544}"/>
                      </a:ext>
                    </a:extLst>
                  </p:cNvPr>
                  <p:cNvSpPr/>
                  <p:nvPr/>
                </p:nvSpPr>
                <p:spPr>
                  <a:xfrm>
                    <a:off x="6116609" y="6353720"/>
                    <a:ext cx="6098" cy="9427"/>
                  </a:xfrm>
                  <a:custGeom>
                    <a:avLst/>
                    <a:gdLst>
                      <a:gd name="connsiteX0" fmla="*/ 2717 w 6098"/>
                      <a:gd name="connsiteY0" fmla="*/ 7058 h 9427"/>
                      <a:gd name="connsiteX1" fmla="*/ 3934 w 6098"/>
                      <a:gd name="connsiteY1" fmla="*/ 9357 h 9427"/>
                      <a:gd name="connsiteX2" fmla="*/ 5828 w 6098"/>
                      <a:gd name="connsiteY2" fmla="*/ 8275 h 9427"/>
                      <a:gd name="connsiteX3" fmla="*/ 5557 w 6098"/>
                      <a:gd name="connsiteY3" fmla="*/ 7193 h 9427"/>
                      <a:gd name="connsiteX4" fmla="*/ 6098 w 6098"/>
                      <a:gd name="connsiteY4" fmla="*/ 5299 h 9427"/>
                      <a:gd name="connsiteX5" fmla="*/ 4746 w 6098"/>
                      <a:gd name="connsiteY5" fmla="*/ 3541 h 9427"/>
                      <a:gd name="connsiteX6" fmla="*/ 4746 w 6098"/>
                      <a:gd name="connsiteY6" fmla="*/ 566 h 9427"/>
                      <a:gd name="connsiteX7" fmla="*/ 3123 w 6098"/>
                      <a:gd name="connsiteY7" fmla="*/ 295 h 9427"/>
                      <a:gd name="connsiteX8" fmla="*/ 1905 w 6098"/>
                      <a:gd name="connsiteY8" fmla="*/ 836 h 9427"/>
                      <a:gd name="connsiteX9" fmla="*/ 2041 w 6098"/>
                      <a:gd name="connsiteY9" fmla="*/ 3136 h 9427"/>
                      <a:gd name="connsiteX10" fmla="*/ 11 w 6098"/>
                      <a:gd name="connsiteY10" fmla="*/ 5570 h 9427"/>
                      <a:gd name="connsiteX11" fmla="*/ 2717 w 6098"/>
                      <a:gd name="connsiteY11" fmla="*/ 7058 h 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6098" h="9427">
                        <a:moveTo>
                          <a:pt x="2717" y="7058"/>
                        </a:moveTo>
                        <a:cubicBezTo>
                          <a:pt x="2852" y="8005"/>
                          <a:pt x="2852" y="9087"/>
                          <a:pt x="3934" y="9357"/>
                        </a:cubicBezTo>
                        <a:cubicBezTo>
                          <a:pt x="4746" y="9628"/>
                          <a:pt x="5557" y="9087"/>
                          <a:pt x="5828" y="8275"/>
                        </a:cubicBezTo>
                        <a:cubicBezTo>
                          <a:pt x="5963" y="7869"/>
                          <a:pt x="5692" y="7599"/>
                          <a:pt x="5557" y="7193"/>
                        </a:cubicBezTo>
                        <a:cubicBezTo>
                          <a:pt x="5422" y="6382"/>
                          <a:pt x="6098" y="5976"/>
                          <a:pt x="6098" y="5299"/>
                        </a:cubicBezTo>
                        <a:cubicBezTo>
                          <a:pt x="6098" y="4353"/>
                          <a:pt x="5557" y="3676"/>
                          <a:pt x="4746" y="3541"/>
                        </a:cubicBezTo>
                        <a:cubicBezTo>
                          <a:pt x="5151" y="2594"/>
                          <a:pt x="5557" y="1512"/>
                          <a:pt x="4746" y="566"/>
                        </a:cubicBezTo>
                        <a:cubicBezTo>
                          <a:pt x="4340" y="24"/>
                          <a:pt x="3664" y="-246"/>
                          <a:pt x="3123" y="295"/>
                        </a:cubicBezTo>
                        <a:cubicBezTo>
                          <a:pt x="2581" y="160"/>
                          <a:pt x="2176" y="295"/>
                          <a:pt x="1905" y="836"/>
                        </a:cubicBezTo>
                        <a:cubicBezTo>
                          <a:pt x="1364" y="1512"/>
                          <a:pt x="1770" y="2459"/>
                          <a:pt x="2041" y="3136"/>
                        </a:cubicBezTo>
                        <a:cubicBezTo>
                          <a:pt x="958" y="3541"/>
                          <a:pt x="-124" y="4217"/>
                          <a:pt x="11" y="5570"/>
                        </a:cubicBezTo>
                        <a:cubicBezTo>
                          <a:pt x="147" y="6923"/>
                          <a:pt x="1499" y="7329"/>
                          <a:pt x="2717" y="705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0" name="Freeform: Shape 5028">
                    <a:extLst>
                      <a:ext uri="{FF2B5EF4-FFF2-40B4-BE49-F238E27FC236}">
                        <a16:creationId xmlns:a16="http://schemas.microsoft.com/office/drawing/2014/main" id="{7333E01F-7815-DB09-F1C9-3C152F02A42A}"/>
                      </a:ext>
                    </a:extLst>
                  </p:cNvPr>
                  <p:cNvSpPr/>
                  <p:nvPr/>
                </p:nvSpPr>
                <p:spPr>
                  <a:xfrm>
                    <a:off x="6121317" y="6365905"/>
                    <a:ext cx="6487" cy="9612"/>
                  </a:xfrm>
                  <a:custGeom>
                    <a:avLst/>
                    <a:gdLst>
                      <a:gd name="connsiteX0" fmla="*/ 173 w 6487"/>
                      <a:gd name="connsiteY0" fmla="*/ 6506 h 9612"/>
                      <a:gd name="connsiteX1" fmla="*/ 2878 w 6487"/>
                      <a:gd name="connsiteY1" fmla="*/ 7453 h 9612"/>
                      <a:gd name="connsiteX2" fmla="*/ 5583 w 6487"/>
                      <a:gd name="connsiteY2" fmla="*/ 9481 h 9612"/>
                      <a:gd name="connsiteX3" fmla="*/ 5854 w 6487"/>
                      <a:gd name="connsiteY3" fmla="*/ 7047 h 9612"/>
                      <a:gd name="connsiteX4" fmla="*/ 6260 w 6487"/>
                      <a:gd name="connsiteY4" fmla="*/ 4747 h 9612"/>
                      <a:gd name="connsiteX5" fmla="*/ 5854 w 6487"/>
                      <a:gd name="connsiteY5" fmla="*/ 4341 h 9612"/>
                      <a:gd name="connsiteX6" fmla="*/ 5448 w 6487"/>
                      <a:gd name="connsiteY6" fmla="*/ 3936 h 9612"/>
                      <a:gd name="connsiteX7" fmla="*/ 5178 w 6487"/>
                      <a:gd name="connsiteY7" fmla="*/ 1907 h 9612"/>
                      <a:gd name="connsiteX8" fmla="*/ 2743 w 6487"/>
                      <a:gd name="connsiteY8" fmla="*/ 13 h 9612"/>
                      <a:gd name="connsiteX9" fmla="*/ 1526 w 6487"/>
                      <a:gd name="connsiteY9" fmla="*/ 1095 h 9612"/>
                      <a:gd name="connsiteX10" fmla="*/ 984 w 6487"/>
                      <a:gd name="connsiteY10" fmla="*/ 1636 h 9612"/>
                      <a:gd name="connsiteX11" fmla="*/ 1390 w 6487"/>
                      <a:gd name="connsiteY11" fmla="*/ 3800 h 9612"/>
                      <a:gd name="connsiteX12" fmla="*/ 173 w 6487"/>
                      <a:gd name="connsiteY12" fmla="*/ 6506 h 96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87" h="9612">
                        <a:moveTo>
                          <a:pt x="173" y="6506"/>
                        </a:moveTo>
                        <a:cubicBezTo>
                          <a:pt x="714" y="7858"/>
                          <a:pt x="1661" y="7723"/>
                          <a:pt x="2878" y="7453"/>
                        </a:cubicBezTo>
                        <a:cubicBezTo>
                          <a:pt x="3149" y="8805"/>
                          <a:pt x="4096" y="10022"/>
                          <a:pt x="5583" y="9481"/>
                        </a:cubicBezTo>
                        <a:cubicBezTo>
                          <a:pt x="6666" y="9211"/>
                          <a:pt x="6801" y="7588"/>
                          <a:pt x="5854" y="7047"/>
                        </a:cubicBezTo>
                        <a:cubicBezTo>
                          <a:pt x="6395" y="6506"/>
                          <a:pt x="6666" y="5559"/>
                          <a:pt x="6260" y="4747"/>
                        </a:cubicBezTo>
                        <a:cubicBezTo>
                          <a:pt x="6124" y="4477"/>
                          <a:pt x="5989" y="4477"/>
                          <a:pt x="5854" y="4341"/>
                        </a:cubicBezTo>
                        <a:cubicBezTo>
                          <a:pt x="5448" y="3936"/>
                          <a:pt x="5583" y="4477"/>
                          <a:pt x="5448" y="3936"/>
                        </a:cubicBezTo>
                        <a:cubicBezTo>
                          <a:pt x="5313" y="3259"/>
                          <a:pt x="5448" y="2583"/>
                          <a:pt x="5178" y="1907"/>
                        </a:cubicBezTo>
                        <a:cubicBezTo>
                          <a:pt x="4772" y="824"/>
                          <a:pt x="3825" y="-122"/>
                          <a:pt x="2743" y="13"/>
                        </a:cubicBezTo>
                        <a:cubicBezTo>
                          <a:pt x="2067" y="148"/>
                          <a:pt x="1390" y="554"/>
                          <a:pt x="1526" y="1095"/>
                        </a:cubicBezTo>
                        <a:cubicBezTo>
                          <a:pt x="1390" y="1095"/>
                          <a:pt x="1120" y="1366"/>
                          <a:pt x="984" y="1636"/>
                        </a:cubicBezTo>
                        <a:cubicBezTo>
                          <a:pt x="714" y="2313"/>
                          <a:pt x="984" y="3124"/>
                          <a:pt x="1390" y="3800"/>
                        </a:cubicBezTo>
                        <a:cubicBezTo>
                          <a:pt x="38" y="4071"/>
                          <a:pt x="-233" y="5288"/>
                          <a:pt x="173" y="650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1" name="Freeform: Shape 5029">
                    <a:extLst>
                      <a:ext uri="{FF2B5EF4-FFF2-40B4-BE49-F238E27FC236}">
                        <a16:creationId xmlns:a16="http://schemas.microsoft.com/office/drawing/2014/main" id="{E312D478-29D2-87CB-1BBC-F013709B1574}"/>
                      </a:ext>
                    </a:extLst>
                  </p:cNvPr>
                  <p:cNvSpPr/>
                  <p:nvPr/>
                </p:nvSpPr>
                <p:spPr>
                  <a:xfrm>
                    <a:off x="6124987" y="6376150"/>
                    <a:ext cx="7791" cy="10902"/>
                  </a:xfrm>
                  <a:custGeom>
                    <a:avLst/>
                    <a:gdLst>
                      <a:gd name="connsiteX0" fmla="*/ 5702 w 7791"/>
                      <a:gd name="connsiteY0" fmla="*/ 1942 h 10902"/>
                      <a:gd name="connsiteX1" fmla="*/ 5296 w 7791"/>
                      <a:gd name="connsiteY1" fmla="*/ 589 h 10902"/>
                      <a:gd name="connsiteX2" fmla="*/ 2591 w 7791"/>
                      <a:gd name="connsiteY2" fmla="*/ 860 h 10902"/>
                      <a:gd name="connsiteX3" fmla="*/ 2050 w 7791"/>
                      <a:gd name="connsiteY3" fmla="*/ 1130 h 10902"/>
                      <a:gd name="connsiteX4" fmla="*/ 1914 w 7791"/>
                      <a:gd name="connsiteY4" fmla="*/ 2889 h 10902"/>
                      <a:gd name="connsiteX5" fmla="*/ 21 w 7791"/>
                      <a:gd name="connsiteY5" fmla="*/ 4782 h 10902"/>
                      <a:gd name="connsiteX6" fmla="*/ 1238 w 7791"/>
                      <a:gd name="connsiteY6" fmla="*/ 6811 h 10902"/>
                      <a:gd name="connsiteX7" fmla="*/ 2050 w 7791"/>
                      <a:gd name="connsiteY7" fmla="*/ 7082 h 10902"/>
                      <a:gd name="connsiteX8" fmla="*/ 2591 w 7791"/>
                      <a:gd name="connsiteY8" fmla="*/ 7487 h 10902"/>
                      <a:gd name="connsiteX9" fmla="*/ 2726 w 7791"/>
                      <a:gd name="connsiteY9" fmla="*/ 8975 h 10902"/>
                      <a:gd name="connsiteX10" fmla="*/ 4349 w 7791"/>
                      <a:gd name="connsiteY10" fmla="*/ 9787 h 10902"/>
                      <a:gd name="connsiteX11" fmla="*/ 7460 w 7791"/>
                      <a:gd name="connsiteY11" fmla="*/ 9787 h 10902"/>
                      <a:gd name="connsiteX12" fmla="*/ 7460 w 7791"/>
                      <a:gd name="connsiteY12" fmla="*/ 8570 h 10902"/>
                      <a:gd name="connsiteX13" fmla="*/ 7325 w 7791"/>
                      <a:gd name="connsiteY13" fmla="*/ 7487 h 10902"/>
                      <a:gd name="connsiteX14" fmla="*/ 7731 w 7791"/>
                      <a:gd name="connsiteY14" fmla="*/ 6811 h 10902"/>
                      <a:gd name="connsiteX15" fmla="*/ 6513 w 7791"/>
                      <a:gd name="connsiteY15" fmla="*/ 4782 h 10902"/>
                      <a:gd name="connsiteX16" fmla="*/ 6243 w 7791"/>
                      <a:gd name="connsiteY16" fmla="*/ 2889 h 10902"/>
                      <a:gd name="connsiteX17" fmla="*/ 5702 w 7791"/>
                      <a:gd name="connsiteY17" fmla="*/ 1942 h 109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791" h="10902">
                        <a:moveTo>
                          <a:pt x="5702" y="1942"/>
                        </a:moveTo>
                        <a:cubicBezTo>
                          <a:pt x="5702" y="1401"/>
                          <a:pt x="5566" y="995"/>
                          <a:pt x="5296" y="589"/>
                        </a:cubicBezTo>
                        <a:cubicBezTo>
                          <a:pt x="4620" y="-358"/>
                          <a:pt x="2861" y="-87"/>
                          <a:pt x="2591" y="860"/>
                        </a:cubicBezTo>
                        <a:cubicBezTo>
                          <a:pt x="2455" y="860"/>
                          <a:pt x="2320" y="995"/>
                          <a:pt x="2050" y="1130"/>
                        </a:cubicBezTo>
                        <a:cubicBezTo>
                          <a:pt x="1509" y="1671"/>
                          <a:pt x="1644" y="2347"/>
                          <a:pt x="1914" y="2889"/>
                        </a:cubicBezTo>
                        <a:cubicBezTo>
                          <a:pt x="967" y="3159"/>
                          <a:pt x="156" y="3700"/>
                          <a:pt x="21" y="4782"/>
                        </a:cubicBezTo>
                        <a:cubicBezTo>
                          <a:pt x="-115" y="5729"/>
                          <a:pt x="427" y="6540"/>
                          <a:pt x="1238" y="6811"/>
                        </a:cubicBezTo>
                        <a:cubicBezTo>
                          <a:pt x="1509" y="6947"/>
                          <a:pt x="1779" y="7082"/>
                          <a:pt x="2050" y="7082"/>
                        </a:cubicBezTo>
                        <a:cubicBezTo>
                          <a:pt x="2591" y="7217"/>
                          <a:pt x="2591" y="7082"/>
                          <a:pt x="2591" y="7487"/>
                        </a:cubicBezTo>
                        <a:cubicBezTo>
                          <a:pt x="2726" y="8029"/>
                          <a:pt x="2455" y="8434"/>
                          <a:pt x="2726" y="8975"/>
                        </a:cubicBezTo>
                        <a:cubicBezTo>
                          <a:pt x="3132" y="9516"/>
                          <a:pt x="3673" y="9922"/>
                          <a:pt x="4349" y="9787"/>
                        </a:cubicBezTo>
                        <a:cubicBezTo>
                          <a:pt x="4755" y="11275"/>
                          <a:pt x="6919" y="11275"/>
                          <a:pt x="7460" y="9787"/>
                        </a:cubicBezTo>
                        <a:cubicBezTo>
                          <a:pt x="7595" y="9381"/>
                          <a:pt x="7595" y="8975"/>
                          <a:pt x="7460" y="8570"/>
                        </a:cubicBezTo>
                        <a:cubicBezTo>
                          <a:pt x="7325" y="8029"/>
                          <a:pt x="7054" y="8164"/>
                          <a:pt x="7325" y="7487"/>
                        </a:cubicBezTo>
                        <a:cubicBezTo>
                          <a:pt x="7460" y="7217"/>
                          <a:pt x="7595" y="7217"/>
                          <a:pt x="7731" y="6811"/>
                        </a:cubicBezTo>
                        <a:cubicBezTo>
                          <a:pt x="8001" y="5864"/>
                          <a:pt x="7325" y="4917"/>
                          <a:pt x="6513" y="4782"/>
                        </a:cubicBezTo>
                        <a:cubicBezTo>
                          <a:pt x="6784" y="4106"/>
                          <a:pt x="6784" y="3565"/>
                          <a:pt x="6243" y="2889"/>
                        </a:cubicBezTo>
                        <a:cubicBezTo>
                          <a:pt x="5702" y="2483"/>
                          <a:pt x="5702" y="2753"/>
                          <a:pt x="5702" y="19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2" name="Freeform: Shape 5030">
                    <a:extLst>
                      <a:ext uri="{FF2B5EF4-FFF2-40B4-BE49-F238E27FC236}">
                        <a16:creationId xmlns:a16="http://schemas.microsoft.com/office/drawing/2014/main" id="{E7DCA614-E473-D77F-72DE-FD60E8D5FEEE}"/>
                      </a:ext>
                    </a:extLst>
                  </p:cNvPr>
                  <p:cNvSpPr/>
                  <p:nvPr/>
                </p:nvSpPr>
                <p:spPr>
                  <a:xfrm>
                    <a:off x="6127321" y="6389193"/>
                    <a:ext cx="7258" cy="12061"/>
                  </a:xfrm>
                  <a:custGeom>
                    <a:avLst/>
                    <a:gdLst>
                      <a:gd name="connsiteX0" fmla="*/ 7155 w 7258"/>
                      <a:gd name="connsiteY0" fmla="*/ 3642 h 12061"/>
                      <a:gd name="connsiteX1" fmla="*/ 6478 w 7258"/>
                      <a:gd name="connsiteY1" fmla="*/ 2560 h 12061"/>
                      <a:gd name="connsiteX2" fmla="*/ 5802 w 7258"/>
                      <a:gd name="connsiteY2" fmla="*/ 2154 h 12061"/>
                      <a:gd name="connsiteX3" fmla="*/ 5531 w 7258"/>
                      <a:gd name="connsiteY3" fmla="*/ 1072 h 12061"/>
                      <a:gd name="connsiteX4" fmla="*/ 3367 w 7258"/>
                      <a:gd name="connsiteY4" fmla="*/ 531 h 12061"/>
                      <a:gd name="connsiteX5" fmla="*/ 1744 w 7258"/>
                      <a:gd name="connsiteY5" fmla="*/ 2289 h 12061"/>
                      <a:gd name="connsiteX6" fmla="*/ 1609 w 7258"/>
                      <a:gd name="connsiteY6" fmla="*/ 3101 h 12061"/>
                      <a:gd name="connsiteX7" fmla="*/ 932 w 7258"/>
                      <a:gd name="connsiteY7" fmla="*/ 3912 h 12061"/>
                      <a:gd name="connsiteX8" fmla="*/ 797 w 7258"/>
                      <a:gd name="connsiteY8" fmla="*/ 4724 h 12061"/>
                      <a:gd name="connsiteX9" fmla="*/ 256 w 7258"/>
                      <a:gd name="connsiteY9" fmla="*/ 5265 h 12061"/>
                      <a:gd name="connsiteX10" fmla="*/ 256 w 7258"/>
                      <a:gd name="connsiteY10" fmla="*/ 6888 h 12061"/>
                      <a:gd name="connsiteX11" fmla="*/ 1068 w 7258"/>
                      <a:gd name="connsiteY11" fmla="*/ 7429 h 12061"/>
                      <a:gd name="connsiteX12" fmla="*/ 797 w 7258"/>
                      <a:gd name="connsiteY12" fmla="*/ 8511 h 12061"/>
                      <a:gd name="connsiteX13" fmla="*/ 2961 w 7258"/>
                      <a:gd name="connsiteY13" fmla="*/ 10540 h 12061"/>
                      <a:gd name="connsiteX14" fmla="*/ 4044 w 7258"/>
                      <a:gd name="connsiteY14" fmla="*/ 12028 h 12061"/>
                      <a:gd name="connsiteX15" fmla="*/ 5802 w 7258"/>
                      <a:gd name="connsiteY15" fmla="*/ 11217 h 12061"/>
                      <a:gd name="connsiteX16" fmla="*/ 5802 w 7258"/>
                      <a:gd name="connsiteY16" fmla="*/ 9999 h 12061"/>
                      <a:gd name="connsiteX17" fmla="*/ 5667 w 7258"/>
                      <a:gd name="connsiteY17" fmla="*/ 8917 h 12061"/>
                      <a:gd name="connsiteX18" fmla="*/ 6208 w 7258"/>
                      <a:gd name="connsiteY18" fmla="*/ 8241 h 12061"/>
                      <a:gd name="connsiteX19" fmla="*/ 6343 w 7258"/>
                      <a:gd name="connsiteY19" fmla="*/ 6888 h 12061"/>
                      <a:gd name="connsiteX20" fmla="*/ 6478 w 7258"/>
                      <a:gd name="connsiteY20" fmla="*/ 5806 h 12061"/>
                      <a:gd name="connsiteX21" fmla="*/ 7155 w 7258"/>
                      <a:gd name="connsiteY21" fmla="*/ 3642 h 120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258" h="12061">
                        <a:moveTo>
                          <a:pt x="7155" y="3642"/>
                        </a:moveTo>
                        <a:cubicBezTo>
                          <a:pt x="7019" y="3236"/>
                          <a:pt x="6884" y="2830"/>
                          <a:pt x="6478" y="2560"/>
                        </a:cubicBezTo>
                        <a:cubicBezTo>
                          <a:pt x="6208" y="2424"/>
                          <a:pt x="6072" y="2424"/>
                          <a:pt x="5802" y="2154"/>
                        </a:cubicBezTo>
                        <a:cubicBezTo>
                          <a:pt x="5531" y="1748"/>
                          <a:pt x="5667" y="1478"/>
                          <a:pt x="5531" y="1072"/>
                        </a:cubicBezTo>
                        <a:cubicBezTo>
                          <a:pt x="5261" y="-10"/>
                          <a:pt x="3638" y="-416"/>
                          <a:pt x="3367" y="531"/>
                        </a:cubicBezTo>
                        <a:cubicBezTo>
                          <a:pt x="2420" y="260"/>
                          <a:pt x="1609" y="1072"/>
                          <a:pt x="1744" y="2289"/>
                        </a:cubicBezTo>
                        <a:cubicBezTo>
                          <a:pt x="1744" y="2830"/>
                          <a:pt x="1879" y="2830"/>
                          <a:pt x="1609" y="3101"/>
                        </a:cubicBezTo>
                        <a:cubicBezTo>
                          <a:pt x="1338" y="3371"/>
                          <a:pt x="1068" y="3507"/>
                          <a:pt x="932" y="3912"/>
                        </a:cubicBezTo>
                        <a:cubicBezTo>
                          <a:pt x="797" y="4183"/>
                          <a:pt x="932" y="4453"/>
                          <a:pt x="797" y="4724"/>
                        </a:cubicBezTo>
                        <a:cubicBezTo>
                          <a:pt x="662" y="4994"/>
                          <a:pt x="527" y="5130"/>
                          <a:pt x="256" y="5265"/>
                        </a:cubicBezTo>
                        <a:cubicBezTo>
                          <a:pt x="-14" y="5806"/>
                          <a:pt x="-150" y="6482"/>
                          <a:pt x="256" y="6888"/>
                        </a:cubicBezTo>
                        <a:cubicBezTo>
                          <a:pt x="391" y="7158"/>
                          <a:pt x="932" y="7294"/>
                          <a:pt x="1068" y="7429"/>
                        </a:cubicBezTo>
                        <a:cubicBezTo>
                          <a:pt x="1338" y="7835"/>
                          <a:pt x="932" y="8105"/>
                          <a:pt x="797" y="8511"/>
                        </a:cubicBezTo>
                        <a:cubicBezTo>
                          <a:pt x="256" y="9999"/>
                          <a:pt x="1744" y="10946"/>
                          <a:pt x="2961" y="10540"/>
                        </a:cubicBezTo>
                        <a:cubicBezTo>
                          <a:pt x="3097" y="11217"/>
                          <a:pt x="3232" y="11893"/>
                          <a:pt x="4044" y="12028"/>
                        </a:cubicBezTo>
                        <a:cubicBezTo>
                          <a:pt x="4720" y="12163"/>
                          <a:pt x="5531" y="11893"/>
                          <a:pt x="5802" y="11217"/>
                        </a:cubicBezTo>
                        <a:cubicBezTo>
                          <a:pt x="5937" y="10811"/>
                          <a:pt x="5802" y="10405"/>
                          <a:pt x="5802" y="9999"/>
                        </a:cubicBezTo>
                        <a:cubicBezTo>
                          <a:pt x="5667" y="9593"/>
                          <a:pt x="5531" y="9323"/>
                          <a:pt x="5667" y="8917"/>
                        </a:cubicBezTo>
                        <a:cubicBezTo>
                          <a:pt x="5802" y="8647"/>
                          <a:pt x="6072" y="8511"/>
                          <a:pt x="6208" y="8241"/>
                        </a:cubicBezTo>
                        <a:cubicBezTo>
                          <a:pt x="6343" y="7835"/>
                          <a:pt x="6478" y="7429"/>
                          <a:pt x="6343" y="6888"/>
                        </a:cubicBezTo>
                        <a:cubicBezTo>
                          <a:pt x="6343" y="6212"/>
                          <a:pt x="6072" y="6347"/>
                          <a:pt x="6478" y="5806"/>
                        </a:cubicBezTo>
                        <a:cubicBezTo>
                          <a:pt x="7155" y="5400"/>
                          <a:pt x="7425" y="4588"/>
                          <a:pt x="7155" y="364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3" name="Freeform: Shape 5031">
                    <a:extLst>
                      <a:ext uri="{FF2B5EF4-FFF2-40B4-BE49-F238E27FC236}">
                        <a16:creationId xmlns:a16="http://schemas.microsoft.com/office/drawing/2014/main" id="{B2789F24-BC4F-47AA-49DE-2636810EDD87}"/>
                      </a:ext>
                    </a:extLst>
                  </p:cNvPr>
                  <p:cNvSpPr/>
                  <p:nvPr/>
                </p:nvSpPr>
                <p:spPr>
                  <a:xfrm>
                    <a:off x="6115026" y="6376459"/>
                    <a:ext cx="12238" cy="16030"/>
                  </a:xfrm>
                  <a:custGeom>
                    <a:avLst/>
                    <a:gdLst>
                      <a:gd name="connsiteX0" fmla="*/ 10117 w 12238"/>
                      <a:gd name="connsiteY0" fmla="*/ 8396 h 16030"/>
                      <a:gd name="connsiteX1" fmla="*/ 7952 w 12238"/>
                      <a:gd name="connsiteY1" fmla="*/ 7043 h 16030"/>
                      <a:gd name="connsiteX2" fmla="*/ 7682 w 12238"/>
                      <a:gd name="connsiteY2" fmla="*/ 4744 h 16030"/>
                      <a:gd name="connsiteX3" fmla="*/ 7006 w 12238"/>
                      <a:gd name="connsiteY3" fmla="*/ 4202 h 16030"/>
                      <a:gd name="connsiteX4" fmla="*/ 6600 w 12238"/>
                      <a:gd name="connsiteY4" fmla="*/ 4067 h 16030"/>
                      <a:gd name="connsiteX5" fmla="*/ 6870 w 12238"/>
                      <a:gd name="connsiteY5" fmla="*/ 3121 h 16030"/>
                      <a:gd name="connsiteX6" fmla="*/ 4706 w 12238"/>
                      <a:gd name="connsiteY6" fmla="*/ 1632 h 16030"/>
                      <a:gd name="connsiteX7" fmla="*/ 2001 w 12238"/>
                      <a:gd name="connsiteY7" fmla="*/ 145 h 16030"/>
                      <a:gd name="connsiteX8" fmla="*/ 1460 w 12238"/>
                      <a:gd name="connsiteY8" fmla="*/ 3256 h 16030"/>
                      <a:gd name="connsiteX9" fmla="*/ 107 w 12238"/>
                      <a:gd name="connsiteY9" fmla="*/ 5555 h 16030"/>
                      <a:gd name="connsiteX10" fmla="*/ 1189 w 12238"/>
                      <a:gd name="connsiteY10" fmla="*/ 6772 h 16030"/>
                      <a:gd name="connsiteX11" fmla="*/ 1054 w 12238"/>
                      <a:gd name="connsiteY11" fmla="*/ 7990 h 16030"/>
                      <a:gd name="connsiteX12" fmla="*/ 1189 w 12238"/>
                      <a:gd name="connsiteY12" fmla="*/ 8666 h 16030"/>
                      <a:gd name="connsiteX13" fmla="*/ 1054 w 12238"/>
                      <a:gd name="connsiteY13" fmla="*/ 9884 h 16030"/>
                      <a:gd name="connsiteX14" fmla="*/ 783 w 12238"/>
                      <a:gd name="connsiteY14" fmla="*/ 10560 h 16030"/>
                      <a:gd name="connsiteX15" fmla="*/ 919 w 12238"/>
                      <a:gd name="connsiteY15" fmla="*/ 12183 h 16030"/>
                      <a:gd name="connsiteX16" fmla="*/ 3353 w 12238"/>
                      <a:gd name="connsiteY16" fmla="*/ 12859 h 16030"/>
                      <a:gd name="connsiteX17" fmla="*/ 4436 w 12238"/>
                      <a:gd name="connsiteY17" fmla="*/ 14212 h 16030"/>
                      <a:gd name="connsiteX18" fmla="*/ 5382 w 12238"/>
                      <a:gd name="connsiteY18" fmla="*/ 14618 h 16030"/>
                      <a:gd name="connsiteX19" fmla="*/ 6464 w 12238"/>
                      <a:gd name="connsiteY19" fmla="*/ 15835 h 16030"/>
                      <a:gd name="connsiteX20" fmla="*/ 9034 w 12238"/>
                      <a:gd name="connsiteY20" fmla="*/ 15429 h 16030"/>
                      <a:gd name="connsiteX21" fmla="*/ 9576 w 12238"/>
                      <a:gd name="connsiteY21" fmla="*/ 14212 h 16030"/>
                      <a:gd name="connsiteX22" fmla="*/ 10522 w 12238"/>
                      <a:gd name="connsiteY22" fmla="*/ 13130 h 16030"/>
                      <a:gd name="connsiteX23" fmla="*/ 10387 w 12238"/>
                      <a:gd name="connsiteY23" fmla="*/ 12048 h 16030"/>
                      <a:gd name="connsiteX24" fmla="*/ 11604 w 12238"/>
                      <a:gd name="connsiteY24" fmla="*/ 11371 h 16030"/>
                      <a:gd name="connsiteX25" fmla="*/ 12010 w 12238"/>
                      <a:gd name="connsiteY25" fmla="*/ 9207 h 16030"/>
                      <a:gd name="connsiteX26" fmla="*/ 10117 w 12238"/>
                      <a:gd name="connsiteY26" fmla="*/ 8396 h 1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2238" h="16030">
                        <a:moveTo>
                          <a:pt x="10117" y="8396"/>
                        </a:moveTo>
                        <a:cubicBezTo>
                          <a:pt x="10117" y="7178"/>
                          <a:pt x="9034" y="6772"/>
                          <a:pt x="7952" y="7043"/>
                        </a:cubicBezTo>
                        <a:cubicBezTo>
                          <a:pt x="7952" y="6231"/>
                          <a:pt x="8088" y="5420"/>
                          <a:pt x="7682" y="4744"/>
                        </a:cubicBezTo>
                        <a:cubicBezTo>
                          <a:pt x="7547" y="4473"/>
                          <a:pt x="7276" y="4473"/>
                          <a:pt x="7006" y="4202"/>
                        </a:cubicBezTo>
                        <a:cubicBezTo>
                          <a:pt x="6870" y="4067"/>
                          <a:pt x="6600" y="4202"/>
                          <a:pt x="6600" y="4067"/>
                        </a:cubicBezTo>
                        <a:cubicBezTo>
                          <a:pt x="6600" y="3932"/>
                          <a:pt x="6870" y="3256"/>
                          <a:pt x="6870" y="3121"/>
                        </a:cubicBezTo>
                        <a:cubicBezTo>
                          <a:pt x="6870" y="2038"/>
                          <a:pt x="5382" y="1092"/>
                          <a:pt x="4706" y="1632"/>
                        </a:cubicBezTo>
                        <a:cubicBezTo>
                          <a:pt x="4300" y="686"/>
                          <a:pt x="3083" y="-396"/>
                          <a:pt x="2001" y="145"/>
                        </a:cubicBezTo>
                        <a:cubicBezTo>
                          <a:pt x="919" y="686"/>
                          <a:pt x="1054" y="2309"/>
                          <a:pt x="1460" y="3256"/>
                        </a:cubicBezTo>
                        <a:cubicBezTo>
                          <a:pt x="513" y="3662"/>
                          <a:pt x="-299" y="4473"/>
                          <a:pt x="107" y="5555"/>
                        </a:cubicBezTo>
                        <a:cubicBezTo>
                          <a:pt x="243" y="6096"/>
                          <a:pt x="919" y="6231"/>
                          <a:pt x="1189" y="6772"/>
                        </a:cubicBezTo>
                        <a:cubicBezTo>
                          <a:pt x="1595" y="7314"/>
                          <a:pt x="1189" y="7449"/>
                          <a:pt x="1054" y="7990"/>
                        </a:cubicBezTo>
                        <a:cubicBezTo>
                          <a:pt x="1054" y="8261"/>
                          <a:pt x="1054" y="8261"/>
                          <a:pt x="1189" y="8666"/>
                        </a:cubicBezTo>
                        <a:cubicBezTo>
                          <a:pt x="1325" y="9207"/>
                          <a:pt x="1325" y="9342"/>
                          <a:pt x="1054" y="9884"/>
                        </a:cubicBezTo>
                        <a:cubicBezTo>
                          <a:pt x="919" y="10154"/>
                          <a:pt x="783" y="10289"/>
                          <a:pt x="783" y="10560"/>
                        </a:cubicBezTo>
                        <a:cubicBezTo>
                          <a:pt x="648" y="11101"/>
                          <a:pt x="783" y="11777"/>
                          <a:pt x="919" y="12183"/>
                        </a:cubicBezTo>
                        <a:cubicBezTo>
                          <a:pt x="1460" y="13265"/>
                          <a:pt x="2407" y="13265"/>
                          <a:pt x="3353" y="12859"/>
                        </a:cubicBezTo>
                        <a:cubicBezTo>
                          <a:pt x="3353" y="13401"/>
                          <a:pt x="3759" y="14077"/>
                          <a:pt x="4436" y="14212"/>
                        </a:cubicBezTo>
                        <a:cubicBezTo>
                          <a:pt x="4977" y="14347"/>
                          <a:pt x="4977" y="14077"/>
                          <a:pt x="5382" y="14618"/>
                        </a:cubicBezTo>
                        <a:cubicBezTo>
                          <a:pt x="5653" y="15159"/>
                          <a:pt x="5923" y="15564"/>
                          <a:pt x="6464" y="15835"/>
                        </a:cubicBezTo>
                        <a:cubicBezTo>
                          <a:pt x="7276" y="16241"/>
                          <a:pt x="8223" y="15970"/>
                          <a:pt x="9034" y="15429"/>
                        </a:cubicBezTo>
                        <a:cubicBezTo>
                          <a:pt x="9440" y="15159"/>
                          <a:pt x="9711" y="14618"/>
                          <a:pt x="9576" y="14212"/>
                        </a:cubicBezTo>
                        <a:cubicBezTo>
                          <a:pt x="10117" y="14077"/>
                          <a:pt x="10522" y="13671"/>
                          <a:pt x="10522" y="13130"/>
                        </a:cubicBezTo>
                        <a:cubicBezTo>
                          <a:pt x="10522" y="12724"/>
                          <a:pt x="10252" y="12183"/>
                          <a:pt x="10387" y="12048"/>
                        </a:cubicBezTo>
                        <a:cubicBezTo>
                          <a:pt x="10522" y="11777"/>
                          <a:pt x="11469" y="11507"/>
                          <a:pt x="11604" y="11371"/>
                        </a:cubicBezTo>
                        <a:cubicBezTo>
                          <a:pt x="12281" y="10831"/>
                          <a:pt x="12416" y="9884"/>
                          <a:pt x="12010" y="9207"/>
                        </a:cubicBezTo>
                        <a:cubicBezTo>
                          <a:pt x="11604" y="8531"/>
                          <a:pt x="10793" y="8261"/>
                          <a:pt x="10117" y="839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24" name="Freeform: Shape 5032">
                    <a:extLst>
                      <a:ext uri="{FF2B5EF4-FFF2-40B4-BE49-F238E27FC236}">
                        <a16:creationId xmlns:a16="http://schemas.microsoft.com/office/drawing/2014/main" id="{3C9ED007-6CC2-0C9C-133C-E039AA35D4AB}"/>
                      </a:ext>
                    </a:extLst>
                  </p:cNvPr>
                  <p:cNvSpPr/>
                  <p:nvPr/>
                </p:nvSpPr>
                <p:spPr>
                  <a:xfrm>
                    <a:off x="6122586" y="6400036"/>
                    <a:ext cx="3799" cy="5927"/>
                  </a:xfrm>
                  <a:custGeom>
                    <a:avLst/>
                    <a:gdLst>
                      <a:gd name="connsiteX0" fmla="*/ 2962 w 3799"/>
                      <a:gd name="connsiteY0" fmla="*/ 3891 h 5927"/>
                      <a:gd name="connsiteX1" fmla="*/ 3638 w 3799"/>
                      <a:gd name="connsiteY1" fmla="*/ 1592 h 5927"/>
                      <a:gd name="connsiteX2" fmla="*/ 2556 w 3799"/>
                      <a:gd name="connsiteY2" fmla="*/ 780 h 5927"/>
                      <a:gd name="connsiteX3" fmla="*/ 798 w 3799"/>
                      <a:gd name="connsiteY3" fmla="*/ 104 h 5927"/>
                      <a:gd name="connsiteX4" fmla="*/ 662 w 3799"/>
                      <a:gd name="connsiteY4" fmla="*/ 2674 h 5927"/>
                      <a:gd name="connsiteX5" fmla="*/ 392 w 3799"/>
                      <a:gd name="connsiteY5" fmla="*/ 4162 h 5927"/>
                      <a:gd name="connsiteX6" fmla="*/ 1203 w 3799"/>
                      <a:gd name="connsiteY6" fmla="*/ 4702 h 5927"/>
                      <a:gd name="connsiteX7" fmla="*/ 1474 w 3799"/>
                      <a:gd name="connsiteY7" fmla="*/ 5379 h 5927"/>
                      <a:gd name="connsiteX8" fmla="*/ 2285 w 3799"/>
                      <a:gd name="connsiteY8" fmla="*/ 5920 h 5927"/>
                      <a:gd name="connsiteX9" fmla="*/ 2962 w 3799"/>
                      <a:gd name="connsiteY9" fmla="*/ 3891 h 5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99" h="5927">
                        <a:moveTo>
                          <a:pt x="2962" y="3891"/>
                        </a:moveTo>
                        <a:cubicBezTo>
                          <a:pt x="3638" y="3350"/>
                          <a:pt x="4044" y="2403"/>
                          <a:pt x="3638" y="1592"/>
                        </a:cubicBezTo>
                        <a:cubicBezTo>
                          <a:pt x="3503" y="1186"/>
                          <a:pt x="2962" y="780"/>
                          <a:pt x="2556" y="780"/>
                        </a:cubicBezTo>
                        <a:cubicBezTo>
                          <a:pt x="2285" y="104"/>
                          <a:pt x="1474" y="-167"/>
                          <a:pt x="798" y="104"/>
                        </a:cubicBezTo>
                        <a:cubicBezTo>
                          <a:pt x="-285" y="645"/>
                          <a:pt x="121" y="1862"/>
                          <a:pt x="662" y="2674"/>
                        </a:cubicBezTo>
                        <a:cubicBezTo>
                          <a:pt x="-14" y="2944"/>
                          <a:pt x="-285" y="3621"/>
                          <a:pt x="392" y="4162"/>
                        </a:cubicBezTo>
                        <a:cubicBezTo>
                          <a:pt x="662" y="4432"/>
                          <a:pt x="1068" y="4432"/>
                          <a:pt x="1203" y="4702"/>
                        </a:cubicBezTo>
                        <a:cubicBezTo>
                          <a:pt x="1339" y="4838"/>
                          <a:pt x="1339" y="5108"/>
                          <a:pt x="1474" y="5379"/>
                        </a:cubicBezTo>
                        <a:cubicBezTo>
                          <a:pt x="1609" y="5649"/>
                          <a:pt x="2015" y="5920"/>
                          <a:pt x="2285" y="5920"/>
                        </a:cubicBezTo>
                        <a:cubicBezTo>
                          <a:pt x="3232" y="6055"/>
                          <a:pt x="3638" y="4432"/>
                          <a:pt x="2962" y="38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grpSp>
              <p:nvGrpSpPr>
                <p:cNvPr id="1182" name="Graphic 2">
                  <a:extLst>
                    <a:ext uri="{FF2B5EF4-FFF2-40B4-BE49-F238E27FC236}">
                      <a16:creationId xmlns:a16="http://schemas.microsoft.com/office/drawing/2014/main" id="{84BFDC64-9FCF-2513-0BD1-9B4A8884BA58}"/>
                    </a:ext>
                  </a:extLst>
                </p:cNvPr>
                <p:cNvGrpSpPr/>
                <p:nvPr/>
              </p:nvGrpSpPr>
              <p:grpSpPr>
                <a:xfrm>
                  <a:off x="6117251" y="6303563"/>
                  <a:ext cx="16437" cy="99705"/>
                  <a:chOff x="6117251" y="6303563"/>
                  <a:chExt cx="16437" cy="99705"/>
                </a:xfrm>
                <a:solidFill>
                  <a:srgbClr val="85B126"/>
                </a:solidFill>
              </p:grpSpPr>
              <p:sp>
                <p:nvSpPr>
                  <p:cNvPr id="1185" name="Freeform: Shape 4993">
                    <a:extLst>
                      <a:ext uri="{FF2B5EF4-FFF2-40B4-BE49-F238E27FC236}">
                        <a16:creationId xmlns:a16="http://schemas.microsoft.com/office/drawing/2014/main" id="{E2AB3249-138C-2532-6F19-18BF469E0A8F}"/>
                      </a:ext>
                    </a:extLst>
                  </p:cNvPr>
                  <p:cNvSpPr/>
                  <p:nvPr/>
                </p:nvSpPr>
                <p:spPr>
                  <a:xfrm>
                    <a:off x="6121355" y="6303563"/>
                    <a:ext cx="1874" cy="2046"/>
                  </a:xfrm>
                  <a:custGeom>
                    <a:avLst/>
                    <a:gdLst>
                      <a:gd name="connsiteX0" fmla="*/ 1352 w 1874"/>
                      <a:gd name="connsiteY0" fmla="*/ 2029 h 2046"/>
                      <a:gd name="connsiteX1" fmla="*/ 812 w 1874"/>
                      <a:gd name="connsiteY1" fmla="*/ 0 h 2046"/>
                      <a:gd name="connsiteX2" fmla="*/ 676 w 1874"/>
                      <a:gd name="connsiteY2" fmla="*/ 0 h 2046"/>
                      <a:gd name="connsiteX3" fmla="*/ 406 w 1874"/>
                      <a:gd name="connsiteY3" fmla="*/ 0 h 2046"/>
                      <a:gd name="connsiteX4" fmla="*/ 0 w 1874"/>
                      <a:gd name="connsiteY4" fmla="*/ 812 h 2046"/>
                      <a:gd name="connsiteX5" fmla="*/ 1352 w 1874"/>
                      <a:gd name="connsiteY5" fmla="*/ 2029 h 20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74" h="2046">
                        <a:moveTo>
                          <a:pt x="1352" y="2029"/>
                        </a:moveTo>
                        <a:cubicBezTo>
                          <a:pt x="2435" y="1758"/>
                          <a:pt x="1623" y="0"/>
                          <a:pt x="812" y="0"/>
                        </a:cubicBezTo>
                        <a:cubicBezTo>
                          <a:pt x="676" y="0"/>
                          <a:pt x="676" y="0"/>
                          <a:pt x="676" y="0"/>
                        </a:cubicBezTo>
                        <a:cubicBezTo>
                          <a:pt x="676" y="0"/>
                          <a:pt x="541" y="0"/>
                          <a:pt x="406" y="0"/>
                        </a:cubicBezTo>
                        <a:cubicBezTo>
                          <a:pt x="135" y="135"/>
                          <a:pt x="0" y="406"/>
                          <a:pt x="0" y="812"/>
                        </a:cubicBezTo>
                        <a:cubicBezTo>
                          <a:pt x="0" y="1488"/>
                          <a:pt x="676" y="2164"/>
                          <a:pt x="1352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86" name="Freeform: Shape 4994">
                    <a:extLst>
                      <a:ext uri="{FF2B5EF4-FFF2-40B4-BE49-F238E27FC236}">
                        <a16:creationId xmlns:a16="http://schemas.microsoft.com/office/drawing/2014/main" id="{44D3C0D0-F6C5-8DC6-5816-7386DF634757}"/>
                      </a:ext>
                    </a:extLst>
                  </p:cNvPr>
                  <p:cNvSpPr/>
                  <p:nvPr/>
                </p:nvSpPr>
                <p:spPr>
                  <a:xfrm>
                    <a:off x="6122681" y="6305862"/>
                    <a:ext cx="1159" cy="1509"/>
                  </a:xfrm>
                  <a:custGeom>
                    <a:avLst/>
                    <a:gdLst>
                      <a:gd name="connsiteX0" fmla="*/ 27 w 1159"/>
                      <a:gd name="connsiteY0" fmla="*/ 677 h 1509"/>
                      <a:gd name="connsiteX1" fmla="*/ 703 w 1159"/>
                      <a:gd name="connsiteY1" fmla="*/ 1488 h 1509"/>
                      <a:gd name="connsiteX2" fmla="*/ 1109 w 1159"/>
                      <a:gd name="connsiteY2" fmla="*/ 541 h 1509"/>
                      <a:gd name="connsiteX3" fmla="*/ 838 w 1159"/>
                      <a:gd name="connsiteY3" fmla="*/ 0 h 1509"/>
                      <a:gd name="connsiteX4" fmla="*/ 432 w 1159"/>
                      <a:gd name="connsiteY4" fmla="*/ 0 h 1509"/>
                      <a:gd name="connsiteX5" fmla="*/ 27 w 1159"/>
                      <a:gd name="connsiteY5" fmla="*/ 677 h 15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59" h="1509">
                        <a:moveTo>
                          <a:pt x="27" y="677"/>
                        </a:moveTo>
                        <a:cubicBezTo>
                          <a:pt x="-109" y="1082"/>
                          <a:pt x="297" y="1623"/>
                          <a:pt x="703" y="1488"/>
                        </a:cubicBezTo>
                        <a:cubicBezTo>
                          <a:pt x="1109" y="1353"/>
                          <a:pt x="1244" y="947"/>
                          <a:pt x="1109" y="541"/>
                        </a:cubicBezTo>
                        <a:cubicBezTo>
                          <a:pt x="1109" y="406"/>
                          <a:pt x="973" y="135"/>
                          <a:pt x="838" y="0"/>
                        </a:cubicBezTo>
                        <a:cubicBezTo>
                          <a:pt x="703" y="0"/>
                          <a:pt x="432" y="0"/>
                          <a:pt x="432" y="0"/>
                        </a:cubicBezTo>
                        <a:cubicBezTo>
                          <a:pt x="297" y="271"/>
                          <a:pt x="27" y="541"/>
                          <a:pt x="27" y="67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87" name="Freeform: Shape 4995">
                    <a:extLst>
                      <a:ext uri="{FF2B5EF4-FFF2-40B4-BE49-F238E27FC236}">
                        <a16:creationId xmlns:a16="http://schemas.microsoft.com/office/drawing/2014/main" id="{4B02F350-446F-7C6B-179E-8779BA7B4185}"/>
                      </a:ext>
                    </a:extLst>
                  </p:cNvPr>
                  <p:cNvSpPr/>
                  <p:nvPr/>
                </p:nvSpPr>
                <p:spPr>
                  <a:xfrm>
                    <a:off x="6121435" y="6314098"/>
                    <a:ext cx="3643" cy="5571"/>
                  </a:xfrm>
                  <a:custGeom>
                    <a:avLst/>
                    <a:gdLst>
                      <a:gd name="connsiteX0" fmla="*/ 1679 w 3643"/>
                      <a:gd name="connsiteY0" fmla="*/ 15 h 5571"/>
                      <a:gd name="connsiteX1" fmla="*/ 732 w 3643"/>
                      <a:gd name="connsiteY1" fmla="*/ 2044 h 5571"/>
                      <a:gd name="connsiteX2" fmla="*/ 191 w 3643"/>
                      <a:gd name="connsiteY2" fmla="*/ 3532 h 5571"/>
                      <a:gd name="connsiteX3" fmla="*/ 1543 w 3643"/>
                      <a:gd name="connsiteY3" fmla="*/ 4208 h 5571"/>
                      <a:gd name="connsiteX4" fmla="*/ 2220 w 3643"/>
                      <a:gd name="connsiteY4" fmla="*/ 5290 h 5571"/>
                      <a:gd name="connsiteX5" fmla="*/ 3572 w 3643"/>
                      <a:gd name="connsiteY5" fmla="*/ 4749 h 5571"/>
                      <a:gd name="connsiteX6" fmla="*/ 2625 w 3643"/>
                      <a:gd name="connsiteY6" fmla="*/ 2450 h 5571"/>
                      <a:gd name="connsiteX7" fmla="*/ 2625 w 3643"/>
                      <a:gd name="connsiteY7" fmla="*/ 1232 h 5571"/>
                      <a:gd name="connsiteX8" fmla="*/ 1679 w 3643"/>
                      <a:gd name="connsiteY8" fmla="*/ 15 h 55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43" h="5571">
                        <a:moveTo>
                          <a:pt x="1679" y="15"/>
                        </a:moveTo>
                        <a:cubicBezTo>
                          <a:pt x="867" y="150"/>
                          <a:pt x="596" y="1232"/>
                          <a:pt x="732" y="2044"/>
                        </a:cubicBezTo>
                        <a:cubicBezTo>
                          <a:pt x="55" y="2314"/>
                          <a:pt x="-215" y="2855"/>
                          <a:pt x="191" y="3532"/>
                        </a:cubicBezTo>
                        <a:cubicBezTo>
                          <a:pt x="596" y="4073"/>
                          <a:pt x="1137" y="3937"/>
                          <a:pt x="1543" y="4208"/>
                        </a:cubicBezTo>
                        <a:cubicBezTo>
                          <a:pt x="1949" y="4478"/>
                          <a:pt x="1814" y="4884"/>
                          <a:pt x="2220" y="5290"/>
                        </a:cubicBezTo>
                        <a:cubicBezTo>
                          <a:pt x="2760" y="5831"/>
                          <a:pt x="3437" y="5561"/>
                          <a:pt x="3572" y="4749"/>
                        </a:cubicBezTo>
                        <a:cubicBezTo>
                          <a:pt x="3843" y="3667"/>
                          <a:pt x="3302" y="2991"/>
                          <a:pt x="2625" y="2450"/>
                        </a:cubicBezTo>
                        <a:cubicBezTo>
                          <a:pt x="2896" y="2044"/>
                          <a:pt x="3031" y="1638"/>
                          <a:pt x="2625" y="1232"/>
                        </a:cubicBezTo>
                        <a:cubicBezTo>
                          <a:pt x="2760" y="691"/>
                          <a:pt x="2355" y="-120"/>
                          <a:pt x="1679" y="1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88" name="Freeform: Shape 4996">
                    <a:extLst>
                      <a:ext uri="{FF2B5EF4-FFF2-40B4-BE49-F238E27FC236}">
                        <a16:creationId xmlns:a16="http://schemas.microsoft.com/office/drawing/2014/main" id="{657FAF00-AAB1-65F3-EC29-0FFAFCEB8EE2}"/>
                      </a:ext>
                    </a:extLst>
                  </p:cNvPr>
                  <p:cNvSpPr/>
                  <p:nvPr/>
                </p:nvSpPr>
                <p:spPr>
                  <a:xfrm>
                    <a:off x="6122334" y="6319741"/>
                    <a:ext cx="1879" cy="1845"/>
                  </a:xfrm>
                  <a:custGeom>
                    <a:avLst/>
                    <a:gdLst>
                      <a:gd name="connsiteX0" fmla="*/ 780 w 1879"/>
                      <a:gd name="connsiteY0" fmla="*/ 1811 h 1845"/>
                      <a:gd name="connsiteX1" fmla="*/ 1862 w 1879"/>
                      <a:gd name="connsiteY1" fmla="*/ 1135 h 1845"/>
                      <a:gd name="connsiteX2" fmla="*/ 780 w 1879"/>
                      <a:gd name="connsiteY2" fmla="*/ 53 h 1845"/>
                      <a:gd name="connsiteX3" fmla="*/ 104 w 1879"/>
                      <a:gd name="connsiteY3" fmla="*/ 324 h 1845"/>
                      <a:gd name="connsiteX4" fmla="*/ 780 w 1879"/>
                      <a:gd name="connsiteY4" fmla="*/ 1811 h 1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879" h="1845">
                        <a:moveTo>
                          <a:pt x="780" y="1811"/>
                        </a:moveTo>
                        <a:cubicBezTo>
                          <a:pt x="1321" y="1947"/>
                          <a:pt x="1997" y="1676"/>
                          <a:pt x="1862" y="1135"/>
                        </a:cubicBezTo>
                        <a:cubicBezTo>
                          <a:pt x="1862" y="594"/>
                          <a:pt x="1321" y="-82"/>
                          <a:pt x="780" y="53"/>
                        </a:cubicBezTo>
                        <a:cubicBezTo>
                          <a:pt x="509" y="-82"/>
                          <a:pt x="239" y="53"/>
                          <a:pt x="104" y="324"/>
                        </a:cubicBezTo>
                        <a:cubicBezTo>
                          <a:pt x="-167" y="864"/>
                          <a:pt x="104" y="1541"/>
                          <a:pt x="780" y="181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89" name="Freeform: Shape 4997">
                    <a:extLst>
                      <a:ext uri="{FF2B5EF4-FFF2-40B4-BE49-F238E27FC236}">
                        <a16:creationId xmlns:a16="http://schemas.microsoft.com/office/drawing/2014/main" id="{B0EB4143-E017-5C60-5BF1-6C76B9F3462D}"/>
                      </a:ext>
                    </a:extLst>
                  </p:cNvPr>
                  <p:cNvSpPr/>
                  <p:nvPr/>
                </p:nvSpPr>
                <p:spPr>
                  <a:xfrm>
                    <a:off x="6123790" y="6321578"/>
                    <a:ext cx="1303" cy="1462"/>
                  </a:xfrm>
                  <a:custGeom>
                    <a:avLst/>
                    <a:gdLst>
                      <a:gd name="connsiteX0" fmla="*/ 271 w 1303"/>
                      <a:gd name="connsiteY0" fmla="*/ 245 h 1462"/>
                      <a:gd name="connsiteX1" fmla="*/ 135 w 1303"/>
                      <a:gd name="connsiteY1" fmla="*/ 651 h 1462"/>
                      <a:gd name="connsiteX2" fmla="*/ 0 w 1303"/>
                      <a:gd name="connsiteY2" fmla="*/ 1057 h 1462"/>
                      <a:gd name="connsiteX3" fmla="*/ 541 w 1303"/>
                      <a:gd name="connsiteY3" fmla="*/ 1463 h 1462"/>
                      <a:gd name="connsiteX4" fmla="*/ 1218 w 1303"/>
                      <a:gd name="connsiteY4" fmla="*/ 380 h 1462"/>
                      <a:gd name="connsiteX5" fmla="*/ 271 w 1303"/>
                      <a:gd name="connsiteY5" fmla="*/ 245 h 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03" h="1462">
                        <a:moveTo>
                          <a:pt x="271" y="245"/>
                        </a:moveTo>
                        <a:cubicBezTo>
                          <a:pt x="135" y="245"/>
                          <a:pt x="135" y="380"/>
                          <a:pt x="135" y="651"/>
                        </a:cubicBezTo>
                        <a:cubicBezTo>
                          <a:pt x="0" y="786"/>
                          <a:pt x="0" y="922"/>
                          <a:pt x="0" y="1057"/>
                        </a:cubicBezTo>
                        <a:cubicBezTo>
                          <a:pt x="0" y="1463"/>
                          <a:pt x="271" y="1463"/>
                          <a:pt x="541" y="1463"/>
                        </a:cubicBezTo>
                        <a:cubicBezTo>
                          <a:pt x="1082" y="1463"/>
                          <a:pt x="1488" y="922"/>
                          <a:pt x="1218" y="380"/>
                        </a:cubicBezTo>
                        <a:cubicBezTo>
                          <a:pt x="1082" y="-25"/>
                          <a:pt x="541" y="-161"/>
                          <a:pt x="271" y="245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0" name="Freeform: Shape 4998">
                    <a:extLst>
                      <a:ext uri="{FF2B5EF4-FFF2-40B4-BE49-F238E27FC236}">
                        <a16:creationId xmlns:a16="http://schemas.microsoft.com/office/drawing/2014/main" id="{A06AFCB0-1E6E-3523-4D23-753435A9AB19}"/>
                      </a:ext>
                    </a:extLst>
                  </p:cNvPr>
                  <p:cNvSpPr/>
                  <p:nvPr/>
                </p:nvSpPr>
                <p:spPr>
                  <a:xfrm>
                    <a:off x="6123367" y="6324393"/>
                    <a:ext cx="2149" cy="2311"/>
                  </a:xfrm>
                  <a:custGeom>
                    <a:avLst/>
                    <a:gdLst>
                      <a:gd name="connsiteX0" fmla="*/ 1235 w 2149"/>
                      <a:gd name="connsiteY0" fmla="*/ 0 h 2311"/>
                      <a:gd name="connsiteX1" fmla="*/ 829 w 2149"/>
                      <a:gd name="connsiteY1" fmla="*/ 0 h 2311"/>
                      <a:gd name="connsiteX2" fmla="*/ 558 w 2149"/>
                      <a:gd name="connsiteY2" fmla="*/ 0 h 2311"/>
                      <a:gd name="connsiteX3" fmla="*/ 17 w 2149"/>
                      <a:gd name="connsiteY3" fmla="*/ 677 h 2311"/>
                      <a:gd name="connsiteX4" fmla="*/ 1370 w 2149"/>
                      <a:gd name="connsiteY4" fmla="*/ 2300 h 2311"/>
                      <a:gd name="connsiteX5" fmla="*/ 2046 w 2149"/>
                      <a:gd name="connsiteY5" fmla="*/ 677 h 2311"/>
                      <a:gd name="connsiteX6" fmla="*/ 1235 w 2149"/>
                      <a:gd name="connsiteY6" fmla="*/ 0 h 2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149" h="2311">
                        <a:moveTo>
                          <a:pt x="1235" y="0"/>
                        </a:moveTo>
                        <a:cubicBezTo>
                          <a:pt x="1099" y="0"/>
                          <a:pt x="964" y="0"/>
                          <a:pt x="829" y="0"/>
                        </a:cubicBezTo>
                        <a:cubicBezTo>
                          <a:pt x="694" y="0"/>
                          <a:pt x="694" y="0"/>
                          <a:pt x="558" y="0"/>
                        </a:cubicBezTo>
                        <a:cubicBezTo>
                          <a:pt x="288" y="0"/>
                          <a:pt x="17" y="406"/>
                          <a:pt x="17" y="677"/>
                        </a:cubicBezTo>
                        <a:cubicBezTo>
                          <a:pt x="-118" y="1353"/>
                          <a:pt x="558" y="2435"/>
                          <a:pt x="1370" y="2300"/>
                        </a:cubicBezTo>
                        <a:cubicBezTo>
                          <a:pt x="2046" y="2164"/>
                          <a:pt x="2317" y="1218"/>
                          <a:pt x="2046" y="677"/>
                        </a:cubicBezTo>
                        <a:cubicBezTo>
                          <a:pt x="1776" y="271"/>
                          <a:pt x="1505" y="0"/>
                          <a:pt x="1235" y="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1" name="Freeform: Shape 4999">
                    <a:extLst>
                      <a:ext uri="{FF2B5EF4-FFF2-40B4-BE49-F238E27FC236}">
                        <a16:creationId xmlns:a16="http://schemas.microsoft.com/office/drawing/2014/main" id="{AA94DAF9-7D39-2047-1B04-C60B63362AF6}"/>
                      </a:ext>
                    </a:extLst>
                  </p:cNvPr>
                  <p:cNvSpPr/>
                  <p:nvPr/>
                </p:nvSpPr>
                <p:spPr>
                  <a:xfrm>
                    <a:off x="6123060" y="6327604"/>
                    <a:ext cx="1432" cy="1252"/>
                  </a:xfrm>
                  <a:custGeom>
                    <a:avLst/>
                    <a:gdLst>
                      <a:gd name="connsiteX0" fmla="*/ 730 w 1432"/>
                      <a:gd name="connsiteY0" fmla="*/ 1253 h 1252"/>
                      <a:gd name="connsiteX1" fmla="*/ 1406 w 1432"/>
                      <a:gd name="connsiteY1" fmla="*/ 576 h 1252"/>
                      <a:gd name="connsiteX2" fmla="*/ 324 w 1432"/>
                      <a:gd name="connsiteY2" fmla="*/ 35 h 1252"/>
                      <a:gd name="connsiteX3" fmla="*/ 189 w 1432"/>
                      <a:gd name="connsiteY3" fmla="*/ 982 h 1252"/>
                      <a:gd name="connsiteX4" fmla="*/ 730 w 1432"/>
                      <a:gd name="connsiteY4" fmla="*/ 1253 h 1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32" h="1252">
                        <a:moveTo>
                          <a:pt x="730" y="1253"/>
                        </a:moveTo>
                        <a:cubicBezTo>
                          <a:pt x="1135" y="1253"/>
                          <a:pt x="1541" y="982"/>
                          <a:pt x="1406" y="576"/>
                        </a:cubicBezTo>
                        <a:cubicBezTo>
                          <a:pt x="1406" y="170"/>
                          <a:pt x="730" y="-100"/>
                          <a:pt x="324" y="35"/>
                        </a:cubicBezTo>
                        <a:cubicBezTo>
                          <a:pt x="-82" y="306"/>
                          <a:pt x="-82" y="711"/>
                          <a:pt x="189" y="982"/>
                        </a:cubicBezTo>
                        <a:cubicBezTo>
                          <a:pt x="324" y="1253"/>
                          <a:pt x="594" y="1253"/>
                          <a:pt x="730" y="125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2" name="Freeform: Shape 5000">
                    <a:extLst>
                      <a:ext uri="{FF2B5EF4-FFF2-40B4-BE49-F238E27FC236}">
                        <a16:creationId xmlns:a16="http://schemas.microsoft.com/office/drawing/2014/main" id="{456B158A-CB3F-99E6-5BD5-C5EC3B9F5F5F}"/>
                      </a:ext>
                    </a:extLst>
                  </p:cNvPr>
                  <p:cNvSpPr/>
                  <p:nvPr/>
                </p:nvSpPr>
                <p:spPr>
                  <a:xfrm>
                    <a:off x="6122572" y="6329537"/>
                    <a:ext cx="3172" cy="2637"/>
                  </a:xfrm>
                  <a:custGeom>
                    <a:avLst/>
                    <a:gdLst>
                      <a:gd name="connsiteX0" fmla="*/ 1894 w 3172"/>
                      <a:gd name="connsiteY0" fmla="*/ 131 h 2637"/>
                      <a:gd name="connsiteX1" fmla="*/ 1353 w 3172"/>
                      <a:gd name="connsiteY1" fmla="*/ 536 h 2637"/>
                      <a:gd name="connsiteX2" fmla="*/ 1217 w 3172"/>
                      <a:gd name="connsiteY2" fmla="*/ 266 h 2637"/>
                      <a:gd name="connsiteX3" fmla="*/ 406 w 3172"/>
                      <a:gd name="connsiteY3" fmla="*/ 131 h 2637"/>
                      <a:gd name="connsiteX4" fmla="*/ 0 w 3172"/>
                      <a:gd name="connsiteY4" fmla="*/ 1212 h 2637"/>
                      <a:gd name="connsiteX5" fmla="*/ 947 w 3172"/>
                      <a:gd name="connsiteY5" fmla="*/ 1754 h 2637"/>
                      <a:gd name="connsiteX6" fmla="*/ 2029 w 3172"/>
                      <a:gd name="connsiteY6" fmla="*/ 2565 h 2637"/>
                      <a:gd name="connsiteX7" fmla="*/ 3111 w 3172"/>
                      <a:gd name="connsiteY7" fmla="*/ 672 h 2637"/>
                      <a:gd name="connsiteX8" fmla="*/ 1894 w 3172"/>
                      <a:gd name="connsiteY8" fmla="*/ 131 h 26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72" h="2637">
                        <a:moveTo>
                          <a:pt x="1894" y="131"/>
                        </a:moveTo>
                        <a:cubicBezTo>
                          <a:pt x="1623" y="266"/>
                          <a:pt x="1488" y="401"/>
                          <a:pt x="1353" y="536"/>
                        </a:cubicBezTo>
                        <a:cubicBezTo>
                          <a:pt x="1353" y="401"/>
                          <a:pt x="1217" y="266"/>
                          <a:pt x="1217" y="266"/>
                        </a:cubicBezTo>
                        <a:cubicBezTo>
                          <a:pt x="947" y="-5"/>
                          <a:pt x="676" y="-5"/>
                          <a:pt x="406" y="131"/>
                        </a:cubicBezTo>
                        <a:cubicBezTo>
                          <a:pt x="0" y="266"/>
                          <a:pt x="0" y="807"/>
                          <a:pt x="0" y="1212"/>
                        </a:cubicBezTo>
                        <a:cubicBezTo>
                          <a:pt x="135" y="1618"/>
                          <a:pt x="541" y="1889"/>
                          <a:pt x="947" y="1754"/>
                        </a:cubicBezTo>
                        <a:cubicBezTo>
                          <a:pt x="1082" y="2295"/>
                          <a:pt x="1353" y="2836"/>
                          <a:pt x="2029" y="2565"/>
                        </a:cubicBezTo>
                        <a:cubicBezTo>
                          <a:pt x="2705" y="2430"/>
                          <a:pt x="3382" y="1483"/>
                          <a:pt x="3111" y="672"/>
                        </a:cubicBezTo>
                        <a:cubicBezTo>
                          <a:pt x="2976" y="-5"/>
                          <a:pt x="2299" y="-140"/>
                          <a:pt x="1894" y="13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3" name="Freeform: Shape 5001">
                    <a:extLst>
                      <a:ext uri="{FF2B5EF4-FFF2-40B4-BE49-F238E27FC236}">
                        <a16:creationId xmlns:a16="http://schemas.microsoft.com/office/drawing/2014/main" id="{0EE49CE2-E52A-3194-CB32-3D482C984646}"/>
                      </a:ext>
                    </a:extLst>
                  </p:cNvPr>
                  <p:cNvSpPr/>
                  <p:nvPr/>
                </p:nvSpPr>
                <p:spPr>
                  <a:xfrm>
                    <a:off x="6124365" y="6332728"/>
                    <a:ext cx="1454" cy="1762"/>
                  </a:xfrm>
                  <a:custGeom>
                    <a:avLst/>
                    <a:gdLst>
                      <a:gd name="connsiteX0" fmla="*/ 237 w 1454"/>
                      <a:gd name="connsiteY0" fmla="*/ 457 h 1762"/>
                      <a:gd name="connsiteX1" fmla="*/ 101 w 1454"/>
                      <a:gd name="connsiteY1" fmla="*/ 727 h 1762"/>
                      <a:gd name="connsiteX2" fmla="*/ 101 w 1454"/>
                      <a:gd name="connsiteY2" fmla="*/ 1538 h 1762"/>
                      <a:gd name="connsiteX3" fmla="*/ 913 w 1454"/>
                      <a:gd name="connsiteY3" fmla="*/ 1674 h 1762"/>
                      <a:gd name="connsiteX4" fmla="*/ 1454 w 1454"/>
                      <a:gd name="connsiteY4" fmla="*/ 997 h 1762"/>
                      <a:gd name="connsiteX5" fmla="*/ 1048 w 1454"/>
                      <a:gd name="connsiteY5" fmla="*/ 51 h 1762"/>
                      <a:gd name="connsiteX6" fmla="*/ 237 w 1454"/>
                      <a:gd name="connsiteY6" fmla="*/ 457 h 1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54" h="1762">
                        <a:moveTo>
                          <a:pt x="237" y="457"/>
                        </a:moveTo>
                        <a:cubicBezTo>
                          <a:pt x="101" y="592"/>
                          <a:pt x="101" y="592"/>
                          <a:pt x="101" y="727"/>
                        </a:cubicBezTo>
                        <a:cubicBezTo>
                          <a:pt x="-34" y="997"/>
                          <a:pt x="-34" y="1403"/>
                          <a:pt x="101" y="1538"/>
                        </a:cubicBezTo>
                        <a:cubicBezTo>
                          <a:pt x="372" y="1809"/>
                          <a:pt x="643" y="1809"/>
                          <a:pt x="913" y="1674"/>
                        </a:cubicBezTo>
                        <a:cubicBezTo>
                          <a:pt x="1319" y="1538"/>
                          <a:pt x="1454" y="1268"/>
                          <a:pt x="1454" y="997"/>
                        </a:cubicBezTo>
                        <a:cubicBezTo>
                          <a:pt x="1454" y="727"/>
                          <a:pt x="1319" y="321"/>
                          <a:pt x="1048" y="51"/>
                        </a:cubicBezTo>
                        <a:cubicBezTo>
                          <a:pt x="913" y="-85"/>
                          <a:pt x="507" y="51"/>
                          <a:pt x="237" y="45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4" name="Freeform: Shape 5002">
                    <a:extLst>
                      <a:ext uri="{FF2B5EF4-FFF2-40B4-BE49-F238E27FC236}">
                        <a16:creationId xmlns:a16="http://schemas.microsoft.com/office/drawing/2014/main" id="{F796FF87-26FD-5CC8-406D-CFFBBE7C1C46}"/>
                      </a:ext>
                    </a:extLst>
                  </p:cNvPr>
                  <p:cNvSpPr/>
                  <p:nvPr/>
                </p:nvSpPr>
                <p:spPr>
                  <a:xfrm>
                    <a:off x="6121896" y="6338930"/>
                    <a:ext cx="3128" cy="2539"/>
                  </a:xfrm>
                  <a:custGeom>
                    <a:avLst/>
                    <a:gdLst>
                      <a:gd name="connsiteX0" fmla="*/ 0 w 3128"/>
                      <a:gd name="connsiteY0" fmla="*/ 1559 h 2539"/>
                      <a:gd name="connsiteX1" fmla="*/ 1894 w 3128"/>
                      <a:gd name="connsiteY1" fmla="*/ 2506 h 2539"/>
                      <a:gd name="connsiteX2" fmla="*/ 3111 w 3128"/>
                      <a:gd name="connsiteY2" fmla="*/ 1018 h 2539"/>
                      <a:gd name="connsiteX3" fmla="*/ 1353 w 3128"/>
                      <a:gd name="connsiteY3" fmla="*/ 71 h 2539"/>
                      <a:gd name="connsiteX4" fmla="*/ 541 w 3128"/>
                      <a:gd name="connsiteY4" fmla="*/ 342 h 2539"/>
                      <a:gd name="connsiteX5" fmla="*/ 0 w 3128"/>
                      <a:gd name="connsiteY5" fmla="*/ 1559 h 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128" h="2539">
                        <a:moveTo>
                          <a:pt x="0" y="1559"/>
                        </a:moveTo>
                        <a:cubicBezTo>
                          <a:pt x="135" y="2370"/>
                          <a:pt x="1218" y="2641"/>
                          <a:pt x="1894" y="2506"/>
                        </a:cubicBezTo>
                        <a:cubicBezTo>
                          <a:pt x="2570" y="2370"/>
                          <a:pt x="3246" y="1830"/>
                          <a:pt x="3111" y="1018"/>
                        </a:cubicBezTo>
                        <a:cubicBezTo>
                          <a:pt x="2976" y="342"/>
                          <a:pt x="2164" y="-200"/>
                          <a:pt x="1353" y="71"/>
                        </a:cubicBezTo>
                        <a:cubicBezTo>
                          <a:pt x="1082" y="71"/>
                          <a:pt x="812" y="71"/>
                          <a:pt x="541" y="342"/>
                        </a:cubicBezTo>
                        <a:cubicBezTo>
                          <a:pt x="271" y="612"/>
                          <a:pt x="0" y="1153"/>
                          <a:pt x="0" y="155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5" name="Freeform: Shape 5003">
                    <a:extLst>
                      <a:ext uri="{FF2B5EF4-FFF2-40B4-BE49-F238E27FC236}">
                        <a16:creationId xmlns:a16="http://schemas.microsoft.com/office/drawing/2014/main" id="{AD4CE175-AE96-62DE-8194-5059079FE475}"/>
                      </a:ext>
                    </a:extLst>
                  </p:cNvPr>
                  <p:cNvSpPr/>
                  <p:nvPr/>
                </p:nvSpPr>
                <p:spPr>
                  <a:xfrm>
                    <a:off x="6122437" y="6337289"/>
                    <a:ext cx="1686" cy="1441"/>
                  </a:xfrm>
                  <a:custGeom>
                    <a:avLst/>
                    <a:gdLst>
                      <a:gd name="connsiteX0" fmla="*/ 676 w 1686"/>
                      <a:gd name="connsiteY0" fmla="*/ 1441 h 1441"/>
                      <a:gd name="connsiteX1" fmla="*/ 1488 w 1686"/>
                      <a:gd name="connsiteY1" fmla="*/ 1306 h 1441"/>
                      <a:gd name="connsiteX2" fmla="*/ 270 w 1686"/>
                      <a:gd name="connsiteY2" fmla="*/ 89 h 1441"/>
                      <a:gd name="connsiteX3" fmla="*/ 0 w 1686"/>
                      <a:gd name="connsiteY3" fmla="*/ 765 h 1441"/>
                      <a:gd name="connsiteX4" fmla="*/ 270 w 1686"/>
                      <a:gd name="connsiteY4" fmla="*/ 1171 h 1441"/>
                      <a:gd name="connsiteX5" fmla="*/ 676 w 1686"/>
                      <a:gd name="connsiteY5" fmla="*/ 1441 h 1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86" h="1441">
                        <a:moveTo>
                          <a:pt x="676" y="1441"/>
                        </a:moveTo>
                        <a:cubicBezTo>
                          <a:pt x="947" y="1441"/>
                          <a:pt x="1217" y="1441"/>
                          <a:pt x="1488" y="1306"/>
                        </a:cubicBezTo>
                        <a:cubicBezTo>
                          <a:pt x="2164" y="765"/>
                          <a:pt x="947" y="-317"/>
                          <a:pt x="270" y="89"/>
                        </a:cubicBezTo>
                        <a:cubicBezTo>
                          <a:pt x="0" y="224"/>
                          <a:pt x="0" y="495"/>
                          <a:pt x="0" y="765"/>
                        </a:cubicBezTo>
                        <a:cubicBezTo>
                          <a:pt x="135" y="901"/>
                          <a:pt x="135" y="1036"/>
                          <a:pt x="270" y="1171"/>
                        </a:cubicBezTo>
                        <a:cubicBezTo>
                          <a:pt x="406" y="1171"/>
                          <a:pt x="541" y="1306"/>
                          <a:pt x="676" y="14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6" name="Freeform: Shape 5004">
                    <a:extLst>
                      <a:ext uri="{FF2B5EF4-FFF2-40B4-BE49-F238E27FC236}">
                        <a16:creationId xmlns:a16="http://schemas.microsoft.com/office/drawing/2014/main" id="{592443E8-7EB7-998D-07E2-11B5FEDCFA40}"/>
                      </a:ext>
                    </a:extLst>
                  </p:cNvPr>
                  <p:cNvSpPr/>
                  <p:nvPr/>
                </p:nvSpPr>
                <p:spPr>
                  <a:xfrm>
                    <a:off x="6124169" y="6341283"/>
                    <a:ext cx="1405" cy="1479"/>
                  </a:xfrm>
                  <a:custGeom>
                    <a:avLst/>
                    <a:gdLst>
                      <a:gd name="connsiteX0" fmla="*/ 27 w 1405"/>
                      <a:gd name="connsiteY0" fmla="*/ 829 h 1479"/>
                      <a:gd name="connsiteX1" fmla="*/ 297 w 1405"/>
                      <a:gd name="connsiteY1" fmla="*/ 1370 h 1479"/>
                      <a:gd name="connsiteX2" fmla="*/ 1380 w 1405"/>
                      <a:gd name="connsiteY2" fmla="*/ 964 h 1479"/>
                      <a:gd name="connsiteX3" fmla="*/ 568 w 1405"/>
                      <a:gd name="connsiteY3" fmla="*/ 18 h 1479"/>
                      <a:gd name="connsiteX4" fmla="*/ 27 w 1405"/>
                      <a:gd name="connsiteY4" fmla="*/ 829 h 1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05" h="1479">
                        <a:moveTo>
                          <a:pt x="27" y="829"/>
                        </a:moveTo>
                        <a:cubicBezTo>
                          <a:pt x="27" y="964"/>
                          <a:pt x="27" y="1235"/>
                          <a:pt x="297" y="1370"/>
                        </a:cubicBezTo>
                        <a:cubicBezTo>
                          <a:pt x="703" y="1641"/>
                          <a:pt x="1244" y="1370"/>
                          <a:pt x="1380" y="964"/>
                        </a:cubicBezTo>
                        <a:cubicBezTo>
                          <a:pt x="1515" y="559"/>
                          <a:pt x="1109" y="-117"/>
                          <a:pt x="568" y="18"/>
                        </a:cubicBezTo>
                        <a:cubicBezTo>
                          <a:pt x="297" y="18"/>
                          <a:pt x="-108" y="559"/>
                          <a:pt x="27" y="8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7" name="Freeform: Shape 5005">
                    <a:extLst>
                      <a:ext uri="{FF2B5EF4-FFF2-40B4-BE49-F238E27FC236}">
                        <a16:creationId xmlns:a16="http://schemas.microsoft.com/office/drawing/2014/main" id="{555C064A-D23B-5AF4-CCA4-ED2679531E58}"/>
                      </a:ext>
                    </a:extLst>
                  </p:cNvPr>
                  <p:cNvSpPr/>
                  <p:nvPr/>
                </p:nvSpPr>
                <p:spPr>
                  <a:xfrm>
                    <a:off x="6124406" y="6345557"/>
                    <a:ext cx="3835" cy="7375"/>
                  </a:xfrm>
                  <a:custGeom>
                    <a:avLst/>
                    <a:gdLst>
                      <a:gd name="connsiteX0" fmla="*/ 1684 w 3835"/>
                      <a:gd name="connsiteY0" fmla="*/ 3183 h 7375"/>
                      <a:gd name="connsiteX1" fmla="*/ 196 w 3835"/>
                      <a:gd name="connsiteY1" fmla="*/ 4806 h 7375"/>
                      <a:gd name="connsiteX2" fmla="*/ 737 w 3835"/>
                      <a:gd name="connsiteY2" fmla="*/ 5347 h 7375"/>
                      <a:gd name="connsiteX3" fmla="*/ 1413 w 3835"/>
                      <a:gd name="connsiteY3" fmla="*/ 6023 h 7375"/>
                      <a:gd name="connsiteX4" fmla="*/ 1413 w 3835"/>
                      <a:gd name="connsiteY4" fmla="*/ 6429 h 7375"/>
                      <a:gd name="connsiteX5" fmla="*/ 2360 w 3835"/>
                      <a:gd name="connsiteY5" fmla="*/ 7376 h 7375"/>
                      <a:gd name="connsiteX6" fmla="*/ 3713 w 3835"/>
                      <a:gd name="connsiteY6" fmla="*/ 6699 h 7375"/>
                      <a:gd name="connsiteX7" fmla="*/ 3713 w 3835"/>
                      <a:gd name="connsiteY7" fmla="*/ 5076 h 7375"/>
                      <a:gd name="connsiteX8" fmla="*/ 2901 w 3835"/>
                      <a:gd name="connsiteY8" fmla="*/ 2506 h 7375"/>
                      <a:gd name="connsiteX9" fmla="*/ 3307 w 3835"/>
                      <a:gd name="connsiteY9" fmla="*/ 883 h 7375"/>
                      <a:gd name="connsiteX10" fmla="*/ 2901 w 3835"/>
                      <a:gd name="connsiteY10" fmla="*/ 207 h 7375"/>
                      <a:gd name="connsiteX11" fmla="*/ 1684 w 3835"/>
                      <a:gd name="connsiteY11" fmla="*/ 342 h 7375"/>
                      <a:gd name="connsiteX12" fmla="*/ 1684 w 3835"/>
                      <a:gd name="connsiteY12" fmla="*/ 3183 h 73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835" h="7375">
                        <a:moveTo>
                          <a:pt x="1684" y="3183"/>
                        </a:moveTo>
                        <a:cubicBezTo>
                          <a:pt x="737" y="3047"/>
                          <a:pt x="-480" y="3588"/>
                          <a:pt x="196" y="4806"/>
                        </a:cubicBezTo>
                        <a:cubicBezTo>
                          <a:pt x="331" y="5076"/>
                          <a:pt x="602" y="5212"/>
                          <a:pt x="737" y="5347"/>
                        </a:cubicBezTo>
                        <a:cubicBezTo>
                          <a:pt x="1007" y="5482"/>
                          <a:pt x="1278" y="5753"/>
                          <a:pt x="1413" y="6023"/>
                        </a:cubicBezTo>
                        <a:cubicBezTo>
                          <a:pt x="1548" y="6158"/>
                          <a:pt x="1413" y="6293"/>
                          <a:pt x="1413" y="6429"/>
                        </a:cubicBezTo>
                        <a:cubicBezTo>
                          <a:pt x="1548" y="6970"/>
                          <a:pt x="1819" y="7240"/>
                          <a:pt x="2360" y="7376"/>
                        </a:cubicBezTo>
                        <a:cubicBezTo>
                          <a:pt x="2901" y="7376"/>
                          <a:pt x="3442" y="7105"/>
                          <a:pt x="3713" y="6699"/>
                        </a:cubicBezTo>
                        <a:cubicBezTo>
                          <a:pt x="3983" y="6158"/>
                          <a:pt x="3577" y="5617"/>
                          <a:pt x="3713" y="5076"/>
                        </a:cubicBezTo>
                        <a:cubicBezTo>
                          <a:pt x="3983" y="3994"/>
                          <a:pt x="3848" y="2912"/>
                          <a:pt x="2901" y="2506"/>
                        </a:cubicBezTo>
                        <a:cubicBezTo>
                          <a:pt x="3171" y="1965"/>
                          <a:pt x="3442" y="1424"/>
                          <a:pt x="3307" y="883"/>
                        </a:cubicBezTo>
                        <a:cubicBezTo>
                          <a:pt x="3307" y="613"/>
                          <a:pt x="3036" y="342"/>
                          <a:pt x="2901" y="207"/>
                        </a:cubicBezTo>
                        <a:cubicBezTo>
                          <a:pt x="2495" y="-199"/>
                          <a:pt x="1954" y="72"/>
                          <a:pt x="1684" y="342"/>
                        </a:cubicBezTo>
                        <a:cubicBezTo>
                          <a:pt x="872" y="1154"/>
                          <a:pt x="1413" y="2236"/>
                          <a:pt x="1684" y="318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8" name="Freeform: Shape 5006">
                    <a:extLst>
                      <a:ext uri="{FF2B5EF4-FFF2-40B4-BE49-F238E27FC236}">
                        <a16:creationId xmlns:a16="http://schemas.microsoft.com/office/drawing/2014/main" id="{C9E75783-9889-6EEE-1714-A325F0D36F23}"/>
                      </a:ext>
                    </a:extLst>
                  </p:cNvPr>
                  <p:cNvSpPr/>
                  <p:nvPr/>
                </p:nvSpPr>
                <p:spPr>
                  <a:xfrm>
                    <a:off x="6125257" y="6353463"/>
                    <a:ext cx="2872" cy="3445"/>
                  </a:xfrm>
                  <a:custGeom>
                    <a:avLst/>
                    <a:gdLst>
                      <a:gd name="connsiteX0" fmla="*/ 2185 w 2872"/>
                      <a:gd name="connsiteY0" fmla="*/ 146 h 3445"/>
                      <a:gd name="connsiteX1" fmla="*/ 156 w 2872"/>
                      <a:gd name="connsiteY1" fmla="*/ 1364 h 3445"/>
                      <a:gd name="connsiteX2" fmla="*/ 832 w 2872"/>
                      <a:gd name="connsiteY2" fmla="*/ 3393 h 3445"/>
                      <a:gd name="connsiteX3" fmla="*/ 2861 w 2872"/>
                      <a:gd name="connsiteY3" fmla="*/ 1635 h 3445"/>
                      <a:gd name="connsiteX4" fmla="*/ 2861 w 2872"/>
                      <a:gd name="connsiteY4" fmla="*/ 1635 h 3445"/>
                      <a:gd name="connsiteX5" fmla="*/ 2185 w 2872"/>
                      <a:gd name="connsiteY5" fmla="*/ 146 h 3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72" h="3445">
                        <a:moveTo>
                          <a:pt x="2185" y="146"/>
                        </a:moveTo>
                        <a:cubicBezTo>
                          <a:pt x="1238" y="-394"/>
                          <a:pt x="426" y="688"/>
                          <a:pt x="156" y="1364"/>
                        </a:cubicBezTo>
                        <a:cubicBezTo>
                          <a:pt x="-115" y="2040"/>
                          <a:pt x="-115" y="3122"/>
                          <a:pt x="832" y="3393"/>
                        </a:cubicBezTo>
                        <a:cubicBezTo>
                          <a:pt x="1914" y="3663"/>
                          <a:pt x="2996" y="2852"/>
                          <a:pt x="2861" y="1635"/>
                        </a:cubicBezTo>
                        <a:cubicBezTo>
                          <a:pt x="2861" y="1635"/>
                          <a:pt x="2861" y="1635"/>
                          <a:pt x="2861" y="1635"/>
                        </a:cubicBezTo>
                        <a:cubicBezTo>
                          <a:pt x="2861" y="1229"/>
                          <a:pt x="2726" y="417"/>
                          <a:pt x="2185" y="1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199" name="Freeform: Shape 5007">
                    <a:extLst>
                      <a:ext uri="{FF2B5EF4-FFF2-40B4-BE49-F238E27FC236}">
                        <a16:creationId xmlns:a16="http://schemas.microsoft.com/office/drawing/2014/main" id="{0C774E13-D552-0B7D-8EA8-A9DE1C19943A}"/>
                      </a:ext>
                    </a:extLst>
                  </p:cNvPr>
                  <p:cNvSpPr/>
                  <p:nvPr/>
                </p:nvSpPr>
                <p:spPr>
                  <a:xfrm>
                    <a:off x="6127962" y="6355909"/>
                    <a:ext cx="1614" cy="2100"/>
                  </a:xfrm>
                  <a:custGeom>
                    <a:avLst/>
                    <a:gdLst>
                      <a:gd name="connsiteX0" fmla="*/ 968 w 1614"/>
                      <a:gd name="connsiteY0" fmla="*/ 2029 h 2100"/>
                      <a:gd name="connsiteX1" fmla="*/ 1509 w 1614"/>
                      <a:gd name="connsiteY1" fmla="*/ 541 h 2100"/>
                      <a:gd name="connsiteX2" fmla="*/ 968 w 1614"/>
                      <a:gd name="connsiteY2" fmla="*/ 0 h 2100"/>
                      <a:gd name="connsiteX3" fmla="*/ 562 w 1614"/>
                      <a:gd name="connsiteY3" fmla="*/ 270 h 2100"/>
                      <a:gd name="connsiteX4" fmla="*/ 21 w 1614"/>
                      <a:gd name="connsiteY4" fmla="*/ 1217 h 2100"/>
                      <a:gd name="connsiteX5" fmla="*/ 968 w 1614"/>
                      <a:gd name="connsiteY5" fmla="*/ 2029 h 21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14" h="2100">
                        <a:moveTo>
                          <a:pt x="968" y="2029"/>
                        </a:moveTo>
                        <a:cubicBezTo>
                          <a:pt x="1509" y="1758"/>
                          <a:pt x="1779" y="1082"/>
                          <a:pt x="1509" y="541"/>
                        </a:cubicBezTo>
                        <a:cubicBezTo>
                          <a:pt x="1374" y="270"/>
                          <a:pt x="1238" y="135"/>
                          <a:pt x="968" y="0"/>
                        </a:cubicBezTo>
                        <a:cubicBezTo>
                          <a:pt x="833" y="0"/>
                          <a:pt x="562" y="135"/>
                          <a:pt x="562" y="270"/>
                        </a:cubicBezTo>
                        <a:cubicBezTo>
                          <a:pt x="156" y="406"/>
                          <a:pt x="21" y="812"/>
                          <a:pt x="21" y="1217"/>
                        </a:cubicBezTo>
                        <a:cubicBezTo>
                          <a:pt x="-114" y="1758"/>
                          <a:pt x="427" y="2299"/>
                          <a:pt x="968" y="2029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0" name="Freeform: Shape 5008">
                    <a:extLst>
                      <a:ext uri="{FF2B5EF4-FFF2-40B4-BE49-F238E27FC236}">
                        <a16:creationId xmlns:a16="http://schemas.microsoft.com/office/drawing/2014/main" id="{C5ED8BB5-305F-4BBE-1E3B-F053A8BB72FF}"/>
                      </a:ext>
                    </a:extLst>
                  </p:cNvPr>
                  <p:cNvSpPr/>
                  <p:nvPr/>
                </p:nvSpPr>
                <p:spPr>
                  <a:xfrm>
                    <a:off x="6125309" y="6357578"/>
                    <a:ext cx="4642" cy="4840"/>
                  </a:xfrm>
                  <a:custGeom>
                    <a:avLst/>
                    <a:gdLst>
                      <a:gd name="connsiteX0" fmla="*/ 4026 w 4642"/>
                      <a:gd name="connsiteY0" fmla="*/ 1712 h 4840"/>
                      <a:gd name="connsiteX1" fmla="*/ 3756 w 4642"/>
                      <a:gd name="connsiteY1" fmla="*/ 1441 h 4840"/>
                      <a:gd name="connsiteX2" fmla="*/ 2809 w 4642"/>
                      <a:gd name="connsiteY2" fmla="*/ 1171 h 4840"/>
                      <a:gd name="connsiteX3" fmla="*/ 2403 w 4642"/>
                      <a:gd name="connsiteY3" fmla="*/ 900 h 4840"/>
                      <a:gd name="connsiteX4" fmla="*/ 104 w 4642"/>
                      <a:gd name="connsiteY4" fmla="*/ 1441 h 4840"/>
                      <a:gd name="connsiteX5" fmla="*/ 510 w 4642"/>
                      <a:gd name="connsiteY5" fmla="*/ 1847 h 4840"/>
                      <a:gd name="connsiteX6" fmla="*/ 645 w 4642"/>
                      <a:gd name="connsiteY6" fmla="*/ 2524 h 4840"/>
                      <a:gd name="connsiteX7" fmla="*/ 915 w 4642"/>
                      <a:gd name="connsiteY7" fmla="*/ 3470 h 4840"/>
                      <a:gd name="connsiteX8" fmla="*/ 2944 w 4642"/>
                      <a:gd name="connsiteY8" fmla="*/ 4823 h 4840"/>
                      <a:gd name="connsiteX9" fmla="*/ 4432 w 4642"/>
                      <a:gd name="connsiteY9" fmla="*/ 2118 h 4840"/>
                      <a:gd name="connsiteX10" fmla="*/ 4297 w 4642"/>
                      <a:gd name="connsiteY10" fmla="*/ 1847 h 4840"/>
                      <a:gd name="connsiteX11" fmla="*/ 4026 w 4642"/>
                      <a:gd name="connsiteY11" fmla="*/ 1712 h 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2" h="4840">
                        <a:moveTo>
                          <a:pt x="4026" y="1712"/>
                        </a:moveTo>
                        <a:cubicBezTo>
                          <a:pt x="4026" y="1577"/>
                          <a:pt x="3891" y="1577"/>
                          <a:pt x="3756" y="1441"/>
                        </a:cubicBezTo>
                        <a:cubicBezTo>
                          <a:pt x="3485" y="1306"/>
                          <a:pt x="3080" y="1171"/>
                          <a:pt x="2809" y="1171"/>
                        </a:cubicBezTo>
                        <a:cubicBezTo>
                          <a:pt x="2403" y="1171"/>
                          <a:pt x="2539" y="1306"/>
                          <a:pt x="2403" y="900"/>
                        </a:cubicBezTo>
                        <a:cubicBezTo>
                          <a:pt x="2268" y="-723"/>
                          <a:pt x="-572" y="89"/>
                          <a:pt x="104" y="1441"/>
                        </a:cubicBezTo>
                        <a:cubicBezTo>
                          <a:pt x="104" y="1577"/>
                          <a:pt x="374" y="1712"/>
                          <a:pt x="510" y="1847"/>
                        </a:cubicBezTo>
                        <a:cubicBezTo>
                          <a:pt x="780" y="2118"/>
                          <a:pt x="645" y="2118"/>
                          <a:pt x="645" y="2524"/>
                        </a:cubicBezTo>
                        <a:cubicBezTo>
                          <a:pt x="645" y="2929"/>
                          <a:pt x="780" y="3200"/>
                          <a:pt x="915" y="3470"/>
                        </a:cubicBezTo>
                        <a:cubicBezTo>
                          <a:pt x="1321" y="4282"/>
                          <a:pt x="2133" y="4958"/>
                          <a:pt x="2944" y="4823"/>
                        </a:cubicBezTo>
                        <a:cubicBezTo>
                          <a:pt x="4026" y="4823"/>
                          <a:pt x="5109" y="3200"/>
                          <a:pt x="4432" y="2118"/>
                        </a:cubicBezTo>
                        <a:cubicBezTo>
                          <a:pt x="4432" y="1982"/>
                          <a:pt x="4432" y="1982"/>
                          <a:pt x="4297" y="1847"/>
                        </a:cubicBezTo>
                        <a:cubicBezTo>
                          <a:pt x="4162" y="1847"/>
                          <a:pt x="4162" y="1712"/>
                          <a:pt x="4026" y="1712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1" name="Freeform: Shape 5009">
                    <a:extLst>
                      <a:ext uri="{FF2B5EF4-FFF2-40B4-BE49-F238E27FC236}">
                        <a16:creationId xmlns:a16="http://schemas.microsoft.com/office/drawing/2014/main" id="{82A6C8EC-80AA-023E-3188-A1C6DE4DA5DC}"/>
                      </a:ext>
                    </a:extLst>
                  </p:cNvPr>
                  <p:cNvSpPr/>
                  <p:nvPr/>
                </p:nvSpPr>
                <p:spPr>
                  <a:xfrm>
                    <a:off x="6127476" y="6362537"/>
                    <a:ext cx="1540" cy="1541"/>
                  </a:xfrm>
                  <a:custGeom>
                    <a:avLst/>
                    <a:gdLst>
                      <a:gd name="connsiteX0" fmla="*/ 101 w 1540"/>
                      <a:gd name="connsiteY0" fmla="*/ 271 h 1541"/>
                      <a:gd name="connsiteX1" fmla="*/ 101 w 1540"/>
                      <a:gd name="connsiteY1" fmla="*/ 947 h 1541"/>
                      <a:gd name="connsiteX2" fmla="*/ 101 w 1540"/>
                      <a:gd name="connsiteY2" fmla="*/ 947 h 1541"/>
                      <a:gd name="connsiteX3" fmla="*/ 372 w 1540"/>
                      <a:gd name="connsiteY3" fmla="*/ 1353 h 1541"/>
                      <a:gd name="connsiteX4" fmla="*/ 1454 w 1540"/>
                      <a:gd name="connsiteY4" fmla="*/ 1217 h 1541"/>
                      <a:gd name="connsiteX5" fmla="*/ 778 w 1540"/>
                      <a:gd name="connsiteY5" fmla="*/ 0 h 1541"/>
                      <a:gd name="connsiteX6" fmla="*/ 101 w 1540"/>
                      <a:gd name="connsiteY6" fmla="*/ 271 h 1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40" h="1541">
                        <a:moveTo>
                          <a:pt x="101" y="271"/>
                        </a:moveTo>
                        <a:cubicBezTo>
                          <a:pt x="-34" y="406"/>
                          <a:pt x="-34" y="677"/>
                          <a:pt x="101" y="947"/>
                        </a:cubicBezTo>
                        <a:cubicBezTo>
                          <a:pt x="101" y="947"/>
                          <a:pt x="101" y="947"/>
                          <a:pt x="101" y="947"/>
                        </a:cubicBezTo>
                        <a:cubicBezTo>
                          <a:pt x="101" y="1217"/>
                          <a:pt x="237" y="1353"/>
                          <a:pt x="372" y="1353"/>
                        </a:cubicBezTo>
                        <a:cubicBezTo>
                          <a:pt x="643" y="1623"/>
                          <a:pt x="1184" y="1623"/>
                          <a:pt x="1454" y="1217"/>
                        </a:cubicBezTo>
                        <a:cubicBezTo>
                          <a:pt x="1725" y="677"/>
                          <a:pt x="1319" y="135"/>
                          <a:pt x="778" y="0"/>
                        </a:cubicBezTo>
                        <a:cubicBezTo>
                          <a:pt x="507" y="0"/>
                          <a:pt x="237" y="135"/>
                          <a:pt x="101" y="27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2" name="Freeform: Shape 5010">
                    <a:extLst>
                      <a:ext uri="{FF2B5EF4-FFF2-40B4-BE49-F238E27FC236}">
                        <a16:creationId xmlns:a16="http://schemas.microsoft.com/office/drawing/2014/main" id="{8C2282DF-3A89-7B72-6E22-2F92EA090870}"/>
                      </a:ext>
                    </a:extLst>
                  </p:cNvPr>
                  <p:cNvSpPr/>
                  <p:nvPr/>
                </p:nvSpPr>
                <p:spPr>
                  <a:xfrm>
                    <a:off x="6119381" y="6355036"/>
                    <a:ext cx="1332" cy="2240"/>
                  </a:xfrm>
                  <a:custGeom>
                    <a:avLst/>
                    <a:gdLst>
                      <a:gd name="connsiteX0" fmla="*/ 352 w 1332"/>
                      <a:gd name="connsiteY0" fmla="*/ 2226 h 2240"/>
                      <a:gd name="connsiteX1" fmla="*/ 1298 w 1332"/>
                      <a:gd name="connsiteY1" fmla="*/ 1009 h 2240"/>
                      <a:gd name="connsiteX2" fmla="*/ 487 w 1332"/>
                      <a:gd name="connsiteY2" fmla="*/ 62 h 2240"/>
                      <a:gd name="connsiteX3" fmla="*/ 81 w 1332"/>
                      <a:gd name="connsiteY3" fmla="*/ 1009 h 2240"/>
                      <a:gd name="connsiteX4" fmla="*/ 352 w 1332"/>
                      <a:gd name="connsiteY4" fmla="*/ 2226 h 2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32" h="2240">
                        <a:moveTo>
                          <a:pt x="352" y="2226"/>
                        </a:moveTo>
                        <a:cubicBezTo>
                          <a:pt x="1028" y="2361"/>
                          <a:pt x="1298" y="1549"/>
                          <a:pt x="1298" y="1009"/>
                        </a:cubicBezTo>
                        <a:cubicBezTo>
                          <a:pt x="1433" y="467"/>
                          <a:pt x="1163" y="-209"/>
                          <a:pt x="487" y="62"/>
                        </a:cubicBezTo>
                        <a:cubicBezTo>
                          <a:pt x="216" y="197"/>
                          <a:pt x="81" y="602"/>
                          <a:pt x="81" y="1009"/>
                        </a:cubicBezTo>
                        <a:cubicBezTo>
                          <a:pt x="-54" y="1685"/>
                          <a:pt x="-54" y="2091"/>
                          <a:pt x="352" y="222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3" name="Freeform: Shape 5011">
                    <a:extLst>
                      <a:ext uri="{FF2B5EF4-FFF2-40B4-BE49-F238E27FC236}">
                        <a16:creationId xmlns:a16="http://schemas.microsoft.com/office/drawing/2014/main" id="{1560410C-753D-046C-85A9-C30350961E84}"/>
                      </a:ext>
                    </a:extLst>
                  </p:cNvPr>
                  <p:cNvSpPr/>
                  <p:nvPr/>
                </p:nvSpPr>
                <p:spPr>
                  <a:xfrm>
                    <a:off x="6119056" y="6357667"/>
                    <a:ext cx="2759" cy="2640"/>
                  </a:xfrm>
                  <a:custGeom>
                    <a:avLst/>
                    <a:gdLst>
                      <a:gd name="connsiteX0" fmla="*/ 2029 w 2759"/>
                      <a:gd name="connsiteY0" fmla="*/ 2570 h 2640"/>
                      <a:gd name="connsiteX1" fmla="*/ 2435 w 2759"/>
                      <a:gd name="connsiteY1" fmla="*/ 541 h 2640"/>
                      <a:gd name="connsiteX2" fmla="*/ 1488 w 2759"/>
                      <a:gd name="connsiteY2" fmla="*/ 0 h 2640"/>
                      <a:gd name="connsiteX3" fmla="*/ 812 w 2759"/>
                      <a:gd name="connsiteY3" fmla="*/ 270 h 2640"/>
                      <a:gd name="connsiteX4" fmla="*/ 406 w 2759"/>
                      <a:gd name="connsiteY4" fmla="*/ 406 h 2640"/>
                      <a:gd name="connsiteX5" fmla="*/ 0 w 2759"/>
                      <a:gd name="connsiteY5" fmla="*/ 1488 h 2640"/>
                      <a:gd name="connsiteX6" fmla="*/ 2029 w 2759"/>
                      <a:gd name="connsiteY6" fmla="*/ 2570 h 26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59" h="2640">
                        <a:moveTo>
                          <a:pt x="2029" y="2570"/>
                        </a:moveTo>
                        <a:cubicBezTo>
                          <a:pt x="2840" y="2164"/>
                          <a:pt x="2976" y="1217"/>
                          <a:pt x="2435" y="541"/>
                        </a:cubicBezTo>
                        <a:cubicBezTo>
                          <a:pt x="2164" y="270"/>
                          <a:pt x="1894" y="135"/>
                          <a:pt x="1488" y="0"/>
                        </a:cubicBezTo>
                        <a:cubicBezTo>
                          <a:pt x="1217" y="0"/>
                          <a:pt x="947" y="0"/>
                          <a:pt x="812" y="270"/>
                        </a:cubicBezTo>
                        <a:cubicBezTo>
                          <a:pt x="676" y="270"/>
                          <a:pt x="541" y="270"/>
                          <a:pt x="406" y="406"/>
                        </a:cubicBezTo>
                        <a:cubicBezTo>
                          <a:pt x="135" y="676"/>
                          <a:pt x="0" y="1082"/>
                          <a:pt x="0" y="1488"/>
                        </a:cubicBezTo>
                        <a:cubicBezTo>
                          <a:pt x="270" y="2299"/>
                          <a:pt x="1352" y="2840"/>
                          <a:pt x="2029" y="25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4" name="Freeform: Shape 5012">
                    <a:extLst>
                      <a:ext uri="{FF2B5EF4-FFF2-40B4-BE49-F238E27FC236}">
                        <a16:creationId xmlns:a16="http://schemas.microsoft.com/office/drawing/2014/main" id="{D1DD95AB-2E17-B72E-A807-5E6E648C8CC9}"/>
                      </a:ext>
                    </a:extLst>
                  </p:cNvPr>
                  <p:cNvSpPr/>
                  <p:nvPr/>
                </p:nvSpPr>
                <p:spPr>
                  <a:xfrm>
                    <a:off x="6123090" y="6367406"/>
                    <a:ext cx="3185" cy="3502"/>
                  </a:xfrm>
                  <a:custGeom>
                    <a:avLst/>
                    <a:gdLst>
                      <a:gd name="connsiteX0" fmla="*/ 971 w 3185"/>
                      <a:gd name="connsiteY0" fmla="*/ 3246 h 3502"/>
                      <a:gd name="connsiteX1" fmla="*/ 2729 w 3185"/>
                      <a:gd name="connsiteY1" fmla="*/ 3246 h 3502"/>
                      <a:gd name="connsiteX2" fmla="*/ 3135 w 3185"/>
                      <a:gd name="connsiteY2" fmla="*/ 1758 h 3502"/>
                      <a:gd name="connsiteX3" fmla="*/ 1918 w 3185"/>
                      <a:gd name="connsiteY3" fmla="*/ 406 h 3502"/>
                      <a:gd name="connsiteX4" fmla="*/ 1241 w 3185"/>
                      <a:gd name="connsiteY4" fmla="*/ 0 h 3502"/>
                      <a:gd name="connsiteX5" fmla="*/ 159 w 3185"/>
                      <a:gd name="connsiteY5" fmla="*/ 676 h 3502"/>
                      <a:gd name="connsiteX6" fmla="*/ 971 w 3185"/>
                      <a:gd name="connsiteY6" fmla="*/ 3246 h 35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185" h="3502">
                        <a:moveTo>
                          <a:pt x="971" y="3246"/>
                        </a:moveTo>
                        <a:cubicBezTo>
                          <a:pt x="1512" y="3517"/>
                          <a:pt x="2188" y="3652"/>
                          <a:pt x="2729" y="3246"/>
                        </a:cubicBezTo>
                        <a:cubicBezTo>
                          <a:pt x="3135" y="2840"/>
                          <a:pt x="3270" y="2299"/>
                          <a:pt x="3135" y="1758"/>
                        </a:cubicBezTo>
                        <a:cubicBezTo>
                          <a:pt x="3135" y="1488"/>
                          <a:pt x="2459" y="676"/>
                          <a:pt x="1918" y="406"/>
                        </a:cubicBezTo>
                        <a:cubicBezTo>
                          <a:pt x="1782" y="270"/>
                          <a:pt x="1512" y="135"/>
                          <a:pt x="1241" y="0"/>
                        </a:cubicBezTo>
                        <a:cubicBezTo>
                          <a:pt x="700" y="0"/>
                          <a:pt x="294" y="270"/>
                          <a:pt x="159" y="676"/>
                        </a:cubicBezTo>
                        <a:cubicBezTo>
                          <a:pt x="-247" y="1623"/>
                          <a:pt x="159" y="2705"/>
                          <a:pt x="971" y="3246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5" name="Freeform: Shape 5013">
                    <a:extLst>
                      <a:ext uri="{FF2B5EF4-FFF2-40B4-BE49-F238E27FC236}">
                        <a16:creationId xmlns:a16="http://schemas.microsoft.com/office/drawing/2014/main" id="{E2BA280E-D218-D764-0933-7B365936C47F}"/>
                      </a:ext>
                    </a:extLst>
                  </p:cNvPr>
                  <p:cNvSpPr/>
                  <p:nvPr/>
                </p:nvSpPr>
                <p:spPr>
                  <a:xfrm>
                    <a:off x="6125260" y="6371151"/>
                    <a:ext cx="1932" cy="1665"/>
                  </a:xfrm>
                  <a:custGeom>
                    <a:avLst/>
                    <a:gdLst>
                      <a:gd name="connsiteX0" fmla="*/ 559 w 1932"/>
                      <a:gd name="connsiteY0" fmla="*/ 178 h 1665"/>
                      <a:gd name="connsiteX1" fmla="*/ 17 w 1932"/>
                      <a:gd name="connsiteY1" fmla="*/ 854 h 1665"/>
                      <a:gd name="connsiteX2" fmla="*/ 1100 w 1932"/>
                      <a:gd name="connsiteY2" fmla="*/ 1666 h 1665"/>
                      <a:gd name="connsiteX3" fmla="*/ 1911 w 1932"/>
                      <a:gd name="connsiteY3" fmla="*/ 448 h 1665"/>
                      <a:gd name="connsiteX4" fmla="*/ 559 w 1932"/>
                      <a:gd name="connsiteY4" fmla="*/ 178 h 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32" h="1665">
                        <a:moveTo>
                          <a:pt x="559" y="178"/>
                        </a:moveTo>
                        <a:cubicBezTo>
                          <a:pt x="288" y="313"/>
                          <a:pt x="17" y="448"/>
                          <a:pt x="17" y="854"/>
                        </a:cubicBezTo>
                        <a:cubicBezTo>
                          <a:pt x="-118" y="1395"/>
                          <a:pt x="559" y="1666"/>
                          <a:pt x="1100" y="1666"/>
                        </a:cubicBezTo>
                        <a:cubicBezTo>
                          <a:pt x="1505" y="1530"/>
                          <a:pt x="2047" y="989"/>
                          <a:pt x="1911" y="448"/>
                        </a:cubicBezTo>
                        <a:cubicBezTo>
                          <a:pt x="1505" y="-93"/>
                          <a:pt x="964" y="-93"/>
                          <a:pt x="559" y="178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6" name="Freeform: Shape 5014">
                    <a:extLst>
                      <a:ext uri="{FF2B5EF4-FFF2-40B4-BE49-F238E27FC236}">
                        <a16:creationId xmlns:a16="http://schemas.microsoft.com/office/drawing/2014/main" id="{F7B08BAF-BC7B-BE20-3934-7E8DF6099466}"/>
                      </a:ext>
                    </a:extLst>
                  </p:cNvPr>
                  <p:cNvSpPr/>
                  <p:nvPr/>
                </p:nvSpPr>
                <p:spPr>
                  <a:xfrm>
                    <a:off x="6127197" y="6377551"/>
                    <a:ext cx="3679" cy="5036"/>
                  </a:xfrm>
                  <a:custGeom>
                    <a:avLst/>
                    <a:gdLst>
                      <a:gd name="connsiteX0" fmla="*/ 3627 w 3679"/>
                      <a:gd name="connsiteY0" fmla="*/ 3517 h 5036"/>
                      <a:gd name="connsiteX1" fmla="*/ 3356 w 3679"/>
                      <a:gd name="connsiteY1" fmla="*/ 1352 h 5036"/>
                      <a:gd name="connsiteX2" fmla="*/ 2409 w 3679"/>
                      <a:gd name="connsiteY2" fmla="*/ 270 h 5036"/>
                      <a:gd name="connsiteX3" fmla="*/ 1462 w 3679"/>
                      <a:gd name="connsiteY3" fmla="*/ 0 h 5036"/>
                      <a:gd name="connsiteX4" fmla="*/ 516 w 3679"/>
                      <a:gd name="connsiteY4" fmla="*/ 1082 h 5036"/>
                      <a:gd name="connsiteX5" fmla="*/ 651 w 3679"/>
                      <a:gd name="connsiteY5" fmla="*/ 2164 h 5036"/>
                      <a:gd name="connsiteX6" fmla="*/ 380 w 3679"/>
                      <a:gd name="connsiteY6" fmla="*/ 2976 h 5036"/>
                      <a:gd name="connsiteX7" fmla="*/ 245 w 3679"/>
                      <a:gd name="connsiteY7" fmla="*/ 4328 h 5036"/>
                      <a:gd name="connsiteX8" fmla="*/ 3627 w 3679"/>
                      <a:gd name="connsiteY8" fmla="*/ 3517 h 50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679" h="5036">
                        <a:moveTo>
                          <a:pt x="3627" y="3517"/>
                        </a:moveTo>
                        <a:cubicBezTo>
                          <a:pt x="3762" y="2705"/>
                          <a:pt x="3627" y="2164"/>
                          <a:pt x="3356" y="1352"/>
                        </a:cubicBezTo>
                        <a:cubicBezTo>
                          <a:pt x="3086" y="947"/>
                          <a:pt x="2815" y="406"/>
                          <a:pt x="2409" y="270"/>
                        </a:cubicBezTo>
                        <a:cubicBezTo>
                          <a:pt x="2139" y="135"/>
                          <a:pt x="1868" y="0"/>
                          <a:pt x="1462" y="0"/>
                        </a:cubicBezTo>
                        <a:cubicBezTo>
                          <a:pt x="921" y="135"/>
                          <a:pt x="651" y="541"/>
                          <a:pt x="516" y="1082"/>
                        </a:cubicBezTo>
                        <a:cubicBezTo>
                          <a:pt x="516" y="1488"/>
                          <a:pt x="516" y="1758"/>
                          <a:pt x="651" y="2164"/>
                        </a:cubicBezTo>
                        <a:cubicBezTo>
                          <a:pt x="921" y="2570"/>
                          <a:pt x="786" y="2570"/>
                          <a:pt x="380" y="2976"/>
                        </a:cubicBezTo>
                        <a:cubicBezTo>
                          <a:pt x="-26" y="3382"/>
                          <a:pt x="-161" y="3922"/>
                          <a:pt x="245" y="4328"/>
                        </a:cubicBezTo>
                        <a:cubicBezTo>
                          <a:pt x="1462" y="5546"/>
                          <a:pt x="3221" y="5140"/>
                          <a:pt x="3627" y="351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7" name="Freeform: Shape 5015">
                    <a:extLst>
                      <a:ext uri="{FF2B5EF4-FFF2-40B4-BE49-F238E27FC236}">
                        <a16:creationId xmlns:a16="http://schemas.microsoft.com/office/drawing/2014/main" id="{BE1C581E-2605-96AA-882D-C6AD01D6F19E}"/>
                      </a:ext>
                    </a:extLst>
                  </p:cNvPr>
                  <p:cNvSpPr/>
                  <p:nvPr/>
                </p:nvSpPr>
                <p:spPr>
                  <a:xfrm>
                    <a:off x="6129775" y="6382311"/>
                    <a:ext cx="2120" cy="1998"/>
                  </a:xfrm>
                  <a:custGeom>
                    <a:avLst/>
                    <a:gdLst>
                      <a:gd name="connsiteX0" fmla="*/ 1589 w 2120"/>
                      <a:gd name="connsiteY0" fmla="*/ 1597 h 1998"/>
                      <a:gd name="connsiteX1" fmla="*/ 1860 w 2120"/>
                      <a:gd name="connsiteY1" fmla="*/ 109 h 1998"/>
                      <a:gd name="connsiteX2" fmla="*/ 507 w 2120"/>
                      <a:gd name="connsiteY2" fmla="*/ 515 h 1998"/>
                      <a:gd name="connsiteX3" fmla="*/ 102 w 2120"/>
                      <a:gd name="connsiteY3" fmla="*/ 920 h 1998"/>
                      <a:gd name="connsiteX4" fmla="*/ 102 w 2120"/>
                      <a:gd name="connsiteY4" fmla="*/ 1732 h 1998"/>
                      <a:gd name="connsiteX5" fmla="*/ 1589 w 2120"/>
                      <a:gd name="connsiteY5" fmla="*/ 1597 h 1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20" h="1998">
                        <a:moveTo>
                          <a:pt x="1589" y="1597"/>
                        </a:moveTo>
                        <a:cubicBezTo>
                          <a:pt x="1995" y="1191"/>
                          <a:pt x="2401" y="515"/>
                          <a:pt x="1860" y="109"/>
                        </a:cubicBezTo>
                        <a:cubicBezTo>
                          <a:pt x="1454" y="-162"/>
                          <a:pt x="778" y="109"/>
                          <a:pt x="507" y="515"/>
                        </a:cubicBezTo>
                        <a:cubicBezTo>
                          <a:pt x="372" y="650"/>
                          <a:pt x="237" y="785"/>
                          <a:pt x="102" y="920"/>
                        </a:cubicBezTo>
                        <a:cubicBezTo>
                          <a:pt x="-34" y="1191"/>
                          <a:pt x="-34" y="1462"/>
                          <a:pt x="102" y="1732"/>
                        </a:cubicBezTo>
                        <a:cubicBezTo>
                          <a:pt x="507" y="2273"/>
                          <a:pt x="1183" y="1867"/>
                          <a:pt x="1589" y="159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8" name="Freeform: Shape 5016">
                    <a:extLst>
                      <a:ext uri="{FF2B5EF4-FFF2-40B4-BE49-F238E27FC236}">
                        <a16:creationId xmlns:a16="http://schemas.microsoft.com/office/drawing/2014/main" id="{5C3BBA36-71B5-2692-2E2B-ADF73B68E943}"/>
                      </a:ext>
                    </a:extLst>
                  </p:cNvPr>
                  <p:cNvSpPr/>
                  <p:nvPr/>
                </p:nvSpPr>
                <p:spPr>
                  <a:xfrm>
                    <a:off x="6117251" y="6378497"/>
                    <a:ext cx="4164" cy="5951"/>
                  </a:xfrm>
                  <a:custGeom>
                    <a:avLst/>
                    <a:gdLst>
                      <a:gd name="connsiteX0" fmla="*/ 3699 w 4164"/>
                      <a:gd name="connsiteY0" fmla="*/ 4870 h 5951"/>
                      <a:gd name="connsiteX1" fmla="*/ 3293 w 4164"/>
                      <a:gd name="connsiteY1" fmla="*/ 2570 h 5951"/>
                      <a:gd name="connsiteX2" fmla="*/ 1805 w 4164"/>
                      <a:gd name="connsiteY2" fmla="*/ 0 h 5951"/>
                      <a:gd name="connsiteX3" fmla="*/ 47 w 4164"/>
                      <a:gd name="connsiteY3" fmla="*/ 2300 h 5951"/>
                      <a:gd name="connsiteX4" fmla="*/ 588 w 4164"/>
                      <a:gd name="connsiteY4" fmla="*/ 3247 h 5951"/>
                      <a:gd name="connsiteX5" fmla="*/ 588 w 4164"/>
                      <a:gd name="connsiteY5" fmla="*/ 4193 h 5951"/>
                      <a:gd name="connsiteX6" fmla="*/ 1129 w 4164"/>
                      <a:gd name="connsiteY6" fmla="*/ 5681 h 5951"/>
                      <a:gd name="connsiteX7" fmla="*/ 3699 w 4164"/>
                      <a:gd name="connsiteY7" fmla="*/ 4870 h 5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164" h="5951">
                        <a:moveTo>
                          <a:pt x="3699" y="4870"/>
                        </a:moveTo>
                        <a:cubicBezTo>
                          <a:pt x="4375" y="4058"/>
                          <a:pt x="4375" y="2705"/>
                          <a:pt x="3293" y="2570"/>
                        </a:cubicBezTo>
                        <a:cubicBezTo>
                          <a:pt x="3563" y="1488"/>
                          <a:pt x="3022" y="135"/>
                          <a:pt x="1805" y="0"/>
                        </a:cubicBezTo>
                        <a:cubicBezTo>
                          <a:pt x="723" y="0"/>
                          <a:pt x="-224" y="1218"/>
                          <a:pt x="47" y="2300"/>
                        </a:cubicBezTo>
                        <a:cubicBezTo>
                          <a:pt x="182" y="2570"/>
                          <a:pt x="452" y="2841"/>
                          <a:pt x="588" y="3247"/>
                        </a:cubicBezTo>
                        <a:cubicBezTo>
                          <a:pt x="723" y="3652"/>
                          <a:pt x="588" y="3787"/>
                          <a:pt x="588" y="4193"/>
                        </a:cubicBezTo>
                        <a:cubicBezTo>
                          <a:pt x="588" y="4734"/>
                          <a:pt x="723" y="5275"/>
                          <a:pt x="1129" y="5681"/>
                        </a:cubicBezTo>
                        <a:cubicBezTo>
                          <a:pt x="1940" y="6222"/>
                          <a:pt x="3293" y="5952"/>
                          <a:pt x="3699" y="487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09" name="Freeform: Shape 5017">
                    <a:extLst>
                      <a:ext uri="{FF2B5EF4-FFF2-40B4-BE49-F238E27FC236}">
                        <a16:creationId xmlns:a16="http://schemas.microsoft.com/office/drawing/2014/main" id="{21E096B2-DA0C-C1D7-D1AC-DF4E2AD2ECEF}"/>
                      </a:ext>
                    </a:extLst>
                  </p:cNvPr>
                  <p:cNvSpPr/>
                  <p:nvPr/>
                </p:nvSpPr>
                <p:spPr>
                  <a:xfrm>
                    <a:off x="6120767" y="6383908"/>
                    <a:ext cx="2984" cy="2028"/>
                  </a:xfrm>
                  <a:custGeom>
                    <a:avLst/>
                    <a:gdLst>
                      <a:gd name="connsiteX0" fmla="*/ 2888 w 2984"/>
                      <a:gd name="connsiteY0" fmla="*/ 541 h 2028"/>
                      <a:gd name="connsiteX1" fmla="*/ 1806 w 2984"/>
                      <a:gd name="connsiteY1" fmla="*/ 0 h 2028"/>
                      <a:gd name="connsiteX2" fmla="*/ 1265 w 2984"/>
                      <a:gd name="connsiteY2" fmla="*/ 0 h 2028"/>
                      <a:gd name="connsiteX3" fmla="*/ 47 w 2984"/>
                      <a:gd name="connsiteY3" fmla="*/ 812 h 2028"/>
                      <a:gd name="connsiteX4" fmla="*/ 1535 w 2984"/>
                      <a:gd name="connsiteY4" fmla="*/ 2029 h 2028"/>
                      <a:gd name="connsiteX5" fmla="*/ 2888 w 2984"/>
                      <a:gd name="connsiteY5" fmla="*/ 541 h 20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4" h="2028">
                        <a:moveTo>
                          <a:pt x="2888" y="541"/>
                        </a:moveTo>
                        <a:cubicBezTo>
                          <a:pt x="2752" y="135"/>
                          <a:pt x="2347" y="0"/>
                          <a:pt x="1806" y="0"/>
                        </a:cubicBezTo>
                        <a:cubicBezTo>
                          <a:pt x="1670" y="0"/>
                          <a:pt x="1400" y="0"/>
                          <a:pt x="1265" y="0"/>
                        </a:cubicBezTo>
                        <a:cubicBezTo>
                          <a:pt x="723" y="0"/>
                          <a:pt x="182" y="270"/>
                          <a:pt x="47" y="812"/>
                        </a:cubicBezTo>
                        <a:cubicBezTo>
                          <a:pt x="-223" y="1758"/>
                          <a:pt x="723" y="2029"/>
                          <a:pt x="1535" y="2029"/>
                        </a:cubicBezTo>
                        <a:cubicBezTo>
                          <a:pt x="2347" y="2029"/>
                          <a:pt x="3293" y="1488"/>
                          <a:pt x="2888" y="5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0" name="Freeform: Shape 5018">
                    <a:extLst>
                      <a:ext uri="{FF2B5EF4-FFF2-40B4-BE49-F238E27FC236}">
                        <a16:creationId xmlns:a16="http://schemas.microsoft.com/office/drawing/2014/main" id="{EFFD47AB-D339-F997-36A3-1A73448FD8AC}"/>
                      </a:ext>
                    </a:extLst>
                  </p:cNvPr>
                  <p:cNvSpPr/>
                  <p:nvPr/>
                </p:nvSpPr>
                <p:spPr>
                  <a:xfrm>
                    <a:off x="6122471" y="6385484"/>
                    <a:ext cx="3691" cy="3293"/>
                  </a:xfrm>
                  <a:custGeom>
                    <a:avLst/>
                    <a:gdLst>
                      <a:gd name="connsiteX0" fmla="*/ 1995 w 3691"/>
                      <a:gd name="connsiteY0" fmla="*/ 47 h 3293"/>
                      <a:gd name="connsiteX1" fmla="*/ 1184 w 3691"/>
                      <a:gd name="connsiteY1" fmla="*/ 1264 h 3293"/>
                      <a:gd name="connsiteX2" fmla="*/ 1048 w 3691"/>
                      <a:gd name="connsiteY2" fmla="*/ 1264 h 3293"/>
                      <a:gd name="connsiteX3" fmla="*/ 101 w 3691"/>
                      <a:gd name="connsiteY3" fmla="*/ 1941 h 3293"/>
                      <a:gd name="connsiteX4" fmla="*/ 101 w 3691"/>
                      <a:gd name="connsiteY4" fmla="*/ 2211 h 3293"/>
                      <a:gd name="connsiteX5" fmla="*/ 101 w 3691"/>
                      <a:gd name="connsiteY5" fmla="*/ 2752 h 3293"/>
                      <a:gd name="connsiteX6" fmla="*/ 778 w 3691"/>
                      <a:gd name="connsiteY6" fmla="*/ 3293 h 3293"/>
                      <a:gd name="connsiteX7" fmla="*/ 1589 w 3691"/>
                      <a:gd name="connsiteY7" fmla="*/ 2752 h 3293"/>
                      <a:gd name="connsiteX8" fmla="*/ 3618 w 3691"/>
                      <a:gd name="connsiteY8" fmla="*/ 723 h 3293"/>
                      <a:gd name="connsiteX9" fmla="*/ 1995 w 3691"/>
                      <a:gd name="connsiteY9" fmla="*/ 47 h 3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691" h="3293">
                        <a:moveTo>
                          <a:pt x="1995" y="47"/>
                        </a:moveTo>
                        <a:cubicBezTo>
                          <a:pt x="1454" y="182"/>
                          <a:pt x="913" y="723"/>
                          <a:pt x="1184" y="1264"/>
                        </a:cubicBezTo>
                        <a:cubicBezTo>
                          <a:pt x="1184" y="1264"/>
                          <a:pt x="1048" y="1264"/>
                          <a:pt x="1048" y="1264"/>
                        </a:cubicBezTo>
                        <a:cubicBezTo>
                          <a:pt x="643" y="1264"/>
                          <a:pt x="237" y="1535"/>
                          <a:pt x="101" y="1941"/>
                        </a:cubicBezTo>
                        <a:cubicBezTo>
                          <a:pt x="101" y="2076"/>
                          <a:pt x="101" y="2076"/>
                          <a:pt x="101" y="2211"/>
                        </a:cubicBezTo>
                        <a:cubicBezTo>
                          <a:pt x="-34" y="2346"/>
                          <a:pt x="-34" y="2482"/>
                          <a:pt x="101" y="2752"/>
                        </a:cubicBezTo>
                        <a:cubicBezTo>
                          <a:pt x="237" y="3023"/>
                          <a:pt x="507" y="3158"/>
                          <a:pt x="778" y="3293"/>
                        </a:cubicBezTo>
                        <a:cubicBezTo>
                          <a:pt x="1184" y="3293"/>
                          <a:pt x="1454" y="3158"/>
                          <a:pt x="1589" y="2752"/>
                        </a:cubicBezTo>
                        <a:cubicBezTo>
                          <a:pt x="2671" y="3158"/>
                          <a:pt x="4024" y="1806"/>
                          <a:pt x="3618" y="723"/>
                        </a:cubicBezTo>
                        <a:cubicBezTo>
                          <a:pt x="3348" y="47"/>
                          <a:pt x="2536" y="-88"/>
                          <a:pt x="1995" y="47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1" name="Freeform: Shape 5019">
                    <a:extLst>
                      <a:ext uri="{FF2B5EF4-FFF2-40B4-BE49-F238E27FC236}">
                        <a16:creationId xmlns:a16="http://schemas.microsoft.com/office/drawing/2014/main" id="{4148B232-6E5A-F019-B71A-753446BB8B06}"/>
                      </a:ext>
                    </a:extLst>
                  </p:cNvPr>
                  <p:cNvSpPr/>
                  <p:nvPr/>
                </p:nvSpPr>
                <p:spPr>
                  <a:xfrm>
                    <a:off x="6119901" y="6387013"/>
                    <a:ext cx="1455" cy="1229"/>
                  </a:xfrm>
                  <a:custGeom>
                    <a:avLst/>
                    <a:gdLst>
                      <a:gd name="connsiteX0" fmla="*/ 101 w 1455"/>
                      <a:gd name="connsiteY0" fmla="*/ 141 h 1229"/>
                      <a:gd name="connsiteX1" fmla="*/ 101 w 1455"/>
                      <a:gd name="connsiteY1" fmla="*/ 817 h 1229"/>
                      <a:gd name="connsiteX2" fmla="*/ 372 w 1455"/>
                      <a:gd name="connsiteY2" fmla="*/ 1088 h 1229"/>
                      <a:gd name="connsiteX3" fmla="*/ 1319 w 1455"/>
                      <a:gd name="connsiteY3" fmla="*/ 411 h 1229"/>
                      <a:gd name="connsiteX4" fmla="*/ 101 w 1455"/>
                      <a:gd name="connsiteY4" fmla="*/ 141 h 12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5" h="1229">
                        <a:moveTo>
                          <a:pt x="101" y="141"/>
                        </a:moveTo>
                        <a:cubicBezTo>
                          <a:pt x="-34" y="411"/>
                          <a:pt x="-34" y="682"/>
                          <a:pt x="101" y="817"/>
                        </a:cubicBezTo>
                        <a:cubicBezTo>
                          <a:pt x="101" y="952"/>
                          <a:pt x="237" y="952"/>
                          <a:pt x="372" y="1088"/>
                        </a:cubicBezTo>
                        <a:cubicBezTo>
                          <a:pt x="643" y="1493"/>
                          <a:pt x="1860" y="952"/>
                          <a:pt x="1319" y="411"/>
                        </a:cubicBezTo>
                        <a:cubicBezTo>
                          <a:pt x="1184" y="5"/>
                          <a:pt x="507" y="-130"/>
                          <a:pt x="101" y="14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2" name="Freeform: Shape 5020">
                    <a:extLst>
                      <a:ext uri="{FF2B5EF4-FFF2-40B4-BE49-F238E27FC236}">
                        <a16:creationId xmlns:a16="http://schemas.microsoft.com/office/drawing/2014/main" id="{2DED0637-1706-545A-7333-0DEE6AA7AC90}"/>
                      </a:ext>
                    </a:extLst>
                  </p:cNvPr>
                  <p:cNvSpPr/>
                  <p:nvPr/>
                </p:nvSpPr>
                <p:spPr>
                  <a:xfrm>
                    <a:off x="6129736" y="6390570"/>
                    <a:ext cx="3952" cy="5191"/>
                  </a:xfrm>
                  <a:custGeom>
                    <a:avLst/>
                    <a:gdLst>
                      <a:gd name="connsiteX0" fmla="*/ 2575 w 3952"/>
                      <a:gd name="connsiteY0" fmla="*/ 913 h 5191"/>
                      <a:gd name="connsiteX1" fmla="*/ 276 w 3952"/>
                      <a:gd name="connsiteY1" fmla="*/ 913 h 5191"/>
                      <a:gd name="connsiteX2" fmla="*/ 276 w 3952"/>
                      <a:gd name="connsiteY2" fmla="*/ 2130 h 5191"/>
                      <a:gd name="connsiteX3" fmla="*/ 547 w 3952"/>
                      <a:gd name="connsiteY3" fmla="*/ 2671 h 5191"/>
                      <a:gd name="connsiteX4" fmla="*/ 411 w 3952"/>
                      <a:gd name="connsiteY4" fmla="*/ 3077 h 5191"/>
                      <a:gd name="connsiteX5" fmla="*/ 141 w 3952"/>
                      <a:gd name="connsiteY5" fmla="*/ 4295 h 5191"/>
                      <a:gd name="connsiteX6" fmla="*/ 3658 w 3952"/>
                      <a:gd name="connsiteY6" fmla="*/ 4159 h 5191"/>
                      <a:gd name="connsiteX7" fmla="*/ 2575 w 3952"/>
                      <a:gd name="connsiteY7" fmla="*/ 913 h 5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52" h="5191">
                        <a:moveTo>
                          <a:pt x="2575" y="913"/>
                        </a:moveTo>
                        <a:cubicBezTo>
                          <a:pt x="2170" y="-304"/>
                          <a:pt x="817" y="-304"/>
                          <a:pt x="276" y="913"/>
                        </a:cubicBezTo>
                        <a:cubicBezTo>
                          <a:pt x="141" y="1319"/>
                          <a:pt x="141" y="1725"/>
                          <a:pt x="276" y="2130"/>
                        </a:cubicBezTo>
                        <a:cubicBezTo>
                          <a:pt x="276" y="2265"/>
                          <a:pt x="547" y="2536"/>
                          <a:pt x="547" y="2671"/>
                        </a:cubicBezTo>
                        <a:cubicBezTo>
                          <a:pt x="682" y="3077"/>
                          <a:pt x="682" y="2806"/>
                          <a:pt x="411" y="3077"/>
                        </a:cubicBezTo>
                        <a:cubicBezTo>
                          <a:pt x="5" y="3483"/>
                          <a:pt x="-130" y="3753"/>
                          <a:pt x="141" y="4295"/>
                        </a:cubicBezTo>
                        <a:cubicBezTo>
                          <a:pt x="952" y="5512"/>
                          <a:pt x="2981" y="5512"/>
                          <a:pt x="3658" y="4159"/>
                        </a:cubicBezTo>
                        <a:cubicBezTo>
                          <a:pt x="4334" y="3212"/>
                          <a:pt x="3793" y="1319"/>
                          <a:pt x="2575" y="913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3" name="Freeform: Shape 5021">
                    <a:extLst>
                      <a:ext uri="{FF2B5EF4-FFF2-40B4-BE49-F238E27FC236}">
                        <a16:creationId xmlns:a16="http://schemas.microsoft.com/office/drawing/2014/main" id="{B7B53210-00B7-5A8B-67F4-813A34B02CD9}"/>
                      </a:ext>
                    </a:extLst>
                  </p:cNvPr>
                  <p:cNvSpPr/>
                  <p:nvPr/>
                </p:nvSpPr>
                <p:spPr>
                  <a:xfrm>
                    <a:off x="6130012" y="6396157"/>
                    <a:ext cx="2740" cy="2224"/>
                  </a:xfrm>
                  <a:custGeom>
                    <a:avLst/>
                    <a:gdLst>
                      <a:gd name="connsiteX0" fmla="*/ 2164 w 2740"/>
                      <a:gd name="connsiteY0" fmla="*/ 60 h 2224"/>
                      <a:gd name="connsiteX1" fmla="*/ 1488 w 2740"/>
                      <a:gd name="connsiteY1" fmla="*/ 60 h 2224"/>
                      <a:gd name="connsiteX2" fmla="*/ 1217 w 2740"/>
                      <a:gd name="connsiteY2" fmla="*/ 60 h 2224"/>
                      <a:gd name="connsiteX3" fmla="*/ 406 w 2740"/>
                      <a:gd name="connsiteY3" fmla="*/ 737 h 2224"/>
                      <a:gd name="connsiteX4" fmla="*/ 0 w 2740"/>
                      <a:gd name="connsiteY4" fmla="*/ 1683 h 2224"/>
                      <a:gd name="connsiteX5" fmla="*/ 812 w 2740"/>
                      <a:gd name="connsiteY5" fmla="*/ 2224 h 2224"/>
                      <a:gd name="connsiteX6" fmla="*/ 2705 w 2740"/>
                      <a:gd name="connsiteY6" fmla="*/ 737 h 2224"/>
                      <a:gd name="connsiteX7" fmla="*/ 2164 w 2740"/>
                      <a:gd name="connsiteY7" fmla="*/ 60 h 2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740" h="2224">
                        <a:moveTo>
                          <a:pt x="2164" y="60"/>
                        </a:moveTo>
                        <a:cubicBezTo>
                          <a:pt x="2029" y="60"/>
                          <a:pt x="1623" y="-75"/>
                          <a:pt x="1488" y="60"/>
                        </a:cubicBezTo>
                        <a:cubicBezTo>
                          <a:pt x="1353" y="60"/>
                          <a:pt x="1217" y="60"/>
                          <a:pt x="1217" y="60"/>
                        </a:cubicBezTo>
                        <a:cubicBezTo>
                          <a:pt x="947" y="195"/>
                          <a:pt x="676" y="466"/>
                          <a:pt x="406" y="737"/>
                        </a:cubicBezTo>
                        <a:cubicBezTo>
                          <a:pt x="135" y="1007"/>
                          <a:pt x="0" y="1413"/>
                          <a:pt x="0" y="1683"/>
                        </a:cubicBezTo>
                        <a:cubicBezTo>
                          <a:pt x="135" y="2089"/>
                          <a:pt x="406" y="2224"/>
                          <a:pt x="812" y="2224"/>
                        </a:cubicBezTo>
                        <a:cubicBezTo>
                          <a:pt x="1488" y="2224"/>
                          <a:pt x="2705" y="1548"/>
                          <a:pt x="2705" y="737"/>
                        </a:cubicBezTo>
                        <a:cubicBezTo>
                          <a:pt x="2840" y="466"/>
                          <a:pt x="2570" y="195"/>
                          <a:pt x="2164" y="60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  <p:sp>
                <p:nvSpPr>
                  <p:cNvPr id="1214" name="Freeform: Shape 5022">
                    <a:extLst>
                      <a:ext uri="{FF2B5EF4-FFF2-40B4-BE49-F238E27FC236}">
                        <a16:creationId xmlns:a16="http://schemas.microsoft.com/office/drawing/2014/main" id="{202AACFA-AE55-9294-6316-D048E652D3FA}"/>
                      </a:ext>
                    </a:extLst>
                  </p:cNvPr>
                  <p:cNvSpPr/>
                  <p:nvPr/>
                </p:nvSpPr>
                <p:spPr>
                  <a:xfrm>
                    <a:off x="6123790" y="6401165"/>
                    <a:ext cx="1919" cy="2102"/>
                  </a:xfrm>
                  <a:custGeom>
                    <a:avLst/>
                    <a:gdLst>
                      <a:gd name="connsiteX0" fmla="*/ 1353 w 1919"/>
                      <a:gd name="connsiteY0" fmla="*/ 191 h 2102"/>
                      <a:gd name="connsiteX1" fmla="*/ 541 w 1919"/>
                      <a:gd name="connsiteY1" fmla="*/ 56 h 2102"/>
                      <a:gd name="connsiteX2" fmla="*/ 406 w 1919"/>
                      <a:gd name="connsiteY2" fmla="*/ 191 h 2102"/>
                      <a:gd name="connsiteX3" fmla="*/ 0 w 1919"/>
                      <a:gd name="connsiteY3" fmla="*/ 1003 h 2102"/>
                      <a:gd name="connsiteX4" fmla="*/ 1082 w 1919"/>
                      <a:gd name="connsiteY4" fmla="*/ 2085 h 2102"/>
                      <a:gd name="connsiteX5" fmla="*/ 1894 w 1919"/>
                      <a:gd name="connsiteY5" fmla="*/ 868 h 2102"/>
                      <a:gd name="connsiteX6" fmla="*/ 1353 w 1919"/>
                      <a:gd name="connsiteY6" fmla="*/ 191 h 21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19" h="2102">
                        <a:moveTo>
                          <a:pt x="1353" y="191"/>
                        </a:moveTo>
                        <a:cubicBezTo>
                          <a:pt x="1218" y="56"/>
                          <a:pt x="676" y="-79"/>
                          <a:pt x="541" y="56"/>
                        </a:cubicBezTo>
                        <a:cubicBezTo>
                          <a:pt x="541" y="56"/>
                          <a:pt x="406" y="56"/>
                          <a:pt x="406" y="191"/>
                        </a:cubicBezTo>
                        <a:cubicBezTo>
                          <a:pt x="135" y="326"/>
                          <a:pt x="0" y="732"/>
                          <a:pt x="0" y="1003"/>
                        </a:cubicBezTo>
                        <a:cubicBezTo>
                          <a:pt x="0" y="1544"/>
                          <a:pt x="406" y="2220"/>
                          <a:pt x="1082" y="2085"/>
                        </a:cubicBezTo>
                        <a:cubicBezTo>
                          <a:pt x="1623" y="1950"/>
                          <a:pt x="2029" y="1408"/>
                          <a:pt x="1894" y="868"/>
                        </a:cubicBezTo>
                        <a:cubicBezTo>
                          <a:pt x="1894" y="597"/>
                          <a:pt x="1623" y="191"/>
                          <a:pt x="1353" y="191"/>
                        </a:cubicBezTo>
                        <a:close/>
                      </a:path>
                    </a:pathLst>
                  </a:custGeom>
                  <a:solidFill>
                    <a:srgbClr val="85B126"/>
                  </a:solidFill>
                  <a:ln w="13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N" dirty="0"/>
                  </a:p>
                </p:txBody>
              </p:sp>
            </p:grpSp>
            <p:sp>
              <p:nvSpPr>
                <p:cNvPr id="1183" name="Freeform: Shape 4991">
                  <a:extLst>
                    <a:ext uri="{FF2B5EF4-FFF2-40B4-BE49-F238E27FC236}">
                      <a16:creationId xmlns:a16="http://schemas.microsoft.com/office/drawing/2014/main" id="{7611BD9C-FA91-B83E-FED9-F038A42BEDF0}"/>
                    </a:ext>
                  </a:extLst>
                </p:cNvPr>
                <p:cNvSpPr/>
                <p:nvPr/>
              </p:nvSpPr>
              <p:spPr>
                <a:xfrm>
                  <a:off x="6104921" y="6319794"/>
                  <a:ext cx="31989" cy="96497"/>
                </a:xfrm>
                <a:custGeom>
                  <a:avLst/>
                  <a:gdLst>
                    <a:gd name="connsiteX0" fmla="*/ 29825 w 31989"/>
                    <a:gd name="connsiteY0" fmla="*/ 90896 h 96497"/>
                    <a:gd name="connsiteX1" fmla="*/ 30096 w 31989"/>
                    <a:gd name="connsiteY1" fmla="*/ 90084 h 96497"/>
                    <a:gd name="connsiteX2" fmla="*/ 30907 w 31989"/>
                    <a:gd name="connsiteY2" fmla="*/ 89273 h 96497"/>
                    <a:gd name="connsiteX3" fmla="*/ 30907 w 31989"/>
                    <a:gd name="connsiteY3" fmla="*/ 87514 h 96497"/>
                    <a:gd name="connsiteX4" fmla="*/ 31989 w 31989"/>
                    <a:gd name="connsiteY4" fmla="*/ 85215 h 96497"/>
                    <a:gd name="connsiteX5" fmla="*/ 31989 w 31989"/>
                    <a:gd name="connsiteY5" fmla="*/ 85215 h 96497"/>
                    <a:gd name="connsiteX6" fmla="*/ 31043 w 31989"/>
                    <a:gd name="connsiteY6" fmla="*/ 86162 h 96497"/>
                    <a:gd name="connsiteX7" fmla="*/ 29149 w 31989"/>
                    <a:gd name="connsiteY7" fmla="*/ 85891 h 96497"/>
                    <a:gd name="connsiteX8" fmla="*/ 28202 w 31989"/>
                    <a:gd name="connsiteY8" fmla="*/ 87650 h 96497"/>
                    <a:gd name="connsiteX9" fmla="*/ 28337 w 31989"/>
                    <a:gd name="connsiteY9" fmla="*/ 90355 h 96497"/>
                    <a:gd name="connsiteX10" fmla="*/ 26308 w 31989"/>
                    <a:gd name="connsiteY10" fmla="*/ 90761 h 96497"/>
                    <a:gd name="connsiteX11" fmla="*/ 24956 w 31989"/>
                    <a:gd name="connsiteY11" fmla="*/ 91302 h 96497"/>
                    <a:gd name="connsiteX12" fmla="*/ 24009 w 31989"/>
                    <a:gd name="connsiteY12" fmla="*/ 90084 h 96497"/>
                    <a:gd name="connsiteX13" fmla="*/ 21709 w 31989"/>
                    <a:gd name="connsiteY13" fmla="*/ 91031 h 96497"/>
                    <a:gd name="connsiteX14" fmla="*/ 21980 w 31989"/>
                    <a:gd name="connsiteY14" fmla="*/ 92113 h 96497"/>
                    <a:gd name="connsiteX15" fmla="*/ 21439 w 31989"/>
                    <a:gd name="connsiteY15" fmla="*/ 93060 h 96497"/>
                    <a:gd name="connsiteX16" fmla="*/ 20357 w 31989"/>
                    <a:gd name="connsiteY16" fmla="*/ 93330 h 96497"/>
                    <a:gd name="connsiteX17" fmla="*/ 20222 w 31989"/>
                    <a:gd name="connsiteY17" fmla="*/ 93330 h 96497"/>
                    <a:gd name="connsiteX18" fmla="*/ 20086 w 31989"/>
                    <a:gd name="connsiteY18" fmla="*/ 93466 h 96497"/>
                    <a:gd name="connsiteX19" fmla="*/ 19004 w 31989"/>
                    <a:gd name="connsiteY19" fmla="*/ 94683 h 96497"/>
                    <a:gd name="connsiteX20" fmla="*/ 16840 w 31989"/>
                    <a:gd name="connsiteY20" fmla="*/ 94548 h 96497"/>
                    <a:gd name="connsiteX21" fmla="*/ 16164 w 31989"/>
                    <a:gd name="connsiteY21" fmla="*/ 93330 h 96497"/>
                    <a:gd name="connsiteX22" fmla="*/ 14541 w 31989"/>
                    <a:gd name="connsiteY22" fmla="*/ 92248 h 96497"/>
                    <a:gd name="connsiteX23" fmla="*/ 14541 w 31989"/>
                    <a:gd name="connsiteY23" fmla="*/ 90220 h 96497"/>
                    <a:gd name="connsiteX24" fmla="*/ 12647 w 31989"/>
                    <a:gd name="connsiteY24" fmla="*/ 90220 h 96497"/>
                    <a:gd name="connsiteX25" fmla="*/ 11565 w 31989"/>
                    <a:gd name="connsiteY25" fmla="*/ 88867 h 96497"/>
                    <a:gd name="connsiteX26" fmla="*/ 11565 w 31989"/>
                    <a:gd name="connsiteY26" fmla="*/ 90761 h 96497"/>
                    <a:gd name="connsiteX27" fmla="*/ 13188 w 31989"/>
                    <a:gd name="connsiteY27" fmla="*/ 91707 h 96497"/>
                    <a:gd name="connsiteX28" fmla="*/ 11700 w 31989"/>
                    <a:gd name="connsiteY28" fmla="*/ 91843 h 96497"/>
                    <a:gd name="connsiteX29" fmla="*/ 10889 w 31989"/>
                    <a:gd name="connsiteY29" fmla="*/ 91437 h 96497"/>
                    <a:gd name="connsiteX30" fmla="*/ 9942 w 31989"/>
                    <a:gd name="connsiteY30" fmla="*/ 90625 h 96497"/>
                    <a:gd name="connsiteX31" fmla="*/ 9401 w 31989"/>
                    <a:gd name="connsiteY31" fmla="*/ 87920 h 96497"/>
                    <a:gd name="connsiteX32" fmla="*/ 9942 w 31989"/>
                    <a:gd name="connsiteY32" fmla="*/ 86703 h 96497"/>
                    <a:gd name="connsiteX33" fmla="*/ 7642 w 31989"/>
                    <a:gd name="connsiteY33" fmla="*/ 86703 h 96497"/>
                    <a:gd name="connsiteX34" fmla="*/ 6560 w 31989"/>
                    <a:gd name="connsiteY34" fmla="*/ 84538 h 96497"/>
                    <a:gd name="connsiteX35" fmla="*/ 5343 w 31989"/>
                    <a:gd name="connsiteY35" fmla="*/ 83321 h 96497"/>
                    <a:gd name="connsiteX36" fmla="*/ 3855 w 31989"/>
                    <a:gd name="connsiteY36" fmla="*/ 81428 h 96497"/>
                    <a:gd name="connsiteX37" fmla="*/ 4802 w 31989"/>
                    <a:gd name="connsiteY37" fmla="*/ 79128 h 96497"/>
                    <a:gd name="connsiteX38" fmla="*/ 3990 w 31989"/>
                    <a:gd name="connsiteY38" fmla="*/ 77911 h 96497"/>
                    <a:gd name="connsiteX39" fmla="*/ 2908 w 31989"/>
                    <a:gd name="connsiteY39" fmla="*/ 77370 h 96497"/>
                    <a:gd name="connsiteX40" fmla="*/ 3449 w 31989"/>
                    <a:gd name="connsiteY40" fmla="*/ 76423 h 96497"/>
                    <a:gd name="connsiteX41" fmla="*/ 3720 w 31989"/>
                    <a:gd name="connsiteY41" fmla="*/ 76152 h 96497"/>
                    <a:gd name="connsiteX42" fmla="*/ 3720 w 31989"/>
                    <a:gd name="connsiteY42" fmla="*/ 76017 h 96497"/>
                    <a:gd name="connsiteX43" fmla="*/ 3179 w 31989"/>
                    <a:gd name="connsiteY43" fmla="*/ 74665 h 96497"/>
                    <a:gd name="connsiteX44" fmla="*/ 3720 w 31989"/>
                    <a:gd name="connsiteY44" fmla="*/ 73988 h 96497"/>
                    <a:gd name="connsiteX45" fmla="*/ 4937 w 31989"/>
                    <a:gd name="connsiteY45" fmla="*/ 73447 h 96497"/>
                    <a:gd name="connsiteX46" fmla="*/ 4531 w 31989"/>
                    <a:gd name="connsiteY46" fmla="*/ 72365 h 96497"/>
                    <a:gd name="connsiteX47" fmla="*/ 5072 w 31989"/>
                    <a:gd name="connsiteY47" fmla="*/ 71283 h 96497"/>
                    <a:gd name="connsiteX48" fmla="*/ 3314 w 31989"/>
                    <a:gd name="connsiteY48" fmla="*/ 69254 h 96497"/>
                    <a:gd name="connsiteX49" fmla="*/ 3720 w 31989"/>
                    <a:gd name="connsiteY49" fmla="*/ 68442 h 96497"/>
                    <a:gd name="connsiteX50" fmla="*/ 2908 w 31989"/>
                    <a:gd name="connsiteY50" fmla="*/ 66819 h 96497"/>
                    <a:gd name="connsiteX51" fmla="*/ 3990 w 31989"/>
                    <a:gd name="connsiteY51" fmla="*/ 65332 h 96497"/>
                    <a:gd name="connsiteX52" fmla="*/ 3584 w 31989"/>
                    <a:gd name="connsiteY52" fmla="*/ 62762 h 96497"/>
                    <a:gd name="connsiteX53" fmla="*/ 4261 w 31989"/>
                    <a:gd name="connsiteY53" fmla="*/ 62220 h 96497"/>
                    <a:gd name="connsiteX54" fmla="*/ 5884 w 31989"/>
                    <a:gd name="connsiteY54" fmla="*/ 61950 h 96497"/>
                    <a:gd name="connsiteX55" fmla="*/ 6290 w 31989"/>
                    <a:gd name="connsiteY55" fmla="*/ 59786 h 96497"/>
                    <a:gd name="connsiteX56" fmla="*/ 4937 w 31989"/>
                    <a:gd name="connsiteY56" fmla="*/ 58298 h 96497"/>
                    <a:gd name="connsiteX57" fmla="*/ 5613 w 31989"/>
                    <a:gd name="connsiteY57" fmla="*/ 56675 h 96497"/>
                    <a:gd name="connsiteX58" fmla="*/ 5343 w 31989"/>
                    <a:gd name="connsiteY58" fmla="*/ 55322 h 96497"/>
                    <a:gd name="connsiteX59" fmla="*/ 6154 w 31989"/>
                    <a:gd name="connsiteY59" fmla="*/ 54240 h 96497"/>
                    <a:gd name="connsiteX60" fmla="*/ 5749 w 31989"/>
                    <a:gd name="connsiteY60" fmla="*/ 53158 h 96497"/>
                    <a:gd name="connsiteX61" fmla="*/ 6966 w 31989"/>
                    <a:gd name="connsiteY61" fmla="*/ 50858 h 96497"/>
                    <a:gd name="connsiteX62" fmla="*/ 8589 w 31989"/>
                    <a:gd name="connsiteY62" fmla="*/ 50453 h 96497"/>
                    <a:gd name="connsiteX63" fmla="*/ 8860 w 31989"/>
                    <a:gd name="connsiteY63" fmla="*/ 48424 h 96497"/>
                    <a:gd name="connsiteX64" fmla="*/ 7372 w 31989"/>
                    <a:gd name="connsiteY64" fmla="*/ 47071 h 96497"/>
                    <a:gd name="connsiteX65" fmla="*/ 7642 w 31989"/>
                    <a:gd name="connsiteY65" fmla="*/ 45177 h 96497"/>
                    <a:gd name="connsiteX66" fmla="*/ 6425 w 31989"/>
                    <a:gd name="connsiteY66" fmla="*/ 44366 h 96497"/>
                    <a:gd name="connsiteX67" fmla="*/ 6695 w 31989"/>
                    <a:gd name="connsiteY67" fmla="*/ 42878 h 96497"/>
                    <a:gd name="connsiteX68" fmla="*/ 7372 w 31989"/>
                    <a:gd name="connsiteY68" fmla="*/ 42067 h 96497"/>
                    <a:gd name="connsiteX69" fmla="*/ 7372 w 31989"/>
                    <a:gd name="connsiteY69" fmla="*/ 40443 h 96497"/>
                    <a:gd name="connsiteX70" fmla="*/ 8589 w 31989"/>
                    <a:gd name="connsiteY70" fmla="*/ 39632 h 96497"/>
                    <a:gd name="connsiteX71" fmla="*/ 9536 w 31989"/>
                    <a:gd name="connsiteY71" fmla="*/ 39361 h 96497"/>
                    <a:gd name="connsiteX72" fmla="*/ 9536 w 31989"/>
                    <a:gd name="connsiteY72" fmla="*/ 38144 h 96497"/>
                    <a:gd name="connsiteX73" fmla="*/ 10212 w 31989"/>
                    <a:gd name="connsiteY73" fmla="*/ 37332 h 96497"/>
                    <a:gd name="connsiteX74" fmla="*/ 9130 w 31989"/>
                    <a:gd name="connsiteY74" fmla="*/ 35438 h 96497"/>
                    <a:gd name="connsiteX75" fmla="*/ 10212 w 31989"/>
                    <a:gd name="connsiteY75" fmla="*/ 33680 h 96497"/>
                    <a:gd name="connsiteX76" fmla="*/ 9671 w 31989"/>
                    <a:gd name="connsiteY76" fmla="*/ 32869 h 96497"/>
                    <a:gd name="connsiteX77" fmla="*/ 9942 w 31989"/>
                    <a:gd name="connsiteY77" fmla="*/ 31922 h 96497"/>
                    <a:gd name="connsiteX78" fmla="*/ 9130 w 31989"/>
                    <a:gd name="connsiteY78" fmla="*/ 30163 h 96497"/>
                    <a:gd name="connsiteX79" fmla="*/ 10348 w 31989"/>
                    <a:gd name="connsiteY79" fmla="*/ 28811 h 96497"/>
                    <a:gd name="connsiteX80" fmla="*/ 10348 w 31989"/>
                    <a:gd name="connsiteY80" fmla="*/ 26106 h 96497"/>
                    <a:gd name="connsiteX81" fmla="*/ 9536 w 31989"/>
                    <a:gd name="connsiteY81" fmla="*/ 24077 h 96497"/>
                    <a:gd name="connsiteX82" fmla="*/ 10618 w 31989"/>
                    <a:gd name="connsiteY82" fmla="*/ 22318 h 96497"/>
                    <a:gd name="connsiteX83" fmla="*/ 10212 w 31989"/>
                    <a:gd name="connsiteY83" fmla="*/ 21236 h 96497"/>
                    <a:gd name="connsiteX84" fmla="*/ 10348 w 31989"/>
                    <a:gd name="connsiteY84" fmla="*/ 20695 h 96497"/>
                    <a:gd name="connsiteX85" fmla="*/ 10212 w 31989"/>
                    <a:gd name="connsiteY85" fmla="*/ 20154 h 96497"/>
                    <a:gd name="connsiteX86" fmla="*/ 10889 w 31989"/>
                    <a:gd name="connsiteY86" fmla="*/ 18125 h 96497"/>
                    <a:gd name="connsiteX87" fmla="*/ 10618 w 31989"/>
                    <a:gd name="connsiteY87" fmla="*/ 16773 h 96497"/>
                    <a:gd name="connsiteX88" fmla="*/ 11024 w 31989"/>
                    <a:gd name="connsiteY88" fmla="*/ 15420 h 96497"/>
                    <a:gd name="connsiteX89" fmla="*/ 10753 w 31989"/>
                    <a:gd name="connsiteY89" fmla="*/ 13932 h 96497"/>
                    <a:gd name="connsiteX90" fmla="*/ 10753 w 31989"/>
                    <a:gd name="connsiteY90" fmla="*/ 12309 h 96497"/>
                    <a:gd name="connsiteX91" fmla="*/ 12106 w 31989"/>
                    <a:gd name="connsiteY91" fmla="*/ 11497 h 96497"/>
                    <a:gd name="connsiteX92" fmla="*/ 12241 w 31989"/>
                    <a:gd name="connsiteY92" fmla="*/ 10550 h 96497"/>
                    <a:gd name="connsiteX93" fmla="*/ 12918 w 31989"/>
                    <a:gd name="connsiteY93" fmla="*/ 10010 h 96497"/>
                    <a:gd name="connsiteX94" fmla="*/ 12782 w 31989"/>
                    <a:gd name="connsiteY94" fmla="*/ 8522 h 96497"/>
                    <a:gd name="connsiteX95" fmla="*/ 13323 w 31989"/>
                    <a:gd name="connsiteY95" fmla="*/ 7575 h 96497"/>
                    <a:gd name="connsiteX96" fmla="*/ 12647 w 31989"/>
                    <a:gd name="connsiteY96" fmla="*/ 5952 h 96497"/>
                    <a:gd name="connsiteX97" fmla="*/ 13594 w 31989"/>
                    <a:gd name="connsiteY97" fmla="*/ 4599 h 96497"/>
                    <a:gd name="connsiteX98" fmla="*/ 13594 w 31989"/>
                    <a:gd name="connsiteY98" fmla="*/ 2705 h 96497"/>
                    <a:gd name="connsiteX99" fmla="*/ 12512 w 31989"/>
                    <a:gd name="connsiteY99" fmla="*/ 541 h 96497"/>
                    <a:gd name="connsiteX100" fmla="*/ 12512 w 31989"/>
                    <a:gd name="connsiteY100" fmla="*/ 0 h 96497"/>
                    <a:gd name="connsiteX101" fmla="*/ 12376 w 31989"/>
                    <a:gd name="connsiteY101" fmla="*/ 271 h 96497"/>
                    <a:gd name="connsiteX102" fmla="*/ 12241 w 31989"/>
                    <a:gd name="connsiteY102" fmla="*/ 3247 h 96497"/>
                    <a:gd name="connsiteX103" fmla="*/ 11159 w 31989"/>
                    <a:gd name="connsiteY103" fmla="*/ 5546 h 96497"/>
                    <a:gd name="connsiteX104" fmla="*/ 11024 w 31989"/>
                    <a:gd name="connsiteY104" fmla="*/ 8251 h 96497"/>
                    <a:gd name="connsiteX105" fmla="*/ 11024 w 31989"/>
                    <a:gd name="connsiteY105" fmla="*/ 9739 h 96497"/>
                    <a:gd name="connsiteX106" fmla="*/ 10348 w 31989"/>
                    <a:gd name="connsiteY106" fmla="*/ 11362 h 96497"/>
                    <a:gd name="connsiteX107" fmla="*/ 10212 w 31989"/>
                    <a:gd name="connsiteY107" fmla="*/ 12444 h 96497"/>
                    <a:gd name="connsiteX108" fmla="*/ 10077 w 31989"/>
                    <a:gd name="connsiteY108" fmla="*/ 14473 h 96497"/>
                    <a:gd name="connsiteX109" fmla="*/ 9806 w 31989"/>
                    <a:gd name="connsiteY109" fmla="*/ 15555 h 96497"/>
                    <a:gd name="connsiteX110" fmla="*/ 9806 w 31989"/>
                    <a:gd name="connsiteY110" fmla="*/ 17313 h 96497"/>
                    <a:gd name="connsiteX111" fmla="*/ 8995 w 31989"/>
                    <a:gd name="connsiteY111" fmla="*/ 18531 h 96497"/>
                    <a:gd name="connsiteX112" fmla="*/ 8454 w 31989"/>
                    <a:gd name="connsiteY112" fmla="*/ 19883 h 96497"/>
                    <a:gd name="connsiteX113" fmla="*/ 8454 w 31989"/>
                    <a:gd name="connsiteY113" fmla="*/ 24347 h 96497"/>
                    <a:gd name="connsiteX114" fmla="*/ 8454 w 31989"/>
                    <a:gd name="connsiteY114" fmla="*/ 25429 h 96497"/>
                    <a:gd name="connsiteX115" fmla="*/ 7913 w 31989"/>
                    <a:gd name="connsiteY115" fmla="*/ 26917 h 96497"/>
                    <a:gd name="connsiteX116" fmla="*/ 7913 w 31989"/>
                    <a:gd name="connsiteY116" fmla="*/ 30569 h 96497"/>
                    <a:gd name="connsiteX117" fmla="*/ 7642 w 31989"/>
                    <a:gd name="connsiteY117" fmla="*/ 34086 h 96497"/>
                    <a:gd name="connsiteX118" fmla="*/ 7372 w 31989"/>
                    <a:gd name="connsiteY118" fmla="*/ 35574 h 96497"/>
                    <a:gd name="connsiteX119" fmla="*/ 6831 w 31989"/>
                    <a:gd name="connsiteY119" fmla="*/ 36521 h 96497"/>
                    <a:gd name="connsiteX120" fmla="*/ 6560 w 31989"/>
                    <a:gd name="connsiteY120" fmla="*/ 39226 h 96497"/>
                    <a:gd name="connsiteX121" fmla="*/ 5072 w 31989"/>
                    <a:gd name="connsiteY121" fmla="*/ 42067 h 96497"/>
                    <a:gd name="connsiteX122" fmla="*/ 5343 w 31989"/>
                    <a:gd name="connsiteY122" fmla="*/ 47071 h 96497"/>
                    <a:gd name="connsiteX123" fmla="*/ 5208 w 31989"/>
                    <a:gd name="connsiteY123" fmla="*/ 48018 h 96497"/>
                    <a:gd name="connsiteX124" fmla="*/ 4531 w 31989"/>
                    <a:gd name="connsiteY124" fmla="*/ 49506 h 96497"/>
                    <a:gd name="connsiteX125" fmla="*/ 4396 w 31989"/>
                    <a:gd name="connsiteY125" fmla="*/ 51129 h 96497"/>
                    <a:gd name="connsiteX126" fmla="*/ 4396 w 31989"/>
                    <a:gd name="connsiteY126" fmla="*/ 53834 h 96497"/>
                    <a:gd name="connsiteX127" fmla="*/ 3855 w 31989"/>
                    <a:gd name="connsiteY127" fmla="*/ 55593 h 96497"/>
                    <a:gd name="connsiteX128" fmla="*/ 3449 w 31989"/>
                    <a:gd name="connsiteY128" fmla="*/ 58027 h 96497"/>
                    <a:gd name="connsiteX129" fmla="*/ 2502 w 31989"/>
                    <a:gd name="connsiteY129" fmla="*/ 59650 h 96497"/>
                    <a:gd name="connsiteX130" fmla="*/ 2367 w 31989"/>
                    <a:gd name="connsiteY130" fmla="*/ 62626 h 96497"/>
                    <a:gd name="connsiteX131" fmla="*/ 1961 w 31989"/>
                    <a:gd name="connsiteY131" fmla="*/ 64385 h 96497"/>
                    <a:gd name="connsiteX132" fmla="*/ 1420 w 31989"/>
                    <a:gd name="connsiteY132" fmla="*/ 66549 h 96497"/>
                    <a:gd name="connsiteX133" fmla="*/ 1961 w 31989"/>
                    <a:gd name="connsiteY133" fmla="*/ 68713 h 96497"/>
                    <a:gd name="connsiteX134" fmla="*/ 1420 w 31989"/>
                    <a:gd name="connsiteY134" fmla="*/ 71148 h 96497"/>
                    <a:gd name="connsiteX135" fmla="*/ 1420 w 31989"/>
                    <a:gd name="connsiteY135" fmla="*/ 72095 h 96497"/>
                    <a:gd name="connsiteX136" fmla="*/ 1014 w 31989"/>
                    <a:gd name="connsiteY136" fmla="*/ 73447 h 96497"/>
                    <a:gd name="connsiteX137" fmla="*/ 473 w 31989"/>
                    <a:gd name="connsiteY137" fmla="*/ 74935 h 96497"/>
                    <a:gd name="connsiteX138" fmla="*/ 1285 w 31989"/>
                    <a:gd name="connsiteY138" fmla="*/ 78317 h 96497"/>
                    <a:gd name="connsiteX139" fmla="*/ 609 w 31989"/>
                    <a:gd name="connsiteY139" fmla="*/ 80887 h 96497"/>
                    <a:gd name="connsiteX140" fmla="*/ 609 w 31989"/>
                    <a:gd name="connsiteY140" fmla="*/ 82510 h 96497"/>
                    <a:gd name="connsiteX141" fmla="*/ 473 w 31989"/>
                    <a:gd name="connsiteY141" fmla="*/ 83998 h 96497"/>
                    <a:gd name="connsiteX142" fmla="*/ 203 w 31989"/>
                    <a:gd name="connsiteY142" fmla="*/ 84538 h 96497"/>
                    <a:gd name="connsiteX143" fmla="*/ 1826 w 31989"/>
                    <a:gd name="connsiteY143" fmla="*/ 89002 h 96497"/>
                    <a:gd name="connsiteX144" fmla="*/ 2232 w 31989"/>
                    <a:gd name="connsiteY144" fmla="*/ 89949 h 96497"/>
                    <a:gd name="connsiteX145" fmla="*/ 3314 w 31989"/>
                    <a:gd name="connsiteY145" fmla="*/ 91031 h 96497"/>
                    <a:gd name="connsiteX146" fmla="*/ 4667 w 31989"/>
                    <a:gd name="connsiteY146" fmla="*/ 91572 h 96497"/>
                    <a:gd name="connsiteX147" fmla="*/ 6019 w 31989"/>
                    <a:gd name="connsiteY147" fmla="*/ 92790 h 96497"/>
                    <a:gd name="connsiteX148" fmla="*/ 8589 w 31989"/>
                    <a:gd name="connsiteY148" fmla="*/ 94142 h 96497"/>
                    <a:gd name="connsiteX149" fmla="*/ 10753 w 31989"/>
                    <a:gd name="connsiteY149" fmla="*/ 94413 h 96497"/>
                    <a:gd name="connsiteX150" fmla="*/ 13729 w 31989"/>
                    <a:gd name="connsiteY150" fmla="*/ 95495 h 96497"/>
                    <a:gd name="connsiteX151" fmla="*/ 16164 w 31989"/>
                    <a:gd name="connsiteY151" fmla="*/ 96442 h 96497"/>
                    <a:gd name="connsiteX152" fmla="*/ 18328 w 31989"/>
                    <a:gd name="connsiteY152" fmla="*/ 96306 h 96497"/>
                    <a:gd name="connsiteX153" fmla="*/ 18599 w 31989"/>
                    <a:gd name="connsiteY153" fmla="*/ 96036 h 96497"/>
                    <a:gd name="connsiteX154" fmla="*/ 19410 w 31989"/>
                    <a:gd name="connsiteY154" fmla="*/ 96306 h 96497"/>
                    <a:gd name="connsiteX155" fmla="*/ 21304 w 31989"/>
                    <a:gd name="connsiteY155" fmla="*/ 95630 h 96497"/>
                    <a:gd name="connsiteX156" fmla="*/ 22792 w 31989"/>
                    <a:gd name="connsiteY156" fmla="*/ 94413 h 96497"/>
                    <a:gd name="connsiteX157" fmla="*/ 26038 w 31989"/>
                    <a:gd name="connsiteY157" fmla="*/ 93737 h 96497"/>
                    <a:gd name="connsiteX158" fmla="*/ 26849 w 31989"/>
                    <a:gd name="connsiteY158" fmla="*/ 93060 h 96497"/>
                    <a:gd name="connsiteX159" fmla="*/ 27120 w 31989"/>
                    <a:gd name="connsiteY159" fmla="*/ 92519 h 96497"/>
                    <a:gd name="connsiteX160" fmla="*/ 29014 w 31989"/>
                    <a:gd name="connsiteY160" fmla="*/ 91843 h 96497"/>
                    <a:gd name="connsiteX161" fmla="*/ 29825 w 31989"/>
                    <a:gd name="connsiteY161" fmla="*/ 90896 h 96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31989" h="96497">
                      <a:moveTo>
                        <a:pt x="29825" y="90896"/>
                      </a:moveTo>
                      <a:cubicBezTo>
                        <a:pt x="29960" y="90625"/>
                        <a:pt x="29960" y="90355"/>
                        <a:pt x="30096" y="90084"/>
                      </a:cubicBezTo>
                      <a:cubicBezTo>
                        <a:pt x="30231" y="89678"/>
                        <a:pt x="30637" y="89543"/>
                        <a:pt x="30907" y="89273"/>
                      </a:cubicBezTo>
                      <a:cubicBezTo>
                        <a:pt x="31584" y="88597"/>
                        <a:pt x="31178" y="88055"/>
                        <a:pt x="30907" y="87514"/>
                      </a:cubicBezTo>
                      <a:cubicBezTo>
                        <a:pt x="31584" y="86973"/>
                        <a:pt x="31989" y="86027"/>
                        <a:pt x="31989" y="85215"/>
                      </a:cubicBezTo>
                      <a:lnTo>
                        <a:pt x="31989" y="85215"/>
                      </a:lnTo>
                      <a:cubicBezTo>
                        <a:pt x="31719" y="85621"/>
                        <a:pt x="31448" y="85891"/>
                        <a:pt x="31043" y="86162"/>
                      </a:cubicBezTo>
                      <a:cubicBezTo>
                        <a:pt x="30501" y="86432"/>
                        <a:pt x="29555" y="86432"/>
                        <a:pt x="29149" y="85891"/>
                      </a:cubicBezTo>
                      <a:cubicBezTo>
                        <a:pt x="29149" y="86703"/>
                        <a:pt x="28743" y="87379"/>
                        <a:pt x="28202" y="87650"/>
                      </a:cubicBezTo>
                      <a:cubicBezTo>
                        <a:pt x="29149" y="88191"/>
                        <a:pt x="29014" y="89678"/>
                        <a:pt x="28337" y="90355"/>
                      </a:cubicBezTo>
                      <a:cubicBezTo>
                        <a:pt x="27796" y="90896"/>
                        <a:pt x="26985" y="91031"/>
                        <a:pt x="26308" y="90761"/>
                      </a:cubicBezTo>
                      <a:cubicBezTo>
                        <a:pt x="26038" y="91167"/>
                        <a:pt x="25362" y="91437"/>
                        <a:pt x="24956" y="91302"/>
                      </a:cubicBezTo>
                      <a:cubicBezTo>
                        <a:pt x="24415" y="91167"/>
                        <a:pt x="24009" y="90761"/>
                        <a:pt x="24009" y="90084"/>
                      </a:cubicBezTo>
                      <a:cubicBezTo>
                        <a:pt x="23468" y="90761"/>
                        <a:pt x="22521" y="91167"/>
                        <a:pt x="21709" y="91031"/>
                      </a:cubicBezTo>
                      <a:cubicBezTo>
                        <a:pt x="21845" y="91302"/>
                        <a:pt x="21980" y="91707"/>
                        <a:pt x="21980" y="92113"/>
                      </a:cubicBezTo>
                      <a:cubicBezTo>
                        <a:pt x="21980" y="92519"/>
                        <a:pt x="21845" y="92925"/>
                        <a:pt x="21439" y="93060"/>
                      </a:cubicBezTo>
                      <a:cubicBezTo>
                        <a:pt x="21168" y="93330"/>
                        <a:pt x="20763" y="93330"/>
                        <a:pt x="20357" y="93330"/>
                      </a:cubicBezTo>
                      <a:cubicBezTo>
                        <a:pt x="20357" y="93330"/>
                        <a:pt x="20222" y="93330"/>
                        <a:pt x="20222" y="93330"/>
                      </a:cubicBezTo>
                      <a:cubicBezTo>
                        <a:pt x="20222" y="93330"/>
                        <a:pt x="20086" y="93330"/>
                        <a:pt x="20086" y="93466"/>
                      </a:cubicBezTo>
                      <a:cubicBezTo>
                        <a:pt x="19816" y="94007"/>
                        <a:pt x="19545" y="94413"/>
                        <a:pt x="19004" y="94683"/>
                      </a:cubicBezTo>
                      <a:cubicBezTo>
                        <a:pt x="18328" y="95089"/>
                        <a:pt x="17516" y="94954"/>
                        <a:pt x="16840" y="94548"/>
                      </a:cubicBezTo>
                      <a:cubicBezTo>
                        <a:pt x="16434" y="94277"/>
                        <a:pt x="16029" y="93872"/>
                        <a:pt x="16164" y="93330"/>
                      </a:cubicBezTo>
                      <a:cubicBezTo>
                        <a:pt x="15487" y="93330"/>
                        <a:pt x="14811" y="92925"/>
                        <a:pt x="14541" y="92248"/>
                      </a:cubicBezTo>
                      <a:cubicBezTo>
                        <a:pt x="14270" y="91707"/>
                        <a:pt x="14270" y="90896"/>
                        <a:pt x="14541" y="90220"/>
                      </a:cubicBezTo>
                      <a:cubicBezTo>
                        <a:pt x="13864" y="90355"/>
                        <a:pt x="13188" y="90490"/>
                        <a:pt x="12647" y="90220"/>
                      </a:cubicBezTo>
                      <a:cubicBezTo>
                        <a:pt x="12106" y="89949"/>
                        <a:pt x="11565" y="89408"/>
                        <a:pt x="11565" y="88867"/>
                      </a:cubicBezTo>
                      <a:cubicBezTo>
                        <a:pt x="11294" y="89543"/>
                        <a:pt x="11294" y="90220"/>
                        <a:pt x="11565" y="90761"/>
                      </a:cubicBezTo>
                      <a:cubicBezTo>
                        <a:pt x="11835" y="91302"/>
                        <a:pt x="12512" y="91843"/>
                        <a:pt x="13188" y="91707"/>
                      </a:cubicBezTo>
                      <a:cubicBezTo>
                        <a:pt x="12782" y="91843"/>
                        <a:pt x="12241" y="91978"/>
                        <a:pt x="11700" y="91843"/>
                      </a:cubicBezTo>
                      <a:cubicBezTo>
                        <a:pt x="11430" y="91707"/>
                        <a:pt x="11159" y="91572"/>
                        <a:pt x="10889" y="91437"/>
                      </a:cubicBezTo>
                      <a:cubicBezTo>
                        <a:pt x="10483" y="91167"/>
                        <a:pt x="10212" y="90896"/>
                        <a:pt x="9942" y="90625"/>
                      </a:cubicBezTo>
                      <a:cubicBezTo>
                        <a:pt x="9401" y="89949"/>
                        <a:pt x="9265" y="88867"/>
                        <a:pt x="9401" y="87920"/>
                      </a:cubicBezTo>
                      <a:cubicBezTo>
                        <a:pt x="9536" y="87514"/>
                        <a:pt x="9536" y="86973"/>
                        <a:pt x="9942" y="86703"/>
                      </a:cubicBezTo>
                      <a:cubicBezTo>
                        <a:pt x="9265" y="86973"/>
                        <a:pt x="8319" y="87108"/>
                        <a:pt x="7642" y="86703"/>
                      </a:cubicBezTo>
                      <a:cubicBezTo>
                        <a:pt x="6831" y="86297"/>
                        <a:pt x="6425" y="85350"/>
                        <a:pt x="6560" y="84538"/>
                      </a:cubicBezTo>
                      <a:cubicBezTo>
                        <a:pt x="5884" y="84674"/>
                        <a:pt x="5343" y="83998"/>
                        <a:pt x="5343" y="83321"/>
                      </a:cubicBezTo>
                      <a:cubicBezTo>
                        <a:pt x="4531" y="83051"/>
                        <a:pt x="3990" y="82239"/>
                        <a:pt x="3855" y="81428"/>
                      </a:cubicBezTo>
                      <a:cubicBezTo>
                        <a:pt x="3720" y="80616"/>
                        <a:pt x="4125" y="79669"/>
                        <a:pt x="4802" y="79128"/>
                      </a:cubicBezTo>
                      <a:cubicBezTo>
                        <a:pt x="4261" y="79128"/>
                        <a:pt x="3855" y="78452"/>
                        <a:pt x="3990" y="77911"/>
                      </a:cubicBezTo>
                      <a:cubicBezTo>
                        <a:pt x="3449" y="77911"/>
                        <a:pt x="3043" y="77911"/>
                        <a:pt x="2908" y="77370"/>
                      </a:cubicBezTo>
                      <a:cubicBezTo>
                        <a:pt x="2773" y="76964"/>
                        <a:pt x="3043" y="76558"/>
                        <a:pt x="3449" y="76423"/>
                      </a:cubicBezTo>
                      <a:cubicBezTo>
                        <a:pt x="3584" y="76423"/>
                        <a:pt x="3720" y="76288"/>
                        <a:pt x="3720" y="76152"/>
                      </a:cubicBezTo>
                      <a:cubicBezTo>
                        <a:pt x="3720" y="76152"/>
                        <a:pt x="3720" y="76152"/>
                        <a:pt x="3720" y="76017"/>
                      </a:cubicBezTo>
                      <a:cubicBezTo>
                        <a:pt x="3314" y="75611"/>
                        <a:pt x="3043" y="75070"/>
                        <a:pt x="3179" y="74665"/>
                      </a:cubicBezTo>
                      <a:cubicBezTo>
                        <a:pt x="3314" y="74394"/>
                        <a:pt x="3449" y="74123"/>
                        <a:pt x="3720" y="73988"/>
                      </a:cubicBezTo>
                      <a:cubicBezTo>
                        <a:pt x="3990" y="73718"/>
                        <a:pt x="4531" y="73582"/>
                        <a:pt x="4937" y="73447"/>
                      </a:cubicBezTo>
                      <a:cubicBezTo>
                        <a:pt x="4667" y="73177"/>
                        <a:pt x="4531" y="72771"/>
                        <a:pt x="4531" y="72365"/>
                      </a:cubicBezTo>
                      <a:cubicBezTo>
                        <a:pt x="4531" y="71959"/>
                        <a:pt x="4667" y="71553"/>
                        <a:pt x="5072" y="71283"/>
                      </a:cubicBezTo>
                      <a:cubicBezTo>
                        <a:pt x="4125" y="71283"/>
                        <a:pt x="3314" y="70201"/>
                        <a:pt x="3314" y="69254"/>
                      </a:cubicBezTo>
                      <a:cubicBezTo>
                        <a:pt x="3314" y="68848"/>
                        <a:pt x="3449" y="68578"/>
                        <a:pt x="3720" y="68442"/>
                      </a:cubicBezTo>
                      <a:cubicBezTo>
                        <a:pt x="3179" y="68172"/>
                        <a:pt x="2773" y="67496"/>
                        <a:pt x="2908" y="66819"/>
                      </a:cubicBezTo>
                      <a:cubicBezTo>
                        <a:pt x="2908" y="66143"/>
                        <a:pt x="3314" y="65602"/>
                        <a:pt x="3990" y="65332"/>
                      </a:cubicBezTo>
                      <a:cubicBezTo>
                        <a:pt x="3449" y="64655"/>
                        <a:pt x="3043" y="63573"/>
                        <a:pt x="3584" y="62762"/>
                      </a:cubicBezTo>
                      <a:cubicBezTo>
                        <a:pt x="3720" y="62626"/>
                        <a:pt x="3990" y="62356"/>
                        <a:pt x="4261" y="62220"/>
                      </a:cubicBezTo>
                      <a:cubicBezTo>
                        <a:pt x="4802" y="61950"/>
                        <a:pt x="5343" y="61950"/>
                        <a:pt x="5884" y="61950"/>
                      </a:cubicBezTo>
                      <a:cubicBezTo>
                        <a:pt x="5613" y="61273"/>
                        <a:pt x="5749" y="60462"/>
                        <a:pt x="6290" y="59786"/>
                      </a:cubicBezTo>
                      <a:cubicBezTo>
                        <a:pt x="5749" y="59515"/>
                        <a:pt x="5072" y="58974"/>
                        <a:pt x="4937" y="58298"/>
                      </a:cubicBezTo>
                      <a:cubicBezTo>
                        <a:pt x="4667" y="57622"/>
                        <a:pt x="4937" y="56810"/>
                        <a:pt x="5613" y="56675"/>
                      </a:cubicBezTo>
                      <a:cubicBezTo>
                        <a:pt x="5343" y="56269"/>
                        <a:pt x="5343" y="55728"/>
                        <a:pt x="5343" y="55322"/>
                      </a:cubicBezTo>
                      <a:cubicBezTo>
                        <a:pt x="5478" y="54916"/>
                        <a:pt x="5749" y="54510"/>
                        <a:pt x="6154" y="54240"/>
                      </a:cubicBezTo>
                      <a:cubicBezTo>
                        <a:pt x="6019" y="53834"/>
                        <a:pt x="5749" y="53564"/>
                        <a:pt x="5749" y="53158"/>
                      </a:cubicBezTo>
                      <a:cubicBezTo>
                        <a:pt x="5478" y="52211"/>
                        <a:pt x="6154" y="51400"/>
                        <a:pt x="6966" y="50858"/>
                      </a:cubicBezTo>
                      <a:cubicBezTo>
                        <a:pt x="7507" y="50588"/>
                        <a:pt x="8048" y="50453"/>
                        <a:pt x="8589" y="50453"/>
                      </a:cubicBezTo>
                      <a:cubicBezTo>
                        <a:pt x="8319" y="49912"/>
                        <a:pt x="8319" y="48965"/>
                        <a:pt x="8860" y="48424"/>
                      </a:cubicBezTo>
                      <a:cubicBezTo>
                        <a:pt x="8183" y="48288"/>
                        <a:pt x="7642" y="47747"/>
                        <a:pt x="7372" y="47071"/>
                      </a:cubicBezTo>
                      <a:cubicBezTo>
                        <a:pt x="7236" y="46395"/>
                        <a:pt x="7236" y="45718"/>
                        <a:pt x="7642" y="45177"/>
                      </a:cubicBezTo>
                      <a:cubicBezTo>
                        <a:pt x="7101" y="45042"/>
                        <a:pt x="6560" y="44772"/>
                        <a:pt x="6425" y="44366"/>
                      </a:cubicBezTo>
                      <a:cubicBezTo>
                        <a:pt x="6290" y="43825"/>
                        <a:pt x="6425" y="43284"/>
                        <a:pt x="6695" y="42878"/>
                      </a:cubicBezTo>
                      <a:cubicBezTo>
                        <a:pt x="6831" y="42472"/>
                        <a:pt x="7101" y="42067"/>
                        <a:pt x="7372" y="42067"/>
                      </a:cubicBezTo>
                      <a:cubicBezTo>
                        <a:pt x="7101" y="41661"/>
                        <a:pt x="6966" y="40984"/>
                        <a:pt x="7372" y="40443"/>
                      </a:cubicBezTo>
                      <a:cubicBezTo>
                        <a:pt x="7642" y="40038"/>
                        <a:pt x="8048" y="39767"/>
                        <a:pt x="8589" y="39632"/>
                      </a:cubicBezTo>
                      <a:cubicBezTo>
                        <a:pt x="8860" y="39497"/>
                        <a:pt x="9130" y="39497"/>
                        <a:pt x="9536" y="39361"/>
                      </a:cubicBezTo>
                      <a:cubicBezTo>
                        <a:pt x="9401" y="38955"/>
                        <a:pt x="9401" y="38550"/>
                        <a:pt x="9536" y="38144"/>
                      </a:cubicBezTo>
                      <a:cubicBezTo>
                        <a:pt x="9536" y="38008"/>
                        <a:pt x="9942" y="37197"/>
                        <a:pt x="10212" y="37332"/>
                      </a:cubicBezTo>
                      <a:cubicBezTo>
                        <a:pt x="9536" y="36927"/>
                        <a:pt x="9130" y="36250"/>
                        <a:pt x="9130" y="35438"/>
                      </a:cubicBezTo>
                      <a:cubicBezTo>
                        <a:pt x="9130" y="34627"/>
                        <a:pt x="9671" y="33951"/>
                        <a:pt x="10212" y="33680"/>
                      </a:cubicBezTo>
                      <a:cubicBezTo>
                        <a:pt x="9942" y="33410"/>
                        <a:pt x="9806" y="33139"/>
                        <a:pt x="9671" y="32869"/>
                      </a:cubicBezTo>
                      <a:cubicBezTo>
                        <a:pt x="9671" y="32598"/>
                        <a:pt x="9671" y="32192"/>
                        <a:pt x="9942" y="31922"/>
                      </a:cubicBezTo>
                      <a:cubicBezTo>
                        <a:pt x="9401" y="31516"/>
                        <a:pt x="8995" y="30840"/>
                        <a:pt x="9130" y="30163"/>
                      </a:cubicBezTo>
                      <a:cubicBezTo>
                        <a:pt x="9130" y="29487"/>
                        <a:pt x="9671" y="28811"/>
                        <a:pt x="10348" y="28811"/>
                      </a:cubicBezTo>
                      <a:cubicBezTo>
                        <a:pt x="9671" y="28135"/>
                        <a:pt x="9671" y="26917"/>
                        <a:pt x="10348" y="26106"/>
                      </a:cubicBezTo>
                      <a:cubicBezTo>
                        <a:pt x="9806" y="25565"/>
                        <a:pt x="9401" y="24888"/>
                        <a:pt x="9536" y="24077"/>
                      </a:cubicBezTo>
                      <a:cubicBezTo>
                        <a:pt x="9536" y="23400"/>
                        <a:pt x="9942" y="22724"/>
                        <a:pt x="10618" y="22318"/>
                      </a:cubicBezTo>
                      <a:cubicBezTo>
                        <a:pt x="10348" y="22048"/>
                        <a:pt x="10212" y="21642"/>
                        <a:pt x="10212" y="21236"/>
                      </a:cubicBezTo>
                      <a:cubicBezTo>
                        <a:pt x="10212" y="21101"/>
                        <a:pt x="10348" y="20830"/>
                        <a:pt x="10348" y="20695"/>
                      </a:cubicBezTo>
                      <a:cubicBezTo>
                        <a:pt x="10348" y="20560"/>
                        <a:pt x="10348" y="20425"/>
                        <a:pt x="10212" y="20154"/>
                      </a:cubicBezTo>
                      <a:cubicBezTo>
                        <a:pt x="10077" y="19478"/>
                        <a:pt x="10348" y="18666"/>
                        <a:pt x="10889" y="18125"/>
                      </a:cubicBezTo>
                      <a:cubicBezTo>
                        <a:pt x="10618" y="17719"/>
                        <a:pt x="10618" y="17313"/>
                        <a:pt x="10618" y="16773"/>
                      </a:cubicBezTo>
                      <a:cubicBezTo>
                        <a:pt x="10618" y="16637"/>
                        <a:pt x="10889" y="15285"/>
                        <a:pt x="11024" y="15420"/>
                      </a:cubicBezTo>
                      <a:cubicBezTo>
                        <a:pt x="10618" y="15014"/>
                        <a:pt x="10483" y="14338"/>
                        <a:pt x="10753" y="13932"/>
                      </a:cubicBezTo>
                      <a:cubicBezTo>
                        <a:pt x="10483" y="13391"/>
                        <a:pt x="10483" y="12850"/>
                        <a:pt x="10753" y="12309"/>
                      </a:cubicBezTo>
                      <a:cubicBezTo>
                        <a:pt x="11024" y="11768"/>
                        <a:pt x="11565" y="11497"/>
                        <a:pt x="12106" y="11497"/>
                      </a:cubicBezTo>
                      <a:cubicBezTo>
                        <a:pt x="12106" y="11227"/>
                        <a:pt x="12106" y="10821"/>
                        <a:pt x="12241" y="10550"/>
                      </a:cubicBezTo>
                      <a:cubicBezTo>
                        <a:pt x="12376" y="10280"/>
                        <a:pt x="12512" y="10010"/>
                        <a:pt x="12918" y="10010"/>
                      </a:cubicBezTo>
                      <a:cubicBezTo>
                        <a:pt x="12782" y="9604"/>
                        <a:pt x="12782" y="8927"/>
                        <a:pt x="12782" y="8522"/>
                      </a:cubicBezTo>
                      <a:cubicBezTo>
                        <a:pt x="12782" y="8386"/>
                        <a:pt x="13188" y="7440"/>
                        <a:pt x="13323" y="7575"/>
                      </a:cubicBezTo>
                      <a:cubicBezTo>
                        <a:pt x="12918" y="7169"/>
                        <a:pt x="12512" y="6628"/>
                        <a:pt x="12647" y="5952"/>
                      </a:cubicBezTo>
                      <a:cubicBezTo>
                        <a:pt x="12647" y="5410"/>
                        <a:pt x="13053" y="4734"/>
                        <a:pt x="13594" y="4599"/>
                      </a:cubicBezTo>
                      <a:cubicBezTo>
                        <a:pt x="13188" y="4058"/>
                        <a:pt x="13188" y="3247"/>
                        <a:pt x="13594" y="2705"/>
                      </a:cubicBezTo>
                      <a:cubicBezTo>
                        <a:pt x="12782" y="2164"/>
                        <a:pt x="12512" y="1488"/>
                        <a:pt x="12512" y="541"/>
                      </a:cubicBezTo>
                      <a:cubicBezTo>
                        <a:pt x="12512" y="406"/>
                        <a:pt x="12512" y="135"/>
                        <a:pt x="12512" y="0"/>
                      </a:cubicBezTo>
                      <a:cubicBezTo>
                        <a:pt x="12512" y="135"/>
                        <a:pt x="12376" y="135"/>
                        <a:pt x="12376" y="271"/>
                      </a:cubicBezTo>
                      <a:cubicBezTo>
                        <a:pt x="12106" y="1082"/>
                        <a:pt x="11971" y="2300"/>
                        <a:pt x="12241" y="3247"/>
                      </a:cubicBezTo>
                      <a:cubicBezTo>
                        <a:pt x="12106" y="4058"/>
                        <a:pt x="11430" y="4734"/>
                        <a:pt x="11159" y="5546"/>
                      </a:cubicBezTo>
                      <a:cubicBezTo>
                        <a:pt x="10889" y="6493"/>
                        <a:pt x="11024" y="7304"/>
                        <a:pt x="11024" y="8251"/>
                      </a:cubicBezTo>
                      <a:cubicBezTo>
                        <a:pt x="11024" y="8792"/>
                        <a:pt x="11024" y="9198"/>
                        <a:pt x="11024" y="9739"/>
                      </a:cubicBezTo>
                      <a:cubicBezTo>
                        <a:pt x="11024" y="10415"/>
                        <a:pt x="10618" y="10821"/>
                        <a:pt x="10348" y="11362"/>
                      </a:cubicBezTo>
                      <a:cubicBezTo>
                        <a:pt x="10212" y="11768"/>
                        <a:pt x="10212" y="12173"/>
                        <a:pt x="10212" y="12444"/>
                      </a:cubicBezTo>
                      <a:cubicBezTo>
                        <a:pt x="10212" y="13256"/>
                        <a:pt x="10348" y="13662"/>
                        <a:pt x="10077" y="14473"/>
                      </a:cubicBezTo>
                      <a:cubicBezTo>
                        <a:pt x="9942" y="14879"/>
                        <a:pt x="9806" y="15149"/>
                        <a:pt x="9806" y="15555"/>
                      </a:cubicBezTo>
                      <a:cubicBezTo>
                        <a:pt x="9806" y="16096"/>
                        <a:pt x="10077" y="16773"/>
                        <a:pt x="9806" y="17313"/>
                      </a:cubicBezTo>
                      <a:cubicBezTo>
                        <a:pt x="9536" y="17719"/>
                        <a:pt x="9265" y="18125"/>
                        <a:pt x="8995" y="18531"/>
                      </a:cubicBezTo>
                      <a:cubicBezTo>
                        <a:pt x="8724" y="18937"/>
                        <a:pt x="8589" y="19343"/>
                        <a:pt x="8454" y="19883"/>
                      </a:cubicBezTo>
                      <a:cubicBezTo>
                        <a:pt x="8048" y="21101"/>
                        <a:pt x="8048" y="22859"/>
                        <a:pt x="8454" y="24347"/>
                      </a:cubicBezTo>
                      <a:cubicBezTo>
                        <a:pt x="8454" y="24753"/>
                        <a:pt x="8454" y="25159"/>
                        <a:pt x="8454" y="25429"/>
                      </a:cubicBezTo>
                      <a:cubicBezTo>
                        <a:pt x="8319" y="25970"/>
                        <a:pt x="7913" y="26376"/>
                        <a:pt x="7913" y="26917"/>
                      </a:cubicBezTo>
                      <a:cubicBezTo>
                        <a:pt x="7642" y="28135"/>
                        <a:pt x="8048" y="29352"/>
                        <a:pt x="7913" y="30569"/>
                      </a:cubicBezTo>
                      <a:cubicBezTo>
                        <a:pt x="7778" y="31787"/>
                        <a:pt x="7372" y="32869"/>
                        <a:pt x="7642" y="34086"/>
                      </a:cubicBezTo>
                      <a:cubicBezTo>
                        <a:pt x="7778" y="34762"/>
                        <a:pt x="7778" y="35033"/>
                        <a:pt x="7372" y="35574"/>
                      </a:cubicBezTo>
                      <a:cubicBezTo>
                        <a:pt x="7236" y="35844"/>
                        <a:pt x="6966" y="36115"/>
                        <a:pt x="6831" y="36521"/>
                      </a:cubicBezTo>
                      <a:cubicBezTo>
                        <a:pt x="6425" y="37468"/>
                        <a:pt x="6560" y="38144"/>
                        <a:pt x="6560" y="39226"/>
                      </a:cubicBezTo>
                      <a:cubicBezTo>
                        <a:pt x="6425" y="40308"/>
                        <a:pt x="5478" y="41120"/>
                        <a:pt x="5072" y="42067"/>
                      </a:cubicBezTo>
                      <a:cubicBezTo>
                        <a:pt x="4667" y="43419"/>
                        <a:pt x="4667" y="45583"/>
                        <a:pt x="5343" y="47071"/>
                      </a:cubicBezTo>
                      <a:cubicBezTo>
                        <a:pt x="5343" y="47342"/>
                        <a:pt x="5343" y="47747"/>
                        <a:pt x="5208" y="48018"/>
                      </a:cubicBezTo>
                      <a:cubicBezTo>
                        <a:pt x="5072" y="48559"/>
                        <a:pt x="4667" y="48965"/>
                        <a:pt x="4531" y="49506"/>
                      </a:cubicBezTo>
                      <a:cubicBezTo>
                        <a:pt x="4396" y="50047"/>
                        <a:pt x="4261" y="50588"/>
                        <a:pt x="4396" y="51129"/>
                      </a:cubicBezTo>
                      <a:cubicBezTo>
                        <a:pt x="4531" y="52211"/>
                        <a:pt x="5072" y="52617"/>
                        <a:pt x="4396" y="53834"/>
                      </a:cubicBezTo>
                      <a:cubicBezTo>
                        <a:pt x="4125" y="54375"/>
                        <a:pt x="3855" y="54916"/>
                        <a:pt x="3855" y="55593"/>
                      </a:cubicBezTo>
                      <a:cubicBezTo>
                        <a:pt x="3720" y="56404"/>
                        <a:pt x="3990" y="57216"/>
                        <a:pt x="3449" y="58027"/>
                      </a:cubicBezTo>
                      <a:cubicBezTo>
                        <a:pt x="3179" y="58568"/>
                        <a:pt x="2773" y="58974"/>
                        <a:pt x="2502" y="59650"/>
                      </a:cubicBezTo>
                      <a:cubicBezTo>
                        <a:pt x="2232" y="60597"/>
                        <a:pt x="2232" y="61679"/>
                        <a:pt x="2367" y="62626"/>
                      </a:cubicBezTo>
                      <a:cubicBezTo>
                        <a:pt x="2367" y="63167"/>
                        <a:pt x="2232" y="63843"/>
                        <a:pt x="1961" y="64385"/>
                      </a:cubicBezTo>
                      <a:cubicBezTo>
                        <a:pt x="1691" y="65196"/>
                        <a:pt x="1420" y="65737"/>
                        <a:pt x="1420" y="66549"/>
                      </a:cubicBezTo>
                      <a:cubicBezTo>
                        <a:pt x="1555" y="67360"/>
                        <a:pt x="1961" y="67902"/>
                        <a:pt x="1961" y="68713"/>
                      </a:cubicBezTo>
                      <a:cubicBezTo>
                        <a:pt x="1961" y="69525"/>
                        <a:pt x="1420" y="70336"/>
                        <a:pt x="1420" y="71148"/>
                      </a:cubicBezTo>
                      <a:cubicBezTo>
                        <a:pt x="1420" y="71418"/>
                        <a:pt x="1420" y="71824"/>
                        <a:pt x="1420" y="72095"/>
                      </a:cubicBezTo>
                      <a:cubicBezTo>
                        <a:pt x="1420" y="72771"/>
                        <a:pt x="1285" y="72906"/>
                        <a:pt x="1014" y="73447"/>
                      </a:cubicBezTo>
                      <a:cubicBezTo>
                        <a:pt x="744" y="73988"/>
                        <a:pt x="609" y="74394"/>
                        <a:pt x="473" y="74935"/>
                      </a:cubicBezTo>
                      <a:cubicBezTo>
                        <a:pt x="338" y="76152"/>
                        <a:pt x="744" y="77235"/>
                        <a:pt x="1285" y="78317"/>
                      </a:cubicBezTo>
                      <a:cubicBezTo>
                        <a:pt x="1150" y="79128"/>
                        <a:pt x="744" y="79940"/>
                        <a:pt x="609" y="80887"/>
                      </a:cubicBezTo>
                      <a:cubicBezTo>
                        <a:pt x="609" y="81428"/>
                        <a:pt x="609" y="81968"/>
                        <a:pt x="609" y="82510"/>
                      </a:cubicBezTo>
                      <a:cubicBezTo>
                        <a:pt x="609" y="83051"/>
                        <a:pt x="744" y="83457"/>
                        <a:pt x="473" y="83998"/>
                      </a:cubicBezTo>
                      <a:cubicBezTo>
                        <a:pt x="473" y="84268"/>
                        <a:pt x="203" y="84403"/>
                        <a:pt x="203" y="84538"/>
                      </a:cubicBezTo>
                      <a:cubicBezTo>
                        <a:pt x="-338" y="86027"/>
                        <a:pt x="203" y="88326"/>
                        <a:pt x="1826" y="89002"/>
                      </a:cubicBezTo>
                      <a:cubicBezTo>
                        <a:pt x="1961" y="89273"/>
                        <a:pt x="2097" y="89814"/>
                        <a:pt x="2232" y="89949"/>
                      </a:cubicBezTo>
                      <a:cubicBezTo>
                        <a:pt x="2502" y="90355"/>
                        <a:pt x="2908" y="90761"/>
                        <a:pt x="3314" y="91031"/>
                      </a:cubicBezTo>
                      <a:cubicBezTo>
                        <a:pt x="3720" y="91302"/>
                        <a:pt x="4125" y="91437"/>
                        <a:pt x="4667" y="91572"/>
                      </a:cubicBezTo>
                      <a:cubicBezTo>
                        <a:pt x="5343" y="91843"/>
                        <a:pt x="5478" y="92248"/>
                        <a:pt x="6019" y="92790"/>
                      </a:cubicBezTo>
                      <a:cubicBezTo>
                        <a:pt x="6695" y="93466"/>
                        <a:pt x="7778" y="93737"/>
                        <a:pt x="8589" y="94142"/>
                      </a:cubicBezTo>
                      <a:cubicBezTo>
                        <a:pt x="9401" y="94548"/>
                        <a:pt x="10077" y="94548"/>
                        <a:pt x="10753" y="94413"/>
                      </a:cubicBezTo>
                      <a:cubicBezTo>
                        <a:pt x="11430" y="95495"/>
                        <a:pt x="12647" y="95360"/>
                        <a:pt x="13729" y="95495"/>
                      </a:cubicBezTo>
                      <a:cubicBezTo>
                        <a:pt x="14676" y="95630"/>
                        <a:pt x="15352" y="96306"/>
                        <a:pt x="16164" y="96442"/>
                      </a:cubicBezTo>
                      <a:cubicBezTo>
                        <a:pt x="17111" y="96577"/>
                        <a:pt x="17516" y="96442"/>
                        <a:pt x="18328" y="96306"/>
                      </a:cubicBezTo>
                      <a:cubicBezTo>
                        <a:pt x="18463" y="96306"/>
                        <a:pt x="18463" y="96171"/>
                        <a:pt x="18599" y="96036"/>
                      </a:cubicBezTo>
                      <a:cubicBezTo>
                        <a:pt x="18869" y="96036"/>
                        <a:pt x="19139" y="96306"/>
                        <a:pt x="19410" y="96306"/>
                      </a:cubicBezTo>
                      <a:cubicBezTo>
                        <a:pt x="20086" y="96306"/>
                        <a:pt x="20763" y="95900"/>
                        <a:pt x="21304" y="95630"/>
                      </a:cubicBezTo>
                      <a:cubicBezTo>
                        <a:pt x="21845" y="95224"/>
                        <a:pt x="22386" y="94954"/>
                        <a:pt x="22792" y="94413"/>
                      </a:cubicBezTo>
                      <a:cubicBezTo>
                        <a:pt x="23738" y="94954"/>
                        <a:pt x="25226" y="94277"/>
                        <a:pt x="26038" y="93737"/>
                      </a:cubicBezTo>
                      <a:cubicBezTo>
                        <a:pt x="26308" y="93466"/>
                        <a:pt x="26579" y="93330"/>
                        <a:pt x="26849" y="93060"/>
                      </a:cubicBezTo>
                      <a:cubicBezTo>
                        <a:pt x="26985" y="92925"/>
                        <a:pt x="26985" y="92654"/>
                        <a:pt x="27120" y="92519"/>
                      </a:cubicBezTo>
                      <a:cubicBezTo>
                        <a:pt x="27526" y="92113"/>
                        <a:pt x="28473" y="92113"/>
                        <a:pt x="29014" y="91843"/>
                      </a:cubicBezTo>
                      <a:cubicBezTo>
                        <a:pt x="29149" y="91707"/>
                        <a:pt x="29555" y="91437"/>
                        <a:pt x="29825" y="90896"/>
                      </a:cubicBezTo>
                      <a:close/>
                    </a:path>
                  </a:pathLst>
                </a:custGeom>
                <a:solidFill>
                  <a:srgbClr val="85B126">
                    <a:alpha val="3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  <p:sp>
              <p:nvSpPr>
                <p:cNvPr id="1184" name="Freeform: Shape 4992">
                  <a:extLst>
                    <a:ext uri="{FF2B5EF4-FFF2-40B4-BE49-F238E27FC236}">
                      <a16:creationId xmlns:a16="http://schemas.microsoft.com/office/drawing/2014/main" id="{79381A6A-24FF-A5CB-C14A-5ADDEA824EF3}"/>
                    </a:ext>
                  </a:extLst>
                </p:cNvPr>
                <p:cNvSpPr/>
                <p:nvPr/>
              </p:nvSpPr>
              <p:spPr>
                <a:xfrm>
                  <a:off x="6104921" y="6385802"/>
                  <a:ext cx="31258" cy="30895"/>
                </a:xfrm>
                <a:custGeom>
                  <a:avLst/>
                  <a:gdLst>
                    <a:gd name="connsiteX0" fmla="*/ 29825 w 31258"/>
                    <a:gd name="connsiteY0" fmla="*/ 24888 h 30895"/>
                    <a:gd name="connsiteX1" fmla="*/ 30096 w 31258"/>
                    <a:gd name="connsiteY1" fmla="*/ 24077 h 30895"/>
                    <a:gd name="connsiteX2" fmla="*/ 30907 w 31258"/>
                    <a:gd name="connsiteY2" fmla="*/ 23265 h 30895"/>
                    <a:gd name="connsiteX3" fmla="*/ 31178 w 31258"/>
                    <a:gd name="connsiteY3" fmla="*/ 22183 h 30895"/>
                    <a:gd name="connsiteX4" fmla="*/ 31178 w 31258"/>
                    <a:gd name="connsiteY4" fmla="*/ 22183 h 30895"/>
                    <a:gd name="connsiteX5" fmla="*/ 29419 w 31258"/>
                    <a:gd name="connsiteY5" fmla="*/ 23671 h 30895"/>
                    <a:gd name="connsiteX6" fmla="*/ 29014 w 31258"/>
                    <a:gd name="connsiteY6" fmla="*/ 25023 h 30895"/>
                    <a:gd name="connsiteX7" fmla="*/ 27661 w 31258"/>
                    <a:gd name="connsiteY7" fmla="*/ 25700 h 30895"/>
                    <a:gd name="connsiteX8" fmla="*/ 26308 w 31258"/>
                    <a:gd name="connsiteY8" fmla="*/ 25835 h 30895"/>
                    <a:gd name="connsiteX9" fmla="*/ 25497 w 31258"/>
                    <a:gd name="connsiteY9" fmla="*/ 27188 h 30895"/>
                    <a:gd name="connsiteX10" fmla="*/ 24279 w 31258"/>
                    <a:gd name="connsiteY10" fmla="*/ 27864 h 30895"/>
                    <a:gd name="connsiteX11" fmla="*/ 21709 w 31258"/>
                    <a:gd name="connsiteY11" fmla="*/ 27593 h 30895"/>
                    <a:gd name="connsiteX12" fmla="*/ 21574 w 31258"/>
                    <a:gd name="connsiteY12" fmla="*/ 27593 h 30895"/>
                    <a:gd name="connsiteX13" fmla="*/ 21574 w 31258"/>
                    <a:gd name="connsiteY13" fmla="*/ 27729 h 30895"/>
                    <a:gd name="connsiteX14" fmla="*/ 21033 w 31258"/>
                    <a:gd name="connsiteY14" fmla="*/ 28811 h 30895"/>
                    <a:gd name="connsiteX15" fmla="*/ 20222 w 31258"/>
                    <a:gd name="connsiteY15" fmla="*/ 29622 h 30895"/>
                    <a:gd name="connsiteX16" fmla="*/ 18193 w 31258"/>
                    <a:gd name="connsiteY16" fmla="*/ 29622 h 30895"/>
                    <a:gd name="connsiteX17" fmla="*/ 16299 w 31258"/>
                    <a:gd name="connsiteY17" fmla="*/ 30028 h 30895"/>
                    <a:gd name="connsiteX18" fmla="*/ 14541 w 31258"/>
                    <a:gd name="connsiteY18" fmla="*/ 29217 h 30895"/>
                    <a:gd name="connsiteX19" fmla="*/ 14405 w 31258"/>
                    <a:gd name="connsiteY19" fmla="*/ 29081 h 30895"/>
                    <a:gd name="connsiteX20" fmla="*/ 14270 w 31258"/>
                    <a:gd name="connsiteY20" fmla="*/ 29081 h 30895"/>
                    <a:gd name="connsiteX21" fmla="*/ 12918 w 31258"/>
                    <a:gd name="connsiteY21" fmla="*/ 28946 h 30895"/>
                    <a:gd name="connsiteX22" fmla="*/ 11971 w 31258"/>
                    <a:gd name="connsiteY22" fmla="*/ 27999 h 30895"/>
                    <a:gd name="connsiteX23" fmla="*/ 9806 w 31258"/>
                    <a:gd name="connsiteY23" fmla="*/ 27188 h 30895"/>
                    <a:gd name="connsiteX24" fmla="*/ 9401 w 31258"/>
                    <a:gd name="connsiteY24" fmla="*/ 25023 h 30895"/>
                    <a:gd name="connsiteX25" fmla="*/ 6966 w 31258"/>
                    <a:gd name="connsiteY25" fmla="*/ 24888 h 30895"/>
                    <a:gd name="connsiteX26" fmla="*/ 5478 w 31258"/>
                    <a:gd name="connsiteY26" fmla="*/ 23265 h 30895"/>
                    <a:gd name="connsiteX27" fmla="*/ 7372 w 31258"/>
                    <a:gd name="connsiteY27" fmla="*/ 23130 h 30895"/>
                    <a:gd name="connsiteX28" fmla="*/ 7778 w 31258"/>
                    <a:gd name="connsiteY28" fmla="*/ 22724 h 30895"/>
                    <a:gd name="connsiteX29" fmla="*/ 4937 w 31258"/>
                    <a:gd name="connsiteY29" fmla="*/ 21236 h 30895"/>
                    <a:gd name="connsiteX30" fmla="*/ 4261 w 31258"/>
                    <a:gd name="connsiteY30" fmla="*/ 20019 h 30895"/>
                    <a:gd name="connsiteX31" fmla="*/ 4667 w 31258"/>
                    <a:gd name="connsiteY31" fmla="*/ 22859 h 30895"/>
                    <a:gd name="connsiteX32" fmla="*/ 3855 w 31258"/>
                    <a:gd name="connsiteY32" fmla="*/ 22589 h 30895"/>
                    <a:gd name="connsiteX33" fmla="*/ 2502 w 31258"/>
                    <a:gd name="connsiteY33" fmla="*/ 20966 h 30895"/>
                    <a:gd name="connsiteX34" fmla="*/ 2232 w 31258"/>
                    <a:gd name="connsiteY34" fmla="*/ 19342 h 30895"/>
                    <a:gd name="connsiteX35" fmla="*/ 2908 w 31258"/>
                    <a:gd name="connsiteY35" fmla="*/ 17990 h 30895"/>
                    <a:gd name="connsiteX36" fmla="*/ 1691 w 31258"/>
                    <a:gd name="connsiteY36" fmla="*/ 16637 h 30895"/>
                    <a:gd name="connsiteX37" fmla="*/ 2232 w 31258"/>
                    <a:gd name="connsiteY37" fmla="*/ 15149 h 30895"/>
                    <a:gd name="connsiteX38" fmla="*/ 2232 w 31258"/>
                    <a:gd name="connsiteY38" fmla="*/ 15014 h 30895"/>
                    <a:gd name="connsiteX39" fmla="*/ 2232 w 31258"/>
                    <a:gd name="connsiteY39" fmla="*/ 14879 h 30895"/>
                    <a:gd name="connsiteX40" fmla="*/ 1961 w 31258"/>
                    <a:gd name="connsiteY40" fmla="*/ 13662 h 30895"/>
                    <a:gd name="connsiteX41" fmla="*/ 2908 w 31258"/>
                    <a:gd name="connsiteY41" fmla="*/ 12715 h 30895"/>
                    <a:gd name="connsiteX42" fmla="*/ 1691 w 31258"/>
                    <a:gd name="connsiteY42" fmla="*/ 11768 h 30895"/>
                    <a:gd name="connsiteX43" fmla="*/ 1285 w 31258"/>
                    <a:gd name="connsiteY43" fmla="*/ 10415 h 30895"/>
                    <a:gd name="connsiteX44" fmla="*/ 1555 w 31258"/>
                    <a:gd name="connsiteY44" fmla="*/ 9603 h 30895"/>
                    <a:gd name="connsiteX45" fmla="*/ 1691 w 31258"/>
                    <a:gd name="connsiteY45" fmla="*/ 9468 h 30895"/>
                    <a:gd name="connsiteX46" fmla="*/ 1555 w 31258"/>
                    <a:gd name="connsiteY46" fmla="*/ 9333 h 30895"/>
                    <a:gd name="connsiteX47" fmla="*/ 1420 w 31258"/>
                    <a:gd name="connsiteY47" fmla="*/ 8116 h 30895"/>
                    <a:gd name="connsiteX48" fmla="*/ 2367 w 31258"/>
                    <a:gd name="connsiteY48" fmla="*/ 7304 h 30895"/>
                    <a:gd name="connsiteX49" fmla="*/ 1961 w 31258"/>
                    <a:gd name="connsiteY49" fmla="*/ 5952 h 30895"/>
                    <a:gd name="connsiteX50" fmla="*/ 2367 w 31258"/>
                    <a:gd name="connsiteY50" fmla="*/ 5275 h 30895"/>
                    <a:gd name="connsiteX51" fmla="*/ 2908 w 31258"/>
                    <a:gd name="connsiteY51" fmla="*/ 4870 h 30895"/>
                    <a:gd name="connsiteX52" fmla="*/ 2367 w 31258"/>
                    <a:gd name="connsiteY52" fmla="*/ 3652 h 30895"/>
                    <a:gd name="connsiteX53" fmla="*/ 2638 w 31258"/>
                    <a:gd name="connsiteY53" fmla="*/ 2300 h 30895"/>
                    <a:gd name="connsiteX54" fmla="*/ 1691 w 31258"/>
                    <a:gd name="connsiteY54" fmla="*/ 541 h 30895"/>
                    <a:gd name="connsiteX55" fmla="*/ 1555 w 31258"/>
                    <a:gd name="connsiteY55" fmla="*/ 0 h 30895"/>
                    <a:gd name="connsiteX56" fmla="*/ 1420 w 31258"/>
                    <a:gd name="connsiteY56" fmla="*/ 947 h 30895"/>
                    <a:gd name="connsiteX57" fmla="*/ 1961 w 31258"/>
                    <a:gd name="connsiteY57" fmla="*/ 3111 h 30895"/>
                    <a:gd name="connsiteX58" fmla="*/ 1420 w 31258"/>
                    <a:gd name="connsiteY58" fmla="*/ 5546 h 30895"/>
                    <a:gd name="connsiteX59" fmla="*/ 1420 w 31258"/>
                    <a:gd name="connsiteY59" fmla="*/ 6493 h 30895"/>
                    <a:gd name="connsiteX60" fmla="*/ 1014 w 31258"/>
                    <a:gd name="connsiteY60" fmla="*/ 7845 h 30895"/>
                    <a:gd name="connsiteX61" fmla="*/ 473 w 31258"/>
                    <a:gd name="connsiteY61" fmla="*/ 9333 h 30895"/>
                    <a:gd name="connsiteX62" fmla="*/ 1285 w 31258"/>
                    <a:gd name="connsiteY62" fmla="*/ 12715 h 30895"/>
                    <a:gd name="connsiteX63" fmla="*/ 609 w 31258"/>
                    <a:gd name="connsiteY63" fmla="*/ 15285 h 30895"/>
                    <a:gd name="connsiteX64" fmla="*/ 609 w 31258"/>
                    <a:gd name="connsiteY64" fmla="*/ 16908 h 30895"/>
                    <a:gd name="connsiteX65" fmla="*/ 473 w 31258"/>
                    <a:gd name="connsiteY65" fmla="*/ 18396 h 30895"/>
                    <a:gd name="connsiteX66" fmla="*/ 203 w 31258"/>
                    <a:gd name="connsiteY66" fmla="*/ 18937 h 30895"/>
                    <a:gd name="connsiteX67" fmla="*/ 1826 w 31258"/>
                    <a:gd name="connsiteY67" fmla="*/ 23400 h 30895"/>
                    <a:gd name="connsiteX68" fmla="*/ 2232 w 31258"/>
                    <a:gd name="connsiteY68" fmla="*/ 24347 h 30895"/>
                    <a:gd name="connsiteX69" fmla="*/ 3314 w 31258"/>
                    <a:gd name="connsiteY69" fmla="*/ 25429 h 30895"/>
                    <a:gd name="connsiteX70" fmla="*/ 4667 w 31258"/>
                    <a:gd name="connsiteY70" fmla="*/ 25970 h 30895"/>
                    <a:gd name="connsiteX71" fmla="*/ 6019 w 31258"/>
                    <a:gd name="connsiteY71" fmla="*/ 27188 h 30895"/>
                    <a:gd name="connsiteX72" fmla="*/ 8589 w 31258"/>
                    <a:gd name="connsiteY72" fmla="*/ 28540 h 30895"/>
                    <a:gd name="connsiteX73" fmla="*/ 10753 w 31258"/>
                    <a:gd name="connsiteY73" fmla="*/ 28811 h 30895"/>
                    <a:gd name="connsiteX74" fmla="*/ 13729 w 31258"/>
                    <a:gd name="connsiteY74" fmla="*/ 29893 h 30895"/>
                    <a:gd name="connsiteX75" fmla="*/ 16164 w 31258"/>
                    <a:gd name="connsiteY75" fmla="*/ 30840 h 30895"/>
                    <a:gd name="connsiteX76" fmla="*/ 18328 w 31258"/>
                    <a:gd name="connsiteY76" fmla="*/ 30704 h 30895"/>
                    <a:gd name="connsiteX77" fmla="*/ 18599 w 31258"/>
                    <a:gd name="connsiteY77" fmla="*/ 30434 h 30895"/>
                    <a:gd name="connsiteX78" fmla="*/ 19410 w 31258"/>
                    <a:gd name="connsiteY78" fmla="*/ 30704 h 30895"/>
                    <a:gd name="connsiteX79" fmla="*/ 21304 w 31258"/>
                    <a:gd name="connsiteY79" fmla="*/ 30028 h 30895"/>
                    <a:gd name="connsiteX80" fmla="*/ 22792 w 31258"/>
                    <a:gd name="connsiteY80" fmla="*/ 28811 h 30895"/>
                    <a:gd name="connsiteX81" fmla="*/ 26038 w 31258"/>
                    <a:gd name="connsiteY81" fmla="*/ 28135 h 30895"/>
                    <a:gd name="connsiteX82" fmla="*/ 26849 w 31258"/>
                    <a:gd name="connsiteY82" fmla="*/ 27458 h 30895"/>
                    <a:gd name="connsiteX83" fmla="*/ 27120 w 31258"/>
                    <a:gd name="connsiteY83" fmla="*/ 26917 h 30895"/>
                    <a:gd name="connsiteX84" fmla="*/ 29014 w 31258"/>
                    <a:gd name="connsiteY84" fmla="*/ 26241 h 30895"/>
                    <a:gd name="connsiteX85" fmla="*/ 29825 w 31258"/>
                    <a:gd name="connsiteY85" fmla="*/ 24888 h 3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</a:cxnLst>
                  <a:rect l="l" t="t" r="r" b="b"/>
                  <a:pathLst>
                    <a:path w="31258" h="30895">
                      <a:moveTo>
                        <a:pt x="29825" y="24888"/>
                      </a:moveTo>
                      <a:cubicBezTo>
                        <a:pt x="29960" y="24618"/>
                        <a:pt x="29960" y="24347"/>
                        <a:pt x="30096" y="24077"/>
                      </a:cubicBezTo>
                      <a:cubicBezTo>
                        <a:pt x="30231" y="23671"/>
                        <a:pt x="30637" y="23535"/>
                        <a:pt x="30907" y="23265"/>
                      </a:cubicBezTo>
                      <a:cubicBezTo>
                        <a:pt x="31313" y="22859"/>
                        <a:pt x="31313" y="22589"/>
                        <a:pt x="31178" y="22183"/>
                      </a:cubicBezTo>
                      <a:cubicBezTo>
                        <a:pt x="31178" y="22183"/>
                        <a:pt x="31178" y="22183"/>
                        <a:pt x="31178" y="22183"/>
                      </a:cubicBezTo>
                      <a:cubicBezTo>
                        <a:pt x="31043" y="22995"/>
                        <a:pt x="30231" y="23671"/>
                        <a:pt x="29419" y="23671"/>
                      </a:cubicBezTo>
                      <a:cubicBezTo>
                        <a:pt x="29690" y="24077"/>
                        <a:pt x="29419" y="24618"/>
                        <a:pt x="29014" y="25023"/>
                      </a:cubicBezTo>
                      <a:cubicBezTo>
                        <a:pt x="28608" y="25429"/>
                        <a:pt x="28202" y="25565"/>
                        <a:pt x="27661" y="25700"/>
                      </a:cubicBezTo>
                      <a:cubicBezTo>
                        <a:pt x="27255" y="25835"/>
                        <a:pt x="26714" y="25970"/>
                        <a:pt x="26308" y="25835"/>
                      </a:cubicBezTo>
                      <a:cubicBezTo>
                        <a:pt x="26038" y="26376"/>
                        <a:pt x="25903" y="26782"/>
                        <a:pt x="25497" y="27188"/>
                      </a:cubicBezTo>
                      <a:cubicBezTo>
                        <a:pt x="25226" y="27458"/>
                        <a:pt x="24685" y="27729"/>
                        <a:pt x="24279" y="27864"/>
                      </a:cubicBezTo>
                      <a:cubicBezTo>
                        <a:pt x="23468" y="28135"/>
                        <a:pt x="22521" y="27999"/>
                        <a:pt x="21709" y="27593"/>
                      </a:cubicBezTo>
                      <a:cubicBezTo>
                        <a:pt x="21709" y="27593"/>
                        <a:pt x="21574" y="27593"/>
                        <a:pt x="21574" y="27593"/>
                      </a:cubicBezTo>
                      <a:cubicBezTo>
                        <a:pt x="21574" y="27593"/>
                        <a:pt x="21574" y="27593"/>
                        <a:pt x="21574" y="27729"/>
                      </a:cubicBezTo>
                      <a:cubicBezTo>
                        <a:pt x="21439" y="28135"/>
                        <a:pt x="21304" y="28540"/>
                        <a:pt x="21033" y="28811"/>
                      </a:cubicBezTo>
                      <a:cubicBezTo>
                        <a:pt x="20763" y="29081"/>
                        <a:pt x="20492" y="29352"/>
                        <a:pt x="20222" y="29622"/>
                      </a:cubicBezTo>
                      <a:cubicBezTo>
                        <a:pt x="19545" y="29893"/>
                        <a:pt x="18869" y="29893"/>
                        <a:pt x="18193" y="29622"/>
                      </a:cubicBezTo>
                      <a:cubicBezTo>
                        <a:pt x="17652" y="29893"/>
                        <a:pt x="16975" y="30163"/>
                        <a:pt x="16299" y="30028"/>
                      </a:cubicBezTo>
                      <a:cubicBezTo>
                        <a:pt x="15623" y="30028"/>
                        <a:pt x="14946" y="29758"/>
                        <a:pt x="14541" y="29217"/>
                      </a:cubicBezTo>
                      <a:cubicBezTo>
                        <a:pt x="14541" y="29081"/>
                        <a:pt x="14405" y="29081"/>
                        <a:pt x="14405" y="29081"/>
                      </a:cubicBezTo>
                      <a:cubicBezTo>
                        <a:pt x="14270" y="29081"/>
                        <a:pt x="14270" y="29081"/>
                        <a:pt x="14270" y="29081"/>
                      </a:cubicBezTo>
                      <a:cubicBezTo>
                        <a:pt x="13729" y="29081"/>
                        <a:pt x="13323" y="29081"/>
                        <a:pt x="12918" y="28946"/>
                      </a:cubicBezTo>
                      <a:cubicBezTo>
                        <a:pt x="12512" y="28811"/>
                        <a:pt x="12106" y="28405"/>
                        <a:pt x="11971" y="27999"/>
                      </a:cubicBezTo>
                      <a:cubicBezTo>
                        <a:pt x="11159" y="28135"/>
                        <a:pt x="10348" y="27864"/>
                        <a:pt x="9806" y="27188"/>
                      </a:cubicBezTo>
                      <a:cubicBezTo>
                        <a:pt x="9265" y="26647"/>
                        <a:pt x="9130" y="25700"/>
                        <a:pt x="9401" y="25023"/>
                      </a:cubicBezTo>
                      <a:cubicBezTo>
                        <a:pt x="8589" y="25159"/>
                        <a:pt x="7778" y="25159"/>
                        <a:pt x="6966" y="24888"/>
                      </a:cubicBezTo>
                      <a:cubicBezTo>
                        <a:pt x="6290" y="24618"/>
                        <a:pt x="5613" y="23941"/>
                        <a:pt x="5478" y="23265"/>
                      </a:cubicBezTo>
                      <a:cubicBezTo>
                        <a:pt x="6154" y="23400"/>
                        <a:pt x="6695" y="23265"/>
                        <a:pt x="7372" y="23130"/>
                      </a:cubicBezTo>
                      <a:cubicBezTo>
                        <a:pt x="7507" y="23130"/>
                        <a:pt x="7778" y="22995"/>
                        <a:pt x="7778" y="22724"/>
                      </a:cubicBezTo>
                      <a:cubicBezTo>
                        <a:pt x="6695" y="22724"/>
                        <a:pt x="5613" y="22048"/>
                        <a:pt x="4937" y="21236"/>
                      </a:cubicBezTo>
                      <a:cubicBezTo>
                        <a:pt x="4531" y="20966"/>
                        <a:pt x="4396" y="20425"/>
                        <a:pt x="4261" y="20019"/>
                      </a:cubicBezTo>
                      <a:cubicBezTo>
                        <a:pt x="3855" y="20966"/>
                        <a:pt x="4125" y="22048"/>
                        <a:pt x="4667" y="22859"/>
                      </a:cubicBezTo>
                      <a:cubicBezTo>
                        <a:pt x="4396" y="22859"/>
                        <a:pt x="4125" y="22724"/>
                        <a:pt x="3855" y="22589"/>
                      </a:cubicBezTo>
                      <a:cubicBezTo>
                        <a:pt x="3179" y="22318"/>
                        <a:pt x="2773" y="21642"/>
                        <a:pt x="2502" y="20966"/>
                      </a:cubicBezTo>
                      <a:cubicBezTo>
                        <a:pt x="2232" y="20425"/>
                        <a:pt x="2097" y="19883"/>
                        <a:pt x="2232" y="19342"/>
                      </a:cubicBezTo>
                      <a:cubicBezTo>
                        <a:pt x="2232" y="18802"/>
                        <a:pt x="2367" y="18260"/>
                        <a:pt x="2908" y="17990"/>
                      </a:cubicBezTo>
                      <a:cubicBezTo>
                        <a:pt x="2367" y="17719"/>
                        <a:pt x="1826" y="17313"/>
                        <a:pt x="1691" y="16637"/>
                      </a:cubicBezTo>
                      <a:cubicBezTo>
                        <a:pt x="1555" y="16096"/>
                        <a:pt x="1826" y="15555"/>
                        <a:pt x="2232" y="15149"/>
                      </a:cubicBezTo>
                      <a:cubicBezTo>
                        <a:pt x="2232" y="15149"/>
                        <a:pt x="2232" y="15149"/>
                        <a:pt x="2232" y="15014"/>
                      </a:cubicBezTo>
                      <a:cubicBezTo>
                        <a:pt x="2232" y="15014"/>
                        <a:pt x="2232" y="14879"/>
                        <a:pt x="2232" y="14879"/>
                      </a:cubicBezTo>
                      <a:cubicBezTo>
                        <a:pt x="1961" y="14473"/>
                        <a:pt x="1826" y="14067"/>
                        <a:pt x="1961" y="13662"/>
                      </a:cubicBezTo>
                      <a:cubicBezTo>
                        <a:pt x="1961" y="13256"/>
                        <a:pt x="2367" y="12715"/>
                        <a:pt x="2908" y="12715"/>
                      </a:cubicBezTo>
                      <a:cubicBezTo>
                        <a:pt x="2367" y="12444"/>
                        <a:pt x="1961" y="12173"/>
                        <a:pt x="1691" y="11768"/>
                      </a:cubicBezTo>
                      <a:cubicBezTo>
                        <a:pt x="1420" y="11362"/>
                        <a:pt x="1285" y="10821"/>
                        <a:pt x="1285" y="10415"/>
                      </a:cubicBezTo>
                      <a:cubicBezTo>
                        <a:pt x="1285" y="10145"/>
                        <a:pt x="1420" y="9739"/>
                        <a:pt x="1555" y="9603"/>
                      </a:cubicBezTo>
                      <a:cubicBezTo>
                        <a:pt x="1555" y="9603"/>
                        <a:pt x="1691" y="9468"/>
                        <a:pt x="1691" y="9468"/>
                      </a:cubicBezTo>
                      <a:cubicBezTo>
                        <a:pt x="1691" y="9468"/>
                        <a:pt x="1691" y="9333"/>
                        <a:pt x="1555" y="9333"/>
                      </a:cubicBezTo>
                      <a:cubicBezTo>
                        <a:pt x="1420" y="8927"/>
                        <a:pt x="1285" y="8522"/>
                        <a:pt x="1420" y="8116"/>
                      </a:cubicBezTo>
                      <a:cubicBezTo>
                        <a:pt x="1555" y="7710"/>
                        <a:pt x="1961" y="7440"/>
                        <a:pt x="2367" y="7304"/>
                      </a:cubicBezTo>
                      <a:cubicBezTo>
                        <a:pt x="2097" y="6898"/>
                        <a:pt x="1826" y="6357"/>
                        <a:pt x="1961" y="5952"/>
                      </a:cubicBezTo>
                      <a:cubicBezTo>
                        <a:pt x="1961" y="5681"/>
                        <a:pt x="2097" y="5546"/>
                        <a:pt x="2367" y="5275"/>
                      </a:cubicBezTo>
                      <a:cubicBezTo>
                        <a:pt x="2367" y="5275"/>
                        <a:pt x="2908" y="4734"/>
                        <a:pt x="2908" y="4870"/>
                      </a:cubicBezTo>
                      <a:cubicBezTo>
                        <a:pt x="2638" y="4464"/>
                        <a:pt x="2502" y="4058"/>
                        <a:pt x="2367" y="3652"/>
                      </a:cubicBezTo>
                      <a:cubicBezTo>
                        <a:pt x="2232" y="3246"/>
                        <a:pt x="2367" y="2705"/>
                        <a:pt x="2638" y="2300"/>
                      </a:cubicBezTo>
                      <a:cubicBezTo>
                        <a:pt x="2097" y="1894"/>
                        <a:pt x="1826" y="1217"/>
                        <a:pt x="1691" y="541"/>
                      </a:cubicBezTo>
                      <a:cubicBezTo>
                        <a:pt x="1691" y="406"/>
                        <a:pt x="1555" y="135"/>
                        <a:pt x="1555" y="0"/>
                      </a:cubicBezTo>
                      <a:cubicBezTo>
                        <a:pt x="1420" y="270"/>
                        <a:pt x="1420" y="541"/>
                        <a:pt x="1420" y="947"/>
                      </a:cubicBezTo>
                      <a:cubicBezTo>
                        <a:pt x="1555" y="1758"/>
                        <a:pt x="1961" y="2300"/>
                        <a:pt x="1961" y="3111"/>
                      </a:cubicBezTo>
                      <a:cubicBezTo>
                        <a:pt x="1961" y="3923"/>
                        <a:pt x="1420" y="4734"/>
                        <a:pt x="1420" y="5546"/>
                      </a:cubicBezTo>
                      <a:cubicBezTo>
                        <a:pt x="1420" y="5816"/>
                        <a:pt x="1420" y="6222"/>
                        <a:pt x="1420" y="6493"/>
                      </a:cubicBezTo>
                      <a:cubicBezTo>
                        <a:pt x="1420" y="7169"/>
                        <a:pt x="1285" y="7304"/>
                        <a:pt x="1014" y="7845"/>
                      </a:cubicBezTo>
                      <a:cubicBezTo>
                        <a:pt x="744" y="8386"/>
                        <a:pt x="609" y="8792"/>
                        <a:pt x="473" y="9333"/>
                      </a:cubicBezTo>
                      <a:cubicBezTo>
                        <a:pt x="338" y="10550"/>
                        <a:pt x="744" y="11633"/>
                        <a:pt x="1285" y="12715"/>
                      </a:cubicBezTo>
                      <a:cubicBezTo>
                        <a:pt x="1150" y="13526"/>
                        <a:pt x="744" y="14338"/>
                        <a:pt x="609" y="15285"/>
                      </a:cubicBezTo>
                      <a:cubicBezTo>
                        <a:pt x="609" y="15826"/>
                        <a:pt x="609" y="16367"/>
                        <a:pt x="609" y="16908"/>
                      </a:cubicBezTo>
                      <a:cubicBezTo>
                        <a:pt x="609" y="17449"/>
                        <a:pt x="744" y="17855"/>
                        <a:pt x="473" y="18396"/>
                      </a:cubicBezTo>
                      <a:cubicBezTo>
                        <a:pt x="473" y="18666"/>
                        <a:pt x="203" y="18802"/>
                        <a:pt x="203" y="18937"/>
                      </a:cubicBezTo>
                      <a:cubicBezTo>
                        <a:pt x="-338" y="20425"/>
                        <a:pt x="203" y="22724"/>
                        <a:pt x="1826" y="23400"/>
                      </a:cubicBezTo>
                      <a:cubicBezTo>
                        <a:pt x="1961" y="23671"/>
                        <a:pt x="2097" y="24212"/>
                        <a:pt x="2232" y="24347"/>
                      </a:cubicBezTo>
                      <a:cubicBezTo>
                        <a:pt x="2502" y="24753"/>
                        <a:pt x="2908" y="25159"/>
                        <a:pt x="3314" y="25429"/>
                      </a:cubicBezTo>
                      <a:cubicBezTo>
                        <a:pt x="3720" y="25700"/>
                        <a:pt x="4125" y="25835"/>
                        <a:pt x="4667" y="25970"/>
                      </a:cubicBezTo>
                      <a:cubicBezTo>
                        <a:pt x="5343" y="26241"/>
                        <a:pt x="5478" y="26647"/>
                        <a:pt x="6019" y="27188"/>
                      </a:cubicBezTo>
                      <a:cubicBezTo>
                        <a:pt x="6695" y="27864"/>
                        <a:pt x="7778" y="28135"/>
                        <a:pt x="8589" y="28540"/>
                      </a:cubicBezTo>
                      <a:cubicBezTo>
                        <a:pt x="9401" y="28946"/>
                        <a:pt x="10077" y="28946"/>
                        <a:pt x="10753" y="28811"/>
                      </a:cubicBezTo>
                      <a:cubicBezTo>
                        <a:pt x="11430" y="29893"/>
                        <a:pt x="12647" y="29758"/>
                        <a:pt x="13729" y="29893"/>
                      </a:cubicBezTo>
                      <a:cubicBezTo>
                        <a:pt x="14676" y="30028"/>
                        <a:pt x="15352" y="30704"/>
                        <a:pt x="16164" y="30840"/>
                      </a:cubicBezTo>
                      <a:cubicBezTo>
                        <a:pt x="17111" y="30975"/>
                        <a:pt x="17516" y="30840"/>
                        <a:pt x="18328" y="30704"/>
                      </a:cubicBezTo>
                      <a:cubicBezTo>
                        <a:pt x="18463" y="30704"/>
                        <a:pt x="18463" y="30569"/>
                        <a:pt x="18599" y="30434"/>
                      </a:cubicBezTo>
                      <a:cubicBezTo>
                        <a:pt x="18869" y="30434"/>
                        <a:pt x="19139" y="30704"/>
                        <a:pt x="19410" y="30704"/>
                      </a:cubicBezTo>
                      <a:cubicBezTo>
                        <a:pt x="20086" y="30704"/>
                        <a:pt x="20763" y="30298"/>
                        <a:pt x="21304" y="30028"/>
                      </a:cubicBezTo>
                      <a:cubicBezTo>
                        <a:pt x="21845" y="29622"/>
                        <a:pt x="22386" y="29352"/>
                        <a:pt x="22792" y="28811"/>
                      </a:cubicBezTo>
                      <a:cubicBezTo>
                        <a:pt x="23738" y="29352"/>
                        <a:pt x="25226" y="28675"/>
                        <a:pt x="26038" y="28135"/>
                      </a:cubicBezTo>
                      <a:cubicBezTo>
                        <a:pt x="26308" y="27864"/>
                        <a:pt x="26579" y="27729"/>
                        <a:pt x="26849" y="27458"/>
                      </a:cubicBezTo>
                      <a:cubicBezTo>
                        <a:pt x="26985" y="27323"/>
                        <a:pt x="26985" y="27052"/>
                        <a:pt x="27120" y="26917"/>
                      </a:cubicBezTo>
                      <a:cubicBezTo>
                        <a:pt x="27526" y="26511"/>
                        <a:pt x="28473" y="26511"/>
                        <a:pt x="29014" y="26241"/>
                      </a:cubicBezTo>
                      <a:cubicBezTo>
                        <a:pt x="29149" y="25700"/>
                        <a:pt x="29555" y="25429"/>
                        <a:pt x="29825" y="24888"/>
                      </a:cubicBezTo>
                      <a:close/>
                    </a:path>
                  </a:pathLst>
                </a:custGeom>
                <a:solidFill>
                  <a:srgbClr val="85B126">
                    <a:alpha val="50000"/>
                  </a:srgbClr>
                </a:solidFill>
                <a:ln w="13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N" dirty="0"/>
                </a:p>
              </p:txBody>
            </p:sp>
          </p:grpSp>
        </p:grpSp>
      </p:grpSp>
      <p:grpSp>
        <p:nvGrpSpPr>
          <p:cNvPr id="3" name="Group 35">
            <a:extLst>
              <a:ext uri="{FF2B5EF4-FFF2-40B4-BE49-F238E27FC236}">
                <a16:creationId xmlns:a16="http://schemas.microsoft.com/office/drawing/2014/main" id="{A03216F1-F622-33D0-DFFD-72AD869B585A}"/>
              </a:ext>
            </a:extLst>
          </p:cNvPr>
          <p:cNvGrpSpPr/>
          <p:nvPr/>
        </p:nvGrpSpPr>
        <p:grpSpPr>
          <a:xfrm flipH="1">
            <a:off x="4025070" y="1948298"/>
            <a:ext cx="693474" cy="847464"/>
            <a:chOff x="3954463" y="1009650"/>
            <a:chExt cx="4305300" cy="4787900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D2B3EC74-7C92-FC69-ED8A-D72CB7107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463" y="5695950"/>
              <a:ext cx="1019175" cy="101600"/>
            </a:xfrm>
            <a:prstGeom prst="ellipse">
              <a:avLst/>
            </a:prstGeom>
            <a:solidFill>
              <a:srgbClr val="C66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E42784EC-343B-C35E-C897-EA72074D6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475" y="5716588"/>
              <a:ext cx="555625" cy="55563"/>
            </a:xfrm>
            <a:prstGeom prst="ellipse">
              <a:avLst/>
            </a:prstGeom>
            <a:solidFill>
              <a:srgbClr val="C66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43DE934-4095-48DA-0264-EAAA0219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0338" y="1065213"/>
              <a:ext cx="4216400" cy="4605338"/>
            </a:xfrm>
            <a:custGeom>
              <a:avLst/>
              <a:gdLst>
                <a:gd name="T0" fmla="*/ 948 w 993"/>
                <a:gd name="T1" fmla="*/ 690 h 1085"/>
                <a:gd name="T2" fmla="*/ 927 w 993"/>
                <a:gd name="T3" fmla="*/ 647 h 1085"/>
                <a:gd name="T4" fmla="*/ 898 w 993"/>
                <a:gd name="T5" fmla="*/ 632 h 1085"/>
                <a:gd name="T6" fmla="*/ 865 w 993"/>
                <a:gd name="T7" fmla="*/ 669 h 1085"/>
                <a:gd name="T8" fmla="*/ 649 w 993"/>
                <a:gd name="T9" fmla="*/ 763 h 1085"/>
                <a:gd name="T10" fmla="*/ 587 w 993"/>
                <a:gd name="T11" fmla="*/ 618 h 1085"/>
                <a:gd name="T12" fmla="*/ 547 w 993"/>
                <a:gd name="T13" fmla="*/ 493 h 1085"/>
                <a:gd name="T14" fmla="*/ 518 w 993"/>
                <a:gd name="T15" fmla="*/ 461 h 1085"/>
                <a:gd name="T16" fmla="*/ 543 w 993"/>
                <a:gd name="T17" fmla="*/ 416 h 1085"/>
                <a:gd name="T18" fmla="*/ 626 w 993"/>
                <a:gd name="T19" fmla="*/ 333 h 1085"/>
                <a:gd name="T20" fmla="*/ 612 w 993"/>
                <a:gd name="T21" fmla="*/ 247 h 1085"/>
                <a:gd name="T22" fmla="*/ 468 w 993"/>
                <a:gd name="T23" fmla="*/ 202 h 1085"/>
                <a:gd name="T24" fmla="*/ 420 w 993"/>
                <a:gd name="T25" fmla="*/ 189 h 1085"/>
                <a:gd name="T26" fmla="*/ 413 w 993"/>
                <a:gd name="T27" fmla="*/ 180 h 1085"/>
                <a:gd name="T28" fmla="*/ 411 w 993"/>
                <a:gd name="T29" fmla="*/ 123 h 1085"/>
                <a:gd name="T30" fmla="*/ 392 w 993"/>
                <a:gd name="T31" fmla="*/ 31 h 1085"/>
                <a:gd name="T32" fmla="*/ 272 w 993"/>
                <a:gd name="T33" fmla="*/ 88 h 1085"/>
                <a:gd name="T34" fmla="*/ 263 w 993"/>
                <a:gd name="T35" fmla="*/ 140 h 1085"/>
                <a:gd name="T36" fmla="*/ 273 w 993"/>
                <a:gd name="T37" fmla="*/ 158 h 1085"/>
                <a:gd name="T38" fmla="*/ 278 w 993"/>
                <a:gd name="T39" fmla="*/ 167 h 1085"/>
                <a:gd name="T40" fmla="*/ 305 w 993"/>
                <a:gd name="T41" fmla="*/ 194 h 1085"/>
                <a:gd name="T42" fmla="*/ 329 w 993"/>
                <a:gd name="T43" fmla="*/ 186 h 1085"/>
                <a:gd name="T44" fmla="*/ 348 w 993"/>
                <a:gd name="T45" fmla="*/ 208 h 1085"/>
                <a:gd name="T46" fmla="*/ 329 w 993"/>
                <a:gd name="T47" fmla="*/ 249 h 1085"/>
                <a:gd name="T48" fmla="*/ 283 w 993"/>
                <a:gd name="T49" fmla="*/ 305 h 1085"/>
                <a:gd name="T50" fmla="*/ 303 w 993"/>
                <a:gd name="T51" fmla="*/ 378 h 1085"/>
                <a:gd name="T52" fmla="*/ 231 w 993"/>
                <a:gd name="T53" fmla="*/ 329 h 1085"/>
                <a:gd name="T54" fmla="*/ 211 w 993"/>
                <a:gd name="T55" fmla="*/ 320 h 1085"/>
                <a:gd name="T56" fmla="*/ 152 w 993"/>
                <a:gd name="T57" fmla="*/ 310 h 1085"/>
                <a:gd name="T58" fmla="*/ 152 w 993"/>
                <a:gd name="T59" fmla="*/ 333 h 1085"/>
                <a:gd name="T60" fmla="*/ 155 w 993"/>
                <a:gd name="T61" fmla="*/ 345 h 1085"/>
                <a:gd name="T62" fmla="*/ 161 w 993"/>
                <a:gd name="T63" fmla="*/ 362 h 1085"/>
                <a:gd name="T64" fmla="*/ 208 w 993"/>
                <a:gd name="T65" fmla="*/ 391 h 1085"/>
                <a:gd name="T66" fmla="*/ 320 w 993"/>
                <a:gd name="T67" fmla="*/ 425 h 1085"/>
                <a:gd name="T68" fmla="*/ 382 w 993"/>
                <a:gd name="T69" fmla="*/ 499 h 1085"/>
                <a:gd name="T70" fmla="*/ 389 w 993"/>
                <a:gd name="T71" fmla="*/ 539 h 1085"/>
                <a:gd name="T72" fmla="*/ 352 w 993"/>
                <a:gd name="T73" fmla="*/ 558 h 1085"/>
                <a:gd name="T74" fmla="*/ 215 w 993"/>
                <a:gd name="T75" fmla="*/ 675 h 1085"/>
                <a:gd name="T76" fmla="*/ 169 w 993"/>
                <a:gd name="T77" fmla="*/ 795 h 1085"/>
                <a:gd name="T78" fmla="*/ 18 w 993"/>
                <a:gd name="T79" fmla="*/ 991 h 1085"/>
                <a:gd name="T80" fmla="*/ 120 w 993"/>
                <a:gd name="T81" fmla="*/ 1064 h 1085"/>
                <a:gd name="T82" fmla="*/ 195 w 993"/>
                <a:gd name="T83" fmla="*/ 979 h 1085"/>
                <a:gd name="T84" fmla="*/ 239 w 993"/>
                <a:gd name="T85" fmla="*/ 756 h 1085"/>
                <a:gd name="T86" fmla="*/ 469 w 993"/>
                <a:gd name="T87" fmla="*/ 656 h 1085"/>
                <a:gd name="T88" fmla="*/ 483 w 993"/>
                <a:gd name="T89" fmla="*/ 685 h 1085"/>
                <a:gd name="T90" fmla="*/ 590 w 993"/>
                <a:gd name="T91" fmla="*/ 837 h 1085"/>
                <a:gd name="T92" fmla="*/ 700 w 993"/>
                <a:gd name="T93" fmla="*/ 826 h 1085"/>
                <a:gd name="T94" fmla="*/ 934 w 993"/>
                <a:gd name="T95" fmla="*/ 732 h 1085"/>
                <a:gd name="T96" fmla="*/ 984 w 993"/>
                <a:gd name="T97" fmla="*/ 777 h 1085"/>
                <a:gd name="T98" fmla="*/ 488 w 993"/>
                <a:gd name="T99" fmla="*/ 423 h 1085"/>
                <a:gd name="T100" fmla="*/ 486 w 993"/>
                <a:gd name="T101" fmla="*/ 341 h 1085"/>
                <a:gd name="T102" fmla="*/ 493 w 993"/>
                <a:gd name="T103" fmla="*/ 296 h 1085"/>
                <a:gd name="T104" fmla="*/ 583 w 993"/>
                <a:gd name="T105" fmla="*/ 303 h 1085"/>
                <a:gd name="T106" fmla="*/ 529 w 993"/>
                <a:gd name="T107" fmla="*/ 3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3" h="1085">
                  <a:moveTo>
                    <a:pt x="988" y="733"/>
                  </a:moveTo>
                  <a:cubicBezTo>
                    <a:pt x="979" y="713"/>
                    <a:pt x="960" y="707"/>
                    <a:pt x="948" y="690"/>
                  </a:cubicBezTo>
                  <a:cubicBezTo>
                    <a:pt x="947" y="688"/>
                    <a:pt x="945" y="687"/>
                    <a:pt x="944" y="685"/>
                  </a:cubicBezTo>
                  <a:cubicBezTo>
                    <a:pt x="939" y="675"/>
                    <a:pt x="941" y="662"/>
                    <a:pt x="927" y="647"/>
                  </a:cubicBezTo>
                  <a:cubicBezTo>
                    <a:pt x="925" y="645"/>
                    <a:pt x="922" y="643"/>
                    <a:pt x="918" y="641"/>
                  </a:cubicBezTo>
                  <a:cubicBezTo>
                    <a:pt x="912" y="636"/>
                    <a:pt x="904" y="632"/>
                    <a:pt x="898" y="632"/>
                  </a:cubicBezTo>
                  <a:cubicBezTo>
                    <a:pt x="897" y="632"/>
                    <a:pt x="897" y="632"/>
                    <a:pt x="896" y="632"/>
                  </a:cubicBezTo>
                  <a:cubicBezTo>
                    <a:pt x="882" y="635"/>
                    <a:pt x="876" y="660"/>
                    <a:pt x="865" y="669"/>
                  </a:cubicBezTo>
                  <a:cubicBezTo>
                    <a:pt x="836" y="694"/>
                    <a:pt x="785" y="706"/>
                    <a:pt x="721" y="715"/>
                  </a:cubicBezTo>
                  <a:cubicBezTo>
                    <a:pt x="676" y="721"/>
                    <a:pt x="660" y="773"/>
                    <a:pt x="649" y="763"/>
                  </a:cubicBezTo>
                  <a:cubicBezTo>
                    <a:pt x="636" y="752"/>
                    <a:pt x="612" y="690"/>
                    <a:pt x="599" y="651"/>
                  </a:cubicBezTo>
                  <a:cubicBezTo>
                    <a:pt x="592" y="632"/>
                    <a:pt x="587" y="618"/>
                    <a:pt x="587" y="618"/>
                  </a:cubicBezTo>
                  <a:cubicBezTo>
                    <a:pt x="587" y="618"/>
                    <a:pt x="589" y="576"/>
                    <a:pt x="585" y="555"/>
                  </a:cubicBezTo>
                  <a:cubicBezTo>
                    <a:pt x="580" y="535"/>
                    <a:pt x="563" y="511"/>
                    <a:pt x="547" y="493"/>
                  </a:cubicBezTo>
                  <a:cubicBezTo>
                    <a:pt x="539" y="483"/>
                    <a:pt x="531" y="474"/>
                    <a:pt x="525" y="469"/>
                  </a:cubicBezTo>
                  <a:cubicBezTo>
                    <a:pt x="521" y="464"/>
                    <a:pt x="518" y="461"/>
                    <a:pt x="518" y="461"/>
                  </a:cubicBezTo>
                  <a:cubicBezTo>
                    <a:pt x="518" y="461"/>
                    <a:pt x="518" y="460"/>
                    <a:pt x="519" y="459"/>
                  </a:cubicBezTo>
                  <a:cubicBezTo>
                    <a:pt x="523" y="450"/>
                    <a:pt x="534" y="423"/>
                    <a:pt x="543" y="416"/>
                  </a:cubicBezTo>
                  <a:cubicBezTo>
                    <a:pt x="543" y="416"/>
                    <a:pt x="543" y="416"/>
                    <a:pt x="543" y="416"/>
                  </a:cubicBezTo>
                  <a:cubicBezTo>
                    <a:pt x="567" y="395"/>
                    <a:pt x="606" y="354"/>
                    <a:pt x="626" y="333"/>
                  </a:cubicBezTo>
                  <a:cubicBezTo>
                    <a:pt x="633" y="325"/>
                    <a:pt x="651" y="286"/>
                    <a:pt x="650" y="275"/>
                  </a:cubicBezTo>
                  <a:cubicBezTo>
                    <a:pt x="650" y="261"/>
                    <a:pt x="623" y="251"/>
                    <a:pt x="612" y="247"/>
                  </a:cubicBezTo>
                  <a:cubicBezTo>
                    <a:pt x="591" y="240"/>
                    <a:pt x="523" y="228"/>
                    <a:pt x="523" y="228"/>
                  </a:cubicBezTo>
                  <a:cubicBezTo>
                    <a:pt x="523" y="228"/>
                    <a:pt x="496" y="208"/>
                    <a:pt x="468" y="202"/>
                  </a:cubicBezTo>
                  <a:cubicBezTo>
                    <a:pt x="460" y="199"/>
                    <a:pt x="446" y="198"/>
                    <a:pt x="435" y="195"/>
                  </a:cubicBezTo>
                  <a:cubicBezTo>
                    <a:pt x="429" y="194"/>
                    <a:pt x="423" y="192"/>
                    <a:pt x="420" y="189"/>
                  </a:cubicBezTo>
                  <a:cubicBezTo>
                    <a:pt x="420" y="189"/>
                    <a:pt x="420" y="188"/>
                    <a:pt x="419" y="188"/>
                  </a:cubicBezTo>
                  <a:cubicBezTo>
                    <a:pt x="417" y="186"/>
                    <a:pt x="415" y="183"/>
                    <a:pt x="413" y="180"/>
                  </a:cubicBezTo>
                  <a:cubicBezTo>
                    <a:pt x="407" y="170"/>
                    <a:pt x="402" y="158"/>
                    <a:pt x="402" y="149"/>
                  </a:cubicBezTo>
                  <a:cubicBezTo>
                    <a:pt x="402" y="144"/>
                    <a:pt x="407" y="132"/>
                    <a:pt x="411" y="123"/>
                  </a:cubicBezTo>
                  <a:cubicBezTo>
                    <a:pt x="414" y="115"/>
                    <a:pt x="417" y="110"/>
                    <a:pt x="417" y="110"/>
                  </a:cubicBezTo>
                  <a:cubicBezTo>
                    <a:pt x="417" y="110"/>
                    <a:pt x="436" y="61"/>
                    <a:pt x="392" y="31"/>
                  </a:cubicBezTo>
                  <a:cubicBezTo>
                    <a:pt x="347" y="0"/>
                    <a:pt x="316" y="19"/>
                    <a:pt x="299" y="31"/>
                  </a:cubicBezTo>
                  <a:cubicBezTo>
                    <a:pt x="284" y="40"/>
                    <a:pt x="273" y="53"/>
                    <a:pt x="272" y="88"/>
                  </a:cubicBezTo>
                  <a:cubicBezTo>
                    <a:pt x="271" y="109"/>
                    <a:pt x="279" y="118"/>
                    <a:pt x="274" y="126"/>
                  </a:cubicBezTo>
                  <a:cubicBezTo>
                    <a:pt x="268" y="135"/>
                    <a:pt x="263" y="140"/>
                    <a:pt x="263" y="140"/>
                  </a:cubicBezTo>
                  <a:cubicBezTo>
                    <a:pt x="261" y="146"/>
                    <a:pt x="277" y="149"/>
                    <a:pt x="277" y="149"/>
                  </a:cubicBezTo>
                  <a:cubicBezTo>
                    <a:pt x="278" y="155"/>
                    <a:pt x="273" y="156"/>
                    <a:pt x="273" y="158"/>
                  </a:cubicBezTo>
                  <a:cubicBezTo>
                    <a:pt x="273" y="161"/>
                    <a:pt x="283" y="162"/>
                    <a:pt x="283" y="162"/>
                  </a:cubicBezTo>
                  <a:cubicBezTo>
                    <a:pt x="283" y="162"/>
                    <a:pt x="277" y="165"/>
                    <a:pt x="278" y="167"/>
                  </a:cubicBezTo>
                  <a:cubicBezTo>
                    <a:pt x="282" y="175"/>
                    <a:pt x="285" y="167"/>
                    <a:pt x="288" y="186"/>
                  </a:cubicBezTo>
                  <a:cubicBezTo>
                    <a:pt x="290" y="195"/>
                    <a:pt x="297" y="196"/>
                    <a:pt x="305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314" y="193"/>
                    <a:pt x="324" y="187"/>
                    <a:pt x="329" y="186"/>
                  </a:cubicBezTo>
                  <a:cubicBezTo>
                    <a:pt x="329" y="186"/>
                    <a:pt x="350" y="192"/>
                    <a:pt x="348" y="207"/>
                  </a:cubicBezTo>
                  <a:cubicBezTo>
                    <a:pt x="348" y="208"/>
                    <a:pt x="348" y="208"/>
                    <a:pt x="348" y="208"/>
                  </a:cubicBezTo>
                  <a:cubicBezTo>
                    <a:pt x="347" y="208"/>
                    <a:pt x="339" y="215"/>
                    <a:pt x="333" y="225"/>
                  </a:cubicBezTo>
                  <a:cubicBezTo>
                    <a:pt x="329" y="232"/>
                    <a:pt x="326" y="240"/>
                    <a:pt x="329" y="249"/>
                  </a:cubicBezTo>
                  <a:cubicBezTo>
                    <a:pt x="332" y="257"/>
                    <a:pt x="304" y="279"/>
                    <a:pt x="291" y="294"/>
                  </a:cubicBezTo>
                  <a:cubicBezTo>
                    <a:pt x="286" y="298"/>
                    <a:pt x="284" y="302"/>
                    <a:pt x="283" y="305"/>
                  </a:cubicBezTo>
                  <a:cubicBezTo>
                    <a:pt x="282" y="316"/>
                    <a:pt x="309" y="379"/>
                    <a:pt x="309" y="379"/>
                  </a:cubicBezTo>
                  <a:cubicBezTo>
                    <a:pt x="309" y="379"/>
                    <a:pt x="307" y="378"/>
                    <a:pt x="303" y="378"/>
                  </a:cubicBezTo>
                  <a:cubicBezTo>
                    <a:pt x="288" y="377"/>
                    <a:pt x="257" y="374"/>
                    <a:pt x="248" y="366"/>
                  </a:cubicBezTo>
                  <a:cubicBezTo>
                    <a:pt x="238" y="358"/>
                    <a:pt x="236" y="340"/>
                    <a:pt x="231" y="329"/>
                  </a:cubicBezTo>
                  <a:cubicBezTo>
                    <a:pt x="227" y="319"/>
                    <a:pt x="206" y="288"/>
                    <a:pt x="206" y="288"/>
                  </a:cubicBezTo>
                  <a:cubicBezTo>
                    <a:pt x="193" y="291"/>
                    <a:pt x="211" y="320"/>
                    <a:pt x="211" y="320"/>
                  </a:cubicBezTo>
                  <a:cubicBezTo>
                    <a:pt x="206" y="326"/>
                    <a:pt x="194" y="311"/>
                    <a:pt x="187" y="311"/>
                  </a:cubicBezTo>
                  <a:cubicBezTo>
                    <a:pt x="162" y="309"/>
                    <a:pt x="152" y="310"/>
                    <a:pt x="152" y="310"/>
                  </a:cubicBezTo>
                  <a:cubicBezTo>
                    <a:pt x="143" y="322"/>
                    <a:pt x="170" y="323"/>
                    <a:pt x="180" y="324"/>
                  </a:cubicBezTo>
                  <a:cubicBezTo>
                    <a:pt x="172" y="324"/>
                    <a:pt x="152" y="324"/>
                    <a:pt x="152" y="333"/>
                  </a:cubicBezTo>
                  <a:cubicBezTo>
                    <a:pt x="152" y="340"/>
                    <a:pt x="162" y="338"/>
                    <a:pt x="163" y="338"/>
                  </a:cubicBezTo>
                  <a:cubicBezTo>
                    <a:pt x="163" y="338"/>
                    <a:pt x="155" y="342"/>
                    <a:pt x="155" y="345"/>
                  </a:cubicBezTo>
                  <a:cubicBezTo>
                    <a:pt x="154" y="349"/>
                    <a:pt x="158" y="352"/>
                    <a:pt x="158" y="352"/>
                  </a:cubicBezTo>
                  <a:cubicBezTo>
                    <a:pt x="158" y="352"/>
                    <a:pt x="153" y="356"/>
                    <a:pt x="161" y="362"/>
                  </a:cubicBezTo>
                  <a:cubicBezTo>
                    <a:pt x="165" y="366"/>
                    <a:pt x="171" y="368"/>
                    <a:pt x="171" y="368"/>
                  </a:cubicBezTo>
                  <a:cubicBezTo>
                    <a:pt x="183" y="382"/>
                    <a:pt x="200" y="389"/>
                    <a:pt x="208" y="391"/>
                  </a:cubicBezTo>
                  <a:cubicBezTo>
                    <a:pt x="216" y="394"/>
                    <a:pt x="235" y="398"/>
                    <a:pt x="243" y="399"/>
                  </a:cubicBezTo>
                  <a:cubicBezTo>
                    <a:pt x="260" y="402"/>
                    <a:pt x="301" y="417"/>
                    <a:pt x="320" y="425"/>
                  </a:cubicBezTo>
                  <a:cubicBezTo>
                    <a:pt x="327" y="428"/>
                    <a:pt x="332" y="430"/>
                    <a:pt x="332" y="430"/>
                  </a:cubicBezTo>
                  <a:cubicBezTo>
                    <a:pt x="332" y="430"/>
                    <a:pt x="363" y="468"/>
                    <a:pt x="382" y="499"/>
                  </a:cubicBezTo>
                  <a:cubicBezTo>
                    <a:pt x="389" y="511"/>
                    <a:pt x="395" y="523"/>
                    <a:pt x="395" y="530"/>
                  </a:cubicBezTo>
                  <a:cubicBezTo>
                    <a:pt x="395" y="533"/>
                    <a:pt x="393" y="536"/>
                    <a:pt x="389" y="539"/>
                  </a:cubicBezTo>
                  <a:cubicBezTo>
                    <a:pt x="388" y="539"/>
                    <a:pt x="388" y="539"/>
                    <a:pt x="388" y="539"/>
                  </a:cubicBezTo>
                  <a:cubicBezTo>
                    <a:pt x="378" y="546"/>
                    <a:pt x="362" y="553"/>
                    <a:pt x="352" y="558"/>
                  </a:cubicBezTo>
                  <a:cubicBezTo>
                    <a:pt x="349" y="560"/>
                    <a:pt x="346" y="562"/>
                    <a:pt x="344" y="563"/>
                  </a:cubicBezTo>
                  <a:cubicBezTo>
                    <a:pt x="308" y="588"/>
                    <a:pt x="255" y="637"/>
                    <a:pt x="215" y="675"/>
                  </a:cubicBezTo>
                  <a:cubicBezTo>
                    <a:pt x="200" y="691"/>
                    <a:pt x="182" y="695"/>
                    <a:pt x="175" y="710"/>
                  </a:cubicBezTo>
                  <a:cubicBezTo>
                    <a:pt x="166" y="728"/>
                    <a:pt x="174" y="760"/>
                    <a:pt x="169" y="795"/>
                  </a:cubicBezTo>
                  <a:cubicBezTo>
                    <a:pt x="157" y="878"/>
                    <a:pt x="174" y="954"/>
                    <a:pt x="139" y="986"/>
                  </a:cubicBezTo>
                  <a:cubicBezTo>
                    <a:pt x="117" y="1007"/>
                    <a:pt x="69" y="1012"/>
                    <a:pt x="18" y="991"/>
                  </a:cubicBezTo>
                  <a:cubicBezTo>
                    <a:pt x="0" y="984"/>
                    <a:pt x="8" y="1009"/>
                    <a:pt x="23" y="1021"/>
                  </a:cubicBezTo>
                  <a:cubicBezTo>
                    <a:pt x="52" y="1044"/>
                    <a:pt x="102" y="1049"/>
                    <a:pt x="120" y="1064"/>
                  </a:cubicBezTo>
                  <a:cubicBezTo>
                    <a:pt x="145" y="1084"/>
                    <a:pt x="153" y="1085"/>
                    <a:pt x="170" y="1083"/>
                  </a:cubicBezTo>
                  <a:cubicBezTo>
                    <a:pt x="197" y="1079"/>
                    <a:pt x="187" y="1006"/>
                    <a:pt x="195" y="979"/>
                  </a:cubicBezTo>
                  <a:cubicBezTo>
                    <a:pt x="206" y="944"/>
                    <a:pt x="229" y="889"/>
                    <a:pt x="237" y="841"/>
                  </a:cubicBezTo>
                  <a:cubicBezTo>
                    <a:pt x="243" y="809"/>
                    <a:pt x="233" y="766"/>
                    <a:pt x="239" y="756"/>
                  </a:cubicBezTo>
                  <a:cubicBezTo>
                    <a:pt x="258" y="723"/>
                    <a:pt x="373" y="685"/>
                    <a:pt x="433" y="667"/>
                  </a:cubicBezTo>
                  <a:cubicBezTo>
                    <a:pt x="455" y="660"/>
                    <a:pt x="469" y="656"/>
                    <a:pt x="469" y="656"/>
                  </a:cubicBezTo>
                  <a:cubicBezTo>
                    <a:pt x="469" y="656"/>
                    <a:pt x="470" y="659"/>
                    <a:pt x="472" y="663"/>
                  </a:cubicBezTo>
                  <a:cubicBezTo>
                    <a:pt x="475" y="668"/>
                    <a:pt x="478" y="676"/>
                    <a:pt x="483" y="685"/>
                  </a:cubicBezTo>
                  <a:cubicBezTo>
                    <a:pt x="483" y="685"/>
                    <a:pt x="483" y="685"/>
                    <a:pt x="483" y="685"/>
                  </a:cubicBezTo>
                  <a:cubicBezTo>
                    <a:pt x="506" y="731"/>
                    <a:pt x="552" y="816"/>
                    <a:pt x="590" y="837"/>
                  </a:cubicBezTo>
                  <a:cubicBezTo>
                    <a:pt x="603" y="844"/>
                    <a:pt x="624" y="862"/>
                    <a:pt x="639" y="859"/>
                  </a:cubicBezTo>
                  <a:cubicBezTo>
                    <a:pt x="671" y="853"/>
                    <a:pt x="684" y="838"/>
                    <a:pt x="700" y="826"/>
                  </a:cubicBezTo>
                  <a:cubicBezTo>
                    <a:pt x="742" y="792"/>
                    <a:pt x="843" y="724"/>
                    <a:pt x="899" y="726"/>
                  </a:cubicBezTo>
                  <a:cubicBezTo>
                    <a:pt x="910" y="726"/>
                    <a:pt x="922" y="729"/>
                    <a:pt x="934" y="732"/>
                  </a:cubicBezTo>
                  <a:cubicBezTo>
                    <a:pt x="945" y="736"/>
                    <a:pt x="955" y="741"/>
                    <a:pt x="960" y="746"/>
                  </a:cubicBezTo>
                  <a:cubicBezTo>
                    <a:pt x="966" y="753"/>
                    <a:pt x="975" y="777"/>
                    <a:pt x="984" y="777"/>
                  </a:cubicBezTo>
                  <a:cubicBezTo>
                    <a:pt x="992" y="776"/>
                    <a:pt x="993" y="743"/>
                    <a:pt x="988" y="733"/>
                  </a:cubicBezTo>
                  <a:close/>
                  <a:moveTo>
                    <a:pt x="488" y="423"/>
                  </a:moveTo>
                  <a:cubicBezTo>
                    <a:pt x="488" y="423"/>
                    <a:pt x="472" y="394"/>
                    <a:pt x="481" y="363"/>
                  </a:cubicBezTo>
                  <a:cubicBezTo>
                    <a:pt x="483" y="357"/>
                    <a:pt x="485" y="349"/>
                    <a:pt x="486" y="341"/>
                  </a:cubicBezTo>
                  <a:cubicBezTo>
                    <a:pt x="487" y="336"/>
                    <a:pt x="488" y="331"/>
                    <a:pt x="489" y="325"/>
                  </a:cubicBezTo>
                  <a:cubicBezTo>
                    <a:pt x="492" y="309"/>
                    <a:pt x="493" y="296"/>
                    <a:pt x="493" y="296"/>
                  </a:cubicBezTo>
                  <a:cubicBezTo>
                    <a:pt x="500" y="291"/>
                    <a:pt x="512" y="290"/>
                    <a:pt x="525" y="291"/>
                  </a:cubicBezTo>
                  <a:cubicBezTo>
                    <a:pt x="552" y="293"/>
                    <a:pt x="583" y="303"/>
                    <a:pt x="583" y="303"/>
                  </a:cubicBezTo>
                  <a:cubicBezTo>
                    <a:pt x="583" y="303"/>
                    <a:pt x="546" y="360"/>
                    <a:pt x="531" y="380"/>
                  </a:cubicBezTo>
                  <a:cubicBezTo>
                    <a:pt x="530" y="381"/>
                    <a:pt x="530" y="382"/>
                    <a:pt x="529" y="383"/>
                  </a:cubicBezTo>
                  <a:cubicBezTo>
                    <a:pt x="518" y="397"/>
                    <a:pt x="488" y="423"/>
                    <a:pt x="488" y="423"/>
                  </a:cubicBezTo>
                  <a:close/>
                </a:path>
              </a:pathLst>
            </a:custGeom>
            <a:solidFill>
              <a:srgbClr val="FBC6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BE40A1E-5E80-69D9-5243-A3565006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350" y="2287588"/>
              <a:ext cx="3463925" cy="2435225"/>
            </a:xfrm>
            <a:custGeom>
              <a:avLst/>
              <a:gdLst>
                <a:gd name="T0" fmla="*/ 816 w 816"/>
                <a:gd name="T1" fmla="*/ 370 h 574"/>
                <a:gd name="T2" fmla="*/ 805 w 816"/>
                <a:gd name="T3" fmla="*/ 402 h 574"/>
                <a:gd name="T4" fmla="*/ 791 w 816"/>
                <a:gd name="T5" fmla="*/ 444 h 574"/>
                <a:gd name="T6" fmla="*/ 756 w 816"/>
                <a:gd name="T7" fmla="*/ 438 h 574"/>
                <a:gd name="T8" fmla="*/ 557 w 816"/>
                <a:gd name="T9" fmla="*/ 538 h 574"/>
                <a:gd name="T10" fmla="*/ 496 w 816"/>
                <a:gd name="T11" fmla="*/ 571 h 574"/>
                <a:gd name="T12" fmla="*/ 447 w 816"/>
                <a:gd name="T13" fmla="*/ 549 h 574"/>
                <a:gd name="T14" fmla="*/ 340 w 816"/>
                <a:gd name="T15" fmla="*/ 397 h 574"/>
                <a:gd name="T16" fmla="*/ 340 w 816"/>
                <a:gd name="T17" fmla="*/ 397 h 574"/>
                <a:gd name="T18" fmla="*/ 329 w 816"/>
                <a:gd name="T19" fmla="*/ 375 h 574"/>
                <a:gd name="T20" fmla="*/ 335 w 816"/>
                <a:gd name="T21" fmla="*/ 307 h 574"/>
                <a:gd name="T22" fmla="*/ 245 w 816"/>
                <a:gd name="T23" fmla="*/ 251 h 574"/>
                <a:gd name="T24" fmla="*/ 246 w 816"/>
                <a:gd name="T25" fmla="*/ 251 h 574"/>
                <a:gd name="T26" fmla="*/ 252 w 816"/>
                <a:gd name="T27" fmla="*/ 242 h 574"/>
                <a:gd name="T28" fmla="*/ 239 w 816"/>
                <a:gd name="T29" fmla="*/ 211 h 574"/>
                <a:gd name="T30" fmla="*/ 189 w 816"/>
                <a:gd name="T31" fmla="*/ 142 h 574"/>
                <a:gd name="T32" fmla="*/ 177 w 816"/>
                <a:gd name="T33" fmla="*/ 137 h 574"/>
                <a:gd name="T34" fmla="*/ 100 w 816"/>
                <a:gd name="T35" fmla="*/ 111 h 574"/>
                <a:gd name="T36" fmla="*/ 65 w 816"/>
                <a:gd name="T37" fmla="*/ 103 h 574"/>
                <a:gd name="T38" fmla="*/ 28 w 816"/>
                <a:gd name="T39" fmla="*/ 80 h 574"/>
                <a:gd name="T40" fmla="*/ 18 w 816"/>
                <a:gd name="T41" fmla="*/ 74 h 574"/>
                <a:gd name="T42" fmla="*/ 15 w 816"/>
                <a:gd name="T43" fmla="*/ 64 h 574"/>
                <a:gd name="T44" fmla="*/ 12 w 816"/>
                <a:gd name="T45" fmla="*/ 57 h 574"/>
                <a:gd name="T46" fmla="*/ 20 w 816"/>
                <a:gd name="T47" fmla="*/ 50 h 574"/>
                <a:gd name="T48" fmla="*/ 9 w 816"/>
                <a:gd name="T49" fmla="*/ 45 h 574"/>
                <a:gd name="T50" fmla="*/ 37 w 816"/>
                <a:gd name="T51" fmla="*/ 36 h 574"/>
                <a:gd name="T52" fmla="*/ 9 w 816"/>
                <a:gd name="T53" fmla="*/ 22 h 574"/>
                <a:gd name="T54" fmla="*/ 44 w 816"/>
                <a:gd name="T55" fmla="*/ 23 h 574"/>
                <a:gd name="T56" fmla="*/ 68 w 816"/>
                <a:gd name="T57" fmla="*/ 32 h 574"/>
                <a:gd name="T58" fmla="*/ 63 w 816"/>
                <a:gd name="T59" fmla="*/ 0 h 574"/>
                <a:gd name="T60" fmla="*/ 88 w 816"/>
                <a:gd name="T61" fmla="*/ 41 h 574"/>
                <a:gd name="T62" fmla="*/ 105 w 816"/>
                <a:gd name="T63" fmla="*/ 78 h 574"/>
                <a:gd name="T64" fmla="*/ 160 w 816"/>
                <a:gd name="T65" fmla="*/ 90 h 574"/>
                <a:gd name="T66" fmla="*/ 166 w 816"/>
                <a:gd name="T67" fmla="*/ 91 h 574"/>
                <a:gd name="T68" fmla="*/ 140 w 816"/>
                <a:gd name="T69" fmla="*/ 17 h 574"/>
                <a:gd name="T70" fmla="*/ 148 w 816"/>
                <a:gd name="T71" fmla="*/ 6 h 574"/>
                <a:gd name="T72" fmla="*/ 252 w 816"/>
                <a:gd name="T73" fmla="*/ 107 h 574"/>
                <a:gd name="T74" fmla="*/ 267 w 816"/>
                <a:gd name="T75" fmla="*/ 261 h 574"/>
                <a:gd name="T76" fmla="*/ 369 w 816"/>
                <a:gd name="T77" fmla="*/ 261 h 574"/>
                <a:gd name="T78" fmla="*/ 382 w 816"/>
                <a:gd name="T79" fmla="*/ 181 h 574"/>
                <a:gd name="T80" fmla="*/ 404 w 816"/>
                <a:gd name="T81" fmla="*/ 205 h 574"/>
                <a:gd name="T82" fmla="*/ 442 w 816"/>
                <a:gd name="T83" fmla="*/ 267 h 574"/>
                <a:gd name="T84" fmla="*/ 444 w 816"/>
                <a:gd name="T85" fmla="*/ 330 h 574"/>
                <a:gd name="T86" fmla="*/ 456 w 816"/>
                <a:gd name="T87" fmla="*/ 363 h 574"/>
                <a:gd name="T88" fmla="*/ 506 w 816"/>
                <a:gd name="T89" fmla="*/ 475 h 574"/>
                <a:gd name="T90" fmla="*/ 578 w 816"/>
                <a:gd name="T91" fmla="*/ 427 h 574"/>
                <a:gd name="T92" fmla="*/ 722 w 816"/>
                <a:gd name="T93" fmla="*/ 381 h 574"/>
                <a:gd name="T94" fmla="*/ 753 w 816"/>
                <a:gd name="T95" fmla="*/ 344 h 574"/>
                <a:gd name="T96" fmla="*/ 755 w 816"/>
                <a:gd name="T97" fmla="*/ 344 h 574"/>
                <a:gd name="T98" fmla="*/ 775 w 816"/>
                <a:gd name="T99" fmla="*/ 353 h 574"/>
                <a:gd name="T100" fmla="*/ 816 w 816"/>
                <a:gd name="T101" fmla="*/ 37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6" h="574">
                  <a:moveTo>
                    <a:pt x="816" y="370"/>
                  </a:moveTo>
                  <a:cubicBezTo>
                    <a:pt x="805" y="402"/>
                    <a:pt x="805" y="402"/>
                    <a:pt x="805" y="402"/>
                  </a:cubicBezTo>
                  <a:cubicBezTo>
                    <a:pt x="791" y="444"/>
                    <a:pt x="791" y="444"/>
                    <a:pt x="791" y="444"/>
                  </a:cubicBezTo>
                  <a:cubicBezTo>
                    <a:pt x="779" y="441"/>
                    <a:pt x="767" y="438"/>
                    <a:pt x="756" y="438"/>
                  </a:cubicBezTo>
                  <a:cubicBezTo>
                    <a:pt x="700" y="436"/>
                    <a:pt x="599" y="504"/>
                    <a:pt x="557" y="538"/>
                  </a:cubicBezTo>
                  <a:cubicBezTo>
                    <a:pt x="541" y="550"/>
                    <a:pt x="528" y="565"/>
                    <a:pt x="496" y="571"/>
                  </a:cubicBezTo>
                  <a:cubicBezTo>
                    <a:pt x="481" y="574"/>
                    <a:pt x="460" y="556"/>
                    <a:pt x="447" y="549"/>
                  </a:cubicBezTo>
                  <a:cubicBezTo>
                    <a:pt x="409" y="528"/>
                    <a:pt x="363" y="443"/>
                    <a:pt x="340" y="397"/>
                  </a:cubicBezTo>
                  <a:cubicBezTo>
                    <a:pt x="340" y="397"/>
                    <a:pt x="340" y="397"/>
                    <a:pt x="340" y="397"/>
                  </a:cubicBezTo>
                  <a:cubicBezTo>
                    <a:pt x="335" y="388"/>
                    <a:pt x="332" y="380"/>
                    <a:pt x="329" y="375"/>
                  </a:cubicBezTo>
                  <a:cubicBezTo>
                    <a:pt x="335" y="307"/>
                    <a:pt x="335" y="307"/>
                    <a:pt x="335" y="307"/>
                  </a:cubicBezTo>
                  <a:cubicBezTo>
                    <a:pt x="245" y="251"/>
                    <a:pt x="245" y="251"/>
                    <a:pt x="245" y="251"/>
                  </a:cubicBezTo>
                  <a:cubicBezTo>
                    <a:pt x="245" y="251"/>
                    <a:pt x="245" y="251"/>
                    <a:pt x="246" y="251"/>
                  </a:cubicBezTo>
                  <a:cubicBezTo>
                    <a:pt x="250" y="248"/>
                    <a:pt x="252" y="245"/>
                    <a:pt x="252" y="242"/>
                  </a:cubicBezTo>
                  <a:cubicBezTo>
                    <a:pt x="252" y="235"/>
                    <a:pt x="246" y="223"/>
                    <a:pt x="239" y="211"/>
                  </a:cubicBezTo>
                  <a:cubicBezTo>
                    <a:pt x="220" y="180"/>
                    <a:pt x="189" y="142"/>
                    <a:pt x="189" y="142"/>
                  </a:cubicBezTo>
                  <a:cubicBezTo>
                    <a:pt x="189" y="142"/>
                    <a:pt x="184" y="140"/>
                    <a:pt x="177" y="137"/>
                  </a:cubicBezTo>
                  <a:cubicBezTo>
                    <a:pt x="158" y="129"/>
                    <a:pt x="117" y="114"/>
                    <a:pt x="100" y="111"/>
                  </a:cubicBezTo>
                  <a:cubicBezTo>
                    <a:pt x="92" y="110"/>
                    <a:pt x="73" y="106"/>
                    <a:pt x="65" y="103"/>
                  </a:cubicBezTo>
                  <a:cubicBezTo>
                    <a:pt x="57" y="101"/>
                    <a:pt x="40" y="94"/>
                    <a:pt x="28" y="80"/>
                  </a:cubicBezTo>
                  <a:cubicBezTo>
                    <a:pt x="28" y="80"/>
                    <a:pt x="22" y="78"/>
                    <a:pt x="18" y="74"/>
                  </a:cubicBezTo>
                  <a:cubicBezTo>
                    <a:pt x="10" y="68"/>
                    <a:pt x="15" y="64"/>
                    <a:pt x="15" y="64"/>
                  </a:cubicBezTo>
                  <a:cubicBezTo>
                    <a:pt x="15" y="64"/>
                    <a:pt x="11" y="61"/>
                    <a:pt x="12" y="57"/>
                  </a:cubicBezTo>
                  <a:cubicBezTo>
                    <a:pt x="12" y="54"/>
                    <a:pt x="20" y="50"/>
                    <a:pt x="20" y="50"/>
                  </a:cubicBezTo>
                  <a:cubicBezTo>
                    <a:pt x="19" y="50"/>
                    <a:pt x="9" y="52"/>
                    <a:pt x="9" y="45"/>
                  </a:cubicBezTo>
                  <a:cubicBezTo>
                    <a:pt x="9" y="36"/>
                    <a:pt x="29" y="36"/>
                    <a:pt x="37" y="36"/>
                  </a:cubicBezTo>
                  <a:cubicBezTo>
                    <a:pt x="27" y="35"/>
                    <a:pt x="0" y="34"/>
                    <a:pt x="9" y="22"/>
                  </a:cubicBezTo>
                  <a:cubicBezTo>
                    <a:pt x="9" y="22"/>
                    <a:pt x="19" y="21"/>
                    <a:pt x="44" y="23"/>
                  </a:cubicBezTo>
                  <a:cubicBezTo>
                    <a:pt x="51" y="23"/>
                    <a:pt x="63" y="38"/>
                    <a:pt x="68" y="32"/>
                  </a:cubicBezTo>
                  <a:cubicBezTo>
                    <a:pt x="68" y="32"/>
                    <a:pt x="50" y="3"/>
                    <a:pt x="63" y="0"/>
                  </a:cubicBezTo>
                  <a:cubicBezTo>
                    <a:pt x="63" y="0"/>
                    <a:pt x="84" y="31"/>
                    <a:pt x="88" y="41"/>
                  </a:cubicBezTo>
                  <a:cubicBezTo>
                    <a:pt x="93" y="52"/>
                    <a:pt x="95" y="70"/>
                    <a:pt x="105" y="78"/>
                  </a:cubicBezTo>
                  <a:cubicBezTo>
                    <a:pt x="114" y="86"/>
                    <a:pt x="145" y="89"/>
                    <a:pt x="160" y="90"/>
                  </a:cubicBezTo>
                  <a:cubicBezTo>
                    <a:pt x="164" y="90"/>
                    <a:pt x="166" y="91"/>
                    <a:pt x="166" y="91"/>
                  </a:cubicBezTo>
                  <a:cubicBezTo>
                    <a:pt x="166" y="91"/>
                    <a:pt x="139" y="28"/>
                    <a:pt x="140" y="17"/>
                  </a:cubicBezTo>
                  <a:cubicBezTo>
                    <a:pt x="141" y="14"/>
                    <a:pt x="143" y="10"/>
                    <a:pt x="148" y="6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67" y="261"/>
                    <a:pt x="267" y="261"/>
                    <a:pt x="267" y="261"/>
                  </a:cubicBezTo>
                  <a:cubicBezTo>
                    <a:pt x="266" y="263"/>
                    <a:pt x="369" y="261"/>
                    <a:pt x="369" y="261"/>
                  </a:cubicBezTo>
                  <a:cubicBezTo>
                    <a:pt x="369" y="261"/>
                    <a:pt x="378" y="176"/>
                    <a:pt x="382" y="181"/>
                  </a:cubicBezTo>
                  <a:cubicBezTo>
                    <a:pt x="388" y="186"/>
                    <a:pt x="396" y="195"/>
                    <a:pt x="404" y="205"/>
                  </a:cubicBezTo>
                  <a:cubicBezTo>
                    <a:pt x="420" y="223"/>
                    <a:pt x="437" y="247"/>
                    <a:pt x="442" y="267"/>
                  </a:cubicBezTo>
                  <a:cubicBezTo>
                    <a:pt x="446" y="288"/>
                    <a:pt x="444" y="330"/>
                    <a:pt x="444" y="330"/>
                  </a:cubicBezTo>
                  <a:cubicBezTo>
                    <a:pt x="444" y="330"/>
                    <a:pt x="449" y="344"/>
                    <a:pt x="456" y="363"/>
                  </a:cubicBezTo>
                  <a:cubicBezTo>
                    <a:pt x="469" y="402"/>
                    <a:pt x="493" y="464"/>
                    <a:pt x="506" y="475"/>
                  </a:cubicBezTo>
                  <a:cubicBezTo>
                    <a:pt x="517" y="485"/>
                    <a:pt x="533" y="433"/>
                    <a:pt x="578" y="427"/>
                  </a:cubicBezTo>
                  <a:cubicBezTo>
                    <a:pt x="642" y="418"/>
                    <a:pt x="693" y="406"/>
                    <a:pt x="722" y="381"/>
                  </a:cubicBezTo>
                  <a:cubicBezTo>
                    <a:pt x="733" y="372"/>
                    <a:pt x="739" y="347"/>
                    <a:pt x="753" y="344"/>
                  </a:cubicBezTo>
                  <a:cubicBezTo>
                    <a:pt x="754" y="344"/>
                    <a:pt x="754" y="344"/>
                    <a:pt x="755" y="344"/>
                  </a:cubicBezTo>
                  <a:cubicBezTo>
                    <a:pt x="775" y="353"/>
                    <a:pt x="775" y="353"/>
                    <a:pt x="775" y="353"/>
                  </a:cubicBezTo>
                  <a:lnTo>
                    <a:pt x="816" y="370"/>
                  </a:lnTo>
                  <a:close/>
                </a:path>
              </a:pathLst>
            </a:custGeom>
            <a:solidFill>
              <a:srgbClr val="EAA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61DD77D-BF1E-22B5-536F-C74BBC9EF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5164138"/>
              <a:ext cx="823913" cy="577850"/>
            </a:xfrm>
            <a:custGeom>
              <a:avLst/>
              <a:gdLst>
                <a:gd name="T0" fmla="*/ 191 w 194"/>
                <a:gd name="T1" fmla="*/ 102 h 136"/>
                <a:gd name="T2" fmla="*/ 185 w 194"/>
                <a:gd name="T3" fmla="*/ 131 h 136"/>
                <a:gd name="T4" fmla="*/ 120 w 194"/>
                <a:gd name="T5" fmla="*/ 113 h 136"/>
                <a:gd name="T6" fmla="*/ 69 w 194"/>
                <a:gd name="T7" fmla="*/ 90 h 136"/>
                <a:gd name="T8" fmla="*/ 5 w 194"/>
                <a:gd name="T9" fmla="*/ 33 h 136"/>
                <a:gd name="T10" fmla="*/ 12 w 194"/>
                <a:gd name="T11" fmla="*/ 13 h 136"/>
                <a:gd name="T12" fmla="*/ 18 w 194"/>
                <a:gd name="T13" fmla="*/ 14 h 136"/>
                <a:gd name="T14" fmla="*/ 89 w 194"/>
                <a:gd name="T15" fmla="*/ 32 h 136"/>
                <a:gd name="T16" fmla="*/ 153 w 194"/>
                <a:gd name="T17" fmla="*/ 0 h 136"/>
                <a:gd name="T18" fmla="*/ 167 w 194"/>
                <a:gd name="T19" fmla="*/ 22 h 136"/>
                <a:gd name="T20" fmla="*/ 191 w 194"/>
                <a:gd name="T21" fmla="*/ 51 h 136"/>
                <a:gd name="T22" fmla="*/ 194 w 194"/>
                <a:gd name="T23" fmla="*/ 63 h 136"/>
                <a:gd name="T24" fmla="*/ 191 w 194"/>
                <a:gd name="T25" fmla="*/ 10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4" h="136">
                  <a:moveTo>
                    <a:pt x="191" y="102"/>
                  </a:moveTo>
                  <a:cubicBezTo>
                    <a:pt x="189" y="116"/>
                    <a:pt x="187" y="128"/>
                    <a:pt x="185" y="131"/>
                  </a:cubicBezTo>
                  <a:cubicBezTo>
                    <a:pt x="181" y="136"/>
                    <a:pt x="126" y="131"/>
                    <a:pt x="120" y="113"/>
                  </a:cubicBezTo>
                  <a:cubicBezTo>
                    <a:pt x="114" y="94"/>
                    <a:pt x="103" y="101"/>
                    <a:pt x="69" y="90"/>
                  </a:cubicBezTo>
                  <a:cubicBezTo>
                    <a:pt x="29" y="78"/>
                    <a:pt x="13" y="60"/>
                    <a:pt x="5" y="33"/>
                  </a:cubicBezTo>
                  <a:cubicBezTo>
                    <a:pt x="0" y="16"/>
                    <a:pt x="6" y="13"/>
                    <a:pt x="12" y="13"/>
                  </a:cubicBezTo>
                  <a:cubicBezTo>
                    <a:pt x="14" y="13"/>
                    <a:pt x="16" y="13"/>
                    <a:pt x="18" y="14"/>
                  </a:cubicBezTo>
                  <a:cubicBezTo>
                    <a:pt x="35" y="20"/>
                    <a:pt x="67" y="34"/>
                    <a:pt x="89" y="32"/>
                  </a:cubicBezTo>
                  <a:cubicBezTo>
                    <a:pt x="142" y="25"/>
                    <a:pt x="153" y="0"/>
                    <a:pt x="153" y="0"/>
                  </a:cubicBezTo>
                  <a:cubicBezTo>
                    <a:pt x="153" y="0"/>
                    <a:pt x="165" y="1"/>
                    <a:pt x="167" y="22"/>
                  </a:cubicBezTo>
                  <a:cubicBezTo>
                    <a:pt x="168" y="42"/>
                    <a:pt x="183" y="51"/>
                    <a:pt x="191" y="51"/>
                  </a:cubicBezTo>
                  <a:cubicBezTo>
                    <a:pt x="191" y="51"/>
                    <a:pt x="194" y="60"/>
                    <a:pt x="194" y="63"/>
                  </a:cubicBezTo>
                  <a:cubicBezTo>
                    <a:pt x="194" y="72"/>
                    <a:pt x="193" y="88"/>
                    <a:pt x="191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E3517C9-01B7-1CE7-005F-FF7B0FA0B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1585913"/>
              <a:ext cx="458788" cy="590550"/>
            </a:xfrm>
            <a:custGeom>
              <a:avLst/>
              <a:gdLst>
                <a:gd name="T0" fmla="*/ 108 w 108"/>
                <a:gd name="T1" fmla="*/ 57 h 139"/>
                <a:gd name="T2" fmla="*/ 36 w 108"/>
                <a:gd name="T3" fmla="*/ 133 h 139"/>
                <a:gd name="T4" fmla="*/ 28 w 108"/>
                <a:gd name="T5" fmla="*/ 102 h 139"/>
                <a:gd name="T6" fmla="*/ 43 w 108"/>
                <a:gd name="T7" fmla="*/ 85 h 139"/>
                <a:gd name="T8" fmla="*/ 43 w 108"/>
                <a:gd name="T9" fmla="*/ 84 h 139"/>
                <a:gd name="T10" fmla="*/ 24 w 108"/>
                <a:gd name="T11" fmla="*/ 63 h 139"/>
                <a:gd name="T12" fmla="*/ 0 w 108"/>
                <a:gd name="T13" fmla="*/ 71 h 139"/>
                <a:gd name="T14" fmla="*/ 41 w 108"/>
                <a:gd name="T15" fmla="*/ 8 h 139"/>
                <a:gd name="T16" fmla="*/ 106 w 108"/>
                <a:gd name="T17" fmla="*/ 0 h 139"/>
                <a:gd name="T18" fmla="*/ 97 w 108"/>
                <a:gd name="T19" fmla="*/ 26 h 139"/>
                <a:gd name="T20" fmla="*/ 108 w 108"/>
                <a:gd name="T21" fmla="*/ 5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39">
                  <a:moveTo>
                    <a:pt x="108" y="57"/>
                  </a:moveTo>
                  <a:cubicBezTo>
                    <a:pt x="83" y="93"/>
                    <a:pt x="49" y="139"/>
                    <a:pt x="36" y="133"/>
                  </a:cubicBezTo>
                  <a:cubicBezTo>
                    <a:pt x="25" y="128"/>
                    <a:pt x="25" y="114"/>
                    <a:pt x="28" y="102"/>
                  </a:cubicBezTo>
                  <a:cubicBezTo>
                    <a:pt x="34" y="92"/>
                    <a:pt x="42" y="85"/>
                    <a:pt x="43" y="85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45" y="69"/>
                    <a:pt x="24" y="63"/>
                    <a:pt x="24" y="63"/>
                  </a:cubicBezTo>
                  <a:cubicBezTo>
                    <a:pt x="19" y="64"/>
                    <a:pt x="9" y="70"/>
                    <a:pt x="0" y="71"/>
                  </a:cubicBezTo>
                  <a:cubicBezTo>
                    <a:pt x="2" y="71"/>
                    <a:pt x="46" y="45"/>
                    <a:pt x="41" y="8"/>
                  </a:cubicBezTo>
                  <a:cubicBezTo>
                    <a:pt x="41" y="8"/>
                    <a:pt x="87" y="26"/>
                    <a:pt x="106" y="0"/>
                  </a:cubicBezTo>
                  <a:cubicBezTo>
                    <a:pt x="102" y="9"/>
                    <a:pt x="97" y="21"/>
                    <a:pt x="97" y="26"/>
                  </a:cubicBezTo>
                  <a:cubicBezTo>
                    <a:pt x="97" y="35"/>
                    <a:pt x="102" y="47"/>
                    <a:pt x="108" y="57"/>
                  </a:cubicBezTo>
                  <a:close/>
                </a:path>
              </a:pathLst>
            </a:custGeom>
            <a:solidFill>
              <a:srgbClr val="EAA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A5BFA89-F9F9-3E86-96BA-FC3B7B77A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5" y="1862138"/>
              <a:ext cx="1343025" cy="2139950"/>
            </a:xfrm>
            <a:custGeom>
              <a:avLst/>
              <a:gdLst>
                <a:gd name="T0" fmla="*/ 200 w 316"/>
                <a:gd name="T1" fmla="*/ 497 h 504"/>
                <a:gd name="T2" fmla="*/ 186 w 316"/>
                <a:gd name="T3" fmla="*/ 468 h 504"/>
                <a:gd name="T4" fmla="*/ 172 w 316"/>
                <a:gd name="T5" fmla="*/ 421 h 504"/>
                <a:gd name="T6" fmla="*/ 69 w 316"/>
                <a:gd name="T7" fmla="*/ 370 h 504"/>
                <a:gd name="T8" fmla="*/ 103 w 316"/>
                <a:gd name="T9" fmla="*/ 353 h 504"/>
                <a:gd name="T10" fmla="*/ 106 w 316"/>
                <a:gd name="T11" fmla="*/ 351 h 504"/>
                <a:gd name="T12" fmla="*/ 112 w 316"/>
                <a:gd name="T13" fmla="*/ 339 h 504"/>
                <a:gd name="T14" fmla="*/ 111 w 316"/>
                <a:gd name="T15" fmla="*/ 336 h 504"/>
                <a:gd name="T16" fmla="*/ 110 w 316"/>
                <a:gd name="T17" fmla="*/ 333 h 504"/>
                <a:gd name="T18" fmla="*/ 108 w 316"/>
                <a:gd name="T19" fmla="*/ 329 h 504"/>
                <a:gd name="T20" fmla="*/ 106 w 316"/>
                <a:gd name="T21" fmla="*/ 325 h 504"/>
                <a:gd name="T22" fmla="*/ 99 w 316"/>
                <a:gd name="T23" fmla="*/ 311 h 504"/>
                <a:gd name="T24" fmla="*/ 26 w 316"/>
                <a:gd name="T25" fmla="*/ 191 h 504"/>
                <a:gd name="T26" fmla="*/ 0 w 316"/>
                <a:gd name="T27" fmla="*/ 117 h 504"/>
                <a:gd name="T28" fmla="*/ 65 w 316"/>
                <a:gd name="T29" fmla="*/ 20 h 504"/>
                <a:gd name="T30" fmla="*/ 51 w 316"/>
                <a:gd name="T31" fmla="*/ 83 h 504"/>
                <a:gd name="T32" fmla="*/ 136 w 316"/>
                <a:gd name="T33" fmla="*/ 0 h 504"/>
                <a:gd name="T34" fmla="*/ 152 w 316"/>
                <a:gd name="T35" fmla="*/ 7 h 504"/>
                <a:gd name="T36" fmla="*/ 130 w 316"/>
                <a:gd name="T37" fmla="*/ 143 h 504"/>
                <a:gd name="T38" fmla="*/ 203 w 316"/>
                <a:gd name="T39" fmla="*/ 154 h 504"/>
                <a:gd name="T40" fmla="*/ 203 w 316"/>
                <a:gd name="T41" fmla="*/ 154 h 504"/>
                <a:gd name="T42" fmla="*/ 202 w 316"/>
                <a:gd name="T43" fmla="*/ 229 h 504"/>
                <a:gd name="T44" fmla="*/ 199 w 316"/>
                <a:gd name="T45" fmla="*/ 241 h 504"/>
                <a:gd name="T46" fmla="*/ 135 w 316"/>
                <a:gd name="T47" fmla="*/ 296 h 504"/>
                <a:gd name="T48" fmla="*/ 133 w 316"/>
                <a:gd name="T49" fmla="*/ 315 h 504"/>
                <a:gd name="T50" fmla="*/ 146 w 316"/>
                <a:gd name="T51" fmla="*/ 310 h 504"/>
                <a:gd name="T52" fmla="*/ 149 w 316"/>
                <a:gd name="T53" fmla="*/ 317 h 504"/>
                <a:gd name="T54" fmla="*/ 150 w 316"/>
                <a:gd name="T55" fmla="*/ 339 h 504"/>
                <a:gd name="T56" fmla="*/ 158 w 316"/>
                <a:gd name="T57" fmla="*/ 320 h 504"/>
                <a:gd name="T58" fmla="*/ 164 w 316"/>
                <a:gd name="T59" fmla="*/ 319 h 504"/>
                <a:gd name="T60" fmla="*/ 164 w 316"/>
                <a:gd name="T61" fmla="*/ 341 h 504"/>
                <a:gd name="T62" fmla="*/ 188 w 316"/>
                <a:gd name="T63" fmla="*/ 310 h 504"/>
                <a:gd name="T64" fmla="*/ 235 w 316"/>
                <a:gd name="T65" fmla="*/ 273 h 504"/>
                <a:gd name="T66" fmla="*/ 242 w 316"/>
                <a:gd name="T67" fmla="*/ 281 h 504"/>
                <a:gd name="T68" fmla="*/ 244 w 316"/>
                <a:gd name="T69" fmla="*/ 282 h 504"/>
                <a:gd name="T70" fmla="*/ 246 w 316"/>
                <a:gd name="T71" fmla="*/ 284 h 504"/>
                <a:gd name="T72" fmla="*/ 248 w 316"/>
                <a:gd name="T73" fmla="*/ 287 h 504"/>
                <a:gd name="T74" fmla="*/ 290 w 316"/>
                <a:gd name="T75" fmla="*/ 340 h 504"/>
                <a:gd name="T76" fmla="*/ 298 w 316"/>
                <a:gd name="T77" fmla="*/ 356 h 504"/>
                <a:gd name="T78" fmla="*/ 302 w 316"/>
                <a:gd name="T79" fmla="*/ 367 h 504"/>
                <a:gd name="T80" fmla="*/ 316 w 316"/>
                <a:gd name="T81" fmla="*/ 463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" h="504">
                  <a:moveTo>
                    <a:pt x="316" y="463"/>
                  </a:moveTo>
                  <a:cubicBezTo>
                    <a:pt x="299" y="504"/>
                    <a:pt x="231" y="501"/>
                    <a:pt x="200" y="497"/>
                  </a:cubicBezTo>
                  <a:cubicBezTo>
                    <a:pt x="200" y="497"/>
                    <a:pt x="200" y="497"/>
                    <a:pt x="200" y="497"/>
                  </a:cubicBezTo>
                  <a:cubicBezTo>
                    <a:pt x="191" y="480"/>
                    <a:pt x="186" y="468"/>
                    <a:pt x="186" y="468"/>
                  </a:cubicBezTo>
                  <a:cubicBezTo>
                    <a:pt x="186" y="468"/>
                    <a:pt x="172" y="472"/>
                    <a:pt x="150" y="479"/>
                  </a:cubicBezTo>
                  <a:cubicBezTo>
                    <a:pt x="154" y="449"/>
                    <a:pt x="171" y="422"/>
                    <a:pt x="172" y="421"/>
                  </a:cubicBezTo>
                  <a:cubicBezTo>
                    <a:pt x="171" y="422"/>
                    <a:pt x="144" y="435"/>
                    <a:pt x="119" y="407"/>
                  </a:cubicBezTo>
                  <a:cubicBezTo>
                    <a:pt x="105" y="391"/>
                    <a:pt x="85" y="378"/>
                    <a:pt x="69" y="370"/>
                  </a:cubicBezTo>
                  <a:cubicBezTo>
                    <a:pt x="69" y="370"/>
                    <a:pt x="69" y="370"/>
                    <a:pt x="69" y="370"/>
                  </a:cubicBezTo>
                  <a:cubicBezTo>
                    <a:pt x="79" y="366"/>
                    <a:pt x="93" y="359"/>
                    <a:pt x="103" y="353"/>
                  </a:cubicBezTo>
                  <a:cubicBezTo>
                    <a:pt x="103" y="353"/>
                    <a:pt x="103" y="353"/>
                    <a:pt x="103" y="353"/>
                  </a:cubicBezTo>
                  <a:cubicBezTo>
                    <a:pt x="104" y="352"/>
                    <a:pt x="105" y="351"/>
                    <a:pt x="106" y="351"/>
                  </a:cubicBezTo>
                  <a:cubicBezTo>
                    <a:pt x="110" y="348"/>
                    <a:pt x="112" y="345"/>
                    <a:pt x="112" y="342"/>
                  </a:cubicBezTo>
                  <a:cubicBezTo>
                    <a:pt x="112" y="341"/>
                    <a:pt x="112" y="340"/>
                    <a:pt x="112" y="339"/>
                  </a:cubicBezTo>
                  <a:cubicBezTo>
                    <a:pt x="112" y="339"/>
                    <a:pt x="112" y="339"/>
                    <a:pt x="111" y="339"/>
                  </a:cubicBezTo>
                  <a:cubicBezTo>
                    <a:pt x="111" y="338"/>
                    <a:pt x="111" y="337"/>
                    <a:pt x="111" y="336"/>
                  </a:cubicBezTo>
                  <a:cubicBezTo>
                    <a:pt x="111" y="336"/>
                    <a:pt x="111" y="336"/>
                    <a:pt x="111" y="335"/>
                  </a:cubicBezTo>
                  <a:cubicBezTo>
                    <a:pt x="110" y="334"/>
                    <a:pt x="110" y="334"/>
                    <a:pt x="110" y="333"/>
                  </a:cubicBezTo>
                  <a:cubicBezTo>
                    <a:pt x="110" y="332"/>
                    <a:pt x="110" y="332"/>
                    <a:pt x="109" y="332"/>
                  </a:cubicBezTo>
                  <a:cubicBezTo>
                    <a:pt x="109" y="331"/>
                    <a:pt x="109" y="330"/>
                    <a:pt x="108" y="329"/>
                  </a:cubicBezTo>
                  <a:cubicBezTo>
                    <a:pt x="108" y="329"/>
                    <a:pt x="108" y="328"/>
                    <a:pt x="108" y="328"/>
                  </a:cubicBezTo>
                  <a:cubicBezTo>
                    <a:pt x="107" y="327"/>
                    <a:pt x="107" y="326"/>
                    <a:pt x="106" y="325"/>
                  </a:cubicBezTo>
                  <a:cubicBezTo>
                    <a:pt x="106" y="325"/>
                    <a:pt x="106" y="324"/>
                    <a:pt x="106" y="324"/>
                  </a:cubicBezTo>
                  <a:cubicBezTo>
                    <a:pt x="104" y="320"/>
                    <a:pt x="102" y="316"/>
                    <a:pt x="99" y="311"/>
                  </a:cubicBezTo>
                  <a:cubicBezTo>
                    <a:pt x="80" y="280"/>
                    <a:pt x="61" y="259"/>
                    <a:pt x="49" y="242"/>
                  </a:cubicBezTo>
                  <a:cubicBezTo>
                    <a:pt x="31" y="217"/>
                    <a:pt x="26" y="191"/>
                    <a:pt x="26" y="191"/>
                  </a:cubicBezTo>
                  <a:cubicBezTo>
                    <a:pt x="26" y="191"/>
                    <a:pt x="16" y="167"/>
                    <a:pt x="8" y="146"/>
                  </a:cubicBezTo>
                  <a:cubicBezTo>
                    <a:pt x="4" y="133"/>
                    <a:pt x="0" y="121"/>
                    <a:pt x="0" y="117"/>
                  </a:cubicBezTo>
                  <a:cubicBezTo>
                    <a:pt x="2" y="105"/>
                    <a:pt x="50" y="72"/>
                    <a:pt x="46" y="61"/>
                  </a:cubicBezTo>
                  <a:cubicBezTo>
                    <a:pt x="46" y="61"/>
                    <a:pt x="49" y="38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5" y="21"/>
                    <a:pt x="44" y="71"/>
                    <a:pt x="51" y="83"/>
                  </a:cubicBezTo>
                  <a:cubicBezTo>
                    <a:pt x="59" y="95"/>
                    <a:pt x="88" y="70"/>
                    <a:pt x="95" y="50"/>
                  </a:cubicBezTo>
                  <a:cubicBezTo>
                    <a:pt x="101" y="34"/>
                    <a:pt x="107" y="5"/>
                    <a:pt x="136" y="0"/>
                  </a:cubicBezTo>
                  <a:cubicBezTo>
                    <a:pt x="137" y="0"/>
                    <a:pt x="137" y="1"/>
                    <a:pt x="137" y="1"/>
                  </a:cubicBezTo>
                  <a:cubicBezTo>
                    <a:pt x="140" y="4"/>
                    <a:pt x="146" y="6"/>
                    <a:pt x="152" y="7"/>
                  </a:cubicBezTo>
                  <a:cubicBezTo>
                    <a:pt x="141" y="12"/>
                    <a:pt x="126" y="23"/>
                    <a:pt x="120" y="42"/>
                  </a:cubicBezTo>
                  <a:cubicBezTo>
                    <a:pt x="106" y="88"/>
                    <a:pt x="112" y="123"/>
                    <a:pt x="130" y="143"/>
                  </a:cubicBezTo>
                  <a:cubicBezTo>
                    <a:pt x="147" y="162"/>
                    <a:pt x="175" y="167"/>
                    <a:pt x="202" y="155"/>
                  </a:cubicBezTo>
                  <a:cubicBezTo>
                    <a:pt x="203" y="155"/>
                    <a:pt x="203" y="154"/>
                    <a:pt x="203" y="154"/>
                  </a:cubicBezTo>
                  <a:cubicBezTo>
                    <a:pt x="203" y="154"/>
                    <a:pt x="203" y="154"/>
                    <a:pt x="203" y="153"/>
                  </a:cubicBezTo>
                  <a:cubicBezTo>
                    <a:pt x="203" y="154"/>
                    <a:pt x="203" y="154"/>
                    <a:pt x="203" y="154"/>
                  </a:cubicBezTo>
                  <a:cubicBezTo>
                    <a:pt x="201" y="162"/>
                    <a:pt x="200" y="169"/>
                    <a:pt x="198" y="175"/>
                  </a:cubicBezTo>
                  <a:cubicBezTo>
                    <a:pt x="191" y="197"/>
                    <a:pt x="198" y="218"/>
                    <a:pt x="202" y="229"/>
                  </a:cubicBezTo>
                  <a:cubicBezTo>
                    <a:pt x="204" y="233"/>
                    <a:pt x="205" y="235"/>
                    <a:pt x="205" y="235"/>
                  </a:cubicBezTo>
                  <a:cubicBezTo>
                    <a:pt x="203" y="237"/>
                    <a:pt x="201" y="239"/>
                    <a:pt x="199" y="241"/>
                  </a:cubicBezTo>
                  <a:cubicBezTo>
                    <a:pt x="181" y="258"/>
                    <a:pt x="156" y="266"/>
                    <a:pt x="156" y="266"/>
                  </a:cubicBezTo>
                  <a:cubicBezTo>
                    <a:pt x="156" y="266"/>
                    <a:pt x="139" y="290"/>
                    <a:pt x="135" y="296"/>
                  </a:cubicBezTo>
                  <a:cubicBezTo>
                    <a:pt x="132" y="299"/>
                    <a:pt x="137" y="303"/>
                    <a:pt x="137" y="303"/>
                  </a:cubicBezTo>
                  <a:cubicBezTo>
                    <a:pt x="134" y="308"/>
                    <a:pt x="134" y="308"/>
                    <a:pt x="133" y="315"/>
                  </a:cubicBezTo>
                  <a:cubicBezTo>
                    <a:pt x="133" y="324"/>
                    <a:pt x="131" y="333"/>
                    <a:pt x="134" y="334"/>
                  </a:cubicBezTo>
                  <a:cubicBezTo>
                    <a:pt x="143" y="335"/>
                    <a:pt x="143" y="312"/>
                    <a:pt x="146" y="310"/>
                  </a:cubicBezTo>
                  <a:cubicBezTo>
                    <a:pt x="151" y="307"/>
                    <a:pt x="158" y="300"/>
                    <a:pt x="161" y="298"/>
                  </a:cubicBezTo>
                  <a:cubicBezTo>
                    <a:pt x="158" y="301"/>
                    <a:pt x="149" y="311"/>
                    <a:pt x="149" y="317"/>
                  </a:cubicBezTo>
                  <a:cubicBezTo>
                    <a:pt x="149" y="318"/>
                    <a:pt x="149" y="324"/>
                    <a:pt x="149" y="330"/>
                  </a:cubicBezTo>
                  <a:cubicBezTo>
                    <a:pt x="149" y="335"/>
                    <a:pt x="149" y="339"/>
                    <a:pt x="150" y="339"/>
                  </a:cubicBezTo>
                  <a:cubicBezTo>
                    <a:pt x="160" y="338"/>
                    <a:pt x="159" y="329"/>
                    <a:pt x="158" y="324"/>
                  </a:cubicBezTo>
                  <a:cubicBezTo>
                    <a:pt x="158" y="322"/>
                    <a:pt x="158" y="321"/>
                    <a:pt x="158" y="320"/>
                  </a:cubicBezTo>
                  <a:cubicBezTo>
                    <a:pt x="165" y="315"/>
                    <a:pt x="171" y="308"/>
                    <a:pt x="173" y="307"/>
                  </a:cubicBezTo>
                  <a:cubicBezTo>
                    <a:pt x="171" y="308"/>
                    <a:pt x="166" y="314"/>
                    <a:pt x="164" y="319"/>
                  </a:cubicBezTo>
                  <a:cubicBezTo>
                    <a:pt x="163" y="321"/>
                    <a:pt x="162" y="323"/>
                    <a:pt x="162" y="324"/>
                  </a:cubicBezTo>
                  <a:cubicBezTo>
                    <a:pt x="162" y="325"/>
                    <a:pt x="162" y="341"/>
                    <a:pt x="164" y="341"/>
                  </a:cubicBezTo>
                  <a:cubicBezTo>
                    <a:pt x="172" y="339"/>
                    <a:pt x="171" y="327"/>
                    <a:pt x="172" y="327"/>
                  </a:cubicBezTo>
                  <a:cubicBezTo>
                    <a:pt x="179" y="322"/>
                    <a:pt x="188" y="310"/>
                    <a:pt x="188" y="310"/>
                  </a:cubicBezTo>
                  <a:cubicBezTo>
                    <a:pt x="188" y="310"/>
                    <a:pt x="207" y="298"/>
                    <a:pt x="216" y="296"/>
                  </a:cubicBezTo>
                  <a:cubicBezTo>
                    <a:pt x="229" y="292"/>
                    <a:pt x="235" y="273"/>
                    <a:pt x="235" y="273"/>
                  </a:cubicBezTo>
                  <a:cubicBezTo>
                    <a:pt x="235" y="273"/>
                    <a:pt x="235" y="274"/>
                    <a:pt x="237" y="275"/>
                  </a:cubicBezTo>
                  <a:cubicBezTo>
                    <a:pt x="238" y="277"/>
                    <a:pt x="240" y="278"/>
                    <a:pt x="242" y="281"/>
                  </a:cubicBezTo>
                  <a:cubicBezTo>
                    <a:pt x="243" y="281"/>
                    <a:pt x="243" y="282"/>
                    <a:pt x="244" y="282"/>
                  </a:cubicBezTo>
                  <a:cubicBezTo>
                    <a:pt x="244" y="282"/>
                    <a:pt x="244" y="282"/>
                    <a:pt x="244" y="282"/>
                  </a:cubicBezTo>
                  <a:cubicBezTo>
                    <a:pt x="244" y="283"/>
                    <a:pt x="245" y="284"/>
                    <a:pt x="246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47" y="285"/>
                    <a:pt x="247" y="286"/>
                    <a:pt x="248" y="287"/>
                  </a:cubicBezTo>
                  <a:cubicBezTo>
                    <a:pt x="248" y="287"/>
                    <a:pt x="248" y="287"/>
                    <a:pt x="248" y="287"/>
                  </a:cubicBezTo>
                  <a:cubicBezTo>
                    <a:pt x="253" y="292"/>
                    <a:pt x="258" y="298"/>
                    <a:pt x="264" y="305"/>
                  </a:cubicBezTo>
                  <a:cubicBezTo>
                    <a:pt x="273" y="315"/>
                    <a:pt x="283" y="328"/>
                    <a:pt x="290" y="340"/>
                  </a:cubicBezTo>
                  <a:cubicBezTo>
                    <a:pt x="291" y="342"/>
                    <a:pt x="292" y="344"/>
                    <a:pt x="293" y="346"/>
                  </a:cubicBezTo>
                  <a:cubicBezTo>
                    <a:pt x="295" y="349"/>
                    <a:pt x="297" y="352"/>
                    <a:pt x="298" y="356"/>
                  </a:cubicBezTo>
                  <a:cubicBezTo>
                    <a:pt x="298" y="356"/>
                    <a:pt x="298" y="356"/>
                    <a:pt x="298" y="356"/>
                  </a:cubicBezTo>
                  <a:cubicBezTo>
                    <a:pt x="300" y="360"/>
                    <a:pt x="301" y="364"/>
                    <a:pt x="302" y="367"/>
                  </a:cubicBezTo>
                  <a:cubicBezTo>
                    <a:pt x="306" y="388"/>
                    <a:pt x="304" y="430"/>
                    <a:pt x="304" y="430"/>
                  </a:cubicBezTo>
                  <a:cubicBezTo>
                    <a:pt x="304" y="430"/>
                    <a:pt x="309" y="444"/>
                    <a:pt x="316" y="46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FFFF775-4404-244D-F6CA-67C6355CE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475" y="1009650"/>
              <a:ext cx="1201738" cy="811213"/>
            </a:xfrm>
            <a:custGeom>
              <a:avLst/>
              <a:gdLst>
                <a:gd name="T0" fmla="*/ 5 w 283"/>
                <a:gd name="T1" fmla="*/ 90 h 191"/>
                <a:gd name="T2" fmla="*/ 46 w 283"/>
                <a:gd name="T3" fmla="*/ 106 h 191"/>
                <a:gd name="T4" fmla="*/ 74 w 283"/>
                <a:gd name="T5" fmla="*/ 112 h 191"/>
                <a:gd name="T6" fmla="*/ 87 w 283"/>
                <a:gd name="T7" fmla="*/ 102 h 191"/>
                <a:gd name="T8" fmla="*/ 111 w 283"/>
                <a:gd name="T9" fmla="*/ 127 h 191"/>
                <a:gd name="T10" fmla="*/ 99 w 283"/>
                <a:gd name="T11" fmla="*/ 142 h 191"/>
                <a:gd name="T12" fmla="*/ 149 w 283"/>
                <a:gd name="T13" fmla="*/ 175 h 191"/>
                <a:gd name="T14" fmla="*/ 233 w 283"/>
                <a:gd name="T15" fmla="*/ 177 h 191"/>
                <a:gd name="T16" fmla="*/ 283 w 283"/>
                <a:gd name="T17" fmla="*/ 130 h 191"/>
                <a:gd name="T18" fmla="*/ 241 w 283"/>
                <a:gd name="T19" fmla="*/ 134 h 191"/>
                <a:gd name="T20" fmla="*/ 202 w 283"/>
                <a:gd name="T21" fmla="*/ 105 h 191"/>
                <a:gd name="T22" fmla="*/ 250 w 283"/>
                <a:gd name="T23" fmla="*/ 113 h 191"/>
                <a:gd name="T24" fmla="*/ 203 w 283"/>
                <a:gd name="T25" fmla="*/ 98 h 191"/>
                <a:gd name="T26" fmla="*/ 199 w 283"/>
                <a:gd name="T27" fmla="*/ 80 h 191"/>
                <a:gd name="T28" fmla="*/ 181 w 283"/>
                <a:gd name="T29" fmla="*/ 67 h 191"/>
                <a:gd name="T30" fmla="*/ 129 w 283"/>
                <a:gd name="T31" fmla="*/ 26 h 191"/>
                <a:gd name="T32" fmla="*/ 45 w 283"/>
                <a:gd name="T33" fmla="*/ 21 h 191"/>
                <a:gd name="T34" fmla="*/ 20 w 283"/>
                <a:gd name="T35" fmla="*/ 56 h 191"/>
                <a:gd name="T36" fmla="*/ 5 w 283"/>
                <a:gd name="T37" fmla="*/ 65 h 191"/>
                <a:gd name="T38" fmla="*/ 5 w 283"/>
                <a:gd name="T39" fmla="*/ 9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3" h="191">
                  <a:moveTo>
                    <a:pt x="5" y="90"/>
                  </a:moveTo>
                  <a:cubicBezTo>
                    <a:pt x="7" y="96"/>
                    <a:pt x="28" y="102"/>
                    <a:pt x="46" y="106"/>
                  </a:cubicBezTo>
                  <a:cubicBezTo>
                    <a:pt x="61" y="110"/>
                    <a:pt x="74" y="112"/>
                    <a:pt x="74" y="112"/>
                  </a:cubicBezTo>
                  <a:cubicBezTo>
                    <a:pt x="74" y="112"/>
                    <a:pt x="79" y="106"/>
                    <a:pt x="87" y="102"/>
                  </a:cubicBezTo>
                  <a:cubicBezTo>
                    <a:pt x="96" y="98"/>
                    <a:pt x="116" y="108"/>
                    <a:pt x="111" y="127"/>
                  </a:cubicBezTo>
                  <a:cubicBezTo>
                    <a:pt x="106" y="146"/>
                    <a:pt x="99" y="142"/>
                    <a:pt x="99" y="142"/>
                  </a:cubicBezTo>
                  <a:cubicBezTo>
                    <a:pt x="99" y="142"/>
                    <a:pt x="124" y="168"/>
                    <a:pt x="149" y="175"/>
                  </a:cubicBezTo>
                  <a:cubicBezTo>
                    <a:pt x="174" y="182"/>
                    <a:pt x="190" y="191"/>
                    <a:pt x="233" y="177"/>
                  </a:cubicBezTo>
                  <a:cubicBezTo>
                    <a:pt x="275" y="163"/>
                    <a:pt x="283" y="130"/>
                    <a:pt x="283" y="130"/>
                  </a:cubicBezTo>
                  <a:cubicBezTo>
                    <a:pt x="283" y="130"/>
                    <a:pt x="264" y="142"/>
                    <a:pt x="241" y="134"/>
                  </a:cubicBezTo>
                  <a:cubicBezTo>
                    <a:pt x="217" y="126"/>
                    <a:pt x="202" y="105"/>
                    <a:pt x="202" y="105"/>
                  </a:cubicBezTo>
                  <a:cubicBezTo>
                    <a:pt x="202" y="105"/>
                    <a:pt x="235" y="99"/>
                    <a:pt x="250" y="113"/>
                  </a:cubicBezTo>
                  <a:cubicBezTo>
                    <a:pt x="249" y="112"/>
                    <a:pt x="237" y="92"/>
                    <a:pt x="203" y="98"/>
                  </a:cubicBezTo>
                  <a:cubicBezTo>
                    <a:pt x="203" y="98"/>
                    <a:pt x="205" y="89"/>
                    <a:pt x="199" y="80"/>
                  </a:cubicBezTo>
                  <a:cubicBezTo>
                    <a:pt x="196" y="75"/>
                    <a:pt x="190" y="71"/>
                    <a:pt x="181" y="67"/>
                  </a:cubicBezTo>
                  <a:cubicBezTo>
                    <a:pt x="181" y="67"/>
                    <a:pt x="173" y="23"/>
                    <a:pt x="129" y="26"/>
                  </a:cubicBezTo>
                  <a:cubicBezTo>
                    <a:pt x="129" y="26"/>
                    <a:pt x="76" y="0"/>
                    <a:pt x="45" y="21"/>
                  </a:cubicBezTo>
                  <a:cubicBezTo>
                    <a:pt x="14" y="43"/>
                    <a:pt x="20" y="56"/>
                    <a:pt x="20" y="56"/>
                  </a:cubicBezTo>
                  <a:cubicBezTo>
                    <a:pt x="20" y="56"/>
                    <a:pt x="9" y="57"/>
                    <a:pt x="5" y="65"/>
                  </a:cubicBezTo>
                  <a:cubicBezTo>
                    <a:pt x="3" y="71"/>
                    <a:pt x="0" y="79"/>
                    <a:pt x="5" y="90"/>
                  </a:cubicBezTo>
                  <a:close/>
                </a:path>
              </a:pathLst>
            </a:custGeom>
            <a:solidFill>
              <a:srgbClr val="FCB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7EEF5213-8A4A-AD8D-0F92-163AF4141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1323975"/>
              <a:ext cx="1006475" cy="496888"/>
            </a:xfrm>
            <a:custGeom>
              <a:avLst/>
              <a:gdLst>
                <a:gd name="T0" fmla="*/ 0 w 237"/>
                <a:gd name="T1" fmla="*/ 32 h 117"/>
                <a:gd name="T2" fmla="*/ 28 w 237"/>
                <a:gd name="T3" fmla="*/ 38 h 117"/>
                <a:gd name="T4" fmla="*/ 41 w 237"/>
                <a:gd name="T5" fmla="*/ 28 h 117"/>
                <a:gd name="T6" fmla="*/ 65 w 237"/>
                <a:gd name="T7" fmla="*/ 53 h 117"/>
                <a:gd name="T8" fmla="*/ 47 w 237"/>
                <a:gd name="T9" fmla="*/ 72 h 117"/>
                <a:gd name="T10" fmla="*/ 103 w 237"/>
                <a:gd name="T11" fmla="*/ 101 h 117"/>
                <a:gd name="T12" fmla="*/ 187 w 237"/>
                <a:gd name="T13" fmla="*/ 103 h 117"/>
                <a:gd name="T14" fmla="*/ 237 w 237"/>
                <a:gd name="T15" fmla="*/ 56 h 117"/>
                <a:gd name="T16" fmla="*/ 195 w 237"/>
                <a:gd name="T17" fmla="*/ 60 h 117"/>
                <a:gd name="T18" fmla="*/ 156 w 237"/>
                <a:gd name="T19" fmla="*/ 31 h 117"/>
                <a:gd name="T20" fmla="*/ 85 w 237"/>
                <a:gd name="T21" fmla="*/ 20 h 117"/>
                <a:gd name="T22" fmla="*/ 0 w 237"/>
                <a:gd name="T23" fmla="*/ 3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7" h="117">
                  <a:moveTo>
                    <a:pt x="0" y="32"/>
                  </a:moveTo>
                  <a:cubicBezTo>
                    <a:pt x="15" y="36"/>
                    <a:pt x="28" y="38"/>
                    <a:pt x="28" y="38"/>
                  </a:cubicBezTo>
                  <a:cubicBezTo>
                    <a:pt x="28" y="38"/>
                    <a:pt x="33" y="32"/>
                    <a:pt x="41" y="28"/>
                  </a:cubicBezTo>
                  <a:cubicBezTo>
                    <a:pt x="50" y="24"/>
                    <a:pt x="70" y="34"/>
                    <a:pt x="65" y="53"/>
                  </a:cubicBezTo>
                  <a:cubicBezTo>
                    <a:pt x="60" y="72"/>
                    <a:pt x="47" y="72"/>
                    <a:pt x="47" y="72"/>
                  </a:cubicBezTo>
                  <a:cubicBezTo>
                    <a:pt x="47" y="72"/>
                    <a:pt x="78" y="94"/>
                    <a:pt x="103" y="101"/>
                  </a:cubicBezTo>
                  <a:cubicBezTo>
                    <a:pt x="128" y="108"/>
                    <a:pt x="144" y="117"/>
                    <a:pt x="187" y="103"/>
                  </a:cubicBezTo>
                  <a:cubicBezTo>
                    <a:pt x="229" y="89"/>
                    <a:pt x="237" y="56"/>
                    <a:pt x="237" y="56"/>
                  </a:cubicBezTo>
                  <a:cubicBezTo>
                    <a:pt x="237" y="56"/>
                    <a:pt x="218" y="68"/>
                    <a:pt x="195" y="60"/>
                  </a:cubicBezTo>
                  <a:cubicBezTo>
                    <a:pt x="171" y="52"/>
                    <a:pt x="156" y="31"/>
                    <a:pt x="156" y="31"/>
                  </a:cubicBezTo>
                  <a:cubicBezTo>
                    <a:pt x="156" y="31"/>
                    <a:pt x="119" y="35"/>
                    <a:pt x="85" y="20"/>
                  </a:cubicBezTo>
                  <a:cubicBezTo>
                    <a:pt x="39" y="0"/>
                    <a:pt x="42" y="38"/>
                    <a:pt x="0" y="32"/>
                  </a:cubicBezTo>
                  <a:close/>
                </a:path>
              </a:pathLst>
            </a:custGeom>
            <a:solidFill>
              <a:srgbClr val="F58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D4060B2-B121-0C7D-AF78-454B62C6B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8488" y="1349375"/>
              <a:ext cx="261938" cy="76200"/>
            </a:xfrm>
            <a:custGeom>
              <a:avLst/>
              <a:gdLst>
                <a:gd name="T0" fmla="*/ 0 w 62"/>
                <a:gd name="T1" fmla="*/ 4 h 18"/>
                <a:gd name="T2" fmla="*/ 60 w 62"/>
                <a:gd name="T3" fmla="*/ 18 h 18"/>
                <a:gd name="T4" fmla="*/ 56 w 62"/>
                <a:gd name="T5" fmla="*/ 0 h 18"/>
                <a:gd name="T6" fmla="*/ 0 w 62"/>
                <a:gd name="T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" h="18">
                  <a:moveTo>
                    <a:pt x="0" y="4"/>
                  </a:moveTo>
                  <a:cubicBezTo>
                    <a:pt x="11" y="15"/>
                    <a:pt x="60" y="18"/>
                    <a:pt x="60" y="18"/>
                  </a:cubicBezTo>
                  <a:cubicBezTo>
                    <a:pt x="60" y="18"/>
                    <a:pt x="62" y="9"/>
                    <a:pt x="56" y="0"/>
                  </a:cubicBezTo>
                  <a:cubicBezTo>
                    <a:pt x="46" y="12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F58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60394B5-7084-7D75-4090-A41E8137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305175"/>
              <a:ext cx="12700" cy="25400"/>
            </a:xfrm>
            <a:custGeom>
              <a:avLst/>
              <a:gdLst>
                <a:gd name="T0" fmla="*/ 3 w 3"/>
                <a:gd name="T1" fmla="*/ 6 h 6"/>
                <a:gd name="T2" fmla="*/ 0 w 3"/>
                <a:gd name="T3" fmla="*/ 0 h 6"/>
                <a:gd name="T4" fmla="*/ 3 w 3"/>
                <a:gd name="T5" fmla="*/ 6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cubicBezTo>
                    <a:pt x="2" y="4"/>
                    <a:pt x="1" y="2"/>
                    <a:pt x="0" y="0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solidFill>
              <a:srgbClr val="3B6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E8F6625A-79A2-2D72-6907-1A4B6BE13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2650" y="3373438"/>
              <a:ext cx="573088" cy="628650"/>
            </a:xfrm>
            <a:custGeom>
              <a:avLst/>
              <a:gdLst>
                <a:gd name="T0" fmla="*/ 130 w 135"/>
                <a:gd name="T1" fmla="*/ 107 h 148"/>
                <a:gd name="T2" fmla="*/ 14 w 135"/>
                <a:gd name="T3" fmla="*/ 141 h 148"/>
                <a:gd name="T4" fmla="*/ 14 w 135"/>
                <a:gd name="T5" fmla="*/ 141 h 148"/>
                <a:gd name="T6" fmla="*/ 0 w 135"/>
                <a:gd name="T7" fmla="*/ 112 h 148"/>
                <a:gd name="T8" fmla="*/ 112 w 135"/>
                <a:gd name="T9" fmla="*/ 0 h 148"/>
                <a:gd name="T10" fmla="*/ 116 w 135"/>
                <a:gd name="T11" fmla="*/ 11 h 148"/>
                <a:gd name="T12" fmla="*/ 118 w 135"/>
                <a:gd name="T13" fmla="*/ 74 h 148"/>
                <a:gd name="T14" fmla="*/ 130 w 135"/>
                <a:gd name="T15" fmla="*/ 10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48">
                  <a:moveTo>
                    <a:pt x="130" y="107"/>
                  </a:moveTo>
                  <a:cubicBezTo>
                    <a:pt x="113" y="148"/>
                    <a:pt x="45" y="145"/>
                    <a:pt x="14" y="141"/>
                  </a:cubicBezTo>
                  <a:cubicBezTo>
                    <a:pt x="14" y="141"/>
                    <a:pt x="14" y="141"/>
                    <a:pt x="14" y="141"/>
                  </a:cubicBezTo>
                  <a:cubicBezTo>
                    <a:pt x="5" y="124"/>
                    <a:pt x="0" y="112"/>
                    <a:pt x="0" y="112"/>
                  </a:cubicBezTo>
                  <a:cubicBezTo>
                    <a:pt x="0" y="112"/>
                    <a:pt x="135" y="65"/>
                    <a:pt x="112" y="0"/>
                  </a:cubicBezTo>
                  <a:cubicBezTo>
                    <a:pt x="114" y="4"/>
                    <a:pt x="115" y="8"/>
                    <a:pt x="116" y="11"/>
                  </a:cubicBezTo>
                  <a:cubicBezTo>
                    <a:pt x="120" y="32"/>
                    <a:pt x="118" y="74"/>
                    <a:pt x="118" y="74"/>
                  </a:cubicBezTo>
                  <a:cubicBezTo>
                    <a:pt x="118" y="74"/>
                    <a:pt x="123" y="88"/>
                    <a:pt x="130" y="10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0AE528BB-504C-994A-F604-90B87B010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3588" y="3165475"/>
              <a:ext cx="63500" cy="73025"/>
            </a:xfrm>
            <a:custGeom>
              <a:avLst/>
              <a:gdLst>
                <a:gd name="T0" fmla="*/ 15 w 15"/>
                <a:gd name="T1" fmla="*/ 0 h 17"/>
                <a:gd name="T2" fmla="*/ 6 w 15"/>
                <a:gd name="T3" fmla="*/ 12 h 17"/>
                <a:gd name="T4" fmla="*/ 0 w 15"/>
                <a:gd name="T5" fmla="*/ 17 h 17"/>
                <a:gd name="T6" fmla="*/ 0 w 15"/>
                <a:gd name="T7" fmla="*/ 13 h 17"/>
                <a:gd name="T8" fmla="*/ 15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5" y="0"/>
                  </a:moveTo>
                  <a:cubicBezTo>
                    <a:pt x="13" y="1"/>
                    <a:pt x="8" y="7"/>
                    <a:pt x="6" y="12"/>
                  </a:cubicBezTo>
                  <a:cubicBezTo>
                    <a:pt x="4" y="14"/>
                    <a:pt x="2" y="15"/>
                    <a:pt x="0" y="17"/>
                  </a:cubicBezTo>
                  <a:cubicBezTo>
                    <a:pt x="0" y="15"/>
                    <a:pt x="0" y="14"/>
                    <a:pt x="0" y="13"/>
                  </a:cubicBezTo>
                  <a:cubicBezTo>
                    <a:pt x="7" y="8"/>
                    <a:pt x="13" y="1"/>
                    <a:pt x="15" y="0"/>
                  </a:cubicBezTo>
                  <a:close/>
                </a:path>
              </a:pathLst>
            </a:custGeom>
            <a:solidFill>
              <a:srgbClr val="3B63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0A178BD-4C0A-0CDD-69FF-70B4D2DF1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000" y="2439988"/>
              <a:ext cx="827088" cy="920750"/>
            </a:xfrm>
            <a:custGeom>
              <a:avLst/>
              <a:gdLst>
                <a:gd name="T0" fmla="*/ 194 w 195"/>
                <a:gd name="T1" fmla="*/ 93 h 217"/>
                <a:gd name="T2" fmla="*/ 191 w 195"/>
                <a:gd name="T3" fmla="*/ 105 h 217"/>
                <a:gd name="T4" fmla="*/ 148 w 195"/>
                <a:gd name="T5" fmla="*/ 130 h 217"/>
                <a:gd name="T6" fmla="*/ 127 w 195"/>
                <a:gd name="T7" fmla="*/ 160 h 217"/>
                <a:gd name="T8" fmla="*/ 129 w 195"/>
                <a:gd name="T9" fmla="*/ 167 h 217"/>
                <a:gd name="T10" fmla="*/ 125 w 195"/>
                <a:gd name="T11" fmla="*/ 179 h 217"/>
                <a:gd name="T12" fmla="*/ 126 w 195"/>
                <a:gd name="T13" fmla="*/ 198 h 217"/>
                <a:gd name="T14" fmla="*/ 138 w 195"/>
                <a:gd name="T15" fmla="*/ 174 h 217"/>
                <a:gd name="T16" fmla="*/ 153 w 195"/>
                <a:gd name="T17" fmla="*/ 162 h 217"/>
                <a:gd name="T18" fmla="*/ 141 w 195"/>
                <a:gd name="T19" fmla="*/ 181 h 217"/>
                <a:gd name="T20" fmla="*/ 141 w 195"/>
                <a:gd name="T21" fmla="*/ 194 h 217"/>
                <a:gd name="T22" fmla="*/ 122 w 195"/>
                <a:gd name="T23" fmla="*/ 204 h 217"/>
                <a:gd name="T24" fmla="*/ 95 w 195"/>
                <a:gd name="T25" fmla="*/ 217 h 217"/>
                <a:gd name="T26" fmla="*/ 98 w 195"/>
                <a:gd name="T27" fmla="*/ 215 h 217"/>
                <a:gd name="T28" fmla="*/ 104 w 195"/>
                <a:gd name="T29" fmla="*/ 206 h 217"/>
                <a:gd name="T30" fmla="*/ 104 w 195"/>
                <a:gd name="T31" fmla="*/ 203 h 217"/>
                <a:gd name="T32" fmla="*/ 103 w 195"/>
                <a:gd name="T33" fmla="*/ 203 h 217"/>
                <a:gd name="T34" fmla="*/ 103 w 195"/>
                <a:gd name="T35" fmla="*/ 200 h 217"/>
                <a:gd name="T36" fmla="*/ 103 w 195"/>
                <a:gd name="T37" fmla="*/ 199 h 217"/>
                <a:gd name="T38" fmla="*/ 102 w 195"/>
                <a:gd name="T39" fmla="*/ 197 h 217"/>
                <a:gd name="T40" fmla="*/ 101 w 195"/>
                <a:gd name="T41" fmla="*/ 196 h 217"/>
                <a:gd name="T42" fmla="*/ 100 w 195"/>
                <a:gd name="T43" fmla="*/ 193 h 217"/>
                <a:gd name="T44" fmla="*/ 100 w 195"/>
                <a:gd name="T45" fmla="*/ 192 h 217"/>
                <a:gd name="T46" fmla="*/ 98 w 195"/>
                <a:gd name="T47" fmla="*/ 189 h 217"/>
                <a:gd name="T48" fmla="*/ 98 w 195"/>
                <a:gd name="T49" fmla="*/ 188 h 217"/>
                <a:gd name="T50" fmla="*/ 91 w 195"/>
                <a:gd name="T51" fmla="*/ 175 h 217"/>
                <a:gd name="T52" fmla="*/ 41 w 195"/>
                <a:gd name="T53" fmla="*/ 106 h 217"/>
                <a:gd name="T54" fmla="*/ 18 w 195"/>
                <a:gd name="T55" fmla="*/ 55 h 217"/>
                <a:gd name="T56" fmla="*/ 0 w 195"/>
                <a:gd name="T57" fmla="*/ 10 h 217"/>
                <a:gd name="T58" fmla="*/ 105 w 195"/>
                <a:gd name="T59" fmla="*/ 21 h 217"/>
                <a:gd name="T60" fmla="*/ 122 w 195"/>
                <a:gd name="T61" fmla="*/ 7 h 217"/>
                <a:gd name="T62" fmla="*/ 194 w 195"/>
                <a:gd name="T63" fmla="*/ 19 h 217"/>
                <a:gd name="T64" fmla="*/ 195 w 195"/>
                <a:gd name="T65" fmla="*/ 18 h 217"/>
                <a:gd name="T66" fmla="*/ 195 w 195"/>
                <a:gd name="T67" fmla="*/ 18 h 217"/>
                <a:gd name="T68" fmla="*/ 190 w 195"/>
                <a:gd name="T69" fmla="*/ 39 h 217"/>
                <a:gd name="T70" fmla="*/ 194 w 195"/>
                <a:gd name="T71" fmla="*/ 9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5" h="217">
                  <a:moveTo>
                    <a:pt x="194" y="93"/>
                  </a:moveTo>
                  <a:cubicBezTo>
                    <a:pt x="193" y="97"/>
                    <a:pt x="192" y="101"/>
                    <a:pt x="191" y="105"/>
                  </a:cubicBezTo>
                  <a:cubicBezTo>
                    <a:pt x="173" y="122"/>
                    <a:pt x="148" y="130"/>
                    <a:pt x="148" y="130"/>
                  </a:cubicBezTo>
                  <a:cubicBezTo>
                    <a:pt x="148" y="130"/>
                    <a:pt x="131" y="154"/>
                    <a:pt x="127" y="160"/>
                  </a:cubicBezTo>
                  <a:cubicBezTo>
                    <a:pt x="124" y="163"/>
                    <a:pt x="129" y="167"/>
                    <a:pt x="129" y="167"/>
                  </a:cubicBezTo>
                  <a:cubicBezTo>
                    <a:pt x="126" y="172"/>
                    <a:pt x="126" y="172"/>
                    <a:pt x="125" y="179"/>
                  </a:cubicBezTo>
                  <a:cubicBezTo>
                    <a:pt x="125" y="188"/>
                    <a:pt x="123" y="197"/>
                    <a:pt x="126" y="198"/>
                  </a:cubicBezTo>
                  <a:cubicBezTo>
                    <a:pt x="135" y="199"/>
                    <a:pt x="135" y="176"/>
                    <a:pt x="138" y="174"/>
                  </a:cubicBezTo>
                  <a:cubicBezTo>
                    <a:pt x="143" y="171"/>
                    <a:pt x="150" y="164"/>
                    <a:pt x="153" y="162"/>
                  </a:cubicBezTo>
                  <a:cubicBezTo>
                    <a:pt x="150" y="165"/>
                    <a:pt x="141" y="175"/>
                    <a:pt x="141" y="181"/>
                  </a:cubicBezTo>
                  <a:cubicBezTo>
                    <a:pt x="141" y="182"/>
                    <a:pt x="141" y="188"/>
                    <a:pt x="141" y="194"/>
                  </a:cubicBezTo>
                  <a:cubicBezTo>
                    <a:pt x="134" y="199"/>
                    <a:pt x="127" y="202"/>
                    <a:pt x="122" y="204"/>
                  </a:cubicBezTo>
                  <a:cubicBezTo>
                    <a:pt x="114" y="208"/>
                    <a:pt x="104" y="212"/>
                    <a:pt x="95" y="217"/>
                  </a:cubicBezTo>
                  <a:cubicBezTo>
                    <a:pt x="96" y="216"/>
                    <a:pt x="97" y="215"/>
                    <a:pt x="98" y="215"/>
                  </a:cubicBezTo>
                  <a:cubicBezTo>
                    <a:pt x="102" y="212"/>
                    <a:pt x="104" y="209"/>
                    <a:pt x="104" y="206"/>
                  </a:cubicBezTo>
                  <a:cubicBezTo>
                    <a:pt x="104" y="205"/>
                    <a:pt x="104" y="204"/>
                    <a:pt x="104" y="203"/>
                  </a:cubicBezTo>
                  <a:cubicBezTo>
                    <a:pt x="104" y="203"/>
                    <a:pt x="104" y="203"/>
                    <a:pt x="103" y="203"/>
                  </a:cubicBezTo>
                  <a:cubicBezTo>
                    <a:pt x="103" y="202"/>
                    <a:pt x="103" y="201"/>
                    <a:pt x="103" y="200"/>
                  </a:cubicBezTo>
                  <a:cubicBezTo>
                    <a:pt x="103" y="200"/>
                    <a:pt x="103" y="200"/>
                    <a:pt x="103" y="199"/>
                  </a:cubicBezTo>
                  <a:cubicBezTo>
                    <a:pt x="102" y="198"/>
                    <a:pt x="102" y="198"/>
                    <a:pt x="102" y="197"/>
                  </a:cubicBezTo>
                  <a:cubicBezTo>
                    <a:pt x="102" y="196"/>
                    <a:pt x="102" y="196"/>
                    <a:pt x="101" y="196"/>
                  </a:cubicBezTo>
                  <a:cubicBezTo>
                    <a:pt x="101" y="195"/>
                    <a:pt x="101" y="194"/>
                    <a:pt x="100" y="193"/>
                  </a:cubicBezTo>
                  <a:cubicBezTo>
                    <a:pt x="100" y="193"/>
                    <a:pt x="100" y="192"/>
                    <a:pt x="100" y="192"/>
                  </a:cubicBezTo>
                  <a:cubicBezTo>
                    <a:pt x="99" y="191"/>
                    <a:pt x="99" y="190"/>
                    <a:pt x="98" y="189"/>
                  </a:cubicBezTo>
                  <a:cubicBezTo>
                    <a:pt x="98" y="189"/>
                    <a:pt x="98" y="188"/>
                    <a:pt x="98" y="188"/>
                  </a:cubicBezTo>
                  <a:cubicBezTo>
                    <a:pt x="96" y="184"/>
                    <a:pt x="94" y="180"/>
                    <a:pt x="91" y="175"/>
                  </a:cubicBezTo>
                  <a:cubicBezTo>
                    <a:pt x="72" y="144"/>
                    <a:pt x="53" y="123"/>
                    <a:pt x="41" y="106"/>
                  </a:cubicBezTo>
                  <a:cubicBezTo>
                    <a:pt x="23" y="81"/>
                    <a:pt x="18" y="55"/>
                    <a:pt x="18" y="55"/>
                  </a:cubicBezTo>
                  <a:cubicBezTo>
                    <a:pt x="18" y="55"/>
                    <a:pt x="8" y="31"/>
                    <a:pt x="0" y="10"/>
                  </a:cubicBezTo>
                  <a:cubicBezTo>
                    <a:pt x="29" y="0"/>
                    <a:pt x="46" y="47"/>
                    <a:pt x="105" y="21"/>
                  </a:cubicBezTo>
                  <a:cubicBezTo>
                    <a:pt x="112" y="18"/>
                    <a:pt x="117" y="11"/>
                    <a:pt x="122" y="7"/>
                  </a:cubicBezTo>
                  <a:cubicBezTo>
                    <a:pt x="139" y="26"/>
                    <a:pt x="167" y="31"/>
                    <a:pt x="194" y="19"/>
                  </a:cubicBezTo>
                  <a:cubicBezTo>
                    <a:pt x="195" y="19"/>
                    <a:pt x="195" y="18"/>
                    <a:pt x="195" y="18"/>
                  </a:cubicBezTo>
                  <a:cubicBezTo>
                    <a:pt x="195" y="18"/>
                    <a:pt x="195" y="18"/>
                    <a:pt x="195" y="18"/>
                  </a:cubicBezTo>
                  <a:cubicBezTo>
                    <a:pt x="193" y="26"/>
                    <a:pt x="192" y="33"/>
                    <a:pt x="190" y="39"/>
                  </a:cubicBezTo>
                  <a:cubicBezTo>
                    <a:pt x="183" y="61"/>
                    <a:pt x="190" y="82"/>
                    <a:pt x="194" y="93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3EC3BAA-08DC-1258-F250-0E1507426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188" y="2197100"/>
              <a:ext cx="382588" cy="260350"/>
            </a:xfrm>
            <a:custGeom>
              <a:avLst/>
              <a:gdLst>
                <a:gd name="T0" fmla="*/ 90 w 90"/>
                <a:gd name="T1" fmla="*/ 24 h 61"/>
                <a:gd name="T2" fmla="*/ 58 w 90"/>
                <a:gd name="T3" fmla="*/ 29 h 61"/>
                <a:gd name="T4" fmla="*/ 54 w 90"/>
                <a:gd name="T5" fmla="*/ 58 h 61"/>
                <a:gd name="T6" fmla="*/ 43 w 90"/>
                <a:gd name="T7" fmla="*/ 46 h 61"/>
                <a:gd name="T8" fmla="*/ 13 w 90"/>
                <a:gd name="T9" fmla="*/ 52 h 61"/>
                <a:gd name="T10" fmla="*/ 6 w 90"/>
                <a:gd name="T11" fmla="*/ 3 h 61"/>
                <a:gd name="T12" fmla="*/ 43 w 90"/>
                <a:gd name="T13" fmla="*/ 10 h 61"/>
                <a:gd name="T14" fmla="*/ 90 w 90"/>
                <a:gd name="T15" fmla="*/ 2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61">
                  <a:moveTo>
                    <a:pt x="90" y="24"/>
                  </a:moveTo>
                  <a:cubicBezTo>
                    <a:pt x="77" y="23"/>
                    <a:pt x="65" y="24"/>
                    <a:pt x="58" y="29"/>
                  </a:cubicBezTo>
                  <a:cubicBezTo>
                    <a:pt x="58" y="29"/>
                    <a:pt x="57" y="42"/>
                    <a:pt x="54" y="58"/>
                  </a:cubicBezTo>
                  <a:cubicBezTo>
                    <a:pt x="49" y="51"/>
                    <a:pt x="44" y="46"/>
                    <a:pt x="43" y="46"/>
                  </a:cubicBezTo>
                  <a:cubicBezTo>
                    <a:pt x="40" y="46"/>
                    <a:pt x="25" y="61"/>
                    <a:pt x="13" y="52"/>
                  </a:cubicBezTo>
                  <a:cubicBezTo>
                    <a:pt x="2" y="44"/>
                    <a:pt x="0" y="0"/>
                    <a:pt x="6" y="3"/>
                  </a:cubicBezTo>
                  <a:cubicBezTo>
                    <a:pt x="11" y="5"/>
                    <a:pt x="24" y="11"/>
                    <a:pt x="43" y="10"/>
                  </a:cubicBezTo>
                  <a:cubicBezTo>
                    <a:pt x="62" y="9"/>
                    <a:pt x="89" y="23"/>
                    <a:pt x="90" y="24"/>
                  </a:cubicBezTo>
                  <a:close/>
                </a:path>
              </a:pathLst>
            </a:custGeom>
            <a:solidFill>
              <a:srgbClr val="EAA4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617A99D-F7A6-6DFA-71F6-EA4740693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8" y="5219700"/>
              <a:ext cx="811213" cy="522288"/>
            </a:xfrm>
            <a:custGeom>
              <a:avLst/>
              <a:gdLst>
                <a:gd name="T0" fmla="*/ 191 w 191"/>
                <a:gd name="T1" fmla="*/ 89 h 123"/>
                <a:gd name="T2" fmla="*/ 185 w 191"/>
                <a:gd name="T3" fmla="*/ 118 h 123"/>
                <a:gd name="T4" fmla="*/ 120 w 191"/>
                <a:gd name="T5" fmla="*/ 100 h 123"/>
                <a:gd name="T6" fmla="*/ 69 w 191"/>
                <a:gd name="T7" fmla="*/ 77 h 123"/>
                <a:gd name="T8" fmla="*/ 5 w 191"/>
                <a:gd name="T9" fmla="*/ 20 h 123"/>
                <a:gd name="T10" fmla="*/ 12 w 191"/>
                <a:gd name="T11" fmla="*/ 0 h 123"/>
                <a:gd name="T12" fmla="*/ 14 w 191"/>
                <a:gd name="T13" fmla="*/ 23 h 123"/>
                <a:gd name="T14" fmla="*/ 117 w 191"/>
                <a:gd name="T15" fmla="*/ 76 h 123"/>
                <a:gd name="T16" fmla="*/ 191 w 191"/>
                <a:gd name="T17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23">
                  <a:moveTo>
                    <a:pt x="191" y="89"/>
                  </a:moveTo>
                  <a:cubicBezTo>
                    <a:pt x="189" y="103"/>
                    <a:pt x="187" y="115"/>
                    <a:pt x="185" y="118"/>
                  </a:cubicBezTo>
                  <a:cubicBezTo>
                    <a:pt x="181" y="123"/>
                    <a:pt x="126" y="118"/>
                    <a:pt x="120" y="100"/>
                  </a:cubicBezTo>
                  <a:cubicBezTo>
                    <a:pt x="114" y="81"/>
                    <a:pt x="103" y="88"/>
                    <a:pt x="69" y="77"/>
                  </a:cubicBezTo>
                  <a:cubicBezTo>
                    <a:pt x="29" y="65"/>
                    <a:pt x="13" y="47"/>
                    <a:pt x="5" y="20"/>
                  </a:cubicBezTo>
                  <a:cubicBezTo>
                    <a:pt x="0" y="3"/>
                    <a:pt x="6" y="0"/>
                    <a:pt x="12" y="0"/>
                  </a:cubicBezTo>
                  <a:cubicBezTo>
                    <a:pt x="11" y="8"/>
                    <a:pt x="10" y="18"/>
                    <a:pt x="14" y="23"/>
                  </a:cubicBezTo>
                  <a:cubicBezTo>
                    <a:pt x="21" y="34"/>
                    <a:pt x="70" y="75"/>
                    <a:pt x="117" y="76"/>
                  </a:cubicBezTo>
                  <a:cubicBezTo>
                    <a:pt x="149" y="77"/>
                    <a:pt x="177" y="84"/>
                    <a:pt x="191" y="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514A7735-C0D3-D766-D7B8-9094276C6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3013" y="3644900"/>
              <a:ext cx="666750" cy="874713"/>
            </a:xfrm>
            <a:custGeom>
              <a:avLst/>
              <a:gdLst>
                <a:gd name="T0" fmla="*/ 42 w 157"/>
                <a:gd name="T1" fmla="*/ 21 h 206"/>
                <a:gd name="T2" fmla="*/ 65 w 157"/>
                <a:gd name="T3" fmla="*/ 2 h 206"/>
                <a:gd name="T4" fmla="*/ 105 w 157"/>
                <a:gd name="T5" fmla="*/ 56 h 206"/>
                <a:gd name="T6" fmla="*/ 132 w 157"/>
                <a:gd name="T7" fmla="*/ 105 h 206"/>
                <a:gd name="T8" fmla="*/ 147 w 157"/>
                <a:gd name="T9" fmla="*/ 189 h 206"/>
                <a:gd name="T10" fmla="*/ 129 w 157"/>
                <a:gd name="T11" fmla="*/ 201 h 206"/>
                <a:gd name="T12" fmla="*/ 125 w 157"/>
                <a:gd name="T13" fmla="*/ 197 h 206"/>
                <a:gd name="T14" fmla="*/ 80 w 157"/>
                <a:gd name="T15" fmla="*/ 139 h 206"/>
                <a:gd name="T16" fmla="*/ 10 w 157"/>
                <a:gd name="T17" fmla="*/ 125 h 206"/>
                <a:gd name="T18" fmla="*/ 12 w 157"/>
                <a:gd name="T19" fmla="*/ 99 h 206"/>
                <a:gd name="T20" fmla="*/ 10 w 157"/>
                <a:gd name="T21" fmla="*/ 61 h 206"/>
                <a:gd name="T22" fmla="*/ 16 w 157"/>
                <a:gd name="T23" fmla="*/ 50 h 206"/>
                <a:gd name="T24" fmla="*/ 42 w 157"/>
                <a:gd name="T25" fmla="*/ 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7" h="206">
                  <a:moveTo>
                    <a:pt x="42" y="21"/>
                  </a:moveTo>
                  <a:cubicBezTo>
                    <a:pt x="52" y="11"/>
                    <a:pt x="61" y="3"/>
                    <a:pt x="65" y="2"/>
                  </a:cubicBezTo>
                  <a:cubicBezTo>
                    <a:pt x="71" y="0"/>
                    <a:pt x="112" y="38"/>
                    <a:pt x="105" y="56"/>
                  </a:cubicBezTo>
                  <a:cubicBezTo>
                    <a:pt x="98" y="75"/>
                    <a:pt x="111" y="75"/>
                    <a:pt x="132" y="105"/>
                  </a:cubicBezTo>
                  <a:cubicBezTo>
                    <a:pt x="155" y="139"/>
                    <a:pt x="157" y="163"/>
                    <a:pt x="147" y="189"/>
                  </a:cubicBezTo>
                  <a:cubicBezTo>
                    <a:pt x="140" y="206"/>
                    <a:pt x="134" y="205"/>
                    <a:pt x="129" y="201"/>
                  </a:cubicBezTo>
                  <a:cubicBezTo>
                    <a:pt x="127" y="200"/>
                    <a:pt x="126" y="198"/>
                    <a:pt x="125" y="197"/>
                  </a:cubicBezTo>
                  <a:cubicBezTo>
                    <a:pt x="115" y="181"/>
                    <a:pt x="98" y="150"/>
                    <a:pt x="80" y="139"/>
                  </a:cubicBezTo>
                  <a:cubicBezTo>
                    <a:pt x="34" y="112"/>
                    <a:pt x="10" y="125"/>
                    <a:pt x="10" y="125"/>
                  </a:cubicBezTo>
                  <a:cubicBezTo>
                    <a:pt x="10" y="125"/>
                    <a:pt x="0" y="116"/>
                    <a:pt x="12" y="99"/>
                  </a:cubicBezTo>
                  <a:cubicBezTo>
                    <a:pt x="23" y="82"/>
                    <a:pt x="17" y="66"/>
                    <a:pt x="10" y="61"/>
                  </a:cubicBezTo>
                  <a:cubicBezTo>
                    <a:pt x="10" y="61"/>
                    <a:pt x="14" y="53"/>
                    <a:pt x="16" y="50"/>
                  </a:cubicBezTo>
                  <a:cubicBezTo>
                    <a:pt x="21" y="43"/>
                    <a:pt x="32" y="31"/>
                    <a:pt x="42" y="2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4F2540D-48A1-578A-8B32-FCDE7089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0813" y="3644900"/>
              <a:ext cx="488950" cy="874713"/>
            </a:xfrm>
            <a:custGeom>
              <a:avLst/>
              <a:gdLst>
                <a:gd name="T0" fmla="*/ 0 w 115"/>
                <a:gd name="T1" fmla="*/ 21 h 206"/>
                <a:gd name="T2" fmla="*/ 23 w 115"/>
                <a:gd name="T3" fmla="*/ 2 h 206"/>
                <a:gd name="T4" fmla="*/ 63 w 115"/>
                <a:gd name="T5" fmla="*/ 56 h 206"/>
                <a:gd name="T6" fmla="*/ 90 w 115"/>
                <a:gd name="T7" fmla="*/ 105 h 206"/>
                <a:gd name="T8" fmla="*/ 105 w 115"/>
                <a:gd name="T9" fmla="*/ 189 h 206"/>
                <a:gd name="T10" fmla="*/ 87 w 115"/>
                <a:gd name="T11" fmla="*/ 201 h 206"/>
                <a:gd name="T12" fmla="*/ 100 w 115"/>
                <a:gd name="T13" fmla="*/ 181 h 206"/>
                <a:gd name="T14" fmla="*/ 50 w 115"/>
                <a:gd name="T15" fmla="*/ 77 h 206"/>
                <a:gd name="T16" fmla="*/ 0 w 115"/>
                <a:gd name="T17" fmla="*/ 2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206">
                  <a:moveTo>
                    <a:pt x="0" y="21"/>
                  </a:moveTo>
                  <a:cubicBezTo>
                    <a:pt x="10" y="11"/>
                    <a:pt x="19" y="3"/>
                    <a:pt x="23" y="2"/>
                  </a:cubicBezTo>
                  <a:cubicBezTo>
                    <a:pt x="29" y="0"/>
                    <a:pt x="70" y="38"/>
                    <a:pt x="63" y="56"/>
                  </a:cubicBezTo>
                  <a:cubicBezTo>
                    <a:pt x="56" y="75"/>
                    <a:pt x="69" y="75"/>
                    <a:pt x="90" y="105"/>
                  </a:cubicBezTo>
                  <a:cubicBezTo>
                    <a:pt x="113" y="139"/>
                    <a:pt x="115" y="163"/>
                    <a:pt x="105" y="189"/>
                  </a:cubicBezTo>
                  <a:cubicBezTo>
                    <a:pt x="98" y="206"/>
                    <a:pt x="92" y="205"/>
                    <a:pt x="87" y="201"/>
                  </a:cubicBezTo>
                  <a:cubicBezTo>
                    <a:pt x="93" y="196"/>
                    <a:pt x="99" y="188"/>
                    <a:pt x="100" y="181"/>
                  </a:cubicBezTo>
                  <a:cubicBezTo>
                    <a:pt x="101" y="169"/>
                    <a:pt x="87" y="106"/>
                    <a:pt x="50" y="77"/>
                  </a:cubicBezTo>
                  <a:cubicBezTo>
                    <a:pt x="25" y="56"/>
                    <a:pt x="8" y="33"/>
                    <a:pt x="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313">
            <a:extLst>
              <a:ext uri="{FF2B5EF4-FFF2-40B4-BE49-F238E27FC236}">
                <a16:creationId xmlns:a16="http://schemas.microsoft.com/office/drawing/2014/main" id="{6F7ADDF8-4B93-2563-5F01-A0058F6DAE4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6887" y="4100492"/>
            <a:ext cx="722517" cy="717749"/>
            <a:chOff x="3699" y="2381"/>
            <a:chExt cx="303" cy="301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4" name="Freeform 315">
              <a:extLst>
                <a:ext uri="{FF2B5EF4-FFF2-40B4-BE49-F238E27FC236}">
                  <a16:creationId xmlns:a16="http://schemas.microsoft.com/office/drawing/2014/main" id="{19BF6CD5-DB2F-F0D0-585F-ABDE6CCF3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381"/>
              <a:ext cx="199" cy="301"/>
            </a:xfrm>
            <a:custGeom>
              <a:avLst/>
              <a:gdLst>
                <a:gd name="T0" fmla="*/ 2044 w 2194"/>
                <a:gd name="T1" fmla="*/ 0 h 3308"/>
                <a:gd name="T2" fmla="*/ 2102 w 2194"/>
                <a:gd name="T3" fmla="*/ 12 h 3308"/>
                <a:gd name="T4" fmla="*/ 2150 w 2194"/>
                <a:gd name="T5" fmla="*/ 44 h 3308"/>
                <a:gd name="T6" fmla="*/ 2183 w 2194"/>
                <a:gd name="T7" fmla="*/ 92 h 3308"/>
                <a:gd name="T8" fmla="*/ 2194 w 2194"/>
                <a:gd name="T9" fmla="*/ 150 h 3308"/>
                <a:gd name="T10" fmla="*/ 2185 w 2194"/>
                <a:gd name="T11" fmla="*/ 203 h 3308"/>
                <a:gd name="T12" fmla="*/ 2159 w 2194"/>
                <a:gd name="T13" fmla="*/ 247 h 3308"/>
                <a:gd name="T14" fmla="*/ 2119 w 2194"/>
                <a:gd name="T15" fmla="*/ 280 h 3308"/>
                <a:gd name="T16" fmla="*/ 1968 w 2194"/>
                <a:gd name="T17" fmla="*/ 933 h 3308"/>
                <a:gd name="T18" fmla="*/ 227 w 2194"/>
                <a:gd name="T19" fmla="*/ 301 h 3308"/>
                <a:gd name="T20" fmla="*/ 1968 w 2194"/>
                <a:gd name="T21" fmla="*/ 1955 h 3308"/>
                <a:gd name="T22" fmla="*/ 2119 w 2194"/>
                <a:gd name="T23" fmla="*/ 1580 h 3308"/>
                <a:gd name="T24" fmla="*/ 2117 w 2194"/>
                <a:gd name="T25" fmla="*/ 2050 h 3308"/>
                <a:gd name="T26" fmla="*/ 2097 w 2194"/>
                <a:gd name="T27" fmla="*/ 2084 h 3308"/>
                <a:gd name="T28" fmla="*/ 2064 w 2194"/>
                <a:gd name="T29" fmla="*/ 2102 h 3308"/>
                <a:gd name="T30" fmla="*/ 1578 w 2194"/>
                <a:gd name="T31" fmla="*/ 2105 h 3308"/>
                <a:gd name="T32" fmla="*/ 1854 w 2194"/>
                <a:gd name="T33" fmla="*/ 3145 h 3308"/>
                <a:gd name="T34" fmla="*/ 1849 w 2194"/>
                <a:gd name="T35" fmla="*/ 3197 h 3308"/>
                <a:gd name="T36" fmla="*/ 1827 w 2194"/>
                <a:gd name="T37" fmla="*/ 3244 h 3308"/>
                <a:gd name="T38" fmla="*/ 1790 w 2194"/>
                <a:gd name="T39" fmla="*/ 3281 h 3308"/>
                <a:gd name="T40" fmla="*/ 1742 w 2194"/>
                <a:gd name="T41" fmla="*/ 3302 h 3308"/>
                <a:gd name="T42" fmla="*/ 1703 w 2194"/>
                <a:gd name="T43" fmla="*/ 3308 h 3308"/>
                <a:gd name="T44" fmla="*/ 1648 w 2194"/>
                <a:gd name="T45" fmla="*/ 3298 h 3308"/>
                <a:gd name="T46" fmla="*/ 1601 w 2194"/>
                <a:gd name="T47" fmla="*/ 3269 h 3308"/>
                <a:gd name="T48" fmla="*/ 1567 w 2194"/>
                <a:gd name="T49" fmla="*/ 3223 h 3308"/>
                <a:gd name="T50" fmla="*/ 1264 w 2194"/>
                <a:gd name="T51" fmla="*/ 2105 h 3308"/>
                <a:gd name="T52" fmla="*/ 639 w 2194"/>
                <a:gd name="T53" fmla="*/ 3196 h 3308"/>
                <a:gd name="T54" fmla="*/ 613 w 2194"/>
                <a:gd name="T55" fmla="*/ 3248 h 3308"/>
                <a:gd name="T56" fmla="*/ 573 w 2194"/>
                <a:gd name="T57" fmla="*/ 3286 h 3308"/>
                <a:gd name="T58" fmla="*/ 520 w 2194"/>
                <a:gd name="T59" fmla="*/ 3306 h 3308"/>
                <a:gd name="T60" fmla="*/ 473 w 2194"/>
                <a:gd name="T61" fmla="*/ 3307 h 3308"/>
                <a:gd name="T62" fmla="*/ 427 w 2194"/>
                <a:gd name="T63" fmla="*/ 3294 h 3308"/>
                <a:gd name="T64" fmla="*/ 384 w 2194"/>
                <a:gd name="T65" fmla="*/ 3264 h 3308"/>
                <a:gd name="T66" fmla="*/ 355 w 2194"/>
                <a:gd name="T67" fmla="*/ 3221 h 3308"/>
                <a:gd name="T68" fmla="*/ 341 w 2194"/>
                <a:gd name="T69" fmla="*/ 3172 h 3308"/>
                <a:gd name="T70" fmla="*/ 345 w 2194"/>
                <a:gd name="T71" fmla="*/ 3118 h 3308"/>
                <a:gd name="T72" fmla="*/ 152 w 2194"/>
                <a:gd name="T73" fmla="*/ 2105 h 3308"/>
                <a:gd name="T74" fmla="*/ 113 w 2194"/>
                <a:gd name="T75" fmla="*/ 2095 h 3308"/>
                <a:gd name="T76" fmla="*/ 87 w 2194"/>
                <a:gd name="T77" fmla="*/ 2068 h 3308"/>
                <a:gd name="T78" fmla="*/ 76 w 2194"/>
                <a:gd name="T79" fmla="*/ 2030 h 3308"/>
                <a:gd name="T80" fmla="*/ 54 w 2194"/>
                <a:gd name="T81" fmla="*/ 266 h 3308"/>
                <a:gd name="T82" fmla="*/ 21 w 2194"/>
                <a:gd name="T83" fmla="*/ 226 h 3308"/>
                <a:gd name="T84" fmla="*/ 3 w 2194"/>
                <a:gd name="T85" fmla="*/ 177 h 3308"/>
                <a:gd name="T86" fmla="*/ 3 w 2194"/>
                <a:gd name="T87" fmla="*/ 120 h 3308"/>
                <a:gd name="T88" fmla="*/ 26 w 2194"/>
                <a:gd name="T89" fmla="*/ 67 h 3308"/>
                <a:gd name="T90" fmla="*/ 67 w 2194"/>
                <a:gd name="T91" fmla="*/ 25 h 3308"/>
                <a:gd name="T92" fmla="*/ 121 w 2194"/>
                <a:gd name="T93" fmla="*/ 4 h 3308"/>
                <a:gd name="T94" fmla="*/ 1683 w 2194"/>
                <a:gd name="T95" fmla="*/ 0 h 3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94" h="3308">
                  <a:moveTo>
                    <a:pt x="1683" y="0"/>
                  </a:moveTo>
                  <a:lnTo>
                    <a:pt x="2044" y="0"/>
                  </a:lnTo>
                  <a:lnTo>
                    <a:pt x="2074" y="4"/>
                  </a:lnTo>
                  <a:lnTo>
                    <a:pt x="2102" y="12"/>
                  </a:lnTo>
                  <a:lnTo>
                    <a:pt x="2128" y="25"/>
                  </a:lnTo>
                  <a:lnTo>
                    <a:pt x="2150" y="44"/>
                  </a:lnTo>
                  <a:lnTo>
                    <a:pt x="2169" y="67"/>
                  </a:lnTo>
                  <a:lnTo>
                    <a:pt x="2183" y="92"/>
                  </a:lnTo>
                  <a:lnTo>
                    <a:pt x="2192" y="120"/>
                  </a:lnTo>
                  <a:lnTo>
                    <a:pt x="2194" y="150"/>
                  </a:lnTo>
                  <a:lnTo>
                    <a:pt x="2192" y="177"/>
                  </a:lnTo>
                  <a:lnTo>
                    <a:pt x="2185" y="203"/>
                  </a:lnTo>
                  <a:lnTo>
                    <a:pt x="2175" y="226"/>
                  </a:lnTo>
                  <a:lnTo>
                    <a:pt x="2159" y="247"/>
                  </a:lnTo>
                  <a:lnTo>
                    <a:pt x="2141" y="266"/>
                  </a:lnTo>
                  <a:lnTo>
                    <a:pt x="2119" y="280"/>
                  </a:lnTo>
                  <a:lnTo>
                    <a:pt x="2119" y="966"/>
                  </a:lnTo>
                  <a:lnTo>
                    <a:pt x="1968" y="933"/>
                  </a:lnTo>
                  <a:lnTo>
                    <a:pt x="1968" y="301"/>
                  </a:lnTo>
                  <a:lnTo>
                    <a:pt x="227" y="301"/>
                  </a:lnTo>
                  <a:lnTo>
                    <a:pt x="227" y="1955"/>
                  </a:lnTo>
                  <a:lnTo>
                    <a:pt x="1968" y="1955"/>
                  </a:lnTo>
                  <a:lnTo>
                    <a:pt x="1968" y="1548"/>
                  </a:lnTo>
                  <a:lnTo>
                    <a:pt x="2119" y="1580"/>
                  </a:lnTo>
                  <a:lnTo>
                    <a:pt x="2119" y="2030"/>
                  </a:lnTo>
                  <a:lnTo>
                    <a:pt x="2117" y="2050"/>
                  </a:lnTo>
                  <a:lnTo>
                    <a:pt x="2110" y="2068"/>
                  </a:lnTo>
                  <a:lnTo>
                    <a:pt x="2097" y="2084"/>
                  </a:lnTo>
                  <a:lnTo>
                    <a:pt x="2082" y="2095"/>
                  </a:lnTo>
                  <a:lnTo>
                    <a:pt x="2064" y="2102"/>
                  </a:lnTo>
                  <a:lnTo>
                    <a:pt x="2044" y="2105"/>
                  </a:lnTo>
                  <a:lnTo>
                    <a:pt x="1578" y="2105"/>
                  </a:lnTo>
                  <a:lnTo>
                    <a:pt x="1850" y="3118"/>
                  </a:lnTo>
                  <a:lnTo>
                    <a:pt x="1854" y="3145"/>
                  </a:lnTo>
                  <a:lnTo>
                    <a:pt x="1854" y="3172"/>
                  </a:lnTo>
                  <a:lnTo>
                    <a:pt x="1849" y="3197"/>
                  </a:lnTo>
                  <a:lnTo>
                    <a:pt x="1841" y="3221"/>
                  </a:lnTo>
                  <a:lnTo>
                    <a:pt x="1827" y="3244"/>
                  </a:lnTo>
                  <a:lnTo>
                    <a:pt x="1810" y="3264"/>
                  </a:lnTo>
                  <a:lnTo>
                    <a:pt x="1790" y="3281"/>
                  </a:lnTo>
                  <a:lnTo>
                    <a:pt x="1768" y="3294"/>
                  </a:lnTo>
                  <a:lnTo>
                    <a:pt x="1742" y="3302"/>
                  </a:lnTo>
                  <a:lnTo>
                    <a:pt x="1722" y="3307"/>
                  </a:lnTo>
                  <a:lnTo>
                    <a:pt x="1703" y="3308"/>
                  </a:lnTo>
                  <a:lnTo>
                    <a:pt x="1675" y="3306"/>
                  </a:lnTo>
                  <a:lnTo>
                    <a:pt x="1648" y="3298"/>
                  </a:lnTo>
                  <a:lnTo>
                    <a:pt x="1623" y="3286"/>
                  </a:lnTo>
                  <a:lnTo>
                    <a:pt x="1601" y="3269"/>
                  </a:lnTo>
                  <a:lnTo>
                    <a:pt x="1582" y="3248"/>
                  </a:lnTo>
                  <a:lnTo>
                    <a:pt x="1567" y="3223"/>
                  </a:lnTo>
                  <a:lnTo>
                    <a:pt x="1557" y="3196"/>
                  </a:lnTo>
                  <a:lnTo>
                    <a:pt x="1264" y="2105"/>
                  </a:lnTo>
                  <a:lnTo>
                    <a:pt x="932" y="2105"/>
                  </a:lnTo>
                  <a:lnTo>
                    <a:pt x="639" y="3196"/>
                  </a:lnTo>
                  <a:lnTo>
                    <a:pt x="628" y="3223"/>
                  </a:lnTo>
                  <a:lnTo>
                    <a:pt x="613" y="3248"/>
                  </a:lnTo>
                  <a:lnTo>
                    <a:pt x="595" y="3269"/>
                  </a:lnTo>
                  <a:lnTo>
                    <a:pt x="573" y="3286"/>
                  </a:lnTo>
                  <a:lnTo>
                    <a:pt x="548" y="3298"/>
                  </a:lnTo>
                  <a:lnTo>
                    <a:pt x="520" y="3306"/>
                  </a:lnTo>
                  <a:lnTo>
                    <a:pt x="492" y="3308"/>
                  </a:lnTo>
                  <a:lnTo>
                    <a:pt x="473" y="3307"/>
                  </a:lnTo>
                  <a:lnTo>
                    <a:pt x="453" y="3302"/>
                  </a:lnTo>
                  <a:lnTo>
                    <a:pt x="427" y="3294"/>
                  </a:lnTo>
                  <a:lnTo>
                    <a:pt x="404" y="3281"/>
                  </a:lnTo>
                  <a:lnTo>
                    <a:pt x="384" y="3264"/>
                  </a:lnTo>
                  <a:lnTo>
                    <a:pt x="368" y="3244"/>
                  </a:lnTo>
                  <a:lnTo>
                    <a:pt x="355" y="3221"/>
                  </a:lnTo>
                  <a:lnTo>
                    <a:pt x="346" y="3197"/>
                  </a:lnTo>
                  <a:lnTo>
                    <a:pt x="341" y="3172"/>
                  </a:lnTo>
                  <a:lnTo>
                    <a:pt x="341" y="3145"/>
                  </a:lnTo>
                  <a:lnTo>
                    <a:pt x="345" y="3118"/>
                  </a:lnTo>
                  <a:lnTo>
                    <a:pt x="618" y="2105"/>
                  </a:lnTo>
                  <a:lnTo>
                    <a:pt x="152" y="2105"/>
                  </a:lnTo>
                  <a:lnTo>
                    <a:pt x="132" y="2102"/>
                  </a:lnTo>
                  <a:lnTo>
                    <a:pt x="113" y="2095"/>
                  </a:lnTo>
                  <a:lnTo>
                    <a:pt x="98" y="2084"/>
                  </a:lnTo>
                  <a:lnTo>
                    <a:pt x="87" y="2068"/>
                  </a:lnTo>
                  <a:lnTo>
                    <a:pt x="78" y="2050"/>
                  </a:lnTo>
                  <a:lnTo>
                    <a:pt x="76" y="2030"/>
                  </a:lnTo>
                  <a:lnTo>
                    <a:pt x="76" y="280"/>
                  </a:lnTo>
                  <a:lnTo>
                    <a:pt x="54" y="266"/>
                  </a:lnTo>
                  <a:lnTo>
                    <a:pt x="37" y="247"/>
                  </a:lnTo>
                  <a:lnTo>
                    <a:pt x="21" y="226"/>
                  </a:lnTo>
                  <a:lnTo>
                    <a:pt x="9" y="203"/>
                  </a:lnTo>
                  <a:lnTo>
                    <a:pt x="3" y="177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1" y="4"/>
                  </a:lnTo>
                  <a:lnTo>
                    <a:pt x="152" y="0"/>
                  </a:lnTo>
                  <a:lnTo>
                    <a:pt x="16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316">
              <a:extLst>
                <a:ext uri="{FF2B5EF4-FFF2-40B4-BE49-F238E27FC236}">
                  <a16:creationId xmlns:a16="http://schemas.microsoft.com/office/drawing/2014/main" id="{F9D2A2EB-5EFE-60B9-F8B9-CEA136FC2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432"/>
              <a:ext cx="49" cy="48"/>
            </a:xfrm>
            <a:custGeom>
              <a:avLst/>
              <a:gdLst>
                <a:gd name="T0" fmla="*/ 269 w 537"/>
                <a:gd name="T1" fmla="*/ 0 h 534"/>
                <a:gd name="T2" fmla="*/ 308 w 537"/>
                <a:gd name="T3" fmla="*/ 3 h 534"/>
                <a:gd name="T4" fmla="*/ 347 w 537"/>
                <a:gd name="T5" fmla="*/ 11 h 534"/>
                <a:gd name="T6" fmla="*/ 382 w 537"/>
                <a:gd name="T7" fmla="*/ 25 h 534"/>
                <a:gd name="T8" fmla="*/ 415 w 537"/>
                <a:gd name="T9" fmla="*/ 43 h 534"/>
                <a:gd name="T10" fmla="*/ 445 w 537"/>
                <a:gd name="T11" fmla="*/ 65 h 534"/>
                <a:gd name="T12" fmla="*/ 471 w 537"/>
                <a:gd name="T13" fmla="*/ 92 h 534"/>
                <a:gd name="T14" fmla="*/ 494 w 537"/>
                <a:gd name="T15" fmla="*/ 121 h 534"/>
                <a:gd name="T16" fmla="*/ 512 w 537"/>
                <a:gd name="T17" fmla="*/ 155 h 534"/>
                <a:gd name="T18" fmla="*/ 526 w 537"/>
                <a:gd name="T19" fmla="*/ 190 h 534"/>
                <a:gd name="T20" fmla="*/ 535 w 537"/>
                <a:gd name="T21" fmla="*/ 228 h 534"/>
                <a:gd name="T22" fmla="*/ 537 w 537"/>
                <a:gd name="T23" fmla="*/ 267 h 534"/>
                <a:gd name="T24" fmla="*/ 535 w 537"/>
                <a:gd name="T25" fmla="*/ 307 h 534"/>
                <a:gd name="T26" fmla="*/ 526 w 537"/>
                <a:gd name="T27" fmla="*/ 344 h 534"/>
                <a:gd name="T28" fmla="*/ 512 w 537"/>
                <a:gd name="T29" fmla="*/ 379 h 534"/>
                <a:gd name="T30" fmla="*/ 494 w 537"/>
                <a:gd name="T31" fmla="*/ 413 h 534"/>
                <a:gd name="T32" fmla="*/ 471 w 537"/>
                <a:gd name="T33" fmla="*/ 442 h 534"/>
                <a:gd name="T34" fmla="*/ 445 w 537"/>
                <a:gd name="T35" fmla="*/ 469 h 534"/>
                <a:gd name="T36" fmla="*/ 415 w 537"/>
                <a:gd name="T37" fmla="*/ 491 h 534"/>
                <a:gd name="T38" fmla="*/ 382 w 537"/>
                <a:gd name="T39" fmla="*/ 509 h 534"/>
                <a:gd name="T40" fmla="*/ 347 w 537"/>
                <a:gd name="T41" fmla="*/ 523 h 534"/>
                <a:gd name="T42" fmla="*/ 308 w 537"/>
                <a:gd name="T43" fmla="*/ 531 h 534"/>
                <a:gd name="T44" fmla="*/ 269 w 537"/>
                <a:gd name="T45" fmla="*/ 534 h 534"/>
                <a:gd name="T46" fmla="*/ 229 w 537"/>
                <a:gd name="T47" fmla="*/ 531 h 534"/>
                <a:gd name="T48" fmla="*/ 191 w 537"/>
                <a:gd name="T49" fmla="*/ 523 h 534"/>
                <a:gd name="T50" fmla="*/ 155 w 537"/>
                <a:gd name="T51" fmla="*/ 509 h 534"/>
                <a:gd name="T52" fmla="*/ 123 w 537"/>
                <a:gd name="T53" fmla="*/ 491 h 534"/>
                <a:gd name="T54" fmla="*/ 92 w 537"/>
                <a:gd name="T55" fmla="*/ 469 h 534"/>
                <a:gd name="T56" fmla="*/ 66 w 537"/>
                <a:gd name="T57" fmla="*/ 442 h 534"/>
                <a:gd name="T58" fmla="*/ 43 w 537"/>
                <a:gd name="T59" fmla="*/ 413 h 534"/>
                <a:gd name="T60" fmla="*/ 25 w 537"/>
                <a:gd name="T61" fmla="*/ 379 h 534"/>
                <a:gd name="T62" fmla="*/ 12 w 537"/>
                <a:gd name="T63" fmla="*/ 344 h 534"/>
                <a:gd name="T64" fmla="*/ 3 w 537"/>
                <a:gd name="T65" fmla="*/ 307 h 534"/>
                <a:gd name="T66" fmla="*/ 0 w 537"/>
                <a:gd name="T67" fmla="*/ 267 h 534"/>
                <a:gd name="T68" fmla="*/ 3 w 537"/>
                <a:gd name="T69" fmla="*/ 228 h 534"/>
                <a:gd name="T70" fmla="*/ 12 w 537"/>
                <a:gd name="T71" fmla="*/ 190 h 534"/>
                <a:gd name="T72" fmla="*/ 25 w 537"/>
                <a:gd name="T73" fmla="*/ 155 h 534"/>
                <a:gd name="T74" fmla="*/ 43 w 537"/>
                <a:gd name="T75" fmla="*/ 121 h 534"/>
                <a:gd name="T76" fmla="*/ 66 w 537"/>
                <a:gd name="T77" fmla="*/ 91 h 534"/>
                <a:gd name="T78" fmla="*/ 92 w 537"/>
                <a:gd name="T79" fmla="*/ 65 h 534"/>
                <a:gd name="T80" fmla="*/ 123 w 537"/>
                <a:gd name="T81" fmla="*/ 43 h 534"/>
                <a:gd name="T82" fmla="*/ 155 w 537"/>
                <a:gd name="T83" fmla="*/ 25 h 534"/>
                <a:gd name="T84" fmla="*/ 191 w 537"/>
                <a:gd name="T85" fmla="*/ 11 h 534"/>
                <a:gd name="T86" fmla="*/ 229 w 537"/>
                <a:gd name="T87" fmla="*/ 3 h 534"/>
                <a:gd name="T88" fmla="*/ 269 w 537"/>
                <a:gd name="T8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7" h="534">
                  <a:moveTo>
                    <a:pt x="269" y="0"/>
                  </a:moveTo>
                  <a:lnTo>
                    <a:pt x="308" y="3"/>
                  </a:lnTo>
                  <a:lnTo>
                    <a:pt x="347" y="11"/>
                  </a:lnTo>
                  <a:lnTo>
                    <a:pt x="382" y="25"/>
                  </a:lnTo>
                  <a:lnTo>
                    <a:pt x="415" y="43"/>
                  </a:lnTo>
                  <a:lnTo>
                    <a:pt x="445" y="65"/>
                  </a:lnTo>
                  <a:lnTo>
                    <a:pt x="471" y="92"/>
                  </a:lnTo>
                  <a:lnTo>
                    <a:pt x="494" y="121"/>
                  </a:lnTo>
                  <a:lnTo>
                    <a:pt x="512" y="155"/>
                  </a:lnTo>
                  <a:lnTo>
                    <a:pt x="526" y="190"/>
                  </a:lnTo>
                  <a:lnTo>
                    <a:pt x="535" y="228"/>
                  </a:lnTo>
                  <a:lnTo>
                    <a:pt x="537" y="267"/>
                  </a:lnTo>
                  <a:lnTo>
                    <a:pt x="535" y="307"/>
                  </a:lnTo>
                  <a:lnTo>
                    <a:pt x="526" y="344"/>
                  </a:lnTo>
                  <a:lnTo>
                    <a:pt x="512" y="379"/>
                  </a:lnTo>
                  <a:lnTo>
                    <a:pt x="494" y="413"/>
                  </a:lnTo>
                  <a:lnTo>
                    <a:pt x="471" y="442"/>
                  </a:lnTo>
                  <a:lnTo>
                    <a:pt x="445" y="469"/>
                  </a:lnTo>
                  <a:lnTo>
                    <a:pt x="415" y="491"/>
                  </a:lnTo>
                  <a:lnTo>
                    <a:pt x="382" y="509"/>
                  </a:lnTo>
                  <a:lnTo>
                    <a:pt x="347" y="523"/>
                  </a:lnTo>
                  <a:lnTo>
                    <a:pt x="308" y="531"/>
                  </a:lnTo>
                  <a:lnTo>
                    <a:pt x="269" y="534"/>
                  </a:lnTo>
                  <a:lnTo>
                    <a:pt x="229" y="531"/>
                  </a:lnTo>
                  <a:lnTo>
                    <a:pt x="191" y="523"/>
                  </a:lnTo>
                  <a:lnTo>
                    <a:pt x="155" y="509"/>
                  </a:lnTo>
                  <a:lnTo>
                    <a:pt x="123" y="491"/>
                  </a:lnTo>
                  <a:lnTo>
                    <a:pt x="92" y="469"/>
                  </a:lnTo>
                  <a:lnTo>
                    <a:pt x="66" y="442"/>
                  </a:lnTo>
                  <a:lnTo>
                    <a:pt x="43" y="413"/>
                  </a:lnTo>
                  <a:lnTo>
                    <a:pt x="25" y="379"/>
                  </a:lnTo>
                  <a:lnTo>
                    <a:pt x="12" y="344"/>
                  </a:lnTo>
                  <a:lnTo>
                    <a:pt x="3" y="307"/>
                  </a:lnTo>
                  <a:lnTo>
                    <a:pt x="0" y="267"/>
                  </a:lnTo>
                  <a:lnTo>
                    <a:pt x="3" y="228"/>
                  </a:lnTo>
                  <a:lnTo>
                    <a:pt x="12" y="190"/>
                  </a:lnTo>
                  <a:lnTo>
                    <a:pt x="25" y="155"/>
                  </a:lnTo>
                  <a:lnTo>
                    <a:pt x="43" y="121"/>
                  </a:lnTo>
                  <a:lnTo>
                    <a:pt x="66" y="91"/>
                  </a:lnTo>
                  <a:lnTo>
                    <a:pt x="92" y="65"/>
                  </a:lnTo>
                  <a:lnTo>
                    <a:pt x="123" y="43"/>
                  </a:lnTo>
                  <a:lnTo>
                    <a:pt x="155" y="25"/>
                  </a:lnTo>
                  <a:lnTo>
                    <a:pt x="191" y="11"/>
                  </a:lnTo>
                  <a:lnTo>
                    <a:pt x="229" y="3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317">
              <a:extLst>
                <a:ext uri="{FF2B5EF4-FFF2-40B4-BE49-F238E27FC236}">
                  <a16:creationId xmlns:a16="http://schemas.microsoft.com/office/drawing/2014/main" id="{3DD24F8C-7848-1A19-C77B-2C74DEE99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470"/>
              <a:ext cx="186" cy="212"/>
            </a:xfrm>
            <a:custGeom>
              <a:avLst/>
              <a:gdLst>
                <a:gd name="T0" fmla="*/ 183 w 2044"/>
                <a:gd name="T1" fmla="*/ 3 h 2330"/>
                <a:gd name="T2" fmla="*/ 1182 w 2044"/>
                <a:gd name="T3" fmla="*/ 187 h 2330"/>
                <a:gd name="T4" fmla="*/ 1229 w 2044"/>
                <a:gd name="T5" fmla="*/ 196 h 2330"/>
                <a:gd name="T6" fmla="*/ 1270 w 2044"/>
                <a:gd name="T7" fmla="*/ 217 h 2330"/>
                <a:gd name="T8" fmla="*/ 1216 w 2044"/>
                <a:gd name="T9" fmla="*/ 747 h 2330"/>
                <a:gd name="T10" fmla="*/ 1433 w 2044"/>
                <a:gd name="T11" fmla="*/ 747 h 2330"/>
                <a:gd name="T12" fmla="*/ 1380 w 2044"/>
                <a:gd name="T13" fmla="*/ 217 h 2330"/>
                <a:gd name="T14" fmla="*/ 1420 w 2044"/>
                <a:gd name="T15" fmla="*/ 196 h 2330"/>
                <a:gd name="T16" fmla="*/ 1468 w 2044"/>
                <a:gd name="T17" fmla="*/ 187 h 2330"/>
                <a:gd name="T18" fmla="*/ 1641 w 2044"/>
                <a:gd name="T19" fmla="*/ 189 h 2330"/>
                <a:gd name="T20" fmla="*/ 1689 w 2044"/>
                <a:gd name="T21" fmla="*/ 207 h 2330"/>
                <a:gd name="T22" fmla="*/ 1729 w 2044"/>
                <a:gd name="T23" fmla="*/ 239 h 2330"/>
                <a:gd name="T24" fmla="*/ 1756 w 2044"/>
                <a:gd name="T25" fmla="*/ 283 h 2330"/>
                <a:gd name="T26" fmla="*/ 2041 w 2044"/>
                <a:gd name="T27" fmla="*/ 1024 h 2330"/>
                <a:gd name="T28" fmla="*/ 2042 w 2044"/>
                <a:gd name="T29" fmla="*/ 1076 h 2330"/>
                <a:gd name="T30" fmla="*/ 2026 w 2044"/>
                <a:gd name="T31" fmla="*/ 1124 h 2330"/>
                <a:gd name="T32" fmla="*/ 1993 w 2044"/>
                <a:gd name="T33" fmla="*/ 1165 h 2330"/>
                <a:gd name="T34" fmla="*/ 1948 w 2044"/>
                <a:gd name="T35" fmla="*/ 1193 h 2330"/>
                <a:gd name="T36" fmla="*/ 1895 w 2044"/>
                <a:gd name="T37" fmla="*/ 1202 h 2330"/>
                <a:gd name="T38" fmla="*/ 1844 w 2044"/>
                <a:gd name="T39" fmla="*/ 1195 h 2330"/>
                <a:gd name="T40" fmla="*/ 1798 w 2044"/>
                <a:gd name="T41" fmla="*/ 1170 h 2330"/>
                <a:gd name="T42" fmla="*/ 1764 w 2044"/>
                <a:gd name="T43" fmla="*/ 1132 h 2330"/>
                <a:gd name="T44" fmla="*/ 1619 w 2044"/>
                <a:gd name="T45" fmla="*/ 764 h 2330"/>
                <a:gd name="T46" fmla="*/ 1677 w 2044"/>
                <a:gd name="T47" fmla="*/ 2170 h 2330"/>
                <a:gd name="T48" fmla="*/ 1669 w 2044"/>
                <a:gd name="T49" fmla="*/ 2230 h 2330"/>
                <a:gd name="T50" fmla="*/ 1639 w 2044"/>
                <a:gd name="T51" fmla="*/ 2280 h 2330"/>
                <a:gd name="T52" fmla="*/ 1593 w 2044"/>
                <a:gd name="T53" fmla="*/ 2314 h 2330"/>
                <a:gd name="T54" fmla="*/ 1535 w 2044"/>
                <a:gd name="T55" fmla="*/ 2330 h 2330"/>
                <a:gd name="T56" fmla="*/ 1497 w 2044"/>
                <a:gd name="T57" fmla="*/ 2326 h 2330"/>
                <a:gd name="T58" fmla="*/ 1444 w 2044"/>
                <a:gd name="T59" fmla="*/ 2306 h 2330"/>
                <a:gd name="T60" fmla="*/ 1404 w 2044"/>
                <a:gd name="T61" fmla="*/ 2268 h 2330"/>
                <a:gd name="T62" fmla="*/ 1380 w 2044"/>
                <a:gd name="T63" fmla="*/ 2217 h 2330"/>
                <a:gd name="T64" fmla="*/ 1325 w 2044"/>
                <a:gd name="T65" fmla="*/ 1342 h 2330"/>
                <a:gd name="T66" fmla="*/ 1271 w 2044"/>
                <a:gd name="T67" fmla="*/ 2217 h 2330"/>
                <a:gd name="T68" fmla="*/ 1247 w 2044"/>
                <a:gd name="T69" fmla="*/ 2268 h 2330"/>
                <a:gd name="T70" fmla="*/ 1206 w 2044"/>
                <a:gd name="T71" fmla="*/ 2306 h 2330"/>
                <a:gd name="T72" fmla="*/ 1153 w 2044"/>
                <a:gd name="T73" fmla="*/ 2326 h 2330"/>
                <a:gd name="T74" fmla="*/ 1115 w 2044"/>
                <a:gd name="T75" fmla="*/ 2330 h 2330"/>
                <a:gd name="T76" fmla="*/ 1057 w 2044"/>
                <a:gd name="T77" fmla="*/ 2314 h 2330"/>
                <a:gd name="T78" fmla="*/ 1011 w 2044"/>
                <a:gd name="T79" fmla="*/ 2280 h 2330"/>
                <a:gd name="T80" fmla="*/ 982 w 2044"/>
                <a:gd name="T81" fmla="*/ 2230 h 2330"/>
                <a:gd name="T82" fmla="*/ 973 w 2044"/>
                <a:gd name="T83" fmla="*/ 2170 h 2330"/>
                <a:gd name="T84" fmla="*/ 1031 w 2044"/>
                <a:gd name="T85" fmla="*/ 488 h 2330"/>
                <a:gd name="T86" fmla="*/ 120 w 2044"/>
                <a:gd name="T87" fmla="*/ 297 h 2330"/>
                <a:gd name="T88" fmla="*/ 70 w 2044"/>
                <a:gd name="T89" fmla="*/ 277 h 2330"/>
                <a:gd name="T90" fmla="*/ 32 w 2044"/>
                <a:gd name="T91" fmla="*/ 242 h 2330"/>
                <a:gd name="T92" fmla="*/ 7 w 2044"/>
                <a:gd name="T93" fmla="*/ 198 h 2330"/>
                <a:gd name="T94" fmla="*/ 0 w 2044"/>
                <a:gd name="T95" fmla="*/ 146 h 2330"/>
                <a:gd name="T96" fmla="*/ 11 w 2044"/>
                <a:gd name="T97" fmla="*/ 93 h 2330"/>
                <a:gd name="T98" fmla="*/ 39 w 2044"/>
                <a:gd name="T99" fmla="*/ 49 h 2330"/>
                <a:gd name="T100" fmla="*/ 80 w 2044"/>
                <a:gd name="T101" fmla="*/ 18 h 2330"/>
                <a:gd name="T102" fmla="*/ 129 w 2044"/>
                <a:gd name="T103" fmla="*/ 1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4" h="2330">
                  <a:moveTo>
                    <a:pt x="156" y="0"/>
                  </a:moveTo>
                  <a:lnTo>
                    <a:pt x="183" y="3"/>
                  </a:lnTo>
                  <a:lnTo>
                    <a:pt x="1051" y="187"/>
                  </a:lnTo>
                  <a:lnTo>
                    <a:pt x="1182" y="187"/>
                  </a:lnTo>
                  <a:lnTo>
                    <a:pt x="1207" y="189"/>
                  </a:lnTo>
                  <a:lnTo>
                    <a:pt x="1229" y="196"/>
                  </a:lnTo>
                  <a:lnTo>
                    <a:pt x="1251" y="205"/>
                  </a:lnTo>
                  <a:lnTo>
                    <a:pt x="1270" y="217"/>
                  </a:lnTo>
                  <a:lnTo>
                    <a:pt x="1287" y="233"/>
                  </a:lnTo>
                  <a:lnTo>
                    <a:pt x="1216" y="747"/>
                  </a:lnTo>
                  <a:lnTo>
                    <a:pt x="1325" y="837"/>
                  </a:lnTo>
                  <a:lnTo>
                    <a:pt x="1433" y="747"/>
                  </a:lnTo>
                  <a:lnTo>
                    <a:pt x="1362" y="233"/>
                  </a:lnTo>
                  <a:lnTo>
                    <a:pt x="1380" y="217"/>
                  </a:lnTo>
                  <a:lnTo>
                    <a:pt x="1399" y="205"/>
                  </a:lnTo>
                  <a:lnTo>
                    <a:pt x="1420" y="196"/>
                  </a:lnTo>
                  <a:lnTo>
                    <a:pt x="1443" y="189"/>
                  </a:lnTo>
                  <a:lnTo>
                    <a:pt x="1468" y="187"/>
                  </a:lnTo>
                  <a:lnTo>
                    <a:pt x="1615" y="187"/>
                  </a:lnTo>
                  <a:lnTo>
                    <a:pt x="1641" y="189"/>
                  </a:lnTo>
                  <a:lnTo>
                    <a:pt x="1666" y="197"/>
                  </a:lnTo>
                  <a:lnTo>
                    <a:pt x="1689" y="207"/>
                  </a:lnTo>
                  <a:lnTo>
                    <a:pt x="1710" y="222"/>
                  </a:lnTo>
                  <a:lnTo>
                    <a:pt x="1729" y="239"/>
                  </a:lnTo>
                  <a:lnTo>
                    <a:pt x="1745" y="260"/>
                  </a:lnTo>
                  <a:lnTo>
                    <a:pt x="1756" y="283"/>
                  </a:lnTo>
                  <a:lnTo>
                    <a:pt x="2034" y="998"/>
                  </a:lnTo>
                  <a:lnTo>
                    <a:pt x="2041" y="1024"/>
                  </a:lnTo>
                  <a:lnTo>
                    <a:pt x="2044" y="1050"/>
                  </a:lnTo>
                  <a:lnTo>
                    <a:pt x="2042" y="1076"/>
                  </a:lnTo>
                  <a:lnTo>
                    <a:pt x="2036" y="1101"/>
                  </a:lnTo>
                  <a:lnTo>
                    <a:pt x="2026" y="1124"/>
                  </a:lnTo>
                  <a:lnTo>
                    <a:pt x="2011" y="1146"/>
                  </a:lnTo>
                  <a:lnTo>
                    <a:pt x="1993" y="1165"/>
                  </a:lnTo>
                  <a:lnTo>
                    <a:pt x="1972" y="1180"/>
                  </a:lnTo>
                  <a:lnTo>
                    <a:pt x="1948" y="1193"/>
                  </a:lnTo>
                  <a:lnTo>
                    <a:pt x="1922" y="1200"/>
                  </a:lnTo>
                  <a:lnTo>
                    <a:pt x="1895" y="1202"/>
                  </a:lnTo>
                  <a:lnTo>
                    <a:pt x="1870" y="1201"/>
                  </a:lnTo>
                  <a:lnTo>
                    <a:pt x="1844" y="1195"/>
                  </a:lnTo>
                  <a:lnTo>
                    <a:pt x="1820" y="1185"/>
                  </a:lnTo>
                  <a:lnTo>
                    <a:pt x="1798" y="1170"/>
                  </a:lnTo>
                  <a:lnTo>
                    <a:pt x="1780" y="1152"/>
                  </a:lnTo>
                  <a:lnTo>
                    <a:pt x="1764" y="1132"/>
                  </a:lnTo>
                  <a:lnTo>
                    <a:pt x="1752" y="1107"/>
                  </a:lnTo>
                  <a:lnTo>
                    <a:pt x="1619" y="764"/>
                  </a:lnTo>
                  <a:lnTo>
                    <a:pt x="1619" y="1184"/>
                  </a:lnTo>
                  <a:lnTo>
                    <a:pt x="1677" y="2170"/>
                  </a:lnTo>
                  <a:lnTo>
                    <a:pt x="1676" y="2201"/>
                  </a:lnTo>
                  <a:lnTo>
                    <a:pt x="1669" y="2230"/>
                  </a:lnTo>
                  <a:lnTo>
                    <a:pt x="1656" y="2256"/>
                  </a:lnTo>
                  <a:lnTo>
                    <a:pt x="1639" y="2280"/>
                  </a:lnTo>
                  <a:lnTo>
                    <a:pt x="1617" y="2299"/>
                  </a:lnTo>
                  <a:lnTo>
                    <a:pt x="1593" y="2314"/>
                  </a:lnTo>
                  <a:lnTo>
                    <a:pt x="1565" y="2324"/>
                  </a:lnTo>
                  <a:lnTo>
                    <a:pt x="1535" y="2330"/>
                  </a:lnTo>
                  <a:lnTo>
                    <a:pt x="1526" y="2330"/>
                  </a:lnTo>
                  <a:lnTo>
                    <a:pt x="1497" y="2326"/>
                  </a:lnTo>
                  <a:lnTo>
                    <a:pt x="1470" y="2319"/>
                  </a:lnTo>
                  <a:lnTo>
                    <a:pt x="1444" y="2306"/>
                  </a:lnTo>
                  <a:lnTo>
                    <a:pt x="1423" y="2289"/>
                  </a:lnTo>
                  <a:lnTo>
                    <a:pt x="1404" y="2268"/>
                  </a:lnTo>
                  <a:lnTo>
                    <a:pt x="1389" y="2244"/>
                  </a:lnTo>
                  <a:lnTo>
                    <a:pt x="1380" y="2217"/>
                  </a:lnTo>
                  <a:lnTo>
                    <a:pt x="1374" y="2188"/>
                  </a:lnTo>
                  <a:lnTo>
                    <a:pt x="1325" y="1342"/>
                  </a:lnTo>
                  <a:lnTo>
                    <a:pt x="1276" y="2188"/>
                  </a:lnTo>
                  <a:lnTo>
                    <a:pt x="1271" y="2217"/>
                  </a:lnTo>
                  <a:lnTo>
                    <a:pt x="1261" y="2244"/>
                  </a:lnTo>
                  <a:lnTo>
                    <a:pt x="1247" y="2268"/>
                  </a:lnTo>
                  <a:lnTo>
                    <a:pt x="1228" y="2289"/>
                  </a:lnTo>
                  <a:lnTo>
                    <a:pt x="1206" y="2306"/>
                  </a:lnTo>
                  <a:lnTo>
                    <a:pt x="1181" y="2319"/>
                  </a:lnTo>
                  <a:lnTo>
                    <a:pt x="1153" y="2326"/>
                  </a:lnTo>
                  <a:lnTo>
                    <a:pt x="1124" y="2330"/>
                  </a:lnTo>
                  <a:lnTo>
                    <a:pt x="1115" y="2330"/>
                  </a:lnTo>
                  <a:lnTo>
                    <a:pt x="1085" y="2324"/>
                  </a:lnTo>
                  <a:lnTo>
                    <a:pt x="1057" y="2314"/>
                  </a:lnTo>
                  <a:lnTo>
                    <a:pt x="1032" y="2299"/>
                  </a:lnTo>
                  <a:lnTo>
                    <a:pt x="1011" y="2280"/>
                  </a:lnTo>
                  <a:lnTo>
                    <a:pt x="994" y="2256"/>
                  </a:lnTo>
                  <a:lnTo>
                    <a:pt x="982" y="2230"/>
                  </a:lnTo>
                  <a:lnTo>
                    <a:pt x="974" y="2201"/>
                  </a:lnTo>
                  <a:lnTo>
                    <a:pt x="973" y="2170"/>
                  </a:lnTo>
                  <a:lnTo>
                    <a:pt x="1031" y="1184"/>
                  </a:lnTo>
                  <a:lnTo>
                    <a:pt x="1031" y="488"/>
                  </a:lnTo>
                  <a:lnTo>
                    <a:pt x="1003" y="485"/>
                  </a:lnTo>
                  <a:lnTo>
                    <a:pt x="120" y="297"/>
                  </a:lnTo>
                  <a:lnTo>
                    <a:pt x="94" y="289"/>
                  </a:lnTo>
                  <a:lnTo>
                    <a:pt x="70" y="277"/>
                  </a:lnTo>
                  <a:lnTo>
                    <a:pt x="49" y="261"/>
                  </a:lnTo>
                  <a:lnTo>
                    <a:pt x="32" y="242"/>
                  </a:lnTo>
                  <a:lnTo>
                    <a:pt x="17" y="222"/>
                  </a:lnTo>
                  <a:lnTo>
                    <a:pt x="7" y="198"/>
                  </a:lnTo>
                  <a:lnTo>
                    <a:pt x="2" y="173"/>
                  </a:lnTo>
                  <a:lnTo>
                    <a:pt x="0" y="146"/>
                  </a:lnTo>
                  <a:lnTo>
                    <a:pt x="3" y="119"/>
                  </a:lnTo>
                  <a:lnTo>
                    <a:pt x="11" y="93"/>
                  </a:lnTo>
                  <a:lnTo>
                    <a:pt x="24" y="70"/>
                  </a:lnTo>
                  <a:lnTo>
                    <a:pt x="39" y="49"/>
                  </a:lnTo>
                  <a:lnTo>
                    <a:pt x="58" y="31"/>
                  </a:lnTo>
                  <a:lnTo>
                    <a:pt x="80" y="18"/>
                  </a:lnTo>
                  <a:lnTo>
                    <a:pt x="104" y="7"/>
                  </a:lnTo>
                  <a:lnTo>
                    <a:pt x="129" y="1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18">
              <a:extLst>
                <a:ext uri="{FF2B5EF4-FFF2-40B4-BE49-F238E27FC236}">
                  <a16:creationId xmlns:a16="http://schemas.microsoft.com/office/drawing/2014/main" id="{1C74FBC6-8F44-74B9-2B06-906965E07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0" y="2472"/>
              <a:ext cx="14" cy="72"/>
            </a:xfrm>
            <a:custGeom>
              <a:avLst/>
              <a:gdLst>
                <a:gd name="T0" fmla="*/ 76 w 151"/>
                <a:gd name="T1" fmla="*/ 0 h 789"/>
                <a:gd name="T2" fmla="*/ 96 w 151"/>
                <a:gd name="T3" fmla="*/ 2 h 789"/>
                <a:gd name="T4" fmla="*/ 113 w 151"/>
                <a:gd name="T5" fmla="*/ 10 h 789"/>
                <a:gd name="T6" fmla="*/ 129 w 151"/>
                <a:gd name="T7" fmla="*/ 22 h 789"/>
                <a:gd name="T8" fmla="*/ 141 w 151"/>
                <a:gd name="T9" fmla="*/ 37 h 789"/>
                <a:gd name="T10" fmla="*/ 149 w 151"/>
                <a:gd name="T11" fmla="*/ 55 h 789"/>
                <a:gd name="T12" fmla="*/ 151 w 151"/>
                <a:gd name="T13" fmla="*/ 75 h 789"/>
                <a:gd name="T14" fmla="*/ 151 w 151"/>
                <a:gd name="T15" fmla="*/ 714 h 789"/>
                <a:gd name="T16" fmla="*/ 149 w 151"/>
                <a:gd name="T17" fmla="*/ 734 h 789"/>
                <a:gd name="T18" fmla="*/ 141 w 151"/>
                <a:gd name="T19" fmla="*/ 752 h 789"/>
                <a:gd name="T20" fmla="*/ 129 w 151"/>
                <a:gd name="T21" fmla="*/ 766 h 789"/>
                <a:gd name="T22" fmla="*/ 113 w 151"/>
                <a:gd name="T23" fmla="*/ 779 h 789"/>
                <a:gd name="T24" fmla="*/ 96 w 151"/>
                <a:gd name="T25" fmla="*/ 786 h 789"/>
                <a:gd name="T26" fmla="*/ 76 w 151"/>
                <a:gd name="T27" fmla="*/ 789 h 789"/>
                <a:gd name="T28" fmla="*/ 56 w 151"/>
                <a:gd name="T29" fmla="*/ 786 h 789"/>
                <a:gd name="T30" fmla="*/ 37 w 151"/>
                <a:gd name="T31" fmla="*/ 779 h 789"/>
                <a:gd name="T32" fmla="*/ 22 w 151"/>
                <a:gd name="T33" fmla="*/ 766 h 789"/>
                <a:gd name="T34" fmla="*/ 10 w 151"/>
                <a:gd name="T35" fmla="*/ 752 h 789"/>
                <a:gd name="T36" fmla="*/ 2 w 151"/>
                <a:gd name="T37" fmla="*/ 734 h 789"/>
                <a:gd name="T38" fmla="*/ 0 w 151"/>
                <a:gd name="T39" fmla="*/ 714 h 789"/>
                <a:gd name="T40" fmla="*/ 0 w 151"/>
                <a:gd name="T41" fmla="*/ 75 h 789"/>
                <a:gd name="T42" fmla="*/ 2 w 151"/>
                <a:gd name="T43" fmla="*/ 55 h 789"/>
                <a:gd name="T44" fmla="*/ 10 w 151"/>
                <a:gd name="T45" fmla="*/ 37 h 789"/>
                <a:gd name="T46" fmla="*/ 22 w 151"/>
                <a:gd name="T47" fmla="*/ 22 h 789"/>
                <a:gd name="T48" fmla="*/ 37 w 151"/>
                <a:gd name="T49" fmla="*/ 10 h 789"/>
                <a:gd name="T50" fmla="*/ 56 w 151"/>
                <a:gd name="T51" fmla="*/ 2 h 789"/>
                <a:gd name="T52" fmla="*/ 76 w 151"/>
                <a:gd name="T53" fmla="*/ 0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789">
                  <a:moveTo>
                    <a:pt x="76" y="0"/>
                  </a:moveTo>
                  <a:lnTo>
                    <a:pt x="96" y="2"/>
                  </a:lnTo>
                  <a:lnTo>
                    <a:pt x="113" y="10"/>
                  </a:lnTo>
                  <a:lnTo>
                    <a:pt x="129" y="22"/>
                  </a:lnTo>
                  <a:lnTo>
                    <a:pt x="141" y="37"/>
                  </a:lnTo>
                  <a:lnTo>
                    <a:pt x="149" y="55"/>
                  </a:lnTo>
                  <a:lnTo>
                    <a:pt x="151" y="75"/>
                  </a:lnTo>
                  <a:lnTo>
                    <a:pt x="151" y="714"/>
                  </a:lnTo>
                  <a:lnTo>
                    <a:pt x="149" y="734"/>
                  </a:lnTo>
                  <a:lnTo>
                    <a:pt x="141" y="752"/>
                  </a:lnTo>
                  <a:lnTo>
                    <a:pt x="129" y="766"/>
                  </a:lnTo>
                  <a:lnTo>
                    <a:pt x="113" y="779"/>
                  </a:lnTo>
                  <a:lnTo>
                    <a:pt x="96" y="786"/>
                  </a:lnTo>
                  <a:lnTo>
                    <a:pt x="76" y="789"/>
                  </a:lnTo>
                  <a:lnTo>
                    <a:pt x="56" y="786"/>
                  </a:lnTo>
                  <a:lnTo>
                    <a:pt x="37" y="779"/>
                  </a:lnTo>
                  <a:lnTo>
                    <a:pt x="22" y="766"/>
                  </a:lnTo>
                  <a:lnTo>
                    <a:pt x="10" y="752"/>
                  </a:lnTo>
                  <a:lnTo>
                    <a:pt x="2" y="734"/>
                  </a:lnTo>
                  <a:lnTo>
                    <a:pt x="0" y="714"/>
                  </a:lnTo>
                  <a:lnTo>
                    <a:pt x="0" y="75"/>
                  </a:lnTo>
                  <a:lnTo>
                    <a:pt x="2" y="55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19">
              <a:extLst>
                <a:ext uri="{FF2B5EF4-FFF2-40B4-BE49-F238E27FC236}">
                  <a16:creationId xmlns:a16="http://schemas.microsoft.com/office/drawing/2014/main" id="{8375C249-103F-E5B0-05A4-80811F75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" y="2424"/>
              <a:ext cx="14" cy="120"/>
            </a:xfrm>
            <a:custGeom>
              <a:avLst/>
              <a:gdLst>
                <a:gd name="T0" fmla="*/ 75 w 150"/>
                <a:gd name="T1" fmla="*/ 0 h 1316"/>
                <a:gd name="T2" fmla="*/ 95 w 150"/>
                <a:gd name="T3" fmla="*/ 3 h 1316"/>
                <a:gd name="T4" fmla="*/ 114 w 150"/>
                <a:gd name="T5" fmla="*/ 11 h 1316"/>
                <a:gd name="T6" fmla="*/ 128 w 150"/>
                <a:gd name="T7" fmla="*/ 22 h 1316"/>
                <a:gd name="T8" fmla="*/ 140 w 150"/>
                <a:gd name="T9" fmla="*/ 37 h 1316"/>
                <a:gd name="T10" fmla="*/ 148 w 150"/>
                <a:gd name="T11" fmla="*/ 56 h 1316"/>
                <a:gd name="T12" fmla="*/ 150 w 150"/>
                <a:gd name="T13" fmla="*/ 75 h 1316"/>
                <a:gd name="T14" fmla="*/ 150 w 150"/>
                <a:gd name="T15" fmla="*/ 1240 h 1316"/>
                <a:gd name="T16" fmla="*/ 148 w 150"/>
                <a:gd name="T17" fmla="*/ 1260 h 1316"/>
                <a:gd name="T18" fmla="*/ 140 w 150"/>
                <a:gd name="T19" fmla="*/ 1279 h 1316"/>
                <a:gd name="T20" fmla="*/ 128 w 150"/>
                <a:gd name="T21" fmla="*/ 1293 h 1316"/>
                <a:gd name="T22" fmla="*/ 114 w 150"/>
                <a:gd name="T23" fmla="*/ 1306 h 1316"/>
                <a:gd name="T24" fmla="*/ 95 w 150"/>
                <a:gd name="T25" fmla="*/ 1313 h 1316"/>
                <a:gd name="T26" fmla="*/ 75 w 150"/>
                <a:gd name="T27" fmla="*/ 1316 h 1316"/>
                <a:gd name="T28" fmla="*/ 55 w 150"/>
                <a:gd name="T29" fmla="*/ 1313 h 1316"/>
                <a:gd name="T30" fmla="*/ 37 w 150"/>
                <a:gd name="T31" fmla="*/ 1306 h 1316"/>
                <a:gd name="T32" fmla="*/ 22 w 150"/>
                <a:gd name="T33" fmla="*/ 1293 h 1316"/>
                <a:gd name="T34" fmla="*/ 10 w 150"/>
                <a:gd name="T35" fmla="*/ 1279 h 1316"/>
                <a:gd name="T36" fmla="*/ 2 w 150"/>
                <a:gd name="T37" fmla="*/ 1260 h 1316"/>
                <a:gd name="T38" fmla="*/ 0 w 150"/>
                <a:gd name="T39" fmla="*/ 1240 h 1316"/>
                <a:gd name="T40" fmla="*/ 0 w 150"/>
                <a:gd name="T41" fmla="*/ 75 h 1316"/>
                <a:gd name="T42" fmla="*/ 2 w 150"/>
                <a:gd name="T43" fmla="*/ 56 h 1316"/>
                <a:gd name="T44" fmla="*/ 10 w 150"/>
                <a:gd name="T45" fmla="*/ 37 h 1316"/>
                <a:gd name="T46" fmla="*/ 22 w 150"/>
                <a:gd name="T47" fmla="*/ 22 h 1316"/>
                <a:gd name="T48" fmla="*/ 37 w 150"/>
                <a:gd name="T49" fmla="*/ 11 h 1316"/>
                <a:gd name="T50" fmla="*/ 55 w 150"/>
                <a:gd name="T51" fmla="*/ 3 h 1316"/>
                <a:gd name="T52" fmla="*/ 75 w 150"/>
                <a:gd name="T53" fmla="*/ 0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" h="1316">
                  <a:moveTo>
                    <a:pt x="75" y="0"/>
                  </a:moveTo>
                  <a:lnTo>
                    <a:pt x="95" y="3"/>
                  </a:lnTo>
                  <a:lnTo>
                    <a:pt x="114" y="11"/>
                  </a:lnTo>
                  <a:lnTo>
                    <a:pt x="128" y="22"/>
                  </a:lnTo>
                  <a:lnTo>
                    <a:pt x="140" y="37"/>
                  </a:lnTo>
                  <a:lnTo>
                    <a:pt x="148" y="56"/>
                  </a:lnTo>
                  <a:lnTo>
                    <a:pt x="150" y="75"/>
                  </a:lnTo>
                  <a:lnTo>
                    <a:pt x="150" y="1240"/>
                  </a:lnTo>
                  <a:lnTo>
                    <a:pt x="148" y="1260"/>
                  </a:lnTo>
                  <a:lnTo>
                    <a:pt x="140" y="1279"/>
                  </a:lnTo>
                  <a:lnTo>
                    <a:pt x="128" y="1293"/>
                  </a:lnTo>
                  <a:lnTo>
                    <a:pt x="114" y="1306"/>
                  </a:lnTo>
                  <a:lnTo>
                    <a:pt x="95" y="1313"/>
                  </a:lnTo>
                  <a:lnTo>
                    <a:pt x="75" y="1316"/>
                  </a:lnTo>
                  <a:lnTo>
                    <a:pt x="55" y="1313"/>
                  </a:lnTo>
                  <a:lnTo>
                    <a:pt x="37" y="1306"/>
                  </a:lnTo>
                  <a:lnTo>
                    <a:pt x="22" y="1293"/>
                  </a:lnTo>
                  <a:lnTo>
                    <a:pt x="10" y="1279"/>
                  </a:lnTo>
                  <a:lnTo>
                    <a:pt x="2" y="1260"/>
                  </a:lnTo>
                  <a:lnTo>
                    <a:pt x="0" y="1240"/>
                  </a:lnTo>
                  <a:lnTo>
                    <a:pt x="0" y="75"/>
                  </a:lnTo>
                  <a:lnTo>
                    <a:pt x="2" y="56"/>
                  </a:lnTo>
                  <a:lnTo>
                    <a:pt x="10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320">
              <a:extLst>
                <a:ext uri="{FF2B5EF4-FFF2-40B4-BE49-F238E27FC236}">
                  <a16:creationId xmlns:a16="http://schemas.microsoft.com/office/drawing/2014/main" id="{35A7AE56-2057-30FD-B7A4-1BED4FFF8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451"/>
              <a:ext cx="14" cy="93"/>
            </a:xfrm>
            <a:custGeom>
              <a:avLst/>
              <a:gdLst>
                <a:gd name="T0" fmla="*/ 75 w 152"/>
                <a:gd name="T1" fmla="*/ 0 h 1015"/>
                <a:gd name="T2" fmla="*/ 96 w 152"/>
                <a:gd name="T3" fmla="*/ 2 h 1015"/>
                <a:gd name="T4" fmla="*/ 114 w 152"/>
                <a:gd name="T5" fmla="*/ 9 h 1015"/>
                <a:gd name="T6" fmla="*/ 130 w 152"/>
                <a:gd name="T7" fmla="*/ 22 h 1015"/>
                <a:gd name="T8" fmla="*/ 141 w 152"/>
                <a:gd name="T9" fmla="*/ 36 h 1015"/>
                <a:gd name="T10" fmla="*/ 148 w 152"/>
                <a:gd name="T11" fmla="*/ 55 h 1015"/>
                <a:gd name="T12" fmla="*/ 152 w 152"/>
                <a:gd name="T13" fmla="*/ 75 h 1015"/>
                <a:gd name="T14" fmla="*/ 152 w 152"/>
                <a:gd name="T15" fmla="*/ 939 h 1015"/>
                <a:gd name="T16" fmla="*/ 148 w 152"/>
                <a:gd name="T17" fmla="*/ 959 h 1015"/>
                <a:gd name="T18" fmla="*/ 141 w 152"/>
                <a:gd name="T19" fmla="*/ 978 h 1015"/>
                <a:gd name="T20" fmla="*/ 130 w 152"/>
                <a:gd name="T21" fmla="*/ 992 h 1015"/>
                <a:gd name="T22" fmla="*/ 114 w 152"/>
                <a:gd name="T23" fmla="*/ 1005 h 1015"/>
                <a:gd name="T24" fmla="*/ 96 w 152"/>
                <a:gd name="T25" fmla="*/ 1012 h 1015"/>
                <a:gd name="T26" fmla="*/ 75 w 152"/>
                <a:gd name="T27" fmla="*/ 1015 h 1015"/>
                <a:gd name="T28" fmla="*/ 55 w 152"/>
                <a:gd name="T29" fmla="*/ 1012 h 1015"/>
                <a:gd name="T30" fmla="*/ 37 w 152"/>
                <a:gd name="T31" fmla="*/ 1005 h 1015"/>
                <a:gd name="T32" fmla="*/ 22 w 152"/>
                <a:gd name="T33" fmla="*/ 992 h 1015"/>
                <a:gd name="T34" fmla="*/ 10 w 152"/>
                <a:gd name="T35" fmla="*/ 978 h 1015"/>
                <a:gd name="T36" fmla="*/ 3 w 152"/>
                <a:gd name="T37" fmla="*/ 959 h 1015"/>
                <a:gd name="T38" fmla="*/ 0 w 152"/>
                <a:gd name="T39" fmla="*/ 939 h 1015"/>
                <a:gd name="T40" fmla="*/ 0 w 152"/>
                <a:gd name="T41" fmla="*/ 75 h 1015"/>
                <a:gd name="T42" fmla="*/ 3 w 152"/>
                <a:gd name="T43" fmla="*/ 55 h 1015"/>
                <a:gd name="T44" fmla="*/ 10 w 152"/>
                <a:gd name="T45" fmla="*/ 36 h 1015"/>
                <a:gd name="T46" fmla="*/ 22 w 152"/>
                <a:gd name="T47" fmla="*/ 22 h 1015"/>
                <a:gd name="T48" fmla="*/ 37 w 152"/>
                <a:gd name="T49" fmla="*/ 9 h 1015"/>
                <a:gd name="T50" fmla="*/ 55 w 152"/>
                <a:gd name="T51" fmla="*/ 2 h 1015"/>
                <a:gd name="T52" fmla="*/ 75 w 152"/>
                <a:gd name="T53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1015">
                  <a:moveTo>
                    <a:pt x="75" y="0"/>
                  </a:moveTo>
                  <a:lnTo>
                    <a:pt x="96" y="2"/>
                  </a:lnTo>
                  <a:lnTo>
                    <a:pt x="114" y="9"/>
                  </a:lnTo>
                  <a:lnTo>
                    <a:pt x="130" y="22"/>
                  </a:lnTo>
                  <a:lnTo>
                    <a:pt x="141" y="36"/>
                  </a:lnTo>
                  <a:lnTo>
                    <a:pt x="148" y="55"/>
                  </a:lnTo>
                  <a:lnTo>
                    <a:pt x="152" y="75"/>
                  </a:lnTo>
                  <a:lnTo>
                    <a:pt x="152" y="939"/>
                  </a:lnTo>
                  <a:lnTo>
                    <a:pt x="148" y="959"/>
                  </a:lnTo>
                  <a:lnTo>
                    <a:pt x="141" y="978"/>
                  </a:lnTo>
                  <a:lnTo>
                    <a:pt x="130" y="992"/>
                  </a:lnTo>
                  <a:lnTo>
                    <a:pt x="114" y="1005"/>
                  </a:lnTo>
                  <a:lnTo>
                    <a:pt x="96" y="1012"/>
                  </a:lnTo>
                  <a:lnTo>
                    <a:pt x="75" y="1015"/>
                  </a:lnTo>
                  <a:lnTo>
                    <a:pt x="55" y="1012"/>
                  </a:lnTo>
                  <a:lnTo>
                    <a:pt x="37" y="1005"/>
                  </a:lnTo>
                  <a:lnTo>
                    <a:pt x="22" y="992"/>
                  </a:lnTo>
                  <a:lnTo>
                    <a:pt x="10" y="978"/>
                  </a:lnTo>
                  <a:lnTo>
                    <a:pt x="3" y="959"/>
                  </a:lnTo>
                  <a:lnTo>
                    <a:pt x="0" y="939"/>
                  </a:lnTo>
                  <a:lnTo>
                    <a:pt x="0" y="75"/>
                  </a:lnTo>
                  <a:lnTo>
                    <a:pt x="3" y="55"/>
                  </a:lnTo>
                  <a:lnTo>
                    <a:pt x="10" y="36"/>
                  </a:lnTo>
                  <a:lnTo>
                    <a:pt x="22" y="22"/>
                  </a:lnTo>
                  <a:lnTo>
                    <a:pt x="37" y="9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24" name="Group 11">
            <a:extLst>
              <a:ext uri="{FF2B5EF4-FFF2-40B4-BE49-F238E27FC236}">
                <a16:creationId xmlns:a16="http://schemas.microsoft.com/office/drawing/2014/main" id="{AA3BB087-542C-BFEF-4343-BC4A635E4BE9}"/>
              </a:ext>
            </a:extLst>
          </p:cNvPr>
          <p:cNvGrpSpPr/>
          <p:nvPr/>
        </p:nvGrpSpPr>
        <p:grpSpPr>
          <a:xfrm>
            <a:off x="1140314" y="5367707"/>
            <a:ext cx="1012577" cy="977958"/>
            <a:chOff x="3695586" y="1479167"/>
            <a:chExt cx="4825171" cy="4771931"/>
          </a:xfrm>
        </p:grpSpPr>
        <p:sp>
          <p:nvSpPr>
            <p:cNvPr id="2225" name="Freeform 5">
              <a:extLst>
                <a:ext uri="{FF2B5EF4-FFF2-40B4-BE49-F238E27FC236}">
                  <a16:creationId xmlns:a16="http://schemas.microsoft.com/office/drawing/2014/main" id="{1F4FF0BA-E9B9-8D82-459F-A00B411EF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061" y="1501651"/>
              <a:ext cx="2336696" cy="4742903"/>
            </a:xfrm>
            <a:custGeom>
              <a:avLst/>
              <a:gdLst>
                <a:gd name="T0" fmla="*/ 668 w 786"/>
                <a:gd name="T1" fmla="*/ 798 h 1595"/>
                <a:gd name="T2" fmla="*/ 666 w 786"/>
                <a:gd name="T3" fmla="*/ 797 h 1595"/>
                <a:gd name="T4" fmla="*/ 672 w 786"/>
                <a:gd name="T5" fmla="*/ 716 h 1595"/>
                <a:gd name="T6" fmla="*/ 643 w 786"/>
                <a:gd name="T7" fmla="*/ 645 h 1595"/>
                <a:gd name="T8" fmla="*/ 721 w 786"/>
                <a:gd name="T9" fmla="*/ 536 h 1595"/>
                <a:gd name="T10" fmla="*/ 646 w 786"/>
                <a:gd name="T11" fmla="*/ 310 h 1595"/>
                <a:gd name="T12" fmla="*/ 418 w 786"/>
                <a:gd name="T13" fmla="*/ 243 h 1595"/>
                <a:gd name="T14" fmla="*/ 376 w 786"/>
                <a:gd name="T15" fmla="*/ 83 h 1595"/>
                <a:gd name="T16" fmla="*/ 221 w 786"/>
                <a:gd name="T17" fmla="*/ 6 h 1595"/>
                <a:gd name="T18" fmla="*/ 77 w 786"/>
                <a:gd name="T19" fmla="*/ 28 h 1595"/>
                <a:gd name="T20" fmla="*/ 3 w 786"/>
                <a:gd name="T21" fmla="*/ 148 h 1595"/>
                <a:gd name="T22" fmla="*/ 2 w 786"/>
                <a:gd name="T23" fmla="*/ 149 h 1595"/>
                <a:gd name="T24" fmla="*/ 2 w 786"/>
                <a:gd name="T25" fmla="*/ 684 h 1595"/>
                <a:gd name="T26" fmla="*/ 2 w 786"/>
                <a:gd name="T27" fmla="*/ 684 h 1595"/>
                <a:gd name="T28" fmla="*/ 2 w 786"/>
                <a:gd name="T29" fmla="*/ 1298 h 1595"/>
                <a:gd name="T30" fmla="*/ 2 w 786"/>
                <a:gd name="T31" fmla="*/ 1302 h 1595"/>
                <a:gd name="T32" fmla="*/ 2 w 786"/>
                <a:gd name="T33" fmla="*/ 1433 h 1595"/>
                <a:gd name="T34" fmla="*/ 2 w 786"/>
                <a:gd name="T35" fmla="*/ 1433 h 1595"/>
                <a:gd name="T36" fmla="*/ 63 w 786"/>
                <a:gd name="T37" fmla="*/ 1554 h 1595"/>
                <a:gd name="T38" fmla="*/ 206 w 786"/>
                <a:gd name="T39" fmla="*/ 1595 h 1595"/>
                <a:gd name="T40" fmla="*/ 302 w 786"/>
                <a:gd name="T41" fmla="*/ 1582 h 1595"/>
                <a:gd name="T42" fmla="*/ 485 w 786"/>
                <a:gd name="T43" fmla="*/ 1428 h 1595"/>
                <a:gd name="T44" fmla="*/ 520 w 786"/>
                <a:gd name="T45" fmla="*/ 1281 h 1595"/>
                <a:gd name="T46" fmla="*/ 518 w 786"/>
                <a:gd name="T47" fmla="*/ 1272 h 1595"/>
                <a:gd name="T48" fmla="*/ 551 w 786"/>
                <a:gd name="T49" fmla="*/ 1276 h 1595"/>
                <a:gd name="T50" fmla="*/ 675 w 786"/>
                <a:gd name="T51" fmla="*/ 1231 h 1595"/>
                <a:gd name="T52" fmla="*/ 784 w 786"/>
                <a:gd name="T53" fmla="*/ 1012 h 1595"/>
                <a:gd name="T54" fmla="*/ 668 w 786"/>
                <a:gd name="T55" fmla="*/ 798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6" h="1595">
                  <a:moveTo>
                    <a:pt x="668" y="798"/>
                  </a:moveTo>
                  <a:cubicBezTo>
                    <a:pt x="667" y="798"/>
                    <a:pt x="666" y="797"/>
                    <a:pt x="666" y="797"/>
                  </a:cubicBezTo>
                  <a:cubicBezTo>
                    <a:pt x="674" y="772"/>
                    <a:pt x="677" y="744"/>
                    <a:pt x="672" y="716"/>
                  </a:cubicBezTo>
                  <a:cubicBezTo>
                    <a:pt x="668" y="689"/>
                    <a:pt x="658" y="664"/>
                    <a:pt x="643" y="645"/>
                  </a:cubicBezTo>
                  <a:cubicBezTo>
                    <a:pt x="682" y="624"/>
                    <a:pt x="711" y="584"/>
                    <a:pt x="721" y="536"/>
                  </a:cubicBezTo>
                  <a:cubicBezTo>
                    <a:pt x="739" y="454"/>
                    <a:pt x="711" y="369"/>
                    <a:pt x="646" y="310"/>
                  </a:cubicBezTo>
                  <a:cubicBezTo>
                    <a:pt x="583" y="251"/>
                    <a:pt x="497" y="227"/>
                    <a:pt x="418" y="243"/>
                  </a:cubicBezTo>
                  <a:cubicBezTo>
                    <a:pt x="433" y="190"/>
                    <a:pt x="417" y="128"/>
                    <a:pt x="376" y="83"/>
                  </a:cubicBezTo>
                  <a:cubicBezTo>
                    <a:pt x="340" y="42"/>
                    <a:pt x="285" y="14"/>
                    <a:pt x="221" y="6"/>
                  </a:cubicBezTo>
                  <a:cubicBezTo>
                    <a:pt x="182" y="0"/>
                    <a:pt x="126" y="0"/>
                    <a:pt x="77" y="28"/>
                  </a:cubicBezTo>
                  <a:cubicBezTo>
                    <a:pt x="31" y="55"/>
                    <a:pt x="2" y="101"/>
                    <a:pt x="3" y="148"/>
                  </a:cubicBezTo>
                  <a:cubicBezTo>
                    <a:pt x="3" y="148"/>
                    <a:pt x="2" y="148"/>
                    <a:pt x="2" y="149"/>
                  </a:cubicBezTo>
                  <a:cubicBezTo>
                    <a:pt x="2" y="684"/>
                    <a:pt x="2" y="684"/>
                    <a:pt x="2" y="684"/>
                  </a:cubicBezTo>
                  <a:cubicBezTo>
                    <a:pt x="2" y="684"/>
                    <a:pt x="2" y="684"/>
                    <a:pt x="2" y="684"/>
                  </a:cubicBezTo>
                  <a:cubicBezTo>
                    <a:pt x="2" y="1298"/>
                    <a:pt x="2" y="1298"/>
                    <a:pt x="2" y="1298"/>
                  </a:cubicBezTo>
                  <a:cubicBezTo>
                    <a:pt x="2" y="1299"/>
                    <a:pt x="2" y="1301"/>
                    <a:pt x="2" y="1302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0" y="1472"/>
                    <a:pt x="29" y="1531"/>
                    <a:pt x="63" y="1554"/>
                  </a:cubicBezTo>
                  <a:cubicBezTo>
                    <a:pt x="101" y="1581"/>
                    <a:pt x="151" y="1595"/>
                    <a:pt x="206" y="1595"/>
                  </a:cubicBezTo>
                  <a:cubicBezTo>
                    <a:pt x="237" y="1595"/>
                    <a:pt x="269" y="1591"/>
                    <a:pt x="302" y="1582"/>
                  </a:cubicBezTo>
                  <a:cubicBezTo>
                    <a:pt x="369" y="1564"/>
                    <a:pt x="436" y="1507"/>
                    <a:pt x="485" y="1428"/>
                  </a:cubicBezTo>
                  <a:cubicBezTo>
                    <a:pt x="514" y="1380"/>
                    <a:pt x="526" y="1328"/>
                    <a:pt x="520" y="1281"/>
                  </a:cubicBezTo>
                  <a:cubicBezTo>
                    <a:pt x="519" y="1278"/>
                    <a:pt x="519" y="1275"/>
                    <a:pt x="518" y="1272"/>
                  </a:cubicBezTo>
                  <a:cubicBezTo>
                    <a:pt x="529" y="1275"/>
                    <a:pt x="540" y="1276"/>
                    <a:pt x="551" y="1276"/>
                  </a:cubicBezTo>
                  <a:cubicBezTo>
                    <a:pt x="606" y="1276"/>
                    <a:pt x="658" y="1243"/>
                    <a:pt x="675" y="1231"/>
                  </a:cubicBezTo>
                  <a:cubicBezTo>
                    <a:pt x="745" y="1183"/>
                    <a:pt x="786" y="1101"/>
                    <a:pt x="784" y="1012"/>
                  </a:cubicBezTo>
                  <a:cubicBezTo>
                    <a:pt x="782" y="924"/>
                    <a:pt x="739" y="844"/>
                    <a:pt x="668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6" name="Freeform 6">
              <a:extLst>
                <a:ext uri="{FF2B5EF4-FFF2-40B4-BE49-F238E27FC236}">
                  <a16:creationId xmlns:a16="http://schemas.microsoft.com/office/drawing/2014/main" id="{F22A685F-7933-BEAB-53D2-079AB9FFC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596" y="1504721"/>
              <a:ext cx="2334379" cy="4746377"/>
            </a:xfrm>
            <a:custGeom>
              <a:avLst/>
              <a:gdLst>
                <a:gd name="T0" fmla="*/ 783 w 785"/>
                <a:gd name="T1" fmla="*/ 1434 h 1596"/>
                <a:gd name="T2" fmla="*/ 783 w 785"/>
                <a:gd name="T3" fmla="*/ 1303 h 1596"/>
                <a:gd name="T4" fmla="*/ 783 w 785"/>
                <a:gd name="T5" fmla="*/ 1298 h 1596"/>
                <a:gd name="T6" fmla="*/ 783 w 785"/>
                <a:gd name="T7" fmla="*/ 685 h 1596"/>
                <a:gd name="T8" fmla="*/ 783 w 785"/>
                <a:gd name="T9" fmla="*/ 685 h 1596"/>
                <a:gd name="T10" fmla="*/ 783 w 785"/>
                <a:gd name="T11" fmla="*/ 149 h 1596"/>
                <a:gd name="T12" fmla="*/ 783 w 785"/>
                <a:gd name="T13" fmla="*/ 149 h 1596"/>
                <a:gd name="T14" fmla="*/ 709 w 785"/>
                <a:gd name="T15" fmla="*/ 29 h 1596"/>
                <a:gd name="T16" fmla="*/ 564 w 785"/>
                <a:gd name="T17" fmla="*/ 6 h 1596"/>
                <a:gd name="T18" fmla="*/ 409 w 785"/>
                <a:gd name="T19" fmla="*/ 84 h 1596"/>
                <a:gd name="T20" fmla="*/ 367 w 785"/>
                <a:gd name="T21" fmla="*/ 244 h 1596"/>
                <a:gd name="T22" fmla="*/ 139 w 785"/>
                <a:gd name="T23" fmla="*/ 310 h 1596"/>
                <a:gd name="T24" fmla="*/ 64 w 785"/>
                <a:gd name="T25" fmla="*/ 537 h 1596"/>
                <a:gd name="T26" fmla="*/ 143 w 785"/>
                <a:gd name="T27" fmla="*/ 645 h 1596"/>
                <a:gd name="T28" fmla="*/ 113 w 785"/>
                <a:gd name="T29" fmla="*/ 717 h 1596"/>
                <a:gd name="T30" fmla="*/ 119 w 785"/>
                <a:gd name="T31" fmla="*/ 798 h 1596"/>
                <a:gd name="T32" fmla="*/ 118 w 785"/>
                <a:gd name="T33" fmla="*/ 799 h 1596"/>
                <a:gd name="T34" fmla="*/ 1 w 785"/>
                <a:gd name="T35" fmla="*/ 1013 h 1596"/>
                <a:gd name="T36" fmla="*/ 110 w 785"/>
                <a:gd name="T37" fmla="*/ 1232 h 1596"/>
                <a:gd name="T38" fmla="*/ 234 w 785"/>
                <a:gd name="T39" fmla="*/ 1276 h 1596"/>
                <a:gd name="T40" fmla="*/ 267 w 785"/>
                <a:gd name="T41" fmla="*/ 1272 h 1596"/>
                <a:gd name="T42" fmla="*/ 265 w 785"/>
                <a:gd name="T43" fmla="*/ 1282 h 1596"/>
                <a:gd name="T44" fmla="*/ 300 w 785"/>
                <a:gd name="T45" fmla="*/ 1428 h 1596"/>
                <a:gd name="T46" fmla="*/ 483 w 785"/>
                <a:gd name="T47" fmla="*/ 1583 h 1596"/>
                <a:gd name="T48" fmla="*/ 579 w 785"/>
                <a:gd name="T49" fmla="*/ 1596 h 1596"/>
                <a:gd name="T50" fmla="*/ 723 w 785"/>
                <a:gd name="T51" fmla="*/ 1555 h 1596"/>
                <a:gd name="T52" fmla="*/ 783 w 785"/>
                <a:gd name="T53" fmla="*/ 1434 h 1596"/>
                <a:gd name="T54" fmla="*/ 783 w 785"/>
                <a:gd name="T55" fmla="*/ 143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5" h="1596">
                  <a:moveTo>
                    <a:pt x="783" y="1434"/>
                  </a:moveTo>
                  <a:cubicBezTo>
                    <a:pt x="783" y="1303"/>
                    <a:pt x="783" y="1303"/>
                    <a:pt x="783" y="1303"/>
                  </a:cubicBezTo>
                  <a:cubicBezTo>
                    <a:pt x="783" y="1301"/>
                    <a:pt x="783" y="1300"/>
                    <a:pt x="783" y="1298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02"/>
                    <a:pt x="754" y="55"/>
                    <a:pt x="709" y="29"/>
                  </a:cubicBezTo>
                  <a:cubicBezTo>
                    <a:pt x="659" y="0"/>
                    <a:pt x="603" y="1"/>
                    <a:pt x="564" y="6"/>
                  </a:cubicBezTo>
                  <a:cubicBezTo>
                    <a:pt x="501" y="15"/>
                    <a:pt x="445" y="42"/>
                    <a:pt x="409" y="84"/>
                  </a:cubicBezTo>
                  <a:cubicBezTo>
                    <a:pt x="368" y="129"/>
                    <a:pt x="352" y="191"/>
                    <a:pt x="367" y="244"/>
                  </a:cubicBezTo>
                  <a:cubicBezTo>
                    <a:pt x="288" y="228"/>
                    <a:pt x="202" y="252"/>
                    <a:pt x="139" y="310"/>
                  </a:cubicBezTo>
                  <a:cubicBezTo>
                    <a:pt x="74" y="370"/>
                    <a:pt x="46" y="455"/>
                    <a:pt x="64" y="537"/>
                  </a:cubicBezTo>
                  <a:cubicBezTo>
                    <a:pt x="74" y="585"/>
                    <a:pt x="103" y="625"/>
                    <a:pt x="143" y="645"/>
                  </a:cubicBezTo>
                  <a:cubicBezTo>
                    <a:pt x="128" y="665"/>
                    <a:pt x="117" y="689"/>
                    <a:pt x="113" y="717"/>
                  </a:cubicBezTo>
                  <a:cubicBezTo>
                    <a:pt x="108" y="745"/>
                    <a:pt x="111" y="773"/>
                    <a:pt x="119" y="798"/>
                  </a:cubicBezTo>
                  <a:cubicBezTo>
                    <a:pt x="119" y="798"/>
                    <a:pt x="118" y="798"/>
                    <a:pt x="118" y="799"/>
                  </a:cubicBezTo>
                  <a:cubicBezTo>
                    <a:pt x="46" y="844"/>
                    <a:pt x="3" y="924"/>
                    <a:pt x="1" y="1013"/>
                  </a:cubicBezTo>
                  <a:cubicBezTo>
                    <a:pt x="0" y="1101"/>
                    <a:pt x="40" y="1183"/>
                    <a:pt x="110" y="1232"/>
                  </a:cubicBezTo>
                  <a:cubicBezTo>
                    <a:pt x="127" y="1244"/>
                    <a:pt x="179" y="1276"/>
                    <a:pt x="234" y="1276"/>
                  </a:cubicBezTo>
                  <a:cubicBezTo>
                    <a:pt x="245" y="1276"/>
                    <a:pt x="256" y="1275"/>
                    <a:pt x="267" y="1272"/>
                  </a:cubicBezTo>
                  <a:cubicBezTo>
                    <a:pt x="266" y="1275"/>
                    <a:pt x="266" y="1279"/>
                    <a:pt x="265" y="1282"/>
                  </a:cubicBezTo>
                  <a:cubicBezTo>
                    <a:pt x="259" y="1329"/>
                    <a:pt x="271" y="1381"/>
                    <a:pt x="300" y="1428"/>
                  </a:cubicBezTo>
                  <a:cubicBezTo>
                    <a:pt x="349" y="1508"/>
                    <a:pt x="416" y="1564"/>
                    <a:pt x="483" y="1583"/>
                  </a:cubicBezTo>
                  <a:cubicBezTo>
                    <a:pt x="516" y="1591"/>
                    <a:pt x="548" y="1596"/>
                    <a:pt x="579" y="1596"/>
                  </a:cubicBezTo>
                  <a:cubicBezTo>
                    <a:pt x="634" y="1596"/>
                    <a:pt x="685" y="1582"/>
                    <a:pt x="723" y="1555"/>
                  </a:cubicBezTo>
                  <a:cubicBezTo>
                    <a:pt x="756" y="1531"/>
                    <a:pt x="785" y="1473"/>
                    <a:pt x="783" y="1434"/>
                  </a:cubicBezTo>
                  <a:cubicBezTo>
                    <a:pt x="783" y="1434"/>
                    <a:pt x="783" y="1434"/>
                    <a:pt x="783" y="143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" name="Freeform 7">
              <a:extLst>
                <a:ext uri="{FF2B5EF4-FFF2-40B4-BE49-F238E27FC236}">
                  <a16:creationId xmlns:a16="http://schemas.microsoft.com/office/drawing/2014/main" id="{F714A4E9-F13A-82D1-BCE3-2EE0B5E15D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586" y="1479167"/>
              <a:ext cx="2333220" cy="4742902"/>
            </a:xfrm>
            <a:custGeom>
              <a:avLst/>
              <a:gdLst>
                <a:gd name="T0" fmla="*/ 783 w 785"/>
                <a:gd name="T1" fmla="*/ 1298 h 1595"/>
                <a:gd name="T2" fmla="*/ 783 w 785"/>
                <a:gd name="T3" fmla="*/ 685 h 1595"/>
                <a:gd name="T4" fmla="*/ 783 w 785"/>
                <a:gd name="T5" fmla="*/ 149 h 1595"/>
                <a:gd name="T6" fmla="*/ 565 w 785"/>
                <a:gd name="T7" fmla="*/ 6 h 1595"/>
                <a:gd name="T8" fmla="*/ 368 w 785"/>
                <a:gd name="T9" fmla="*/ 244 h 1595"/>
                <a:gd name="T10" fmla="*/ 64 w 785"/>
                <a:gd name="T11" fmla="*/ 536 h 1595"/>
                <a:gd name="T12" fmla="*/ 113 w 785"/>
                <a:gd name="T13" fmla="*/ 717 h 1595"/>
                <a:gd name="T14" fmla="*/ 118 w 785"/>
                <a:gd name="T15" fmla="*/ 798 h 1595"/>
                <a:gd name="T16" fmla="*/ 110 w 785"/>
                <a:gd name="T17" fmla="*/ 1232 h 1595"/>
                <a:gd name="T18" fmla="*/ 267 w 785"/>
                <a:gd name="T19" fmla="*/ 1272 h 1595"/>
                <a:gd name="T20" fmla="*/ 301 w 785"/>
                <a:gd name="T21" fmla="*/ 1428 h 1595"/>
                <a:gd name="T22" fmla="*/ 579 w 785"/>
                <a:gd name="T23" fmla="*/ 1595 h 1595"/>
                <a:gd name="T24" fmla="*/ 783 w 785"/>
                <a:gd name="T25" fmla="*/ 1433 h 1595"/>
                <a:gd name="T26" fmla="*/ 783 w 785"/>
                <a:gd name="T27" fmla="*/ 1303 h 1595"/>
                <a:gd name="T28" fmla="*/ 488 w 785"/>
                <a:gd name="T29" fmla="*/ 1567 h 1595"/>
                <a:gd name="T30" fmla="*/ 282 w 785"/>
                <a:gd name="T31" fmla="*/ 1284 h 1595"/>
                <a:gd name="T32" fmla="*/ 363 w 785"/>
                <a:gd name="T33" fmla="*/ 1172 h 1595"/>
                <a:gd name="T34" fmla="*/ 452 w 785"/>
                <a:gd name="T35" fmla="*/ 1204 h 1595"/>
                <a:gd name="T36" fmla="*/ 535 w 785"/>
                <a:gd name="T37" fmla="*/ 1169 h 1595"/>
                <a:gd name="T38" fmla="*/ 404 w 785"/>
                <a:gd name="T39" fmla="*/ 1178 h 1595"/>
                <a:gd name="T40" fmla="*/ 368 w 785"/>
                <a:gd name="T41" fmla="*/ 970 h 1595"/>
                <a:gd name="T42" fmla="*/ 357 w 785"/>
                <a:gd name="T43" fmla="*/ 958 h 1595"/>
                <a:gd name="T44" fmla="*/ 351 w 785"/>
                <a:gd name="T45" fmla="*/ 1161 h 1595"/>
                <a:gd name="T46" fmla="*/ 272 w 785"/>
                <a:gd name="T47" fmla="*/ 1253 h 1595"/>
                <a:gd name="T48" fmla="*/ 18 w 785"/>
                <a:gd name="T49" fmla="*/ 1013 h 1595"/>
                <a:gd name="T50" fmla="*/ 126 w 785"/>
                <a:gd name="T51" fmla="*/ 814 h 1595"/>
                <a:gd name="T52" fmla="*/ 232 w 785"/>
                <a:gd name="T53" fmla="*/ 884 h 1595"/>
                <a:gd name="T54" fmla="*/ 298 w 785"/>
                <a:gd name="T55" fmla="*/ 851 h 1595"/>
                <a:gd name="T56" fmla="*/ 205 w 785"/>
                <a:gd name="T57" fmla="*/ 864 h 1595"/>
                <a:gd name="T58" fmla="*/ 130 w 785"/>
                <a:gd name="T59" fmla="*/ 719 h 1595"/>
                <a:gd name="T60" fmla="*/ 266 w 785"/>
                <a:gd name="T61" fmla="*/ 621 h 1595"/>
                <a:gd name="T62" fmla="*/ 273 w 785"/>
                <a:gd name="T63" fmla="*/ 606 h 1595"/>
                <a:gd name="T64" fmla="*/ 154 w 785"/>
                <a:gd name="T65" fmla="*/ 632 h 1595"/>
                <a:gd name="T66" fmla="*/ 151 w 785"/>
                <a:gd name="T67" fmla="*/ 322 h 1595"/>
                <a:gd name="T68" fmla="*/ 367 w 785"/>
                <a:gd name="T69" fmla="*/ 367 h 1595"/>
                <a:gd name="T70" fmla="*/ 379 w 785"/>
                <a:gd name="T71" fmla="*/ 370 h 1595"/>
                <a:gd name="T72" fmla="*/ 395 w 785"/>
                <a:gd name="T73" fmla="*/ 263 h 1595"/>
                <a:gd name="T74" fmla="*/ 502 w 785"/>
                <a:gd name="T75" fmla="*/ 252 h 1595"/>
                <a:gd name="T76" fmla="*/ 387 w 785"/>
                <a:gd name="T77" fmla="*/ 249 h 1595"/>
                <a:gd name="T78" fmla="*/ 385 w 785"/>
                <a:gd name="T79" fmla="*/ 246 h 1595"/>
                <a:gd name="T80" fmla="*/ 567 w 785"/>
                <a:gd name="T81" fmla="*/ 22 h 1595"/>
                <a:gd name="T82" fmla="*/ 767 w 785"/>
                <a:gd name="T83" fmla="*/ 153 h 1595"/>
                <a:gd name="T84" fmla="*/ 767 w 785"/>
                <a:gd name="T85" fmla="*/ 384 h 1595"/>
                <a:gd name="T86" fmla="*/ 578 w 785"/>
                <a:gd name="T87" fmla="*/ 294 h 1595"/>
                <a:gd name="T88" fmla="*/ 609 w 785"/>
                <a:gd name="T89" fmla="*/ 179 h 1595"/>
                <a:gd name="T90" fmla="*/ 562 w 785"/>
                <a:gd name="T91" fmla="*/ 298 h 1595"/>
                <a:gd name="T92" fmla="*/ 719 w 785"/>
                <a:gd name="T93" fmla="*/ 406 h 1595"/>
                <a:gd name="T94" fmla="*/ 767 w 785"/>
                <a:gd name="T95" fmla="*/ 683 h 1595"/>
                <a:gd name="T96" fmla="*/ 554 w 785"/>
                <a:gd name="T97" fmla="*/ 668 h 1595"/>
                <a:gd name="T98" fmla="*/ 554 w 785"/>
                <a:gd name="T99" fmla="*/ 459 h 1595"/>
                <a:gd name="T100" fmla="*/ 543 w 785"/>
                <a:gd name="T101" fmla="*/ 471 h 1595"/>
                <a:gd name="T102" fmla="*/ 471 w 785"/>
                <a:gd name="T103" fmla="*/ 690 h 1595"/>
                <a:gd name="T104" fmla="*/ 337 w 785"/>
                <a:gd name="T105" fmla="*/ 629 h 1595"/>
                <a:gd name="T106" fmla="*/ 456 w 785"/>
                <a:gd name="T107" fmla="*/ 707 h 1595"/>
                <a:gd name="T108" fmla="*/ 540 w 785"/>
                <a:gd name="T109" fmla="*/ 679 h 1595"/>
                <a:gd name="T110" fmla="*/ 659 w 785"/>
                <a:gd name="T111" fmla="*/ 770 h 1595"/>
                <a:gd name="T112" fmla="*/ 767 w 785"/>
                <a:gd name="T113" fmla="*/ 1278 h 1595"/>
                <a:gd name="T114" fmla="*/ 534 w 785"/>
                <a:gd name="T115" fmla="*/ 1395 h 1595"/>
                <a:gd name="T116" fmla="*/ 544 w 785"/>
                <a:gd name="T117" fmla="*/ 1402 h 1595"/>
                <a:gd name="T118" fmla="*/ 625 w 785"/>
                <a:gd name="T119" fmla="*/ 1262 h 1595"/>
                <a:gd name="T120" fmla="*/ 767 w 785"/>
                <a:gd name="T121" fmla="*/ 1433 h 1595"/>
                <a:gd name="T122" fmla="*/ 767 w 785"/>
                <a:gd name="T123" fmla="*/ 1434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5" h="1595">
                  <a:moveTo>
                    <a:pt x="783" y="1303"/>
                  </a:moveTo>
                  <a:cubicBezTo>
                    <a:pt x="784" y="1301"/>
                    <a:pt x="784" y="1300"/>
                    <a:pt x="783" y="1298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02"/>
                    <a:pt x="755" y="55"/>
                    <a:pt x="709" y="29"/>
                  </a:cubicBezTo>
                  <a:cubicBezTo>
                    <a:pt x="659" y="0"/>
                    <a:pt x="603" y="1"/>
                    <a:pt x="565" y="6"/>
                  </a:cubicBezTo>
                  <a:cubicBezTo>
                    <a:pt x="501" y="15"/>
                    <a:pt x="446" y="42"/>
                    <a:pt x="409" y="83"/>
                  </a:cubicBezTo>
                  <a:cubicBezTo>
                    <a:pt x="369" y="129"/>
                    <a:pt x="353" y="191"/>
                    <a:pt x="368" y="244"/>
                  </a:cubicBezTo>
                  <a:cubicBezTo>
                    <a:pt x="288" y="228"/>
                    <a:pt x="203" y="252"/>
                    <a:pt x="140" y="310"/>
                  </a:cubicBezTo>
                  <a:cubicBezTo>
                    <a:pt x="75" y="370"/>
                    <a:pt x="46" y="454"/>
                    <a:pt x="64" y="536"/>
                  </a:cubicBezTo>
                  <a:cubicBezTo>
                    <a:pt x="75" y="585"/>
                    <a:pt x="104" y="625"/>
                    <a:pt x="143" y="645"/>
                  </a:cubicBezTo>
                  <a:cubicBezTo>
                    <a:pt x="128" y="665"/>
                    <a:pt x="118" y="689"/>
                    <a:pt x="113" y="717"/>
                  </a:cubicBezTo>
                  <a:cubicBezTo>
                    <a:pt x="109" y="745"/>
                    <a:pt x="111" y="773"/>
                    <a:pt x="120" y="798"/>
                  </a:cubicBezTo>
                  <a:cubicBezTo>
                    <a:pt x="119" y="798"/>
                    <a:pt x="119" y="798"/>
                    <a:pt x="118" y="798"/>
                  </a:cubicBezTo>
                  <a:cubicBezTo>
                    <a:pt x="47" y="844"/>
                    <a:pt x="3" y="924"/>
                    <a:pt x="2" y="1012"/>
                  </a:cubicBezTo>
                  <a:cubicBezTo>
                    <a:pt x="0" y="1101"/>
                    <a:pt x="41" y="1183"/>
                    <a:pt x="110" y="1232"/>
                  </a:cubicBezTo>
                  <a:cubicBezTo>
                    <a:pt x="128" y="1244"/>
                    <a:pt x="180" y="1276"/>
                    <a:pt x="235" y="1276"/>
                  </a:cubicBezTo>
                  <a:cubicBezTo>
                    <a:pt x="246" y="1276"/>
                    <a:pt x="256" y="1275"/>
                    <a:pt x="267" y="1272"/>
                  </a:cubicBezTo>
                  <a:cubicBezTo>
                    <a:pt x="267" y="1275"/>
                    <a:pt x="266" y="1278"/>
                    <a:pt x="266" y="1282"/>
                  </a:cubicBezTo>
                  <a:cubicBezTo>
                    <a:pt x="259" y="1329"/>
                    <a:pt x="272" y="1381"/>
                    <a:pt x="301" y="1428"/>
                  </a:cubicBezTo>
                  <a:cubicBezTo>
                    <a:pt x="349" y="1508"/>
                    <a:pt x="416" y="1564"/>
                    <a:pt x="484" y="1582"/>
                  </a:cubicBezTo>
                  <a:cubicBezTo>
                    <a:pt x="516" y="1591"/>
                    <a:pt x="548" y="1595"/>
                    <a:pt x="579" y="1595"/>
                  </a:cubicBezTo>
                  <a:cubicBezTo>
                    <a:pt x="634" y="1595"/>
                    <a:pt x="685" y="1582"/>
                    <a:pt x="723" y="1555"/>
                  </a:cubicBezTo>
                  <a:cubicBezTo>
                    <a:pt x="756" y="1531"/>
                    <a:pt x="785" y="1473"/>
                    <a:pt x="783" y="1433"/>
                  </a:cubicBezTo>
                  <a:cubicBezTo>
                    <a:pt x="783" y="1433"/>
                    <a:pt x="783" y="1433"/>
                    <a:pt x="783" y="1433"/>
                  </a:cubicBezTo>
                  <a:lnTo>
                    <a:pt x="783" y="1303"/>
                  </a:lnTo>
                  <a:close/>
                  <a:moveTo>
                    <a:pt x="714" y="1541"/>
                  </a:moveTo>
                  <a:cubicBezTo>
                    <a:pt x="658" y="1580"/>
                    <a:pt x="574" y="1590"/>
                    <a:pt x="488" y="1567"/>
                  </a:cubicBezTo>
                  <a:cubicBezTo>
                    <a:pt x="424" y="1549"/>
                    <a:pt x="361" y="1496"/>
                    <a:pt x="315" y="1420"/>
                  </a:cubicBezTo>
                  <a:cubicBezTo>
                    <a:pt x="288" y="1375"/>
                    <a:pt x="276" y="1327"/>
                    <a:pt x="282" y="1284"/>
                  </a:cubicBezTo>
                  <a:cubicBezTo>
                    <a:pt x="289" y="1235"/>
                    <a:pt x="319" y="1193"/>
                    <a:pt x="360" y="1175"/>
                  </a:cubicBezTo>
                  <a:cubicBezTo>
                    <a:pt x="361" y="1174"/>
                    <a:pt x="362" y="1173"/>
                    <a:pt x="363" y="1172"/>
                  </a:cubicBezTo>
                  <a:cubicBezTo>
                    <a:pt x="374" y="1181"/>
                    <a:pt x="385" y="1188"/>
                    <a:pt x="397" y="1193"/>
                  </a:cubicBezTo>
                  <a:cubicBezTo>
                    <a:pt x="415" y="1200"/>
                    <a:pt x="433" y="1204"/>
                    <a:pt x="452" y="1204"/>
                  </a:cubicBezTo>
                  <a:cubicBezTo>
                    <a:pt x="481" y="1204"/>
                    <a:pt x="509" y="1196"/>
                    <a:pt x="533" y="1180"/>
                  </a:cubicBezTo>
                  <a:cubicBezTo>
                    <a:pt x="536" y="1177"/>
                    <a:pt x="537" y="1172"/>
                    <a:pt x="535" y="1169"/>
                  </a:cubicBezTo>
                  <a:cubicBezTo>
                    <a:pt x="532" y="1165"/>
                    <a:pt x="527" y="1164"/>
                    <a:pt x="523" y="1166"/>
                  </a:cubicBezTo>
                  <a:cubicBezTo>
                    <a:pt x="489" y="1190"/>
                    <a:pt x="442" y="1194"/>
                    <a:pt x="404" y="1178"/>
                  </a:cubicBezTo>
                  <a:cubicBezTo>
                    <a:pt x="366" y="1162"/>
                    <a:pt x="337" y="1125"/>
                    <a:pt x="330" y="1084"/>
                  </a:cubicBezTo>
                  <a:cubicBezTo>
                    <a:pt x="323" y="1043"/>
                    <a:pt x="338" y="998"/>
                    <a:pt x="368" y="970"/>
                  </a:cubicBezTo>
                  <a:cubicBezTo>
                    <a:pt x="372" y="967"/>
                    <a:pt x="372" y="962"/>
                    <a:pt x="369" y="959"/>
                  </a:cubicBezTo>
                  <a:cubicBezTo>
                    <a:pt x="366" y="955"/>
                    <a:pt x="361" y="955"/>
                    <a:pt x="357" y="958"/>
                  </a:cubicBezTo>
                  <a:cubicBezTo>
                    <a:pt x="323" y="990"/>
                    <a:pt x="305" y="1040"/>
                    <a:pt x="313" y="1087"/>
                  </a:cubicBezTo>
                  <a:cubicBezTo>
                    <a:pt x="318" y="1114"/>
                    <a:pt x="332" y="1140"/>
                    <a:pt x="351" y="1161"/>
                  </a:cubicBezTo>
                  <a:cubicBezTo>
                    <a:pt x="315" y="1177"/>
                    <a:pt x="286" y="1212"/>
                    <a:pt x="272" y="1253"/>
                  </a:cubicBezTo>
                  <a:cubicBezTo>
                    <a:pt x="272" y="1253"/>
                    <a:pt x="272" y="1253"/>
                    <a:pt x="272" y="1253"/>
                  </a:cubicBezTo>
                  <a:cubicBezTo>
                    <a:pt x="210" y="1276"/>
                    <a:pt x="140" y="1232"/>
                    <a:pt x="120" y="1218"/>
                  </a:cubicBezTo>
                  <a:cubicBezTo>
                    <a:pt x="54" y="1173"/>
                    <a:pt x="17" y="1096"/>
                    <a:pt x="18" y="1013"/>
                  </a:cubicBezTo>
                  <a:cubicBezTo>
                    <a:pt x="20" y="930"/>
                    <a:pt x="60" y="856"/>
                    <a:pt x="126" y="813"/>
                  </a:cubicBezTo>
                  <a:cubicBezTo>
                    <a:pt x="126" y="813"/>
                    <a:pt x="126" y="813"/>
                    <a:pt x="126" y="814"/>
                  </a:cubicBezTo>
                  <a:cubicBezTo>
                    <a:pt x="142" y="845"/>
                    <a:pt x="169" y="869"/>
                    <a:pt x="200" y="879"/>
                  </a:cubicBezTo>
                  <a:cubicBezTo>
                    <a:pt x="210" y="883"/>
                    <a:pt x="221" y="884"/>
                    <a:pt x="232" y="884"/>
                  </a:cubicBezTo>
                  <a:cubicBezTo>
                    <a:pt x="256" y="884"/>
                    <a:pt x="279" y="877"/>
                    <a:pt x="297" y="862"/>
                  </a:cubicBezTo>
                  <a:cubicBezTo>
                    <a:pt x="300" y="859"/>
                    <a:pt x="301" y="854"/>
                    <a:pt x="298" y="851"/>
                  </a:cubicBezTo>
                  <a:cubicBezTo>
                    <a:pt x="295" y="847"/>
                    <a:pt x="290" y="847"/>
                    <a:pt x="286" y="849"/>
                  </a:cubicBezTo>
                  <a:cubicBezTo>
                    <a:pt x="265" y="867"/>
                    <a:pt x="233" y="873"/>
                    <a:pt x="205" y="864"/>
                  </a:cubicBezTo>
                  <a:cubicBezTo>
                    <a:pt x="178" y="855"/>
                    <a:pt x="154" y="834"/>
                    <a:pt x="141" y="807"/>
                  </a:cubicBezTo>
                  <a:cubicBezTo>
                    <a:pt x="129" y="781"/>
                    <a:pt x="125" y="750"/>
                    <a:pt x="130" y="719"/>
                  </a:cubicBezTo>
                  <a:cubicBezTo>
                    <a:pt x="135" y="684"/>
                    <a:pt x="152" y="653"/>
                    <a:pt x="176" y="634"/>
                  </a:cubicBezTo>
                  <a:cubicBezTo>
                    <a:pt x="202" y="614"/>
                    <a:pt x="239" y="608"/>
                    <a:pt x="266" y="621"/>
                  </a:cubicBezTo>
                  <a:cubicBezTo>
                    <a:pt x="270" y="623"/>
                    <a:pt x="275" y="621"/>
                    <a:pt x="277" y="617"/>
                  </a:cubicBezTo>
                  <a:cubicBezTo>
                    <a:pt x="279" y="613"/>
                    <a:pt x="277" y="608"/>
                    <a:pt x="273" y="606"/>
                  </a:cubicBezTo>
                  <a:cubicBezTo>
                    <a:pt x="240" y="591"/>
                    <a:pt x="197" y="597"/>
                    <a:pt x="166" y="622"/>
                  </a:cubicBezTo>
                  <a:cubicBezTo>
                    <a:pt x="162" y="625"/>
                    <a:pt x="158" y="628"/>
                    <a:pt x="154" y="632"/>
                  </a:cubicBezTo>
                  <a:cubicBezTo>
                    <a:pt x="118" y="615"/>
                    <a:pt x="90" y="578"/>
                    <a:pt x="80" y="533"/>
                  </a:cubicBezTo>
                  <a:cubicBezTo>
                    <a:pt x="64" y="457"/>
                    <a:pt x="90" y="378"/>
                    <a:pt x="151" y="322"/>
                  </a:cubicBezTo>
                  <a:cubicBezTo>
                    <a:pt x="213" y="265"/>
                    <a:pt x="297" y="243"/>
                    <a:pt x="374" y="262"/>
                  </a:cubicBezTo>
                  <a:cubicBezTo>
                    <a:pt x="352" y="292"/>
                    <a:pt x="348" y="335"/>
                    <a:pt x="367" y="367"/>
                  </a:cubicBezTo>
                  <a:cubicBezTo>
                    <a:pt x="369" y="370"/>
                    <a:pt x="372" y="371"/>
                    <a:pt x="375" y="371"/>
                  </a:cubicBezTo>
                  <a:cubicBezTo>
                    <a:pt x="376" y="371"/>
                    <a:pt x="377" y="371"/>
                    <a:pt x="379" y="370"/>
                  </a:cubicBezTo>
                  <a:cubicBezTo>
                    <a:pt x="383" y="368"/>
                    <a:pt x="384" y="363"/>
                    <a:pt x="382" y="359"/>
                  </a:cubicBezTo>
                  <a:cubicBezTo>
                    <a:pt x="364" y="329"/>
                    <a:pt x="370" y="287"/>
                    <a:pt x="395" y="263"/>
                  </a:cubicBezTo>
                  <a:cubicBezTo>
                    <a:pt x="420" y="240"/>
                    <a:pt x="462" y="236"/>
                    <a:pt x="491" y="254"/>
                  </a:cubicBezTo>
                  <a:cubicBezTo>
                    <a:pt x="494" y="257"/>
                    <a:pt x="500" y="256"/>
                    <a:pt x="502" y="252"/>
                  </a:cubicBezTo>
                  <a:cubicBezTo>
                    <a:pt x="504" y="248"/>
                    <a:pt x="503" y="243"/>
                    <a:pt x="500" y="240"/>
                  </a:cubicBezTo>
                  <a:cubicBezTo>
                    <a:pt x="465" y="218"/>
                    <a:pt x="418" y="222"/>
                    <a:pt x="387" y="249"/>
                  </a:cubicBezTo>
                  <a:cubicBezTo>
                    <a:pt x="386" y="249"/>
                    <a:pt x="386" y="248"/>
                    <a:pt x="386" y="248"/>
                  </a:cubicBezTo>
                  <a:cubicBezTo>
                    <a:pt x="386" y="247"/>
                    <a:pt x="386" y="246"/>
                    <a:pt x="385" y="246"/>
                  </a:cubicBezTo>
                  <a:cubicBezTo>
                    <a:pt x="369" y="197"/>
                    <a:pt x="383" y="137"/>
                    <a:pt x="421" y="94"/>
                  </a:cubicBezTo>
                  <a:cubicBezTo>
                    <a:pt x="455" y="56"/>
                    <a:pt x="507" y="31"/>
                    <a:pt x="567" y="22"/>
                  </a:cubicBezTo>
                  <a:cubicBezTo>
                    <a:pt x="603" y="17"/>
                    <a:pt x="655" y="17"/>
                    <a:pt x="701" y="43"/>
                  </a:cubicBezTo>
                  <a:cubicBezTo>
                    <a:pt x="742" y="67"/>
                    <a:pt x="769" y="111"/>
                    <a:pt x="767" y="153"/>
                  </a:cubicBezTo>
                  <a:cubicBezTo>
                    <a:pt x="767" y="153"/>
                    <a:pt x="767" y="153"/>
                    <a:pt x="767" y="154"/>
                  </a:cubicBezTo>
                  <a:cubicBezTo>
                    <a:pt x="767" y="384"/>
                    <a:pt x="767" y="384"/>
                    <a:pt x="767" y="384"/>
                  </a:cubicBezTo>
                  <a:cubicBezTo>
                    <a:pt x="727" y="394"/>
                    <a:pt x="686" y="391"/>
                    <a:pt x="653" y="377"/>
                  </a:cubicBezTo>
                  <a:cubicBezTo>
                    <a:pt x="616" y="361"/>
                    <a:pt x="587" y="330"/>
                    <a:pt x="578" y="294"/>
                  </a:cubicBezTo>
                  <a:cubicBezTo>
                    <a:pt x="567" y="256"/>
                    <a:pt x="580" y="213"/>
                    <a:pt x="608" y="190"/>
                  </a:cubicBezTo>
                  <a:cubicBezTo>
                    <a:pt x="611" y="187"/>
                    <a:pt x="612" y="182"/>
                    <a:pt x="609" y="179"/>
                  </a:cubicBezTo>
                  <a:cubicBezTo>
                    <a:pt x="606" y="175"/>
                    <a:pt x="601" y="175"/>
                    <a:pt x="597" y="177"/>
                  </a:cubicBezTo>
                  <a:cubicBezTo>
                    <a:pt x="564" y="205"/>
                    <a:pt x="550" y="254"/>
                    <a:pt x="562" y="298"/>
                  </a:cubicBezTo>
                  <a:cubicBezTo>
                    <a:pt x="573" y="339"/>
                    <a:pt x="605" y="374"/>
                    <a:pt x="647" y="392"/>
                  </a:cubicBezTo>
                  <a:cubicBezTo>
                    <a:pt x="669" y="401"/>
                    <a:pt x="694" y="406"/>
                    <a:pt x="719" y="406"/>
                  </a:cubicBezTo>
                  <a:cubicBezTo>
                    <a:pt x="735" y="406"/>
                    <a:pt x="751" y="404"/>
                    <a:pt x="767" y="401"/>
                  </a:cubicBezTo>
                  <a:cubicBezTo>
                    <a:pt x="767" y="683"/>
                    <a:pt x="767" y="683"/>
                    <a:pt x="767" y="683"/>
                  </a:cubicBezTo>
                  <a:cubicBezTo>
                    <a:pt x="749" y="726"/>
                    <a:pt x="697" y="757"/>
                    <a:pt x="652" y="753"/>
                  </a:cubicBezTo>
                  <a:cubicBezTo>
                    <a:pt x="606" y="749"/>
                    <a:pt x="564" y="713"/>
                    <a:pt x="554" y="668"/>
                  </a:cubicBezTo>
                  <a:cubicBezTo>
                    <a:pt x="571" y="651"/>
                    <a:pt x="585" y="631"/>
                    <a:pt x="592" y="608"/>
                  </a:cubicBezTo>
                  <a:cubicBezTo>
                    <a:pt x="609" y="556"/>
                    <a:pt x="594" y="496"/>
                    <a:pt x="554" y="459"/>
                  </a:cubicBezTo>
                  <a:cubicBezTo>
                    <a:pt x="551" y="456"/>
                    <a:pt x="546" y="456"/>
                    <a:pt x="543" y="459"/>
                  </a:cubicBezTo>
                  <a:cubicBezTo>
                    <a:pt x="539" y="463"/>
                    <a:pt x="540" y="468"/>
                    <a:pt x="543" y="471"/>
                  </a:cubicBezTo>
                  <a:cubicBezTo>
                    <a:pt x="577" y="504"/>
                    <a:pt x="591" y="558"/>
                    <a:pt x="577" y="603"/>
                  </a:cubicBezTo>
                  <a:cubicBezTo>
                    <a:pt x="562" y="648"/>
                    <a:pt x="519" y="684"/>
                    <a:pt x="471" y="690"/>
                  </a:cubicBezTo>
                  <a:cubicBezTo>
                    <a:pt x="424" y="696"/>
                    <a:pt x="373" y="672"/>
                    <a:pt x="348" y="632"/>
                  </a:cubicBezTo>
                  <a:cubicBezTo>
                    <a:pt x="345" y="628"/>
                    <a:pt x="340" y="627"/>
                    <a:pt x="337" y="629"/>
                  </a:cubicBezTo>
                  <a:cubicBezTo>
                    <a:pt x="333" y="632"/>
                    <a:pt x="332" y="637"/>
                    <a:pt x="334" y="641"/>
                  </a:cubicBezTo>
                  <a:cubicBezTo>
                    <a:pt x="360" y="682"/>
                    <a:pt x="408" y="707"/>
                    <a:pt x="456" y="707"/>
                  </a:cubicBezTo>
                  <a:cubicBezTo>
                    <a:pt x="462" y="707"/>
                    <a:pt x="468" y="707"/>
                    <a:pt x="473" y="706"/>
                  </a:cubicBezTo>
                  <a:cubicBezTo>
                    <a:pt x="498" y="703"/>
                    <a:pt x="520" y="694"/>
                    <a:pt x="540" y="679"/>
                  </a:cubicBezTo>
                  <a:cubicBezTo>
                    <a:pt x="554" y="728"/>
                    <a:pt x="599" y="765"/>
                    <a:pt x="650" y="770"/>
                  </a:cubicBezTo>
                  <a:cubicBezTo>
                    <a:pt x="653" y="770"/>
                    <a:pt x="656" y="770"/>
                    <a:pt x="659" y="770"/>
                  </a:cubicBezTo>
                  <a:cubicBezTo>
                    <a:pt x="699" y="770"/>
                    <a:pt x="741" y="748"/>
                    <a:pt x="767" y="715"/>
                  </a:cubicBezTo>
                  <a:cubicBezTo>
                    <a:pt x="767" y="1278"/>
                    <a:pt x="767" y="1278"/>
                    <a:pt x="767" y="1278"/>
                  </a:cubicBezTo>
                  <a:cubicBezTo>
                    <a:pt x="729" y="1241"/>
                    <a:pt x="668" y="1227"/>
                    <a:pt x="619" y="1247"/>
                  </a:cubicBezTo>
                  <a:cubicBezTo>
                    <a:pt x="562" y="1269"/>
                    <a:pt x="525" y="1335"/>
                    <a:pt x="534" y="1395"/>
                  </a:cubicBezTo>
                  <a:cubicBezTo>
                    <a:pt x="535" y="1399"/>
                    <a:pt x="538" y="1402"/>
                    <a:pt x="542" y="1402"/>
                  </a:cubicBezTo>
                  <a:cubicBezTo>
                    <a:pt x="543" y="1402"/>
                    <a:pt x="543" y="1402"/>
                    <a:pt x="544" y="1402"/>
                  </a:cubicBezTo>
                  <a:cubicBezTo>
                    <a:pt x="548" y="1401"/>
                    <a:pt x="551" y="1397"/>
                    <a:pt x="551" y="1392"/>
                  </a:cubicBezTo>
                  <a:cubicBezTo>
                    <a:pt x="542" y="1339"/>
                    <a:pt x="575" y="1282"/>
                    <a:pt x="625" y="1262"/>
                  </a:cubicBezTo>
                  <a:cubicBezTo>
                    <a:pt x="674" y="1242"/>
                    <a:pt x="735" y="1260"/>
                    <a:pt x="767" y="1303"/>
                  </a:cubicBezTo>
                  <a:cubicBezTo>
                    <a:pt x="767" y="1433"/>
                    <a:pt x="767" y="1433"/>
                    <a:pt x="767" y="1433"/>
                  </a:cubicBezTo>
                  <a:cubicBezTo>
                    <a:pt x="767" y="1434"/>
                    <a:pt x="767" y="1434"/>
                    <a:pt x="767" y="1434"/>
                  </a:cubicBezTo>
                  <a:cubicBezTo>
                    <a:pt x="767" y="1434"/>
                    <a:pt x="767" y="1434"/>
                    <a:pt x="767" y="1434"/>
                  </a:cubicBezTo>
                  <a:cubicBezTo>
                    <a:pt x="769" y="1464"/>
                    <a:pt x="745" y="1519"/>
                    <a:pt x="714" y="15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" name="Freeform 8">
              <a:extLst>
                <a:ext uri="{FF2B5EF4-FFF2-40B4-BE49-F238E27FC236}">
                  <a16:creationId xmlns:a16="http://schemas.microsoft.com/office/drawing/2014/main" id="{681C0495-A595-B74E-1541-602232CE8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176" y="4012808"/>
              <a:ext cx="702051" cy="567665"/>
            </a:xfrm>
            <a:custGeom>
              <a:avLst/>
              <a:gdLst>
                <a:gd name="T0" fmla="*/ 111 w 236"/>
                <a:gd name="T1" fmla="*/ 191 h 191"/>
                <a:gd name="T2" fmla="*/ 214 w 236"/>
                <a:gd name="T3" fmla="*/ 131 h 191"/>
                <a:gd name="T4" fmla="*/ 205 w 236"/>
                <a:gd name="T5" fmla="*/ 4 h 191"/>
                <a:gd name="T6" fmla="*/ 193 w 236"/>
                <a:gd name="T7" fmla="*/ 2 h 191"/>
                <a:gd name="T8" fmla="*/ 192 w 236"/>
                <a:gd name="T9" fmla="*/ 14 h 191"/>
                <a:gd name="T10" fmla="*/ 200 w 236"/>
                <a:gd name="T11" fmla="*/ 123 h 191"/>
                <a:gd name="T12" fmla="*/ 103 w 236"/>
                <a:gd name="T13" fmla="*/ 175 h 191"/>
                <a:gd name="T14" fmla="*/ 17 w 236"/>
                <a:gd name="T15" fmla="*/ 106 h 191"/>
                <a:gd name="T16" fmla="*/ 7 w 236"/>
                <a:gd name="T17" fmla="*/ 101 h 191"/>
                <a:gd name="T18" fmla="*/ 1 w 236"/>
                <a:gd name="T19" fmla="*/ 111 h 191"/>
                <a:gd name="T20" fmla="*/ 101 w 236"/>
                <a:gd name="T21" fmla="*/ 191 h 191"/>
                <a:gd name="T22" fmla="*/ 111 w 236"/>
                <a:gd name="T2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91">
                  <a:moveTo>
                    <a:pt x="111" y="191"/>
                  </a:moveTo>
                  <a:cubicBezTo>
                    <a:pt x="153" y="191"/>
                    <a:pt x="194" y="168"/>
                    <a:pt x="214" y="131"/>
                  </a:cubicBezTo>
                  <a:cubicBezTo>
                    <a:pt x="236" y="92"/>
                    <a:pt x="232" y="40"/>
                    <a:pt x="205" y="4"/>
                  </a:cubicBezTo>
                  <a:cubicBezTo>
                    <a:pt x="202" y="0"/>
                    <a:pt x="197" y="0"/>
                    <a:pt x="193" y="2"/>
                  </a:cubicBezTo>
                  <a:cubicBezTo>
                    <a:pt x="190" y="5"/>
                    <a:pt x="189" y="10"/>
                    <a:pt x="192" y="14"/>
                  </a:cubicBezTo>
                  <a:cubicBezTo>
                    <a:pt x="215" y="44"/>
                    <a:pt x="219" y="89"/>
                    <a:pt x="200" y="123"/>
                  </a:cubicBezTo>
                  <a:cubicBezTo>
                    <a:pt x="181" y="157"/>
                    <a:pt x="141" y="178"/>
                    <a:pt x="103" y="175"/>
                  </a:cubicBezTo>
                  <a:cubicBezTo>
                    <a:pt x="64" y="171"/>
                    <a:pt x="29" y="143"/>
                    <a:pt x="17" y="106"/>
                  </a:cubicBezTo>
                  <a:cubicBezTo>
                    <a:pt x="16" y="102"/>
                    <a:pt x="11" y="100"/>
                    <a:pt x="7" y="101"/>
                  </a:cubicBezTo>
                  <a:cubicBezTo>
                    <a:pt x="2" y="102"/>
                    <a:pt x="0" y="107"/>
                    <a:pt x="1" y="111"/>
                  </a:cubicBezTo>
                  <a:cubicBezTo>
                    <a:pt x="16" y="154"/>
                    <a:pt x="57" y="187"/>
                    <a:pt x="101" y="191"/>
                  </a:cubicBezTo>
                  <a:cubicBezTo>
                    <a:pt x="105" y="191"/>
                    <a:pt x="108" y="191"/>
                    <a:pt x="111" y="1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" name="Freeform 9">
              <a:extLst>
                <a:ext uri="{FF2B5EF4-FFF2-40B4-BE49-F238E27FC236}">
                  <a16:creationId xmlns:a16="http://schemas.microsoft.com/office/drawing/2014/main" id="{783BE654-D755-F440-D160-E8C6CC8E7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0570" y="1479167"/>
              <a:ext cx="2334379" cy="4742902"/>
            </a:xfrm>
            <a:custGeom>
              <a:avLst/>
              <a:gdLst>
                <a:gd name="T0" fmla="*/ 665 w 785"/>
                <a:gd name="T1" fmla="*/ 798 h 1595"/>
                <a:gd name="T2" fmla="*/ 642 w 785"/>
                <a:gd name="T3" fmla="*/ 645 h 1595"/>
                <a:gd name="T4" fmla="*/ 645 w 785"/>
                <a:gd name="T5" fmla="*/ 310 h 1595"/>
                <a:gd name="T6" fmla="*/ 376 w 785"/>
                <a:gd name="T7" fmla="*/ 83 h 1595"/>
                <a:gd name="T8" fmla="*/ 76 w 785"/>
                <a:gd name="T9" fmla="*/ 29 h 1595"/>
                <a:gd name="T10" fmla="*/ 2 w 785"/>
                <a:gd name="T11" fmla="*/ 149 h 1595"/>
                <a:gd name="T12" fmla="*/ 2 w 785"/>
                <a:gd name="T13" fmla="*/ 685 h 1595"/>
                <a:gd name="T14" fmla="*/ 2 w 785"/>
                <a:gd name="T15" fmla="*/ 1303 h 1595"/>
                <a:gd name="T16" fmla="*/ 2 w 785"/>
                <a:gd name="T17" fmla="*/ 1433 h 1595"/>
                <a:gd name="T18" fmla="*/ 206 w 785"/>
                <a:gd name="T19" fmla="*/ 1595 h 1595"/>
                <a:gd name="T20" fmla="*/ 484 w 785"/>
                <a:gd name="T21" fmla="*/ 1428 h 1595"/>
                <a:gd name="T22" fmla="*/ 518 w 785"/>
                <a:gd name="T23" fmla="*/ 1272 h 1595"/>
                <a:gd name="T24" fmla="*/ 675 w 785"/>
                <a:gd name="T25" fmla="*/ 1232 h 1595"/>
                <a:gd name="T26" fmla="*/ 667 w 785"/>
                <a:gd name="T27" fmla="*/ 798 h 1595"/>
                <a:gd name="T28" fmla="*/ 513 w 785"/>
                <a:gd name="T29" fmla="*/ 1253 h 1595"/>
                <a:gd name="T30" fmla="*/ 434 w 785"/>
                <a:gd name="T31" fmla="*/ 1161 h 1595"/>
                <a:gd name="T32" fmla="*/ 428 w 785"/>
                <a:gd name="T33" fmla="*/ 958 h 1595"/>
                <a:gd name="T34" fmla="*/ 417 w 785"/>
                <a:gd name="T35" fmla="*/ 970 h 1595"/>
                <a:gd name="T36" fmla="*/ 381 w 785"/>
                <a:gd name="T37" fmla="*/ 1178 h 1595"/>
                <a:gd name="T38" fmla="*/ 250 w 785"/>
                <a:gd name="T39" fmla="*/ 1169 h 1595"/>
                <a:gd name="T40" fmla="*/ 333 w 785"/>
                <a:gd name="T41" fmla="*/ 1204 h 1595"/>
                <a:gd name="T42" fmla="*/ 422 w 785"/>
                <a:gd name="T43" fmla="*/ 1172 h 1595"/>
                <a:gd name="T44" fmla="*/ 503 w 785"/>
                <a:gd name="T45" fmla="*/ 1284 h 1595"/>
                <a:gd name="T46" fmla="*/ 297 w 785"/>
                <a:gd name="T47" fmla="*/ 1567 h 1595"/>
                <a:gd name="T48" fmla="*/ 18 w 785"/>
                <a:gd name="T49" fmla="*/ 1434 h 1595"/>
                <a:gd name="T50" fmla="*/ 18 w 785"/>
                <a:gd name="T51" fmla="*/ 1433 h 1595"/>
                <a:gd name="T52" fmla="*/ 160 w 785"/>
                <a:gd name="T53" fmla="*/ 1262 h 1595"/>
                <a:gd name="T54" fmla="*/ 241 w 785"/>
                <a:gd name="T55" fmla="*/ 1402 h 1595"/>
                <a:gd name="T56" fmla="*/ 251 w 785"/>
                <a:gd name="T57" fmla="*/ 1395 h 1595"/>
                <a:gd name="T58" fmla="*/ 18 w 785"/>
                <a:gd name="T59" fmla="*/ 1278 h 1595"/>
                <a:gd name="T60" fmla="*/ 126 w 785"/>
                <a:gd name="T61" fmla="*/ 770 h 1595"/>
                <a:gd name="T62" fmla="*/ 245 w 785"/>
                <a:gd name="T63" fmla="*/ 679 h 1595"/>
                <a:gd name="T64" fmla="*/ 329 w 785"/>
                <a:gd name="T65" fmla="*/ 707 h 1595"/>
                <a:gd name="T66" fmla="*/ 448 w 785"/>
                <a:gd name="T67" fmla="*/ 629 h 1595"/>
                <a:gd name="T68" fmla="*/ 314 w 785"/>
                <a:gd name="T69" fmla="*/ 690 h 1595"/>
                <a:gd name="T70" fmla="*/ 242 w 785"/>
                <a:gd name="T71" fmla="*/ 471 h 1595"/>
                <a:gd name="T72" fmla="*/ 231 w 785"/>
                <a:gd name="T73" fmla="*/ 459 h 1595"/>
                <a:gd name="T74" fmla="*/ 231 w 785"/>
                <a:gd name="T75" fmla="*/ 668 h 1595"/>
                <a:gd name="T76" fmla="*/ 18 w 785"/>
                <a:gd name="T77" fmla="*/ 683 h 1595"/>
                <a:gd name="T78" fmla="*/ 66 w 785"/>
                <a:gd name="T79" fmla="*/ 406 h 1595"/>
                <a:gd name="T80" fmla="*/ 223 w 785"/>
                <a:gd name="T81" fmla="*/ 298 h 1595"/>
                <a:gd name="T82" fmla="*/ 176 w 785"/>
                <a:gd name="T83" fmla="*/ 179 h 1595"/>
                <a:gd name="T84" fmla="*/ 207 w 785"/>
                <a:gd name="T85" fmla="*/ 294 h 1595"/>
                <a:gd name="T86" fmla="*/ 18 w 785"/>
                <a:gd name="T87" fmla="*/ 384 h 1595"/>
                <a:gd name="T88" fmla="*/ 18 w 785"/>
                <a:gd name="T89" fmla="*/ 153 h 1595"/>
                <a:gd name="T90" fmla="*/ 218 w 785"/>
                <a:gd name="T91" fmla="*/ 22 h 1595"/>
                <a:gd name="T92" fmla="*/ 400 w 785"/>
                <a:gd name="T93" fmla="*/ 246 h 1595"/>
                <a:gd name="T94" fmla="*/ 398 w 785"/>
                <a:gd name="T95" fmla="*/ 249 h 1595"/>
                <a:gd name="T96" fmla="*/ 283 w 785"/>
                <a:gd name="T97" fmla="*/ 252 h 1595"/>
                <a:gd name="T98" fmla="*/ 390 w 785"/>
                <a:gd name="T99" fmla="*/ 263 h 1595"/>
                <a:gd name="T100" fmla="*/ 406 w 785"/>
                <a:gd name="T101" fmla="*/ 370 h 1595"/>
                <a:gd name="T102" fmla="*/ 417 w 785"/>
                <a:gd name="T103" fmla="*/ 367 h 1595"/>
                <a:gd name="T104" fmla="*/ 634 w 785"/>
                <a:gd name="T105" fmla="*/ 322 h 1595"/>
                <a:gd name="T106" fmla="*/ 631 w 785"/>
                <a:gd name="T107" fmla="*/ 632 h 1595"/>
                <a:gd name="T108" fmla="*/ 512 w 785"/>
                <a:gd name="T109" fmla="*/ 606 h 1595"/>
                <a:gd name="T110" fmla="*/ 519 w 785"/>
                <a:gd name="T111" fmla="*/ 621 h 1595"/>
                <a:gd name="T112" fmla="*/ 655 w 785"/>
                <a:gd name="T113" fmla="*/ 719 h 1595"/>
                <a:gd name="T114" fmla="*/ 580 w 785"/>
                <a:gd name="T115" fmla="*/ 864 h 1595"/>
                <a:gd name="T116" fmla="*/ 487 w 785"/>
                <a:gd name="T117" fmla="*/ 851 h 1595"/>
                <a:gd name="T118" fmla="*/ 553 w 785"/>
                <a:gd name="T119" fmla="*/ 884 h 1595"/>
                <a:gd name="T120" fmla="*/ 659 w 785"/>
                <a:gd name="T121" fmla="*/ 814 h 1595"/>
                <a:gd name="T122" fmla="*/ 767 w 785"/>
                <a:gd name="T123" fmla="*/ 1013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5" h="1595">
                  <a:moveTo>
                    <a:pt x="667" y="798"/>
                  </a:moveTo>
                  <a:cubicBezTo>
                    <a:pt x="666" y="798"/>
                    <a:pt x="666" y="798"/>
                    <a:pt x="665" y="798"/>
                  </a:cubicBezTo>
                  <a:cubicBezTo>
                    <a:pt x="674" y="773"/>
                    <a:pt x="676" y="745"/>
                    <a:pt x="672" y="717"/>
                  </a:cubicBezTo>
                  <a:cubicBezTo>
                    <a:pt x="667" y="689"/>
                    <a:pt x="657" y="665"/>
                    <a:pt x="642" y="645"/>
                  </a:cubicBezTo>
                  <a:cubicBezTo>
                    <a:pt x="681" y="625"/>
                    <a:pt x="710" y="585"/>
                    <a:pt x="721" y="536"/>
                  </a:cubicBezTo>
                  <a:cubicBezTo>
                    <a:pt x="739" y="454"/>
                    <a:pt x="710" y="370"/>
                    <a:pt x="645" y="310"/>
                  </a:cubicBezTo>
                  <a:cubicBezTo>
                    <a:pt x="582" y="252"/>
                    <a:pt x="497" y="228"/>
                    <a:pt x="417" y="244"/>
                  </a:cubicBezTo>
                  <a:cubicBezTo>
                    <a:pt x="432" y="191"/>
                    <a:pt x="416" y="129"/>
                    <a:pt x="376" y="83"/>
                  </a:cubicBezTo>
                  <a:cubicBezTo>
                    <a:pt x="339" y="42"/>
                    <a:pt x="284" y="15"/>
                    <a:pt x="220" y="6"/>
                  </a:cubicBezTo>
                  <a:cubicBezTo>
                    <a:pt x="182" y="1"/>
                    <a:pt x="126" y="0"/>
                    <a:pt x="76" y="29"/>
                  </a:cubicBezTo>
                  <a:cubicBezTo>
                    <a:pt x="30" y="55"/>
                    <a:pt x="2" y="102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685"/>
                    <a:pt x="2" y="685"/>
                    <a:pt x="2" y="685"/>
                  </a:cubicBezTo>
                  <a:cubicBezTo>
                    <a:pt x="2" y="685"/>
                    <a:pt x="2" y="685"/>
                    <a:pt x="2" y="685"/>
                  </a:cubicBezTo>
                  <a:cubicBezTo>
                    <a:pt x="2" y="1298"/>
                    <a:pt x="2" y="1298"/>
                    <a:pt x="2" y="1298"/>
                  </a:cubicBezTo>
                  <a:cubicBezTo>
                    <a:pt x="1" y="1300"/>
                    <a:pt x="1" y="1301"/>
                    <a:pt x="2" y="130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0" y="1473"/>
                    <a:pt x="29" y="1531"/>
                    <a:pt x="62" y="1555"/>
                  </a:cubicBezTo>
                  <a:cubicBezTo>
                    <a:pt x="100" y="1582"/>
                    <a:pt x="151" y="1595"/>
                    <a:pt x="206" y="1595"/>
                  </a:cubicBezTo>
                  <a:cubicBezTo>
                    <a:pt x="237" y="1595"/>
                    <a:pt x="269" y="1591"/>
                    <a:pt x="301" y="1582"/>
                  </a:cubicBezTo>
                  <a:cubicBezTo>
                    <a:pt x="369" y="1564"/>
                    <a:pt x="436" y="1508"/>
                    <a:pt x="484" y="1428"/>
                  </a:cubicBezTo>
                  <a:cubicBezTo>
                    <a:pt x="513" y="1381"/>
                    <a:pt x="526" y="1329"/>
                    <a:pt x="519" y="1282"/>
                  </a:cubicBezTo>
                  <a:cubicBezTo>
                    <a:pt x="519" y="1278"/>
                    <a:pt x="518" y="1275"/>
                    <a:pt x="518" y="1272"/>
                  </a:cubicBezTo>
                  <a:cubicBezTo>
                    <a:pt x="529" y="1275"/>
                    <a:pt x="539" y="1276"/>
                    <a:pt x="550" y="1276"/>
                  </a:cubicBezTo>
                  <a:cubicBezTo>
                    <a:pt x="605" y="1276"/>
                    <a:pt x="657" y="1244"/>
                    <a:pt x="675" y="1232"/>
                  </a:cubicBezTo>
                  <a:cubicBezTo>
                    <a:pt x="744" y="1183"/>
                    <a:pt x="785" y="1101"/>
                    <a:pt x="783" y="1012"/>
                  </a:cubicBezTo>
                  <a:cubicBezTo>
                    <a:pt x="782" y="924"/>
                    <a:pt x="738" y="844"/>
                    <a:pt x="667" y="798"/>
                  </a:cubicBezTo>
                  <a:close/>
                  <a:moveTo>
                    <a:pt x="665" y="1218"/>
                  </a:moveTo>
                  <a:cubicBezTo>
                    <a:pt x="645" y="1232"/>
                    <a:pt x="575" y="1276"/>
                    <a:pt x="513" y="1253"/>
                  </a:cubicBezTo>
                  <a:cubicBezTo>
                    <a:pt x="513" y="1253"/>
                    <a:pt x="513" y="1253"/>
                    <a:pt x="513" y="1253"/>
                  </a:cubicBezTo>
                  <a:cubicBezTo>
                    <a:pt x="499" y="1212"/>
                    <a:pt x="470" y="1177"/>
                    <a:pt x="434" y="1161"/>
                  </a:cubicBezTo>
                  <a:cubicBezTo>
                    <a:pt x="453" y="1140"/>
                    <a:pt x="467" y="1114"/>
                    <a:pt x="472" y="1087"/>
                  </a:cubicBezTo>
                  <a:cubicBezTo>
                    <a:pt x="480" y="1040"/>
                    <a:pt x="462" y="990"/>
                    <a:pt x="428" y="958"/>
                  </a:cubicBezTo>
                  <a:cubicBezTo>
                    <a:pt x="424" y="955"/>
                    <a:pt x="419" y="955"/>
                    <a:pt x="416" y="959"/>
                  </a:cubicBezTo>
                  <a:cubicBezTo>
                    <a:pt x="413" y="962"/>
                    <a:pt x="413" y="967"/>
                    <a:pt x="417" y="970"/>
                  </a:cubicBezTo>
                  <a:cubicBezTo>
                    <a:pt x="447" y="998"/>
                    <a:pt x="462" y="1043"/>
                    <a:pt x="455" y="1084"/>
                  </a:cubicBezTo>
                  <a:cubicBezTo>
                    <a:pt x="448" y="1125"/>
                    <a:pt x="419" y="1162"/>
                    <a:pt x="381" y="1178"/>
                  </a:cubicBezTo>
                  <a:cubicBezTo>
                    <a:pt x="343" y="1194"/>
                    <a:pt x="296" y="1190"/>
                    <a:pt x="262" y="1166"/>
                  </a:cubicBezTo>
                  <a:cubicBezTo>
                    <a:pt x="258" y="1164"/>
                    <a:pt x="253" y="1165"/>
                    <a:pt x="250" y="1169"/>
                  </a:cubicBezTo>
                  <a:cubicBezTo>
                    <a:pt x="248" y="1172"/>
                    <a:pt x="249" y="1177"/>
                    <a:pt x="252" y="1180"/>
                  </a:cubicBezTo>
                  <a:cubicBezTo>
                    <a:pt x="276" y="1196"/>
                    <a:pt x="304" y="1204"/>
                    <a:pt x="333" y="1204"/>
                  </a:cubicBezTo>
                  <a:cubicBezTo>
                    <a:pt x="352" y="1204"/>
                    <a:pt x="370" y="1200"/>
                    <a:pt x="387" y="1193"/>
                  </a:cubicBezTo>
                  <a:cubicBezTo>
                    <a:pt x="400" y="1188"/>
                    <a:pt x="411" y="1181"/>
                    <a:pt x="422" y="1172"/>
                  </a:cubicBezTo>
                  <a:cubicBezTo>
                    <a:pt x="423" y="1173"/>
                    <a:pt x="424" y="1174"/>
                    <a:pt x="425" y="1175"/>
                  </a:cubicBezTo>
                  <a:cubicBezTo>
                    <a:pt x="466" y="1193"/>
                    <a:pt x="496" y="1235"/>
                    <a:pt x="503" y="1284"/>
                  </a:cubicBezTo>
                  <a:cubicBezTo>
                    <a:pt x="509" y="1327"/>
                    <a:pt x="497" y="1375"/>
                    <a:pt x="470" y="1420"/>
                  </a:cubicBezTo>
                  <a:cubicBezTo>
                    <a:pt x="424" y="1496"/>
                    <a:pt x="361" y="1549"/>
                    <a:pt x="297" y="1567"/>
                  </a:cubicBezTo>
                  <a:cubicBezTo>
                    <a:pt x="211" y="1590"/>
                    <a:pt x="127" y="1580"/>
                    <a:pt x="71" y="1541"/>
                  </a:cubicBezTo>
                  <a:cubicBezTo>
                    <a:pt x="40" y="1519"/>
                    <a:pt x="16" y="1464"/>
                    <a:pt x="18" y="1434"/>
                  </a:cubicBezTo>
                  <a:cubicBezTo>
                    <a:pt x="18" y="1434"/>
                    <a:pt x="18" y="1434"/>
                    <a:pt x="18" y="1434"/>
                  </a:cubicBezTo>
                  <a:cubicBezTo>
                    <a:pt x="18" y="1434"/>
                    <a:pt x="18" y="1434"/>
                    <a:pt x="18" y="1433"/>
                  </a:cubicBezTo>
                  <a:cubicBezTo>
                    <a:pt x="18" y="1303"/>
                    <a:pt x="18" y="1303"/>
                    <a:pt x="18" y="1303"/>
                  </a:cubicBezTo>
                  <a:cubicBezTo>
                    <a:pt x="50" y="1260"/>
                    <a:pt x="111" y="1242"/>
                    <a:pt x="160" y="1262"/>
                  </a:cubicBezTo>
                  <a:cubicBezTo>
                    <a:pt x="210" y="1282"/>
                    <a:pt x="243" y="1339"/>
                    <a:pt x="234" y="1392"/>
                  </a:cubicBezTo>
                  <a:cubicBezTo>
                    <a:pt x="234" y="1397"/>
                    <a:pt x="237" y="1401"/>
                    <a:pt x="241" y="1402"/>
                  </a:cubicBezTo>
                  <a:cubicBezTo>
                    <a:pt x="242" y="1402"/>
                    <a:pt x="242" y="1402"/>
                    <a:pt x="243" y="1402"/>
                  </a:cubicBezTo>
                  <a:cubicBezTo>
                    <a:pt x="247" y="1402"/>
                    <a:pt x="250" y="1399"/>
                    <a:pt x="251" y="1395"/>
                  </a:cubicBezTo>
                  <a:cubicBezTo>
                    <a:pt x="260" y="1335"/>
                    <a:pt x="223" y="1269"/>
                    <a:pt x="166" y="1247"/>
                  </a:cubicBezTo>
                  <a:cubicBezTo>
                    <a:pt x="117" y="1227"/>
                    <a:pt x="56" y="1241"/>
                    <a:pt x="18" y="1278"/>
                  </a:cubicBezTo>
                  <a:cubicBezTo>
                    <a:pt x="18" y="715"/>
                    <a:pt x="18" y="715"/>
                    <a:pt x="18" y="715"/>
                  </a:cubicBezTo>
                  <a:cubicBezTo>
                    <a:pt x="44" y="748"/>
                    <a:pt x="86" y="770"/>
                    <a:pt x="126" y="770"/>
                  </a:cubicBezTo>
                  <a:cubicBezTo>
                    <a:pt x="129" y="770"/>
                    <a:pt x="132" y="770"/>
                    <a:pt x="135" y="770"/>
                  </a:cubicBezTo>
                  <a:cubicBezTo>
                    <a:pt x="186" y="765"/>
                    <a:pt x="231" y="728"/>
                    <a:pt x="245" y="679"/>
                  </a:cubicBezTo>
                  <a:cubicBezTo>
                    <a:pt x="265" y="694"/>
                    <a:pt x="287" y="703"/>
                    <a:pt x="312" y="706"/>
                  </a:cubicBezTo>
                  <a:cubicBezTo>
                    <a:pt x="317" y="707"/>
                    <a:pt x="323" y="707"/>
                    <a:pt x="329" y="707"/>
                  </a:cubicBezTo>
                  <a:cubicBezTo>
                    <a:pt x="377" y="707"/>
                    <a:pt x="425" y="682"/>
                    <a:pt x="451" y="641"/>
                  </a:cubicBezTo>
                  <a:cubicBezTo>
                    <a:pt x="453" y="637"/>
                    <a:pt x="452" y="632"/>
                    <a:pt x="448" y="629"/>
                  </a:cubicBezTo>
                  <a:cubicBezTo>
                    <a:pt x="445" y="627"/>
                    <a:pt x="439" y="628"/>
                    <a:pt x="437" y="632"/>
                  </a:cubicBezTo>
                  <a:cubicBezTo>
                    <a:pt x="412" y="672"/>
                    <a:pt x="361" y="696"/>
                    <a:pt x="314" y="690"/>
                  </a:cubicBezTo>
                  <a:cubicBezTo>
                    <a:pt x="266" y="684"/>
                    <a:pt x="223" y="648"/>
                    <a:pt x="208" y="603"/>
                  </a:cubicBezTo>
                  <a:cubicBezTo>
                    <a:pt x="194" y="558"/>
                    <a:pt x="208" y="504"/>
                    <a:pt x="242" y="471"/>
                  </a:cubicBezTo>
                  <a:cubicBezTo>
                    <a:pt x="245" y="468"/>
                    <a:pt x="246" y="463"/>
                    <a:pt x="242" y="459"/>
                  </a:cubicBezTo>
                  <a:cubicBezTo>
                    <a:pt x="239" y="456"/>
                    <a:pt x="234" y="456"/>
                    <a:pt x="231" y="459"/>
                  </a:cubicBezTo>
                  <a:cubicBezTo>
                    <a:pt x="191" y="496"/>
                    <a:pt x="176" y="556"/>
                    <a:pt x="193" y="608"/>
                  </a:cubicBezTo>
                  <a:cubicBezTo>
                    <a:pt x="200" y="631"/>
                    <a:pt x="214" y="651"/>
                    <a:pt x="231" y="668"/>
                  </a:cubicBezTo>
                  <a:cubicBezTo>
                    <a:pt x="221" y="713"/>
                    <a:pt x="179" y="749"/>
                    <a:pt x="133" y="753"/>
                  </a:cubicBezTo>
                  <a:cubicBezTo>
                    <a:pt x="88" y="757"/>
                    <a:pt x="36" y="726"/>
                    <a:pt x="18" y="683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34" y="404"/>
                    <a:pt x="50" y="406"/>
                    <a:pt x="66" y="406"/>
                  </a:cubicBezTo>
                  <a:cubicBezTo>
                    <a:pt x="91" y="406"/>
                    <a:pt x="116" y="401"/>
                    <a:pt x="138" y="392"/>
                  </a:cubicBezTo>
                  <a:cubicBezTo>
                    <a:pt x="180" y="374"/>
                    <a:pt x="212" y="339"/>
                    <a:pt x="223" y="298"/>
                  </a:cubicBezTo>
                  <a:cubicBezTo>
                    <a:pt x="235" y="254"/>
                    <a:pt x="221" y="205"/>
                    <a:pt x="188" y="177"/>
                  </a:cubicBezTo>
                  <a:cubicBezTo>
                    <a:pt x="184" y="175"/>
                    <a:pt x="179" y="175"/>
                    <a:pt x="176" y="179"/>
                  </a:cubicBezTo>
                  <a:cubicBezTo>
                    <a:pt x="173" y="182"/>
                    <a:pt x="174" y="187"/>
                    <a:pt x="177" y="190"/>
                  </a:cubicBezTo>
                  <a:cubicBezTo>
                    <a:pt x="205" y="213"/>
                    <a:pt x="218" y="256"/>
                    <a:pt x="207" y="294"/>
                  </a:cubicBezTo>
                  <a:cubicBezTo>
                    <a:pt x="198" y="330"/>
                    <a:pt x="169" y="361"/>
                    <a:pt x="132" y="377"/>
                  </a:cubicBezTo>
                  <a:cubicBezTo>
                    <a:pt x="98" y="391"/>
                    <a:pt x="58" y="394"/>
                    <a:pt x="18" y="38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11"/>
                    <a:pt x="43" y="67"/>
                    <a:pt x="84" y="43"/>
                  </a:cubicBezTo>
                  <a:cubicBezTo>
                    <a:pt x="130" y="17"/>
                    <a:pt x="182" y="17"/>
                    <a:pt x="218" y="22"/>
                  </a:cubicBezTo>
                  <a:cubicBezTo>
                    <a:pt x="278" y="31"/>
                    <a:pt x="330" y="56"/>
                    <a:pt x="364" y="94"/>
                  </a:cubicBezTo>
                  <a:cubicBezTo>
                    <a:pt x="402" y="137"/>
                    <a:pt x="416" y="197"/>
                    <a:pt x="400" y="246"/>
                  </a:cubicBezTo>
                  <a:cubicBezTo>
                    <a:pt x="399" y="246"/>
                    <a:pt x="399" y="247"/>
                    <a:pt x="399" y="248"/>
                  </a:cubicBezTo>
                  <a:cubicBezTo>
                    <a:pt x="399" y="248"/>
                    <a:pt x="399" y="249"/>
                    <a:pt x="398" y="249"/>
                  </a:cubicBezTo>
                  <a:cubicBezTo>
                    <a:pt x="367" y="222"/>
                    <a:pt x="320" y="218"/>
                    <a:pt x="285" y="240"/>
                  </a:cubicBezTo>
                  <a:cubicBezTo>
                    <a:pt x="282" y="243"/>
                    <a:pt x="281" y="248"/>
                    <a:pt x="283" y="252"/>
                  </a:cubicBezTo>
                  <a:cubicBezTo>
                    <a:pt x="285" y="256"/>
                    <a:pt x="291" y="257"/>
                    <a:pt x="294" y="254"/>
                  </a:cubicBezTo>
                  <a:cubicBezTo>
                    <a:pt x="323" y="236"/>
                    <a:pt x="365" y="240"/>
                    <a:pt x="390" y="263"/>
                  </a:cubicBezTo>
                  <a:cubicBezTo>
                    <a:pt x="415" y="287"/>
                    <a:pt x="421" y="329"/>
                    <a:pt x="403" y="359"/>
                  </a:cubicBezTo>
                  <a:cubicBezTo>
                    <a:pt x="401" y="363"/>
                    <a:pt x="402" y="368"/>
                    <a:pt x="406" y="370"/>
                  </a:cubicBezTo>
                  <a:cubicBezTo>
                    <a:pt x="408" y="371"/>
                    <a:pt x="409" y="371"/>
                    <a:pt x="410" y="371"/>
                  </a:cubicBezTo>
                  <a:cubicBezTo>
                    <a:pt x="413" y="371"/>
                    <a:pt x="416" y="370"/>
                    <a:pt x="417" y="367"/>
                  </a:cubicBezTo>
                  <a:cubicBezTo>
                    <a:pt x="437" y="335"/>
                    <a:pt x="433" y="292"/>
                    <a:pt x="411" y="262"/>
                  </a:cubicBezTo>
                  <a:cubicBezTo>
                    <a:pt x="488" y="243"/>
                    <a:pt x="572" y="265"/>
                    <a:pt x="634" y="322"/>
                  </a:cubicBezTo>
                  <a:cubicBezTo>
                    <a:pt x="695" y="378"/>
                    <a:pt x="721" y="457"/>
                    <a:pt x="705" y="533"/>
                  </a:cubicBezTo>
                  <a:cubicBezTo>
                    <a:pt x="695" y="578"/>
                    <a:pt x="667" y="615"/>
                    <a:pt x="631" y="632"/>
                  </a:cubicBezTo>
                  <a:cubicBezTo>
                    <a:pt x="627" y="628"/>
                    <a:pt x="623" y="625"/>
                    <a:pt x="619" y="622"/>
                  </a:cubicBezTo>
                  <a:cubicBezTo>
                    <a:pt x="588" y="597"/>
                    <a:pt x="545" y="591"/>
                    <a:pt x="512" y="606"/>
                  </a:cubicBezTo>
                  <a:cubicBezTo>
                    <a:pt x="508" y="608"/>
                    <a:pt x="506" y="613"/>
                    <a:pt x="508" y="617"/>
                  </a:cubicBezTo>
                  <a:cubicBezTo>
                    <a:pt x="510" y="621"/>
                    <a:pt x="515" y="623"/>
                    <a:pt x="519" y="621"/>
                  </a:cubicBezTo>
                  <a:cubicBezTo>
                    <a:pt x="546" y="608"/>
                    <a:pt x="583" y="614"/>
                    <a:pt x="609" y="634"/>
                  </a:cubicBezTo>
                  <a:cubicBezTo>
                    <a:pt x="633" y="653"/>
                    <a:pt x="650" y="684"/>
                    <a:pt x="655" y="719"/>
                  </a:cubicBezTo>
                  <a:cubicBezTo>
                    <a:pt x="660" y="750"/>
                    <a:pt x="656" y="781"/>
                    <a:pt x="644" y="807"/>
                  </a:cubicBezTo>
                  <a:cubicBezTo>
                    <a:pt x="631" y="834"/>
                    <a:pt x="607" y="855"/>
                    <a:pt x="580" y="864"/>
                  </a:cubicBezTo>
                  <a:cubicBezTo>
                    <a:pt x="552" y="873"/>
                    <a:pt x="520" y="867"/>
                    <a:pt x="499" y="849"/>
                  </a:cubicBezTo>
                  <a:cubicBezTo>
                    <a:pt x="495" y="847"/>
                    <a:pt x="490" y="847"/>
                    <a:pt x="487" y="851"/>
                  </a:cubicBezTo>
                  <a:cubicBezTo>
                    <a:pt x="484" y="854"/>
                    <a:pt x="485" y="859"/>
                    <a:pt x="488" y="862"/>
                  </a:cubicBezTo>
                  <a:cubicBezTo>
                    <a:pt x="506" y="877"/>
                    <a:pt x="529" y="884"/>
                    <a:pt x="553" y="884"/>
                  </a:cubicBezTo>
                  <a:cubicBezTo>
                    <a:pt x="564" y="884"/>
                    <a:pt x="575" y="883"/>
                    <a:pt x="585" y="879"/>
                  </a:cubicBezTo>
                  <a:cubicBezTo>
                    <a:pt x="616" y="869"/>
                    <a:pt x="643" y="845"/>
                    <a:pt x="659" y="814"/>
                  </a:cubicBezTo>
                  <a:cubicBezTo>
                    <a:pt x="659" y="813"/>
                    <a:pt x="659" y="813"/>
                    <a:pt x="659" y="813"/>
                  </a:cubicBezTo>
                  <a:cubicBezTo>
                    <a:pt x="725" y="856"/>
                    <a:pt x="765" y="930"/>
                    <a:pt x="767" y="1013"/>
                  </a:cubicBezTo>
                  <a:cubicBezTo>
                    <a:pt x="768" y="1096"/>
                    <a:pt x="731" y="1173"/>
                    <a:pt x="665" y="12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" name="Freeform 10">
              <a:extLst>
                <a:ext uri="{FF2B5EF4-FFF2-40B4-BE49-F238E27FC236}">
                  <a16:creationId xmlns:a16="http://schemas.microsoft.com/office/drawing/2014/main" id="{5B6C4599-B98B-FBEA-E086-6113B1A9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08" y="4012808"/>
              <a:ext cx="700893" cy="567665"/>
            </a:xfrm>
            <a:custGeom>
              <a:avLst/>
              <a:gdLst>
                <a:gd name="T0" fmla="*/ 229 w 236"/>
                <a:gd name="T1" fmla="*/ 101 h 191"/>
                <a:gd name="T2" fmla="*/ 219 w 236"/>
                <a:gd name="T3" fmla="*/ 106 h 191"/>
                <a:gd name="T4" fmla="*/ 133 w 236"/>
                <a:gd name="T5" fmla="*/ 175 h 191"/>
                <a:gd name="T6" fmla="*/ 36 w 236"/>
                <a:gd name="T7" fmla="*/ 123 h 191"/>
                <a:gd name="T8" fmla="*/ 44 w 236"/>
                <a:gd name="T9" fmla="*/ 14 h 191"/>
                <a:gd name="T10" fmla="*/ 43 w 236"/>
                <a:gd name="T11" fmla="*/ 2 h 191"/>
                <a:gd name="T12" fmla="*/ 31 w 236"/>
                <a:gd name="T13" fmla="*/ 4 h 191"/>
                <a:gd name="T14" fmla="*/ 22 w 236"/>
                <a:gd name="T15" fmla="*/ 131 h 191"/>
                <a:gd name="T16" fmla="*/ 125 w 236"/>
                <a:gd name="T17" fmla="*/ 191 h 191"/>
                <a:gd name="T18" fmla="*/ 135 w 236"/>
                <a:gd name="T19" fmla="*/ 191 h 191"/>
                <a:gd name="T20" fmla="*/ 235 w 236"/>
                <a:gd name="T21" fmla="*/ 111 h 191"/>
                <a:gd name="T22" fmla="*/ 229 w 236"/>
                <a:gd name="T23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91">
                  <a:moveTo>
                    <a:pt x="229" y="101"/>
                  </a:moveTo>
                  <a:cubicBezTo>
                    <a:pt x="225" y="100"/>
                    <a:pt x="220" y="102"/>
                    <a:pt x="219" y="106"/>
                  </a:cubicBezTo>
                  <a:cubicBezTo>
                    <a:pt x="207" y="143"/>
                    <a:pt x="172" y="171"/>
                    <a:pt x="133" y="175"/>
                  </a:cubicBezTo>
                  <a:cubicBezTo>
                    <a:pt x="95" y="178"/>
                    <a:pt x="55" y="157"/>
                    <a:pt x="36" y="123"/>
                  </a:cubicBezTo>
                  <a:cubicBezTo>
                    <a:pt x="17" y="89"/>
                    <a:pt x="21" y="44"/>
                    <a:pt x="44" y="14"/>
                  </a:cubicBezTo>
                  <a:cubicBezTo>
                    <a:pt x="47" y="10"/>
                    <a:pt x="46" y="5"/>
                    <a:pt x="43" y="2"/>
                  </a:cubicBezTo>
                  <a:cubicBezTo>
                    <a:pt x="39" y="0"/>
                    <a:pt x="34" y="0"/>
                    <a:pt x="31" y="4"/>
                  </a:cubicBezTo>
                  <a:cubicBezTo>
                    <a:pt x="4" y="40"/>
                    <a:pt x="0" y="92"/>
                    <a:pt x="22" y="131"/>
                  </a:cubicBezTo>
                  <a:cubicBezTo>
                    <a:pt x="42" y="168"/>
                    <a:pt x="83" y="191"/>
                    <a:pt x="125" y="191"/>
                  </a:cubicBezTo>
                  <a:cubicBezTo>
                    <a:pt x="128" y="191"/>
                    <a:pt x="131" y="191"/>
                    <a:pt x="135" y="191"/>
                  </a:cubicBezTo>
                  <a:cubicBezTo>
                    <a:pt x="179" y="187"/>
                    <a:pt x="220" y="154"/>
                    <a:pt x="235" y="111"/>
                  </a:cubicBezTo>
                  <a:cubicBezTo>
                    <a:pt x="236" y="107"/>
                    <a:pt x="234" y="102"/>
                    <a:pt x="229" y="1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608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336408C-7803-5409-C9C2-8B0C61812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50491"/>
              </p:ext>
            </p:extLst>
          </p:nvPr>
        </p:nvGraphicFramePr>
        <p:xfrm>
          <a:off x="3639709" y="921069"/>
          <a:ext cx="7747053" cy="5102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: se zakulacenými rohy 2" descr="Knihy">
            <a:extLst>
              <a:ext uri="{FF2B5EF4-FFF2-40B4-BE49-F238E27FC236}">
                <a16:creationId xmlns:a16="http://schemas.microsoft.com/office/drawing/2014/main" id="{72005A36-BEDC-9B54-5086-EE6ACC834C4A}"/>
              </a:ext>
            </a:extLst>
          </p:cNvPr>
          <p:cNvSpPr/>
          <p:nvPr/>
        </p:nvSpPr>
        <p:spPr>
          <a:xfrm>
            <a:off x="3987943" y="1044644"/>
            <a:ext cx="1001655" cy="755446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 t="-10000" b="-10000"/>
            </a:stretch>
          </a:blipFill>
          <a:ln>
            <a:solidFill>
              <a:srgbClr val="0070C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Freeform 34">
            <a:extLst>
              <a:ext uri="{FF2B5EF4-FFF2-40B4-BE49-F238E27FC236}">
                <a16:creationId xmlns:a16="http://schemas.microsoft.com/office/drawing/2014/main" id="{E71BB715-DAD5-4A41-9C8C-5FB9B816950B}"/>
              </a:ext>
            </a:extLst>
          </p:cNvPr>
          <p:cNvSpPr>
            <a:spLocks noEditPoints="1"/>
          </p:cNvSpPr>
          <p:nvPr/>
        </p:nvSpPr>
        <p:spPr bwMode="auto">
          <a:xfrm>
            <a:off x="4123466" y="5377780"/>
            <a:ext cx="1001655" cy="549770"/>
          </a:xfrm>
          <a:custGeom>
            <a:avLst/>
            <a:gdLst>
              <a:gd name="T0" fmla="*/ 44 w 209"/>
              <a:gd name="T1" fmla="*/ 79 h 123"/>
              <a:gd name="T2" fmla="*/ 45 w 209"/>
              <a:gd name="T3" fmla="*/ 71 h 123"/>
              <a:gd name="T4" fmla="*/ 67 w 209"/>
              <a:gd name="T5" fmla="*/ 54 h 123"/>
              <a:gd name="T6" fmla="*/ 73 w 209"/>
              <a:gd name="T7" fmla="*/ 60 h 123"/>
              <a:gd name="T8" fmla="*/ 52 w 209"/>
              <a:gd name="T9" fmla="*/ 80 h 123"/>
              <a:gd name="T10" fmla="*/ 63 w 209"/>
              <a:gd name="T11" fmla="*/ 95 h 123"/>
              <a:gd name="T12" fmla="*/ 88 w 209"/>
              <a:gd name="T13" fmla="*/ 67 h 123"/>
              <a:gd name="T14" fmla="*/ 80 w 209"/>
              <a:gd name="T15" fmla="*/ 66 h 123"/>
              <a:gd name="T16" fmla="*/ 55 w 209"/>
              <a:gd name="T17" fmla="*/ 94 h 123"/>
              <a:gd name="T18" fmla="*/ 63 w 209"/>
              <a:gd name="T19" fmla="*/ 95 h 123"/>
              <a:gd name="T20" fmla="*/ 94 w 209"/>
              <a:gd name="T21" fmla="*/ 94 h 123"/>
              <a:gd name="T22" fmla="*/ 90 w 209"/>
              <a:gd name="T23" fmla="*/ 84 h 123"/>
              <a:gd name="T24" fmla="*/ 69 w 209"/>
              <a:gd name="T25" fmla="*/ 99 h 123"/>
              <a:gd name="T26" fmla="*/ 73 w 209"/>
              <a:gd name="T27" fmla="*/ 109 h 123"/>
              <a:gd name="T28" fmla="*/ 89 w 209"/>
              <a:gd name="T29" fmla="*/ 122 h 123"/>
              <a:gd name="T30" fmla="*/ 100 w 209"/>
              <a:gd name="T31" fmla="*/ 106 h 123"/>
              <a:gd name="T32" fmla="*/ 92 w 209"/>
              <a:gd name="T33" fmla="*/ 105 h 123"/>
              <a:gd name="T34" fmla="*/ 81 w 209"/>
              <a:gd name="T35" fmla="*/ 121 h 123"/>
              <a:gd name="T36" fmla="*/ 89 w 209"/>
              <a:gd name="T37" fmla="*/ 122 h 123"/>
              <a:gd name="T38" fmla="*/ 209 w 209"/>
              <a:gd name="T39" fmla="*/ 37 h 123"/>
              <a:gd name="T40" fmla="*/ 166 w 209"/>
              <a:gd name="T41" fmla="*/ 18 h 123"/>
              <a:gd name="T42" fmla="*/ 185 w 209"/>
              <a:gd name="T43" fmla="*/ 50 h 123"/>
              <a:gd name="T44" fmla="*/ 168 w 209"/>
              <a:gd name="T45" fmla="*/ 58 h 123"/>
              <a:gd name="T46" fmla="*/ 160 w 209"/>
              <a:gd name="T47" fmla="*/ 20 h 123"/>
              <a:gd name="T48" fmla="*/ 101 w 209"/>
              <a:gd name="T49" fmla="*/ 12 h 123"/>
              <a:gd name="T50" fmla="*/ 98 w 209"/>
              <a:gd name="T51" fmla="*/ 12 h 123"/>
              <a:gd name="T52" fmla="*/ 63 w 209"/>
              <a:gd name="T53" fmla="*/ 32 h 123"/>
              <a:gd name="T54" fmla="*/ 68 w 209"/>
              <a:gd name="T55" fmla="*/ 39 h 123"/>
              <a:gd name="T56" fmla="*/ 103 w 209"/>
              <a:gd name="T57" fmla="*/ 22 h 123"/>
              <a:gd name="T58" fmla="*/ 105 w 209"/>
              <a:gd name="T59" fmla="*/ 23 h 123"/>
              <a:gd name="T60" fmla="*/ 164 w 209"/>
              <a:gd name="T61" fmla="*/ 63 h 123"/>
              <a:gd name="T62" fmla="*/ 112 w 209"/>
              <a:gd name="T63" fmla="*/ 114 h 123"/>
              <a:gd name="T64" fmla="*/ 104 w 209"/>
              <a:gd name="T65" fmla="*/ 118 h 123"/>
              <a:gd name="T66" fmla="*/ 107 w 209"/>
              <a:gd name="T67" fmla="*/ 122 h 123"/>
              <a:gd name="T68" fmla="*/ 127 w 209"/>
              <a:gd name="T69" fmla="*/ 112 h 123"/>
              <a:gd name="T70" fmla="*/ 129 w 209"/>
              <a:gd name="T71" fmla="*/ 105 h 123"/>
              <a:gd name="T72" fmla="*/ 123 w 209"/>
              <a:gd name="T73" fmla="*/ 87 h 123"/>
              <a:gd name="T74" fmla="*/ 138 w 209"/>
              <a:gd name="T75" fmla="*/ 103 h 123"/>
              <a:gd name="T76" fmla="*/ 145 w 209"/>
              <a:gd name="T77" fmla="*/ 105 h 123"/>
              <a:gd name="T78" fmla="*/ 147 w 209"/>
              <a:gd name="T79" fmla="*/ 96 h 123"/>
              <a:gd name="T80" fmla="*/ 139 w 209"/>
              <a:gd name="T81" fmla="*/ 76 h 123"/>
              <a:gd name="T82" fmla="*/ 154 w 209"/>
              <a:gd name="T83" fmla="*/ 92 h 123"/>
              <a:gd name="T84" fmla="*/ 162 w 209"/>
              <a:gd name="T85" fmla="*/ 94 h 123"/>
              <a:gd name="T86" fmla="*/ 150 w 209"/>
              <a:gd name="T87" fmla="*/ 72 h 123"/>
              <a:gd name="T88" fmla="*/ 74 w 209"/>
              <a:gd name="T89" fmla="*/ 45 h 123"/>
              <a:gd name="T90" fmla="*/ 58 w 209"/>
              <a:gd name="T91" fmla="*/ 41 h 123"/>
              <a:gd name="T92" fmla="*/ 62 w 209"/>
              <a:gd name="T93" fmla="*/ 22 h 123"/>
              <a:gd name="T94" fmla="*/ 51 w 209"/>
              <a:gd name="T95" fmla="*/ 22 h 123"/>
              <a:gd name="T96" fmla="*/ 40 w 209"/>
              <a:gd name="T97" fmla="*/ 65 h 123"/>
              <a:gd name="T98" fmla="*/ 67 w 209"/>
              <a:gd name="T99" fmla="*/ 47 h 123"/>
              <a:gd name="T100" fmla="*/ 80 w 209"/>
              <a:gd name="T101" fmla="*/ 58 h 123"/>
              <a:gd name="T102" fmla="*/ 93 w 209"/>
              <a:gd name="T103" fmla="*/ 63 h 123"/>
              <a:gd name="T104" fmla="*/ 100 w 209"/>
              <a:gd name="T105" fmla="*/ 81 h 123"/>
              <a:gd name="T106" fmla="*/ 105 w 209"/>
              <a:gd name="T107" fmla="*/ 101 h 123"/>
              <a:gd name="T108" fmla="*/ 119 w 209"/>
              <a:gd name="T109" fmla="*/ 109 h 123"/>
              <a:gd name="T110" fmla="*/ 125 w 209"/>
              <a:gd name="T111" fmla="*/ 113 h 123"/>
              <a:gd name="T112" fmla="*/ 18 w 209"/>
              <a:gd name="T113" fmla="*/ 45 h 123"/>
              <a:gd name="T114" fmla="*/ 27 w 209"/>
              <a:gd name="T115" fmla="*/ 0 h 123"/>
              <a:gd name="T116" fmla="*/ 18 w 209"/>
              <a:gd name="T117" fmla="*/ 4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" h="123">
                <a:moveTo>
                  <a:pt x="49" y="81"/>
                </a:moveTo>
                <a:cubicBezTo>
                  <a:pt x="47" y="81"/>
                  <a:pt x="45" y="80"/>
                  <a:pt x="44" y="79"/>
                </a:cubicBezTo>
                <a:cubicBezTo>
                  <a:pt x="43" y="78"/>
                  <a:pt x="43" y="76"/>
                  <a:pt x="43" y="75"/>
                </a:cubicBezTo>
                <a:cubicBezTo>
                  <a:pt x="43" y="73"/>
                  <a:pt x="44" y="72"/>
                  <a:pt x="45" y="71"/>
                </a:cubicBezTo>
                <a:cubicBezTo>
                  <a:pt x="64" y="55"/>
                  <a:pt x="64" y="55"/>
                  <a:pt x="64" y="55"/>
                </a:cubicBezTo>
                <a:cubicBezTo>
                  <a:pt x="65" y="55"/>
                  <a:pt x="66" y="54"/>
                  <a:pt x="67" y="54"/>
                </a:cubicBezTo>
                <a:cubicBezTo>
                  <a:pt x="69" y="54"/>
                  <a:pt x="71" y="55"/>
                  <a:pt x="72" y="56"/>
                </a:cubicBezTo>
                <a:cubicBezTo>
                  <a:pt x="73" y="57"/>
                  <a:pt x="73" y="59"/>
                  <a:pt x="73" y="60"/>
                </a:cubicBezTo>
                <a:cubicBezTo>
                  <a:pt x="73" y="62"/>
                  <a:pt x="72" y="63"/>
                  <a:pt x="71" y="64"/>
                </a:cubicBezTo>
                <a:cubicBezTo>
                  <a:pt x="52" y="80"/>
                  <a:pt x="52" y="80"/>
                  <a:pt x="52" y="80"/>
                </a:cubicBezTo>
                <a:cubicBezTo>
                  <a:pt x="51" y="80"/>
                  <a:pt x="50" y="81"/>
                  <a:pt x="49" y="81"/>
                </a:cubicBezTo>
                <a:close/>
                <a:moveTo>
                  <a:pt x="63" y="95"/>
                </a:moveTo>
                <a:cubicBezTo>
                  <a:pt x="87" y="75"/>
                  <a:pt x="87" y="75"/>
                  <a:pt x="87" y="75"/>
                </a:cubicBezTo>
                <a:cubicBezTo>
                  <a:pt x="89" y="73"/>
                  <a:pt x="90" y="70"/>
                  <a:pt x="88" y="67"/>
                </a:cubicBezTo>
                <a:cubicBezTo>
                  <a:pt x="87" y="66"/>
                  <a:pt x="85" y="65"/>
                  <a:pt x="83" y="65"/>
                </a:cubicBezTo>
                <a:cubicBezTo>
                  <a:pt x="82" y="65"/>
                  <a:pt x="81" y="66"/>
                  <a:pt x="80" y="66"/>
                </a:cubicBezTo>
                <a:cubicBezTo>
                  <a:pt x="56" y="86"/>
                  <a:pt x="56" y="86"/>
                  <a:pt x="56" y="86"/>
                </a:cubicBezTo>
                <a:cubicBezTo>
                  <a:pt x="53" y="88"/>
                  <a:pt x="53" y="92"/>
                  <a:pt x="55" y="94"/>
                </a:cubicBezTo>
                <a:cubicBezTo>
                  <a:pt x="56" y="96"/>
                  <a:pt x="57" y="96"/>
                  <a:pt x="59" y="96"/>
                </a:cubicBezTo>
                <a:cubicBezTo>
                  <a:pt x="61" y="96"/>
                  <a:pt x="62" y="96"/>
                  <a:pt x="63" y="95"/>
                </a:cubicBezTo>
                <a:close/>
                <a:moveTo>
                  <a:pt x="76" y="108"/>
                </a:moveTo>
                <a:cubicBezTo>
                  <a:pt x="94" y="94"/>
                  <a:pt x="94" y="94"/>
                  <a:pt x="94" y="94"/>
                </a:cubicBezTo>
                <a:cubicBezTo>
                  <a:pt x="96" y="92"/>
                  <a:pt x="96" y="88"/>
                  <a:pt x="94" y="86"/>
                </a:cubicBezTo>
                <a:cubicBezTo>
                  <a:pt x="93" y="84"/>
                  <a:pt x="92" y="84"/>
                  <a:pt x="90" y="84"/>
                </a:cubicBezTo>
                <a:cubicBezTo>
                  <a:pt x="89" y="84"/>
                  <a:pt x="88" y="84"/>
                  <a:pt x="87" y="85"/>
                </a:cubicBezTo>
                <a:cubicBezTo>
                  <a:pt x="69" y="99"/>
                  <a:pt x="69" y="99"/>
                  <a:pt x="69" y="99"/>
                </a:cubicBezTo>
                <a:cubicBezTo>
                  <a:pt x="67" y="101"/>
                  <a:pt x="66" y="105"/>
                  <a:pt x="68" y="107"/>
                </a:cubicBezTo>
                <a:cubicBezTo>
                  <a:pt x="69" y="109"/>
                  <a:pt x="71" y="109"/>
                  <a:pt x="73" y="109"/>
                </a:cubicBezTo>
                <a:cubicBezTo>
                  <a:pt x="74" y="109"/>
                  <a:pt x="75" y="109"/>
                  <a:pt x="76" y="108"/>
                </a:cubicBezTo>
                <a:close/>
                <a:moveTo>
                  <a:pt x="89" y="122"/>
                </a:moveTo>
                <a:cubicBezTo>
                  <a:pt x="99" y="114"/>
                  <a:pt x="99" y="114"/>
                  <a:pt x="99" y="114"/>
                </a:cubicBezTo>
                <a:cubicBezTo>
                  <a:pt x="101" y="112"/>
                  <a:pt x="102" y="108"/>
                  <a:pt x="100" y="106"/>
                </a:cubicBezTo>
                <a:cubicBezTo>
                  <a:pt x="99" y="104"/>
                  <a:pt x="97" y="104"/>
                  <a:pt x="95" y="104"/>
                </a:cubicBezTo>
                <a:cubicBezTo>
                  <a:pt x="94" y="104"/>
                  <a:pt x="93" y="104"/>
                  <a:pt x="92" y="105"/>
                </a:cubicBezTo>
                <a:cubicBezTo>
                  <a:pt x="82" y="113"/>
                  <a:pt x="82" y="113"/>
                  <a:pt x="82" y="113"/>
                </a:cubicBezTo>
                <a:cubicBezTo>
                  <a:pt x="79" y="115"/>
                  <a:pt x="79" y="119"/>
                  <a:pt x="81" y="121"/>
                </a:cubicBezTo>
                <a:cubicBezTo>
                  <a:pt x="82" y="122"/>
                  <a:pt x="84" y="123"/>
                  <a:pt x="85" y="123"/>
                </a:cubicBezTo>
                <a:cubicBezTo>
                  <a:pt x="87" y="123"/>
                  <a:pt x="88" y="123"/>
                  <a:pt x="89" y="122"/>
                </a:cubicBezTo>
                <a:close/>
                <a:moveTo>
                  <a:pt x="185" y="50"/>
                </a:moveTo>
                <a:cubicBezTo>
                  <a:pt x="209" y="37"/>
                  <a:pt x="209" y="37"/>
                  <a:pt x="209" y="37"/>
                </a:cubicBezTo>
                <a:cubicBezTo>
                  <a:pt x="192" y="4"/>
                  <a:pt x="192" y="4"/>
                  <a:pt x="192" y="4"/>
                </a:cubicBezTo>
                <a:cubicBezTo>
                  <a:pt x="182" y="10"/>
                  <a:pt x="171" y="15"/>
                  <a:pt x="166" y="18"/>
                </a:cubicBezTo>
                <a:cubicBezTo>
                  <a:pt x="169" y="22"/>
                  <a:pt x="174" y="30"/>
                  <a:pt x="185" y="49"/>
                </a:cubicBezTo>
                <a:lnTo>
                  <a:pt x="185" y="50"/>
                </a:lnTo>
                <a:close/>
                <a:moveTo>
                  <a:pt x="164" y="63"/>
                </a:moveTo>
                <a:cubicBezTo>
                  <a:pt x="166" y="61"/>
                  <a:pt x="167" y="59"/>
                  <a:pt x="168" y="58"/>
                </a:cubicBezTo>
                <a:cubicBezTo>
                  <a:pt x="169" y="57"/>
                  <a:pt x="174" y="54"/>
                  <a:pt x="178" y="52"/>
                </a:cubicBezTo>
                <a:cubicBezTo>
                  <a:pt x="175" y="46"/>
                  <a:pt x="164" y="27"/>
                  <a:pt x="160" y="20"/>
                </a:cubicBezTo>
                <a:cubicBezTo>
                  <a:pt x="141" y="13"/>
                  <a:pt x="123" y="11"/>
                  <a:pt x="112" y="11"/>
                </a:cubicBezTo>
                <a:cubicBezTo>
                  <a:pt x="108" y="11"/>
                  <a:pt x="105" y="12"/>
                  <a:pt x="101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0" y="12"/>
                  <a:pt x="99" y="12"/>
                  <a:pt x="98" y="12"/>
                </a:cubicBezTo>
                <a:cubicBezTo>
                  <a:pt x="66" y="29"/>
                  <a:pt x="66" y="29"/>
                  <a:pt x="66" y="29"/>
                </a:cubicBezTo>
                <a:cubicBezTo>
                  <a:pt x="64" y="29"/>
                  <a:pt x="63" y="31"/>
                  <a:pt x="63" y="32"/>
                </a:cubicBezTo>
                <a:cubicBezTo>
                  <a:pt x="62" y="33"/>
                  <a:pt x="62" y="35"/>
                  <a:pt x="63" y="36"/>
                </a:cubicBezTo>
                <a:cubicBezTo>
                  <a:pt x="64" y="38"/>
                  <a:pt x="66" y="39"/>
                  <a:pt x="68" y="39"/>
                </a:cubicBezTo>
                <a:cubicBezTo>
                  <a:pt x="69" y="39"/>
                  <a:pt x="70" y="39"/>
                  <a:pt x="71" y="39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5" y="23"/>
                  <a:pt x="105" y="23"/>
                  <a:pt x="105" y="23"/>
                </a:cubicBezTo>
                <a:cubicBezTo>
                  <a:pt x="126" y="37"/>
                  <a:pt x="153" y="65"/>
                  <a:pt x="159" y="71"/>
                </a:cubicBezTo>
                <a:cubicBezTo>
                  <a:pt x="161" y="69"/>
                  <a:pt x="163" y="66"/>
                  <a:pt x="164" y="63"/>
                </a:cubicBezTo>
                <a:close/>
                <a:moveTo>
                  <a:pt x="110" y="121"/>
                </a:moveTo>
                <a:cubicBezTo>
                  <a:pt x="113" y="120"/>
                  <a:pt x="114" y="117"/>
                  <a:pt x="112" y="114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08" y="113"/>
                  <a:pt x="106" y="116"/>
                  <a:pt x="104" y="118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5" y="121"/>
                  <a:pt x="107" y="122"/>
                  <a:pt x="107" y="122"/>
                </a:cubicBezTo>
                <a:cubicBezTo>
                  <a:pt x="108" y="122"/>
                  <a:pt x="109" y="122"/>
                  <a:pt x="110" y="121"/>
                </a:cubicBezTo>
                <a:close/>
                <a:moveTo>
                  <a:pt x="127" y="112"/>
                </a:moveTo>
                <a:cubicBezTo>
                  <a:pt x="130" y="111"/>
                  <a:pt x="131" y="108"/>
                  <a:pt x="130" y="106"/>
                </a:cubicBezTo>
                <a:cubicBezTo>
                  <a:pt x="130" y="105"/>
                  <a:pt x="130" y="105"/>
                  <a:pt x="129" y="105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1" y="105"/>
                  <a:pt x="141" y="105"/>
                  <a:pt x="143" y="105"/>
                </a:cubicBezTo>
                <a:cubicBezTo>
                  <a:pt x="144" y="105"/>
                  <a:pt x="145" y="105"/>
                  <a:pt x="145" y="105"/>
                </a:cubicBezTo>
                <a:cubicBezTo>
                  <a:pt x="147" y="104"/>
                  <a:pt x="148" y="102"/>
                  <a:pt x="148" y="100"/>
                </a:cubicBezTo>
                <a:cubicBezTo>
                  <a:pt x="148" y="98"/>
                  <a:pt x="148" y="97"/>
                  <a:pt x="147" y="96"/>
                </a:cubicBezTo>
                <a:cubicBezTo>
                  <a:pt x="133" y="81"/>
                  <a:pt x="133" y="81"/>
                  <a:pt x="133" y="81"/>
                </a:cubicBezTo>
                <a:cubicBezTo>
                  <a:pt x="139" y="76"/>
                  <a:pt x="139" y="76"/>
                  <a:pt x="139" y="76"/>
                </a:cubicBezTo>
                <a:cubicBezTo>
                  <a:pt x="154" y="91"/>
                  <a:pt x="154" y="91"/>
                  <a:pt x="154" y="91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6" y="94"/>
                  <a:pt x="157" y="95"/>
                  <a:pt x="159" y="95"/>
                </a:cubicBezTo>
                <a:cubicBezTo>
                  <a:pt x="160" y="95"/>
                  <a:pt x="161" y="95"/>
                  <a:pt x="162" y="94"/>
                </a:cubicBezTo>
                <a:cubicBezTo>
                  <a:pt x="164" y="93"/>
                  <a:pt x="165" y="90"/>
                  <a:pt x="164" y="87"/>
                </a:cubicBezTo>
                <a:cubicBezTo>
                  <a:pt x="150" y="72"/>
                  <a:pt x="150" y="72"/>
                  <a:pt x="150" y="72"/>
                </a:cubicBezTo>
                <a:cubicBezTo>
                  <a:pt x="142" y="64"/>
                  <a:pt x="121" y="43"/>
                  <a:pt x="104" y="30"/>
                </a:cubicBezTo>
                <a:cubicBezTo>
                  <a:pt x="74" y="45"/>
                  <a:pt x="74" y="45"/>
                  <a:pt x="74" y="45"/>
                </a:cubicBezTo>
                <a:cubicBezTo>
                  <a:pt x="72" y="46"/>
                  <a:pt x="70" y="47"/>
                  <a:pt x="68" y="47"/>
                </a:cubicBezTo>
                <a:cubicBezTo>
                  <a:pt x="64" y="46"/>
                  <a:pt x="60" y="44"/>
                  <a:pt x="58" y="41"/>
                </a:cubicBezTo>
                <a:cubicBezTo>
                  <a:pt x="56" y="38"/>
                  <a:pt x="55" y="34"/>
                  <a:pt x="56" y="31"/>
                </a:cubicBezTo>
                <a:cubicBezTo>
                  <a:pt x="57" y="27"/>
                  <a:pt x="59" y="24"/>
                  <a:pt x="62" y="22"/>
                </a:cubicBezTo>
                <a:cubicBezTo>
                  <a:pt x="65" y="21"/>
                  <a:pt x="65" y="21"/>
                  <a:pt x="65" y="21"/>
                </a:cubicBezTo>
                <a:cubicBezTo>
                  <a:pt x="51" y="22"/>
                  <a:pt x="51" y="22"/>
                  <a:pt x="51" y="22"/>
                </a:cubicBezTo>
                <a:cubicBezTo>
                  <a:pt x="25" y="48"/>
                  <a:pt x="25" y="48"/>
                  <a:pt x="25" y="48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5"/>
                  <a:pt x="59" y="50"/>
                  <a:pt x="59" y="50"/>
                </a:cubicBezTo>
                <a:cubicBezTo>
                  <a:pt x="61" y="48"/>
                  <a:pt x="64" y="47"/>
                  <a:pt x="67" y="47"/>
                </a:cubicBezTo>
                <a:cubicBezTo>
                  <a:pt x="71" y="47"/>
                  <a:pt x="75" y="49"/>
                  <a:pt x="77" y="52"/>
                </a:cubicBezTo>
                <a:cubicBezTo>
                  <a:pt x="79" y="54"/>
                  <a:pt x="80" y="56"/>
                  <a:pt x="80" y="58"/>
                </a:cubicBezTo>
                <a:cubicBezTo>
                  <a:pt x="81" y="58"/>
                  <a:pt x="82" y="58"/>
                  <a:pt x="83" y="58"/>
                </a:cubicBezTo>
                <a:cubicBezTo>
                  <a:pt x="87" y="58"/>
                  <a:pt x="91" y="60"/>
                  <a:pt x="93" y="63"/>
                </a:cubicBezTo>
                <a:cubicBezTo>
                  <a:pt x="97" y="67"/>
                  <a:pt x="97" y="73"/>
                  <a:pt x="94" y="77"/>
                </a:cubicBezTo>
                <a:cubicBezTo>
                  <a:pt x="96" y="78"/>
                  <a:pt x="98" y="79"/>
                  <a:pt x="100" y="81"/>
                </a:cubicBezTo>
                <a:cubicBezTo>
                  <a:pt x="104" y="86"/>
                  <a:pt x="104" y="93"/>
                  <a:pt x="100" y="97"/>
                </a:cubicBezTo>
                <a:cubicBezTo>
                  <a:pt x="102" y="98"/>
                  <a:pt x="104" y="99"/>
                  <a:pt x="105" y="101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0" y="110"/>
                  <a:pt x="121" y="111"/>
                  <a:pt x="121" y="111"/>
                </a:cubicBezTo>
                <a:cubicBezTo>
                  <a:pt x="123" y="113"/>
                  <a:pt x="124" y="113"/>
                  <a:pt x="125" y="113"/>
                </a:cubicBezTo>
                <a:cubicBezTo>
                  <a:pt x="126" y="113"/>
                  <a:pt x="127" y="113"/>
                  <a:pt x="127" y="112"/>
                </a:cubicBezTo>
                <a:close/>
                <a:moveTo>
                  <a:pt x="18" y="45"/>
                </a:moveTo>
                <a:cubicBezTo>
                  <a:pt x="45" y="18"/>
                  <a:pt x="45" y="18"/>
                  <a:pt x="45" y="18"/>
                </a:cubicBezTo>
                <a:cubicBezTo>
                  <a:pt x="27" y="0"/>
                  <a:pt x="27" y="0"/>
                  <a:pt x="27" y="0"/>
                </a:cubicBezTo>
                <a:cubicBezTo>
                  <a:pt x="0" y="27"/>
                  <a:pt x="0" y="27"/>
                  <a:pt x="0" y="27"/>
                </a:cubicBezTo>
                <a:lnTo>
                  <a:pt x="18" y="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81">
            <a:extLst>
              <a:ext uri="{FF2B5EF4-FFF2-40B4-BE49-F238E27FC236}">
                <a16:creationId xmlns:a16="http://schemas.microsoft.com/office/drawing/2014/main" id="{2F5D5BCE-5AFA-66C6-F30B-3DE581B47F0B}"/>
              </a:ext>
            </a:extLst>
          </p:cNvPr>
          <p:cNvGrpSpPr/>
          <p:nvPr/>
        </p:nvGrpSpPr>
        <p:grpSpPr>
          <a:xfrm>
            <a:off x="3859292" y="4162393"/>
            <a:ext cx="1308067" cy="552451"/>
            <a:chOff x="6377047" y="9766317"/>
            <a:chExt cx="10387622" cy="5678488"/>
          </a:xfrm>
        </p:grpSpPr>
        <p:grpSp>
          <p:nvGrpSpPr>
            <p:cNvPr id="29" name="กลุ่ม 262">
              <a:extLst>
                <a:ext uri="{FF2B5EF4-FFF2-40B4-BE49-F238E27FC236}">
                  <a16:creationId xmlns:a16="http://schemas.microsoft.com/office/drawing/2014/main" id="{C00B284B-6A6C-B571-A798-90AC203FB7B2}"/>
                </a:ext>
              </a:extLst>
            </p:cNvPr>
            <p:cNvGrpSpPr/>
            <p:nvPr/>
          </p:nvGrpSpPr>
          <p:grpSpPr>
            <a:xfrm>
              <a:off x="11037624" y="9960812"/>
              <a:ext cx="4329468" cy="5483993"/>
              <a:chOff x="14905037" y="6096000"/>
              <a:chExt cx="4572000" cy="5791200"/>
            </a:xfrm>
          </p:grpSpPr>
          <p:sp>
            <p:nvSpPr>
              <p:cNvPr id="37" name="Freeform 9">
                <a:extLst>
                  <a:ext uri="{FF2B5EF4-FFF2-40B4-BE49-F238E27FC236}">
                    <a16:creationId xmlns:a16="http://schemas.microsoft.com/office/drawing/2014/main" id="{CC76BF41-CC87-F97D-AAF8-5EB710C48A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224977" y="6358640"/>
                <a:ext cx="2252060" cy="5155407"/>
              </a:xfrm>
              <a:custGeom>
                <a:avLst/>
                <a:gdLst>
                  <a:gd name="T0" fmla="*/ 33 w 149"/>
                  <a:gd name="T1" fmla="*/ 255 h 341"/>
                  <a:gd name="T2" fmla="*/ 38 w 149"/>
                  <a:gd name="T3" fmla="*/ 302 h 341"/>
                  <a:gd name="T4" fmla="*/ 39 w 149"/>
                  <a:gd name="T5" fmla="*/ 319 h 341"/>
                  <a:gd name="T6" fmla="*/ 44 w 149"/>
                  <a:gd name="T7" fmla="*/ 334 h 341"/>
                  <a:gd name="T8" fmla="*/ 67 w 149"/>
                  <a:gd name="T9" fmla="*/ 334 h 341"/>
                  <a:gd name="T10" fmla="*/ 61 w 149"/>
                  <a:gd name="T11" fmla="*/ 324 h 341"/>
                  <a:gd name="T12" fmla="*/ 60 w 149"/>
                  <a:gd name="T13" fmla="*/ 301 h 341"/>
                  <a:gd name="T14" fmla="*/ 57 w 149"/>
                  <a:gd name="T15" fmla="*/ 280 h 341"/>
                  <a:gd name="T16" fmla="*/ 67 w 149"/>
                  <a:gd name="T17" fmla="*/ 257 h 341"/>
                  <a:gd name="T18" fmla="*/ 75 w 149"/>
                  <a:gd name="T19" fmla="*/ 271 h 341"/>
                  <a:gd name="T20" fmla="*/ 83 w 149"/>
                  <a:gd name="T21" fmla="*/ 301 h 341"/>
                  <a:gd name="T22" fmla="*/ 91 w 149"/>
                  <a:gd name="T23" fmla="*/ 324 h 341"/>
                  <a:gd name="T24" fmla="*/ 107 w 149"/>
                  <a:gd name="T25" fmla="*/ 334 h 341"/>
                  <a:gd name="T26" fmla="*/ 127 w 149"/>
                  <a:gd name="T27" fmla="*/ 335 h 341"/>
                  <a:gd name="T28" fmla="*/ 135 w 149"/>
                  <a:gd name="T29" fmla="*/ 326 h 341"/>
                  <a:gd name="T30" fmla="*/ 115 w 149"/>
                  <a:gd name="T31" fmla="*/ 307 h 341"/>
                  <a:gd name="T32" fmla="*/ 105 w 149"/>
                  <a:gd name="T33" fmla="*/ 282 h 341"/>
                  <a:gd name="T34" fmla="*/ 101 w 149"/>
                  <a:gd name="T35" fmla="*/ 246 h 341"/>
                  <a:gd name="T36" fmla="*/ 101 w 149"/>
                  <a:gd name="T37" fmla="*/ 187 h 341"/>
                  <a:gd name="T38" fmla="*/ 102 w 149"/>
                  <a:gd name="T39" fmla="*/ 154 h 341"/>
                  <a:gd name="T40" fmla="*/ 98 w 149"/>
                  <a:gd name="T41" fmla="*/ 122 h 341"/>
                  <a:gd name="T42" fmla="*/ 88 w 149"/>
                  <a:gd name="T43" fmla="*/ 66 h 341"/>
                  <a:gd name="T44" fmla="*/ 72 w 149"/>
                  <a:gd name="T45" fmla="*/ 48 h 341"/>
                  <a:gd name="T46" fmla="*/ 80 w 149"/>
                  <a:gd name="T47" fmla="*/ 30 h 341"/>
                  <a:gd name="T48" fmla="*/ 80 w 149"/>
                  <a:gd name="T49" fmla="*/ 13 h 341"/>
                  <a:gd name="T50" fmla="*/ 58 w 149"/>
                  <a:gd name="T51" fmla="*/ 3 h 341"/>
                  <a:gd name="T52" fmla="*/ 46 w 149"/>
                  <a:gd name="T53" fmla="*/ 23 h 341"/>
                  <a:gd name="T54" fmla="*/ 49 w 149"/>
                  <a:gd name="T55" fmla="*/ 35 h 341"/>
                  <a:gd name="T56" fmla="*/ 50 w 149"/>
                  <a:gd name="T57" fmla="*/ 44 h 341"/>
                  <a:gd name="T58" fmla="*/ 42 w 149"/>
                  <a:gd name="T59" fmla="*/ 54 h 341"/>
                  <a:gd name="T60" fmla="*/ 19 w 149"/>
                  <a:gd name="T61" fmla="*/ 71 h 341"/>
                  <a:gd name="T62" fmla="*/ 16 w 149"/>
                  <a:gd name="T63" fmla="*/ 95 h 341"/>
                  <a:gd name="T64" fmla="*/ 19 w 149"/>
                  <a:gd name="T65" fmla="*/ 124 h 341"/>
                  <a:gd name="T66" fmla="*/ 20 w 149"/>
                  <a:gd name="T67" fmla="*/ 151 h 341"/>
                  <a:gd name="T68" fmla="*/ 26 w 149"/>
                  <a:gd name="T69" fmla="*/ 188 h 341"/>
                  <a:gd name="T70" fmla="*/ 25 w 149"/>
                  <a:gd name="T71" fmla="*/ 197 h 341"/>
                  <a:gd name="T72" fmla="*/ 3 w 149"/>
                  <a:gd name="T73" fmla="*/ 198 h 341"/>
                  <a:gd name="T74" fmla="*/ 1 w 149"/>
                  <a:gd name="T75" fmla="*/ 251 h 341"/>
                  <a:gd name="T76" fmla="*/ 50 w 149"/>
                  <a:gd name="T77" fmla="*/ 54 h 341"/>
                  <a:gd name="T78" fmla="*/ 78 w 149"/>
                  <a:gd name="T79" fmla="*/ 86 h 341"/>
                  <a:gd name="T80" fmla="*/ 92 w 149"/>
                  <a:gd name="T81" fmla="*/ 163 h 341"/>
                  <a:gd name="T82" fmla="*/ 65 w 149"/>
                  <a:gd name="T83" fmla="*/ 73 h 341"/>
                  <a:gd name="T84" fmla="*/ 50 w 149"/>
                  <a:gd name="T85" fmla="*/ 17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9" h="341">
                    <a:moveTo>
                      <a:pt x="1" y="251"/>
                    </a:moveTo>
                    <a:cubicBezTo>
                      <a:pt x="1" y="253"/>
                      <a:pt x="2" y="253"/>
                      <a:pt x="4" y="253"/>
                    </a:cubicBezTo>
                    <a:cubicBezTo>
                      <a:pt x="5" y="253"/>
                      <a:pt x="33" y="255"/>
                      <a:pt x="33" y="255"/>
                    </a:cubicBezTo>
                    <a:cubicBezTo>
                      <a:pt x="33" y="255"/>
                      <a:pt x="33" y="262"/>
                      <a:pt x="33" y="265"/>
                    </a:cubicBezTo>
                    <a:cubicBezTo>
                      <a:pt x="33" y="267"/>
                      <a:pt x="33" y="289"/>
                      <a:pt x="35" y="292"/>
                    </a:cubicBezTo>
                    <a:cubicBezTo>
                      <a:pt x="37" y="295"/>
                      <a:pt x="35" y="300"/>
                      <a:pt x="38" y="302"/>
                    </a:cubicBezTo>
                    <a:cubicBezTo>
                      <a:pt x="41" y="303"/>
                      <a:pt x="39" y="307"/>
                      <a:pt x="38" y="307"/>
                    </a:cubicBezTo>
                    <a:cubicBezTo>
                      <a:pt x="38" y="308"/>
                      <a:pt x="38" y="310"/>
                      <a:pt x="38" y="311"/>
                    </a:cubicBezTo>
                    <a:cubicBezTo>
                      <a:pt x="37" y="312"/>
                      <a:pt x="39" y="319"/>
                      <a:pt x="39" y="319"/>
                    </a:cubicBezTo>
                    <a:cubicBezTo>
                      <a:pt x="39" y="327"/>
                      <a:pt x="39" y="327"/>
                      <a:pt x="39" y="327"/>
                    </a:cubicBezTo>
                    <a:cubicBezTo>
                      <a:pt x="42" y="330"/>
                      <a:pt x="42" y="330"/>
                      <a:pt x="42" y="330"/>
                    </a:cubicBezTo>
                    <a:cubicBezTo>
                      <a:pt x="42" y="330"/>
                      <a:pt x="44" y="334"/>
                      <a:pt x="44" y="334"/>
                    </a:cubicBezTo>
                    <a:cubicBezTo>
                      <a:pt x="44" y="335"/>
                      <a:pt x="53" y="341"/>
                      <a:pt x="59" y="340"/>
                    </a:cubicBezTo>
                    <a:cubicBezTo>
                      <a:pt x="59" y="340"/>
                      <a:pt x="66" y="341"/>
                      <a:pt x="67" y="340"/>
                    </a:cubicBezTo>
                    <a:cubicBezTo>
                      <a:pt x="68" y="340"/>
                      <a:pt x="68" y="335"/>
                      <a:pt x="67" y="334"/>
                    </a:cubicBezTo>
                    <a:cubicBezTo>
                      <a:pt x="65" y="334"/>
                      <a:pt x="65" y="333"/>
                      <a:pt x="65" y="333"/>
                    </a:cubicBezTo>
                    <a:cubicBezTo>
                      <a:pt x="65" y="333"/>
                      <a:pt x="66" y="328"/>
                      <a:pt x="65" y="328"/>
                    </a:cubicBezTo>
                    <a:cubicBezTo>
                      <a:pt x="64" y="328"/>
                      <a:pt x="62" y="324"/>
                      <a:pt x="61" y="324"/>
                    </a:cubicBezTo>
                    <a:cubicBezTo>
                      <a:pt x="61" y="323"/>
                      <a:pt x="58" y="319"/>
                      <a:pt x="59" y="319"/>
                    </a:cubicBezTo>
                    <a:cubicBezTo>
                      <a:pt x="59" y="318"/>
                      <a:pt x="63" y="308"/>
                      <a:pt x="62" y="307"/>
                    </a:cubicBezTo>
                    <a:cubicBezTo>
                      <a:pt x="62" y="306"/>
                      <a:pt x="61" y="301"/>
                      <a:pt x="60" y="301"/>
                    </a:cubicBezTo>
                    <a:cubicBezTo>
                      <a:pt x="59" y="301"/>
                      <a:pt x="55" y="292"/>
                      <a:pt x="55" y="292"/>
                    </a:cubicBezTo>
                    <a:cubicBezTo>
                      <a:pt x="55" y="291"/>
                      <a:pt x="57" y="285"/>
                      <a:pt x="57" y="285"/>
                    </a:cubicBezTo>
                    <a:cubicBezTo>
                      <a:pt x="57" y="285"/>
                      <a:pt x="58" y="280"/>
                      <a:pt x="57" y="280"/>
                    </a:cubicBezTo>
                    <a:cubicBezTo>
                      <a:pt x="56" y="280"/>
                      <a:pt x="54" y="276"/>
                      <a:pt x="54" y="275"/>
                    </a:cubicBezTo>
                    <a:cubicBezTo>
                      <a:pt x="54" y="274"/>
                      <a:pt x="58" y="258"/>
                      <a:pt x="58" y="258"/>
                    </a:cubicBezTo>
                    <a:cubicBezTo>
                      <a:pt x="58" y="258"/>
                      <a:pt x="66" y="257"/>
                      <a:pt x="67" y="257"/>
                    </a:cubicBezTo>
                    <a:cubicBezTo>
                      <a:pt x="68" y="257"/>
                      <a:pt x="69" y="255"/>
                      <a:pt x="70" y="255"/>
                    </a:cubicBezTo>
                    <a:cubicBezTo>
                      <a:pt x="72" y="255"/>
                      <a:pt x="72" y="260"/>
                      <a:pt x="72" y="261"/>
                    </a:cubicBezTo>
                    <a:cubicBezTo>
                      <a:pt x="72" y="262"/>
                      <a:pt x="74" y="270"/>
                      <a:pt x="75" y="271"/>
                    </a:cubicBezTo>
                    <a:cubicBezTo>
                      <a:pt x="75" y="271"/>
                      <a:pt x="77" y="281"/>
                      <a:pt x="77" y="282"/>
                    </a:cubicBezTo>
                    <a:cubicBezTo>
                      <a:pt x="77" y="284"/>
                      <a:pt x="80" y="291"/>
                      <a:pt x="80" y="292"/>
                    </a:cubicBezTo>
                    <a:cubicBezTo>
                      <a:pt x="80" y="293"/>
                      <a:pt x="82" y="300"/>
                      <a:pt x="83" y="301"/>
                    </a:cubicBezTo>
                    <a:cubicBezTo>
                      <a:pt x="84" y="302"/>
                      <a:pt x="87" y="307"/>
                      <a:pt x="87" y="309"/>
                    </a:cubicBezTo>
                    <a:cubicBezTo>
                      <a:pt x="87" y="312"/>
                      <a:pt x="91" y="317"/>
                      <a:pt x="90" y="318"/>
                    </a:cubicBezTo>
                    <a:cubicBezTo>
                      <a:pt x="90" y="319"/>
                      <a:pt x="91" y="324"/>
                      <a:pt x="91" y="324"/>
                    </a:cubicBezTo>
                    <a:cubicBezTo>
                      <a:pt x="91" y="325"/>
                      <a:pt x="93" y="325"/>
                      <a:pt x="93" y="325"/>
                    </a:cubicBezTo>
                    <a:cubicBezTo>
                      <a:pt x="93" y="325"/>
                      <a:pt x="92" y="331"/>
                      <a:pt x="92" y="331"/>
                    </a:cubicBezTo>
                    <a:cubicBezTo>
                      <a:pt x="92" y="332"/>
                      <a:pt x="98" y="335"/>
                      <a:pt x="107" y="334"/>
                    </a:cubicBezTo>
                    <a:cubicBezTo>
                      <a:pt x="107" y="332"/>
                      <a:pt x="107" y="332"/>
                      <a:pt x="107" y="332"/>
                    </a:cubicBezTo>
                    <a:cubicBezTo>
                      <a:pt x="107" y="332"/>
                      <a:pt x="112" y="331"/>
                      <a:pt x="114" y="333"/>
                    </a:cubicBezTo>
                    <a:cubicBezTo>
                      <a:pt x="115" y="334"/>
                      <a:pt x="124" y="336"/>
                      <a:pt x="127" y="335"/>
                    </a:cubicBezTo>
                    <a:cubicBezTo>
                      <a:pt x="130" y="335"/>
                      <a:pt x="137" y="337"/>
                      <a:pt x="149" y="330"/>
                    </a:cubicBezTo>
                    <a:cubicBezTo>
                      <a:pt x="149" y="330"/>
                      <a:pt x="148" y="327"/>
                      <a:pt x="147" y="327"/>
                    </a:cubicBezTo>
                    <a:cubicBezTo>
                      <a:pt x="146" y="327"/>
                      <a:pt x="137" y="327"/>
                      <a:pt x="135" y="326"/>
                    </a:cubicBezTo>
                    <a:cubicBezTo>
                      <a:pt x="132" y="326"/>
                      <a:pt x="126" y="321"/>
                      <a:pt x="125" y="321"/>
                    </a:cubicBezTo>
                    <a:cubicBezTo>
                      <a:pt x="125" y="321"/>
                      <a:pt x="121" y="315"/>
                      <a:pt x="120" y="316"/>
                    </a:cubicBezTo>
                    <a:cubicBezTo>
                      <a:pt x="119" y="316"/>
                      <a:pt x="116" y="307"/>
                      <a:pt x="115" y="307"/>
                    </a:cubicBezTo>
                    <a:cubicBezTo>
                      <a:pt x="114" y="307"/>
                      <a:pt x="115" y="301"/>
                      <a:pt x="114" y="301"/>
                    </a:cubicBezTo>
                    <a:cubicBezTo>
                      <a:pt x="114" y="301"/>
                      <a:pt x="109" y="300"/>
                      <a:pt x="109" y="299"/>
                    </a:cubicBezTo>
                    <a:cubicBezTo>
                      <a:pt x="108" y="298"/>
                      <a:pt x="105" y="282"/>
                      <a:pt x="105" y="282"/>
                    </a:cubicBezTo>
                    <a:cubicBezTo>
                      <a:pt x="105" y="282"/>
                      <a:pt x="108" y="278"/>
                      <a:pt x="103" y="274"/>
                    </a:cubicBezTo>
                    <a:cubicBezTo>
                      <a:pt x="103" y="274"/>
                      <a:pt x="102" y="258"/>
                      <a:pt x="101" y="257"/>
                    </a:cubicBezTo>
                    <a:cubicBezTo>
                      <a:pt x="101" y="255"/>
                      <a:pt x="101" y="246"/>
                      <a:pt x="101" y="246"/>
                    </a:cubicBezTo>
                    <a:cubicBezTo>
                      <a:pt x="101" y="246"/>
                      <a:pt x="100" y="220"/>
                      <a:pt x="100" y="220"/>
                    </a:cubicBezTo>
                    <a:cubicBezTo>
                      <a:pt x="99" y="221"/>
                      <a:pt x="97" y="217"/>
                      <a:pt x="97" y="216"/>
                    </a:cubicBezTo>
                    <a:cubicBezTo>
                      <a:pt x="97" y="216"/>
                      <a:pt x="102" y="192"/>
                      <a:pt x="101" y="187"/>
                    </a:cubicBezTo>
                    <a:cubicBezTo>
                      <a:pt x="101" y="187"/>
                      <a:pt x="106" y="178"/>
                      <a:pt x="105" y="177"/>
                    </a:cubicBezTo>
                    <a:cubicBezTo>
                      <a:pt x="105" y="176"/>
                      <a:pt x="107" y="165"/>
                      <a:pt x="107" y="165"/>
                    </a:cubicBezTo>
                    <a:cubicBezTo>
                      <a:pt x="107" y="165"/>
                      <a:pt x="104" y="155"/>
                      <a:pt x="102" y="154"/>
                    </a:cubicBezTo>
                    <a:cubicBezTo>
                      <a:pt x="101" y="153"/>
                      <a:pt x="98" y="146"/>
                      <a:pt x="99" y="144"/>
                    </a:cubicBezTo>
                    <a:cubicBezTo>
                      <a:pt x="99" y="142"/>
                      <a:pt x="99" y="137"/>
                      <a:pt x="99" y="137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94" y="106"/>
                      <a:pt x="94" y="106"/>
                      <a:pt x="94" y="106"/>
                    </a:cubicBezTo>
                    <a:cubicBezTo>
                      <a:pt x="94" y="106"/>
                      <a:pt x="94" y="75"/>
                      <a:pt x="93" y="75"/>
                    </a:cubicBezTo>
                    <a:cubicBezTo>
                      <a:pt x="92" y="75"/>
                      <a:pt x="90" y="66"/>
                      <a:pt x="88" y="66"/>
                    </a:cubicBezTo>
                    <a:cubicBezTo>
                      <a:pt x="86" y="66"/>
                      <a:pt x="75" y="57"/>
                      <a:pt x="75" y="57"/>
                    </a:cubicBezTo>
                    <a:cubicBezTo>
                      <a:pt x="75" y="57"/>
                      <a:pt x="72" y="55"/>
                      <a:pt x="72" y="54"/>
                    </a:cubicBezTo>
                    <a:cubicBezTo>
                      <a:pt x="72" y="53"/>
                      <a:pt x="72" y="48"/>
                      <a:pt x="72" y="48"/>
                    </a:cubicBezTo>
                    <a:cubicBezTo>
                      <a:pt x="72" y="48"/>
                      <a:pt x="77" y="42"/>
                      <a:pt x="78" y="39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26"/>
                      <a:pt x="80" y="26"/>
                      <a:pt x="80" y="26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13"/>
                      <a:pt x="80" y="13"/>
                      <a:pt x="80" y="13"/>
                    </a:cubicBezTo>
                    <a:cubicBezTo>
                      <a:pt x="80" y="13"/>
                      <a:pt x="79" y="9"/>
                      <a:pt x="78" y="8"/>
                    </a:cubicBezTo>
                    <a:cubicBezTo>
                      <a:pt x="76" y="7"/>
                      <a:pt x="68" y="0"/>
                      <a:pt x="65" y="1"/>
                    </a:cubicBezTo>
                    <a:cubicBezTo>
                      <a:pt x="63" y="2"/>
                      <a:pt x="58" y="2"/>
                      <a:pt x="58" y="3"/>
                    </a:cubicBezTo>
                    <a:cubicBezTo>
                      <a:pt x="58" y="4"/>
                      <a:pt x="49" y="6"/>
                      <a:pt x="49" y="8"/>
                    </a:cubicBezTo>
                    <a:cubicBezTo>
                      <a:pt x="49" y="11"/>
                      <a:pt x="46" y="17"/>
                      <a:pt x="46" y="18"/>
                    </a:cubicBezTo>
                    <a:cubicBezTo>
                      <a:pt x="46" y="20"/>
                      <a:pt x="46" y="23"/>
                      <a:pt x="46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5" y="29"/>
                      <a:pt x="47" y="32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9"/>
                      <a:pt x="49" y="42"/>
                      <a:pt x="50" y="42"/>
                    </a:cubicBezTo>
                    <a:cubicBezTo>
                      <a:pt x="50" y="42"/>
                      <a:pt x="50" y="43"/>
                      <a:pt x="50" y="44"/>
                    </a:cubicBezTo>
                    <a:cubicBezTo>
                      <a:pt x="50" y="45"/>
                      <a:pt x="50" y="46"/>
                      <a:pt x="50" y="47"/>
                    </a:cubicBezTo>
                    <a:cubicBezTo>
                      <a:pt x="50" y="48"/>
                      <a:pt x="45" y="48"/>
                      <a:pt x="45" y="51"/>
                    </a:cubicBezTo>
                    <a:cubicBezTo>
                      <a:pt x="45" y="53"/>
                      <a:pt x="42" y="54"/>
                      <a:pt x="42" y="54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4"/>
                      <a:pt x="19" y="69"/>
                      <a:pt x="19" y="71"/>
                    </a:cubicBezTo>
                    <a:cubicBezTo>
                      <a:pt x="19" y="73"/>
                      <a:pt x="17" y="80"/>
                      <a:pt x="17" y="81"/>
                    </a:cubicBezTo>
                    <a:cubicBezTo>
                      <a:pt x="17" y="83"/>
                      <a:pt x="16" y="86"/>
                      <a:pt x="17" y="88"/>
                    </a:cubicBezTo>
                    <a:cubicBezTo>
                      <a:pt x="17" y="90"/>
                      <a:pt x="16" y="93"/>
                      <a:pt x="16" y="95"/>
                    </a:cubicBezTo>
                    <a:cubicBezTo>
                      <a:pt x="17" y="96"/>
                      <a:pt x="18" y="102"/>
                      <a:pt x="18" y="102"/>
                    </a:cubicBezTo>
                    <a:cubicBezTo>
                      <a:pt x="18" y="102"/>
                      <a:pt x="17" y="117"/>
                      <a:pt x="17" y="119"/>
                    </a:cubicBezTo>
                    <a:cubicBezTo>
                      <a:pt x="18" y="121"/>
                      <a:pt x="20" y="123"/>
                      <a:pt x="19" y="124"/>
                    </a:cubicBezTo>
                    <a:cubicBezTo>
                      <a:pt x="19" y="125"/>
                      <a:pt x="18" y="130"/>
                      <a:pt x="18" y="130"/>
                    </a:cubicBezTo>
                    <a:cubicBezTo>
                      <a:pt x="18" y="131"/>
                      <a:pt x="20" y="137"/>
                      <a:pt x="20" y="137"/>
                    </a:cubicBezTo>
                    <a:cubicBezTo>
                      <a:pt x="20" y="151"/>
                      <a:pt x="20" y="151"/>
                      <a:pt x="20" y="151"/>
                    </a:cubicBezTo>
                    <a:cubicBezTo>
                      <a:pt x="20" y="151"/>
                      <a:pt x="24" y="168"/>
                      <a:pt x="24" y="172"/>
                    </a:cubicBezTo>
                    <a:cubicBezTo>
                      <a:pt x="24" y="175"/>
                      <a:pt x="27" y="185"/>
                      <a:pt x="27" y="185"/>
                    </a:cubicBezTo>
                    <a:cubicBezTo>
                      <a:pt x="27" y="185"/>
                      <a:pt x="26" y="187"/>
                      <a:pt x="26" y="188"/>
                    </a:cubicBezTo>
                    <a:cubicBezTo>
                      <a:pt x="26" y="188"/>
                      <a:pt x="28" y="189"/>
                      <a:pt x="28" y="189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29" y="193"/>
                      <a:pt x="25" y="196"/>
                      <a:pt x="25" y="197"/>
                    </a:cubicBezTo>
                    <a:cubicBezTo>
                      <a:pt x="25" y="197"/>
                      <a:pt x="22" y="198"/>
                      <a:pt x="22" y="198"/>
                    </a:cubicBezTo>
                    <a:cubicBezTo>
                      <a:pt x="18" y="198"/>
                      <a:pt x="18" y="198"/>
                      <a:pt x="18" y="198"/>
                    </a:cubicBezTo>
                    <a:cubicBezTo>
                      <a:pt x="3" y="198"/>
                      <a:pt x="3" y="198"/>
                      <a:pt x="3" y="198"/>
                    </a:cubicBezTo>
                    <a:cubicBezTo>
                      <a:pt x="3" y="198"/>
                      <a:pt x="1" y="221"/>
                      <a:pt x="2" y="224"/>
                    </a:cubicBezTo>
                    <a:cubicBezTo>
                      <a:pt x="3" y="227"/>
                      <a:pt x="2" y="227"/>
                      <a:pt x="2" y="227"/>
                    </a:cubicBezTo>
                    <a:cubicBezTo>
                      <a:pt x="2" y="227"/>
                      <a:pt x="0" y="249"/>
                      <a:pt x="1" y="251"/>
                    </a:cubicBezTo>
                    <a:close/>
                    <a:moveTo>
                      <a:pt x="70" y="138"/>
                    </a:moveTo>
                    <a:cubicBezTo>
                      <a:pt x="70" y="87"/>
                      <a:pt x="54" y="63"/>
                      <a:pt x="54" y="63"/>
                    </a:cubicBezTo>
                    <a:cubicBezTo>
                      <a:pt x="50" y="54"/>
                      <a:pt x="50" y="54"/>
                      <a:pt x="50" y="54"/>
                    </a:cubicBezTo>
                    <a:cubicBezTo>
                      <a:pt x="61" y="66"/>
                      <a:pt x="61" y="66"/>
                      <a:pt x="61" y="66"/>
                    </a:cubicBezTo>
                    <a:cubicBezTo>
                      <a:pt x="64" y="72"/>
                      <a:pt x="69" y="68"/>
                      <a:pt x="69" y="68"/>
                    </a:cubicBezTo>
                    <a:cubicBezTo>
                      <a:pt x="69" y="68"/>
                      <a:pt x="69" y="68"/>
                      <a:pt x="78" y="86"/>
                    </a:cubicBezTo>
                    <a:cubicBezTo>
                      <a:pt x="86" y="105"/>
                      <a:pt x="96" y="165"/>
                      <a:pt x="96" y="165"/>
                    </a:cubicBezTo>
                    <a:cubicBezTo>
                      <a:pt x="92" y="166"/>
                      <a:pt x="92" y="166"/>
                      <a:pt x="92" y="166"/>
                    </a:cubicBezTo>
                    <a:cubicBezTo>
                      <a:pt x="92" y="166"/>
                      <a:pt x="91" y="173"/>
                      <a:pt x="92" y="163"/>
                    </a:cubicBezTo>
                    <a:cubicBezTo>
                      <a:pt x="93" y="153"/>
                      <a:pt x="71" y="83"/>
                      <a:pt x="73" y="82"/>
                    </a:cubicBezTo>
                    <a:cubicBezTo>
                      <a:pt x="75" y="82"/>
                      <a:pt x="71" y="74"/>
                      <a:pt x="71" y="74"/>
                    </a:cubicBezTo>
                    <a:cubicBezTo>
                      <a:pt x="65" y="73"/>
                      <a:pt x="65" y="73"/>
                      <a:pt x="65" y="73"/>
                    </a:cubicBezTo>
                    <a:cubicBezTo>
                      <a:pt x="65" y="73"/>
                      <a:pt x="58" y="72"/>
                      <a:pt x="67" y="82"/>
                    </a:cubicBezTo>
                    <a:cubicBezTo>
                      <a:pt x="76" y="93"/>
                      <a:pt x="78" y="171"/>
                      <a:pt x="78" y="171"/>
                    </a:cubicBezTo>
                    <a:cubicBezTo>
                      <a:pt x="50" y="171"/>
                      <a:pt x="50" y="171"/>
                      <a:pt x="50" y="171"/>
                    </a:cubicBezTo>
                    <a:cubicBezTo>
                      <a:pt x="50" y="171"/>
                      <a:pt x="72" y="150"/>
                      <a:pt x="70" y="13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6602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  <p:sp>
            <p:nvSpPr>
              <p:cNvPr id="38" name="Freeform 10">
                <a:extLst>
                  <a:ext uri="{FF2B5EF4-FFF2-40B4-BE49-F238E27FC236}">
                    <a16:creationId xmlns:a16="http://schemas.microsoft.com/office/drawing/2014/main" id="{E52680B3-84B2-47A7-28AA-B5A5700EA4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05037" y="6096000"/>
                <a:ext cx="2474913" cy="5791200"/>
              </a:xfrm>
              <a:custGeom>
                <a:avLst/>
                <a:gdLst>
                  <a:gd name="T0" fmla="*/ 6 w 153"/>
                  <a:gd name="T1" fmla="*/ 120 h 358"/>
                  <a:gd name="T2" fmla="*/ 11 w 153"/>
                  <a:gd name="T3" fmla="*/ 132 h 358"/>
                  <a:gd name="T4" fmla="*/ 23 w 153"/>
                  <a:gd name="T5" fmla="*/ 137 h 358"/>
                  <a:gd name="T6" fmla="*/ 44 w 153"/>
                  <a:gd name="T7" fmla="*/ 144 h 358"/>
                  <a:gd name="T8" fmla="*/ 58 w 153"/>
                  <a:gd name="T9" fmla="*/ 150 h 358"/>
                  <a:gd name="T10" fmla="*/ 58 w 153"/>
                  <a:gd name="T11" fmla="*/ 165 h 358"/>
                  <a:gd name="T12" fmla="*/ 52 w 153"/>
                  <a:gd name="T13" fmla="*/ 199 h 358"/>
                  <a:gd name="T14" fmla="*/ 51 w 153"/>
                  <a:gd name="T15" fmla="*/ 209 h 358"/>
                  <a:gd name="T16" fmla="*/ 47 w 153"/>
                  <a:gd name="T17" fmla="*/ 231 h 358"/>
                  <a:gd name="T18" fmla="*/ 45 w 153"/>
                  <a:gd name="T19" fmla="*/ 256 h 358"/>
                  <a:gd name="T20" fmla="*/ 48 w 153"/>
                  <a:gd name="T21" fmla="*/ 297 h 358"/>
                  <a:gd name="T22" fmla="*/ 43 w 153"/>
                  <a:gd name="T23" fmla="*/ 323 h 358"/>
                  <a:gd name="T24" fmla="*/ 23 w 153"/>
                  <a:gd name="T25" fmla="*/ 337 h 358"/>
                  <a:gd name="T26" fmla="*/ 26 w 153"/>
                  <a:gd name="T27" fmla="*/ 344 h 358"/>
                  <a:gd name="T28" fmla="*/ 58 w 153"/>
                  <a:gd name="T29" fmla="*/ 333 h 358"/>
                  <a:gd name="T30" fmla="*/ 72 w 153"/>
                  <a:gd name="T31" fmla="*/ 325 h 358"/>
                  <a:gd name="T32" fmla="*/ 76 w 153"/>
                  <a:gd name="T33" fmla="*/ 255 h 358"/>
                  <a:gd name="T34" fmla="*/ 93 w 153"/>
                  <a:gd name="T35" fmla="*/ 223 h 358"/>
                  <a:gd name="T36" fmla="*/ 96 w 153"/>
                  <a:gd name="T37" fmla="*/ 242 h 358"/>
                  <a:gd name="T38" fmla="*/ 100 w 153"/>
                  <a:gd name="T39" fmla="*/ 263 h 358"/>
                  <a:gd name="T40" fmla="*/ 95 w 153"/>
                  <a:gd name="T41" fmla="*/ 307 h 358"/>
                  <a:gd name="T42" fmla="*/ 97 w 153"/>
                  <a:gd name="T43" fmla="*/ 337 h 358"/>
                  <a:gd name="T44" fmla="*/ 100 w 153"/>
                  <a:gd name="T45" fmla="*/ 357 h 358"/>
                  <a:gd name="T46" fmla="*/ 115 w 153"/>
                  <a:gd name="T47" fmla="*/ 337 h 358"/>
                  <a:gd name="T48" fmla="*/ 121 w 153"/>
                  <a:gd name="T49" fmla="*/ 292 h 358"/>
                  <a:gd name="T50" fmla="*/ 130 w 153"/>
                  <a:gd name="T51" fmla="*/ 208 h 358"/>
                  <a:gd name="T52" fmla="*/ 135 w 153"/>
                  <a:gd name="T53" fmla="*/ 153 h 358"/>
                  <a:gd name="T54" fmla="*/ 152 w 153"/>
                  <a:gd name="T55" fmla="*/ 124 h 358"/>
                  <a:gd name="T56" fmla="*/ 148 w 153"/>
                  <a:gd name="T57" fmla="*/ 76 h 358"/>
                  <a:gd name="T58" fmla="*/ 116 w 153"/>
                  <a:gd name="T59" fmla="*/ 50 h 358"/>
                  <a:gd name="T60" fmla="*/ 109 w 153"/>
                  <a:gd name="T61" fmla="*/ 34 h 358"/>
                  <a:gd name="T62" fmla="*/ 113 w 153"/>
                  <a:gd name="T63" fmla="*/ 22 h 358"/>
                  <a:gd name="T64" fmla="*/ 99 w 153"/>
                  <a:gd name="T65" fmla="*/ 1 h 358"/>
                  <a:gd name="T66" fmla="*/ 82 w 153"/>
                  <a:gd name="T67" fmla="*/ 4 h 358"/>
                  <a:gd name="T68" fmla="*/ 76 w 153"/>
                  <a:gd name="T69" fmla="*/ 24 h 358"/>
                  <a:gd name="T70" fmla="*/ 76 w 153"/>
                  <a:gd name="T71" fmla="*/ 33 h 358"/>
                  <a:gd name="T72" fmla="*/ 82 w 153"/>
                  <a:gd name="T73" fmla="*/ 47 h 358"/>
                  <a:gd name="T74" fmla="*/ 51 w 153"/>
                  <a:gd name="T75" fmla="*/ 63 h 358"/>
                  <a:gd name="T76" fmla="*/ 45 w 153"/>
                  <a:gd name="T77" fmla="*/ 95 h 358"/>
                  <a:gd name="T78" fmla="*/ 41 w 153"/>
                  <a:gd name="T79" fmla="*/ 115 h 358"/>
                  <a:gd name="T80" fmla="*/ 2 w 153"/>
                  <a:gd name="T81" fmla="*/ 113 h 358"/>
                  <a:gd name="T82" fmla="*/ 83 w 153"/>
                  <a:gd name="T83" fmla="*/ 48 h 358"/>
                  <a:gd name="T84" fmla="*/ 101 w 153"/>
                  <a:gd name="T85" fmla="*/ 78 h 358"/>
                  <a:gd name="T86" fmla="*/ 97 w 153"/>
                  <a:gd name="T87" fmla="*/ 60 h 358"/>
                  <a:gd name="T88" fmla="*/ 88 w 153"/>
                  <a:gd name="T89" fmla="*/ 7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" h="358">
                    <a:moveTo>
                      <a:pt x="7" y="117"/>
                    </a:moveTo>
                    <a:cubicBezTo>
                      <a:pt x="7" y="117"/>
                      <a:pt x="7" y="118"/>
                      <a:pt x="6" y="118"/>
                    </a:cubicBezTo>
                    <a:cubicBezTo>
                      <a:pt x="6" y="119"/>
                      <a:pt x="6" y="120"/>
                      <a:pt x="6" y="120"/>
                    </a:cubicBezTo>
                    <a:cubicBezTo>
                      <a:pt x="5" y="122"/>
                      <a:pt x="5" y="122"/>
                      <a:pt x="5" y="122"/>
                    </a:cubicBezTo>
                    <a:cubicBezTo>
                      <a:pt x="5" y="122"/>
                      <a:pt x="6" y="124"/>
                      <a:pt x="10" y="126"/>
                    </a:cubicBezTo>
                    <a:cubicBezTo>
                      <a:pt x="10" y="126"/>
                      <a:pt x="10" y="132"/>
                      <a:pt x="11" y="132"/>
                    </a:cubicBezTo>
                    <a:cubicBezTo>
                      <a:pt x="12" y="133"/>
                      <a:pt x="13" y="133"/>
                      <a:pt x="14" y="134"/>
                    </a:cubicBezTo>
                    <a:cubicBezTo>
                      <a:pt x="16" y="134"/>
                      <a:pt x="15" y="135"/>
                      <a:pt x="16" y="135"/>
                    </a:cubicBezTo>
                    <a:cubicBezTo>
                      <a:pt x="16" y="136"/>
                      <a:pt x="23" y="137"/>
                      <a:pt x="23" y="137"/>
                    </a:cubicBezTo>
                    <a:cubicBezTo>
                      <a:pt x="23" y="137"/>
                      <a:pt x="29" y="153"/>
                      <a:pt x="33" y="153"/>
                    </a:cubicBezTo>
                    <a:cubicBezTo>
                      <a:pt x="33" y="153"/>
                      <a:pt x="42" y="146"/>
                      <a:pt x="42" y="145"/>
                    </a:cubicBezTo>
                    <a:cubicBezTo>
                      <a:pt x="43" y="145"/>
                      <a:pt x="44" y="144"/>
                      <a:pt x="44" y="144"/>
                    </a:cubicBezTo>
                    <a:cubicBezTo>
                      <a:pt x="45" y="144"/>
                      <a:pt x="46" y="143"/>
                      <a:pt x="46" y="143"/>
                    </a:cubicBezTo>
                    <a:cubicBezTo>
                      <a:pt x="58" y="147"/>
                      <a:pt x="58" y="147"/>
                      <a:pt x="58" y="147"/>
                    </a:cubicBezTo>
                    <a:cubicBezTo>
                      <a:pt x="58" y="147"/>
                      <a:pt x="59" y="149"/>
                      <a:pt x="58" y="150"/>
                    </a:cubicBezTo>
                    <a:cubicBezTo>
                      <a:pt x="58" y="151"/>
                      <a:pt x="57" y="154"/>
                      <a:pt x="58" y="156"/>
                    </a:cubicBezTo>
                    <a:cubicBezTo>
                      <a:pt x="58" y="159"/>
                      <a:pt x="57" y="160"/>
                      <a:pt x="56" y="161"/>
                    </a:cubicBezTo>
                    <a:cubicBezTo>
                      <a:pt x="56" y="161"/>
                      <a:pt x="58" y="164"/>
                      <a:pt x="58" y="165"/>
                    </a:cubicBezTo>
                    <a:cubicBezTo>
                      <a:pt x="57" y="166"/>
                      <a:pt x="56" y="174"/>
                      <a:pt x="56" y="174"/>
                    </a:cubicBezTo>
                    <a:cubicBezTo>
                      <a:pt x="56" y="174"/>
                      <a:pt x="53" y="196"/>
                      <a:pt x="53" y="197"/>
                    </a:cubicBezTo>
                    <a:cubicBezTo>
                      <a:pt x="52" y="198"/>
                      <a:pt x="52" y="199"/>
                      <a:pt x="52" y="199"/>
                    </a:cubicBezTo>
                    <a:cubicBezTo>
                      <a:pt x="52" y="199"/>
                      <a:pt x="52" y="203"/>
                      <a:pt x="52" y="203"/>
                    </a:cubicBezTo>
                    <a:cubicBezTo>
                      <a:pt x="53" y="203"/>
                      <a:pt x="52" y="204"/>
                      <a:pt x="52" y="205"/>
                    </a:cubicBezTo>
                    <a:cubicBezTo>
                      <a:pt x="52" y="205"/>
                      <a:pt x="52" y="208"/>
                      <a:pt x="51" y="209"/>
                    </a:cubicBezTo>
                    <a:cubicBezTo>
                      <a:pt x="50" y="210"/>
                      <a:pt x="51" y="211"/>
                      <a:pt x="50" y="212"/>
                    </a:cubicBezTo>
                    <a:cubicBezTo>
                      <a:pt x="49" y="214"/>
                      <a:pt x="48" y="221"/>
                      <a:pt x="48" y="221"/>
                    </a:cubicBezTo>
                    <a:cubicBezTo>
                      <a:pt x="48" y="221"/>
                      <a:pt x="47" y="230"/>
                      <a:pt x="47" y="231"/>
                    </a:cubicBezTo>
                    <a:cubicBezTo>
                      <a:pt x="47" y="232"/>
                      <a:pt x="46" y="238"/>
                      <a:pt x="46" y="238"/>
                    </a:cubicBezTo>
                    <a:cubicBezTo>
                      <a:pt x="46" y="238"/>
                      <a:pt x="45" y="243"/>
                      <a:pt x="44" y="245"/>
                    </a:cubicBezTo>
                    <a:cubicBezTo>
                      <a:pt x="44" y="248"/>
                      <a:pt x="44" y="254"/>
                      <a:pt x="45" y="256"/>
                    </a:cubicBezTo>
                    <a:cubicBezTo>
                      <a:pt x="46" y="257"/>
                      <a:pt x="49" y="280"/>
                      <a:pt x="49" y="283"/>
                    </a:cubicBezTo>
                    <a:cubicBezTo>
                      <a:pt x="48" y="285"/>
                      <a:pt x="49" y="286"/>
                      <a:pt x="49" y="287"/>
                    </a:cubicBezTo>
                    <a:cubicBezTo>
                      <a:pt x="49" y="287"/>
                      <a:pt x="48" y="296"/>
                      <a:pt x="48" y="297"/>
                    </a:cubicBezTo>
                    <a:cubicBezTo>
                      <a:pt x="48" y="298"/>
                      <a:pt x="48" y="304"/>
                      <a:pt x="47" y="305"/>
                    </a:cubicBezTo>
                    <a:cubicBezTo>
                      <a:pt x="47" y="305"/>
                      <a:pt x="46" y="312"/>
                      <a:pt x="47" y="314"/>
                    </a:cubicBezTo>
                    <a:cubicBezTo>
                      <a:pt x="47" y="317"/>
                      <a:pt x="43" y="322"/>
                      <a:pt x="43" y="323"/>
                    </a:cubicBezTo>
                    <a:cubicBezTo>
                      <a:pt x="43" y="324"/>
                      <a:pt x="41" y="325"/>
                      <a:pt x="41" y="326"/>
                    </a:cubicBezTo>
                    <a:cubicBezTo>
                      <a:pt x="41" y="327"/>
                      <a:pt x="33" y="332"/>
                      <a:pt x="32" y="332"/>
                    </a:cubicBezTo>
                    <a:cubicBezTo>
                      <a:pt x="31" y="332"/>
                      <a:pt x="23" y="336"/>
                      <a:pt x="23" y="337"/>
                    </a:cubicBezTo>
                    <a:cubicBezTo>
                      <a:pt x="23" y="338"/>
                      <a:pt x="23" y="338"/>
                      <a:pt x="23" y="338"/>
                    </a:cubicBezTo>
                    <a:cubicBezTo>
                      <a:pt x="23" y="338"/>
                      <a:pt x="21" y="338"/>
                      <a:pt x="21" y="339"/>
                    </a:cubicBezTo>
                    <a:cubicBezTo>
                      <a:pt x="21" y="339"/>
                      <a:pt x="23" y="343"/>
                      <a:pt x="26" y="344"/>
                    </a:cubicBezTo>
                    <a:cubicBezTo>
                      <a:pt x="26" y="344"/>
                      <a:pt x="41" y="343"/>
                      <a:pt x="44" y="342"/>
                    </a:cubicBezTo>
                    <a:cubicBezTo>
                      <a:pt x="47" y="340"/>
                      <a:pt x="50" y="338"/>
                      <a:pt x="50" y="338"/>
                    </a:cubicBezTo>
                    <a:cubicBezTo>
                      <a:pt x="50" y="338"/>
                      <a:pt x="57" y="333"/>
                      <a:pt x="58" y="333"/>
                    </a:cubicBezTo>
                    <a:cubicBezTo>
                      <a:pt x="59" y="335"/>
                      <a:pt x="59" y="335"/>
                      <a:pt x="59" y="335"/>
                    </a:cubicBezTo>
                    <a:cubicBezTo>
                      <a:pt x="59" y="335"/>
                      <a:pt x="72" y="333"/>
                      <a:pt x="73" y="331"/>
                    </a:cubicBezTo>
                    <a:cubicBezTo>
                      <a:pt x="74" y="330"/>
                      <a:pt x="72" y="326"/>
                      <a:pt x="72" y="325"/>
                    </a:cubicBezTo>
                    <a:cubicBezTo>
                      <a:pt x="71" y="324"/>
                      <a:pt x="72" y="324"/>
                      <a:pt x="72" y="324"/>
                    </a:cubicBezTo>
                    <a:cubicBezTo>
                      <a:pt x="72" y="319"/>
                      <a:pt x="72" y="319"/>
                      <a:pt x="72" y="319"/>
                    </a:cubicBezTo>
                    <a:cubicBezTo>
                      <a:pt x="72" y="319"/>
                      <a:pt x="76" y="257"/>
                      <a:pt x="76" y="255"/>
                    </a:cubicBezTo>
                    <a:cubicBezTo>
                      <a:pt x="76" y="255"/>
                      <a:pt x="76" y="254"/>
                      <a:pt x="76" y="252"/>
                    </a:cubicBezTo>
                    <a:cubicBezTo>
                      <a:pt x="77" y="251"/>
                      <a:pt x="90" y="215"/>
                      <a:pt x="90" y="215"/>
                    </a:cubicBezTo>
                    <a:cubicBezTo>
                      <a:pt x="90" y="214"/>
                      <a:pt x="92" y="218"/>
                      <a:pt x="93" y="223"/>
                    </a:cubicBezTo>
                    <a:cubicBezTo>
                      <a:pt x="93" y="223"/>
                      <a:pt x="94" y="229"/>
                      <a:pt x="94" y="230"/>
                    </a:cubicBezTo>
                    <a:cubicBezTo>
                      <a:pt x="93" y="231"/>
                      <a:pt x="94" y="235"/>
                      <a:pt x="95" y="237"/>
                    </a:cubicBezTo>
                    <a:cubicBezTo>
                      <a:pt x="96" y="239"/>
                      <a:pt x="96" y="241"/>
                      <a:pt x="96" y="242"/>
                    </a:cubicBezTo>
                    <a:cubicBezTo>
                      <a:pt x="96" y="242"/>
                      <a:pt x="98" y="249"/>
                      <a:pt x="97" y="249"/>
                    </a:cubicBezTo>
                    <a:cubicBezTo>
                      <a:pt x="97" y="250"/>
                      <a:pt x="97" y="257"/>
                      <a:pt x="97" y="258"/>
                    </a:cubicBezTo>
                    <a:cubicBezTo>
                      <a:pt x="97" y="260"/>
                      <a:pt x="100" y="262"/>
                      <a:pt x="100" y="263"/>
                    </a:cubicBezTo>
                    <a:cubicBezTo>
                      <a:pt x="100" y="264"/>
                      <a:pt x="97" y="282"/>
                      <a:pt x="98" y="286"/>
                    </a:cubicBezTo>
                    <a:cubicBezTo>
                      <a:pt x="98" y="286"/>
                      <a:pt x="96" y="291"/>
                      <a:pt x="96" y="294"/>
                    </a:cubicBezTo>
                    <a:cubicBezTo>
                      <a:pt x="95" y="297"/>
                      <a:pt x="95" y="307"/>
                      <a:pt x="95" y="307"/>
                    </a:cubicBezTo>
                    <a:cubicBezTo>
                      <a:pt x="93" y="323"/>
                      <a:pt x="93" y="323"/>
                      <a:pt x="93" y="323"/>
                    </a:cubicBezTo>
                    <a:cubicBezTo>
                      <a:pt x="93" y="323"/>
                      <a:pt x="92" y="328"/>
                      <a:pt x="93" y="330"/>
                    </a:cubicBezTo>
                    <a:cubicBezTo>
                      <a:pt x="94" y="332"/>
                      <a:pt x="97" y="337"/>
                      <a:pt x="97" y="337"/>
                    </a:cubicBezTo>
                    <a:cubicBezTo>
                      <a:pt x="97" y="337"/>
                      <a:pt x="96" y="344"/>
                      <a:pt x="96" y="344"/>
                    </a:cubicBezTo>
                    <a:cubicBezTo>
                      <a:pt x="96" y="345"/>
                      <a:pt x="95" y="346"/>
                      <a:pt x="95" y="346"/>
                    </a:cubicBezTo>
                    <a:cubicBezTo>
                      <a:pt x="95" y="346"/>
                      <a:pt x="95" y="356"/>
                      <a:pt x="100" y="357"/>
                    </a:cubicBezTo>
                    <a:cubicBezTo>
                      <a:pt x="100" y="357"/>
                      <a:pt x="107" y="358"/>
                      <a:pt x="109" y="357"/>
                    </a:cubicBezTo>
                    <a:cubicBezTo>
                      <a:pt x="112" y="357"/>
                      <a:pt x="117" y="349"/>
                      <a:pt x="116" y="345"/>
                    </a:cubicBezTo>
                    <a:cubicBezTo>
                      <a:pt x="115" y="341"/>
                      <a:pt x="115" y="337"/>
                      <a:pt x="115" y="337"/>
                    </a:cubicBezTo>
                    <a:cubicBezTo>
                      <a:pt x="115" y="337"/>
                      <a:pt x="115" y="336"/>
                      <a:pt x="116" y="336"/>
                    </a:cubicBezTo>
                    <a:cubicBezTo>
                      <a:pt x="116" y="335"/>
                      <a:pt x="117" y="326"/>
                      <a:pt x="119" y="323"/>
                    </a:cubicBezTo>
                    <a:cubicBezTo>
                      <a:pt x="121" y="321"/>
                      <a:pt x="122" y="294"/>
                      <a:pt x="121" y="292"/>
                    </a:cubicBezTo>
                    <a:cubicBezTo>
                      <a:pt x="121" y="290"/>
                      <a:pt x="123" y="269"/>
                      <a:pt x="123" y="267"/>
                    </a:cubicBezTo>
                    <a:cubicBezTo>
                      <a:pt x="123" y="266"/>
                      <a:pt x="124" y="243"/>
                      <a:pt x="124" y="242"/>
                    </a:cubicBezTo>
                    <a:cubicBezTo>
                      <a:pt x="124" y="241"/>
                      <a:pt x="131" y="209"/>
                      <a:pt x="130" y="208"/>
                    </a:cubicBezTo>
                    <a:cubicBezTo>
                      <a:pt x="129" y="208"/>
                      <a:pt x="139" y="206"/>
                      <a:pt x="142" y="202"/>
                    </a:cubicBezTo>
                    <a:cubicBezTo>
                      <a:pt x="142" y="202"/>
                      <a:pt x="138" y="163"/>
                      <a:pt x="137" y="162"/>
                    </a:cubicBezTo>
                    <a:cubicBezTo>
                      <a:pt x="136" y="160"/>
                      <a:pt x="135" y="153"/>
                      <a:pt x="135" y="153"/>
                    </a:cubicBezTo>
                    <a:cubicBezTo>
                      <a:pt x="135" y="153"/>
                      <a:pt x="134" y="148"/>
                      <a:pt x="134" y="148"/>
                    </a:cubicBezTo>
                    <a:cubicBezTo>
                      <a:pt x="135" y="148"/>
                      <a:pt x="151" y="142"/>
                      <a:pt x="153" y="129"/>
                    </a:cubicBezTo>
                    <a:cubicBezTo>
                      <a:pt x="153" y="129"/>
                      <a:pt x="152" y="124"/>
                      <a:pt x="152" y="124"/>
                    </a:cubicBezTo>
                    <a:cubicBezTo>
                      <a:pt x="151" y="124"/>
                      <a:pt x="150" y="98"/>
                      <a:pt x="151" y="97"/>
                    </a:cubicBezTo>
                    <a:cubicBezTo>
                      <a:pt x="151" y="96"/>
                      <a:pt x="150" y="88"/>
                      <a:pt x="150" y="88"/>
                    </a:cubicBezTo>
                    <a:cubicBezTo>
                      <a:pt x="150" y="88"/>
                      <a:pt x="149" y="76"/>
                      <a:pt x="148" y="76"/>
                    </a:cubicBezTo>
                    <a:cubicBezTo>
                      <a:pt x="147" y="75"/>
                      <a:pt x="148" y="68"/>
                      <a:pt x="148" y="67"/>
                    </a:cubicBezTo>
                    <a:cubicBezTo>
                      <a:pt x="148" y="66"/>
                      <a:pt x="147" y="61"/>
                      <a:pt x="139" y="59"/>
                    </a:cubicBezTo>
                    <a:cubicBezTo>
                      <a:pt x="132" y="57"/>
                      <a:pt x="116" y="50"/>
                      <a:pt x="116" y="50"/>
                    </a:cubicBezTo>
                    <a:cubicBezTo>
                      <a:pt x="116" y="50"/>
                      <a:pt x="115" y="48"/>
                      <a:pt x="113" y="48"/>
                    </a:cubicBezTo>
                    <a:cubicBezTo>
                      <a:pt x="111" y="47"/>
                      <a:pt x="109" y="42"/>
                      <a:pt x="107" y="42"/>
                    </a:cubicBezTo>
                    <a:cubicBezTo>
                      <a:pt x="107" y="42"/>
                      <a:pt x="109" y="36"/>
                      <a:pt x="109" y="34"/>
                    </a:cubicBezTo>
                    <a:cubicBezTo>
                      <a:pt x="109" y="34"/>
                      <a:pt x="111" y="33"/>
                      <a:pt x="112" y="32"/>
                    </a:cubicBezTo>
                    <a:cubicBezTo>
                      <a:pt x="112" y="31"/>
                      <a:pt x="113" y="29"/>
                      <a:pt x="112" y="28"/>
                    </a:cubicBezTo>
                    <a:cubicBezTo>
                      <a:pt x="112" y="27"/>
                      <a:pt x="114" y="24"/>
                      <a:pt x="113" y="22"/>
                    </a:cubicBezTo>
                    <a:cubicBezTo>
                      <a:pt x="113" y="22"/>
                      <a:pt x="114" y="19"/>
                      <a:pt x="110" y="20"/>
                    </a:cubicBezTo>
                    <a:cubicBezTo>
                      <a:pt x="110" y="20"/>
                      <a:pt x="110" y="5"/>
                      <a:pt x="102" y="2"/>
                    </a:cubicBezTo>
                    <a:cubicBezTo>
                      <a:pt x="102" y="2"/>
                      <a:pt x="101" y="1"/>
                      <a:pt x="99" y="1"/>
                    </a:cubicBezTo>
                    <a:cubicBezTo>
                      <a:pt x="97" y="0"/>
                      <a:pt x="96" y="1"/>
                      <a:pt x="95" y="1"/>
                    </a:cubicBezTo>
                    <a:cubicBezTo>
                      <a:pt x="94" y="0"/>
                      <a:pt x="90" y="0"/>
                      <a:pt x="89" y="0"/>
                    </a:cubicBezTo>
                    <a:cubicBezTo>
                      <a:pt x="88" y="1"/>
                      <a:pt x="83" y="4"/>
                      <a:pt x="82" y="4"/>
                    </a:cubicBezTo>
                    <a:cubicBezTo>
                      <a:pt x="82" y="4"/>
                      <a:pt x="77" y="8"/>
                      <a:pt x="77" y="10"/>
                    </a:cubicBezTo>
                    <a:cubicBezTo>
                      <a:pt x="77" y="12"/>
                      <a:pt x="75" y="16"/>
                      <a:pt x="77" y="20"/>
                    </a:cubicBezTo>
                    <a:cubicBezTo>
                      <a:pt x="78" y="24"/>
                      <a:pt x="76" y="24"/>
                      <a:pt x="76" y="24"/>
                    </a:cubicBezTo>
                    <a:cubicBezTo>
                      <a:pt x="76" y="24"/>
                      <a:pt x="75" y="23"/>
                      <a:pt x="75" y="23"/>
                    </a:cubicBezTo>
                    <a:cubicBezTo>
                      <a:pt x="74" y="24"/>
                      <a:pt x="74" y="29"/>
                      <a:pt x="75" y="29"/>
                    </a:cubicBezTo>
                    <a:cubicBezTo>
                      <a:pt x="75" y="30"/>
                      <a:pt x="76" y="33"/>
                      <a:pt x="76" y="33"/>
                    </a:cubicBezTo>
                    <a:cubicBezTo>
                      <a:pt x="76" y="33"/>
                      <a:pt x="77" y="35"/>
                      <a:pt x="79" y="36"/>
                    </a:cubicBezTo>
                    <a:cubicBezTo>
                      <a:pt x="79" y="36"/>
                      <a:pt x="81" y="44"/>
                      <a:pt x="83" y="44"/>
                    </a:cubicBezTo>
                    <a:cubicBezTo>
                      <a:pt x="83" y="44"/>
                      <a:pt x="83" y="47"/>
                      <a:pt x="82" y="47"/>
                    </a:cubicBezTo>
                    <a:cubicBezTo>
                      <a:pt x="82" y="48"/>
                      <a:pt x="77" y="51"/>
                      <a:pt x="77" y="51"/>
                    </a:cubicBezTo>
                    <a:cubicBezTo>
                      <a:pt x="77" y="51"/>
                      <a:pt x="61" y="58"/>
                      <a:pt x="60" y="58"/>
                    </a:cubicBezTo>
                    <a:cubicBezTo>
                      <a:pt x="59" y="58"/>
                      <a:pt x="51" y="63"/>
                      <a:pt x="51" y="63"/>
                    </a:cubicBezTo>
                    <a:cubicBezTo>
                      <a:pt x="51" y="64"/>
                      <a:pt x="47" y="66"/>
                      <a:pt x="48" y="69"/>
                    </a:cubicBezTo>
                    <a:cubicBezTo>
                      <a:pt x="48" y="73"/>
                      <a:pt x="46" y="82"/>
                      <a:pt x="46" y="82"/>
                    </a:cubicBezTo>
                    <a:cubicBezTo>
                      <a:pt x="45" y="95"/>
                      <a:pt x="45" y="95"/>
                      <a:pt x="45" y="95"/>
                    </a:cubicBezTo>
                    <a:cubicBezTo>
                      <a:pt x="45" y="95"/>
                      <a:pt x="44" y="100"/>
                      <a:pt x="45" y="102"/>
                    </a:cubicBezTo>
                    <a:cubicBezTo>
                      <a:pt x="45" y="104"/>
                      <a:pt x="43" y="108"/>
                      <a:pt x="42" y="109"/>
                    </a:cubicBezTo>
                    <a:cubicBezTo>
                      <a:pt x="42" y="110"/>
                      <a:pt x="41" y="115"/>
                      <a:pt x="41" y="115"/>
                    </a:cubicBezTo>
                    <a:cubicBezTo>
                      <a:pt x="40" y="117"/>
                      <a:pt x="40" y="117"/>
                      <a:pt x="40" y="117"/>
                    </a:cubicBezTo>
                    <a:cubicBezTo>
                      <a:pt x="40" y="117"/>
                      <a:pt x="4" y="108"/>
                      <a:pt x="2" y="109"/>
                    </a:cubicBezTo>
                    <a:cubicBezTo>
                      <a:pt x="0" y="110"/>
                      <a:pt x="1" y="112"/>
                      <a:pt x="2" y="113"/>
                    </a:cubicBezTo>
                    <a:cubicBezTo>
                      <a:pt x="3" y="114"/>
                      <a:pt x="7" y="117"/>
                      <a:pt x="7" y="117"/>
                    </a:cubicBezTo>
                    <a:close/>
                    <a:moveTo>
                      <a:pt x="80" y="52"/>
                    </a:move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6" y="53"/>
                      <a:pt x="93" y="55"/>
                    </a:cubicBezTo>
                    <a:cubicBezTo>
                      <a:pt x="98" y="59"/>
                      <a:pt x="110" y="45"/>
                      <a:pt x="110" y="45"/>
                    </a:cubicBezTo>
                    <a:cubicBezTo>
                      <a:pt x="111" y="49"/>
                      <a:pt x="106" y="65"/>
                      <a:pt x="101" y="78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9" y="67"/>
                      <a:pt x="100" y="66"/>
                    </a:cubicBezTo>
                    <a:cubicBezTo>
                      <a:pt x="101" y="64"/>
                      <a:pt x="98" y="60"/>
                      <a:pt x="97" y="60"/>
                    </a:cubicBezTo>
                    <a:cubicBezTo>
                      <a:pt x="96" y="60"/>
                      <a:pt x="93" y="60"/>
                      <a:pt x="92" y="63"/>
                    </a:cubicBezTo>
                    <a:cubicBezTo>
                      <a:pt x="92" y="66"/>
                      <a:pt x="94" y="66"/>
                      <a:pt x="94" y="66"/>
                    </a:cubicBezTo>
                    <a:cubicBezTo>
                      <a:pt x="88" y="75"/>
                      <a:pt x="88" y="75"/>
                      <a:pt x="88" y="75"/>
                    </a:cubicBezTo>
                    <a:cubicBezTo>
                      <a:pt x="84" y="64"/>
                      <a:pt x="80" y="52"/>
                      <a:pt x="80" y="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6602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</p:grpSp>
        <p:grpSp>
          <p:nvGrpSpPr>
            <p:cNvPr id="30" name="กลุ่ม 265">
              <a:extLst>
                <a:ext uri="{FF2B5EF4-FFF2-40B4-BE49-F238E27FC236}">
                  <a16:creationId xmlns:a16="http://schemas.microsoft.com/office/drawing/2014/main" id="{734D44D6-396A-97C8-C68D-3E4DAF1B75E8}"/>
                </a:ext>
              </a:extLst>
            </p:cNvPr>
            <p:cNvGrpSpPr/>
            <p:nvPr/>
          </p:nvGrpSpPr>
          <p:grpSpPr>
            <a:xfrm>
              <a:off x="7665741" y="9766317"/>
              <a:ext cx="3404228" cy="5678488"/>
              <a:chOff x="5532437" y="3389312"/>
              <a:chExt cx="3404228" cy="5678488"/>
            </a:xfrm>
          </p:grpSpPr>
          <p:grpSp>
            <p:nvGrpSpPr>
              <p:cNvPr id="33" name="กลุ่ม 266">
                <a:extLst>
                  <a:ext uri="{FF2B5EF4-FFF2-40B4-BE49-F238E27FC236}">
                    <a16:creationId xmlns:a16="http://schemas.microsoft.com/office/drawing/2014/main" id="{EBB22BBC-522D-0103-B20C-FA901A447F69}"/>
                  </a:ext>
                </a:extLst>
              </p:cNvPr>
              <p:cNvGrpSpPr/>
              <p:nvPr/>
            </p:nvGrpSpPr>
            <p:grpSpPr>
              <a:xfrm>
                <a:off x="5532437" y="3581400"/>
                <a:ext cx="1568450" cy="5402263"/>
                <a:chOff x="6510338" y="4775200"/>
                <a:chExt cx="1568450" cy="5402263"/>
              </a:xfrm>
              <a:solidFill>
                <a:schemeClr val="accent1"/>
              </a:solidFill>
            </p:grpSpPr>
            <p:sp>
              <p:nvSpPr>
                <p:cNvPr id="35" name="Freeform 77">
                  <a:extLst>
                    <a:ext uri="{FF2B5EF4-FFF2-40B4-BE49-F238E27FC236}">
                      <a16:creationId xmlns:a16="http://schemas.microsoft.com/office/drawing/2014/main" id="{16A5249F-073E-79E5-EE77-AB73E767EF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10338" y="5535613"/>
                  <a:ext cx="1568450" cy="4641850"/>
                </a:xfrm>
                <a:custGeom>
                  <a:avLst/>
                  <a:gdLst>
                    <a:gd name="T0" fmla="*/ 94 w 97"/>
                    <a:gd name="T1" fmla="*/ 14 h 287"/>
                    <a:gd name="T2" fmla="*/ 71 w 97"/>
                    <a:gd name="T3" fmla="*/ 0 h 287"/>
                    <a:gd name="T4" fmla="*/ 70 w 97"/>
                    <a:gd name="T5" fmla="*/ 0 h 287"/>
                    <a:gd name="T6" fmla="*/ 56 w 97"/>
                    <a:gd name="T7" fmla="*/ 11 h 287"/>
                    <a:gd name="T8" fmla="*/ 47 w 97"/>
                    <a:gd name="T9" fmla="*/ 16 h 287"/>
                    <a:gd name="T10" fmla="*/ 46 w 97"/>
                    <a:gd name="T11" fmla="*/ 8 h 287"/>
                    <a:gd name="T12" fmla="*/ 31 w 97"/>
                    <a:gd name="T13" fmla="*/ 15 h 287"/>
                    <a:gd name="T14" fmla="*/ 10 w 97"/>
                    <a:gd name="T15" fmla="*/ 41 h 287"/>
                    <a:gd name="T16" fmla="*/ 18 w 97"/>
                    <a:gd name="T17" fmla="*/ 69 h 287"/>
                    <a:gd name="T18" fmla="*/ 21 w 97"/>
                    <a:gd name="T19" fmla="*/ 97 h 287"/>
                    <a:gd name="T20" fmla="*/ 23 w 97"/>
                    <a:gd name="T21" fmla="*/ 131 h 287"/>
                    <a:gd name="T22" fmla="*/ 33 w 97"/>
                    <a:gd name="T23" fmla="*/ 209 h 287"/>
                    <a:gd name="T24" fmla="*/ 23 w 97"/>
                    <a:gd name="T25" fmla="*/ 249 h 287"/>
                    <a:gd name="T26" fmla="*/ 11 w 97"/>
                    <a:gd name="T27" fmla="*/ 257 h 287"/>
                    <a:gd name="T28" fmla="*/ 40 w 97"/>
                    <a:gd name="T29" fmla="*/ 252 h 287"/>
                    <a:gd name="T30" fmla="*/ 53 w 97"/>
                    <a:gd name="T31" fmla="*/ 251 h 287"/>
                    <a:gd name="T32" fmla="*/ 53 w 97"/>
                    <a:gd name="T33" fmla="*/ 224 h 287"/>
                    <a:gd name="T34" fmla="*/ 55 w 97"/>
                    <a:gd name="T35" fmla="*/ 185 h 287"/>
                    <a:gd name="T36" fmla="*/ 54 w 97"/>
                    <a:gd name="T37" fmla="*/ 158 h 287"/>
                    <a:gd name="T38" fmla="*/ 63 w 97"/>
                    <a:gd name="T39" fmla="*/ 225 h 287"/>
                    <a:gd name="T40" fmla="*/ 71 w 97"/>
                    <a:gd name="T41" fmla="*/ 257 h 287"/>
                    <a:gd name="T42" fmla="*/ 70 w 97"/>
                    <a:gd name="T43" fmla="*/ 287 h 287"/>
                    <a:gd name="T44" fmla="*/ 87 w 97"/>
                    <a:gd name="T45" fmla="*/ 259 h 287"/>
                    <a:gd name="T46" fmla="*/ 89 w 97"/>
                    <a:gd name="T47" fmla="*/ 227 h 287"/>
                    <a:gd name="T48" fmla="*/ 82 w 97"/>
                    <a:gd name="T49" fmla="*/ 154 h 287"/>
                    <a:gd name="T50" fmla="*/ 92 w 97"/>
                    <a:gd name="T51" fmla="*/ 129 h 287"/>
                    <a:gd name="T52" fmla="*/ 83 w 97"/>
                    <a:gd name="T53" fmla="*/ 78 h 287"/>
                    <a:gd name="T54" fmla="*/ 93 w 97"/>
                    <a:gd name="T55" fmla="*/ 38 h 287"/>
                    <a:gd name="T56" fmla="*/ 37 w 97"/>
                    <a:gd name="T57" fmla="*/ 80 h 287"/>
                    <a:gd name="T58" fmla="*/ 39 w 97"/>
                    <a:gd name="T59" fmla="*/ 93 h 287"/>
                    <a:gd name="T60" fmla="*/ 40 w 97"/>
                    <a:gd name="T61" fmla="*/ 54 h 287"/>
                    <a:gd name="T62" fmla="*/ 35 w 97"/>
                    <a:gd name="T63" fmla="*/ 61 h 287"/>
                    <a:gd name="T64" fmla="*/ 39 w 97"/>
                    <a:gd name="T65" fmla="*/ 47 h 287"/>
                    <a:gd name="T66" fmla="*/ 40 w 97"/>
                    <a:gd name="T67" fmla="*/ 54 h 2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97" h="287">
                      <a:moveTo>
                        <a:pt x="93" y="38"/>
                      </a:moveTo>
                      <a:cubicBezTo>
                        <a:pt x="95" y="26"/>
                        <a:pt x="97" y="17"/>
                        <a:pt x="94" y="14"/>
                      </a:cubicBezTo>
                      <a:cubicBezTo>
                        <a:pt x="90" y="11"/>
                        <a:pt x="84" y="13"/>
                        <a:pt x="79" y="9"/>
                      </a:cubicBezTo>
                      <a:cubicBezTo>
                        <a:pt x="74" y="5"/>
                        <a:pt x="73" y="0"/>
                        <a:pt x="71" y="0"/>
                      </a:cubicBezTo>
                      <a:cubicBezTo>
                        <a:pt x="71" y="0"/>
                        <a:pt x="70" y="0"/>
                        <a:pt x="70" y="0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67" y="3"/>
                        <a:pt x="57" y="14"/>
                        <a:pt x="57" y="14"/>
                      </a:cubicBezTo>
                      <a:cubicBezTo>
                        <a:pt x="57" y="14"/>
                        <a:pt x="57" y="13"/>
                        <a:pt x="56" y="11"/>
                      </a:cubicBezTo>
                      <a:cubicBezTo>
                        <a:pt x="56" y="9"/>
                        <a:pt x="55" y="7"/>
                        <a:pt x="52" y="8"/>
                      </a:cubicBezTo>
                      <a:cubicBezTo>
                        <a:pt x="49" y="8"/>
                        <a:pt x="51" y="13"/>
                        <a:pt x="47" y="16"/>
                      </a:cubicBezTo>
                      <a:cubicBezTo>
                        <a:pt x="47" y="13"/>
                        <a:pt x="47" y="10"/>
                        <a:pt x="46" y="8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46" y="8"/>
                        <a:pt x="45" y="8"/>
                        <a:pt x="45" y="9"/>
                      </a:cubicBezTo>
                      <a:cubicBezTo>
                        <a:pt x="43" y="11"/>
                        <a:pt x="35" y="13"/>
                        <a:pt x="31" y="15"/>
                      </a:cubicBezTo>
                      <a:cubicBezTo>
                        <a:pt x="26" y="16"/>
                        <a:pt x="23" y="19"/>
                        <a:pt x="21" y="24"/>
                      </a:cubicBezTo>
                      <a:cubicBezTo>
                        <a:pt x="18" y="30"/>
                        <a:pt x="15" y="37"/>
                        <a:pt x="10" y="41"/>
                      </a:cubicBezTo>
                      <a:cubicBezTo>
                        <a:pt x="6" y="46"/>
                        <a:pt x="0" y="53"/>
                        <a:pt x="2" y="60"/>
                      </a:cubicBezTo>
                      <a:cubicBezTo>
                        <a:pt x="3" y="67"/>
                        <a:pt x="13" y="72"/>
                        <a:pt x="18" y="69"/>
                      </a:cubicBezTo>
                      <a:cubicBezTo>
                        <a:pt x="24" y="66"/>
                        <a:pt x="26" y="66"/>
                        <a:pt x="26" y="66"/>
                      </a:cubicBezTo>
                      <a:cubicBezTo>
                        <a:pt x="26" y="66"/>
                        <a:pt x="22" y="81"/>
                        <a:pt x="21" y="97"/>
                      </a:cubicBezTo>
                      <a:cubicBezTo>
                        <a:pt x="19" y="112"/>
                        <a:pt x="15" y="127"/>
                        <a:pt x="17" y="128"/>
                      </a:cubicBezTo>
                      <a:cubicBezTo>
                        <a:pt x="20" y="129"/>
                        <a:pt x="23" y="131"/>
                        <a:pt x="23" y="131"/>
                      </a:cubicBezTo>
                      <a:cubicBezTo>
                        <a:pt x="23" y="131"/>
                        <a:pt x="24" y="152"/>
                        <a:pt x="28" y="171"/>
                      </a:cubicBezTo>
                      <a:cubicBezTo>
                        <a:pt x="31" y="190"/>
                        <a:pt x="33" y="198"/>
                        <a:pt x="33" y="209"/>
                      </a:cubicBezTo>
                      <a:cubicBezTo>
                        <a:pt x="34" y="220"/>
                        <a:pt x="35" y="229"/>
                        <a:pt x="34" y="233"/>
                      </a:cubicBezTo>
                      <a:cubicBezTo>
                        <a:pt x="33" y="238"/>
                        <a:pt x="27" y="247"/>
                        <a:pt x="23" y="249"/>
                      </a:cubicBezTo>
                      <a:cubicBezTo>
                        <a:pt x="19" y="251"/>
                        <a:pt x="13" y="251"/>
                        <a:pt x="10" y="252"/>
                      </a:cubicBezTo>
                      <a:cubicBezTo>
                        <a:pt x="7" y="253"/>
                        <a:pt x="5" y="256"/>
                        <a:pt x="11" y="257"/>
                      </a:cubicBezTo>
                      <a:cubicBezTo>
                        <a:pt x="17" y="258"/>
                        <a:pt x="29" y="257"/>
                        <a:pt x="32" y="256"/>
                      </a:cubicBezTo>
                      <a:cubicBezTo>
                        <a:pt x="35" y="255"/>
                        <a:pt x="40" y="252"/>
                        <a:pt x="40" y="252"/>
                      </a:cubicBezTo>
                      <a:cubicBezTo>
                        <a:pt x="40" y="252"/>
                        <a:pt x="38" y="256"/>
                        <a:pt x="45" y="256"/>
                      </a:cubicBezTo>
                      <a:cubicBezTo>
                        <a:pt x="52" y="256"/>
                        <a:pt x="53" y="256"/>
                        <a:pt x="53" y="251"/>
                      </a:cubicBezTo>
                      <a:cubicBezTo>
                        <a:pt x="53" y="247"/>
                        <a:pt x="53" y="242"/>
                        <a:pt x="54" y="239"/>
                      </a:cubicBezTo>
                      <a:cubicBezTo>
                        <a:pt x="55" y="236"/>
                        <a:pt x="50" y="228"/>
                        <a:pt x="53" y="224"/>
                      </a:cubicBezTo>
                      <a:cubicBezTo>
                        <a:pt x="55" y="220"/>
                        <a:pt x="57" y="209"/>
                        <a:pt x="55" y="202"/>
                      </a:cubicBezTo>
                      <a:cubicBezTo>
                        <a:pt x="53" y="196"/>
                        <a:pt x="56" y="190"/>
                        <a:pt x="55" y="185"/>
                      </a:cubicBezTo>
                      <a:cubicBezTo>
                        <a:pt x="54" y="181"/>
                        <a:pt x="54" y="175"/>
                        <a:pt x="54" y="169"/>
                      </a:cubicBezTo>
                      <a:cubicBezTo>
                        <a:pt x="54" y="163"/>
                        <a:pt x="54" y="158"/>
                        <a:pt x="54" y="158"/>
                      </a:cubicBezTo>
                      <a:cubicBezTo>
                        <a:pt x="54" y="158"/>
                        <a:pt x="58" y="182"/>
                        <a:pt x="60" y="189"/>
                      </a:cubicBezTo>
                      <a:cubicBezTo>
                        <a:pt x="61" y="195"/>
                        <a:pt x="63" y="218"/>
                        <a:pt x="63" y="225"/>
                      </a:cubicBezTo>
                      <a:cubicBezTo>
                        <a:pt x="63" y="232"/>
                        <a:pt x="68" y="241"/>
                        <a:pt x="68" y="247"/>
                      </a:cubicBezTo>
                      <a:cubicBezTo>
                        <a:pt x="69" y="253"/>
                        <a:pt x="69" y="257"/>
                        <a:pt x="71" y="257"/>
                      </a:cubicBezTo>
                      <a:cubicBezTo>
                        <a:pt x="72" y="257"/>
                        <a:pt x="69" y="264"/>
                        <a:pt x="68" y="270"/>
                      </a:cubicBezTo>
                      <a:cubicBezTo>
                        <a:pt x="66" y="275"/>
                        <a:pt x="63" y="287"/>
                        <a:pt x="70" y="287"/>
                      </a:cubicBezTo>
                      <a:cubicBezTo>
                        <a:pt x="77" y="287"/>
                        <a:pt x="85" y="284"/>
                        <a:pt x="85" y="276"/>
                      </a:cubicBezTo>
                      <a:cubicBezTo>
                        <a:pt x="86" y="269"/>
                        <a:pt x="85" y="262"/>
                        <a:pt x="87" y="259"/>
                      </a:cubicBezTo>
                      <a:cubicBezTo>
                        <a:pt x="89" y="256"/>
                        <a:pt x="89" y="250"/>
                        <a:pt x="89" y="246"/>
                      </a:cubicBezTo>
                      <a:cubicBezTo>
                        <a:pt x="88" y="242"/>
                        <a:pt x="90" y="235"/>
                        <a:pt x="89" y="227"/>
                      </a:cubicBezTo>
                      <a:cubicBezTo>
                        <a:pt x="88" y="218"/>
                        <a:pt x="88" y="204"/>
                        <a:pt x="86" y="194"/>
                      </a:cubicBezTo>
                      <a:cubicBezTo>
                        <a:pt x="84" y="183"/>
                        <a:pt x="83" y="167"/>
                        <a:pt x="82" y="154"/>
                      </a:cubicBezTo>
                      <a:cubicBezTo>
                        <a:pt x="81" y="141"/>
                        <a:pt x="80" y="135"/>
                        <a:pt x="82" y="133"/>
                      </a:cubicBezTo>
                      <a:cubicBezTo>
                        <a:pt x="83" y="131"/>
                        <a:pt x="90" y="129"/>
                        <a:pt x="92" y="129"/>
                      </a:cubicBezTo>
                      <a:cubicBezTo>
                        <a:pt x="94" y="128"/>
                        <a:pt x="90" y="115"/>
                        <a:pt x="88" y="104"/>
                      </a:cubicBezTo>
                      <a:cubicBezTo>
                        <a:pt x="87" y="93"/>
                        <a:pt x="84" y="86"/>
                        <a:pt x="83" y="78"/>
                      </a:cubicBezTo>
                      <a:cubicBezTo>
                        <a:pt x="81" y="70"/>
                        <a:pt x="81" y="66"/>
                        <a:pt x="84" y="61"/>
                      </a:cubicBezTo>
                      <a:cubicBezTo>
                        <a:pt x="88" y="55"/>
                        <a:pt x="92" y="51"/>
                        <a:pt x="93" y="38"/>
                      </a:cubicBezTo>
                      <a:close/>
                      <a:moveTo>
                        <a:pt x="34" y="92"/>
                      </a:moveTo>
                      <a:cubicBezTo>
                        <a:pt x="34" y="92"/>
                        <a:pt x="35" y="86"/>
                        <a:pt x="37" y="80"/>
                      </a:cubicBezTo>
                      <a:cubicBezTo>
                        <a:pt x="37" y="80"/>
                        <a:pt x="38" y="87"/>
                        <a:pt x="39" y="90"/>
                      </a:cubicBezTo>
                      <a:cubicBezTo>
                        <a:pt x="39" y="92"/>
                        <a:pt x="39" y="93"/>
                        <a:pt x="39" y="93"/>
                      </a:cubicBezTo>
                      <a:lnTo>
                        <a:pt x="34" y="92"/>
                      </a:lnTo>
                      <a:close/>
                      <a:moveTo>
                        <a:pt x="40" y="54"/>
                      </a:moveTo>
                      <a:cubicBezTo>
                        <a:pt x="40" y="58"/>
                        <a:pt x="40" y="60"/>
                        <a:pt x="40" y="60"/>
                      </a:cubicBezTo>
                      <a:cubicBezTo>
                        <a:pt x="35" y="61"/>
                        <a:pt x="35" y="61"/>
                        <a:pt x="35" y="61"/>
                      </a:cubicBezTo>
                      <a:cubicBezTo>
                        <a:pt x="35" y="61"/>
                        <a:pt x="34" y="57"/>
                        <a:pt x="35" y="53"/>
                      </a:cubicBezTo>
                      <a:cubicBezTo>
                        <a:pt x="37" y="49"/>
                        <a:pt x="38" y="48"/>
                        <a:pt x="39" y="47"/>
                      </a:cubicBezTo>
                      <a:cubicBezTo>
                        <a:pt x="45" y="47"/>
                        <a:pt x="45" y="47"/>
                        <a:pt x="45" y="47"/>
                      </a:cubicBezTo>
                      <a:cubicBezTo>
                        <a:pt x="45" y="47"/>
                        <a:pt x="40" y="50"/>
                        <a:pt x="40" y="5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6602"/>
                  <a:endParaRPr lang="th-TH" sz="3350">
                    <a:solidFill>
                      <a:prstClr val="black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  <p:sp>
              <p:nvSpPr>
                <p:cNvPr id="36" name="Freeform 78">
                  <a:extLst>
                    <a:ext uri="{FF2B5EF4-FFF2-40B4-BE49-F238E27FC236}">
                      <a16:creationId xmlns:a16="http://schemas.microsoft.com/office/drawing/2014/main" id="{9EDF4281-696A-A8E0-CB89-A21C85701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0576" y="4775200"/>
                  <a:ext cx="566738" cy="873125"/>
                </a:xfrm>
                <a:custGeom>
                  <a:avLst/>
                  <a:gdLst>
                    <a:gd name="T0" fmla="*/ 1 w 35"/>
                    <a:gd name="T1" fmla="*/ 14 h 54"/>
                    <a:gd name="T2" fmla="*/ 2 w 35"/>
                    <a:gd name="T3" fmla="*/ 19 h 54"/>
                    <a:gd name="T4" fmla="*/ 2 w 35"/>
                    <a:gd name="T5" fmla="*/ 37 h 54"/>
                    <a:gd name="T6" fmla="*/ 6 w 35"/>
                    <a:gd name="T7" fmla="*/ 45 h 54"/>
                    <a:gd name="T8" fmla="*/ 9 w 35"/>
                    <a:gd name="T9" fmla="*/ 50 h 54"/>
                    <a:gd name="T10" fmla="*/ 8 w 35"/>
                    <a:gd name="T11" fmla="*/ 52 h 54"/>
                    <a:gd name="T12" fmla="*/ 13 w 35"/>
                    <a:gd name="T13" fmla="*/ 54 h 54"/>
                    <a:gd name="T14" fmla="*/ 29 w 35"/>
                    <a:gd name="T15" fmla="*/ 44 h 54"/>
                    <a:gd name="T16" fmla="*/ 29 w 35"/>
                    <a:gd name="T17" fmla="*/ 44 h 54"/>
                    <a:gd name="T18" fmla="*/ 29 w 35"/>
                    <a:gd name="T19" fmla="*/ 43 h 54"/>
                    <a:gd name="T20" fmla="*/ 30 w 35"/>
                    <a:gd name="T21" fmla="*/ 38 h 54"/>
                    <a:gd name="T22" fmla="*/ 34 w 35"/>
                    <a:gd name="T23" fmla="*/ 32 h 54"/>
                    <a:gd name="T24" fmla="*/ 35 w 35"/>
                    <a:gd name="T25" fmla="*/ 14 h 54"/>
                    <a:gd name="T26" fmla="*/ 18 w 35"/>
                    <a:gd name="T27" fmla="*/ 1 h 54"/>
                    <a:gd name="T28" fmla="*/ 6 w 35"/>
                    <a:gd name="T29" fmla="*/ 3 h 54"/>
                    <a:gd name="T30" fmla="*/ 1 w 35"/>
                    <a:gd name="T31" fmla="*/ 7 h 54"/>
                    <a:gd name="T32" fmla="*/ 1 w 35"/>
                    <a:gd name="T33" fmla="*/ 1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54">
                      <a:moveTo>
                        <a:pt x="1" y="14"/>
                      </a:moveTo>
                      <a:cubicBezTo>
                        <a:pt x="1" y="16"/>
                        <a:pt x="1" y="18"/>
                        <a:pt x="2" y="19"/>
                      </a:cubicBezTo>
                      <a:cubicBezTo>
                        <a:pt x="2" y="23"/>
                        <a:pt x="2" y="35"/>
                        <a:pt x="2" y="37"/>
                      </a:cubicBezTo>
                      <a:cubicBezTo>
                        <a:pt x="3" y="40"/>
                        <a:pt x="4" y="44"/>
                        <a:pt x="6" y="45"/>
                      </a:cubicBezTo>
                      <a:cubicBezTo>
                        <a:pt x="9" y="47"/>
                        <a:pt x="9" y="48"/>
                        <a:pt x="9" y="50"/>
                      </a:cubicBezTo>
                      <a:cubicBezTo>
                        <a:pt x="9" y="51"/>
                        <a:pt x="9" y="52"/>
                        <a:pt x="8" y="52"/>
                      </a:cubicBezTo>
                      <a:cubicBezTo>
                        <a:pt x="10" y="53"/>
                        <a:pt x="12" y="54"/>
                        <a:pt x="13" y="54"/>
                      </a:cubicBezTo>
                      <a:cubicBezTo>
                        <a:pt x="17" y="54"/>
                        <a:pt x="26" y="47"/>
                        <a:pt x="29" y="44"/>
                      </a:cubicBezTo>
                      <a:cubicBezTo>
                        <a:pt x="29" y="44"/>
                        <a:pt x="29" y="44"/>
                        <a:pt x="29" y="44"/>
                      </a:cubicBezTo>
                      <a:cubicBezTo>
                        <a:pt x="29" y="44"/>
                        <a:pt x="29" y="43"/>
                        <a:pt x="29" y="43"/>
                      </a:cubicBezTo>
                      <a:cubicBezTo>
                        <a:pt x="29" y="40"/>
                        <a:pt x="30" y="38"/>
                        <a:pt x="30" y="38"/>
                      </a:cubicBezTo>
                      <a:cubicBezTo>
                        <a:pt x="30" y="38"/>
                        <a:pt x="33" y="35"/>
                        <a:pt x="34" y="32"/>
                      </a:cubicBezTo>
                      <a:cubicBezTo>
                        <a:pt x="35" y="28"/>
                        <a:pt x="35" y="20"/>
                        <a:pt x="35" y="14"/>
                      </a:cubicBezTo>
                      <a:cubicBezTo>
                        <a:pt x="34" y="8"/>
                        <a:pt x="28" y="1"/>
                        <a:pt x="18" y="1"/>
                      </a:cubicBezTo>
                      <a:cubicBezTo>
                        <a:pt x="14" y="0"/>
                        <a:pt x="10" y="1"/>
                        <a:pt x="6" y="3"/>
                      </a:cubicBezTo>
                      <a:cubicBezTo>
                        <a:pt x="5" y="4"/>
                        <a:pt x="2" y="6"/>
                        <a:pt x="1" y="7"/>
                      </a:cubicBezTo>
                      <a:cubicBezTo>
                        <a:pt x="0" y="9"/>
                        <a:pt x="0" y="12"/>
                        <a:pt x="1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86602"/>
                  <a:endParaRPr lang="th-TH" sz="3350">
                    <a:solidFill>
                      <a:prstClr val="black"/>
                    </a:solidFill>
                    <a:latin typeface="Calibri"/>
                    <a:cs typeface="Cordia New" panose="020B0304020202020204" pitchFamily="34" charset="-34"/>
                  </a:endParaRPr>
                </a:p>
              </p:txBody>
            </p:sp>
          </p:grpSp>
          <p:sp>
            <p:nvSpPr>
              <p:cNvPr id="34" name="Freeform 11">
                <a:extLst>
                  <a:ext uri="{FF2B5EF4-FFF2-40B4-BE49-F238E27FC236}">
                    <a16:creationId xmlns:a16="http://schemas.microsoft.com/office/drawing/2014/main" id="{11373F11-E5E1-A1F8-0468-87257495AB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41202" y="3389312"/>
                <a:ext cx="1795463" cy="5678488"/>
              </a:xfrm>
              <a:custGeom>
                <a:avLst/>
                <a:gdLst>
                  <a:gd name="T0" fmla="*/ 16 w 111"/>
                  <a:gd name="T1" fmla="*/ 182 h 351"/>
                  <a:gd name="T2" fmla="*/ 14 w 111"/>
                  <a:gd name="T3" fmla="*/ 246 h 351"/>
                  <a:gd name="T4" fmla="*/ 8 w 111"/>
                  <a:gd name="T5" fmla="*/ 308 h 351"/>
                  <a:gd name="T6" fmla="*/ 10 w 111"/>
                  <a:gd name="T7" fmla="*/ 328 h 351"/>
                  <a:gd name="T8" fmla="*/ 24 w 111"/>
                  <a:gd name="T9" fmla="*/ 348 h 351"/>
                  <a:gd name="T10" fmla="*/ 34 w 111"/>
                  <a:gd name="T11" fmla="*/ 323 h 351"/>
                  <a:gd name="T12" fmla="*/ 37 w 111"/>
                  <a:gd name="T13" fmla="*/ 255 h 351"/>
                  <a:gd name="T14" fmla="*/ 56 w 111"/>
                  <a:gd name="T15" fmla="*/ 192 h 351"/>
                  <a:gd name="T16" fmla="*/ 67 w 111"/>
                  <a:gd name="T17" fmla="*/ 261 h 351"/>
                  <a:gd name="T18" fmla="*/ 71 w 111"/>
                  <a:gd name="T19" fmla="*/ 311 h 351"/>
                  <a:gd name="T20" fmla="*/ 70 w 111"/>
                  <a:gd name="T21" fmla="*/ 333 h 351"/>
                  <a:gd name="T22" fmla="*/ 87 w 111"/>
                  <a:gd name="T23" fmla="*/ 342 h 351"/>
                  <a:gd name="T24" fmla="*/ 104 w 111"/>
                  <a:gd name="T25" fmla="*/ 336 h 351"/>
                  <a:gd name="T26" fmla="*/ 89 w 111"/>
                  <a:gd name="T27" fmla="*/ 311 h 351"/>
                  <a:gd name="T28" fmla="*/ 90 w 111"/>
                  <a:gd name="T29" fmla="*/ 268 h 351"/>
                  <a:gd name="T30" fmla="*/ 95 w 111"/>
                  <a:gd name="T31" fmla="*/ 181 h 351"/>
                  <a:gd name="T32" fmla="*/ 85 w 111"/>
                  <a:gd name="T33" fmla="*/ 117 h 351"/>
                  <a:gd name="T34" fmla="*/ 100 w 111"/>
                  <a:gd name="T35" fmla="*/ 98 h 351"/>
                  <a:gd name="T36" fmla="*/ 92 w 111"/>
                  <a:gd name="T37" fmla="*/ 60 h 351"/>
                  <a:gd name="T38" fmla="*/ 62 w 111"/>
                  <a:gd name="T39" fmla="*/ 42 h 351"/>
                  <a:gd name="T40" fmla="*/ 69 w 111"/>
                  <a:gd name="T41" fmla="*/ 27 h 351"/>
                  <a:gd name="T42" fmla="*/ 74 w 111"/>
                  <a:gd name="T43" fmla="*/ 11 h 351"/>
                  <a:gd name="T44" fmla="*/ 53 w 111"/>
                  <a:gd name="T45" fmla="*/ 2 h 351"/>
                  <a:gd name="T46" fmla="*/ 41 w 111"/>
                  <a:gd name="T47" fmla="*/ 18 h 351"/>
                  <a:gd name="T48" fmla="*/ 39 w 111"/>
                  <a:gd name="T49" fmla="*/ 37 h 351"/>
                  <a:gd name="T50" fmla="*/ 61 w 111"/>
                  <a:gd name="T51" fmla="*/ 44 h 351"/>
                  <a:gd name="T52" fmla="*/ 57 w 111"/>
                  <a:gd name="T53" fmla="*/ 53 h 351"/>
                  <a:gd name="T54" fmla="*/ 48 w 111"/>
                  <a:gd name="T55" fmla="*/ 53 h 351"/>
                  <a:gd name="T56" fmla="*/ 53 w 111"/>
                  <a:gd name="T57" fmla="*/ 71 h 351"/>
                  <a:gd name="T58" fmla="*/ 36 w 111"/>
                  <a:gd name="T59" fmla="*/ 43 h 351"/>
                  <a:gd name="T60" fmla="*/ 5 w 111"/>
                  <a:gd name="T61" fmla="*/ 67 h 351"/>
                  <a:gd name="T62" fmla="*/ 16 w 111"/>
                  <a:gd name="T63" fmla="*/ 112 h 351"/>
                  <a:gd name="T64" fmla="*/ 40 w 111"/>
                  <a:gd name="T65" fmla="*/ 95 h 351"/>
                  <a:gd name="T66" fmla="*/ 49 w 111"/>
                  <a:gd name="T67" fmla="*/ 86 h 351"/>
                  <a:gd name="T68" fmla="*/ 40 w 111"/>
                  <a:gd name="T69" fmla="*/ 95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" h="351">
                    <a:moveTo>
                      <a:pt x="3" y="177"/>
                    </a:moveTo>
                    <a:cubicBezTo>
                      <a:pt x="5" y="180"/>
                      <a:pt x="16" y="182"/>
                      <a:pt x="16" y="182"/>
                    </a:cubicBezTo>
                    <a:cubicBezTo>
                      <a:pt x="16" y="182"/>
                      <a:pt x="16" y="224"/>
                      <a:pt x="16" y="225"/>
                    </a:cubicBezTo>
                    <a:cubicBezTo>
                      <a:pt x="15" y="227"/>
                      <a:pt x="17" y="238"/>
                      <a:pt x="14" y="246"/>
                    </a:cubicBezTo>
                    <a:cubicBezTo>
                      <a:pt x="11" y="254"/>
                      <a:pt x="7" y="296"/>
                      <a:pt x="7" y="296"/>
                    </a:cubicBezTo>
                    <a:cubicBezTo>
                      <a:pt x="7" y="296"/>
                      <a:pt x="7" y="306"/>
                      <a:pt x="8" y="308"/>
                    </a:cubicBezTo>
                    <a:cubicBezTo>
                      <a:pt x="10" y="311"/>
                      <a:pt x="10" y="315"/>
                      <a:pt x="8" y="317"/>
                    </a:cubicBezTo>
                    <a:cubicBezTo>
                      <a:pt x="5" y="319"/>
                      <a:pt x="10" y="328"/>
                      <a:pt x="10" y="328"/>
                    </a:cubicBezTo>
                    <a:cubicBezTo>
                      <a:pt x="10" y="328"/>
                      <a:pt x="1" y="346"/>
                      <a:pt x="6" y="348"/>
                    </a:cubicBezTo>
                    <a:cubicBezTo>
                      <a:pt x="11" y="351"/>
                      <a:pt x="20" y="351"/>
                      <a:pt x="24" y="348"/>
                    </a:cubicBezTo>
                    <a:cubicBezTo>
                      <a:pt x="26" y="345"/>
                      <a:pt x="25" y="329"/>
                      <a:pt x="25" y="329"/>
                    </a:cubicBezTo>
                    <a:cubicBezTo>
                      <a:pt x="25" y="329"/>
                      <a:pt x="33" y="326"/>
                      <a:pt x="34" y="323"/>
                    </a:cubicBezTo>
                    <a:cubicBezTo>
                      <a:pt x="35" y="321"/>
                      <a:pt x="37" y="318"/>
                      <a:pt x="32" y="307"/>
                    </a:cubicBezTo>
                    <a:cubicBezTo>
                      <a:pt x="28" y="291"/>
                      <a:pt x="37" y="255"/>
                      <a:pt x="37" y="255"/>
                    </a:cubicBezTo>
                    <a:cubicBezTo>
                      <a:pt x="37" y="255"/>
                      <a:pt x="47" y="217"/>
                      <a:pt x="48" y="217"/>
                    </a:cubicBezTo>
                    <a:cubicBezTo>
                      <a:pt x="50" y="216"/>
                      <a:pt x="56" y="192"/>
                      <a:pt x="56" y="192"/>
                    </a:cubicBezTo>
                    <a:cubicBezTo>
                      <a:pt x="56" y="192"/>
                      <a:pt x="57" y="194"/>
                      <a:pt x="63" y="223"/>
                    </a:cubicBezTo>
                    <a:cubicBezTo>
                      <a:pt x="69" y="252"/>
                      <a:pt x="67" y="261"/>
                      <a:pt x="67" y="261"/>
                    </a:cubicBezTo>
                    <a:cubicBezTo>
                      <a:pt x="68" y="302"/>
                      <a:pt x="68" y="302"/>
                      <a:pt x="68" y="302"/>
                    </a:cubicBezTo>
                    <a:cubicBezTo>
                      <a:pt x="68" y="302"/>
                      <a:pt x="69" y="310"/>
                      <a:pt x="71" y="311"/>
                    </a:cubicBezTo>
                    <a:cubicBezTo>
                      <a:pt x="72" y="312"/>
                      <a:pt x="67" y="319"/>
                      <a:pt x="70" y="322"/>
                    </a:cubicBezTo>
                    <a:cubicBezTo>
                      <a:pt x="71" y="326"/>
                      <a:pt x="70" y="333"/>
                      <a:pt x="70" y="333"/>
                    </a:cubicBezTo>
                    <a:cubicBezTo>
                      <a:pt x="70" y="333"/>
                      <a:pt x="78" y="338"/>
                      <a:pt x="80" y="336"/>
                    </a:cubicBezTo>
                    <a:cubicBezTo>
                      <a:pt x="82" y="335"/>
                      <a:pt x="87" y="342"/>
                      <a:pt x="87" y="342"/>
                    </a:cubicBezTo>
                    <a:cubicBezTo>
                      <a:pt x="87" y="342"/>
                      <a:pt x="106" y="347"/>
                      <a:pt x="108" y="344"/>
                    </a:cubicBezTo>
                    <a:cubicBezTo>
                      <a:pt x="111" y="341"/>
                      <a:pt x="104" y="336"/>
                      <a:pt x="104" y="336"/>
                    </a:cubicBezTo>
                    <a:cubicBezTo>
                      <a:pt x="94" y="324"/>
                      <a:pt x="94" y="324"/>
                      <a:pt x="94" y="324"/>
                    </a:cubicBezTo>
                    <a:cubicBezTo>
                      <a:pt x="94" y="324"/>
                      <a:pt x="101" y="317"/>
                      <a:pt x="89" y="311"/>
                    </a:cubicBezTo>
                    <a:cubicBezTo>
                      <a:pt x="91" y="292"/>
                      <a:pt x="91" y="292"/>
                      <a:pt x="91" y="292"/>
                    </a:cubicBezTo>
                    <a:cubicBezTo>
                      <a:pt x="91" y="292"/>
                      <a:pt x="92" y="278"/>
                      <a:pt x="90" y="268"/>
                    </a:cubicBezTo>
                    <a:cubicBezTo>
                      <a:pt x="88" y="258"/>
                      <a:pt x="95" y="208"/>
                      <a:pt x="95" y="208"/>
                    </a:cubicBezTo>
                    <a:cubicBezTo>
                      <a:pt x="95" y="208"/>
                      <a:pt x="98" y="185"/>
                      <a:pt x="95" y="181"/>
                    </a:cubicBezTo>
                    <a:cubicBezTo>
                      <a:pt x="98" y="179"/>
                      <a:pt x="89" y="125"/>
                      <a:pt x="89" y="125"/>
                    </a:cubicBezTo>
                    <a:cubicBezTo>
                      <a:pt x="85" y="117"/>
                      <a:pt x="85" y="117"/>
                      <a:pt x="85" y="117"/>
                    </a:cubicBezTo>
                    <a:cubicBezTo>
                      <a:pt x="85" y="117"/>
                      <a:pt x="96" y="116"/>
                      <a:pt x="97" y="110"/>
                    </a:cubicBezTo>
                    <a:cubicBezTo>
                      <a:pt x="98" y="104"/>
                      <a:pt x="100" y="103"/>
                      <a:pt x="100" y="98"/>
                    </a:cubicBezTo>
                    <a:cubicBezTo>
                      <a:pt x="99" y="94"/>
                      <a:pt x="97" y="82"/>
                      <a:pt x="96" y="79"/>
                    </a:cubicBezTo>
                    <a:cubicBezTo>
                      <a:pt x="95" y="75"/>
                      <a:pt x="92" y="60"/>
                      <a:pt x="92" y="60"/>
                    </a:cubicBezTo>
                    <a:cubicBezTo>
                      <a:pt x="92" y="60"/>
                      <a:pt x="89" y="55"/>
                      <a:pt x="83" y="55"/>
                    </a:cubicBezTo>
                    <a:cubicBezTo>
                      <a:pt x="78" y="55"/>
                      <a:pt x="63" y="48"/>
                      <a:pt x="62" y="42"/>
                    </a:cubicBezTo>
                    <a:cubicBezTo>
                      <a:pt x="62" y="42"/>
                      <a:pt x="65" y="39"/>
                      <a:pt x="67" y="34"/>
                    </a:cubicBezTo>
                    <a:cubicBezTo>
                      <a:pt x="67" y="32"/>
                      <a:pt x="69" y="29"/>
                      <a:pt x="69" y="2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2" y="5"/>
                      <a:pt x="72" y="5"/>
                      <a:pt x="72" y="5"/>
                    </a:cubicBezTo>
                    <a:cubicBezTo>
                      <a:pt x="67" y="0"/>
                      <a:pt x="53" y="2"/>
                      <a:pt x="53" y="2"/>
                    </a:cubicBezTo>
                    <a:cubicBezTo>
                      <a:pt x="53" y="2"/>
                      <a:pt x="53" y="2"/>
                      <a:pt x="53" y="2"/>
                    </a:cubicBezTo>
                    <a:cubicBezTo>
                      <a:pt x="45" y="2"/>
                      <a:pt x="41" y="12"/>
                      <a:pt x="41" y="18"/>
                    </a:cubicBezTo>
                    <a:cubicBezTo>
                      <a:pt x="34" y="18"/>
                      <a:pt x="41" y="30"/>
                      <a:pt x="41" y="30"/>
                    </a:cubicBezTo>
                    <a:cubicBezTo>
                      <a:pt x="41" y="30"/>
                      <a:pt x="40" y="33"/>
                      <a:pt x="39" y="37"/>
                    </a:cubicBezTo>
                    <a:cubicBezTo>
                      <a:pt x="40" y="38"/>
                      <a:pt x="43" y="45"/>
                      <a:pt x="50" y="47"/>
                    </a:cubicBezTo>
                    <a:cubicBezTo>
                      <a:pt x="58" y="50"/>
                      <a:pt x="61" y="44"/>
                      <a:pt x="61" y="44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1" y="68"/>
                      <a:pt x="56" y="56"/>
                      <a:pt x="57" y="53"/>
                    </a:cubicBezTo>
                    <a:cubicBezTo>
                      <a:pt x="59" y="50"/>
                      <a:pt x="54" y="50"/>
                      <a:pt x="52" y="50"/>
                    </a:cubicBezTo>
                    <a:cubicBezTo>
                      <a:pt x="50" y="50"/>
                      <a:pt x="48" y="53"/>
                      <a:pt x="48" y="53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3" y="74"/>
                      <a:pt x="53" y="71"/>
                    </a:cubicBezTo>
                    <a:cubicBezTo>
                      <a:pt x="53" y="68"/>
                      <a:pt x="40" y="48"/>
                      <a:pt x="37" y="42"/>
                    </a:cubicBezTo>
                    <a:cubicBezTo>
                      <a:pt x="37" y="43"/>
                      <a:pt x="36" y="43"/>
                      <a:pt x="36" y="43"/>
                    </a:cubicBezTo>
                    <a:cubicBezTo>
                      <a:pt x="34" y="46"/>
                      <a:pt x="17" y="49"/>
                      <a:pt x="17" y="49"/>
                    </a:cubicBezTo>
                    <a:cubicBezTo>
                      <a:pt x="17" y="49"/>
                      <a:pt x="0" y="48"/>
                      <a:pt x="5" y="67"/>
                    </a:cubicBezTo>
                    <a:cubicBezTo>
                      <a:pt x="7" y="82"/>
                      <a:pt x="9" y="95"/>
                      <a:pt x="9" y="95"/>
                    </a:cubicBezTo>
                    <a:cubicBezTo>
                      <a:pt x="9" y="95"/>
                      <a:pt x="13" y="112"/>
                      <a:pt x="16" y="112"/>
                    </a:cubicBezTo>
                    <a:cubicBezTo>
                      <a:pt x="20" y="113"/>
                      <a:pt x="3" y="172"/>
                      <a:pt x="3" y="177"/>
                    </a:cubicBezTo>
                    <a:close/>
                    <a:moveTo>
                      <a:pt x="40" y="95"/>
                    </a:moveTo>
                    <a:cubicBezTo>
                      <a:pt x="40" y="95"/>
                      <a:pt x="45" y="87"/>
                      <a:pt x="44" y="85"/>
                    </a:cubicBezTo>
                    <a:cubicBezTo>
                      <a:pt x="47" y="86"/>
                      <a:pt x="49" y="86"/>
                      <a:pt x="49" y="86"/>
                    </a:cubicBezTo>
                    <a:cubicBezTo>
                      <a:pt x="49" y="99"/>
                      <a:pt x="49" y="99"/>
                      <a:pt x="49" y="99"/>
                    </a:cubicBezTo>
                    <a:lnTo>
                      <a:pt x="40" y="9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bg1"/>
                </a:solidFill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1086602"/>
                <a:endParaRPr lang="th-TH" sz="3350">
                  <a:solidFill>
                    <a:prstClr val="black"/>
                  </a:solidFill>
                  <a:latin typeface="Calibri"/>
                  <a:cs typeface="Cordia New" panose="020B0304020202020204" pitchFamily="34" charset="-34"/>
                </a:endParaRPr>
              </a:p>
            </p:txBody>
          </p:sp>
        </p:grp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6C76B5D4-9951-9FBF-4EC9-67E2613B79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7047" y="10144282"/>
              <a:ext cx="1215897" cy="4922558"/>
            </a:xfrm>
            <a:custGeom>
              <a:avLst/>
              <a:gdLst>
                <a:gd name="T0" fmla="*/ 10 w 85"/>
                <a:gd name="T1" fmla="*/ 141 h 344"/>
                <a:gd name="T2" fmla="*/ 11 w 85"/>
                <a:gd name="T3" fmla="*/ 158 h 344"/>
                <a:gd name="T4" fmla="*/ 20 w 85"/>
                <a:gd name="T5" fmla="*/ 216 h 344"/>
                <a:gd name="T6" fmla="*/ 25 w 85"/>
                <a:gd name="T7" fmla="*/ 221 h 344"/>
                <a:gd name="T8" fmla="*/ 29 w 85"/>
                <a:gd name="T9" fmla="*/ 254 h 344"/>
                <a:gd name="T10" fmla="*/ 32 w 85"/>
                <a:gd name="T11" fmla="*/ 310 h 344"/>
                <a:gd name="T12" fmla="*/ 35 w 85"/>
                <a:gd name="T13" fmla="*/ 324 h 344"/>
                <a:gd name="T14" fmla="*/ 37 w 85"/>
                <a:gd name="T15" fmla="*/ 328 h 344"/>
                <a:gd name="T16" fmla="*/ 44 w 85"/>
                <a:gd name="T17" fmla="*/ 343 h 344"/>
                <a:gd name="T18" fmla="*/ 52 w 85"/>
                <a:gd name="T19" fmla="*/ 315 h 344"/>
                <a:gd name="T20" fmla="*/ 65 w 85"/>
                <a:gd name="T21" fmla="*/ 251 h 344"/>
                <a:gd name="T22" fmla="*/ 66 w 85"/>
                <a:gd name="T23" fmla="*/ 220 h 344"/>
                <a:gd name="T24" fmla="*/ 74 w 85"/>
                <a:gd name="T25" fmla="*/ 176 h 344"/>
                <a:gd name="T26" fmla="*/ 81 w 85"/>
                <a:gd name="T27" fmla="*/ 155 h 344"/>
                <a:gd name="T28" fmla="*/ 74 w 85"/>
                <a:gd name="T29" fmla="*/ 124 h 344"/>
                <a:gd name="T30" fmla="*/ 84 w 85"/>
                <a:gd name="T31" fmla="*/ 89 h 344"/>
                <a:gd name="T32" fmla="*/ 75 w 85"/>
                <a:gd name="T33" fmla="*/ 58 h 344"/>
                <a:gd name="T34" fmla="*/ 66 w 85"/>
                <a:gd name="T35" fmla="*/ 48 h 344"/>
                <a:gd name="T36" fmla="*/ 60 w 85"/>
                <a:gd name="T37" fmla="*/ 34 h 344"/>
                <a:gd name="T38" fmla="*/ 60 w 85"/>
                <a:gd name="T39" fmla="*/ 24 h 344"/>
                <a:gd name="T40" fmla="*/ 58 w 85"/>
                <a:gd name="T41" fmla="*/ 10 h 344"/>
                <a:gd name="T42" fmla="*/ 44 w 85"/>
                <a:gd name="T43" fmla="*/ 0 h 344"/>
                <a:gd name="T44" fmla="*/ 28 w 85"/>
                <a:gd name="T45" fmla="*/ 13 h 344"/>
                <a:gd name="T46" fmla="*/ 26 w 85"/>
                <a:gd name="T47" fmla="*/ 24 h 344"/>
                <a:gd name="T48" fmla="*/ 20 w 85"/>
                <a:gd name="T49" fmla="*/ 51 h 344"/>
                <a:gd name="T50" fmla="*/ 5 w 85"/>
                <a:gd name="T51" fmla="*/ 65 h 344"/>
                <a:gd name="T52" fmla="*/ 4 w 85"/>
                <a:gd name="T53" fmla="*/ 112 h 344"/>
                <a:gd name="T54" fmla="*/ 58 w 85"/>
                <a:gd name="T55" fmla="*/ 102 h 344"/>
                <a:gd name="T56" fmla="*/ 61 w 85"/>
                <a:gd name="T57" fmla="*/ 110 h 344"/>
                <a:gd name="T58" fmla="*/ 58 w 85"/>
                <a:gd name="T59" fmla="*/ 106 h 344"/>
                <a:gd name="T60" fmla="*/ 44 w 85"/>
                <a:gd name="T61" fmla="*/ 220 h 344"/>
                <a:gd name="T62" fmla="*/ 46 w 85"/>
                <a:gd name="T63" fmla="*/ 232 h 344"/>
                <a:gd name="T64" fmla="*/ 45 w 85"/>
                <a:gd name="T65" fmla="*/ 245 h 344"/>
                <a:gd name="T66" fmla="*/ 44 w 85"/>
                <a:gd name="T67" fmla="*/ 236 h 344"/>
                <a:gd name="T68" fmla="*/ 36 w 85"/>
                <a:gd name="T69" fmla="*/ 73 h 344"/>
                <a:gd name="T70" fmla="*/ 31 w 85"/>
                <a:gd name="T71" fmla="*/ 49 h 344"/>
                <a:gd name="T72" fmla="*/ 38 w 85"/>
                <a:gd name="T73" fmla="*/ 68 h 344"/>
                <a:gd name="T74" fmla="*/ 45 w 85"/>
                <a:gd name="T75" fmla="*/ 58 h 344"/>
                <a:gd name="T76" fmla="*/ 46 w 85"/>
                <a:gd name="T77" fmla="*/ 74 h 344"/>
                <a:gd name="T78" fmla="*/ 36 w 85"/>
                <a:gd name="T79" fmla="*/ 73 h 344"/>
                <a:gd name="T80" fmla="*/ 32 w 85"/>
                <a:gd name="T81" fmla="*/ 120 h 344"/>
                <a:gd name="T82" fmla="*/ 29 w 85"/>
                <a:gd name="T83" fmla="*/ 127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5" h="344">
                  <a:moveTo>
                    <a:pt x="12" y="119"/>
                  </a:moveTo>
                  <a:cubicBezTo>
                    <a:pt x="12" y="119"/>
                    <a:pt x="13" y="131"/>
                    <a:pt x="10" y="141"/>
                  </a:cubicBezTo>
                  <a:cubicBezTo>
                    <a:pt x="6" y="151"/>
                    <a:pt x="4" y="157"/>
                    <a:pt x="7" y="157"/>
                  </a:cubicBezTo>
                  <a:cubicBezTo>
                    <a:pt x="10" y="158"/>
                    <a:pt x="11" y="158"/>
                    <a:pt x="11" y="158"/>
                  </a:cubicBezTo>
                  <a:cubicBezTo>
                    <a:pt x="11" y="158"/>
                    <a:pt x="11" y="171"/>
                    <a:pt x="13" y="180"/>
                  </a:cubicBezTo>
                  <a:cubicBezTo>
                    <a:pt x="15" y="189"/>
                    <a:pt x="20" y="211"/>
                    <a:pt x="20" y="216"/>
                  </a:cubicBezTo>
                  <a:cubicBezTo>
                    <a:pt x="20" y="222"/>
                    <a:pt x="20" y="221"/>
                    <a:pt x="22" y="221"/>
                  </a:cubicBezTo>
                  <a:cubicBezTo>
                    <a:pt x="24" y="221"/>
                    <a:pt x="25" y="221"/>
                    <a:pt x="25" y="221"/>
                  </a:cubicBezTo>
                  <a:cubicBezTo>
                    <a:pt x="25" y="221"/>
                    <a:pt x="25" y="230"/>
                    <a:pt x="26" y="232"/>
                  </a:cubicBezTo>
                  <a:cubicBezTo>
                    <a:pt x="27" y="234"/>
                    <a:pt x="25" y="244"/>
                    <a:pt x="29" y="254"/>
                  </a:cubicBezTo>
                  <a:cubicBezTo>
                    <a:pt x="32" y="265"/>
                    <a:pt x="38" y="282"/>
                    <a:pt x="38" y="290"/>
                  </a:cubicBezTo>
                  <a:cubicBezTo>
                    <a:pt x="38" y="297"/>
                    <a:pt x="35" y="307"/>
                    <a:pt x="32" y="310"/>
                  </a:cubicBezTo>
                  <a:cubicBezTo>
                    <a:pt x="28" y="314"/>
                    <a:pt x="23" y="322"/>
                    <a:pt x="26" y="323"/>
                  </a:cubicBezTo>
                  <a:cubicBezTo>
                    <a:pt x="28" y="325"/>
                    <a:pt x="32" y="325"/>
                    <a:pt x="35" y="324"/>
                  </a:cubicBezTo>
                  <a:cubicBezTo>
                    <a:pt x="37" y="323"/>
                    <a:pt x="39" y="321"/>
                    <a:pt x="39" y="321"/>
                  </a:cubicBezTo>
                  <a:cubicBezTo>
                    <a:pt x="39" y="321"/>
                    <a:pt x="39" y="325"/>
                    <a:pt x="37" y="328"/>
                  </a:cubicBezTo>
                  <a:cubicBezTo>
                    <a:pt x="36" y="331"/>
                    <a:pt x="37" y="344"/>
                    <a:pt x="43" y="344"/>
                  </a:cubicBezTo>
                  <a:cubicBezTo>
                    <a:pt x="43" y="344"/>
                    <a:pt x="44" y="344"/>
                    <a:pt x="44" y="343"/>
                  </a:cubicBezTo>
                  <a:cubicBezTo>
                    <a:pt x="49" y="342"/>
                    <a:pt x="52" y="337"/>
                    <a:pt x="51" y="330"/>
                  </a:cubicBezTo>
                  <a:cubicBezTo>
                    <a:pt x="51" y="322"/>
                    <a:pt x="53" y="320"/>
                    <a:pt x="52" y="315"/>
                  </a:cubicBezTo>
                  <a:cubicBezTo>
                    <a:pt x="50" y="311"/>
                    <a:pt x="52" y="307"/>
                    <a:pt x="54" y="300"/>
                  </a:cubicBezTo>
                  <a:cubicBezTo>
                    <a:pt x="57" y="292"/>
                    <a:pt x="66" y="260"/>
                    <a:pt x="65" y="251"/>
                  </a:cubicBezTo>
                  <a:cubicBezTo>
                    <a:pt x="65" y="243"/>
                    <a:pt x="64" y="236"/>
                    <a:pt x="65" y="230"/>
                  </a:cubicBezTo>
                  <a:cubicBezTo>
                    <a:pt x="66" y="225"/>
                    <a:pt x="66" y="220"/>
                    <a:pt x="66" y="220"/>
                  </a:cubicBezTo>
                  <a:cubicBezTo>
                    <a:pt x="66" y="220"/>
                    <a:pt x="72" y="223"/>
                    <a:pt x="72" y="214"/>
                  </a:cubicBezTo>
                  <a:cubicBezTo>
                    <a:pt x="72" y="206"/>
                    <a:pt x="73" y="183"/>
                    <a:pt x="74" y="176"/>
                  </a:cubicBezTo>
                  <a:cubicBezTo>
                    <a:pt x="74" y="170"/>
                    <a:pt x="73" y="156"/>
                    <a:pt x="73" y="156"/>
                  </a:cubicBezTo>
                  <a:cubicBezTo>
                    <a:pt x="73" y="156"/>
                    <a:pt x="79" y="155"/>
                    <a:pt x="81" y="155"/>
                  </a:cubicBezTo>
                  <a:cubicBezTo>
                    <a:pt x="83" y="154"/>
                    <a:pt x="76" y="142"/>
                    <a:pt x="75" y="137"/>
                  </a:cubicBezTo>
                  <a:cubicBezTo>
                    <a:pt x="73" y="132"/>
                    <a:pt x="74" y="124"/>
                    <a:pt x="74" y="124"/>
                  </a:cubicBezTo>
                  <a:cubicBezTo>
                    <a:pt x="74" y="124"/>
                    <a:pt x="84" y="123"/>
                    <a:pt x="84" y="115"/>
                  </a:cubicBezTo>
                  <a:cubicBezTo>
                    <a:pt x="85" y="106"/>
                    <a:pt x="85" y="94"/>
                    <a:pt x="84" y="89"/>
                  </a:cubicBezTo>
                  <a:cubicBezTo>
                    <a:pt x="83" y="84"/>
                    <a:pt x="83" y="84"/>
                    <a:pt x="82" y="77"/>
                  </a:cubicBezTo>
                  <a:cubicBezTo>
                    <a:pt x="82" y="71"/>
                    <a:pt x="78" y="59"/>
                    <a:pt x="75" y="58"/>
                  </a:cubicBezTo>
                  <a:cubicBezTo>
                    <a:pt x="71" y="58"/>
                    <a:pt x="67" y="55"/>
                    <a:pt x="67" y="55"/>
                  </a:cubicBezTo>
                  <a:cubicBezTo>
                    <a:pt x="67" y="55"/>
                    <a:pt x="70" y="51"/>
                    <a:pt x="66" y="48"/>
                  </a:cubicBezTo>
                  <a:cubicBezTo>
                    <a:pt x="62" y="44"/>
                    <a:pt x="59" y="43"/>
                    <a:pt x="61" y="38"/>
                  </a:cubicBezTo>
                  <a:cubicBezTo>
                    <a:pt x="62" y="37"/>
                    <a:pt x="60" y="35"/>
                    <a:pt x="60" y="34"/>
                  </a:cubicBezTo>
                  <a:cubicBezTo>
                    <a:pt x="60" y="32"/>
                    <a:pt x="62" y="30"/>
                    <a:pt x="61" y="28"/>
                  </a:cubicBezTo>
                  <a:cubicBezTo>
                    <a:pt x="61" y="27"/>
                    <a:pt x="60" y="26"/>
                    <a:pt x="60" y="24"/>
                  </a:cubicBezTo>
                  <a:cubicBezTo>
                    <a:pt x="59" y="23"/>
                    <a:pt x="60" y="21"/>
                    <a:pt x="60" y="19"/>
                  </a:cubicBezTo>
                  <a:cubicBezTo>
                    <a:pt x="59" y="17"/>
                    <a:pt x="59" y="13"/>
                    <a:pt x="58" y="10"/>
                  </a:cubicBezTo>
                  <a:cubicBezTo>
                    <a:pt x="56" y="4"/>
                    <a:pt x="52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1" y="0"/>
                    <a:pt x="36" y="1"/>
                    <a:pt x="33" y="3"/>
                  </a:cubicBezTo>
                  <a:cubicBezTo>
                    <a:pt x="31" y="6"/>
                    <a:pt x="29" y="9"/>
                    <a:pt x="28" y="13"/>
                  </a:cubicBezTo>
                  <a:cubicBezTo>
                    <a:pt x="28" y="16"/>
                    <a:pt x="28" y="18"/>
                    <a:pt x="27" y="19"/>
                  </a:cubicBezTo>
                  <a:cubicBezTo>
                    <a:pt x="27" y="21"/>
                    <a:pt x="26" y="22"/>
                    <a:pt x="26" y="24"/>
                  </a:cubicBezTo>
                  <a:cubicBezTo>
                    <a:pt x="26" y="27"/>
                    <a:pt x="25" y="31"/>
                    <a:pt x="24" y="37"/>
                  </a:cubicBezTo>
                  <a:cubicBezTo>
                    <a:pt x="23" y="43"/>
                    <a:pt x="23" y="47"/>
                    <a:pt x="20" y="51"/>
                  </a:cubicBezTo>
                  <a:cubicBezTo>
                    <a:pt x="17" y="54"/>
                    <a:pt x="18" y="57"/>
                    <a:pt x="18" y="57"/>
                  </a:cubicBezTo>
                  <a:cubicBezTo>
                    <a:pt x="18" y="57"/>
                    <a:pt x="8" y="58"/>
                    <a:pt x="5" y="65"/>
                  </a:cubicBezTo>
                  <a:cubicBezTo>
                    <a:pt x="3" y="71"/>
                    <a:pt x="2" y="83"/>
                    <a:pt x="1" y="90"/>
                  </a:cubicBezTo>
                  <a:cubicBezTo>
                    <a:pt x="0" y="98"/>
                    <a:pt x="1" y="107"/>
                    <a:pt x="4" y="112"/>
                  </a:cubicBezTo>
                  <a:cubicBezTo>
                    <a:pt x="6" y="118"/>
                    <a:pt x="12" y="119"/>
                    <a:pt x="12" y="119"/>
                  </a:cubicBezTo>
                  <a:close/>
                  <a:moveTo>
                    <a:pt x="58" y="102"/>
                  </a:move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1" y="108"/>
                    <a:pt x="61" y="110"/>
                  </a:cubicBezTo>
                  <a:cubicBezTo>
                    <a:pt x="60" y="111"/>
                    <a:pt x="58" y="111"/>
                    <a:pt x="58" y="111"/>
                  </a:cubicBezTo>
                  <a:cubicBezTo>
                    <a:pt x="58" y="111"/>
                    <a:pt x="58" y="109"/>
                    <a:pt x="58" y="106"/>
                  </a:cubicBezTo>
                  <a:cubicBezTo>
                    <a:pt x="57" y="103"/>
                    <a:pt x="58" y="102"/>
                    <a:pt x="58" y="102"/>
                  </a:cubicBezTo>
                  <a:close/>
                  <a:moveTo>
                    <a:pt x="44" y="220"/>
                  </a:moveTo>
                  <a:cubicBezTo>
                    <a:pt x="44" y="220"/>
                    <a:pt x="44" y="223"/>
                    <a:pt x="44" y="226"/>
                  </a:cubicBezTo>
                  <a:cubicBezTo>
                    <a:pt x="45" y="228"/>
                    <a:pt x="45" y="231"/>
                    <a:pt x="46" y="232"/>
                  </a:cubicBezTo>
                  <a:cubicBezTo>
                    <a:pt x="46" y="235"/>
                    <a:pt x="45" y="238"/>
                    <a:pt x="45" y="240"/>
                  </a:cubicBezTo>
                  <a:cubicBezTo>
                    <a:pt x="45" y="242"/>
                    <a:pt x="45" y="245"/>
                    <a:pt x="45" y="245"/>
                  </a:cubicBezTo>
                  <a:cubicBezTo>
                    <a:pt x="45" y="245"/>
                    <a:pt x="45" y="243"/>
                    <a:pt x="44" y="242"/>
                  </a:cubicBezTo>
                  <a:cubicBezTo>
                    <a:pt x="44" y="239"/>
                    <a:pt x="44" y="237"/>
                    <a:pt x="44" y="236"/>
                  </a:cubicBezTo>
                  <a:cubicBezTo>
                    <a:pt x="43" y="233"/>
                    <a:pt x="43" y="228"/>
                    <a:pt x="44" y="220"/>
                  </a:cubicBezTo>
                  <a:close/>
                  <a:moveTo>
                    <a:pt x="36" y="73"/>
                  </a:moveTo>
                  <a:cubicBezTo>
                    <a:pt x="35" y="71"/>
                    <a:pt x="31" y="58"/>
                    <a:pt x="31" y="56"/>
                  </a:cubicBezTo>
                  <a:cubicBezTo>
                    <a:pt x="31" y="53"/>
                    <a:pt x="31" y="51"/>
                    <a:pt x="31" y="49"/>
                  </a:cubicBezTo>
                  <a:cubicBezTo>
                    <a:pt x="34" y="55"/>
                    <a:pt x="38" y="57"/>
                    <a:pt x="37" y="59"/>
                  </a:cubicBezTo>
                  <a:cubicBezTo>
                    <a:pt x="36" y="62"/>
                    <a:pt x="36" y="65"/>
                    <a:pt x="38" y="68"/>
                  </a:cubicBezTo>
                  <a:cubicBezTo>
                    <a:pt x="40" y="72"/>
                    <a:pt x="41" y="80"/>
                    <a:pt x="42" y="76"/>
                  </a:cubicBezTo>
                  <a:cubicBezTo>
                    <a:pt x="43" y="73"/>
                    <a:pt x="45" y="61"/>
                    <a:pt x="45" y="58"/>
                  </a:cubicBezTo>
                  <a:cubicBezTo>
                    <a:pt x="45" y="54"/>
                    <a:pt x="51" y="50"/>
                    <a:pt x="51" y="50"/>
                  </a:cubicBezTo>
                  <a:cubicBezTo>
                    <a:pt x="51" y="56"/>
                    <a:pt x="48" y="67"/>
                    <a:pt x="46" y="74"/>
                  </a:cubicBezTo>
                  <a:cubicBezTo>
                    <a:pt x="44" y="81"/>
                    <a:pt x="41" y="88"/>
                    <a:pt x="41" y="86"/>
                  </a:cubicBezTo>
                  <a:cubicBezTo>
                    <a:pt x="41" y="83"/>
                    <a:pt x="38" y="76"/>
                    <a:pt x="36" y="73"/>
                  </a:cubicBezTo>
                  <a:close/>
                  <a:moveTo>
                    <a:pt x="29" y="120"/>
                  </a:moveTo>
                  <a:cubicBezTo>
                    <a:pt x="32" y="120"/>
                    <a:pt x="32" y="120"/>
                    <a:pt x="32" y="120"/>
                  </a:cubicBezTo>
                  <a:cubicBezTo>
                    <a:pt x="32" y="120"/>
                    <a:pt x="33" y="125"/>
                    <a:pt x="33" y="127"/>
                  </a:cubicBezTo>
                  <a:cubicBezTo>
                    <a:pt x="33" y="128"/>
                    <a:pt x="29" y="127"/>
                    <a:pt x="29" y="127"/>
                  </a:cubicBezTo>
                  <a:lnTo>
                    <a:pt x="29" y="120"/>
                  </a:lnTo>
                  <a:close/>
                </a:path>
              </a:pathLst>
            </a:custGeom>
            <a:solidFill>
              <a:schemeClr val="accent6"/>
            </a:solidFill>
            <a:ln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B7B6EA6A-1371-23E4-96EA-FBBC29773D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6785" y="10116406"/>
              <a:ext cx="1507884" cy="4768966"/>
            </a:xfrm>
            <a:custGeom>
              <a:avLst/>
              <a:gdLst>
                <a:gd name="T0" fmla="*/ 16 w 111"/>
                <a:gd name="T1" fmla="*/ 182 h 351"/>
                <a:gd name="T2" fmla="*/ 14 w 111"/>
                <a:gd name="T3" fmla="*/ 246 h 351"/>
                <a:gd name="T4" fmla="*/ 8 w 111"/>
                <a:gd name="T5" fmla="*/ 308 h 351"/>
                <a:gd name="T6" fmla="*/ 10 w 111"/>
                <a:gd name="T7" fmla="*/ 328 h 351"/>
                <a:gd name="T8" fmla="*/ 24 w 111"/>
                <a:gd name="T9" fmla="*/ 348 h 351"/>
                <a:gd name="T10" fmla="*/ 34 w 111"/>
                <a:gd name="T11" fmla="*/ 323 h 351"/>
                <a:gd name="T12" fmla="*/ 37 w 111"/>
                <a:gd name="T13" fmla="*/ 255 h 351"/>
                <a:gd name="T14" fmla="*/ 56 w 111"/>
                <a:gd name="T15" fmla="*/ 192 h 351"/>
                <a:gd name="T16" fmla="*/ 67 w 111"/>
                <a:gd name="T17" fmla="*/ 261 h 351"/>
                <a:gd name="T18" fmla="*/ 71 w 111"/>
                <a:gd name="T19" fmla="*/ 311 h 351"/>
                <a:gd name="T20" fmla="*/ 70 w 111"/>
                <a:gd name="T21" fmla="*/ 333 h 351"/>
                <a:gd name="T22" fmla="*/ 87 w 111"/>
                <a:gd name="T23" fmla="*/ 342 h 351"/>
                <a:gd name="T24" fmla="*/ 104 w 111"/>
                <a:gd name="T25" fmla="*/ 336 h 351"/>
                <a:gd name="T26" fmla="*/ 89 w 111"/>
                <a:gd name="T27" fmla="*/ 311 h 351"/>
                <a:gd name="T28" fmla="*/ 90 w 111"/>
                <a:gd name="T29" fmla="*/ 268 h 351"/>
                <a:gd name="T30" fmla="*/ 95 w 111"/>
                <a:gd name="T31" fmla="*/ 181 h 351"/>
                <a:gd name="T32" fmla="*/ 85 w 111"/>
                <a:gd name="T33" fmla="*/ 117 h 351"/>
                <a:gd name="T34" fmla="*/ 100 w 111"/>
                <a:gd name="T35" fmla="*/ 98 h 351"/>
                <a:gd name="T36" fmla="*/ 92 w 111"/>
                <a:gd name="T37" fmla="*/ 60 h 351"/>
                <a:gd name="T38" fmla="*/ 62 w 111"/>
                <a:gd name="T39" fmla="*/ 42 h 351"/>
                <a:gd name="T40" fmla="*/ 69 w 111"/>
                <a:gd name="T41" fmla="*/ 27 h 351"/>
                <a:gd name="T42" fmla="*/ 74 w 111"/>
                <a:gd name="T43" fmla="*/ 11 h 351"/>
                <a:gd name="T44" fmla="*/ 53 w 111"/>
                <a:gd name="T45" fmla="*/ 2 h 351"/>
                <a:gd name="T46" fmla="*/ 41 w 111"/>
                <a:gd name="T47" fmla="*/ 18 h 351"/>
                <a:gd name="T48" fmla="*/ 39 w 111"/>
                <a:gd name="T49" fmla="*/ 37 h 351"/>
                <a:gd name="T50" fmla="*/ 61 w 111"/>
                <a:gd name="T51" fmla="*/ 44 h 351"/>
                <a:gd name="T52" fmla="*/ 57 w 111"/>
                <a:gd name="T53" fmla="*/ 53 h 351"/>
                <a:gd name="T54" fmla="*/ 48 w 111"/>
                <a:gd name="T55" fmla="*/ 53 h 351"/>
                <a:gd name="T56" fmla="*/ 53 w 111"/>
                <a:gd name="T57" fmla="*/ 71 h 351"/>
                <a:gd name="T58" fmla="*/ 36 w 111"/>
                <a:gd name="T59" fmla="*/ 43 h 351"/>
                <a:gd name="T60" fmla="*/ 5 w 111"/>
                <a:gd name="T61" fmla="*/ 67 h 351"/>
                <a:gd name="T62" fmla="*/ 16 w 111"/>
                <a:gd name="T63" fmla="*/ 112 h 351"/>
                <a:gd name="T64" fmla="*/ 40 w 111"/>
                <a:gd name="T65" fmla="*/ 95 h 351"/>
                <a:gd name="T66" fmla="*/ 49 w 111"/>
                <a:gd name="T67" fmla="*/ 86 h 351"/>
                <a:gd name="T68" fmla="*/ 40 w 111"/>
                <a:gd name="T69" fmla="*/ 9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1" h="351">
                  <a:moveTo>
                    <a:pt x="3" y="177"/>
                  </a:moveTo>
                  <a:cubicBezTo>
                    <a:pt x="5" y="180"/>
                    <a:pt x="16" y="182"/>
                    <a:pt x="16" y="182"/>
                  </a:cubicBezTo>
                  <a:cubicBezTo>
                    <a:pt x="16" y="182"/>
                    <a:pt x="16" y="224"/>
                    <a:pt x="16" y="225"/>
                  </a:cubicBezTo>
                  <a:cubicBezTo>
                    <a:pt x="15" y="227"/>
                    <a:pt x="17" y="238"/>
                    <a:pt x="14" y="246"/>
                  </a:cubicBezTo>
                  <a:cubicBezTo>
                    <a:pt x="11" y="254"/>
                    <a:pt x="7" y="296"/>
                    <a:pt x="7" y="296"/>
                  </a:cubicBezTo>
                  <a:cubicBezTo>
                    <a:pt x="7" y="296"/>
                    <a:pt x="7" y="306"/>
                    <a:pt x="8" y="308"/>
                  </a:cubicBezTo>
                  <a:cubicBezTo>
                    <a:pt x="10" y="311"/>
                    <a:pt x="10" y="315"/>
                    <a:pt x="8" y="317"/>
                  </a:cubicBezTo>
                  <a:cubicBezTo>
                    <a:pt x="5" y="319"/>
                    <a:pt x="10" y="328"/>
                    <a:pt x="10" y="328"/>
                  </a:cubicBezTo>
                  <a:cubicBezTo>
                    <a:pt x="10" y="328"/>
                    <a:pt x="1" y="346"/>
                    <a:pt x="6" y="348"/>
                  </a:cubicBezTo>
                  <a:cubicBezTo>
                    <a:pt x="11" y="351"/>
                    <a:pt x="20" y="351"/>
                    <a:pt x="24" y="348"/>
                  </a:cubicBezTo>
                  <a:cubicBezTo>
                    <a:pt x="26" y="345"/>
                    <a:pt x="25" y="329"/>
                    <a:pt x="25" y="329"/>
                  </a:cubicBezTo>
                  <a:cubicBezTo>
                    <a:pt x="25" y="329"/>
                    <a:pt x="33" y="326"/>
                    <a:pt x="34" y="323"/>
                  </a:cubicBezTo>
                  <a:cubicBezTo>
                    <a:pt x="35" y="321"/>
                    <a:pt x="37" y="318"/>
                    <a:pt x="32" y="307"/>
                  </a:cubicBezTo>
                  <a:cubicBezTo>
                    <a:pt x="28" y="291"/>
                    <a:pt x="37" y="255"/>
                    <a:pt x="37" y="255"/>
                  </a:cubicBezTo>
                  <a:cubicBezTo>
                    <a:pt x="37" y="255"/>
                    <a:pt x="47" y="217"/>
                    <a:pt x="48" y="217"/>
                  </a:cubicBezTo>
                  <a:cubicBezTo>
                    <a:pt x="50" y="216"/>
                    <a:pt x="56" y="192"/>
                    <a:pt x="56" y="192"/>
                  </a:cubicBezTo>
                  <a:cubicBezTo>
                    <a:pt x="56" y="192"/>
                    <a:pt x="57" y="194"/>
                    <a:pt x="63" y="223"/>
                  </a:cubicBezTo>
                  <a:cubicBezTo>
                    <a:pt x="69" y="252"/>
                    <a:pt x="67" y="261"/>
                    <a:pt x="67" y="261"/>
                  </a:cubicBezTo>
                  <a:cubicBezTo>
                    <a:pt x="68" y="302"/>
                    <a:pt x="68" y="302"/>
                    <a:pt x="68" y="302"/>
                  </a:cubicBezTo>
                  <a:cubicBezTo>
                    <a:pt x="68" y="302"/>
                    <a:pt x="69" y="310"/>
                    <a:pt x="71" y="311"/>
                  </a:cubicBezTo>
                  <a:cubicBezTo>
                    <a:pt x="72" y="312"/>
                    <a:pt x="67" y="319"/>
                    <a:pt x="70" y="322"/>
                  </a:cubicBezTo>
                  <a:cubicBezTo>
                    <a:pt x="71" y="326"/>
                    <a:pt x="70" y="333"/>
                    <a:pt x="70" y="333"/>
                  </a:cubicBezTo>
                  <a:cubicBezTo>
                    <a:pt x="70" y="333"/>
                    <a:pt x="78" y="338"/>
                    <a:pt x="80" y="336"/>
                  </a:cubicBezTo>
                  <a:cubicBezTo>
                    <a:pt x="82" y="335"/>
                    <a:pt x="87" y="342"/>
                    <a:pt x="87" y="342"/>
                  </a:cubicBezTo>
                  <a:cubicBezTo>
                    <a:pt x="87" y="342"/>
                    <a:pt x="106" y="347"/>
                    <a:pt x="108" y="344"/>
                  </a:cubicBezTo>
                  <a:cubicBezTo>
                    <a:pt x="111" y="341"/>
                    <a:pt x="104" y="336"/>
                    <a:pt x="104" y="336"/>
                  </a:cubicBezTo>
                  <a:cubicBezTo>
                    <a:pt x="94" y="324"/>
                    <a:pt x="94" y="324"/>
                    <a:pt x="94" y="324"/>
                  </a:cubicBezTo>
                  <a:cubicBezTo>
                    <a:pt x="94" y="324"/>
                    <a:pt x="101" y="317"/>
                    <a:pt x="89" y="311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2"/>
                    <a:pt x="92" y="278"/>
                    <a:pt x="90" y="268"/>
                  </a:cubicBezTo>
                  <a:cubicBezTo>
                    <a:pt x="88" y="258"/>
                    <a:pt x="95" y="208"/>
                    <a:pt x="95" y="208"/>
                  </a:cubicBezTo>
                  <a:cubicBezTo>
                    <a:pt x="95" y="208"/>
                    <a:pt x="98" y="185"/>
                    <a:pt x="95" y="181"/>
                  </a:cubicBezTo>
                  <a:cubicBezTo>
                    <a:pt x="98" y="179"/>
                    <a:pt x="89" y="125"/>
                    <a:pt x="89" y="125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5" y="117"/>
                    <a:pt x="96" y="116"/>
                    <a:pt x="97" y="110"/>
                  </a:cubicBezTo>
                  <a:cubicBezTo>
                    <a:pt x="98" y="104"/>
                    <a:pt x="100" y="103"/>
                    <a:pt x="100" y="98"/>
                  </a:cubicBezTo>
                  <a:cubicBezTo>
                    <a:pt x="99" y="94"/>
                    <a:pt x="97" y="82"/>
                    <a:pt x="96" y="79"/>
                  </a:cubicBezTo>
                  <a:cubicBezTo>
                    <a:pt x="95" y="75"/>
                    <a:pt x="92" y="60"/>
                    <a:pt x="92" y="60"/>
                  </a:cubicBezTo>
                  <a:cubicBezTo>
                    <a:pt x="92" y="60"/>
                    <a:pt x="89" y="55"/>
                    <a:pt x="83" y="55"/>
                  </a:cubicBezTo>
                  <a:cubicBezTo>
                    <a:pt x="78" y="55"/>
                    <a:pt x="63" y="48"/>
                    <a:pt x="62" y="42"/>
                  </a:cubicBezTo>
                  <a:cubicBezTo>
                    <a:pt x="62" y="42"/>
                    <a:pt x="65" y="39"/>
                    <a:pt x="67" y="34"/>
                  </a:cubicBezTo>
                  <a:cubicBezTo>
                    <a:pt x="67" y="32"/>
                    <a:pt x="69" y="29"/>
                    <a:pt x="69" y="27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67" y="0"/>
                    <a:pt x="53" y="2"/>
                    <a:pt x="53" y="2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5" y="2"/>
                    <a:pt x="41" y="12"/>
                    <a:pt x="41" y="18"/>
                  </a:cubicBezTo>
                  <a:cubicBezTo>
                    <a:pt x="34" y="18"/>
                    <a:pt x="41" y="30"/>
                    <a:pt x="41" y="30"/>
                  </a:cubicBezTo>
                  <a:cubicBezTo>
                    <a:pt x="41" y="30"/>
                    <a:pt x="40" y="33"/>
                    <a:pt x="39" y="37"/>
                  </a:cubicBezTo>
                  <a:cubicBezTo>
                    <a:pt x="40" y="38"/>
                    <a:pt x="43" y="45"/>
                    <a:pt x="50" y="47"/>
                  </a:cubicBezTo>
                  <a:cubicBezTo>
                    <a:pt x="58" y="50"/>
                    <a:pt x="61" y="44"/>
                    <a:pt x="61" y="44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61" y="68"/>
                    <a:pt x="56" y="56"/>
                    <a:pt x="57" y="53"/>
                  </a:cubicBezTo>
                  <a:cubicBezTo>
                    <a:pt x="59" y="50"/>
                    <a:pt x="54" y="50"/>
                    <a:pt x="52" y="50"/>
                  </a:cubicBezTo>
                  <a:cubicBezTo>
                    <a:pt x="50" y="50"/>
                    <a:pt x="48" y="53"/>
                    <a:pt x="48" y="53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3" y="74"/>
                    <a:pt x="53" y="71"/>
                  </a:cubicBezTo>
                  <a:cubicBezTo>
                    <a:pt x="53" y="68"/>
                    <a:pt x="40" y="48"/>
                    <a:pt x="37" y="42"/>
                  </a:cubicBezTo>
                  <a:cubicBezTo>
                    <a:pt x="37" y="43"/>
                    <a:pt x="36" y="43"/>
                    <a:pt x="36" y="43"/>
                  </a:cubicBezTo>
                  <a:cubicBezTo>
                    <a:pt x="34" y="46"/>
                    <a:pt x="17" y="49"/>
                    <a:pt x="17" y="49"/>
                  </a:cubicBezTo>
                  <a:cubicBezTo>
                    <a:pt x="17" y="49"/>
                    <a:pt x="0" y="48"/>
                    <a:pt x="5" y="67"/>
                  </a:cubicBezTo>
                  <a:cubicBezTo>
                    <a:pt x="7" y="82"/>
                    <a:pt x="9" y="95"/>
                    <a:pt x="9" y="95"/>
                  </a:cubicBezTo>
                  <a:cubicBezTo>
                    <a:pt x="9" y="95"/>
                    <a:pt x="13" y="112"/>
                    <a:pt x="16" y="112"/>
                  </a:cubicBezTo>
                  <a:cubicBezTo>
                    <a:pt x="20" y="113"/>
                    <a:pt x="3" y="172"/>
                    <a:pt x="3" y="177"/>
                  </a:cubicBezTo>
                  <a:close/>
                  <a:moveTo>
                    <a:pt x="40" y="95"/>
                  </a:moveTo>
                  <a:cubicBezTo>
                    <a:pt x="40" y="95"/>
                    <a:pt x="45" y="87"/>
                    <a:pt x="44" y="85"/>
                  </a:cubicBezTo>
                  <a:cubicBezTo>
                    <a:pt x="47" y="86"/>
                    <a:pt x="49" y="86"/>
                    <a:pt x="49" y="86"/>
                  </a:cubicBezTo>
                  <a:cubicBezTo>
                    <a:pt x="49" y="99"/>
                    <a:pt x="49" y="99"/>
                    <a:pt x="49" y="99"/>
                  </a:cubicBezTo>
                  <a:lnTo>
                    <a:pt x="40" y="95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1086602"/>
              <a:endParaRPr lang="th-TH" sz="3350">
                <a:solidFill>
                  <a:prstClr val="black"/>
                </a:solidFill>
                <a:latin typeface="Calibri"/>
                <a:cs typeface="Cordia New" panose="020B0304020202020204" pitchFamily="34" charset="-34"/>
              </a:endParaRPr>
            </a:p>
          </p:txBody>
        </p:sp>
      </p:grpSp>
      <p:grpSp>
        <p:nvGrpSpPr>
          <p:cNvPr id="39" name="Group 11">
            <a:extLst>
              <a:ext uri="{FF2B5EF4-FFF2-40B4-BE49-F238E27FC236}">
                <a16:creationId xmlns:a16="http://schemas.microsoft.com/office/drawing/2014/main" id="{5E08CB7F-F675-90BC-E500-B33902177EEB}"/>
              </a:ext>
            </a:extLst>
          </p:cNvPr>
          <p:cNvGrpSpPr/>
          <p:nvPr/>
        </p:nvGrpSpPr>
        <p:grpSpPr>
          <a:xfrm>
            <a:off x="1140314" y="5367707"/>
            <a:ext cx="1012577" cy="977958"/>
            <a:chOff x="3695586" y="1479167"/>
            <a:chExt cx="4825171" cy="4771931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F8E1BAA0-587C-9795-6695-CEE660CE6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4061" y="1501651"/>
              <a:ext cx="2336696" cy="4742903"/>
            </a:xfrm>
            <a:custGeom>
              <a:avLst/>
              <a:gdLst>
                <a:gd name="T0" fmla="*/ 668 w 786"/>
                <a:gd name="T1" fmla="*/ 798 h 1595"/>
                <a:gd name="T2" fmla="*/ 666 w 786"/>
                <a:gd name="T3" fmla="*/ 797 h 1595"/>
                <a:gd name="T4" fmla="*/ 672 w 786"/>
                <a:gd name="T5" fmla="*/ 716 h 1595"/>
                <a:gd name="T6" fmla="*/ 643 w 786"/>
                <a:gd name="T7" fmla="*/ 645 h 1595"/>
                <a:gd name="T8" fmla="*/ 721 w 786"/>
                <a:gd name="T9" fmla="*/ 536 h 1595"/>
                <a:gd name="T10" fmla="*/ 646 w 786"/>
                <a:gd name="T11" fmla="*/ 310 h 1595"/>
                <a:gd name="T12" fmla="*/ 418 w 786"/>
                <a:gd name="T13" fmla="*/ 243 h 1595"/>
                <a:gd name="T14" fmla="*/ 376 w 786"/>
                <a:gd name="T15" fmla="*/ 83 h 1595"/>
                <a:gd name="T16" fmla="*/ 221 w 786"/>
                <a:gd name="T17" fmla="*/ 6 h 1595"/>
                <a:gd name="T18" fmla="*/ 77 w 786"/>
                <a:gd name="T19" fmla="*/ 28 h 1595"/>
                <a:gd name="T20" fmla="*/ 3 w 786"/>
                <a:gd name="T21" fmla="*/ 148 h 1595"/>
                <a:gd name="T22" fmla="*/ 2 w 786"/>
                <a:gd name="T23" fmla="*/ 149 h 1595"/>
                <a:gd name="T24" fmla="*/ 2 w 786"/>
                <a:gd name="T25" fmla="*/ 684 h 1595"/>
                <a:gd name="T26" fmla="*/ 2 w 786"/>
                <a:gd name="T27" fmla="*/ 684 h 1595"/>
                <a:gd name="T28" fmla="*/ 2 w 786"/>
                <a:gd name="T29" fmla="*/ 1298 h 1595"/>
                <a:gd name="T30" fmla="*/ 2 w 786"/>
                <a:gd name="T31" fmla="*/ 1302 h 1595"/>
                <a:gd name="T32" fmla="*/ 2 w 786"/>
                <a:gd name="T33" fmla="*/ 1433 h 1595"/>
                <a:gd name="T34" fmla="*/ 2 w 786"/>
                <a:gd name="T35" fmla="*/ 1433 h 1595"/>
                <a:gd name="T36" fmla="*/ 63 w 786"/>
                <a:gd name="T37" fmla="*/ 1554 h 1595"/>
                <a:gd name="T38" fmla="*/ 206 w 786"/>
                <a:gd name="T39" fmla="*/ 1595 h 1595"/>
                <a:gd name="T40" fmla="*/ 302 w 786"/>
                <a:gd name="T41" fmla="*/ 1582 h 1595"/>
                <a:gd name="T42" fmla="*/ 485 w 786"/>
                <a:gd name="T43" fmla="*/ 1428 h 1595"/>
                <a:gd name="T44" fmla="*/ 520 w 786"/>
                <a:gd name="T45" fmla="*/ 1281 h 1595"/>
                <a:gd name="T46" fmla="*/ 518 w 786"/>
                <a:gd name="T47" fmla="*/ 1272 h 1595"/>
                <a:gd name="T48" fmla="*/ 551 w 786"/>
                <a:gd name="T49" fmla="*/ 1276 h 1595"/>
                <a:gd name="T50" fmla="*/ 675 w 786"/>
                <a:gd name="T51" fmla="*/ 1231 h 1595"/>
                <a:gd name="T52" fmla="*/ 784 w 786"/>
                <a:gd name="T53" fmla="*/ 1012 h 1595"/>
                <a:gd name="T54" fmla="*/ 668 w 786"/>
                <a:gd name="T55" fmla="*/ 798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6" h="1595">
                  <a:moveTo>
                    <a:pt x="668" y="798"/>
                  </a:moveTo>
                  <a:cubicBezTo>
                    <a:pt x="667" y="798"/>
                    <a:pt x="666" y="797"/>
                    <a:pt x="666" y="797"/>
                  </a:cubicBezTo>
                  <a:cubicBezTo>
                    <a:pt x="674" y="772"/>
                    <a:pt x="677" y="744"/>
                    <a:pt x="672" y="716"/>
                  </a:cubicBezTo>
                  <a:cubicBezTo>
                    <a:pt x="668" y="689"/>
                    <a:pt x="658" y="664"/>
                    <a:pt x="643" y="645"/>
                  </a:cubicBezTo>
                  <a:cubicBezTo>
                    <a:pt x="682" y="624"/>
                    <a:pt x="711" y="584"/>
                    <a:pt x="721" y="536"/>
                  </a:cubicBezTo>
                  <a:cubicBezTo>
                    <a:pt x="739" y="454"/>
                    <a:pt x="711" y="369"/>
                    <a:pt x="646" y="310"/>
                  </a:cubicBezTo>
                  <a:cubicBezTo>
                    <a:pt x="583" y="251"/>
                    <a:pt x="497" y="227"/>
                    <a:pt x="418" y="243"/>
                  </a:cubicBezTo>
                  <a:cubicBezTo>
                    <a:pt x="433" y="190"/>
                    <a:pt x="417" y="128"/>
                    <a:pt x="376" y="83"/>
                  </a:cubicBezTo>
                  <a:cubicBezTo>
                    <a:pt x="340" y="42"/>
                    <a:pt x="285" y="14"/>
                    <a:pt x="221" y="6"/>
                  </a:cubicBezTo>
                  <a:cubicBezTo>
                    <a:pt x="182" y="0"/>
                    <a:pt x="126" y="0"/>
                    <a:pt x="77" y="28"/>
                  </a:cubicBezTo>
                  <a:cubicBezTo>
                    <a:pt x="31" y="55"/>
                    <a:pt x="2" y="101"/>
                    <a:pt x="3" y="148"/>
                  </a:cubicBezTo>
                  <a:cubicBezTo>
                    <a:pt x="3" y="148"/>
                    <a:pt x="2" y="148"/>
                    <a:pt x="2" y="149"/>
                  </a:cubicBezTo>
                  <a:cubicBezTo>
                    <a:pt x="2" y="684"/>
                    <a:pt x="2" y="684"/>
                    <a:pt x="2" y="684"/>
                  </a:cubicBezTo>
                  <a:cubicBezTo>
                    <a:pt x="2" y="684"/>
                    <a:pt x="2" y="684"/>
                    <a:pt x="2" y="684"/>
                  </a:cubicBezTo>
                  <a:cubicBezTo>
                    <a:pt x="2" y="1298"/>
                    <a:pt x="2" y="1298"/>
                    <a:pt x="2" y="1298"/>
                  </a:cubicBezTo>
                  <a:cubicBezTo>
                    <a:pt x="2" y="1299"/>
                    <a:pt x="2" y="1301"/>
                    <a:pt x="2" y="1302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0" y="1472"/>
                    <a:pt x="29" y="1531"/>
                    <a:pt x="63" y="1554"/>
                  </a:cubicBezTo>
                  <a:cubicBezTo>
                    <a:pt x="101" y="1581"/>
                    <a:pt x="151" y="1595"/>
                    <a:pt x="206" y="1595"/>
                  </a:cubicBezTo>
                  <a:cubicBezTo>
                    <a:pt x="237" y="1595"/>
                    <a:pt x="269" y="1591"/>
                    <a:pt x="302" y="1582"/>
                  </a:cubicBezTo>
                  <a:cubicBezTo>
                    <a:pt x="369" y="1564"/>
                    <a:pt x="436" y="1507"/>
                    <a:pt x="485" y="1428"/>
                  </a:cubicBezTo>
                  <a:cubicBezTo>
                    <a:pt x="514" y="1380"/>
                    <a:pt x="526" y="1328"/>
                    <a:pt x="520" y="1281"/>
                  </a:cubicBezTo>
                  <a:cubicBezTo>
                    <a:pt x="519" y="1278"/>
                    <a:pt x="519" y="1275"/>
                    <a:pt x="518" y="1272"/>
                  </a:cubicBezTo>
                  <a:cubicBezTo>
                    <a:pt x="529" y="1275"/>
                    <a:pt x="540" y="1276"/>
                    <a:pt x="551" y="1276"/>
                  </a:cubicBezTo>
                  <a:cubicBezTo>
                    <a:pt x="606" y="1276"/>
                    <a:pt x="658" y="1243"/>
                    <a:pt x="675" y="1231"/>
                  </a:cubicBezTo>
                  <a:cubicBezTo>
                    <a:pt x="745" y="1183"/>
                    <a:pt x="786" y="1101"/>
                    <a:pt x="784" y="1012"/>
                  </a:cubicBezTo>
                  <a:cubicBezTo>
                    <a:pt x="782" y="924"/>
                    <a:pt x="739" y="844"/>
                    <a:pt x="668" y="7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894A4DF5-9213-2E07-0BAD-6E8A6E5BE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596" y="1504721"/>
              <a:ext cx="2334379" cy="4746377"/>
            </a:xfrm>
            <a:custGeom>
              <a:avLst/>
              <a:gdLst>
                <a:gd name="T0" fmla="*/ 783 w 785"/>
                <a:gd name="T1" fmla="*/ 1434 h 1596"/>
                <a:gd name="T2" fmla="*/ 783 w 785"/>
                <a:gd name="T3" fmla="*/ 1303 h 1596"/>
                <a:gd name="T4" fmla="*/ 783 w 785"/>
                <a:gd name="T5" fmla="*/ 1298 h 1596"/>
                <a:gd name="T6" fmla="*/ 783 w 785"/>
                <a:gd name="T7" fmla="*/ 685 h 1596"/>
                <a:gd name="T8" fmla="*/ 783 w 785"/>
                <a:gd name="T9" fmla="*/ 685 h 1596"/>
                <a:gd name="T10" fmla="*/ 783 w 785"/>
                <a:gd name="T11" fmla="*/ 149 h 1596"/>
                <a:gd name="T12" fmla="*/ 783 w 785"/>
                <a:gd name="T13" fmla="*/ 149 h 1596"/>
                <a:gd name="T14" fmla="*/ 709 w 785"/>
                <a:gd name="T15" fmla="*/ 29 h 1596"/>
                <a:gd name="T16" fmla="*/ 564 w 785"/>
                <a:gd name="T17" fmla="*/ 6 h 1596"/>
                <a:gd name="T18" fmla="*/ 409 w 785"/>
                <a:gd name="T19" fmla="*/ 84 h 1596"/>
                <a:gd name="T20" fmla="*/ 367 w 785"/>
                <a:gd name="T21" fmla="*/ 244 h 1596"/>
                <a:gd name="T22" fmla="*/ 139 w 785"/>
                <a:gd name="T23" fmla="*/ 310 h 1596"/>
                <a:gd name="T24" fmla="*/ 64 w 785"/>
                <a:gd name="T25" fmla="*/ 537 h 1596"/>
                <a:gd name="T26" fmla="*/ 143 w 785"/>
                <a:gd name="T27" fmla="*/ 645 h 1596"/>
                <a:gd name="T28" fmla="*/ 113 w 785"/>
                <a:gd name="T29" fmla="*/ 717 h 1596"/>
                <a:gd name="T30" fmla="*/ 119 w 785"/>
                <a:gd name="T31" fmla="*/ 798 h 1596"/>
                <a:gd name="T32" fmla="*/ 118 w 785"/>
                <a:gd name="T33" fmla="*/ 799 h 1596"/>
                <a:gd name="T34" fmla="*/ 1 w 785"/>
                <a:gd name="T35" fmla="*/ 1013 h 1596"/>
                <a:gd name="T36" fmla="*/ 110 w 785"/>
                <a:gd name="T37" fmla="*/ 1232 h 1596"/>
                <a:gd name="T38" fmla="*/ 234 w 785"/>
                <a:gd name="T39" fmla="*/ 1276 h 1596"/>
                <a:gd name="T40" fmla="*/ 267 w 785"/>
                <a:gd name="T41" fmla="*/ 1272 h 1596"/>
                <a:gd name="T42" fmla="*/ 265 w 785"/>
                <a:gd name="T43" fmla="*/ 1282 h 1596"/>
                <a:gd name="T44" fmla="*/ 300 w 785"/>
                <a:gd name="T45" fmla="*/ 1428 h 1596"/>
                <a:gd name="T46" fmla="*/ 483 w 785"/>
                <a:gd name="T47" fmla="*/ 1583 h 1596"/>
                <a:gd name="T48" fmla="*/ 579 w 785"/>
                <a:gd name="T49" fmla="*/ 1596 h 1596"/>
                <a:gd name="T50" fmla="*/ 723 w 785"/>
                <a:gd name="T51" fmla="*/ 1555 h 1596"/>
                <a:gd name="T52" fmla="*/ 783 w 785"/>
                <a:gd name="T53" fmla="*/ 1434 h 1596"/>
                <a:gd name="T54" fmla="*/ 783 w 785"/>
                <a:gd name="T55" fmla="*/ 1434 h 1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85" h="1596">
                  <a:moveTo>
                    <a:pt x="783" y="1434"/>
                  </a:moveTo>
                  <a:cubicBezTo>
                    <a:pt x="783" y="1303"/>
                    <a:pt x="783" y="1303"/>
                    <a:pt x="783" y="1303"/>
                  </a:cubicBezTo>
                  <a:cubicBezTo>
                    <a:pt x="783" y="1301"/>
                    <a:pt x="783" y="1300"/>
                    <a:pt x="783" y="1298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02"/>
                    <a:pt x="754" y="55"/>
                    <a:pt x="709" y="29"/>
                  </a:cubicBezTo>
                  <a:cubicBezTo>
                    <a:pt x="659" y="0"/>
                    <a:pt x="603" y="1"/>
                    <a:pt x="564" y="6"/>
                  </a:cubicBezTo>
                  <a:cubicBezTo>
                    <a:pt x="501" y="15"/>
                    <a:pt x="445" y="42"/>
                    <a:pt x="409" y="84"/>
                  </a:cubicBezTo>
                  <a:cubicBezTo>
                    <a:pt x="368" y="129"/>
                    <a:pt x="352" y="191"/>
                    <a:pt x="367" y="244"/>
                  </a:cubicBezTo>
                  <a:cubicBezTo>
                    <a:pt x="288" y="228"/>
                    <a:pt x="202" y="252"/>
                    <a:pt x="139" y="310"/>
                  </a:cubicBezTo>
                  <a:cubicBezTo>
                    <a:pt x="74" y="370"/>
                    <a:pt x="46" y="455"/>
                    <a:pt x="64" y="537"/>
                  </a:cubicBezTo>
                  <a:cubicBezTo>
                    <a:pt x="74" y="585"/>
                    <a:pt x="103" y="625"/>
                    <a:pt x="143" y="645"/>
                  </a:cubicBezTo>
                  <a:cubicBezTo>
                    <a:pt x="128" y="665"/>
                    <a:pt x="117" y="689"/>
                    <a:pt x="113" y="717"/>
                  </a:cubicBezTo>
                  <a:cubicBezTo>
                    <a:pt x="108" y="745"/>
                    <a:pt x="111" y="773"/>
                    <a:pt x="119" y="798"/>
                  </a:cubicBezTo>
                  <a:cubicBezTo>
                    <a:pt x="119" y="798"/>
                    <a:pt x="118" y="798"/>
                    <a:pt x="118" y="799"/>
                  </a:cubicBezTo>
                  <a:cubicBezTo>
                    <a:pt x="46" y="844"/>
                    <a:pt x="3" y="924"/>
                    <a:pt x="1" y="1013"/>
                  </a:cubicBezTo>
                  <a:cubicBezTo>
                    <a:pt x="0" y="1101"/>
                    <a:pt x="40" y="1183"/>
                    <a:pt x="110" y="1232"/>
                  </a:cubicBezTo>
                  <a:cubicBezTo>
                    <a:pt x="127" y="1244"/>
                    <a:pt x="179" y="1276"/>
                    <a:pt x="234" y="1276"/>
                  </a:cubicBezTo>
                  <a:cubicBezTo>
                    <a:pt x="245" y="1276"/>
                    <a:pt x="256" y="1275"/>
                    <a:pt x="267" y="1272"/>
                  </a:cubicBezTo>
                  <a:cubicBezTo>
                    <a:pt x="266" y="1275"/>
                    <a:pt x="266" y="1279"/>
                    <a:pt x="265" y="1282"/>
                  </a:cubicBezTo>
                  <a:cubicBezTo>
                    <a:pt x="259" y="1329"/>
                    <a:pt x="271" y="1381"/>
                    <a:pt x="300" y="1428"/>
                  </a:cubicBezTo>
                  <a:cubicBezTo>
                    <a:pt x="349" y="1508"/>
                    <a:pt x="416" y="1564"/>
                    <a:pt x="483" y="1583"/>
                  </a:cubicBezTo>
                  <a:cubicBezTo>
                    <a:pt x="516" y="1591"/>
                    <a:pt x="548" y="1596"/>
                    <a:pt x="579" y="1596"/>
                  </a:cubicBezTo>
                  <a:cubicBezTo>
                    <a:pt x="634" y="1596"/>
                    <a:pt x="685" y="1582"/>
                    <a:pt x="723" y="1555"/>
                  </a:cubicBezTo>
                  <a:cubicBezTo>
                    <a:pt x="756" y="1531"/>
                    <a:pt x="785" y="1473"/>
                    <a:pt x="783" y="1434"/>
                  </a:cubicBezTo>
                  <a:cubicBezTo>
                    <a:pt x="783" y="1434"/>
                    <a:pt x="783" y="1434"/>
                    <a:pt x="783" y="1434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94F2C9A4-17EC-FA6A-B755-78E902CC1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5586" y="1479167"/>
              <a:ext cx="2333220" cy="4742902"/>
            </a:xfrm>
            <a:custGeom>
              <a:avLst/>
              <a:gdLst>
                <a:gd name="T0" fmla="*/ 783 w 785"/>
                <a:gd name="T1" fmla="*/ 1298 h 1595"/>
                <a:gd name="T2" fmla="*/ 783 w 785"/>
                <a:gd name="T3" fmla="*/ 685 h 1595"/>
                <a:gd name="T4" fmla="*/ 783 w 785"/>
                <a:gd name="T5" fmla="*/ 149 h 1595"/>
                <a:gd name="T6" fmla="*/ 565 w 785"/>
                <a:gd name="T7" fmla="*/ 6 h 1595"/>
                <a:gd name="T8" fmla="*/ 368 w 785"/>
                <a:gd name="T9" fmla="*/ 244 h 1595"/>
                <a:gd name="T10" fmla="*/ 64 w 785"/>
                <a:gd name="T11" fmla="*/ 536 h 1595"/>
                <a:gd name="T12" fmla="*/ 113 w 785"/>
                <a:gd name="T13" fmla="*/ 717 h 1595"/>
                <a:gd name="T14" fmla="*/ 118 w 785"/>
                <a:gd name="T15" fmla="*/ 798 h 1595"/>
                <a:gd name="T16" fmla="*/ 110 w 785"/>
                <a:gd name="T17" fmla="*/ 1232 h 1595"/>
                <a:gd name="T18" fmla="*/ 267 w 785"/>
                <a:gd name="T19" fmla="*/ 1272 h 1595"/>
                <a:gd name="T20" fmla="*/ 301 w 785"/>
                <a:gd name="T21" fmla="*/ 1428 h 1595"/>
                <a:gd name="T22" fmla="*/ 579 w 785"/>
                <a:gd name="T23" fmla="*/ 1595 h 1595"/>
                <a:gd name="T24" fmla="*/ 783 w 785"/>
                <a:gd name="T25" fmla="*/ 1433 h 1595"/>
                <a:gd name="T26" fmla="*/ 783 w 785"/>
                <a:gd name="T27" fmla="*/ 1303 h 1595"/>
                <a:gd name="T28" fmla="*/ 488 w 785"/>
                <a:gd name="T29" fmla="*/ 1567 h 1595"/>
                <a:gd name="T30" fmla="*/ 282 w 785"/>
                <a:gd name="T31" fmla="*/ 1284 h 1595"/>
                <a:gd name="T32" fmla="*/ 363 w 785"/>
                <a:gd name="T33" fmla="*/ 1172 h 1595"/>
                <a:gd name="T34" fmla="*/ 452 w 785"/>
                <a:gd name="T35" fmla="*/ 1204 h 1595"/>
                <a:gd name="T36" fmla="*/ 535 w 785"/>
                <a:gd name="T37" fmla="*/ 1169 h 1595"/>
                <a:gd name="T38" fmla="*/ 404 w 785"/>
                <a:gd name="T39" fmla="*/ 1178 h 1595"/>
                <a:gd name="T40" fmla="*/ 368 w 785"/>
                <a:gd name="T41" fmla="*/ 970 h 1595"/>
                <a:gd name="T42" fmla="*/ 357 w 785"/>
                <a:gd name="T43" fmla="*/ 958 h 1595"/>
                <a:gd name="T44" fmla="*/ 351 w 785"/>
                <a:gd name="T45" fmla="*/ 1161 h 1595"/>
                <a:gd name="T46" fmla="*/ 272 w 785"/>
                <a:gd name="T47" fmla="*/ 1253 h 1595"/>
                <a:gd name="T48" fmla="*/ 18 w 785"/>
                <a:gd name="T49" fmla="*/ 1013 h 1595"/>
                <a:gd name="T50" fmla="*/ 126 w 785"/>
                <a:gd name="T51" fmla="*/ 814 h 1595"/>
                <a:gd name="T52" fmla="*/ 232 w 785"/>
                <a:gd name="T53" fmla="*/ 884 h 1595"/>
                <a:gd name="T54" fmla="*/ 298 w 785"/>
                <a:gd name="T55" fmla="*/ 851 h 1595"/>
                <a:gd name="T56" fmla="*/ 205 w 785"/>
                <a:gd name="T57" fmla="*/ 864 h 1595"/>
                <a:gd name="T58" fmla="*/ 130 w 785"/>
                <a:gd name="T59" fmla="*/ 719 h 1595"/>
                <a:gd name="T60" fmla="*/ 266 w 785"/>
                <a:gd name="T61" fmla="*/ 621 h 1595"/>
                <a:gd name="T62" fmla="*/ 273 w 785"/>
                <a:gd name="T63" fmla="*/ 606 h 1595"/>
                <a:gd name="T64" fmla="*/ 154 w 785"/>
                <a:gd name="T65" fmla="*/ 632 h 1595"/>
                <a:gd name="T66" fmla="*/ 151 w 785"/>
                <a:gd name="T67" fmla="*/ 322 h 1595"/>
                <a:gd name="T68" fmla="*/ 367 w 785"/>
                <a:gd name="T69" fmla="*/ 367 h 1595"/>
                <a:gd name="T70" fmla="*/ 379 w 785"/>
                <a:gd name="T71" fmla="*/ 370 h 1595"/>
                <a:gd name="T72" fmla="*/ 395 w 785"/>
                <a:gd name="T73" fmla="*/ 263 h 1595"/>
                <a:gd name="T74" fmla="*/ 502 w 785"/>
                <a:gd name="T75" fmla="*/ 252 h 1595"/>
                <a:gd name="T76" fmla="*/ 387 w 785"/>
                <a:gd name="T77" fmla="*/ 249 h 1595"/>
                <a:gd name="T78" fmla="*/ 385 w 785"/>
                <a:gd name="T79" fmla="*/ 246 h 1595"/>
                <a:gd name="T80" fmla="*/ 567 w 785"/>
                <a:gd name="T81" fmla="*/ 22 h 1595"/>
                <a:gd name="T82" fmla="*/ 767 w 785"/>
                <a:gd name="T83" fmla="*/ 153 h 1595"/>
                <a:gd name="T84" fmla="*/ 767 w 785"/>
                <a:gd name="T85" fmla="*/ 384 h 1595"/>
                <a:gd name="T86" fmla="*/ 578 w 785"/>
                <a:gd name="T87" fmla="*/ 294 h 1595"/>
                <a:gd name="T88" fmla="*/ 609 w 785"/>
                <a:gd name="T89" fmla="*/ 179 h 1595"/>
                <a:gd name="T90" fmla="*/ 562 w 785"/>
                <a:gd name="T91" fmla="*/ 298 h 1595"/>
                <a:gd name="T92" fmla="*/ 719 w 785"/>
                <a:gd name="T93" fmla="*/ 406 h 1595"/>
                <a:gd name="T94" fmla="*/ 767 w 785"/>
                <a:gd name="T95" fmla="*/ 683 h 1595"/>
                <a:gd name="T96" fmla="*/ 554 w 785"/>
                <a:gd name="T97" fmla="*/ 668 h 1595"/>
                <a:gd name="T98" fmla="*/ 554 w 785"/>
                <a:gd name="T99" fmla="*/ 459 h 1595"/>
                <a:gd name="T100" fmla="*/ 543 w 785"/>
                <a:gd name="T101" fmla="*/ 471 h 1595"/>
                <a:gd name="T102" fmla="*/ 471 w 785"/>
                <a:gd name="T103" fmla="*/ 690 h 1595"/>
                <a:gd name="T104" fmla="*/ 337 w 785"/>
                <a:gd name="T105" fmla="*/ 629 h 1595"/>
                <a:gd name="T106" fmla="*/ 456 w 785"/>
                <a:gd name="T107" fmla="*/ 707 h 1595"/>
                <a:gd name="T108" fmla="*/ 540 w 785"/>
                <a:gd name="T109" fmla="*/ 679 h 1595"/>
                <a:gd name="T110" fmla="*/ 659 w 785"/>
                <a:gd name="T111" fmla="*/ 770 h 1595"/>
                <a:gd name="T112" fmla="*/ 767 w 785"/>
                <a:gd name="T113" fmla="*/ 1278 h 1595"/>
                <a:gd name="T114" fmla="*/ 534 w 785"/>
                <a:gd name="T115" fmla="*/ 1395 h 1595"/>
                <a:gd name="T116" fmla="*/ 544 w 785"/>
                <a:gd name="T117" fmla="*/ 1402 h 1595"/>
                <a:gd name="T118" fmla="*/ 625 w 785"/>
                <a:gd name="T119" fmla="*/ 1262 h 1595"/>
                <a:gd name="T120" fmla="*/ 767 w 785"/>
                <a:gd name="T121" fmla="*/ 1433 h 1595"/>
                <a:gd name="T122" fmla="*/ 767 w 785"/>
                <a:gd name="T123" fmla="*/ 1434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5" h="1595">
                  <a:moveTo>
                    <a:pt x="783" y="1303"/>
                  </a:moveTo>
                  <a:cubicBezTo>
                    <a:pt x="784" y="1301"/>
                    <a:pt x="784" y="1300"/>
                    <a:pt x="783" y="1298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685"/>
                    <a:pt x="783" y="685"/>
                    <a:pt x="783" y="685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49"/>
                    <a:pt x="783" y="149"/>
                    <a:pt x="783" y="149"/>
                  </a:cubicBezTo>
                  <a:cubicBezTo>
                    <a:pt x="783" y="102"/>
                    <a:pt x="755" y="55"/>
                    <a:pt x="709" y="29"/>
                  </a:cubicBezTo>
                  <a:cubicBezTo>
                    <a:pt x="659" y="0"/>
                    <a:pt x="603" y="1"/>
                    <a:pt x="565" y="6"/>
                  </a:cubicBezTo>
                  <a:cubicBezTo>
                    <a:pt x="501" y="15"/>
                    <a:pt x="446" y="42"/>
                    <a:pt x="409" y="83"/>
                  </a:cubicBezTo>
                  <a:cubicBezTo>
                    <a:pt x="369" y="129"/>
                    <a:pt x="353" y="191"/>
                    <a:pt x="368" y="244"/>
                  </a:cubicBezTo>
                  <a:cubicBezTo>
                    <a:pt x="288" y="228"/>
                    <a:pt x="203" y="252"/>
                    <a:pt x="140" y="310"/>
                  </a:cubicBezTo>
                  <a:cubicBezTo>
                    <a:pt x="75" y="370"/>
                    <a:pt x="46" y="454"/>
                    <a:pt x="64" y="536"/>
                  </a:cubicBezTo>
                  <a:cubicBezTo>
                    <a:pt x="75" y="585"/>
                    <a:pt x="104" y="625"/>
                    <a:pt x="143" y="645"/>
                  </a:cubicBezTo>
                  <a:cubicBezTo>
                    <a:pt x="128" y="665"/>
                    <a:pt x="118" y="689"/>
                    <a:pt x="113" y="717"/>
                  </a:cubicBezTo>
                  <a:cubicBezTo>
                    <a:pt x="109" y="745"/>
                    <a:pt x="111" y="773"/>
                    <a:pt x="120" y="798"/>
                  </a:cubicBezTo>
                  <a:cubicBezTo>
                    <a:pt x="119" y="798"/>
                    <a:pt x="119" y="798"/>
                    <a:pt x="118" y="798"/>
                  </a:cubicBezTo>
                  <a:cubicBezTo>
                    <a:pt x="47" y="844"/>
                    <a:pt x="3" y="924"/>
                    <a:pt x="2" y="1012"/>
                  </a:cubicBezTo>
                  <a:cubicBezTo>
                    <a:pt x="0" y="1101"/>
                    <a:pt x="41" y="1183"/>
                    <a:pt x="110" y="1232"/>
                  </a:cubicBezTo>
                  <a:cubicBezTo>
                    <a:pt x="128" y="1244"/>
                    <a:pt x="180" y="1276"/>
                    <a:pt x="235" y="1276"/>
                  </a:cubicBezTo>
                  <a:cubicBezTo>
                    <a:pt x="246" y="1276"/>
                    <a:pt x="256" y="1275"/>
                    <a:pt x="267" y="1272"/>
                  </a:cubicBezTo>
                  <a:cubicBezTo>
                    <a:pt x="267" y="1275"/>
                    <a:pt x="266" y="1278"/>
                    <a:pt x="266" y="1282"/>
                  </a:cubicBezTo>
                  <a:cubicBezTo>
                    <a:pt x="259" y="1329"/>
                    <a:pt x="272" y="1381"/>
                    <a:pt x="301" y="1428"/>
                  </a:cubicBezTo>
                  <a:cubicBezTo>
                    <a:pt x="349" y="1508"/>
                    <a:pt x="416" y="1564"/>
                    <a:pt x="484" y="1582"/>
                  </a:cubicBezTo>
                  <a:cubicBezTo>
                    <a:pt x="516" y="1591"/>
                    <a:pt x="548" y="1595"/>
                    <a:pt x="579" y="1595"/>
                  </a:cubicBezTo>
                  <a:cubicBezTo>
                    <a:pt x="634" y="1595"/>
                    <a:pt x="685" y="1582"/>
                    <a:pt x="723" y="1555"/>
                  </a:cubicBezTo>
                  <a:cubicBezTo>
                    <a:pt x="756" y="1531"/>
                    <a:pt x="785" y="1473"/>
                    <a:pt x="783" y="1433"/>
                  </a:cubicBezTo>
                  <a:cubicBezTo>
                    <a:pt x="783" y="1433"/>
                    <a:pt x="783" y="1433"/>
                    <a:pt x="783" y="1433"/>
                  </a:cubicBezTo>
                  <a:lnTo>
                    <a:pt x="783" y="1303"/>
                  </a:lnTo>
                  <a:close/>
                  <a:moveTo>
                    <a:pt x="714" y="1541"/>
                  </a:moveTo>
                  <a:cubicBezTo>
                    <a:pt x="658" y="1580"/>
                    <a:pt x="574" y="1590"/>
                    <a:pt x="488" y="1567"/>
                  </a:cubicBezTo>
                  <a:cubicBezTo>
                    <a:pt x="424" y="1549"/>
                    <a:pt x="361" y="1496"/>
                    <a:pt x="315" y="1420"/>
                  </a:cubicBezTo>
                  <a:cubicBezTo>
                    <a:pt x="288" y="1375"/>
                    <a:pt x="276" y="1327"/>
                    <a:pt x="282" y="1284"/>
                  </a:cubicBezTo>
                  <a:cubicBezTo>
                    <a:pt x="289" y="1235"/>
                    <a:pt x="319" y="1193"/>
                    <a:pt x="360" y="1175"/>
                  </a:cubicBezTo>
                  <a:cubicBezTo>
                    <a:pt x="361" y="1174"/>
                    <a:pt x="362" y="1173"/>
                    <a:pt x="363" y="1172"/>
                  </a:cubicBezTo>
                  <a:cubicBezTo>
                    <a:pt x="374" y="1181"/>
                    <a:pt x="385" y="1188"/>
                    <a:pt x="397" y="1193"/>
                  </a:cubicBezTo>
                  <a:cubicBezTo>
                    <a:pt x="415" y="1200"/>
                    <a:pt x="433" y="1204"/>
                    <a:pt x="452" y="1204"/>
                  </a:cubicBezTo>
                  <a:cubicBezTo>
                    <a:pt x="481" y="1204"/>
                    <a:pt x="509" y="1196"/>
                    <a:pt x="533" y="1180"/>
                  </a:cubicBezTo>
                  <a:cubicBezTo>
                    <a:pt x="536" y="1177"/>
                    <a:pt x="537" y="1172"/>
                    <a:pt x="535" y="1169"/>
                  </a:cubicBezTo>
                  <a:cubicBezTo>
                    <a:pt x="532" y="1165"/>
                    <a:pt x="527" y="1164"/>
                    <a:pt x="523" y="1166"/>
                  </a:cubicBezTo>
                  <a:cubicBezTo>
                    <a:pt x="489" y="1190"/>
                    <a:pt x="442" y="1194"/>
                    <a:pt x="404" y="1178"/>
                  </a:cubicBezTo>
                  <a:cubicBezTo>
                    <a:pt x="366" y="1162"/>
                    <a:pt x="337" y="1125"/>
                    <a:pt x="330" y="1084"/>
                  </a:cubicBezTo>
                  <a:cubicBezTo>
                    <a:pt x="323" y="1043"/>
                    <a:pt x="338" y="998"/>
                    <a:pt x="368" y="970"/>
                  </a:cubicBezTo>
                  <a:cubicBezTo>
                    <a:pt x="372" y="967"/>
                    <a:pt x="372" y="962"/>
                    <a:pt x="369" y="959"/>
                  </a:cubicBezTo>
                  <a:cubicBezTo>
                    <a:pt x="366" y="955"/>
                    <a:pt x="361" y="955"/>
                    <a:pt x="357" y="958"/>
                  </a:cubicBezTo>
                  <a:cubicBezTo>
                    <a:pt x="323" y="990"/>
                    <a:pt x="305" y="1040"/>
                    <a:pt x="313" y="1087"/>
                  </a:cubicBezTo>
                  <a:cubicBezTo>
                    <a:pt x="318" y="1114"/>
                    <a:pt x="332" y="1140"/>
                    <a:pt x="351" y="1161"/>
                  </a:cubicBezTo>
                  <a:cubicBezTo>
                    <a:pt x="315" y="1177"/>
                    <a:pt x="286" y="1212"/>
                    <a:pt x="272" y="1253"/>
                  </a:cubicBezTo>
                  <a:cubicBezTo>
                    <a:pt x="272" y="1253"/>
                    <a:pt x="272" y="1253"/>
                    <a:pt x="272" y="1253"/>
                  </a:cubicBezTo>
                  <a:cubicBezTo>
                    <a:pt x="210" y="1276"/>
                    <a:pt x="140" y="1232"/>
                    <a:pt x="120" y="1218"/>
                  </a:cubicBezTo>
                  <a:cubicBezTo>
                    <a:pt x="54" y="1173"/>
                    <a:pt x="17" y="1096"/>
                    <a:pt x="18" y="1013"/>
                  </a:cubicBezTo>
                  <a:cubicBezTo>
                    <a:pt x="20" y="930"/>
                    <a:pt x="60" y="856"/>
                    <a:pt x="126" y="813"/>
                  </a:cubicBezTo>
                  <a:cubicBezTo>
                    <a:pt x="126" y="813"/>
                    <a:pt x="126" y="813"/>
                    <a:pt x="126" y="814"/>
                  </a:cubicBezTo>
                  <a:cubicBezTo>
                    <a:pt x="142" y="845"/>
                    <a:pt x="169" y="869"/>
                    <a:pt x="200" y="879"/>
                  </a:cubicBezTo>
                  <a:cubicBezTo>
                    <a:pt x="210" y="883"/>
                    <a:pt x="221" y="884"/>
                    <a:pt x="232" y="884"/>
                  </a:cubicBezTo>
                  <a:cubicBezTo>
                    <a:pt x="256" y="884"/>
                    <a:pt x="279" y="877"/>
                    <a:pt x="297" y="862"/>
                  </a:cubicBezTo>
                  <a:cubicBezTo>
                    <a:pt x="300" y="859"/>
                    <a:pt x="301" y="854"/>
                    <a:pt x="298" y="851"/>
                  </a:cubicBezTo>
                  <a:cubicBezTo>
                    <a:pt x="295" y="847"/>
                    <a:pt x="290" y="847"/>
                    <a:pt x="286" y="849"/>
                  </a:cubicBezTo>
                  <a:cubicBezTo>
                    <a:pt x="265" y="867"/>
                    <a:pt x="233" y="873"/>
                    <a:pt x="205" y="864"/>
                  </a:cubicBezTo>
                  <a:cubicBezTo>
                    <a:pt x="178" y="855"/>
                    <a:pt x="154" y="834"/>
                    <a:pt x="141" y="807"/>
                  </a:cubicBezTo>
                  <a:cubicBezTo>
                    <a:pt x="129" y="781"/>
                    <a:pt x="125" y="750"/>
                    <a:pt x="130" y="719"/>
                  </a:cubicBezTo>
                  <a:cubicBezTo>
                    <a:pt x="135" y="684"/>
                    <a:pt x="152" y="653"/>
                    <a:pt x="176" y="634"/>
                  </a:cubicBezTo>
                  <a:cubicBezTo>
                    <a:pt x="202" y="614"/>
                    <a:pt x="239" y="608"/>
                    <a:pt x="266" y="621"/>
                  </a:cubicBezTo>
                  <a:cubicBezTo>
                    <a:pt x="270" y="623"/>
                    <a:pt x="275" y="621"/>
                    <a:pt x="277" y="617"/>
                  </a:cubicBezTo>
                  <a:cubicBezTo>
                    <a:pt x="279" y="613"/>
                    <a:pt x="277" y="608"/>
                    <a:pt x="273" y="606"/>
                  </a:cubicBezTo>
                  <a:cubicBezTo>
                    <a:pt x="240" y="591"/>
                    <a:pt x="197" y="597"/>
                    <a:pt x="166" y="622"/>
                  </a:cubicBezTo>
                  <a:cubicBezTo>
                    <a:pt x="162" y="625"/>
                    <a:pt x="158" y="628"/>
                    <a:pt x="154" y="632"/>
                  </a:cubicBezTo>
                  <a:cubicBezTo>
                    <a:pt x="118" y="615"/>
                    <a:pt x="90" y="578"/>
                    <a:pt x="80" y="533"/>
                  </a:cubicBezTo>
                  <a:cubicBezTo>
                    <a:pt x="64" y="457"/>
                    <a:pt x="90" y="378"/>
                    <a:pt x="151" y="322"/>
                  </a:cubicBezTo>
                  <a:cubicBezTo>
                    <a:pt x="213" y="265"/>
                    <a:pt x="297" y="243"/>
                    <a:pt x="374" y="262"/>
                  </a:cubicBezTo>
                  <a:cubicBezTo>
                    <a:pt x="352" y="292"/>
                    <a:pt x="348" y="335"/>
                    <a:pt x="367" y="367"/>
                  </a:cubicBezTo>
                  <a:cubicBezTo>
                    <a:pt x="369" y="370"/>
                    <a:pt x="372" y="371"/>
                    <a:pt x="375" y="371"/>
                  </a:cubicBezTo>
                  <a:cubicBezTo>
                    <a:pt x="376" y="371"/>
                    <a:pt x="377" y="371"/>
                    <a:pt x="379" y="370"/>
                  </a:cubicBezTo>
                  <a:cubicBezTo>
                    <a:pt x="383" y="368"/>
                    <a:pt x="384" y="363"/>
                    <a:pt x="382" y="359"/>
                  </a:cubicBezTo>
                  <a:cubicBezTo>
                    <a:pt x="364" y="329"/>
                    <a:pt x="370" y="287"/>
                    <a:pt x="395" y="263"/>
                  </a:cubicBezTo>
                  <a:cubicBezTo>
                    <a:pt x="420" y="240"/>
                    <a:pt x="462" y="236"/>
                    <a:pt x="491" y="254"/>
                  </a:cubicBezTo>
                  <a:cubicBezTo>
                    <a:pt x="494" y="257"/>
                    <a:pt x="500" y="256"/>
                    <a:pt x="502" y="252"/>
                  </a:cubicBezTo>
                  <a:cubicBezTo>
                    <a:pt x="504" y="248"/>
                    <a:pt x="503" y="243"/>
                    <a:pt x="500" y="240"/>
                  </a:cubicBezTo>
                  <a:cubicBezTo>
                    <a:pt x="465" y="218"/>
                    <a:pt x="418" y="222"/>
                    <a:pt x="387" y="249"/>
                  </a:cubicBezTo>
                  <a:cubicBezTo>
                    <a:pt x="386" y="249"/>
                    <a:pt x="386" y="248"/>
                    <a:pt x="386" y="248"/>
                  </a:cubicBezTo>
                  <a:cubicBezTo>
                    <a:pt x="386" y="247"/>
                    <a:pt x="386" y="246"/>
                    <a:pt x="385" y="246"/>
                  </a:cubicBezTo>
                  <a:cubicBezTo>
                    <a:pt x="369" y="197"/>
                    <a:pt x="383" y="137"/>
                    <a:pt x="421" y="94"/>
                  </a:cubicBezTo>
                  <a:cubicBezTo>
                    <a:pt x="455" y="56"/>
                    <a:pt x="507" y="31"/>
                    <a:pt x="567" y="22"/>
                  </a:cubicBezTo>
                  <a:cubicBezTo>
                    <a:pt x="603" y="17"/>
                    <a:pt x="655" y="17"/>
                    <a:pt x="701" y="43"/>
                  </a:cubicBezTo>
                  <a:cubicBezTo>
                    <a:pt x="742" y="67"/>
                    <a:pt x="769" y="111"/>
                    <a:pt x="767" y="153"/>
                  </a:cubicBezTo>
                  <a:cubicBezTo>
                    <a:pt x="767" y="153"/>
                    <a:pt x="767" y="153"/>
                    <a:pt x="767" y="154"/>
                  </a:cubicBezTo>
                  <a:cubicBezTo>
                    <a:pt x="767" y="384"/>
                    <a:pt x="767" y="384"/>
                    <a:pt x="767" y="384"/>
                  </a:cubicBezTo>
                  <a:cubicBezTo>
                    <a:pt x="727" y="394"/>
                    <a:pt x="686" y="391"/>
                    <a:pt x="653" y="377"/>
                  </a:cubicBezTo>
                  <a:cubicBezTo>
                    <a:pt x="616" y="361"/>
                    <a:pt x="587" y="330"/>
                    <a:pt x="578" y="294"/>
                  </a:cubicBezTo>
                  <a:cubicBezTo>
                    <a:pt x="567" y="256"/>
                    <a:pt x="580" y="213"/>
                    <a:pt x="608" y="190"/>
                  </a:cubicBezTo>
                  <a:cubicBezTo>
                    <a:pt x="611" y="187"/>
                    <a:pt x="612" y="182"/>
                    <a:pt x="609" y="179"/>
                  </a:cubicBezTo>
                  <a:cubicBezTo>
                    <a:pt x="606" y="175"/>
                    <a:pt x="601" y="175"/>
                    <a:pt x="597" y="177"/>
                  </a:cubicBezTo>
                  <a:cubicBezTo>
                    <a:pt x="564" y="205"/>
                    <a:pt x="550" y="254"/>
                    <a:pt x="562" y="298"/>
                  </a:cubicBezTo>
                  <a:cubicBezTo>
                    <a:pt x="573" y="339"/>
                    <a:pt x="605" y="374"/>
                    <a:pt x="647" y="392"/>
                  </a:cubicBezTo>
                  <a:cubicBezTo>
                    <a:pt x="669" y="401"/>
                    <a:pt x="694" y="406"/>
                    <a:pt x="719" y="406"/>
                  </a:cubicBezTo>
                  <a:cubicBezTo>
                    <a:pt x="735" y="406"/>
                    <a:pt x="751" y="404"/>
                    <a:pt x="767" y="401"/>
                  </a:cubicBezTo>
                  <a:cubicBezTo>
                    <a:pt x="767" y="683"/>
                    <a:pt x="767" y="683"/>
                    <a:pt x="767" y="683"/>
                  </a:cubicBezTo>
                  <a:cubicBezTo>
                    <a:pt x="749" y="726"/>
                    <a:pt x="697" y="757"/>
                    <a:pt x="652" y="753"/>
                  </a:cubicBezTo>
                  <a:cubicBezTo>
                    <a:pt x="606" y="749"/>
                    <a:pt x="564" y="713"/>
                    <a:pt x="554" y="668"/>
                  </a:cubicBezTo>
                  <a:cubicBezTo>
                    <a:pt x="571" y="651"/>
                    <a:pt x="585" y="631"/>
                    <a:pt x="592" y="608"/>
                  </a:cubicBezTo>
                  <a:cubicBezTo>
                    <a:pt x="609" y="556"/>
                    <a:pt x="594" y="496"/>
                    <a:pt x="554" y="459"/>
                  </a:cubicBezTo>
                  <a:cubicBezTo>
                    <a:pt x="551" y="456"/>
                    <a:pt x="546" y="456"/>
                    <a:pt x="543" y="459"/>
                  </a:cubicBezTo>
                  <a:cubicBezTo>
                    <a:pt x="539" y="463"/>
                    <a:pt x="540" y="468"/>
                    <a:pt x="543" y="471"/>
                  </a:cubicBezTo>
                  <a:cubicBezTo>
                    <a:pt x="577" y="504"/>
                    <a:pt x="591" y="558"/>
                    <a:pt x="577" y="603"/>
                  </a:cubicBezTo>
                  <a:cubicBezTo>
                    <a:pt x="562" y="648"/>
                    <a:pt x="519" y="684"/>
                    <a:pt x="471" y="690"/>
                  </a:cubicBezTo>
                  <a:cubicBezTo>
                    <a:pt x="424" y="696"/>
                    <a:pt x="373" y="672"/>
                    <a:pt x="348" y="632"/>
                  </a:cubicBezTo>
                  <a:cubicBezTo>
                    <a:pt x="345" y="628"/>
                    <a:pt x="340" y="627"/>
                    <a:pt x="337" y="629"/>
                  </a:cubicBezTo>
                  <a:cubicBezTo>
                    <a:pt x="333" y="632"/>
                    <a:pt x="332" y="637"/>
                    <a:pt x="334" y="641"/>
                  </a:cubicBezTo>
                  <a:cubicBezTo>
                    <a:pt x="360" y="682"/>
                    <a:pt x="408" y="707"/>
                    <a:pt x="456" y="707"/>
                  </a:cubicBezTo>
                  <a:cubicBezTo>
                    <a:pt x="462" y="707"/>
                    <a:pt x="468" y="707"/>
                    <a:pt x="473" y="706"/>
                  </a:cubicBezTo>
                  <a:cubicBezTo>
                    <a:pt x="498" y="703"/>
                    <a:pt x="520" y="694"/>
                    <a:pt x="540" y="679"/>
                  </a:cubicBezTo>
                  <a:cubicBezTo>
                    <a:pt x="554" y="728"/>
                    <a:pt x="599" y="765"/>
                    <a:pt x="650" y="770"/>
                  </a:cubicBezTo>
                  <a:cubicBezTo>
                    <a:pt x="653" y="770"/>
                    <a:pt x="656" y="770"/>
                    <a:pt x="659" y="770"/>
                  </a:cubicBezTo>
                  <a:cubicBezTo>
                    <a:pt x="699" y="770"/>
                    <a:pt x="741" y="748"/>
                    <a:pt x="767" y="715"/>
                  </a:cubicBezTo>
                  <a:cubicBezTo>
                    <a:pt x="767" y="1278"/>
                    <a:pt x="767" y="1278"/>
                    <a:pt x="767" y="1278"/>
                  </a:cubicBezTo>
                  <a:cubicBezTo>
                    <a:pt x="729" y="1241"/>
                    <a:pt x="668" y="1227"/>
                    <a:pt x="619" y="1247"/>
                  </a:cubicBezTo>
                  <a:cubicBezTo>
                    <a:pt x="562" y="1269"/>
                    <a:pt x="525" y="1335"/>
                    <a:pt x="534" y="1395"/>
                  </a:cubicBezTo>
                  <a:cubicBezTo>
                    <a:pt x="535" y="1399"/>
                    <a:pt x="538" y="1402"/>
                    <a:pt x="542" y="1402"/>
                  </a:cubicBezTo>
                  <a:cubicBezTo>
                    <a:pt x="543" y="1402"/>
                    <a:pt x="543" y="1402"/>
                    <a:pt x="544" y="1402"/>
                  </a:cubicBezTo>
                  <a:cubicBezTo>
                    <a:pt x="548" y="1401"/>
                    <a:pt x="551" y="1397"/>
                    <a:pt x="551" y="1392"/>
                  </a:cubicBezTo>
                  <a:cubicBezTo>
                    <a:pt x="542" y="1339"/>
                    <a:pt x="575" y="1282"/>
                    <a:pt x="625" y="1262"/>
                  </a:cubicBezTo>
                  <a:cubicBezTo>
                    <a:pt x="674" y="1242"/>
                    <a:pt x="735" y="1260"/>
                    <a:pt x="767" y="1303"/>
                  </a:cubicBezTo>
                  <a:cubicBezTo>
                    <a:pt x="767" y="1433"/>
                    <a:pt x="767" y="1433"/>
                    <a:pt x="767" y="1433"/>
                  </a:cubicBezTo>
                  <a:cubicBezTo>
                    <a:pt x="767" y="1434"/>
                    <a:pt x="767" y="1434"/>
                    <a:pt x="767" y="1434"/>
                  </a:cubicBezTo>
                  <a:cubicBezTo>
                    <a:pt x="767" y="1434"/>
                    <a:pt x="767" y="1434"/>
                    <a:pt x="767" y="1434"/>
                  </a:cubicBezTo>
                  <a:cubicBezTo>
                    <a:pt x="769" y="1464"/>
                    <a:pt x="745" y="1519"/>
                    <a:pt x="714" y="154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F8A8CB72-709C-D2D9-C038-B2F74659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176" y="4012808"/>
              <a:ext cx="702051" cy="567665"/>
            </a:xfrm>
            <a:custGeom>
              <a:avLst/>
              <a:gdLst>
                <a:gd name="T0" fmla="*/ 111 w 236"/>
                <a:gd name="T1" fmla="*/ 191 h 191"/>
                <a:gd name="T2" fmla="*/ 214 w 236"/>
                <a:gd name="T3" fmla="*/ 131 h 191"/>
                <a:gd name="T4" fmla="*/ 205 w 236"/>
                <a:gd name="T5" fmla="*/ 4 h 191"/>
                <a:gd name="T6" fmla="*/ 193 w 236"/>
                <a:gd name="T7" fmla="*/ 2 h 191"/>
                <a:gd name="T8" fmla="*/ 192 w 236"/>
                <a:gd name="T9" fmla="*/ 14 h 191"/>
                <a:gd name="T10" fmla="*/ 200 w 236"/>
                <a:gd name="T11" fmla="*/ 123 h 191"/>
                <a:gd name="T12" fmla="*/ 103 w 236"/>
                <a:gd name="T13" fmla="*/ 175 h 191"/>
                <a:gd name="T14" fmla="*/ 17 w 236"/>
                <a:gd name="T15" fmla="*/ 106 h 191"/>
                <a:gd name="T16" fmla="*/ 7 w 236"/>
                <a:gd name="T17" fmla="*/ 101 h 191"/>
                <a:gd name="T18" fmla="*/ 1 w 236"/>
                <a:gd name="T19" fmla="*/ 111 h 191"/>
                <a:gd name="T20" fmla="*/ 101 w 236"/>
                <a:gd name="T21" fmla="*/ 191 h 191"/>
                <a:gd name="T22" fmla="*/ 111 w 236"/>
                <a:gd name="T23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91">
                  <a:moveTo>
                    <a:pt x="111" y="191"/>
                  </a:moveTo>
                  <a:cubicBezTo>
                    <a:pt x="153" y="191"/>
                    <a:pt x="194" y="168"/>
                    <a:pt x="214" y="131"/>
                  </a:cubicBezTo>
                  <a:cubicBezTo>
                    <a:pt x="236" y="92"/>
                    <a:pt x="232" y="40"/>
                    <a:pt x="205" y="4"/>
                  </a:cubicBezTo>
                  <a:cubicBezTo>
                    <a:pt x="202" y="0"/>
                    <a:pt x="197" y="0"/>
                    <a:pt x="193" y="2"/>
                  </a:cubicBezTo>
                  <a:cubicBezTo>
                    <a:pt x="190" y="5"/>
                    <a:pt x="189" y="10"/>
                    <a:pt x="192" y="14"/>
                  </a:cubicBezTo>
                  <a:cubicBezTo>
                    <a:pt x="215" y="44"/>
                    <a:pt x="219" y="89"/>
                    <a:pt x="200" y="123"/>
                  </a:cubicBezTo>
                  <a:cubicBezTo>
                    <a:pt x="181" y="157"/>
                    <a:pt x="141" y="178"/>
                    <a:pt x="103" y="175"/>
                  </a:cubicBezTo>
                  <a:cubicBezTo>
                    <a:pt x="64" y="171"/>
                    <a:pt x="29" y="143"/>
                    <a:pt x="17" y="106"/>
                  </a:cubicBezTo>
                  <a:cubicBezTo>
                    <a:pt x="16" y="102"/>
                    <a:pt x="11" y="100"/>
                    <a:pt x="7" y="101"/>
                  </a:cubicBezTo>
                  <a:cubicBezTo>
                    <a:pt x="2" y="102"/>
                    <a:pt x="0" y="107"/>
                    <a:pt x="1" y="111"/>
                  </a:cubicBezTo>
                  <a:cubicBezTo>
                    <a:pt x="16" y="154"/>
                    <a:pt x="57" y="187"/>
                    <a:pt x="101" y="191"/>
                  </a:cubicBezTo>
                  <a:cubicBezTo>
                    <a:pt x="105" y="191"/>
                    <a:pt x="108" y="191"/>
                    <a:pt x="111" y="1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D92CA27F-B731-F985-3105-A665B0FA8B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80570" y="1479167"/>
              <a:ext cx="2334379" cy="4742902"/>
            </a:xfrm>
            <a:custGeom>
              <a:avLst/>
              <a:gdLst>
                <a:gd name="T0" fmla="*/ 665 w 785"/>
                <a:gd name="T1" fmla="*/ 798 h 1595"/>
                <a:gd name="T2" fmla="*/ 642 w 785"/>
                <a:gd name="T3" fmla="*/ 645 h 1595"/>
                <a:gd name="T4" fmla="*/ 645 w 785"/>
                <a:gd name="T5" fmla="*/ 310 h 1595"/>
                <a:gd name="T6" fmla="*/ 376 w 785"/>
                <a:gd name="T7" fmla="*/ 83 h 1595"/>
                <a:gd name="T8" fmla="*/ 76 w 785"/>
                <a:gd name="T9" fmla="*/ 29 h 1595"/>
                <a:gd name="T10" fmla="*/ 2 w 785"/>
                <a:gd name="T11" fmla="*/ 149 h 1595"/>
                <a:gd name="T12" fmla="*/ 2 w 785"/>
                <a:gd name="T13" fmla="*/ 685 h 1595"/>
                <a:gd name="T14" fmla="*/ 2 w 785"/>
                <a:gd name="T15" fmla="*/ 1303 h 1595"/>
                <a:gd name="T16" fmla="*/ 2 w 785"/>
                <a:gd name="T17" fmla="*/ 1433 h 1595"/>
                <a:gd name="T18" fmla="*/ 206 w 785"/>
                <a:gd name="T19" fmla="*/ 1595 h 1595"/>
                <a:gd name="T20" fmla="*/ 484 w 785"/>
                <a:gd name="T21" fmla="*/ 1428 h 1595"/>
                <a:gd name="T22" fmla="*/ 518 w 785"/>
                <a:gd name="T23" fmla="*/ 1272 h 1595"/>
                <a:gd name="T24" fmla="*/ 675 w 785"/>
                <a:gd name="T25" fmla="*/ 1232 h 1595"/>
                <a:gd name="T26" fmla="*/ 667 w 785"/>
                <a:gd name="T27" fmla="*/ 798 h 1595"/>
                <a:gd name="T28" fmla="*/ 513 w 785"/>
                <a:gd name="T29" fmla="*/ 1253 h 1595"/>
                <a:gd name="T30" fmla="*/ 434 w 785"/>
                <a:gd name="T31" fmla="*/ 1161 h 1595"/>
                <a:gd name="T32" fmla="*/ 428 w 785"/>
                <a:gd name="T33" fmla="*/ 958 h 1595"/>
                <a:gd name="T34" fmla="*/ 417 w 785"/>
                <a:gd name="T35" fmla="*/ 970 h 1595"/>
                <a:gd name="T36" fmla="*/ 381 w 785"/>
                <a:gd name="T37" fmla="*/ 1178 h 1595"/>
                <a:gd name="T38" fmla="*/ 250 w 785"/>
                <a:gd name="T39" fmla="*/ 1169 h 1595"/>
                <a:gd name="T40" fmla="*/ 333 w 785"/>
                <a:gd name="T41" fmla="*/ 1204 h 1595"/>
                <a:gd name="T42" fmla="*/ 422 w 785"/>
                <a:gd name="T43" fmla="*/ 1172 h 1595"/>
                <a:gd name="T44" fmla="*/ 503 w 785"/>
                <a:gd name="T45" fmla="*/ 1284 h 1595"/>
                <a:gd name="T46" fmla="*/ 297 w 785"/>
                <a:gd name="T47" fmla="*/ 1567 h 1595"/>
                <a:gd name="T48" fmla="*/ 18 w 785"/>
                <a:gd name="T49" fmla="*/ 1434 h 1595"/>
                <a:gd name="T50" fmla="*/ 18 w 785"/>
                <a:gd name="T51" fmla="*/ 1433 h 1595"/>
                <a:gd name="T52" fmla="*/ 160 w 785"/>
                <a:gd name="T53" fmla="*/ 1262 h 1595"/>
                <a:gd name="T54" fmla="*/ 241 w 785"/>
                <a:gd name="T55" fmla="*/ 1402 h 1595"/>
                <a:gd name="T56" fmla="*/ 251 w 785"/>
                <a:gd name="T57" fmla="*/ 1395 h 1595"/>
                <a:gd name="T58" fmla="*/ 18 w 785"/>
                <a:gd name="T59" fmla="*/ 1278 h 1595"/>
                <a:gd name="T60" fmla="*/ 126 w 785"/>
                <a:gd name="T61" fmla="*/ 770 h 1595"/>
                <a:gd name="T62" fmla="*/ 245 w 785"/>
                <a:gd name="T63" fmla="*/ 679 h 1595"/>
                <a:gd name="T64" fmla="*/ 329 w 785"/>
                <a:gd name="T65" fmla="*/ 707 h 1595"/>
                <a:gd name="T66" fmla="*/ 448 w 785"/>
                <a:gd name="T67" fmla="*/ 629 h 1595"/>
                <a:gd name="T68" fmla="*/ 314 w 785"/>
                <a:gd name="T69" fmla="*/ 690 h 1595"/>
                <a:gd name="T70" fmla="*/ 242 w 785"/>
                <a:gd name="T71" fmla="*/ 471 h 1595"/>
                <a:gd name="T72" fmla="*/ 231 w 785"/>
                <a:gd name="T73" fmla="*/ 459 h 1595"/>
                <a:gd name="T74" fmla="*/ 231 w 785"/>
                <a:gd name="T75" fmla="*/ 668 h 1595"/>
                <a:gd name="T76" fmla="*/ 18 w 785"/>
                <a:gd name="T77" fmla="*/ 683 h 1595"/>
                <a:gd name="T78" fmla="*/ 66 w 785"/>
                <a:gd name="T79" fmla="*/ 406 h 1595"/>
                <a:gd name="T80" fmla="*/ 223 w 785"/>
                <a:gd name="T81" fmla="*/ 298 h 1595"/>
                <a:gd name="T82" fmla="*/ 176 w 785"/>
                <a:gd name="T83" fmla="*/ 179 h 1595"/>
                <a:gd name="T84" fmla="*/ 207 w 785"/>
                <a:gd name="T85" fmla="*/ 294 h 1595"/>
                <a:gd name="T86" fmla="*/ 18 w 785"/>
                <a:gd name="T87" fmla="*/ 384 h 1595"/>
                <a:gd name="T88" fmla="*/ 18 w 785"/>
                <a:gd name="T89" fmla="*/ 153 h 1595"/>
                <a:gd name="T90" fmla="*/ 218 w 785"/>
                <a:gd name="T91" fmla="*/ 22 h 1595"/>
                <a:gd name="T92" fmla="*/ 400 w 785"/>
                <a:gd name="T93" fmla="*/ 246 h 1595"/>
                <a:gd name="T94" fmla="*/ 398 w 785"/>
                <a:gd name="T95" fmla="*/ 249 h 1595"/>
                <a:gd name="T96" fmla="*/ 283 w 785"/>
                <a:gd name="T97" fmla="*/ 252 h 1595"/>
                <a:gd name="T98" fmla="*/ 390 w 785"/>
                <a:gd name="T99" fmla="*/ 263 h 1595"/>
                <a:gd name="T100" fmla="*/ 406 w 785"/>
                <a:gd name="T101" fmla="*/ 370 h 1595"/>
                <a:gd name="T102" fmla="*/ 417 w 785"/>
                <a:gd name="T103" fmla="*/ 367 h 1595"/>
                <a:gd name="T104" fmla="*/ 634 w 785"/>
                <a:gd name="T105" fmla="*/ 322 h 1595"/>
                <a:gd name="T106" fmla="*/ 631 w 785"/>
                <a:gd name="T107" fmla="*/ 632 h 1595"/>
                <a:gd name="T108" fmla="*/ 512 w 785"/>
                <a:gd name="T109" fmla="*/ 606 h 1595"/>
                <a:gd name="T110" fmla="*/ 519 w 785"/>
                <a:gd name="T111" fmla="*/ 621 h 1595"/>
                <a:gd name="T112" fmla="*/ 655 w 785"/>
                <a:gd name="T113" fmla="*/ 719 h 1595"/>
                <a:gd name="T114" fmla="*/ 580 w 785"/>
                <a:gd name="T115" fmla="*/ 864 h 1595"/>
                <a:gd name="T116" fmla="*/ 487 w 785"/>
                <a:gd name="T117" fmla="*/ 851 h 1595"/>
                <a:gd name="T118" fmla="*/ 553 w 785"/>
                <a:gd name="T119" fmla="*/ 884 h 1595"/>
                <a:gd name="T120" fmla="*/ 659 w 785"/>
                <a:gd name="T121" fmla="*/ 814 h 1595"/>
                <a:gd name="T122" fmla="*/ 767 w 785"/>
                <a:gd name="T123" fmla="*/ 1013 h 1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5" h="1595">
                  <a:moveTo>
                    <a:pt x="667" y="798"/>
                  </a:moveTo>
                  <a:cubicBezTo>
                    <a:pt x="666" y="798"/>
                    <a:pt x="666" y="798"/>
                    <a:pt x="665" y="798"/>
                  </a:cubicBezTo>
                  <a:cubicBezTo>
                    <a:pt x="674" y="773"/>
                    <a:pt x="676" y="745"/>
                    <a:pt x="672" y="717"/>
                  </a:cubicBezTo>
                  <a:cubicBezTo>
                    <a:pt x="667" y="689"/>
                    <a:pt x="657" y="665"/>
                    <a:pt x="642" y="645"/>
                  </a:cubicBezTo>
                  <a:cubicBezTo>
                    <a:pt x="681" y="625"/>
                    <a:pt x="710" y="585"/>
                    <a:pt x="721" y="536"/>
                  </a:cubicBezTo>
                  <a:cubicBezTo>
                    <a:pt x="739" y="454"/>
                    <a:pt x="710" y="370"/>
                    <a:pt x="645" y="310"/>
                  </a:cubicBezTo>
                  <a:cubicBezTo>
                    <a:pt x="582" y="252"/>
                    <a:pt x="497" y="228"/>
                    <a:pt x="417" y="244"/>
                  </a:cubicBezTo>
                  <a:cubicBezTo>
                    <a:pt x="432" y="191"/>
                    <a:pt x="416" y="129"/>
                    <a:pt x="376" y="83"/>
                  </a:cubicBezTo>
                  <a:cubicBezTo>
                    <a:pt x="339" y="42"/>
                    <a:pt x="284" y="15"/>
                    <a:pt x="220" y="6"/>
                  </a:cubicBezTo>
                  <a:cubicBezTo>
                    <a:pt x="182" y="1"/>
                    <a:pt x="126" y="0"/>
                    <a:pt x="76" y="29"/>
                  </a:cubicBezTo>
                  <a:cubicBezTo>
                    <a:pt x="30" y="55"/>
                    <a:pt x="2" y="102"/>
                    <a:pt x="2" y="149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685"/>
                    <a:pt x="2" y="685"/>
                    <a:pt x="2" y="685"/>
                  </a:cubicBezTo>
                  <a:cubicBezTo>
                    <a:pt x="2" y="685"/>
                    <a:pt x="2" y="685"/>
                    <a:pt x="2" y="685"/>
                  </a:cubicBezTo>
                  <a:cubicBezTo>
                    <a:pt x="2" y="1298"/>
                    <a:pt x="2" y="1298"/>
                    <a:pt x="2" y="1298"/>
                  </a:cubicBezTo>
                  <a:cubicBezTo>
                    <a:pt x="1" y="1300"/>
                    <a:pt x="1" y="1301"/>
                    <a:pt x="2" y="130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2" y="1433"/>
                    <a:pt x="2" y="1433"/>
                    <a:pt x="2" y="1433"/>
                  </a:cubicBezTo>
                  <a:cubicBezTo>
                    <a:pt x="0" y="1473"/>
                    <a:pt x="29" y="1531"/>
                    <a:pt x="62" y="1555"/>
                  </a:cubicBezTo>
                  <a:cubicBezTo>
                    <a:pt x="100" y="1582"/>
                    <a:pt x="151" y="1595"/>
                    <a:pt x="206" y="1595"/>
                  </a:cubicBezTo>
                  <a:cubicBezTo>
                    <a:pt x="237" y="1595"/>
                    <a:pt x="269" y="1591"/>
                    <a:pt x="301" y="1582"/>
                  </a:cubicBezTo>
                  <a:cubicBezTo>
                    <a:pt x="369" y="1564"/>
                    <a:pt x="436" y="1508"/>
                    <a:pt x="484" y="1428"/>
                  </a:cubicBezTo>
                  <a:cubicBezTo>
                    <a:pt x="513" y="1381"/>
                    <a:pt x="526" y="1329"/>
                    <a:pt x="519" y="1282"/>
                  </a:cubicBezTo>
                  <a:cubicBezTo>
                    <a:pt x="519" y="1278"/>
                    <a:pt x="518" y="1275"/>
                    <a:pt x="518" y="1272"/>
                  </a:cubicBezTo>
                  <a:cubicBezTo>
                    <a:pt x="529" y="1275"/>
                    <a:pt x="539" y="1276"/>
                    <a:pt x="550" y="1276"/>
                  </a:cubicBezTo>
                  <a:cubicBezTo>
                    <a:pt x="605" y="1276"/>
                    <a:pt x="657" y="1244"/>
                    <a:pt x="675" y="1232"/>
                  </a:cubicBezTo>
                  <a:cubicBezTo>
                    <a:pt x="744" y="1183"/>
                    <a:pt x="785" y="1101"/>
                    <a:pt x="783" y="1012"/>
                  </a:cubicBezTo>
                  <a:cubicBezTo>
                    <a:pt x="782" y="924"/>
                    <a:pt x="738" y="844"/>
                    <a:pt x="667" y="798"/>
                  </a:cubicBezTo>
                  <a:close/>
                  <a:moveTo>
                    <a:pt x="665" y="1218"/>
                  </a:moveTo>
                  <a:cubicBezTo>
                    <a:pt x="645" y="1232"/>
                    <a:pt x="575" y="1276"/>
                    <a:pt x="513" y="1253"/>
                  </a:cubicBezTo>
                  <a:cubicBezTo>
                    <a:pt x="513" y="1253"/>
                    <a:pt x="513" y="1253"/>
                    <a:pt x="513" y="1253"/>
                  </a:cubicBezTo>
                  <a:cubicBezTo>
                    <a:pt x="499" y="1212"/>
                    <a:pt x="470" y="1177"/>
                    <a:pt x="434" y="1161"/>
                  </a:cubicBezTo>
                  <a:cubicBezTo>
                    <a:pt x="453" y="1140"/>
                    <a:pt x="467" y="1114"/>
                    <a:pt x="472" y="1087"/>
                  </a:cubicBezTo>
                  <a:cubicBezTo>
                    <a:pt x="480" y="1040"/>
                    <a:pt x="462" y="990"/>
                    <a:pt x="428" y="958"/>
                  </a:cubicBezTo>
                  <a:cubicBezTo>
                    <a:pt x="424" y="955"/>
                    <a:pt x="419" y="955"/>
                    <a:pt x="416" y="959"/>
                  </a:cubicBezTo>
                  <a:cubicBezTo>
                    <a:pt x="413" y="962"/>
                    <a:pt x="413" y="967"/>
                    <a:pt x="417" y="970"/>
                  </a:cubicBezTo>
                  <a:cubicBezTo>
                    <a:pt x="447" y="998"/>
                    <a:pt x="462" y="1043"/>
                    <a:pt x="455" y="1084"/>
                  </a:cubicBezTo>
                  <a:cubicBezTo>
                    <a:pt x="448" y="1125"/>
                    <a:pt x="419" y="1162"/>
                    <a:pt x="381" y="1178"/>
                  </a:cubicBezTo>
                  <a:cubicBezTo>
                    <a:pt x="343" y="1194"/>
                    <a:pt x="296" y="1190"/>
                    <a:pt x="262" y="1166"/>
                  </a:cubicBezTo>
                  <a:cubicBezTo>
                    <a:pt x="258" y="1164"/>
                    <a:pt x="253" y="1165"/>
                    <a:pt x="250" y="1169"/>
                  </a:cubicBezTo>
                  <a:cubicBezTo>
                    <a:pt x="248" y="1172"/>
                    <a:pt x="249" y="1177"/>
                    <a:pt x="252" y="1180"/>
                  </a:cubicBezTo>
                  <a:cubicBezTo>
                    <a:pt x="276" y="1196"/>
                    <a:pt x="304" y="1204"/>
                    <a:pt x="333" y="1204"/>
                  </a:cubicBezTo>
                  <a:cubicBezTo>
                    <a:pt x="352" y="1204"/>
                    <a:pt x="370" y="1200"/>
                    <a:pt x="387" y="1193"/>
                  </a:cubicBezTo>
                  <a:cubicBezTo>
                    <a:pt x="400" y="1188"/>
                    <a:pt x="411" y="1181"/>
                    <a:pt x="422" y="1172"/>
                  </a:cubicBezTo>
                  <a:cubicBezTo>
                    <a:pt x="423" y="1173"/>
                    <a:pt x="424" y="1174"/>
                    <a:pt x="425" y="1175"/>
                  </a:cubicBezTo>
                  <a:cubicBezTo>
                    <a:pt x="466" y="1193"/>
                    <a:pt x="496" y="1235"/>
                    <a:pt x="503" y="1284"/>
                  </a:cubicBezTo>
                  <a:cubicBezTo>
                    <a:pt x="509" y="1327"/>
                    <a:pt x="497" y="1375"/>
                    <a:pt x="470" y="1420"/>
                  </a:cubicBezTo>
                  <a:cubicBezTo>
                    <a:pt x="424" y="1496"/>
                    <a:pt x="361" y="1549"/>
                    <a:pt x="297" y="1567"/>
                  </a:cubicBezTo>
                  <a:cubicBezTo>
                    <a:pt x="211" y="1590"/>
                    <a:pt x="127" y="1580"/>
                    <a:pt x="71" y="1541"/>
                  </a:cubicBezTo>
                  <a:cubicBezTo>
                    <a:pt x="40" y="1519"/>
                    <a:pt x="16" y="1464"/>
                    <a:pt x="18" y="1434"/>
                  </a:cubicBezTo>
                  <a:cubicBezTo>
                    <a:pt x="18" y="1434"/>
                    <a:pt x="18" y="1434"/>
                    <a:pt x="18" y="1434"/>
                  </a:cubicBezTo>
                  <a:cubicBezTo>
                    <a:pt x="18" y="1434"/>
                    <a:pt x="18" y="1434"/>
                    <a:pt x="18" y="1433"/>
                  </a:cubicBezTo>
                  <a:cubicBezTo>
                    <a:pt x="18" y="1303"/>
                    <a:pt x="18" y="1303"/>
                    <a:pt x="18" y="1303"/>
                  </a:cubicBezTo>
                  <a:cubicBezTo>
                    <a:pt x="50" y="1260"/>
                    <a:pt x="111" y="1242"/>
                    <a:pt x="160" y="1262"/>
                  </a:cubicBezTo>
                  <a:cubicBezTo>
                    <a:pt x="210" y="1282"/>
                    <a:pt x="243" y="1339"/>
                    <a:pt x="234" y="1392"/>
                  </a:cubicBezTo>
                  <a:cubicBezTo>
                    <a:pt x="234" y="1397"/>
                    <a:pt x="237" y="1401"/>
                    <a:pt x="241" y="1402"/>
                  </a:cubicBezTo>
                  <a:cubicBezTo>
                    <a:pt x="242" y="1402"/>
                    <a:pt x="242" y="1402"/>
                    <a:pt x="243" y="1402"/>
                  </a:cubicBezTo>
                  <a:cubicBezTo>
                    <a:pt x="247" y="1402"/>
                    <a:pt x="250" y="1399"/>
                    <a:pt x="251" y="1395"/>
                  </a:cubicBezTo>
                  <a:cubicBezTo>
                    <a:pt x="260" y="1335"/>
                    <a:pt x="223" y="1269"/>
                    <a:pt x="166" y="1247"/>
                  </a:cubicBezTo>
                  <a:cubicBezTo>
                    <a:pt x="117" y="1227"/>
                    <a:pt x="56" y="1241"/>
                    <a:pt x="18" y="1278"/>
                  </a:cubicBezTo>
                  <a:cubicBezTo>
                    <a:pt x="18" y="715"/>
                    <a:pt x="18" y="715"/>
                    <a:pt x="18" y="715"/>
                  </a:cubicBezTo>
                  <a:cubicBezTo>
                    <a:pt x="44" y="748"/>
                    <a:pt x="86" y="770"/>
                    <a:pt x="126" y="770"/>
                  </a:cubicBezTo>
                  <a:cubicBezTo>
                    <a:pt x="129" y="770"/>
                    <a:pt x="132" y="770"/>
                    <a:pt x="135" y="770"/>
                  </a:cubicBezTo>
                  <a:cubicBezTo>
                    <a:pt x="186" y="765"/>
                    <a:pt x="231" y="728"/>
                    <a:pt x="245" y="679"/>
                  </a:cubicBezTo>
                  <a:cubicBezTo>
                    <a:pt x="265" y="694"/>
                    <a:pt x="287" y="703"/>
                    <a:pt x="312" y="706"/>
                  </a:cubicBezTo>
                  <a:cubicBezTo>
                    <a:pt x="317" y="707"/>
                    <a:pt x="323" y="707"/>
                    <a:pt x="329" y="707"/>
                  </a:cubicBezTo>
                  <a:cubicBezTo>
                    <a:pt x="377" y="707"/>
                    <a:pt x="425" y="682"/>
                    <a:pt x="451" y="641"/>
                  </a:cubicBezTo>
                  <a:cubicBezTo>
                    <a:pt x="453" y="637"/>
                    <a:pt x="452" y="632"/>
                    <a:pt x="448" y="629"/>
                  </a:cubicBezTo>
                  <a:cubicBezTo>
                    <a:pt x="445" y="627"/>
                    <a:pt x="439" y="628"/>
                    <a:pt x="437" y="632"/>
                  </a:cubicBezTo>
                  <a:cubicBezTo>
                    <a:pt x="412" y="672"/>
                    <a:pt x="361" y="696"/>
                    <a:pt x="314" y="690"/>
                  </a:cubicBezTo>
                  <a:cubicBezTo>
                    <a:pt x="266" y="684"/>
                    <a:pt x="223" y="648"/>
                    <a:pt x="208" y="603"/>
                  </a:cubicBezTo>
                  <a:cubicBezTo>
                    <a:pt x="194" y="558"/>
                    <a:pt x="208" y="504"/>
                    <a:pt x="242" y="471"/>
                  </a:cubicBezTo>
                  <a:cubicBezTo>
                    <a:pt x="245" y="468"/>
                    <a:pt x="246" y="463"/>
                    <a:pt x="242" y="459"/>
                  </a:cubicBezTo>
                  <a:cubicBezTo>
                    <a:pt x="239" y="456"/>
                    <a:pt x="234" y="456"/>
                    <a:pt x="231" y="459"/>
                  </a:cubicBezTo>
                  <a:cubicBezTo>
                    <a:pt x="191" y="496"/>
                    <a:pt x="176" y="556"/>
                    <a:pt x="193" y="608"/>
                  </a:cubicBezTo>
                  <a:cubicBezTo>
                    <a:pt x="200" y="631"/>
                    <a:pt x="214" y="651"/>
                    <a:pt x="231" y="668"/>
                  </a:cubicBezTo>
                  <a:cubicBezTo>
                    <a:pt x="221" y="713"/>
                    <a:pt x="179" y="749"/>
                    <a:pt x="133" y="753"/>
                  </a:cubicBezTo>
                  <a:cubicBezTo>
                    <a:pt x="88" y="757"/>
                    <a:pt x="36" y="726"/>
                    <a:pt x="18" y="683"/>
                  </a:cubicBezTo>
                  <a:cubicBezTo>
                    <a:pt x="18" y="401"/>
                    <a:pt x="18" y="401"/>
                    <a:pt x="18" y="401"/>
                  </a:cubicBezTo>
                  <a:cubicBezTo>
                    <a:pt x="34" y="404"/>
                    <a:pt x="50" y="406"/>
                    <a:pt x="66" y="406"/>
                  </a:cubicBezTo>
                  <a:cubicBezTo>
                    <a:pt x="91" y="406"/>
                    <a:pt x="116" y="401"/>
                    <a:pt x="138" y="392"/>
                  </a:cubicBezTo>
                  <a:cubicBezTo>
                    <a:pt x="180" y="374"/>
                    <a:pt x="212" y="339"/>
                    <a:pt x="223" y="298"/>
                  </a:cubicBezTo>
                  <a:cubicBezTo>
                    <a:pt x="235" y="254"/>
                    <a:pt x="221" y="205"/>
                    <a:pt x="188" y="177"/>
                  </a:cubicBezTo>
                  <a:cubicBezTo>
                    <a:pt x="184" y="175"/>
                    <a:pt x="179" y="175"/>
                    <a:pt x="176" y="179"/>
                  </a:cubicBezTo>
                  <a:cubicBezTo>
                    <a:pt x="173" y="182"/>
                    <a:pt x="174" y="187"/>
                    <a:pt x="177" y="190"/>
                  </a:cubicBezTo>
                  <a:cubicBezTo>
                    <a:pt x="205" y="213"/>
                    <a:pt x="218" y="256"/>
                    <a:pt x="207" y="294"/>
                  </a:cubicBezTo>
                  <a:cubicBezTo>
                    <a:pt x="198" y="330"/>
                    <a:pt x="169" y="361"/>
                    <a:pt x="132" y="377"/>
                  </a:cubicBezTo>
                  <a:cubicBezTo>
                    <a:pt x="98" y="391"/>
                    <a:pt x="58" y="394"/>
                    <a:pt x="18" y="38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3"/>
                    <a:pt x="18" y="153"/>
                    <a:pt x="18" y="153"/>
                  </a:cubicBezTo>
                  <a:cubicBezTo>
                    <a:pt x="16" y="111"/>
                    <a:pt x="43" y="67"/>
                    <a:pt x="84" y="43"/>
                  </a:cubicBezTo>
                  <a:cubicBezTo>
                    <a:pt x="130" y="17"/>
                    <a:pt x="182" y="17"/>
                    <a:pt x="218" y="22"/>
                  </a:cubicBezTo>
                  <a:cubicBezTo>
                    <a:pt x="278" y="31"/>
                    <a:pt x="330" y="56"/>
                    <a:pt x="364" y="94"/>
                  </a:cubicBezTo>
                  <a:cubicBezTo>
                    <a:pt x="402" y="137"/>
                    <a:pt x="416" y="197"/>
                    <a:pt x="400" y="246"/>
                  </a:cubicBezTo>
                  <a:cubicBezTo>
                    <a:pt x="399" y="246"/>
                    <a:pt x="399" y="247"/>
                    <a:pt x="399" y="248"/>
                  </a:cubicBezTo>
                  <a:cubicBezTo>
                    <a:pt x="399" y="248"/>
                    <a:pt x="399" y="249"/>
                    <a:pt x="398" y="249"/>
                  </a:cubicBezTo>
                  <a:cubicBezTo>
                    <a:pt x="367" y="222"/>
                    <a:pt x="320" y="218"/>
                    <a:pt x="285" y="240"/>
                  </a:cubicBezTo>
                  <a:cubicBezTo>
                    <a:pt x="282" y="243"/>
                    <a:pt x="281" y="248"/>
                    <a:pt x="283" y="252"/>
                  </a:cubicBezTo>
                  <a:cubicBezTo>
                    <a:pt x="285" y="256"/>
                    <a:pt x="291" y="257"/>
                    <a:pt x="294" y="254"/>
                  </a:cubicBezTo>
                  <a:cubicBezTo>
                    <a:pt x="323" y="236"/>
                    <a:pt x="365" y="240"/>
                    <a:pt x="390" y="263"/>
                  </a:cubicBezTo>
                  <a:cubicBezTo>
                    <a:pt x="415" y="287"/>
                    <a:pt x="421" y="329"/>
                    <a:pt x="403" y="359"/>
                  </a:cubicBezTo>
                  <a:cubicBezTo>
                    <a:pt x="401" y="363"/>
                    <a:pt x="402" y="368"/>
                    <a:pt x="406" y="370"/>
                  </a:cubicBezTo>
                  <a:cubicBezTo>
                    <a:pt x="408" y="371"/>
                    <a:pt x="409" y="371"/>
                    <a:pt x="410" y="371"/>
                  </a:cubicBezTo>
                  <a:cubicBezTo>
                    <a:pt x="413" y="371"/>
                    <a:pt x="416" y="370"/>
                    <a:pt x="417" y="367"/>
                  </a:cubicBezTo>
                  <a:cubicBezTo>
                    <a:pt x="437" y="335"/>
                    <a:pt x="433" y="292"/>
                    <a:pt x="411" y="262"/>
                  </a:cubicBezTo>
                  <a:cubicBezTo>
                    <a:pt x="488" y="243"/>
                    <a:pt x="572" y="265"/>
                    <a:pt x="634" y="322"/>
                  </a:cubicBezTo>
                  <a:cubicBezTo>
                    <a:pt x="695" y="378"/>
                    <a:pt x="721" y="457"/>
                    <a:pt x="705" y="533"/>
                  </a:cubicBezTo>
                  <a:cubicBezTo>
                    <a:pt x="695" y="578"/>
                    <a:pt x="667" y="615"/>
                    <a:pt x="631" y="632"/>
                  </a:cubicBezTo>
                  <a:cubicBezTo>
                    <a:pt x="627" y="628"/>
                    <a:pt x="623" y="625"/>
                    <a:pt x="619" y="622"/>
                  </a:cubicBezTo>
                  <a:cubicBezTo>
                    <a:pt x="588" y="597"/>
                    <a:pt x="545" y="591"/>
                    <a:pt x="512" y="606"/>
                  </a:cubicBezTo>
                  <a:cubicBezTo>
                    <a:pt x="508" y="608"/>
                    <a:pt x="506" y="613"/>
                    <a:pt x="508" y="617"/>
                  </a:cubicBezTo>
                  <a:cubicBezTo>
                    <a:pt x="510" y="621"/>
                    <a:pt x="515" y="623"/>
                    <a:pt x="519" y="621"/>
                  </a:cubicBezTo>
                  <a:cubicBezTo>
                    <a:pt x="546" y="608"/>
                    <a:pt x="583" y="614"/>
                    <a:pt x="609" y="634"/>
                  </a:cubicBezTo>
                  <a:cubicBezTo>
                    <a:pt x="633" y="653"/>
                    <a:pt x="650" y="684"/>
                    <a:pt x="655" y="719"/>
                  </a:cubicBezTo>
                  <a:cubicBezTo>
                    <a:pt x="660" y="750"/>
                    <a:pt x="656" y="781"/>
                    <a:pt x="644" y="807"/>
                  </a:cubicBezTo>
                  <a:cubicBezTo>
                    <a:pt x="631" y="834"/>
                    <a:pt x="607" y="855"/>
                    <a:pt x="580" y="864"/>
                  </a:cubicBezTo>
                  <a:cubicBezTo>
                    <a:pt x="552" y="873"/>
                    <a:pt x="520" y="867"/>
                    <a:pt x="499" y="849"/>
                  </a:cubicBezTo>
                  <a:cubicBezTo>
                    <a:pt x="495" y="847"/>
                    <a:pt x="490" y="847"/>
                    <a:pt x="487" y="851"/>
                  </a:cubicBezTo>
                  <a:cubicBezTo>
                    <a:pt x="484" y="854"/>
                    <a:pt x="485" y="859"/>
                    <a:pt x="488" y="862"/>
                  </a:cubicBezTo>
                  <a:cubicBezTo>
                    <a:pt x="506" y="877"/>
                    <a:pt x="529" y="884"/>
                    <a:pt x="553" y="884"/>
                  </a:cubicBezTo>
                  <a:cubicBezTo>
                    <a:pt x="564" y="884"/>
                    <a:pt x="575" y="883"/>
                    <a:pt x="585" y="879"/>
                  </a:cubicBezTo>
                  <a:cubicBezTo>
                    <a:pt x="616" y="869"/>
                    <a:pt x="643" y="845"/>
                    <a:pt x="659" y="814"/>
                  </a:cubicBezTo>
                  <a:cubicBezTo>
                    <a:pt x="659" y="813"/>
                    <a:pt x="659" y="813"/>
                    <a:pt x="659" y="813"/>
                  </a:cubicBezTo>
                  <a:cubicBezTo>
                    <a:pt x="725" y="856"/>
                    <a:pt x="765" y="930"/>
                    <a:pt x="767" y="1013"/>
                  </a:cubicBezTo>
                  <a:cubicBezTo>
                    <a:pt x="768" y="1096"/>
                    <a:pt x="731" y="1173"/>
                    <a:pt x="665" y="121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4F1954FA-5A16-9E57-4EEA-B21F7B74A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08" y="4012808"/>
              <a:ext cx="700893" cy="567665"/>
            </a:xfrm>
            <a:custGeom>
              <a:avLst/>
              <a:gdLst>
                <a:gd name="T0" fmla="*/ 229 w 236"/>
                <a:gd name="T1" fmla="*/ 101 h 191"/>
                <a:gd name="T2" fmla="*/ 219 w 236"/>
                <a:gd name="T3" fmla="*/ 106 h 191"/>
                <a:gd name="T4" fmla="*/ 133 w 236"/>
                <a:gd name="T5" fmla="*/ 175 h 191"/>
                <a:gd name="T6" fmla="*/ 36 w 236"/>
                <a:gd name="T7" fmla="*/ 123 h 191"/>
                <a:gd name="T8" fmla="*/ 44 w 236"/>
                <a:gd name="T9" fmla="*/ 14 h 191"/>
                <a:gd name="T10" fmla="*/ 43 w 236"/>
                <a:gd name="T11" fmla="*/ 2 h 191"/>
                <a:gd name="T12" fmla="*/ 31 w 236"/>
                <a:gd name="T13" fmla="*/ 4 h 191"/>
                <a:gd name="T14" fmla="*/ 22 w 236"/>
                <a:gd name="T15" fmla="*/ 131 h 191"/>
                <a:gd name="T16" fmla="*/ 125 w 236"/>
                <a:gd name="T17" fmla="*/ 191 h 191"/>
                <a:gd name="T18" fmla="*/ 135 w 236"/>
                <a:gd name="T19" fmla="*/ 191 h 191"/>
                <a:gd name="T20" fmla="*/ 235 w 236"/>
                <a:gd name="T21" fmla="*/ 111 h 191"/>
                <a:gd name="T22" fmla="*/ 229 w 236"/>
                <a:gd name="T23" fmla="*/ 10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6" h="191">
                  <a:moveTo>
                    <a:pt x="229" y="101"/>
                  </a:moveTo>
                  <a:cubicBezTo>
                    <a:pt x="225" y="100"/>
                    <a:pt x="220" y="102"/>
                    <a:pt x="219" y="106"/>
                  </a:cubicBezTo>
                  <a:cubicBezTo>
                    <a:pt x="207" y="143"/>
                    <a:pt x="172" y="171"/>
                    <a:pt x="133" y="175"/>
                  </a:cubicBezTo>
                  <a:cubicBezTo>
                    <a:pt x="95" y="178"/>
                    <a:pt x="55" y="157"/>
                    <a:pt x="36" y="123"/>
                  </a:cubicBezTo>
                  <a:cubicBezTo>
                    <a:pt x="17" y="89"/>
                    <a:pt x="21" y="44"/>
                    <a:pt x="44" y="14"/>
                  </a:cubicBezTo>
                  <a:cubicBezTo>
                    <a:pt x="47" y="10"/>
                    <a:pt x="46" y="5"/>
                    <a:pt x="43" y="2"/>
                  </a:cubicBezTo>
                  <a:cubicBezTo>
                    <a:pt x="39" y="0"/>
                    <a:pt x="34" y="0"/>
                    <a:pt x="31" y="4"/>
                  </a:cubicBezTo>
                  <a:cubicBezTo>
                    <a:pt x="4" y="40"/>
                    <a:pt x="0" y="92"/>
                    <a:pt x="22" y="131"/>
                  </a:cubicBezTo>
                  <a:cubicBezTo>
                    <a:pt x="42" y="168"/>
                    <a:pt x="83" y="191"/>
                    <a:pt x="125" y="191"/>
                  </a:cubicBezTo>
                  <a:cubicBezTo>
                    <a:pt x="128" y="191"/>
                    <a:pt x="131" y="191"/>
                    <a:pt x="135" y="191"/>
                  </a:cubicBezTo>
                  <a:cubicBezTo>
                    <a:pt x="179" y="187"/>
                    <a:pt x="220" y="154"/>
                    <a:pt x="235" y="111"/>
                  </a:cubicBezTo>
                  <a:cubicBezTo>
                    <a:pt x="236" y="107"/>
                    <a:pt x="234" y="102"/>
                    <a:pt x="229" y="1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Nadpis 1">
            <a:extLst>
              <a:ext uri="{FF2B5EF4-FFF2-40B4-BE49-F238E27FC236}">
                <a16:creationId xmlns:a16="http://schemas.microsoft.com/office/drawing/2014/main" id="{695C0E44-B9CC-96AE-38B4-849F55439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26" y="1490293"/>
            <a:ext cx="3642720" cy="3138784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cs-CZ" sz="4000" b="1" spc="0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ČEMU SE VĚNUJEME? NA ČEM MAKÁME?</a:t>
            </a:r>
          </a:p>
        </p:txBody>
      </p:sp>
    </p:spTree>
    <p:extLst>
      <p:ext uri="{BB962C8B-B14F-4D97-AF65-F5344CB8AC3E}">
        <p14:creationId xmlns:p14="http://schemas.microsoft.com/office/powerpoint/2010/main" val="190626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DC80732-1A72-1019-4D08-29B0A510F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1620" y="1180622"/>
            <a:ext cx="6347217" cy="4342426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grpSp>
        <p:nvGrpSpPr>
          <p:cNvPr id="4" name="Group 43">
            <a:extLst>
              <a:ext uri="{FF2B5EF4-FFF2-40B4-BE49-F238E27FC236}">
                <a16:creationId xmlns:a16="http://schemas.microsoft.com/office/drawing/2014/main" id="{7471748F-602C-7024-F50C-5927D992667B}"/>
              </a:ext>
            </a:extLst>
          </p:cNvPr>
          <p:cNvGrpSpPr/>
          <p:nvPr/>
        </p:nvGrpSpPr>
        <p:grpSpPr>
          <a:xfrm>
            <a:off x="376718" y="3653326"/>
            <a:ext cx="5973218" cy="767918"/>
            <a:chOff x="6669000" y="-72985"/>
            <a:chExt cx="9123995" cy="1943934"/>
          </a:xfrm>
        </p:grpSpPr>
        <p:sp>
          <p:nvSpPr>
            <p:cNvPr id="7" name="TextBox 44">
              <a:extLst>
                <a:ext uri="{FF2B5EF4-FFF2-40B4-BE49-F238E27FC236}">
                  <a16:creationId xmlns:a16="http://schemas.microsoft.com/office/drawing/2014/main" id="{3E413FBE-1C97-34E0-1D9D-5FEA0BB10E1A}"/>
                </a:ext>
              </a:extLst>
            </p:cNvPr>
            <p:cNvSpPr txBox="1"/>
            <p:nvPr/>
          </p:nvSpPr>
          <p:spPr>
            <a:xfrm>
              <a:off x="6669000" y="-72985"/>
              <a:ext cx="4578991" cy="1402364"/>
            </a:xfrm>
            <a:prstGeom prst="rect">
              <a:avLst/>
            </a:prstGeom>
            <a:noFill/>
          </p:spPr>
          <p:txBody>
            <a:bodyPr wrap="square" lIns="91423" tIns="45711" rIns="91423" bIns="45711" rtlCol="0">
              <a:spAutoFit/>
            </a:bodyPr>
            <a:lstStyle/>
            <a:p>
              <a:pPr algn="ctr" defTabSz="609585"/>
              <a:r>
                <a:rPr lang="cs-CZ" sz="3000" b="1" dirty="0">
                  <a:solidFill>
                    <a:srgbClr val="00B050"/>
                  </a:solidFill>
                  <a:latin typeface="Myriad Pro" panose="020B0503030403020204" pitchFamily="34" charset="0"/>
                  <a:cs typeface="Segoe UI" panose="020B0502040204020203" pitchFamily="34" charset="0"/>
                </a:rPr>
                <a:t>DOTAZY</a:t>
              </a:r>
              <a:endParaRPr lang="en-US" sz="3000" b="1" dirty="0">
                <a:solidFill>
                  <a:srgbClr val="00B050"/>
                </a:solidFill>
                <a:latin typeface="Myriad Pro" panose="020B0503030403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45">
              <a:extLst>
                <a:ext uri="{FF2B5EF4-FFF2-40B4-BE49-F238E27FC236}">
                  <a16:creationId xmlns:a16="http://schemas.microsoft.com/office/drawing/2014/main" id="{32E50C6A-6F4B-2279-BD53-A9B7D9C30AB0}"/>
                </a:ext>
              </a:extLst>
            </p:cNvPr>
            <p:cNvSpPr txBox="1"/>
            <p:nvPr/>
          </p:nvSpPr>
          <p:spPr>
            <a:xfrm>
              <a:off x="11213584" y="468585"/>
              <a:ext cx="4579411" cy="1402364"/>
            </a:xfrm>
            <a:prstGeom prst="rect">
              <a:avLst/>
            </a:prstGeom>
            <a:noFill/>
          </p:spPr>
          <p:txBody>
            <a:bodyPr wrap="square" lIns="91423" tIns="45711" rIns="91423" bIns="45711" rtlCol="0">
              <a:spAutoFit/>
            </a:bodyPr>
            <a:lstStyle/>
            <a:p>
              <a:pPr algn="ctr" defTabSz="609585"/>
              <a:r>
                <a:rPr lang="cs-CZ" sz="3000" b="1" dirty="0">
                  <a:solidFill>
                    <a:schemeClr val="accent1">
                      <a:lumMod val="75000"/>
                    </a:schemeClr>
                  </a:solidFill>
                  <a:latin typeface="Myriad Pro" panose="020B0503030403020204" pitchFamily="34" charset="0"/>
                  <a:cs typeface="Segoe UI" panose="020B0502040204020203" pitchFamily="34" charset="0"/>
                </a:rPr>
                <a:t>PŘIPOMÍNKY</a:t>
              </a:r>
              <a:endParaRPr lang="en-US" sz="3000" b="1" dirty="0">
                <a:solidFill>
                  <a:schemeClr val="accent1">
                    <a:lumMod val="75000"/>
                  </a:schemeClr>
                </a:solidFill>
                <a:latin typeface="Myriad Pro" panose="020B0503030403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7A0A05DE-DD26-4161-79A8-4EE829B1D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896" y="950392"/>
            <a:ext cx="5139244" cy="3131727"/>
          </a:xfrm>
          <a:prstGeom prst="rect">
            <a:avLst/>
          </a:prstGeom>
        </p:spPr>
      </p:pic>
      <p:sp>
        <p:nvSpPr>
          <p:cNvPr id="6" name="Řečová bublina: obdélníkový bublinový popisek se zakulacenými rohy 5">
            <a:extLst>
              <a:ext uri="{FF2B5EF4-FFF2-40B4-BE49-F238E27FC236}">
                <a16:creationId xmlns:a16="http://schemas.microsoft.com/office/drawing/2014/main" id="{9E314E00-6EA3-1A2F-6028-214EC684139E}"/>
              </a:ext>
            </a:extLst>
          </p:cNvPr>
          <p:cNvSpPr/>
          <p:nvPr/>
        </p:nvSpPr>
        <p:spPr>
          <a:xfrm>
            <a:off x="9667253" y="1002720"/>
            <a:ext cx="1858165" cy="1338160"/>
          </a:xfrm>
          <a:prstGeom prst="wedgeRoundRectCallout">
            <a:avLst>
              <a:gd name="adj1" fmla="val -41173"/>
              <a:gd name="adj2" fmla="val 190965"/>
              <a:gd name="adj3" fmla="val 16667"/>
            </a:avLst>
          </a:prstGeom>
          <a:solidFill>
            <a:srgbClr val="EFC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45">
            <a:extLst>
              <a:ext uri="{FF2B5EF4-FFF2-40B4-BE49-F238E27FC236}">
                <a16:creationId xmlns:a16="http://schemas.microsoft.com/office/drawing/2014/main" id="{65D2367B-B6AC-5554-5240-CE63F9ADEAA9}"/>
              </a:ext>
            </a:extLst>
          </p:cNvPr>
          <p:cNvSpPr txBox="1"/>
          <p:nvPr/>
        </p:nvSpPr>
        <p:spPr>
          <a:xfrm>
            <a:off x="8868938" y="1394810"/>
            <a:ext cx="3454794" cy="553980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 defTabSz="609585"/>
            <a:r>
              <a:rPr lang="cs-CZ" sz="3000" b="1" dirty="0"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yriad Pro" panose="020B0503030403020204" pitchFamily="34" charset="0"/>
                <a:cs typeface="Segoe UI" panose="020B0502040204020203" pitchFamily="34" charset="0"/>
              </a:rPr>
              <a:t>NÁMĚTY</a:t>
            </a:r>
            <a:endParaRPr lang="en-US" sz="3000" b="1" dirty="0"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Myriad Pro" panose="020B0503030403020204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66CF88F-CA5E-9003-723D-4A58252531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6471" y="-52141"/>
            <a:ext cx="2248873" cy="158916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EE9423E5-E62C-D2E2-B5F6-F1A9305E3EE9}"/>
              </a:ext>
            </a:extLst>
          </p:cNvPr>
          <p:cNvSpPr txBox="1"/>
          <p:nvPr/>
        </p:nvSpPr>
        <p:spPr>
          <a:xfrm>
            <a:off x="1563581" y="6080227"/>
            <a:ext cx="55971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/>
              <a:t>www.facebook.com/MAP4.Roznovsko</a:t>
            </a:r>
          </a:p>
        </p:txBody>
      </p:sp>
      <p:grpSp>
        <p:nvGrpSpPr>
          <p:cNvPr id="13" name="Graphic 1">
            <a:extLst>
              <a:ext uri="{FF2B5EF4-FFF2-40B4-BE49-F238E27FC236}">
                <a16:creationId xmlns:a16="http://schemas.microsoft.com/office/drawing/2014/main" id="{B408B742-E25A-A0E6-E404-AE97F45C832C}"/>
              </a:ext>
            </a:extLst>
          </p:cNvPr>
          <p:cNvGrpSpPr/>
          <p:nvPr/>
        </p:nvGrpSpPr>
        <p:grpSpPr>
          <a:xfrm>
            <a:off x="498896" y="5645626"/>
            <a:ext cx="973084" cy="973310"/>
            <a:chOff x="0" y="132222"/>
            <a:chExt cx="3254239" cy="3254998"/>
          </a:xfrm>
        </p:grpSpPr>
        <p:sp>
          <p:nvSpPr>
            <p:cNvPr id="14" name="Freeform: Shape 29">
              <a:extLst>
                <a:ext uri="{FF2B5EF4-FFF2-40B4-BE49-F238E27FC236}">
                  <a16:creationId xmlns:a16="http://schemas.microsoft.com/office/drawing/2014/main" id="{398BC12E-50A0-914C-60DE-F55A02F27A31}"/>
                </a:ext>
              </a:extLst>
            </p:cNvPr>
            <p:cNvSpPr/>
            <p:nvPr/>
          </p:nvSpPr>
          <p:spPr>
            <a:xfrm>
              <a:off x="0" y="132222"/>
              <a:ext cx="3254239" cy="3254998"/>
            </a:xfrm>
            <a:custGeom>
              <a:avLst/>
              <a:gdLst>
                <a:gd name="connsiteX0" fmla="*/ 1627119 w 3254239"/>
                <a:gd name="connsiteY0" fmla="*/ 3254998 h 3254998"/>
                <a:gd name="connsiteX1" fmla="*/ 1627119 w 3254239"/>
                <a:gd name="connsiteY1" fmla="*/ 3254998 h 3254998"/>
                <a:gd name="connsiteX2" fmla="*/ 0 w 3254239"/>
                <a:gd name="connsiteY2" fmla="*/ 1627119 h 3254998"/>
                <a:gd name="connsiteX3" fmla="*/ 0 w 3254239"/>
                <a:gd name="connsiteY3" fmla="*/ 1627119 h 3254998"/>
                <a:gd name="connsiteX4" fmla="*/ 1627119 w 3254239"/>
                <a:gd name="connsiteY4" fmla="*/ 0 h 3254998"/>
                <a:gd name="connsiteX5" fmla="*/ 1627119 w 3254239"/>
                <a:gd name="connsiteY5" fmla="*/ 0 h 3254998"/>
                <a:gd name="connsiteX6" fmla="*/ 3254239 w 3254239"/>
                <a:gd name="connsiteY6" fmla="*/ 1627119 h 3254998"/>
                <a:gd name="connsiteX7" fmla="*/ 3254239 w 3254239"/>
                <a:gd name="connsiteY7" fmla="*/ 1627119 h 3254998"/>
                <a:gd name="connsiteX8" fmla="*/ 1627119 w 3254239"/>
                <a:gd name="connsiteY8" fmla="*/ 3254998 h 325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239" h="3254998">
                  <a:moveTo>
                    <a:pt x="1627119" y="3254998"/>
                  </a:moveTo>
                  <a:lnTo>
                    <a:pt x="1627119" y="3254998"/>
                  </a:lnTo>
                  <a:cubicBezTo>
                    <a:pt x="728482" y="3254998"/>
                    <a:pt x="0" y="2526517"/>
                    <a:pt x="0" y="1627119"/>
                  </a:cubicBezTo>
                  <a:lnTo>
                    <a:pt x="0" y="1627119"/>
                  </a:lnTo>
                  <a:cubicBezTo>
                    <a:pt x="0" y="728482"/>
                    <a:pt x="728482" y="0"/>
                    <a:pt x="1627119" y="0"/>
                  </a:cubicBezTo>
                  <a:lnTo>
                    <a:pt x="1627119" y="0"/>
                  </a:lnTo>
                  <a:cubicBezTo>
                    <a:pt x="2525757" y="0"/>
                    <a:pt x="3254239" y="728482"/>
                    <a:pt x="3254239" y="1627119"/>
                  </a:cubicBezTo>
                  <a:lnTo>
                    <a:pt x="3254239" y="1627119"/>
                  </a:lnTo>
                  <a:cubicBezTo>
                    <a:pt x="3254998" y="2526517"/>
                    <a:pt x="2526517" y="3254998"/>
                    <a:pt x="1627119" y="3254998"/>
                  </a:cubicBezTo>
                  <a:close/>
                </a:path>
              </a:pathLst>
            </a:custGeom>
            <a:solidFill>
              <a:srgbClr val="3A559F"/>
            </a:solidFill>
            <a:ln w="7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30">
              <a:extLst>
                <a:ext uri="{FF2B5EF4-FFF2-40B4-BE49-F238E27FC236}">
                  <a16:creationId xmlns:a16="http://schemas.microsoft.com/office/drawing/2014/main" id="{3FF99813-C678-736B-A2C9-1B091A6FFE5A}"/>
                </a:ext>
              </a:extLst>
            </p:cNvPr>
            <p:cNvSpPr/>
            <p:nvPr/>
          </p:nvSpPr>
          <p:spPr>
            <a:xfrm>
              <a:off x="1149314" y="757816"/>
              <a:ext cx="959407" cy="2003471"/>
            </a:xfrm>
            <a:custGeom>
              <a:avLst/>
              <a:gdLst>
                <a:gd name="connsiteX0" fmla="*/ 957889 w 959407"/>
                <a:gd name="connsiteY0" fmla="*/ 333814 h 2003471"/>
                <a:gd name="connsiteX1" fmla="*/ 782415 w 959407"/>
                <a:gd name="connsiteY1" fmla="*/ 333814 h 2003471"/>
                <a:gd name="connsiteX2" fmla="*/ 706452 w 959407"/>
                <a:gd name="connsiteY2" fmla="*/ 339131 h 2003471"/>
                <a:gd name="connsiteX3" fmla="*/ 628211 w 959407"/>
                <a:gd name="connsiteY3" fmla="*/ 423449 h 2003471"/>
                <a:gd name="connsiteX4" fmla="*/ 627451 w 959407"/>
                <a:gd name="connsiteY4" fmla="*/ 663491 h 2003471"/>
                <a:gd name="connsiteX5" fmla="*/ 931302 w 959407"/>
                <a:gd name="connsiteY5" fmla="*/ 663491 h 2003471"/>
                <a:gd name="connsiteX6" fmla="*/ 924465 w 959407"/>
                <a:gd name="connsiteY6" fmla="*/ 740973 h 2003471"/>
                <a:gd name="connsiteX7" fmla="*/ 897878 w 959407"/>
                <a:gd name="connsiteY7" fmla="*/ 979496 h 2003471"/>
                <a:gd name="connsiteX8" fmla="*/ 874330 w 959407"/>
                <a:gd name="connsiteY8" fmla="*/ 999246 h 2003471"/>
                <a:gd name="connsiteX9" fmla="*/ 650240 w 959407"/>
                <a:gd name="connsiteY9" fmla="*/ 998486 h 2003471"/>
                <a:gd name="connsiteX10" fmla="*/ 624413 w 959407"/>
                <a:gd name="connsiteY10" fmla="*/ 1025073 h 2003471"/>
                <a:gd name="connsiteX11" fmla="*/ 625172 w 959407"/>
                <a:gd name="connsiteY11" fmla="*/ 1970808 h 2003471"/>
                <a:gd name="connsiteX12" fmla="*/ 625172 w 959407"/>
                <a:gd name="connsiteY12" fmla="*/ 2001193 h 2003471"/>
                <a:gd name="connsiteX13" fmla="*/ 600105 w 959407"/>
                <a:gd name="connsiteY13" fmla="*/ 2002712 h 2003471"/>
                <a:gd name="connsiteX14" fmla="*/ 202060 w 959407"/>
                <a:gd name="connsiteY14" fmla="*/ 2003472 h 2003471"/>
                <a:gd name="connsiteX15" fmla="*/ 173954 w 959407"/>
                <a:gd name="connsiteY15" fmla="*/ 1974606 h 2003471"/>
                <a:gd name="connsiteX16" fmla="*/ 174714 w 959407"/>
                <a:gd name="connsiteY16" fmla="*/ 1031150 h 2003471"/>
                <a:gd name="connsiteX17" fmla="*/ 143569 w 959407"/>
                <a:gd name="connsiteY17" fmla="*/ 999246 h 2003471"/>
                <a:gd name="connsiteX18" fmla="*/ 23548 w 959407"/>
                <a:gd name="connsiteY18" fmla="*/ 999246 h 2003471"/>
                <a:gd name="connsiteX19" fmla="*/ 0 w 959407"/>
                <a:gd name="connsiteY19" fmla="*/ 974938 h 2003471"/>
                <a:gd name="connsiteX20" fmla="*/ 0 w 959407"/>
                <a:gd name="connsiteY20" fmla="*/ 686280 h 2003471"/>
                <a:gd name="connsiteX21" fmla="*/ 22789 w 959407"/>
                <a:gd name="connsiteY21" fmla="*/ 663491 h 2003471"/>
                <a:gd name="connsiteX22" fmla="*/ 147367 w 959407"/>
                <a:gd name="connsiteY22" fmla="*/ 663491 h 2003471"/>
                <a:gd name="connsiteX23" fmla="*/ 175474 w 959407"/>
                <a:gd name="connsiteY23" fmla="*/ 663491 h 2003471"/>
                <a:gd name="connsiteX24" fmla="*/ 175474 w 959407"/>
                <a:gd name="connsiteY24" fmla="*/ 631587 h 2003471"/>
                <a:gd name="connsiteX25" fmla="*/ 182310 w 959407"/>
                <a:gd name="connsiteY25" fmla="*/ 361160 h 2003471"/>
                <a:gd name="connsiteX26" fmla="*/ 289418 w 959407"/>
                <a:gd name="connsiteY26" fmla="*/ 105166 h 2003471"/>
                <a:gd name="connsiteX27" fmla="*/ 516546 w 959407"/>
                <a:gd name="connsiteY27" fmla="*/ 7934 h 2003471"/>
                <a:gd name="connsiteX28" fmla="*/ 812040 w 959407"/>
                <a:gd name="connsiteY28" fmla="*/ 338 h 2003471"/>
                <a:gd name="connsiteX29" fmla="*/ 938898 w 959407"/>
                <a:gd name="connsiteY29" fmla="*/ 338 h 2003471"/>
                <a:gd name="connsiteX30" fmla="*/ 959408 w 959407"/>
                <a:gd name="connsiteY30" fmla="*/ 14771 h 2003471"/>
                <a:gd name="connsiteX31" fmla="*/ 957889 w 959407"/>
                <a:gd name="connsiteY31" fmla="*/ 333814 h 2003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59407" h="2003471">
                  <a:moveTo>
                    <a:pt x="957889" y="333814"/>
                  </a:moveTo>
                  <a:cubicBezTo>
                    <a:pt x="897118" y="333814"/>
                    <a:pt x="839387" y="333054"/>
                    <a:pt x="782415" y="333814"/>
                  </a:cubicBezTo>
                  <a:cubicBezTo>
                    <a:pt x="757347" y="333814"/>
                    <a:pt x="731520" y="334573"/>
                    <a:pt x="706452" y="339131"/>
                  </a:cubicBezTo>
                  <a:cubicBezTo>
                    <a:pt x="654798" y="347487"/>
                    <a:pt x="629730" y="372554"/>
                    <a:pt x="628211" y="423449"/>
                  </a:cubicBezTo>
                  <a:cubicBezTo>
                    <a:pt x="625172" y="502450"/>
                    <a:pt x="627451" y="581452"/>
                    <a:pt x="627451" y="663491"/>
                  </a:cubicBezTo>
                  <a:cubicBezTo>
                    <a:pt x="726962" y="663491"/>
                    <a:pt x="827233" y="663491"/>
                    <a:pt x="931302" y="663491"/>
                  </a:cubicBezTo>
                  <a:cubicBezTo>
                    <a:pt x="929023" y="690838"/>
                    <a:pt x="927504" y="715906"/>
                    <a:pt x="924465" y="740973"/>
                  </a:cubicBezTo>
                  <a:cubicBezTo>
                    <a:pt x="916109" y="820734"/>
                    <a:pt x="906234" y="899735"/>
                    <a:pt x="897878" y="979496"/>
                  </a:cubicBezTo>
                  <a:cubicBezTo>
                    <a:pt x="896359" y="996208"/>
                    <a:pt x="888763" y="999246"/>
                    <a:pt x="874330" y="999246"/>
                  </a:cubicBezTo>
                  <a:cubicBezTo>
                    <a:pt x="799886" y="998486"/>
                    <a:pt x="724683" y="1000006"/>
                    <a:pt x="650240" y="998486"/>
                  </a:cubicBezTo>
                  <a:cubicBezTo>
                    <a:pt x="629730" y="998486"/>
                    <a:pt x="624413" y="1004563"/>
                    <a:pt x="624413" y="1025073"/>
                  </a:cubicBezTo>
                  <a:cubicBezTo>
                    <a:pt x="625172" y="1340318"/>
                    <a:pt x="625172" y="1655563"/>
                    <a:pt x="625172" y="1970808"/>
                  </a:cubicBezTo>
                  <a:cubicBezTo>
                    <a:pt x="625172" y="1980683"/>
                    <a:pt x="625172" y="1990558"/>
                    <a:pt x="625172" y="2001193"/>
                  </a:cubicBezTo>
                  <a:cubicBezTo>
                    <a:pt x="615297" y="2001953"/>
                    <a:pt x="607701" y="2002712"/>
                    <a:pt x="600105" y="2002712"/>
                  </a:cubicBezTo>
                  <a:cubicBezTo>
                    <a:pt x="467170" y="2002712"/>
                    <a:pt x="334995" y="2001953"/>
                    <a:pt x="202060" y="2003472"/>
                  </a:cubicBezTo>
                  <a:cubicBezTo>
                    <a:pt x="179272" y="2003472"/>
                    <a:pt x="173954" y="1995876"/>
                    <a:pt x="173954" y="1974606"/>
                  </a:cubicBezTo>
                  <a:cubicBezTo>
                    <a:pt x="174714" y="1660121"/>
                    <a:pt x="174714" y="1345636"/>
                    <a:pt x="174714" y="1031150"/>
                  </a:cubicBezTo>
                  <a:cubicBezTo>
                    <a:pt x="174714" y="999246"/>
                    <a:pt x="174714" y="999246"/>
                    <a:pt x="143569" y="999246"/>
                  </a:cubicBezTo>
                  <a:cubicBezTo>
                    <a:pt x="103309" y="999246"/>
                    <a:pt x="63049" y="998486"/>
                    <a:pt x="23548" y="999246"/>
                  </a:cubicBezTo>
                  <a:cubicBezTo>
                    <a:pt x="5317" y="1000006"/>
                    <a:pt x="0" y="992409"/>
                    <a:pt x="0" y="974938"/>
                  </a:cubicBezTo>
                  <a:cubicBezTo>
                    <a:pt x="760" y="878465"/>
                    <a:pt x="760" y="781993"/>
                    <a:pt x="0" y="686280"/>
                  </a:cubicBezTo>
                  <a:cubicBezTo>
                    <a:pt x="0" y="669568"/>
                    <a:pt x="5317" y="663491"/>
                    <a:pt x="22789" y="663491"/>
                  </a:cubicBezTo>
                  <a:cubicBezTo>
                    <a:pt x="64568" y="665010"/>
                    <a:pt x="106348" y="664251"/>
                    <a:pt x="147367" y="663491"/>
                  </a:cubicBezTo>
                  <a:cubicBezTo>
                    <a:pt x="155723" y="663491"/>
                    <a:pt x="164079" y="663491"/>
                    <a:pt x="175474" y="663491"/>
                  </a:cubicBezTo>
                  <a:cubicBezTo>
                    <a:pt x="175474" y="651337"/>
                    <a:pt x="175474" y="641462"/>
                    <a:pt x="175474" y="631587"/>
                  </a:cubicBezTo>
                  <a:cubicBezTo>
                    <a:pt x="176993" y="541191"/>
                    <a:pt x="176233" y="450796"/>
                    <a:pt x="182310" y="361160"/>
                  </a:cubicBezTo>
                  <a:cubicBezTo>
                    <a:pt x="188387" y="264687"/>
                    <a:pt x="218013" y="175052"/>
                    <a:pt x="289418" y="105166"/>
                  </a:cubicBezTo>
                  <a:cubicBezTo>
                    <a:pt x="352467" y="43636"/>
                    <a:pt x="431468" y="14771"/>
                    <a:pt x="516546" y="7934"/>
                  </a:cubicBezTo>
                  <a:cubicBezTo>
                    <a:pt x="614538" y="338"/>
                    <a:pt x="713289" y="1857"/>
                    <a:pt x="812040" y="338"/>
                  </a:cubicBezTo>
                  <a:cubicBezTo>
                    <a:pt x="854579" y="-422"/>
                    <a:pt x="897118" y="338"/>
                    <a:pt x="938898" y="338"/>
                  </a:cubicBezTo>
                  <a:cubicBezTo>
                    <a:pt x="948773" y="338"/>
                    <a:pt x="959408" y="-422"/>
                    <a:pt x="959408" y="14771"/>
                  </a:cubicBezTo>
                  <a:cubicBezTo>
                    <a:pt x="957129" y="119599"/>
                    <a:pt x="957889" y="224427"/>
                    <a:pt x="957889" y="333814"/>
                  </a:cubicBezTo>
                  <a:close/>
                </a:path>
              </a:pathLst>
            </a:custGeom>
            <a:solidFill>
              <a:srgbClr val="FFFFFF"/>
            </a:solidFill>
            <a:ln w="7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7" name="TextBox 53">
            <a:extLst>
              <a:ext uri="{FF2B5EF4-FFF2-40B4-BE49-F238E27FC236}">
                <a16:creationId xmlns:a16="http://schemas.microsoft.com/office/drawing/2014/main" id="{85E315EA-8F2E-F2AA-DCD4-8F0A9A64B167}"/>
              </a:ext>
            </a:extLst>
          </p:cNvPr>
          <p:cNvSpPr txBox="1"/>
          <p:nvPr/>
        </p:nvSpPr>
        <p:spPr>
          <a:xfrm>
            <a:off x="7160685" y="6080227"/>
            <a:ext cx="55092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latin typeface="Myriad Pro" panose="020B0503030403020204" pitchFamily="34" charset="0"/>
                <a:ea typeface="PT Sans" panose="020B0503020203020204" pitchFamily="34" charset="0"/>
                <a:cs typeface="Lato" charset="0"/>
              </a:rPr>
              <a:t>www.maproznovsko.cz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PT Sans" panose="020B0503020203020204" pitchFamily="34" charset="0"/>
              <a:cs typeface="Lato" charset="0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5FB3EACE-A922-7183-BA8B-2B1A2F7E5070}"/>
              </a:ext>
            </a:extLst>
          </p:cNvPr>
          <p:cNvSpPr/>
          <p:nvPr/>
        </p:nvSpPr>
        <p:spPr>
          <a:xfrm>
            <a:off x="6967428" y="5586232"/>
            <a:ext cx="1158240" cy="1098703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id-ID" sz="1500" b="1" dirty="0">
              <a:solidFill>
                <a:prstClr val="white"/>
              </a:solidFill>
              <a:latin typeface="Gilroy ExtraBold" panose="00000900000000000000" pitchFamily="50" charset="0"/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E4A56FC3-77D3-AF02-D09F-9BC91772CE82}"/>
              </a:ext>
            </a:extLst>
          </p:cNvPr>
          <p:cNvSpPr txBox="1"/>
          <p:nvPr/>
        </p:nvSpPr>
        <p:spPr>
          <a:xfrm>
            <a:off x="7060006" y="6002132"/>
            <a:ext cx="97308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>
                <a:solidFill>
                  <a:schemeClr val="bg1"/>
                </a:solidFill>
                <a:latin typeface="Myriad Pro" panose="020B0503030403020204" pitchFamily="34" charset="0"/>
                <a:ea typeface="PT Sans" panose="020B0503020203020204" pitchFamily="34" charset="0"/>
                <a:cs typeface="Lato" charset="0"/>
              </a:rPr>
              <a:t>WWW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" panose="020B0503030403020204" pitchFamily="34" charset="0"/>
              <a:ea typeface="PT Sans" panose="020B0503020203020204" pitchFamily="34" charset="0"/>
              <a:cs typeface="La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8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Rámeček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ámeček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eček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3505</TotalTime>
  <Words>801</Words>
  <Application>Microsoft Office PowerPoint</Application>
  <PresentationFormat>Širokoúhlá obrazovka</PresentationFormat>
  <Paragraphs>184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35" baseType="lpstr">
      <vt:lpstr>Arial</vt:lpstr>
      <vt:lpstr>Arial Black</vt:lpstr>
      <vt:lpstr>Bahnschrift</vt:lpstr>
      <vt:lpstr>Calibri</vt:lpstr>
      <vt:lpstr>Corbel</vt:lpstr>
      <vt:lpstr>Fira Sans ExtraBold</vt:lpstr>
      <vt:lpstr>Gilroy ExtraBold</vt:lpstr>
      <vt:lpstr>Lato</vt:lpstr>
      <vt:lpstr>Lato Light</vt:lpstr>
      <vt:lpstr>Myriad Pro</vt:lpstr>
      <vt:lpstr>Open Sans</vt:lpstr>
      <vt:lpstr>Poppins Light</vt:lpstr>
      <vt:lpstr>PT Sans</vt:lpstr>
      <vt:lpstr>Roboto</vt:lpstr>
      <vt:lpstr>Segoe UI</vt:lpstr>
      <vt:lpstr>Times New Roman</vt:lpstr>
      <vt:lpstr>Ubuntu</vt:lpstr>
      <vt:lpstr>Wingdings 2</vt:lpstr>
      <vt:lpstr>Rámeček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ČEMU SE VĚNUJEME? NA ČEM MAKÁME?</vt:lpstr>
      <vt:lpstr>ČEMU SE VĚNUJEME? NA ČEM MAKÁME?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Kučera</dc:creator>
  <cp:lastModifiedBy>Martina Novosádová</cp:lastModifiedBy>
  <cp:revision>174</cp:revision>
  <dcterms:created xsi:type="dcterms:W3CDTF">2022-06-02T09:34:20Z</dcterms:created>
  <dcterms:modified xsi:type="dcterms:W3CDTF">2024-11-14T21:08:32Z</dcterms:modified>
</cp:coreProperties>
</file>